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9"/>
  </p:notesMasterIdLst>
  <p:handoutMasterIdLst>
    <p:handoutMasterId r:id="rId30"/>
  </p:handoutMasterIdLst>
  <p:sldIdLst>
    <p:sldId id="256" r:id="rId5"/>
    <p:sldId id="453" r:id="rId6"/>
    <p:sldId id="269" r:id="rId7"/>
    <p:sldId id="460" r:id="rId8"/>
    <p:sldId id="274" r:id="rId9"/>
    <p:sldId id="480" r:id="rId10"/>
    <p:sldId id="481" r:id="rId11"/>
    <p:sldId id="478" r:id="rId12"/>
    <p:sldId id="479" r:id="rId13"/>
    <p:sldId id="456" r:id="rId14"/>
    <p:sldId id="461" r:id="rId15"/>
    <p:sldId id="321" r:id="rId16"/>
    <p:sldId id="322" r:id="rId17"/>
    <p:sldId id="323" r:id="rId18"/>
    <p:sldId id="285" r:id="rId19"/>
    <p:sldId id="476" r:id="rId20"/>
    <p:sldId id="482" r:id="rId21"/>
    <p:sldId id="483" r:id="rId22"/>
    <p:sldId id="484" r:id="rId23"/>
    <p:sldId id="462" r:id="rId24"/>
    <p:sldId id="485" r:id="rId25"/>
    <p:sldId id="475" r:id="rId26"/>
    <p:sldId id="477" r:id="rId27"/>
    <p:sldId id="327" r:id="rId28"/>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4128" userDrawn="1">
          <p15:clr>
            <a:srgbClr val="A4A3A4"/>
          </p15:clr>
        </p15:guide>
        <p15:guide id="2" orient="horz" pos="9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A5A5"/>
    <a:srgbClr val="BEB9AA"/>
    <a:srgbClr val="C0C9C2"/>
    <a:srgbClr val="AA9D92"/>
    <a:srgbClr val="F2F1EE"/>
    <a:srgbClr val="D8D2C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00529-46FE-45A5-980C-3B49EB37DD8A}" v="79" dt="2025-10-30T07:41:20.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7" autoAdjust="0"/>
    <p:restoredTop sz="77599" autoAdjust="0"/>
  </p:normalViewPr>
  <p:slideViewPr>
    <p:cSldViewPr snapToGrid="0">
      <p:cViewPr varScale="1">
        <p:scale>
          <a:sx n="50" d="100"/>
          <a:sy n="50" d="100"/>
        </p:scale>
        <p:origin x="720" y="14"/>
      </p:cViewPr>
      <p:guideLst>
        <p:guide pos="4128"/>
        <p:guide orient="horz" pos="960"/>
      </p:guideLst>
    </p:cSldViewPr>
  </p:slideViewPr>
  <p:outlineViewPr>
    <p:cViewPr>
      <p:scale>
        <a:sx n="33" d="100"/>
        <a:sy n="33" d="100"/>
      </p:scale>
      <p:origin x="0" y="-4027"/>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S::c.greenway@uwtsd.ac.uk::f3007956-5e20-4c5a-987f-cc7f9910f597" providerId="AD" clId="Web-{39A3BCCA-BEC0-0113-B964-DF946FC8730A}"/>
    <pc:docChg chg="modSld">
      <pc:chgData name="Charlotte Greenway" userId="S::c.greenway@uwtsd.ac.uk::f3007956-5e20-4c5a-987f-cc7f9910f597" providerId="AD" clId="Web-{39A3BCCA-BEC0-0113-B964-DF946FC8730A}" dt="2024-11-04T16:18:50.873" v="1"/>
      <pc:docMkLst>
        <pc:docMk/>
      </pc:docMkLst>
      <pc:sldChg chg="delSp modSp delAnim">
        <pc:chgData name="Charlotte Greenway" userId="S::c.greenway@uwtsd.ac.uk::f3007956-5e20-4c5a-987f-cc7f9910f597" providerId="AD" clId="Web-{39A3BCCA-BEC0-0113-B964-DF946FC8730A}" dt="2024-11-04T16:18:50.873" v="1"/>
        <pc:sldMkLst>
          <pc:docMk/>
          <pc:sldMk cId="2413702229" sldId="453"/>
        </pc:sldMkLst>
      </pc:sldChg>
    </pc:docChg>
  </pc:docChgLst>
  <pc:docChgLst>
    <pc:chgData name="Charlotte Greenway" userId="f3007956-5e20-4c5a-987f-cc7f9910f597" providerId="ADAL" clId="{8B1E7CCA-4DF9-4636-AA9C-56FEF742337F}"/>
    <pc:docChg chg="undo custSel addSld delSld modSld sldOrd">
      <pc:chgData name="Charlotte Greenway" userId="f3007956-5e20-4c5a-987f-cc7f9910f597" providerId="ADAL" clId="{8B1E7CCA-4DF9-4636-AA9C-56FEF742337F}" dt="2023-09-27T11:05:57.630" v="2383" actId="1076"/>
      <pc:docMkLst>
        <pc:docMk/>
      </pc:docMkLst>
      <pc:sldChg chg="modSp mod">
        <pc:chgData name="Charlotte Greenway" userId="f3007956-5e20-4c5a-987f-cc7f9910f597" providerId="ADAL" clId="{8B1E7CCA-4DF9-4636-AA9C-56FEF742337F}" dt="2023-09-27T09:48:19.927" v="2169" actId="20577"/>
        <pc:sldMkLst>
          <pc:docMk/>
          <pc:sldMk cId="2259308896" sldId="256"/>
        </pc:sldMkLst>
      </pc:sldChg>
      <pc:sldChg chg="del">
        <pc:chgData name="Charlotte Greenway" userId="f3007956-5e20-4c5a-987f-cc7f9910f597" providerId="ADAL" clId="{8B1E7CCA-4DF9-4636-AA9C-56FEF742337F}" dt="2023-09-25T14:43:52.975" v="1319" actId="47"/>
        <pc:sldMkLst>
          <pc:docMk/>
          <pc:sldMk cId="4212917468" sldId="260"/>
        </pc:sldMkLst>
      </pc:sldChg>
      <pc:sldChg chg="del">
        <pc:chgData name="Charlotte Greenway" userId="f3007956-5e20-4c5a-987f-cc7f9910f597" providerId="ADAL" clId="{8B1E7CCA-4DF9-4636-AA9C-56FEF742337F}" dt="2023-09-25T14:43:51.612" v="1318" actId="47"/>
        <pc:sldMkLst>
          <pc:docMk/>
          <pc:sldMk cId="1527386939" sldId="261"/>
        </pc:sldMkLst>
      </pc:sldChg>
      <pc:sldChg chg="del">
        <pc:chgData name="Charlotte Greenway" userId="f3007956-5e20-4c5a-987f-cc7f9910f597" providerId="ADAL" clId="{8B1E7CCA-4DF9-4636-AA9C-56FEF742337F}" dt="2023-09-25T14:44:01.542" v="1322" actId="47"/>
        <pc:sldMkLst>
          <pc:docMk/>
          <pc:sldMk cId="700209266" sldId="264"/>
        </pc:sldMkLst>
      </pc:sldChg>
      <pc:sldChg chg="del">
        <pc:chgData name="Charlotte Greenway" userId="f3007956-5e20-4c5a-987f-cc7f9910f597" providerId="ADAL" clId="{8B1E7CCA-4DF9-4636-AA9C-56FEF742337F}" dt="2023-09-25T14:44:02.531" v="1323" actId="47"/>
        <pc:sldMkLst>
          <pc:docMk/>
          <pc:sldMk cId="2563119616" sldId="265"/>
        </pc:sldMkLst>
      </pc:sldChg>
      <pc:sldChg chg="addSp modSp add mod modAnim">
        <pc:chgData name="Charlotte Greenway" userId="f3007956-5e20-4c5a-987f-cc7f9910f597" providerId="ADAL" clId="{8B1E7CCA-4DF9-4636-AA9C-56FEF742337F}" dt="2023-09-26T12:58:23.936" v="1722"/>
        <pc:sldMkLst>
          <pc:docMk/>
          <pc:sldMk cId="1469523584" sldId="266"/>
        </pc:sldMkLst>
      </pc:sldChg>
      <pc:sldChg chg="del">
        <pc:chgData name="Charlotte Greenway" userId="f3007956-5e20-4c5a-987f-cc7f9910f597" providerId="ADAL" clId="{8B1E7CCA-4DF9-4636-AA9C-56FEF742337F}" dt="2023-09-25T14:44:03.870" v="1325" actId="47"/>
        <pc:sldMkLst>
          <pc:docMk/>
          <pc:sldMk cId="445070695" sldId="267"/>
        </pc:sldMkLst>
      </pc:sldChg>
      <pc:sldChg chg="addSp delSp modSp mod">
        <pc:chgData name="Charlotte Greenway" userId="f3007956-5e20-4c5a-987f-cc7f9910f597" providerId="ADAL" clId="{8B1E7CCA-4DF9-4636-AA9C-56FEF742337F}" dt="2023-09-25T08:49:43.217" v="23"/>
        <pc:sldMkLst>
          <pc:docMk/>
          <pc:sldMk cId="292015594" sldId="269"/>
        </pc:sldMkLst>
      </pc:sldChg>
      <pc:sldChg chg="del">
        <pc:chgData name="Charlotte Greenway" userId="f3007956-5e20-4c5a-987f-cc7f9910f597" providerId="ADAL" clId="{8B1E7CCA-4DF9-4636-AA9C-56FEF742337F}" dt="2023-09-25T08:50:45.438" v="24" actId="47"/>
        <pc:sldMkLst>
          <pc:docMk/>
          <pc:sldMk cId="1917382783" sldId="271"/>
        </pc:sldMkLst>
      </pc:sldChg>
      <pc:sldChg chg="addSp delSp modSp mod">
        <pc:chgData name="Charlotte Greenway" userId="f3007956-5e20-4c5a-987f-cc7f9910f597" providerId="ADAL" clId="{8B1E7CCA-4DF9-4636-AA9C-56FEF742337F}" dt="2023-09-25T08:01:07.856" v="7" actId="14100"/>
        <pc:sldMkLst>
          <pc:docMk/>
          <pc:sldMk cId="54527743" sldId="272"/>
        </pc:sldMkLst>
      </pc:sldChg>
      <pc:sldChg chg="modSp mod">
        <pc:chgData name="Charlotte Greenway" userId="f3007956-5e20-4c5a-987f-cc7f9910f597" providerId="ADAL" clId="{8B1E7CCA-4DF9-4636-AA9C-56FEF742337F}" dt="2023-09-25T08:51:26.936" v="33" actId="1076"/>
        <pc:sldMkLst>
          <pc:docMk/>
          <pc:sldMk cId="1374183314" sldId="274"/>
        </pc:sldMkLst>
      </pc:sldChg>
      <pc:sldChg chg="modSp mod">
        <pc:chgData name="Charlotte Greenway" userId="f3007956-5e20-4c5a-987f-cc7f9910f597" providerId="ADAL" clId="{8B1E7CCA-4DF9-4636-AA9C-56FEF742337F}" dt="2023-09-25T08:51:38.770" v="35" actId="14100"/>
        <pc:sldMkLst>
          <pc:docMk/>
          <pc:sldMk cId="2092631932" sldId="276"/>
        </pc:sldMkLst>
      </pc:sldChg>
      <pc:sldChg chg="addSp delSp modSp mod modNotesTx">
        <pc:chgData name="Charlotte Greenway" userId="f3007956-5e20-4c5a-987f-cc7f9910f597" providerId="ADAL" clId="{8B1E7CCA-4DF9-4636-AA9C-56FEF742337F}" dt="2023-09-25T13:28:11.216" v="1144"/>
        <pc:sldMkLst>
          <pc:docMk/>
          <pc:sldMk cId="2371293676" sldId="278"/>
        </pc:sldMkLst>
      </pc:sldChg>
      <pc:sldChg chg="modSp add mod modAnim">
        <pc:chgData name="Charlotte Greenway" userId="f3007956-5e20-4c5a-987f-cc7f9910f597" providerId="ADAL" clId="{8B1E7CCA-4DF9-4636-AA9C-56FEF742337F}" dt="2023-09-26T12:58:31.950" v="1723"/>
        <pc:sldMkLst>
          <pc:docMk/>
          <pc:sldMk cId="438924403" sldId="281"/>
        </pc:sldMkLst>
      </pc:sldChg>
      <pc:sldChg chg="del">
        <pc:chgData name="Charlotte Greenway" userId="f3007956-5e20-4c5a-987f-cc7f9910f597" providerId="ADAL" clId="{8B1E7CCA-4DF9-4636-AA9C-56FEF742337F}" dt="2023-09-25T14:44:00.580" v="1321" actId="47"/>
        <pc:sldMkLst>
          <pc:docMk/>
          <pc:sldMk cId="675137161" sldId="281"/>
        </pc:sldMkLst>
      </pc:sldChg>
      <pc:sldChg chg="del">
        <pc:chgData name="Charlotte Greenway" userId="f3007956-5e20-4c5a-987f-cc7f9910f597" providerId="ADAL" clId="{8B1E7CCA-4DF9-4636-AA9C-56FEF742337F}" dt="2023-09-25T14:44:03.243" v="1324" actId="47"/>
        <pc:sldMkLst>
          <pc:docMk/>
          <pc:sldMk cId="344939837" sldId="283"/>
        </pc:sldMkLst>
      </pc:sldChg>
      <pc:sldChg chg="del">
        <pc:chgData name="Charlotte Greenway" userId="f3007956-5e20-4c5a-987f-cc7f9910f597" providerId="ADAL" clId="{8B1E7CCA-4DF9-4636-AA9C-56FEF742337F}" dt="2023-09-25T14:43:57.620" v="1320" actId="47"/>
        <pc:sldMkLst>
          <pc:docMk/>
          <pc:sldMk cId="3483999599" sldId="284"/>
        </pc:sldMkLst>
      </pc:sldChg>
      <pc:sldChg chg="addSp delSp modSp mod modAnim">
        <pc:chgData name="Charlotte Greenway" userId="f3007956-5e20-4c5a-987f-cc7f9910f597" providerId="ADAL" clId="{8B1E7CCA-4DF9-4636-AA9C-56FEF742337F}" dt="2023-09-25T12:48:34.985" v="970"/>
        <pc:sldMkLst>
          <pc:docMk/>
          <pc:sldMk cId="2865516803" sldId="285"/>
        </pc:sldMkLst>
      </pc:sldChg>
      <pc:sldChg chg="del">
        <pc:chgData name="Charlotte Greenway" userId="f3007956-5e20-4c5a-987f-cc7f9910f597" providerId="ADAL" clId="{8B1E7CCA-4DF9-4636-AA9C-56FEF742337F}" dt="2023-09-25T14:44:04.988" v="1326" actId="47"/>
        <pc:sldMkLst>
          <pc:docMk/>
          <pc:sldMk cId="4237778926" sldId="286"/>
        </pc:sldMkLst>
      </pc:sldChg>
      <pc:sldChg chg="addSp delSp modSp mod">
        <pc:chgData name="Charlotte Greenway" userId="f3007956-5e20-4c5a-987f-cc7f9910f597" providerId="ADAL" clId="{8B1E7CCA-4DF9-4636-AA9C-56FEF742337F}" dt="2023-09-25T14:29:52.699" v="1317" actId="1076"/>
        <pc:sldMkLst>
          <pc:docMk/>
          <pc:sldMk cId="1912012592" sldId="287"/>
        </pc:sldMkLst>
      </pc:sldChg>
      <pc:sldChg chg="del">
        <pc:chgData name="Charlotte Greenway" userId="f3007956-5e20-4c5a-987f-cc7f9910f597" providerId="ADAL" clId="{8B1E7CCA-4DF9-4636-AA9C-56FEF742337F}" dt="2023-09-25T14:44:07.260" v="1327" actId="47"/>
        <pc:sldMkLst>
          <pc:docMk/>
          <pc:sldMk cId="4083546591" sldId="288"/>
        </pc:sldMkLst>
      </pc:sldChg>
      <pc:sldChg chg="add del modAnim">
        <pc:chgData name="Charlotte Greenway" userId="f3007956-5e20-4c5a-987f-cc7f9910f597" providerId="ADAL" clId="{8B1E7CCA-4DF9-4636-AA9C-56FEF742337F}" dt="2023-09-26T12:58:58.242" v="1724"/>
        <pc:sldMkLst>
          <pc:docMk/>
          <pc:sldMk cId="2838803126" sldId="289"/>
        </pc:sldMkLst>
      </pc:sldChg>
      <pc:sldChg chg="del">
        <pc:chgData name="Charlotte Greenway" userId="f3007956-5e20-4c5a-987f-cc7f9910f597" providerId="ADAL" clId="{8B1E7CCA-4DF9-4636-AA9C-56FEF742337F}" dt="2023-09-25T09:39:02.187" v="361" actId="47"/>
        <pc:sldMkLst>
          <pc:docMk/>
          <pc:sldMk cId="3366686032" sldId="293"/>
        </pc:sldMkLst>
      </pc:sldChg>
      <pc:sldChg chg="del">
        <pc:chgData name="Charlotte Greenway" userId="f3007956-5e20-4c5a-987f-cc7f9910f597" providerId="ADAL" clId="{8B1E7CCA-4DF9-4636-AA9C-56FEF742337F}" dt="2023-09-25T09:38:52.934" v="360" actId="47"/>
        <pc:sldMkLst>
          <pc:docMk/>
          <pc:sldMk cId="4084665769" sldId="294"/>
        </pc:sldMkLst>
      </pc:sldChg>
      <pc:sldChg chg="del">
        <pc:chgData name="Charlotte Greenway" userId="f3007956-5e20-4c5a-987f-cc7f9910f597" providerId="ADAL" clId="{8B1E7CCA-4DF9-4636-AA9C-56FEF742337F}" dt="2023-09-25T08:00:28.988" v="0" actId="47"/>
        <pc:sldMkLst>
          <pc:docMk/>
          <pc:sldMk cId="2960774605" sldId="300"/>
        </pc:sldMkLst>
      </pc:sldChg>
      <pc:sldChg chg="del">
        <pc:chgData name="Charlotte Greenway" userId="f3007956-5e20-4c5a-987f-cc7f9910f597" providerId="ADAL" clId="{8B1E7CCA-4DF9-4636-AA9C-56FEF742337F}" dt="2023-09-25T08:52:13.261" v="40" actId="47"/>
        <pc:sldMkLst>
          <pc:docMk/>
          <pc:sldMk cId="1402491884" sldId="303"/>
        </pc:sldMkLst>
      </pc:sldChg>
      <pc:sldChg chg="del">
        <pc:chgData name="Charlotte Greenway" userId="f3007956-5e20-4c5a-987f-cc7f9910f597" providerId="ADAL" clId="{8B1E7CCA-4DF9-4636-AA9C-56FEF742337F}" dt="2023-09-25T08:52:15.697" v="41" actId="47"/>
        <pc:sldMkLst>
          <pc:docMk/>
          <pc:sldMk cId="1354518233" sldId="304"/>
        </pc:sldMkLst>
      </pc:sldChg>
      <pc:sldChg chg="del">
        <pc:chgData name="Charlotte Greenway" userId="f3007956-5e20-4c5a-987f-cc7f9910f597" providerId="ADAL" clId="{8B1E7CCA-4DF9-4636-AA9C-56FEF742337F}" dt="2023-09-25T08:52:17.801" v="42" actId="47"/>
        <pc:sldMkLst>
          <pc:docMk/>
          <pc:sldMk cId="3030368532" sldId="307"/>
        </pc:sldMkLst>
      </pc:sldChg>
      <pc:sldChg chg="del">
        <pc:chgData name="Charlotte Greenway" userId="f3007956-5e20-4c5a-987f-cc7f9910f597" providerId="ADAL" clId="{8B1E7CCA-4DF9-4636-AA9C-56FEF742337F}" dt="2023-09-25T09:00:20.080" v="43" actId="47"/>
        <pc:sldMkLst>
          <pc:docMk/>
          <pc:sldMk cId="2293815562" sldId="308"/>
        </pc:sldMkLst>
      </pc:sldChg>
      <pc:sldChg chg="del">
        <pc:chgData name="Charlotte Greenway" userId="f3007956-5e20-4c5a-987f-cc7f9910f597" providerId="ADAL" clId="{8B1E7CCA-4DF9-4636-AA9C-56FEF742337F}" dt="2023-09-25T09:00:28.800" v="46" actId="47"/>
        <pc:sldMkLst>
          <pc:docMk/>
          <pc:sldMk cId="1888496779" sldId="309"/>
        </pc:sldMkLst>
      </pc:sldChg>
      <pc:sldChg chg="del">
        <pc:chgData name="Charlotte Greenway" userId="f3007956-5e20-4c5a-987f-cc7f9910f597" providerId="ADAL" clId="{8B1E7CCA-4DF9-4636-AA9C-56FEF742337F}" dt="2023-09-25T09:00:29.576" v="47" actId="47"/>
        <pc:sldMkLst>
          <pc:docMk/>
          <pc:sldMk cId="1706398602" sldId="310"/>
        </pc:sldMkLst>
      </pc:sldChg>
      <pc:sldChg chg="del">
        <pc:chgData name="Charlotte Greenway" userId="f3007956-5e20-4c5a-987f-cc7f9910f597" providerId="ADAL" clId="{8B1E7CCA-4DF9-4636-AA9C-56FEF742337F}" dt="2023-09-25T09:00:30.129" v="48" actId="47"/>
        <pc:sldMkLst>
          <pc:docMk/>
          <pc:sldMk cId="1857288442" sldId="311"/>
        </pc:sldMkLst>
      </pc:sldChg>
      <pc:sldChg chg="del">
        <pc:chgData name="Charlotte Greenway" userId="f3007956-5e20-4c5a-987f-cc7f9910f597" providerId="ADAL" clId="{8B1E7CCA-4DF9-4636-AA9C-56FEF742337F}" dt="2023-09-25T09:00:31.677" v="49" actId="47"/>
        <pc:sldMkLst>
          <pc:docMk/>
          <pc:sldMk cId="672726737" sldId="314"/>
        </pc:sldMkLst>
      </pc:sldChg>
      <pc:sldChg chg="del">
        <pc:chgData name="Charlotte Greenway" userId="f3007956-5e20-4c5a-987f-cc7f9910f597" providerId="ADAL" clId="{8B1E7CCA-4DF9-4636-AA9C-56FEF742337F}" dt="2023-09-25T09:00:33.827" v="51" actId="47"/>
        <pc:sldMkLst>
          <pc:docMk/>
          <pc:sldMk cId="2704383302" sldId="315"/>
        </pc:sldMkLst>
      </pc:sldChg>
      <pc:sldChg chg="del">
        <pc:chgData name="Charlotte Greenway" userId="f3007956-5e20-4c5a-987f-cc7f9910f597" providerId="ADAL" clId="{8B1E7CCA-4DF9-4636-AA9C-56FEF742337F}" dt="2023-09-25T09:00:34.988" v="52" actId="47"/>
        <pc:sldMkLst>
          <pc:docMk/>
          <pc:sldMk cId="3985331416" sldId="319"/>
        </pc:sldMkLst>
      </pc:sldChg>
      <pc:sldChg chg="addSp delSp modSp add del mod modAnim">
        <pc:chgData name="Charlotte Greenway" userId="f3007956-5e20-4c5a-987f-cc7f9910f597" providerId="ADAL" clId="{8B1E7CCA-4DF9-4636-AA9C-56FEF742337F}" dt="2023-09-26T12:49:15.189" v="1667"/>
        <pc:sldMkLst>
          <pc:docMk/>
          <pc:sldMk cId="3378467852" sldId="321"/>
        </pc:sldMkLst>
      </pc:sldChg>
      <pc:sldChg chg="addSp modSp mod">
        <pc:chgData name="Charlotte Greenway" userId="f3007956-5e20-4c5a-987f-cc7f9910f597" providerId="ADAL" clId="{8B1E7CCA-4DF9-4636-AA9C-56FEF742337F}" dt="2023-09-25T09:24:08.041" v="140" actId="5793"/>
        <pc:sldMkLst>
          <pc:docMk/>
          <pc:sldMk cId="1320487548" sldId="322"/>
        </pc:sldMkLst>
      </pc:sldChg>
      <pc:sldChg chg="addSp delSp modSp mod">
        <pc:chgData name="Charlotte Greenway" userId="f3007956-5e20-4c5a-987f-cc7f9910f597" providerId="ADAL" clId="{8B1E7CCA-4DF9-4636-AA9C-56FEF742337F}" dt="2023-09-25T09:37:57.671" v="348" actId="1076"/>
        <pc:sldMkLst>
          <pc:docMk/>
          <pc:sldMk cId="2262060731" sldId="323"/>
        </pc:sldMkLst>
      </pc:sldChg>
      <pc:sldChg chg="addSp delSp modSp del">
        <pc:chgData name="Charlotte Greenway" userId="f3007956-5e20-4c5a-987f-cc7f9910f597" providerId="ADAL" clId="{8B1E7CCA-4DF9-4636-AA9C-56FEF742337F}" dt="2023-09-25T09:38:01.423" v="349" actId="47"/>
        <pc:sldMkLst>
          <pc:docMk/>
          <pc:sldMk cId="1947617707" sldId="325"/>
        </pc:sldMkLst>
      </pc:sldChg>
      <pc:sldChg chg="addSp modSp mod ord">
        <pc:chgData name="Charlotte Greenway" userId="f3007956-5e20-4c5a-987f-cc7f9910f597" providerId="ADAL" clId="{8B1E7CCA-4DF9-4636-AA9C-56FEF742337F}" dt="2023-09-27T09:27:56.621" v="2099" actId="1076"/>
        <pc:sldMkLst>
          <pc:docMk/>
          <pc:sldMk cId="1021670552" sldId="327"/>
        </pc:sldMkLst>
      </pc:sldChg>
      <pc:sldChg chg="modSp del mod ord">
        <pc:chgData name="Charlotte Greenway" userId="f3007956-5e20-4c5a-987f-cc7f9910f597" providerId="ADAL" clId="{8B1E7CCA-4DF9-4636-AA9C-56FEF742337F}" dt="2023-09-27T09:27:58.092" v="2100" actId="47"/>
        <pc:sldMkLst>
          <pc:docMk/>
          <pc:sldMk cId="3509227009" sldId="328"/>
        </pc:sldMkLst>
      </pc:sldChg>
      <pc:sldChg chg="addSp delSp modSp del mod ord delAnim modAnim">
        <pc:chgData name="Charlotte Greenway" userId="f3007956-5e20-4c5a-987f-cc7f9910f597" providerId="ADAL" clId="{8B1E7CCA-4DF9-4636-AA9C-56FEF742337F}" dt="2023-09-27T09:27:59.794" v="2101" actId="47"/>
        <pc:sldMkLst>
          <pc:docMk/>
          <pc:sldMk cId="596428608" sldId="329"/>
        </pc:sldMkLst>
      </pc:sldChg>
      <pc:sldChg chg="del">
        <pc:chgData name="Charlotte Greenway" userId="f3007956-5e20-4c5a-987f-cc7f9910f597" providerId="ADAL" clId="{8B1E7CCA-4DF9-4636-AA9C-56FEF742337F}" dt="2023-09-25T09:00:32.680" v="50" actId="47"/>
        <pc:sldMkLst>
          <pc:docMk/>
          <pc:sldMk cId="1060983813" sldId="330"/>
        </pc:sldMkLst>
      </pc:sldChg>
      <pc:sldChg chg="del">
        <pc:chgData name="Charlotte Greenway" userId="f3007956-5e20-4c5a-987f-cc7f9910f597" providerId="ADAL" clId="{8B1E7CCA-4DF9-4636-AA9C-56FEF742337F}" dt="2023-09-25T09:00:25.632" v="44" actId="47"/>
        <pc:sldMkLst>
          <pc:docMk/>
          <pc:sldMk cId="3297614970" sldId="331"/>
        </pc:sldMkLst>
      </pc:sldChg>
      <pc:sldChg chg="del">
        <pc:chgData name="Charlotte Greenway" userId="f3007956-5e20-4c5a-987f-cc7f9910f597" providerId="ADAL" clId="{8B1E7CCA-4DF9-4636-AA9C-56FEF742337F}" dt="2023-09-25T09:00:26.848" v="45" actId="47"/>
        <pc:sldMkLst>
          <pc:docMk/>
          <pc:sldMk cId="1855821857" sldId="334"/>
        </pc:sldMkLst>
      </pc:sldChg>
      <pc:sldChg chg="del">
        <pc:chgData name="Charlotte Greenway" userId="f3007956-5e20-4c5a-987f-cc7f9910f597" providerId="ADAL" clId="{8B1E7CCA-4DF9-4636-AA9C-56FEF742337F}" dt="2023-09-25T09:38:50.816" v="359" actId="47"/>
        <pc:sldMkLst>
          <pc:docMk/>
          <pc:sldMk cId="2337478318" sldId="335"/>
        </pc:sldMkLst>
      </pc:sldChg>
      <pc:sldChg chg="modSp mod">
        <pc:chgData name="Charlotte Greenway" userId="f3007956-5e20-4c5a-987f-cc7f9910f597" providerId="ADAL" clId="{8B1E7CCA-4DF9-4636-AA9C-56FEF742337F}" dt="2023-09-25T09:52:12.046" v="415" actId="14100"/>
        <pc:sldMkLst>
          <pc:docMk/>
          <pc:sldMk cId="2413702229" sldId="453"/>
        </pc:sldMkLst>
      </pc:sldChg>
      <pc:sldChg chg="add">
        <pc:chgData name="Charlotte Greenway" userId="f3007956-5e20-4c5a-987f-cc7f9910f597" providerId="ADAL" clId="{8B1E7CCA-4DF9-4636-AA9C-56FEF742337F}" dt="2023-09-25T14:50:36.761" v="1379"/>
        <pc:sldMkLst>
          <pc:docMk/>
          <pc:sldMk cId="1411218212" sldId="456"/>
        </pc:sldMkLst>
      </pc:sldChg>
      <pc:sldChg chg="addSp delSp modSp del mod">
        <pc:chgData name="Charlotte Greenway" userId="f3007956-5e20-4c5a-987f-cc7f9910f597" providerId="ADAL" clId="{8B1E7CCA-4DF9-4636-AA9C-56FEF742337F}" dt="2023-09-25T14:50:26.848" v="1378" actId="47"/>
        <pc:sldMkLst>
          <pc:docMk/>
          <pc:sldMk cId="3756765352" sldId="456"/>
        </pc:sldMkLst>
      </pc:sldChg>
      <pc:sldChg chg="addSp delSp modSp del modAnim">
        <pc:chgData name="Charlotte Greenway" userId="f3007956-5e20-4c5a-987f-cc7f9910f597" providerId="ADAL" clId="{8B1E7CCA-4DF9-4636-AA9C-56FEF742337F}" dt="2023-09-25T14:44:50.485" v="1328" actId="47"/>
        <pc:sldMkLst>
          <pc:docMk/>
          <pc:sldMk cId="995387324" sldId="457"/>
        </pc:sldMkLst>
      </pc:sldChg>
      <pc:sldChg chg="del">
        <pc:chgData name="Charlotte Greenway" userId="f3007956-5e20-4c5a-987f-cc7f9910f597" providerId="ADAL" clId="{8B1E7CCA-4DF9-4636-AA9C-56FEF742337F}" dt="2023-09-25T09:41:07.088" v="380" actId="47"/>
        <pc:sldMkLst>
          <pc:docMk/>
          <pc:sldMk cId="3301708843" sldId="458"/>
        </pc:sldMkLst>
      </pc:sldChg>
      <pc:sldChg chg="addSp modSp del mod modAnim">
        <pc:chgData name="Charlotte Greenway" userId="f3007956-5e20-4c5a-987f-cc7f9910f597" providerId="ADAL" clId="{8B1E7CCA-4DF9-4636-AA9C-56FEF742337F}" dt="2023-09-25T14:50:26.848" v="1378" actId="47"/>
        <pc:sldMkLst>
          <pc:docMk/>
          <pc:sldMk cId="2292464657" sldId="459"/>
        </pc:sldMkLst>
      </pc:sldChg>
      <pc:sldChg chg="addSp delSp add del mod modAnim">
        <pc:chgData name="Charlotte Greenway" userId="f3007956-5e20-4c5a-987f-cc7f9910f597" providerId="ADAL" clId="{8B1E7CCA-4DF9-4636-AA9C-56FEF742337F}" dt="2023-09-27T08:15:29.498" v="1908" actId="47"/>
        <pc:sldMkLst>
          <pc:docMk/>
          <pc:sldMk cId="3094844047" sldId="459"/>
        </pc:sldMkLst>
      </pc:sldChg>
      <pc:sldChg chg="modSp mod">
        <pc:chgData name="Charlotte Greenway" userId="f3007956-5e20-4c5a-987f-cc7f9910f597" providerId="ADAL" clId="{8B1E7CCA-4DF9-4636-AA9C-56FEF742337F}" dt="2023-09-25T08:52:03.198" v="39" actId="1076"/>
        <pc:sldMkLst>
          <pc:docMk/>
          <pc:sldMk cId="2551341257" sldId="460"/>
        </pc:sldMkLst>
      </pc:sldChg>
      <pc:sldChg chg="addSp delSp modSp new mod ord modAnim">
        <pc:chgData name="Charlotte Greenway" userId="f3007956-5e20-4c5a-987f-cc7f9910f597" providerId="ADAL" clId="{8B1E7CCA-4DF9-4636-AA9C-56FEF742337F}" dt="2023-09-25T14:50:57.651" v="1381"/>
        <pc:sldMkLst>
          <pc:docMk/>
          <pc:sldMk cId="3613303919" sldId="461"/>
        </pc:sldMkLst>
      </pc:sldChg>
      <pc:sldChg chg="new del">
        <pc:chgData name="Charlotte Greenway" userId="f3007956-5e20-4c5a-987f-cc7f9910f597" providerId="ADAL" clId="{8B1E7CCA-4DF9-4636-AA9C-56FEF742337F}" dt="2023-09-25T09:41:29.127" v="382" actId="47"/>
        <pc:sldMkLst>
          <pc:docMk/>
          <pc:sldMk cId="4038107312" sldId="461"/>
        </pc:sldMkLst>
      </pc:sldChg>
      <pc:sldChg chg="new del">
        <pc:chgData name="Charlotte Greenway" userId="f3007956-5e20-4c5a-987f-cc7f9910f597" providerId="ADAL" clId="{8B1E7CCA-4DF9-4636-AA9C-56FEF742337F}" dt="2023-09-25T15:04:24.582" v="1391" actId="47"/>
        <pc:sldMkLst>
          <pc:docMk/>
          <pc:sldMk cId="3460350779" sldId="462"/>
        </pc:sldMkLst>
      </pc:sldChg>
      <pc:sldChg chg="addSp modSp new del mod">
        <pc:chgData name="Charlotte Greenway" userId="f3007956-5e20-4c5a-987f-cc7f9910f597" providerId="ADAL" clId="{8B1E7CCA-4DF9-4636-AA9C-56FEF742337F}" dt="2023-09-27T08:15:29.498" v="1908" actId="47"/>
        <pc:sldMkLst>
          <pc:docMk/>
          <pc:sldMk cId="4155268393" sldId="462"/>
        </pc:sldMkLst>
      </pc:sldChg>
      <pc:sldChg chg="addSp modSp new del mod">
        <pc:chgData name="Charlotte Greenway" userId="f3007956-5e20-4c5a-987f-cc7f9910f597" providerId="ADAL" clId="{8B1E7CCA-4DF9-4636-AA9C-56FEF742337F}" dt="2023-09-27T08:15:29.498" v="1908" actId="47"/>
        <pc:sldMkLst>
          <pc:docMk/>
          <pc:sldMk cId="2288562918" sldId="463"/>
        </pc:sldMkLst>
      </pc:sldChg>
      <pc:sldChg chg="addSp delSp modSp new del mod modAnim">
        <pc:chgData name="Charlotte Greenway" userId="f3007956-5e20-4c5a-987f-cc7f9910f597" providerId="ADAL" clId="{8B1E7CCA-4DF9-4636-AA9C-56FEF742337F}" dt="2023-09-27T08:15:29.498" v="1908" actId="47"/>
        <pc:sldMkLst>
          <pc:docMk/>
          <pc:sldMk cId="3373710068" sldId="464"/>
        </pc:sldMkLst>
      </pc:sldChg>
      <pc:sldChg chg="addSp modSp new del mod">
        <pc:chgData name="Charlotte Greenway" userId="f3007956-5e20-4c5a-987f-cc7f9910f597" providerId="ADAL" clId="{8B1E7CCA-4DF9-4636-AA9C-56FEF742337F}" dt="2023-09-27T08:15:29.498" v="1908" actId="47"/>
        <pc:sldMkLst>
          <pc:docMk/>
          <pc:sldMk cId="16553399" sldId="465"/>
        </pc:sldMkLst>
      </pc:sldChg>
      <pc:sldChg chg="new del">
        <pc:chgData name="Charlotte Greenway" userId="f3007956-5e20-4c5a-987f-cc7f9910f597" providerId="ADAL" clId="{8B1E7CCA-4DF9-4636-AA9C-56FEF742337F}" dt="2023-09-26T12:54:45.988" v="1670" actId="47"/>
        <pc:sldMkLst>
          <pc:docMk/>
          <pc:sldMk cId="2943252192" sldId="465"/>
        </pc:sldMkLst>
      </pc:sldChg>
      <pc:sldChg chg="addSp modSp new del mod">
        <pc:chgData name="Charlotte Greenway" userId="f3007956-5e20-4c5a-987f-cc7f9910f597" providerId="ADAL" clId="{8B1E7CCA-4DF9-4636-AA9C-56FEF742337F}" dt="2023-09-27T08:15:29.498" v="1908" actId="47"/>
        <pc:sldMkLst>
          <pc:docMk/>
          <pc:sldMk cId="3423366041" sldId="466"/>
        </pc:sldMkLst>
      </pc:sldChg>
      <pc:sldChg chg="addSp modSp add mod">
        <pc:chgData name="Charlotte Greenway" userId="f3007956-5e20-4c5a-987f-cc7f9910f597" providerId="ADAL" clId="{8B1E7CCA-4DF9-4636-AA9C-56FEF742337F}" dt="2023-09-27T08:16:30.738" v="1941" actId="113"/>
        <pc:sldMkLst>
          <pc:docMk/>
          <pc:sldMk cId="3171881527" sldId="467"/>
        </pc:sldMkLst>
      </pc:sldChg>
      <pc:sldChg chg="add">
        <pc:chgData name="Charlotte Greenway" userId="f3007956-5e20-4c5a-987f-cc7f9910f597" providerId="ADAL" clId="{8B1E7CCA-4DF9-4636-AA9C-56FEF742337F}" dt="2023-09-27T08:15:18.718" v="1907"/>
        <pc:sldMkLst>
          <pc:docMk/>
          <pc:sldMk cId="1806820799" sldId="468"/>
        </pc:sldMkLst>
      </pc:sldChg>
      <pc:sldChg chg="modSp add mod modAnim">
        <pc:chgData name="Charlotte Greenway" userId="f3007956-5e20-4c5a-987f-cc7f9910f597" providerId="ADAL" clId="{8B1E7CCA-4DF9-4636-AA9C-56FEF742337F}" dt="2023-09-27T09:24:31.928" v="2049"/>
        <pc:sldMkLst>
          <pc:docMk/>
          <pc:sldMk cId="1454806674" sldId="469"/>
        </pc:sldMkLst>
      </pc:sldChg>
      <pc:sldChg chg="modSp add mod">
        <pc:chgData name="Charlotte Greenway" userId="f3007956-5e20-4c5a-987f-cc7f9910f597" providerId="ADAL" clId="{8B1E7CCA-4DF9-4636-AA9C-56FEF742337F}" dt="2023-09-27T08:50:15.653" v="2042" actId="1076"/>
        <pc:sldMkLst>
          <pc:docMk/>
          <pc:sldMk cId="1649096672" sldId="470"/>
        </pc:sldMkLst>
      </pc:sldChg>
      <pc:sldChg chg="add">
        <pc:chgData name="Charlotte Greenway" userId="f3007956-5e20-4c5a-987f-cc7f9910f597" providerId="ADAL" clId="{8B1E7CCA-4DF9-4636-AA9C-56FEF742337F}" dt="2023-09-27T08:15:18.718" v="1907"/>
        <pc:sldMkLst>
          <pc:docMk/>
          <pc:sldMk cId="1648025139" sldId="471"/>
        </pc:sldMkLst>
      </pc:sldChg>
      <pc:sldChg chg="delSp modSp add mod setBg">
        <pc:chgData name="Charlotte Greenway" userId="f3007956-5e20-4c5a-987f-cc7f9910f597" providerId="ADAL" clId="{8B1E7CCA-4DF9-4636-AA9C-56FEF742337F}" dt="2023-09-27T08:49:24.181" v="2037" actId="478"/>
        <pc:sldMkLst>
          <pc:docMk/>
          <pc:sldMk cId="956925408" sldId="472"/>
        </pc:sldMkLst>
      </pc:sldChg>
      <pc:sldChg chg="addSp modSp new mod modAnim">
        <pc:chgData name="Charlotte Greenway" userId="f3007956-5e20-4c5a-987f-cc7f9910f597" providerId="ADAL" clId="{8B1E7CCA-4DF9-4636-AA9C-56FEF742337F}" dt="2023-09-27T08:32:56.954" v="1991" actId="14100"/>
        <pc:sldMkLst>
          <pc:docMk/>
          <pc:sldMk cId="2720634507" sldId="473"/>
        </pc:sldMkLst>
      </pc:sldChg>
      <pc:sldChg chg="addSp delSp modSp new mod">
        <pc:chgData name="Charlotte Greenway" userId="f3007956-5e20-4c5a-987f-cc7f9910f597" providerId="ADAL" clId="{8B1E7CCA-4DF9-4636-AA9C-56FEF742337F}" dt="2023-09-27T09:46:33.829" v="2153" actId="1076"/>
        <pc:sldMkLst>
          <pc:docMk/>
          <pc:sldMk cId="1361105057" sldId="474"/>
        </pc:sldMkLst>
      </pc:sldChg>
      <pc:sldChg chg="addSp delSp modSp new mod delAnim modAnim">
        <pc:chgData name="Charlotte Greenway" userId="f3007956-5e20-4c5a-987f-cc7f9910f597" providerId="ADAL" clId="{8B1E7CCA-4DF9-4636-AA9C-56FEF742337F}" dt="2023-09-27T11:05:57.630" v="2383" actId="1076"/>
        <pc:sldMkLst>
          <pc:docMk/>
          <pc:sldMk cId="293805542" sldId="475"/>
        </pc:sldMkLst>
      </pc:sldChg>
      <pc:sldMasterChg chg="delSldLayout">
        <pc:chgData name="Charlotte Greenway" userId="f3007956-5e20-4c5a-987f-cc7f9910f597" providerId="ADAL" clId="{8B1E7CCA-4DF9-4636-AA9C-56FEF742337F}" dt="2023-09-25T15:03:39.680" v="1389" actId="47"/>
        <pc:sldMasterMkLst>
          <pc:docMk/>
          <pc:sldMasterMk cId="1788353970" sldId="2147483648"/>
        </pc:sldMasterMkLst>
        <pc:sldLayoutChg chg="del">
          <pc:chgData name="Charlotte Greenway" userId="f3007956-5e20-4c5a-987f-cc7f9910f597" providerId="ADAL" clId="{8B1E7CCA-4DF9-4636-AA9C-56FEF742337F}" dt="2023-09-25T08:00:28.988" v="0" actId="47"/>
          <pc:sldLayoutMkLst>
            <pc:docMk/>
            <pc:sldMasterMk cId="1788353970" sldId="2147483648"/>
            <pc:sldLayoutMk cId="2603187154" sldId="2147483662"/>
          </pc:sldLayoutMkLst>
        </pc:sldLayoutChg>
        <pc:sldLayoutChg chg="del">
          <pc:chgData name="Charlotte Greenway" userId="f3007956-5e20-4c5a-987f-cc7f9910f597" providerId="ADAL" clId="{8B1E7CCA-4DF9-4636-AA9C-56FEF742337F}" dt="2023-09-25T15:03:39.680" v="1389" actId="47"/>
          <pc:sldLayoutMkLst>
            <pc:docMk/>
            <pc:sldMasterMk cId="1788353970" sldId="2147483648"/>
            <pc:sldLayoutMk cId="2711849411" sldId="2147483665"/>
          </pc:sldLayoutMkLst>
        </pc:sldLayoutChg>
      </pc:sldMasterChg>
    </pc:docChg>
  </pc:docChgLst>
  <pc:docChgLst>
    <pc:chgData name="Dr Charlotte Greenway" userId="21ca5f9ab6ecb0bd" providerId="LiveId" clId="{AD6E5B43-6D93-437D-BF98-C7CE12EA2D06}"/>
    <pc:docChg chg="undo redo custSel addSld delSld modSld sldOrd">
      <pc:chgData name="Dr Charlotte Greenway" userId="21ca5f9ab6ecb0bd" providerId="LiveId" clId="{AD6E5B43-6D93-437D-BF98-C7CE12EA2D06}" dt="2025-10-30T07:41:20.753" v="477" actId="1076"/>
      <pc:docMkLst>
        <pc:docMk/>
      </pc:docMkLst>
      <pc:sldChg chg="addSp delSp modSp mod">
        <pc:chgData name="Dr Charlotte Greenway" userId="21ca5f9ab6ecb0bd" providerId="LiveId" clId="{AD6E5B43-6D93-437D-BF98-C7CE12EA2D06}" dt="2025-10-29T17:06:37.347" v="85" actId="478"/>
        <pc:sldMkLst>
          <pc:docMk/>
          <pc:sldMk cId="292015594" sldId="269"/>
        </pc:sldMkLst>
        <pc:graphicFrameChg chg="add del mod">
          <ac:chgData name="Dr Charlotte Greenway" userId="21ca5f9ab6ecb0bd" providerId="LiveId" clId="{AD6E5B43-6D93-437D-BF98-C7CE12EA2D06}" dt="2025-10-29T17:06:37.347" v="85" actId="478"/>
          <ac:graphicFrameMkLst>
            <pc:docMk/>
            <pc:sldMk cId="292015594" sldId="269"/>
            <ac:graphicFrameMk id="6" creationId="{023BBC7D-0868-FB40-6D1E-C39F685D5E6F}"/>
          </ac:graphicFrameMkLst>
        </pc:graphicFrameChg>
      </pc:sldChg>
      <pc:sldChg chg="addSp delSp modSp del">
        <pc:chgData name="Dr Charlotte Greenway" userId="21ca5f9ab6ecb0bd" providerId="LiveId" clId="{AD6E5B43-6D93-437D-BF98-C7CE12EA2D06}" dt="2025-10-29T17:07:24.442" v="90" actId="47"/>
        <pc:sldMkLst>
          <pc:docMk/>
          <pc:sldMk cId="54527743" sldId="272"/>
        </pc:sldMkLst>
        <pc:spChg chg="add mod">
          <ac:chgData name="Dr Charlotte Greenway" userId="21ca5f9ab6ecb0bd" providerId="LiveId" clId="{AD6E5B43-6D93-437D-BF98-C7CE12EA2D06}" dt="2025-10-29T17:07:06.192" v="86" actId="11529"/>
          <ac:spMkLst>
            <pc:docMk/>
            <pc:sldMk cId="54527743" sldId="272"/>
            <ac:spMk id="2" creationId="{3987E1A0-7429-0FC7-B44B-83D62B35F73F}"/>
          </ac:spMkLst>
        </pc:spChg>
        <pc:graphicFrameChg chg="del">
          <ac:chgData name="Dr Charlotte Greenway" userId="21ca5f9ab6ecb0bd" providerId="LiveId" clId="{AD6E5B43-6D93-437D-BF98-C7CE12EA2D06}" dt="2025-10-29T17:07:06.192" v="86" actId="11529"/>
          <ac:graphicFrameMkLst>
            <pc:docMk/>
            <pc:sldMk cId="54527743" sldId="272"/>
            <ac:graphicFrameMk id="7" creationId="{00000000-0000-0000-0000-000000000000}"/>
          </ac:graphicFrameMkLst>
        </pc:graphicFrameChg>
      </pc:sldChg>
      <pc:sldChg chg="addSp delSp modSp mod">
        <pc:chgData name="Dr Charlotte Greenway" userId="21ca5f9ab6ecb0bd" providerId="LiveId" clId="{AD6E5B43-6D93-437D-BF98-C7CE12EA2D06}" dt="2025-10-30T07:40:15.254" v="464" actId="14100"/>
        <pc:sldMkLst>
          <pc:docMk/>
          <pc:sldMk cId="1374183314" sldId="274"/>
        </pc:sldMkLst>
        <pc:spChg chg="mod">
          <ac:chgData name="Dr Charlotte Greenway" userId="21ca5f9ab6ecb0bd" providerId="LiveId" clId="{AD6E5B43-6D93-437D-BF98-C7CE12EA2D06}" dt="2025-10-29T17:08:24.069" v="95" actId="404"/>
          <ac:spMkLst>
            <pc:docMk/>
            <pc:sldMk cId="1374183314" sldId="274"/>
            <ac:spMk id="2" creationId="{00000000-0000-0000-0000-000000000000}"/>
          </ac:spMkLst>
        </pc:spChg>
        <pc:spChg chg="add mod">
          <ac:chgData name="Dr Charlotte Greenway" userId="21ca5f9ab6ecb0bd" providerId="LiveId" clId="{AD6E5B43-6D93-437D-BF98-C7CE12EA2D06}" dt="2025-10-29T17:10:08.919" v="110" actId="1076"/>
          <ac:spMkLst>
            <pc:docMk/>
            <pc:sldMk cId="1374183314" sldId="274"/>
            <ac:spMk id="9" creationId="{0272590A-4C8F-6F78-F79F-5A3102B26995}"/>
          </ac:spMkLst>
        </pc:spChg>
        <pc:graphicFrameChg chg="add mod">
          <ac:chgData name="Dr Charlotte Greenway" userId="21ca5f9ab6ecb0bd" providerId="LiveId" clId="{AD6E5B43-6D93-437D-BF98-C7CE12EA2D06}" dt="2025-10-29T17:09:34.262" v="103" actId="1076"/>
          <ac:graphicFrameMkLst>
            <pc:docMk/>
            <pc:sldMk cId="1374183314" sldId="274"/>
            <ac:graphicFrameMk id="3" creationId="{8182D651-35F7-04B5-6028-08930703799E}"/>
          </ac:graphicFrameMkLst>
        </pc:graphicFrameChg>
        <pc:graphicFrameChg chg="mod">
          <ac:chgData name="Dr Charlotte Greenway" userId="21ca5f9ab6ecb0bd" providerId="LiveId" clId="{AD6E5B43-6D93-437D-BF98-C7CE12EA2D06}" dt="2025-10-30T07:40:08.290" v="462" actId="14100"/>
          <ac:graphicFrameMkLst>
            <pc:docMk/>
            <pc:sldMk cId="1374183314" sldId="274"/>
            <ac:graphicFrameMk id="5" creationId="{00000000-0000-0000-0000-000000000000}"/>
          </ac:graphicFrameMkLst>
        </pc:graphicFrameChg>
        <pc:graphicFrameChg chg="del mod">
          <ac:chgData name="Dr Charlotte Greenway" userId="21ca5f9ab6ecb0bd" providerId="LiveId" clId="{AD6E5B43-6D93-437D-BF98-C7CE12EA2D06}" dt="2025-10-29T17:08:54.462" v="98" actId="478"/>
          <ac:graphicFrameMkLst>
            <pc:docMk/>
            <pc:sldMk cId="1374183314" sldId="274"/>
            <ac:graphicFrameMk id="6" creationId="{00000000-0000-0000-0000-000000000000}"/>
          </ac:graphicFrameMkLst>
        </pc:graphicFrameChg>
        <pc:picChg chg="del">
          <ac:chgData name="Dr Charlotte Greenway" userId="21ca5f9ab6ecb0bd" providerId="LiveId" clId="{AD6E5B43-6D93-437D-BF98-C7CE12EA2D06}" dt="2025-10-30T07:40:02.961" v="460" actId="478"/>
          <ac:picMkLst>
            <pc:docMk/>
            <pc:sldMk cId="1374183314" sldId="274"/>
            <ac:picMk id="5122" creationId="{00000000-0000-0000-0000-000000000000}"/>
          </ac:picMkLst>
        </pc:picChg>
        <pc:picChg chg="mod">
          <ac:chgData name="Dr Charlotte Greenway" userId="21ca5f9ab6ecb0bd" providerId="LiveId" clId="{AD6E5B43-6D93-437D-BF98-C7CE12EA2D06}" dt="2025-10-30T07:40:11.858" v="463" actId="14100"/>
          <ac:picMkLst>
            <pc:docMk/>
            <pc:sldMk cId="1374183314" sldId="274"/>
            <ac:picMk id="5123" creationId="{00000000-0000-0000-0000-000000000000}"/>
          </ac:picMkLst>
        </pc:picChg>
        <pc:picChg chg="mod">
          <ac:chgData name="Dr Charlotte Greenway" userId="21ca5f9ab6ecb0bd" providerId="LiveId" clId="{AD6E5B43-6D93-437D-BF98-C7CE12EA2D06}" dt="2025-10-30T07:40:15.254" v="464" actId="14100"/>
          <ac:picMkLst>
            <pc:docMk/>
            <pc:sldMk cId="1374183314" sldId="274"/>
            <ac:picMk id="5124" creationId="{00000000-0000-0000-0000-000000000000}"/>
          </ac:picMkLst>
        </pc:picChg>
      </pc:sldChg>
      <pc:sldChg chg="del">
        <pc:chgData name="Dr Charlotte Greenway" userId="21ca5f9ab6ecb0bd" providerId="LiveId" clId="{AD6E5B43-6D93-437D-BF98-C7CE12EA2D06}" dt="2025-10-29T17:10:12.306" v="111" actId="47"/>
        <pc:sldMkLst>
          <pc:docMk/>
          <pc:sldMk cId="2092631932" sldId="276"/>
        </pc:sldMkLst>
      </pc:sldChg>
      <pc:sldChg chg="modSp mod">
        <pc:chgData name="Dr Charlotte Greenway" userId="21ca5f9ab6ecb0bd" providerId="LiveId" clId="{AD6E5B43-6D93-437D-BF98-C7CE12EA2D06}" dt="2025-10-29T12:58:54.427" v="1" actId="3626"/>
        <pc:sldMkLst>
          <pc:docMk/>
          <pc:sldMk cId="2865516803" sldId="285"/>
        </pc:sldMkLst>
        <pc:spChg chg="mod">
          <ac:chgData name="Dr Charlotte Greenway" userId="21ca5f9ab6ecb0bd" providerId="LiveId" clId="{AD6E5B43-6D93-437D-BF98-C7CE12EA2D06}" dt="2025-10-29T12:58:54.427" v="1" actId="3626"/>
          <ac:spMkLst>
            <pc:docMk/>
            <pc:sldMk cId="2865516803" sldId="285"/>
            <ac:spMk id="12" creationId="{54DBC94F-81C3-590C-8C63-DBAF2DC620D5}"/>
          </ac:spMkLst>
        </pc:spChg>
      </pc:sldChg>
      <pc:sldChg chg="delSp modSp mod">
        <pc:chgData name="Dr Charlotte Greenway" userId="21ca5f9ab6ecb0bd" providerId="LiveId" clId="{AD6E5B43-6D93-437D-BF98-C7CE12EA2D06}" dt="2025-10-29T17:16:54.023" v="163" actId="1076"/>
        <pc:sldMkLst>
          <pc:docMk/>
          <pc:sldMk cId="1411218212" sldId="456"/>
        </pc:sldMkLst>
        <pc:spChg chg="mod">
          <ac:chgData name="Dr Charlotte Greenway" userId="21ca5f9ab6ecb0bd" providerId="LiveId" clId="{AD6E5B43-6D93-437D-BF98-C7CE12EA2D06}" dt="2025-10-29T17:16:54.023" v="163" actId="1076"/>
          <ac:spMkLst>
            <pc:docMk/>
            <pc:sldMk cId="1411218212" sldId="456"/>
            <ac:spMk id="5" creationId="{C7F0B248-E959-66F8-7A1E-DF67A1B71BBF}"/>
          </ac:spMkLst>
        </pc:spChg>
        <pc:picChg chg="del">
          <ac:chgData name="Dr Charlotte Greenway" userId="21ca5f9ab6ecb0bd" providerId="LiveId" clId="{AD6E5B43-6D93-437D-BF98-C7CE12EA2D06}" dt="2025-10-29T17:14:52.600" v="130" actId="478"/>
          <ac:picMkLst>
            <pc:docMk/>
            <pc:sldMk cId="1411218212" sldId="456"/>
            <ac:picMk id="3" creationId="{9C3A22F3-1222-2584-2116-808E1CE84933}"/>
          </ac:picMkLst>
        </pc:picChg>
        <pc:picChg chg="del">
          <ac:chgData name="Dr Charlotte Greenway" userId="21ca5f9ab6ecb0bd" providerId="LiveId" clId="{AD6E5B43-6D93-437D-BF98-C7CE12EA2D06}" dt="2025-10-29T17:16:22.065" v="151" actId="478"/>
          <ac:picMkLst>
            <pc:docMk/>
            <pc:sldMk cId="1411218212" sldId="456"/>
            <ac:picMk id="9" creationId="{E2AEC03F-EBF3-1FD8-A127-117AC0BE8198}"/>
          </ac:picMkLst>
        </pc:picChg>
        <pc:picChg chg="mod">
          <ac:chgData name="Dr Charlotte Greenway" userId="21ca5f9ab6ecb0bd" providerId="LiveId" clId="{AD6E5B43-6D93-437D-BF98-C7CE12EA2D06}" dt="2025-10-29T17:16:50.729" v="162" actId="14100"/>
          <ac:picMkLst>
            <pc:docMk/>
            <pc:sldMk cId="1411218212" sldId="456"/>
            <ac:picMk id="11" creationId="{B9384ABF-1207-A54C-09CB-BF9A9310E9E7}"/>
          </ac:picMkLst>
        </pc:picChg>
        <pc:picChg chg="mod">
          <ac:chgData name="Dr Charlotte Greenway" userId="21ca5f9ab6ecb0bd" providerId="LiveId" clId="{AD6E5B43-6D93-437D-BF98-C7CE12EA2D06}" dt="2025-10-29T17:16:45.792" v="160" actId="14100"/>
          <ac:picMkLst>
            <pc:docMk/>
            <pc:sldMk cId="1411218212" sldId="456"/>
            <ac:picMk id="13" creationId="{53B6B785-BEF1-2885-F17E-46E3956A9ED7}"/>
          </ac:picMkLst>
        </pc:picChg>
      </pc:sldChg>
      <pc:sldChg chg="addSp delSp modSp mod ord">
        <pc:chgData name="Dr Charlotte Greenway" userId="21ca5f9ab6ecb0bd" providerId="LiveId" clId="{AD6E5B43-6D93-437D-BF98-C7CE12EA2D06}" dt="2025-10-29T17:07:16.614" v="89" actId="478"/>
        <pc:sldMkLst>
          <pc:docMk/>
          <pc:sldMk cId="2551341257" sldId="460"/>
        </pc:sldMkLst>
        <pc:spChg chg="add del mod">
          <ac:chgData name="Dr Charlotte Greenway" userId="21ca5f9ab6ecb0bd" providerId="LiveId" clId="{AD6E5B43-6D93-437D-BF98-C7CE12EA2D06}" dt="2025-10-29T17:07:16.614" v="89" actId="478"/>
          <ac:spMkLst>
            <pc:docMk/>
            <pc:sldMk cId="2551341257" sldId="460"/>
            <ac:spMk id="5" creationId="{23AA246B-4E70-2A71-4D8F-7BB0C82FD2C5}"/>
          </ac:spMkLst>
        </pc:spChg>
      </pc:sldChg>
      <pc:sldChg chg="addSp delSp modSp mod">
        <pc:chgData name="Dr Charlotte Greenway" userId="21ca5f9ab6ecb0bd" providerId="LiveId" clId="{AD6E5B43-6D93-437D-BF98-C7CE12EA2D06}" dt="2025-10-30T07:37:27.677" v="448" actId="207"/>
        <pc:sldMkLst>
          <pc:docMk/>
          <pc:sldMk cId="1811740744" sldId="462"/>
        </pc:sldMkLst>
        <pc:spChg chg="mod">
          <ac:chgData name="Dr Charlotte Greenway" userId="21ca5f9ab6ecb0bd" providerId="LiveId" clId="{AD6E5B43-6D93-437D-BF98-C7CE12EA2D06}" dt="2025-10-30T07:34:08.084" v="433" actId="1076"/>
          <ac:spMkLst>
            <pc:docMk/>
            <pc:sldMk cId="1811740744" sldId="462"/>
            <ac:spMk id="5" creationId="{D5D69F35-E7F3-543C-3578-C0DB113CE7D9}"/>
          </ac:spMkLst>
        </pc:spChg>
        <pc:spChg chg="del">
          <ac:chgData name="Dr Charlotte Greenway" userId="21ca5f9ab6ecb0bd" providerId="LiveId" clId="{AD6E5B43-6D93-437D-BF98-C7CE12EA2D06}" dt="2025-10-30T07:30:39.355" v="394" actId="478"/>
          <ac:spMkLst>
            <pc:docMk/>
            <pc:sldMk cId="1811740744" sldId="462"/>
            <ac:spMk id="7" creationId="{89DF1447-7BD2-CCFC-50C9-9F363372D887}"/>
          </ac:spMkLst>
        </pc:spChg>
        <pc:spChg chg="mod">
          <ac:chgData name="Dr Charlotte Greenway" userId="21ca5f9ab6ecb0bd" providerId="LiveId" clId="{AD6E5B43-6D93-437D-BF98-C7CE12EA2D06}" dt="2025-10-30T07:37:27.677" v="448" actId="207"/>
          <ac:spMkLst>
            <pc:docMk/>
            <pc:sldMk cId="1811740744" sldId="462"/>
            <ac:spMk id="11" creationId="{313208E9-148D-3AF8-E1C4-893D5E35EC84}"/>
          </ac:spMkLst>
        </pc:spChg>
        <pc:picChg chg="add mod">
          <ac:chgData name="Dr Charlotte Greenway" userId="21ca5f9ab6ecb0bd" providerId="LiveId" clId="{AD6E5B43-6D93-437D-BF98-C7CE12EA2D06}" dt="2025-10-30T07:36:55.272" v="443" actId="14100"/>
          <ac:picMkLst>
            <pc:docMk/>
            <pc:sldMk cId="1811740744" sldId="462"/>
            <ac:picMk id="4098" creationId="{2EDD0E19-B919-7CC8-4B99-CF5E80C861D4}"/>
          </ac:picMkLst>
        </pc:picChg>
        <pc:picChg chg="add mod">
          <ac:chgData name="Dr Charlotte Greenway" userId="21ca5f9ab6ecb0bd" providerId="LiveId" clId="{AD6E5B43-6D93-437D-BF98-C7CE12EA2D06}" dt="2025-10-30T07:37:08.022" v="447" actId="14100"/>
          <ac:picMkLst>
            <pc:docMk/>
            <pc:sldMk cId="1811740744" sldId="462"/>
            <ac:picMk id="4100" creationId="{F2CBB9C5-C6B4-8A52-99AA-6156FE375A1C}"/>
          </ac:picMkLst>
        </pc:picChg>
      </pc:sldChg>
      <pc:sldChg chg="addSp modSp new mod">
        <pc:chgData name="Dr Charlotte Greenway" userId="21ca5f9ab6ecb0bd" providerId="LiveId" clId="{AD6E5B43-6D93-437D-BF98-C7CE12EA2D06}" dt="2025-10-29T17:01:00.318" v="79" actId="207"/>
        <pc:sldMkLst>
          <pc:docMk/>
          <pc:sldMk cId="716531791" sldId="476"/>
        </pc:sldMkLst>
        <pc:spChg chg="mod">
          <ac:chgData name="Dr Charlotte Greenway" userId="21ca5f9ab6ecb0bd" providerId="LiveId" clId="{AD6E5B43-6D93-437D-BF98-C7CE12EA2D06}" dt="2025-10-29T16:54:56.010" v="49" actId="1076"/>
          <ac:spMkLst>
            <pc:docMk/>
            <pc:sldMk cId="716531791" sldId="476"/>
            <ac:spMk id="2" creationId="{4C5253B5-EBE9-AD8F-241B-8F297FEA7CAA}"/>
          </ac:spMkLst>
        </pc:spChg>
        <pc:spChg chg="mod">
          <ac:chgData name="Dr Charlotte Greenway" userId="21ca5f9ab6ecb0bd" providerId="LiveId" clId="{AD6E5B43-6D93-437D-BF98-C7CE12EA2D06}" dt="2025-10-29T16:55:16.057" v="55" actId="1076"/>
          <ac:spMkLst>
            <pc:docMk/>
            <pc:sldMk cId="716531791" sldId="476"/>
            <ac:spMk id="5" creationId="{66E85782-913B-9BD6-AFFC-95718FEE3402}"/>
          </ac:spMkLst>
        </pc:spChg>
        <pc:spChg chg="add mod">
          <ac:chgData name="Dr Charlotte Greenway" userId="21ca5f9ab6ecb0bd" providerId="LiveId" clId="{AD6E5B43-6D93-437D-BF98-C7CE12EA2D06}" dt="2025-10-29T17:01:00.318" v="79" actId="207"/>
          <ac:spMkLst>
            <pc:docMk/>
            <pc:sldMk cId="716531791" sldId="476"/>
            <ac:spMk id="7" creationId="{397CD692-0AF6-9E96-2D69-CFDFDFE59A9E}"/>
          </ac:spMkLst>
        </pc:spChg>
      </pc:sldChg>
      <pc:sldChg chg="delSp modSp new mod">
        <pc:chgData name="Dr Charlotte Greenway" userId="21ca5f9ab6ecb0bd" providerId="LiveId" clId="{AD6E5B43-6D93-437D-BF98-C7CE12EA2D06}" dt="2025-10-29T17:01:10.904" v="80" actId="207"/>
        <pc:sldMkLst>
          <pc:docMk/>
          <pc:sldMk cId="1620321284" sldId="477"/>
        </pc:sldMkLst>
        <pc:spChg chg="del mod">
          <ac:chgData name="Dr Charlotte Greenway" userId="21ca5f9ab6ecb0bd" providerId="LiveId" clId="{AD6E5B43-6D93-437D-BF98-C7CE12EA2D06}" dt="2025-10-29T16:58:51.468" v="61" actId="478"/>
          <ac:spMkLst>
            <pc:docMk/>
            <pc:sldMk cId="1620321284" sldId="477"/>
            <ac:spMk id="2" creationId="{B3E8B354-3647-3E8D-8E0E-E0B6E7AEE569}"/>
          </ac:spMkLst>
        </pc:spChg>
        <pc:spChg chg="mod">
          <ac:chgData name="Dr Charlotte Greenway" userId="21ca5f9ab6ecb0bd" providerId="LiveId" clId="{AD6E5B43-6D93-437D-BF98-C7CE12EA2D06}" dt="2025-10-29T17:01:10.904" v="80" actId="207"/>
          <ac:spMkLst>
            <pc:docMk/>
            <pc:sldMk cId="1620321284" sldId="477"/>
            <ac:spMk id="5" creationId="{A0309AB1-8857-A550-B882-A89372697C2A}"/>
          </ac:spMkLst>
        </pc:spChg>
      </pc:sldChg>
      <pc:sldChg chg="addSp delSp modSp new mod">
        <pc:chgData name="Dr Charlotte Greenway" userId="21ca5f9ab6ecb0bd" providerId="LiveId" clId="{AD6E5B43-6D93-437D-BF98-C7CE12EA2D06}" dt="2025-10-29T17:15:54.258" v="146" actId="14100"/>
        <pc:sldMkLst>
          <pc:docMk/>
          <pc:sldMk cId="4288733182" sldId="478"/>
        </pc:sldMkLst>
        <pc:spChg chg="mod">
          <ac:chgData name="Dr Charlotte Greenway" userId="21ca5f9ab6ecb0bd" providerId="LiveId" clId="{AD6E5B43-6D93-437D-BF98-C7CE12EA2D06}" dt="2025-10-29T17:15:27.828" v="138" actId="404"/>
          <ac:spMkLst>
            <pc:docMk/>
            <pc:sldMk cId="4288733182" sldId="478"/>
            <ac:spMk id="2" creationId="{89CC43DA-6F83-8636-305B-1D2D23451A82}"/>
          </ac:spMkLst>
        </pc:spChg>
        <pc:spChg chg="del">
          <ac:chgData name="Dr Charlotte Greenway" userId="21ca5f9ab6ecb0bd" providerId="LiveId" clId="{AD6E5B43-6D93-437D-BF98-C7CE12EA2D06}" dt="2025-10-29T17:14:40.004" v="127"/>
          <ac:spMkLst>
            <pc:docMk/>
            <pc:sldMk cId="4288733182" sldId="478"/>
            <ac:spMk id="5" creationId="{D230EB5A-10B1-A5A1-4626-D26B603707CF}"/>
          </ac:spMkLst>
        </pc:spChg>
        <pc:picChg chg="add mod">
          <ac:chgData name="Dr Charlotte Greenway" userId="21ca5f9ab6ecb0bd" providerId="LiveId" clId="{AD6E5B43-6D93-437D-BF98-C7CE12EA2D06}" dt="2025-10-29T17:15:54.258" v="146" actId="14100"/>
          <ac:picMkLst>
            <pc:docMk/>
            <pc:sldMk cId="4288733182" sldId="478"/>
            <ac:picMk id="6" creationId="{DFCEDCE7-0776-4D36-AF3B-E9FD59867A78}"/>
          </ac:picMkLst>
        </pc:picChg>
        <pc:picChg chg="add del mod">
          <ac:chgData name="Dr Charlotte Greenway" userId="21ca5f9ab6ecb0bd" providerId="LiveId" clId="{AD6E5B43-6D93-437D-BF98-C7CE12EA2D06}" dt="2025-10-29T17:15:40.572" v="142" actId="478"/>
          <ac:picMkLst>
            <pc:docMk/>
            <pc:sldMk cId="4288733182" sldId="478"/>
            <ac:picMk id="7" creationId="{08CF8942-523D-843E-772D-21E3FE422860}"/>
          </ac:picMkLst>
        </pc:picChg>
      </pc:sldChg>
      <pc:sldChg chg="addSp modSp new mod">
        <pc:chgData name="Dr Charlotte Greenway" userId="21ca5f9ab6ecb0bd" providerId="LiveId" clId="{AD6E5B43-6D93-437D-BF98-C7CE12EA2D06}" dt="2025-10-29T17:16:14.498" v="150" actId="1076"/>
        <pc:sldMkLst>
          <pc:docMk/>
          <pc:sldMk cId="1172622241" sldId="479"/>
        </pc:sldMkLst>
        <pc:picChg chg="add mod">
          <ac:chgData name="Dr Charlotte Greenway" userId="21ca5f9ab6ecb0bd" providerId="LiveId" clId="{AD6E5B43-6D93-437D-BF98-C7CE12EA2D06}" dt="2025-10-29T17:16:14.498" v="150" actId="1076"/>
          <ac:picMkLst>
            <pc:docMk/>
            <pc:sldMk cId="1172622241" sldId="479"/>
            <ac:picMk id="4" creationId="{6DEA7393-EA9C-61BB-56F9-53FE6460C997}"/>
          </ac:picMkLst>
        </pc:picChg>
      </pc:sldChg>
      <pc:sldChg chg="addSp delSp modSp new mod">
        <pc:chgData name="Dr Charlotte Greenway" userId="21ca5f9ab6ecb0bd" providerId="LiveId" clId="{AD6E5B43-6D93-437D-BF98-C7CE12EA2D06}" dt="2025-10-30T07:41:20.753" v="477" actId="1076"/>
        <pc:sldMkLst>
          <pc:docMk/>
          <pc:sldMk cId="1380727264" sldId="480"/>
        </pc:sldMkLst>
        <pc:spChg chg="mod">
          <ac:chgData name="Dr Charlotte Greenway" userId="21ca5f9ab6ecb0bd" providerId="LiveId" clId="{AD6E5B43-6D93-437D-BF98-C7CE12EA2D06}" dt="2025-10-29T17:25:45.163" v="193" actId="404"/>
          <ac:spMkLst>
            <pc:docMk/>
            <pc:sldMk cId="1380727264" sldId="480"/>
            <ac:spMk id="2" creationId="{183268F8-B411-894D-E682-9DA77BD27204}"/>
          </ac:spMkLst>
        </pc:spChg>
        <pc:spChg chg="del">
          <ac:chgData name="Dr Charlotte Greenway" userId="21ca5f9ab6ecb0bd" providerId="LiveId" clId="{AD6E5B43-6D93-437D-BF98-C7CE12EA2D06}" dt="2025-10-29T17:21:17.112" v="165"/>
          <ac:spMkLst>
            <pc:docMk/>
            <pc:sldMk cId="1380727264" sldId="480"/>
            <ac:spMk id="5" creationId="{25B0AE63-25EC-4143-DC26-727AC634115E}"/>
          </ac:spMkLst>
        </pc:spChg>
        <pc:spChg chg="add del mod">
          <ac:chgData name="Dr Charlotte Greenway" userId="21ca5f9ab6ecb0bd" providerId="LiveId" clId="{AD6E5B43-6D93-437D-BF98-C7CE12EA2D06}" dt="2025-10-30T07:39:25.082" v="455" actId="12084"/>
          <ac:spMkLst>
            <pc:docMk/>
            <pc:sldMk cId="1380727264" sldId="480"/>
            <ac:spMk id="6" creationId="{13163E8E-5B3F-5501-994F-2B0E2BE3897E}"/>
          </ac:spMkLst>
        </pc:spChg>
        <pc:spChg chg="add del mod">
          <ac:chgData name="Dr Charlotte Greenway" userId="21ca5f9ab6ecb0bd" providerId="LiveId" clId="{AD6E5B43-6D93-437D-BF98-C7CE12EA2D06}" dt="2025-10-29T17:26:02.169" v="197" actId="478"/>
          <ac:spMkLst>
            <pc:docMk/>
            <pc:sldMk cId="1380727264" sldId="480"/>
            <ac:spMk id="8" creationId="{EEAD4844-F746-04FD-16EF-0427FB75688D}"/>
          </ac:spMkLst>
        </pc:spChg>
        <pc:spChg chg="add del mod">
          <ac:chgData name="Dr Charlotte Greenway" userId="21ca5f9ab6ecb0bd" providerId="LiveId" clId="{AD6E5B43-6D93-437D-BF98-C7CE12EA2D06}" dt="2025-10-29T17:26:46.083" v="211" actId="478"/>
          <ac:spMkLst>
            <pc:docMk/>
            <pc:sldMk cId="1380727264" sldId="480"/>
            <ac:spMk id="10" creationId="{A2AA01D3-CD15-2E9E-EE1C-185A56B3C021}"/>
          </ac:spMkLst>
        </pc:spChg>
        <pc:graphicFrameChg chg="add mod">
          <ac:chgData name="Dr Charlotte Greenway" userId="21ca5f9ab6ecb0bd" providerId="LiveId" clId="{AD6E5B43-6D93-437D-BF98-C7CE12EA2D06}" dt="2025-10-30T07:39:36.536" v="459" actId="14100"/>
          <ac:graphicFrameMkLst>
            <pc:docMk/>
            <pc:sldMk cId="1380727264" sldId="480"/>
            <ac:graphicFrameMk id="11" creationId="{7625160F-7CC9-C7C2-E9F3-F76D4D30AA07}"/>
          </ac:graphicFrameMkLst>
        </pc:graphicFrameChg>
        <pc:picChg chg="add mod">
          <ac:chgData name="Dr Charlotte Greenway" userId="21ca5f9ab6ecb0bd" providerId="LiveId" clId="{AD6E5B43-6D93-437D-BF98-C7CE12EA2D06}" dt="2025-10-30T07:41:20.753" v="477" actId="1076"/>
          <ac:picMkLst>
            <pc:docMk/>
            <pc:sldMk cId="1380727264" sldId="480"/>
            <ac:picMk id="12" creationId="{BBE9F649-D985-81C9-F8B7-D88A016B3362}"/>
          </ac:picMkLst>
        </pc:picChg>
        <pc:picChg chg="add mod">
          <ac:chgData name="Dr Charlotte Greenway" userId="21ca5f9ab6ecb0bd" providerId="LiveId" clId="{AD6E5B43-6D93-437D-BF98-C7CE12EA2D06}" dt="2025-10-30T07:41:16.952" v="476" actId="1076"/>
          <ac:picMkLst>
            <pc:docMk/>
            <pc:sldMk cId="1380727264" sldId="480"/>
            <ac:picMk id="1027" creationId="{50CBFBEE-FF33-681A-80D2-BDC365A090B3}"/>
          </ac:picMkLst>
        </pc:picChg>
      </pc:sldChg>
      <pc:sldChg chg="addSp delSp modSp new mod">
        <pc:chgData name="Dr Charlotte Greenway" userId="21ca5f9ab6ecb0bd" providerId="LiveId" clId="{AD6E5B43-6D93-437D-BF98-C7CE12EA2D06}" dt="2025-10-29T17:27:55.785" v="232" actId="27636"/>
        <pc:sldMkLst>
          <pc:docMk/>
          <pc:sldMk cId="3394667826" sldId="481"/>
        </pc:sldMkLst>
        <pc:spChg chg="del">
          <ac:chgData name="Dr Charlotte Greenway" userId="21ca5f9ab6ecb0bd" providerId="LiveId" clId="{AD6E5B43-6D93-437D-BF98-C7CE12EA2D06}" dt="2025-10-29T17:27:33.320" v="226" actId="478"/>
          <ac:spMkLst>
            <pc:docMk/>
            <pc:sldMk cId="3394667826" sldId="481"/>
            <ac:spMk id="2" creationId="{9C25F637-0100-4117-473A-06720342D1A5}"/>
          </ac:spMkLst>
        </pc:spChg>
        <pc:spChg chg="mod">
          <ac:chgData name="Dr Charlotte Greenway" userId="21ca5f9ab6ecb0bd" providerId="LiveId" clId="{AD6E5B43-6D93-437D-BF98-C7CE12EA2D06}" dt="2025-10-29T17:27:55.785" v="232" actId="27636"/>
          <ac:spMkLst>
            <pc:docMk/>
            <pc:sldMk cId="3394667826" sldId="481"/>
            <ac:spMk id="5" creationId="{003CDD4E-4AE3-0FDA-BA85-7AC243C85E79}"/>
          </ac:spMkLst>
        </pc:spChg>
        <pc:spChg chg="add mod">
          <ac:chgData name="Dr Charlotte Greenway" userId="21ca5f9ab6ecb0bd" providerId="LiveId" clId="{AD6E5B43-6D93-437D-BF98-C7CE12EA2D06}" dt="2025-10-29T17:27:36.577" v="227" actId="1076"/>
          <ac:spMkLst>
            <pc:docMk/>
            <pc:sldMk cId="3394667826" sldId="481"/>
            <ac:spMk id="6" creationId="{902F16DA-6CB7-31F2-91DB-C15D1EFC0FB0}"/>
          </ac:spMkLst>
        </pc:spChg>
      </pc:sldChg>
      <pc:sldChg chg="addSp delSp modSp new mod modNotesTx">
        <pc:chgData name="Dr Charlotte Greenway" userId="21ca5f9ab6ecb0bd" providerId="LiveId" clId="{AD6E5B43-6D93-437D-BF98-C7CE12EA2D06}" dt="2025-10-29T17:36:12.295" v="324" actId="403"/>
        <pc:sldMkLst>
          <pc:docMk/>
          <pc:sldMk cId="3568559279" sldId="482"/>
        </pc:sldMkLst>
        <pc:spChg chg="del">
          <ac:chgData name="Dr Charlotte Greenway" userId="21ca5f9ab6ecb0bd" providerId="LiveId" clId="{AD6E5B43-6D93-437D-BF98-C7CE12EA2D06}" dt="2025-10-29T17:30:49.396" v="244" actId="478"/>
          <ac:spMkLst>
            <pc:docMk/>
            <pc:sldMk cId="3568559279" sldId="482"/>
            <ac:spMk id="2" creationId="{4CBFDE8E-D513-7377-24DA-0C6668276068}"/>
          </ac:spMkLst>
        </pc:spChg>
        <pc:spChg chg="del">
          <ac:chgData name="Dr Charlotte Greenway" userId="21ca5f9ab6ecb0bd" providerId="LiveId" clId="{AD6E5B43-6D93-437D-BF98-C7CE12EA2D06}" dt="2025-10-29T17:30:31.449" v="238" actId="478"/>
          <ac:spMkLst>
            <pc:docMk/>
            <pc:sldMk cId="3568559279" sldId="482"/>
            <ac:spMk id="5" creationId="{29321354-D682-AC11-6E39-C30B08C4BE5D}"/>
          </ac:spMkLst>
        </pc:spChg>
        <pc:spChg chg="add mod">
          <ac:chgData name="Dr Charlotte Greenway" userId="21ca5f9ab6ecb0bd" providerId="LiveId" clId="{AD6E5B43-6D93-437D-BF98-C7CE12EA2D06}" dt="2025-10-29T17:36:12.295" v="324" actId="403"/>
          <ac:spMkLst>
            <pc:docMk/>
            <pc:sldMk cId="3568559279" sldId="482"/>
            <ac:spMk id="7" creationId="{3CE5A249-E9D7-FC3A-A5FB-01ABA9460AB1}"/>
          </ac:spMkLst>
        </pc:spChg>
      </pc:sldChg>
      <pc:sldChg chg="addSp delSp modSp new mod">
        <pc:chgData name="Dr Charlotte Greenway" userId="21ca5f9ab6ecb0bd" providerId="LiveId" clId="{AD6E5B43-6D93-437D-BF98-C7CE12EA2D06}" dt="2025-10-30T07:27:51.346" v="369" actId="1076"/>
        <pc:sldMkLst>
          <pc:docMk/>
          <pc:sldMk cId="4283868364" sldId="483"/>
        </pc:sldMkLst>
        <pc:spChg chg="del">
          <ac:chgData name="Dr Charlotte Greenway" userId="21ca5f9ab6ecb0bd" providerId="LiveId" clId="{AD6E5B43-6D93-437D-BF98-C7CE12EA2D06}" dt="2025-10-30T07:24:15.613" v="349" actId="478"/>
          <ac:spMkLst>
            <pc:docMk/>
            <pc:sldMk cId="4283868364" sldId="483"/>
            <ac:spMk id="2" creationId="{5DEDAC80-3A5A-0B9F-21FC-5D8B33CA6DFE}"/>
          </ac:spMkLst>
        </pc:spChg>
        <pc:spChg chg="del">
          <ac:chgData name="Dr Charlotte Greenway" userId="21ca5f9ab6ecb0bd" providerId="LiveId" clId="{AD6E5B43-6D93-437D-BF98-C7CE12EA2D06}" dt="2025-10-29T17:36:22.806" v="326" actId="478"/>
          <ac:spMkLst>
            <pc:docMk/>
            <pc:sldMk cId="4283868364" sldId="483"/>
            <ac:spMk id="5" creationId="{BCC443B8-4D6A-89E7-0FFB-EF9142BF414A}"/>
          </ac:spMkLst>
        </pc:spChg>
        <pc:spChg chg="add mod">
          <ac:chgData name="Dr Charlotte Greenway" userId="21ca5f9ab6ecb0bd" providerId="LiveId" clId="{AD6E5B43-6D93-437D-BF98-C7CE12EA2D06}" dt="2025-10-29T17:36:28.768" v="328"/>
          <ac:spMkLst>
            <pc:docMk/>
            <pc:sldMk cId="4283868364" sldId="483"/>
            <ac:spMk id="7" creationId="{77E5A771-F851-B467-1E07-726C37F22DBC}"/>
          </ac:spMkLst>
        </pc:spChg>
        <pc:spChg chg="add mod">
          <ac:chgData name="Dr Charlotte Greenway" userId="21ca5f9ab6ecb0bd" providerId="LiveId" clId="{AD6E5B43-6D93-437D-BF98-C7CE12EA2D06}" dt="2025-10-29T17:36:28.768" v="328"/>
          <ac:spMkLst>
            <pc:docMk/>
            <pc:sldMk cId="4283868364" sldId="483"/>
            <ac:spMk id="8" creationId="{EC3DAE2B-49E4-3350-4514-8852FDDD27C4}"/>
          </ac:spMkLst>
        </pc:spChg>
        <pc:spChg chg="add del mod">
          <ac:chgData name="Dr Charlotte Greenway" userId="21ca5f9ab6ecb0bd" providerId="LiveId" clId="{AD6E5B43-6D93-437D-BF98-C7CE12EA2D06}" dt="2025-10-30T07:22:34.261" v="331" actId="478"/>
          <ac:spMkLst>
            <pc:docMk/>
            <pc:sldMk cId="4283868364" sldId="483"/>
            <ac:spMk id="10" creationId="{5FE2FA71-7181-ADDC-595B-F879C142BD1F}"/>
          </ac:spMkLst>
        </pc:spChg>
        <pc:spChg chg="add del mod">
          <ac:chgData name="Dr Charlotte Greenway" userId="21ca5f9ab6ecb0bd" providerId="LiveId" clId="{AD6E5B43-6D93-437D-BF98-C7CE12EA2D06}" dt="2025-10-30T07:22:34.261" v="331" actId="478"/>
          <ac:spMkLst>
            <pc:docMk/>
            <pc:sldMk cId="4283868364" sldId="483"/>
            <ac:spMk id="11" creationId="{7EE3A38B-C892-92B5-300C-E436AAEFD77B}"/>
          </ac:spMkLst>
        </pc:spChg>
        <pc:spChg chg="add mod">
          <ac:chgData name="Dr Charlotte Greenway" userId="21ca5f9ab6ecb0bd" providerId="LiveId" clId="{AD6E5B43-6D93-437D-BF98-C7CE12EA2D06}" dt="2025-10-30T07:26:02.521" v="368" actId="1076"/>
          <ac:spMkLst>
            <pc:docMk/>
            <pc:sldMk cId="4283868364" sldId="483"/>
            <ac:spMk id="13" creationId="{C51F7409-C535-6E30-F420-9BC94EED86B2}"/>
          </ac:spMkLst>
        </pc:spChg>
        <pc:spChg chg="add mod">
          <ac:chgData name="Dr Charlotte Greenway" userId="21ca5f9ab6ecb0bd" providerId="LiveId" clId="{AD6E5B43-6D93-437D-BF98-C7CE12EA2D06}" dt="2025-10-30T07:27:51.346" v="369" actId="1076"/>
          <ac:spMkLst>
            <pc:docMk/>
            <pc:sldMk cId="4283868364" sldId="483"/>
            <ac:spMk id="17" creationId="{799E7769-B5CB-65B5-75B2-276493A181CC}"/>
          </ac:spMkLst>
        </pc:spChg>
        <pc:spChg chg="add mod">
          <ac:chgData name="Dr Charlotte Greenway" userId="21ca5f9ab6ecb0bd" providerId="LiveId" clId="{AD6E5B43-6D93-437D-BF98-C7CE12EA2D06}" dt="2025-10-30T07:25:16.183" v="362" actId="207"/>
          <ac:spMkLst>
            <pc:docMk/>
            <pc:sldMk cId="4283868364" sldId="483"/>
            <ac:spMk id="19" creationId="{917313DF-76C9-2237-ABD3-E41683CFC1A7}"/>
          </ac:spMkLst>
        </pc:spChg>
        <pc:graphicFrameChg chg="add mod">
          <ac:chgData name="Dr Charlotte Greenway" userId="21ca5f9ab6ecb0bd" providerId="LiveId" clId="{AD6E5B43-6D93-437D-BF98-C7CE12EA2D06}" dt="2025-10-29T17:36:24.668" v="327"/>
          <ac:graphicFrameMkLst>
            <pc:docMk/>
            <pc:sldMk cId="4283868364" sldId="483"/>
            <ac:graphicFrameMk id="6" creationId="{5968E34E-C333-87A5-D110-7BD4FC9A4FE6}"/>
          </ac:graphicFrameMkLst>
        </pc:graphicFrameChg>
        <pc:graphicFrameChg chg="add del mod">
          <ac:chgData name="Dr Charlotte Greenway" userId="21ca5f9ab6ecb0bd" providerId="LiveId" clId="{AD6E5B43-6D93-437D-BF98-C7CE12EA2D06}" dt="2025-10-30T07:22:34.261" v="331" actId="478"/>
          <ac:graphicFrameMkLst>
            <pc:docMk/>
            <pc:sldMk cId="4283868364" sldId="483"/>
            <ac:graphicFrameMk id="9" creationId="{A221423D-6B7F-A00B-E61D-E344B34D383D}"/>
          </ac:graphicFrameMkLst>
        </pc:graphicFrameChg>
        <pc:picChg chg="add mod">
          <ac:chgData name="Dr Charlotte Greenway" userId="21ca5f9ab6ecb0bd" providerId="LiveId" clId="{AD6E5B43-6D93-437D-BF98-C7CE12EA2D06}" dt="2025-10-30T07:25:19.122" v="363" actId="1076"/>
          <ac:picMkLst>
            <pc:docMk/>
            <pc:sldMk cId="4283868364" sldId="483"/>
            <ac:picMk id="15" creationId="{1CA7071E-7DD7-4FFF-4CD2-9E6EA6315343}"/>
          </ac:picMkLst>
        </pc:picChg>
      </pc:sldChg>
      <pc:sldChg chg="addSp delSp modSp new mod">
        <pc:chgData name="Dr Charlotte Greenway" userId="21ca5f9ab6ecb0bd" providerId="LiveId" clId="{AD6E5B43-6D93-437D-BF98-C7CE12EA2D06}" dt="2025-10-30T07:29:58.859" v="392" actId="1076"/>
        <pc:sldMkLst>
          <pc:docMk/>
          <pc:sldMk cId="2254518319" sldId="484"/>
        </pc:sldMkLst>
        <pc:spChg chg="del">
          <ac:chgData name="Dr Charlotte Greenway" userId="21ca5f9ab6ecb0bd" providerId="LiveId" clId="{AD6E5B43-6D93-437D-BF98-C7CE12EA2D06}" dt="2025-10-30T07:28:24.731" v="374" actId="478"/>
          <ac:spMkLst>
            <pc:docMk/>
            <pc:sldMk cId="2254518319" sldId="484"/>
            <ac:spMk id="2" creationId="{86532B9D-FBB6-4DB0-C103-E8FF31E5026C}"/>
          </ac:spMkLst>
        </pc:spChg>
        <pc:spChg chg="del">
          <ac:chgData name="Dr Charlotte Greenway" userId="21ca5f9ab6ecb0bd" providerId="LiveId" clId="{AD6E5B43-6D93-437D-BF98-C7CE12EA2D06}" dt="2025-10-30T07:28:16.914" v="371" actId="478"/>
          <ac:spMkLst>
            <pc:docMk/>
            <pc:sldMk cId="2254518319" sldId="484"/>
            <ac:spMk id="5" creationId="{04C379F8-864B-0321-E241-5BD1998B583F}"/>
          </ac:spMkLst>
        </pc:spChg>
        <pc:spChg chg="add mod">
          <ac:chgData name="Dr Charlotte Greenway" userId="21ca5f9ab6ecb0bd" providerId="LiveId" clId="{AD6E5B43-6D93-437D-BF98-C7CE12EA2D06}" dt="2025-10-30T07:29:04.007" v="383"/>
          <ac:spMkLst>
            <pc:docMk/>
            <pc:sldMk cId="2254518319" sldId="484"/>
            <ac:spMk id="7" creationId="{870BB4D7-5036-578C-2000-91882C70BFD0}"/>
          </ac:spMkLst>
        </pc:spChg>
        <pc:spChg chg="add mod">
          <ac:chgData name="Dr Charlotte Greenway" userId="21ca5f9ab6ecb0bd" providerId="LiveId" clId="{AD6E5B43-6D93-437D-BF98-C7CE12EA2D06}" dt="2025-10-30T07:29:58.859" v="392" actId="1076"/>
          <ac:spMkLst>
            <pc:docMk/>
            <pc:sldMk cId="2254518319" sldId="484"/>
            <ac:spMk id="9" creationId="{45A859AD-80F4-58F8-DE01-C9ED4AF57A9A}"/>
          </ac:spMkLst>
        </pc:spChg>
      </pc:sldChg>
      <pc:sldChg chg="addSp delSp modSp new mod">
        <pc:chgData name="Dr Charlotte Greenway" userId="21ca5f9ab6ecb0bd" providerId="LiveId" clId="{AD6E5B43-6D93-437D-BF98-C7CE12EA2D06}" dt="2025-10-30T07:38:34.797" v="454" actId="1076"/>
        <pc:sldMkLst>
          <pc:docMk/>
          <pc:sldMk cId="962412587" sldId="485"/>
        </pc:sldMkLst>
        <pc:spChg chg="del mod">
          <ac:chgData name="Dr Charlotte Greenway" userId="21ca5f9ab6ecb0bd" providerId="LiveId" clId="{AD6E5B43-6D93-437D-BF98-C7CE12EA2D06}" dt="2025-10-30T07:31:32.914" v="416" actId="478"/>
          <ac:spMkLst>
            <pc:docMk/>
            <pc:sldMk cId="962412587" sldId="485"/>
            <ac:spMk id="2" creationId="{42BA85D6-387F-A17B-EFA5-85F81257703E}"/>
          </ac:spMkLst>
        </pc:spChg>
        <pc:spChg chg="del mod">
          <ac:chgData name="Dr Charlotte Greenway" userId="21ca5f9ab6ecb0bd" providerId="LiveId" clId="{AD6E5B43-6D93-437D-BF98-C7CE12EA2D06}" dt="2025-10-30T07:31:17.178" v="411" actId="478"/>
          <ac:spMkLst>
            <pc:docMk/>
            <pc:sldMk cId="962412587" sldId="485"/>
            <ac:spMk id="5" creationId="{D7867419-C668-2CC6-6E1F-1E91DEBC1650}"/>
          </ac:spMkLst>
        </pc:spChg>
        <pc:spChg chg="add del mod">
          <ac:chgData name="Dr Charlotte Greenway" userId="21ca5f9ab6ecb0bd" providerId="LiveId" clId="{AD6E5B43-6D93-437D-BF98-C7CE12EA2D06}" dt="2025-10-30T07:38:10.937" v="449" actId="12084"/>
          <ac:spMkLst>
            <pc:docMk/>
            <pc:sldMk cId="962412587" sldId="485"/>
            <ac:spMk id="6" creationId="{9867DF5E-7933-35EA-9FBA-10D1AF84EE16}"/>
          </ac:spMkLst>
        </pc:spChg>
        <pc:graphicFrameChg chg="add mod">
          <ac:chgData name="Dr Charlotte Greenway" userId="21ca5f9ab6ecb0bd" providerId="LiveId" clId="{AD6E5B43-6D93-437D-BF98-C7CE12EA2D06}" dt="2025-10-30T07:38:34.797" v="454" actId="1076"/>
          <ac:graphicFrameMkLst>
            <pc:docMk/>
            <pc:sldMk cId="962412587" sldId="485"/>
            <ac:graphicFrameMk id="7" creationId="{11098ADF-10DA-8164-18EF-BF0A25141D2A}"/>
          </ac:graphicFrameMkLst>
        </pc:graphicFrameChg>
      </pc:sldChg>
    </pc:docChg>
  </pc:docChgLst>
  <pc:docChgLst>
    <pc:chgData name="Dr Charlotte Greenway" userId="21ca5f9ab6ecb0bd" providerId="LiveId" clId="{8B1E7CCA-4DF9-4636-AA9C-56FEF742337F}"/>
    <pc:docChg chg="undo custSel addSld delSld modSld delMainMaster">
      <pc:chgData name="Dr Charlotte Greenway" userId="21ca5f9ab6ecb0bd" providerId="LiveId" clId="{8B1E7CCA-4DF9-4636-AA9C-56FEF742337F}" dt="2024-11-04T16:26:58.667" v="404" actId="1076"/>
      <pc:docMkLst>
        <pc:docMk/>
      </pc:docMkLst>
      <pc:sldChg chg="addSp delSp modSp mod">
        <pc:chgData name="Dr Charlotte Greenway" userId="21ca5f9ab6ecb0bd" providerId="LiveId" clId="{8B1E7CCA-4DF9-4636-AA9C-56FEF742337F}" dt="2024-07-09T14:28:25.932" v="400" actId="20577"/>
        <pc:sldMkLst>
          <pc:docMk/>
          <pc:sldMk cId="2259308896" sldId="256"/>
        </pc:sldMkLst>
      </pc:sldChg>
      <pc:sldChg chg="del">
        <pc:chgData name="Dr Charlotte Greenway" userId="21ca5f9ab6ecb0bd" providerId="LiveId" clId="{8B1E7CCA-4DF9-4636-AA9C-56FEF742337F}" dt="2024-06-12T11:49:54.281" v="0" actId="47"/>
        <pc:sldMkLst>
          <pc:docMk/>
          <pc:sldMk cId="1469523584" sldId="266"/>
        </pc:sldMkLst>
      </pc:sldChg>
      <pc:sldChg chg="del">
        <pc:chgData name="Dr Charlotte Greenway" userId="21ca5f9ab6ecb0bd" providerId="LiveId" clId="{8B1E7CCA-4DF9-4636-AA9C-56FEF742337F}" dt="2024-06-12T11:49:54.281" v="0" actId="47"/>
        <pc:sldMkLst>
          <pc:docMk/>
          <pc:sldMk cId="2371293676" sldId="278"/>
        </pc:sldMkLst>
      </pc:sldChg>
      <pc:sldChg chg="del">
        <pc:chgData name="Dr Charlotte Greenway" userId="21ca5f9ab6ecb0bd" providerId="LiveId" clId="{8B1E7CCA-4DF9-4636-AA9C-56FEF742337F}" dt="2024-06-12T11:49:54.281" v="0" actId="47"/>
        <pc:sldMkLst>
          <pc:docMk/>
          <pc:sldMk cId="438924403" sldId="281"/>
        </pc:sldMkLst>
      </pc:sldChg>
      <pc:sldChg chg="del">
        <pc:chgData name="Dr Charlotte Greenway" userId="21ca5f9ab6ecb0bd" providerId="LiveId" clId="{8B1E7CCA-4DF9-4636-AA9C-56FEF742337F}" dt="2024-06-12T11:49:54.281" v="0" actId="47"/>
        <pc:sldMkLst>
          <pc:docMk/>
          <pc:sldMk cId="1912012592" sldId="287"/>
        </pc:sldMkLst>
      </pc:sldChg>
      <pc:sldChg chg="del">
        <pc:chgData name="Dr Charlotte Greenway" userId="21ca5f9ab6ecb0bd" providerId="LiveId" clId="{8B1E7CCA-4DF9-4636-AA9C-56FEF742337F}" dt="2024-06-12T11:49:54.281" v="0" actId="47"/>
        <pc:sldMkLst>
          <pc:docMk/>
          <pc:sldMk cId="2838803126" sldId="289"/>
        </pc:sldMkLst>
      </pc:sldChg>
      <pc:sldChg chg="modSp mod">
        <pc:chgData name="Dr Charlotte Greenway" userId="21ca5f9ab6ecb0bd" providerId="LiveId" clId="{8B1E7CCA-4DF9-4636-AA9C-56FEF742337F}" dt="2024-07-09T14:27:19.491" v="388" actId="1076"/>
        <pc:sldMkLst>
          <pc:docMk/>
          <pc:sldMk cId="1021670552" sldId="327"/>
        </pc:sldMkLst>
      </pc:sldChg>
      <pc:sldChg chg="addSp modSp mod modAnim modNotesTx">
        <pc:chgData name="Dr Charlotte Greenway" userId="21ca5f9ab6ecb0bd" providerId="LiveId" clId="{8B1E7CCA-4DF9-4636-AA9C-56FEF742337F}" dt="2024-11-04T16:26:58.667" v="404" actId="1076"/>
        <pc:sldMkLst>
          <pc:docMk/>
          <pc:sldMk cId="2413702229" sldId="453"/>
        </pc:sldMkLst>
      </pc:sldChg>
      <pc:sldChg chg="addSp modSp new mod modAnim">
        <pc:chgData name="Dr Charlotte Greenway" userId="21ca5f9ab6ecb0bd" providerId="LiveId" clId="{8B1E7CCA-4DF9-4636-AA9C-56FEF742337F}" dt="2024-07-09T13:20:47.434" v="23" actId="14100"/>
        <pc:sldMkLst>
          <pc:docMk/>
          <pc:sldMk cId="124259997" sldId="461"/>
        </pc:sldMkLst>
      </pc:sldChg>
      <pc:sldChg chg="del">
        <pc:chgData name="Dr Charlotte Greenway" userId="21ca5f9ab6ecb0bd" providerId="LiveId" clId="{8B1E7CCA-4DF9-4636-AA9C-56FEF742337F}" dt="2024-06-12T11:49:54.281" v="0" actId="47"/>
        <pc:sldMkLst>
          <pc:docMk/>
          <pc:sldMk cId="3613303919" sldId="461"/>
        </pc:sldMkLst>
      </pc:sldChg>
      <pc:sldChg chg="addSp delSp modSp new mod">
        <pc:chgData name="Dr Charlotte Greenway" userId="21ca5f9ab6ecb0bd" providerId="LiveId" clId="{8B1E7CCA-4DF9-4636-AA9C-56FEF742337F}" dt="2024-07-09T14:17:26.498" v="369" actId="1076"/>
        <pc:sldMkLst>
          <pc:docMk/>
          <pc:sldMk cId="1811740744" sldId="462"/>
        </pc:sldMkLst>
      </pc:sldChg>
      <pc:sldChg chg="del">
        <pc:chgData name="Dr Charlotte Greenway" userId="21ca5f9ab6ecb0bd" providerId="LiveId" clId="{8B1E7CCA-4DF9-4636-AA9C-56FEF742337F}" dt="2024-06-12T11:49:54.281" v="0" actId="47"/>
        <pc:sldMkLst>
          <pc:docMk/>
          <pc:sldMk cId="3171881527" sldId="467"/>
        </pc:sldMkLst>
      </pc:sldChg>
      <pc:sldChg chg="del">
        <pc:chgData name="Dr Charlotte Greenway" userId="21ca5f9ab6ecb0bd" providerId="LiveId" clId="{8B1E7CCA-4DF9-4636-AA9C-56FEF742337F}" dt="2024-06-12T11:49:54.281" v="0" actId="47"/>
        <pc:sldMkLst>
          <pc:docMk/>
          <pc:sldMk cId="1806820799" sldId="468"/>
        </pc:sldMkLst>
      </pc:sldChg>
      <pc:sldChg chg="del">
        <pc:chgData name="Dr Charlotte Greenway" userId="21ca5f9ab6ecb0bd" providerId="LiveId" clId="{8B1E7CCA-4DF9-4636-AA9C-56FEF742337F}" dt="2024-06-12T11:49:54.281" v="0" actId="47"/>
        <pc:sldMkLst>
          <pc:docMk/>
          <pc:sldMk cId="1454806674" sldId="469"/>
        </pc:sldMkLst>
      </pc:sldChg>
      <pc:sldChg chg="del">
        <pc:chgData name="Dr Charlotte Greenway" userId="21ca5f9ab6ecb0bd" providerId="LiveId" clId="{8B1E7CCA-4DF9-4636-AA9C-56FEF742337F}" dt="2024-06-12T11:49:54.281" v="0" actId="47"/>
        <pc:sldMkLst>
          <pc:docMk/>
          <pc:sldMk cId="1649096672" sldId="470"/>
        </pc:sldMkLst>
      </pc:sldChg>
      <pc:sldChg chg="del">
        <pc:chgData name="Dr Charlotte Greenway" userId="21ca5f9ab6ecb0bd" providerId="LiveId" clId="{8B1E7CCA-4DF9-4636-AA9C-56FEF742337F}" dt="2024-06-12T11:49:54.281" v="0" actId="47"/>
        <pc:sldMkLst>
          <pc:docMk/>
          <pc:sldMk cId="1648025139" sldId="471"/>
        </pc:sldMkLst>
      </pc:sldChg>
      <pc:sldChg chg="del">
        <pc:chgData name="Dr Charlotte Greenway" userId="21ca5f9ab6ecb0bd" providerId="LiveId" clId="{8B1E7CCA-4DF9-4636-AA9C-56FEF742337F}" dt="2024-06-12T11:49:54.281" v="0" actId="47"/>
        <pc:sldMkLst>
          <pc:docMk/>
          <pc:sldMk cId="956925408" sldId="472"/>
        </pc:sldMkLst>
      </pc:sldChg>
      <pc:sldChg chg="del">
        <pc:chgData name="Dr Charlotte Greenway" userId="21ca5f9ab6ecb0bd" providerId="LiveId" clId="{8B1E7CCA-4DF9-4636-AA9C-56FEF742337F}" dt="2024-06-12T11:49:54.281" v="0" actId="47"/>
        <pc:sldMkLst>
          <pc:docMk/>
          <pc:sldMk cId="2720634507" sldId="473"/>
        </pc:sldMkLst>
      </pc:sldChg>
      <pc:sldChg chg="del">
        <pc:chgData name="Dr Charlotte Greenway" userId="21ca5f9ab6ecb0bd" providerId="LiveId" clId="{8B1E7CCA-4DF9-4636-AA9C-56FEF742337F}" dt="2024-06-12T11:49:54.281" v="0" actId="47"/>
        <pc:sldMkLst>
          <pc:docMk/>
          <pc:sldMk cId="1361105057" sldId="474"/>
        </pc:sldMkLst>
      </pc:sldChg>
      <pc:sldChg chg="modSp add del mod">
        <pc:chgData name="Dr Charlotte Greenway" userId="21ca5f9ab6ecb0bd" providerId="LiveId" clId="{8B1E7CCA-4DF9-4636-AA9C-56FEF742337F}" dt="2024-07-09T14:24:51.117" v="385" actId="207"/>
        <pc:sldMkLst>
          <pc:docMk/>
          <pc:sldMk cId="293805542" sldId="475"/>
        </pc:sldMkLst>
      </pc:sldChg>
      <pc:sldMasterChg chg="del delSldLayout">
        <pc:chgData name="Dr Charlotte Greenway" userId="21ca5f9ab6ecb0bd" providerId="LiveId" clId="{8B1E7CCA-4DF9-4636-AA9C-56FEF742337F}" dt="2024-06-12T11:49:54.281" v="0" actId="47"/>
        <pc:sldMasterMkLst>
          <pc:docMk/>
          <pc:sldMasterMk cId="2447474017" sldId="2147483665"/>
        </pc:sldMasterMkLst>
        <pc:sldLayoutChg chg="del">
          <pc:chgData name="Dr Charlotte Greenway" userId="21ca5f9ab6ecb0bd" providerId="LiveId" clId="{8B1E7CCA-4DF9-4636-AA9C-56FEF742337F}" dt="2024-06-12T11:49:54.281" v="0" actId="47"/>
          <pc:sldLayoutMkLst>
            <pc:docMk/>
            <pc:sldMasterMk cId="2447474017" sldId="2147483665"/>
            <pc:sldLayoutMk cId="1334061077" sldId="2147483666"/>
          </pc:sldLayoutMkLst>
        </pc:sldLayoutChg>
        <pc:sldLayoutChg chg="del">
          <pc:chgData name="Dr Charlotte Greenway" userId="21ca5f9ab6ecb0bd" providerId="LiveId" clId="{8B1E7CCA-4DF9-4636-AA9C-56FEF742337F}" dt="2024-06-12T11:49:54.281" v="0" actId="47"/>
          <pc:sldLayoutMkLst>
            <pc:docMk/>
            <pc:sldMasterMk cId="2447474017" sldId="2147483665"/>
            <pc:sldLayoutMk cId="935432276" sldId="2147483667"/>
          </pc:sldLayoutMkLst>
        </pc:sldLayoutChg>
        <pc:sldLayoutChg chg="del">
          <pc:chgData name="Dr Charlotte Greenway" userId="21ca5f9ab6ecb0bd" providerId="LiveId" clId="{8B1E7CCA-4DF9-4636-AA9C-56FEF742337F}" dt="2024-06-12T11:49:54.281" v="0" actId="47"/>
          <pc:sldLayoutMkLst>
            <pc:docMk/>
            <pc:sldMasterMk cId="2447474017" sldId="2147483665"/>
            <pc:sldLayoutMk cId="3508307791" sldId="2147483668"/>
          </pc:sldLayoutMkLst>
        </pc:sldLayoutChg>
        <pc:sldLayoutChg chg="del">
          <pc:chgData name="Dr Charlotte Greenway" userId="21ca5f9ab6ecb0bd" providerId="LiveId" clId="{8B1E7CCA-4DF9-4636-AA9C-56FEF742337F}" dt="2024-06-12T11:49:54.281" v="0" actId="47"/>
          <pc:sldLayoutMkLst>
            <pc:docMk/>
            <pc:sldMasterMk cId="2447474017" sldId="2147483665"/>
            <pc:sldLayoutMk cId="1452288964" sldId="2147483669"/>
          </pc:sldLayoutMkLst>
        </pc:sldLayoutChg>
        <pc:sldLayoutChg chg="del">
          <pc:chgData name="Dr Charlotte Greenway" userId="21ca5f9ab6ecb0bd" providerId="LiveId" clId="{8B1E7CCA-4DF9-4636-AA9C-56FEF742337F}" dt="2024-06-12T11:49:54.281" v="0" actId="47"/>
          <pc:sldLayoutMkLst>
            <pc:docMk/>
            <pc:sldMasterMk cId="2447474017" sldId="2147483665"/>
            <pc:sldLayoutMk cId="3226848608" sldId="2147483670"/>
          </pc:sldLayoutMkLst>
        </pc:sldLayoutChg>
        <pc:sldLayoutChg chg="del">
          <pc:chgData name="Dr Charlotte Greenway" userId="21ca5f9ab6ecb0bd" providerId="LiveId" clId="{8B1E7CCA-4DF9-4636-AA9C-56FEF742337F}" dt="2024-06-12T11:49:54.281" v="0" actId="47"/>
          <pc:sldLayoutMkLst>
            <pc:docMk/>
            <pc:sldMasterMk cId="2447474017" sldId="2147483665"/>
            <pc:sldLayoutMk cId="2529654801" sldId="2147483671"/>
          </pc:sldLayoutMkLst>
        </pc:sldLayoutChg>
        <pc:sldLayoutChg chg="del">
          <pc:chgData name="Dr Charlotte Greenway" userId="21ca5f9ab6ecb0bd" providerId="LiveId" clId="{8B1E7CCA-4DF9-4636-AA9C-56FEF742337F}" dt="2024-06-12T11:49:54.281" v="0" actId="47"/>
          <pc:sldLayoutMkLst>
            <pc:docMk/>
            <pc:sldMasterMk cId="2447474017" sldId="2147483665"/>
            <pc:sldLayoutMk cId="2716144389" sldId="2147483672"/>
          </pc:sldLayoutMkLst>
        </pc:sldLayoutChg>
        <pc:sldLayoutChg chg="del">
          <pc:chgData name="Dr Charlotte Greenway" userId="21ca5f9ab6ecb0bd" providerId="LiveId" clId="{8B1E7CCA-4DF9-4636-AA9C-56FEF742337F}" dt="2024-06-12T11:49:54.281" v="0" actId="47"/>
          <pc:sldLayoutMkLst>
            <pc:docMk/>
            <pc:sldMasterMk cId="2447474017" sldId="2147483665"/>
            <pc:sldLayoutMk cId="2705984369" sldId="2147483673"/>
          </pc:sldLayoutMkLst>
        </pc:sldLayoutChg>
        <pc:sldLayoutChg chg="del">
          <pc:chgData name="Dr Charlotte Greenway" userId="21ca5f9ab6ecb0bd" providerId="LiveId" clId="{8B1E7CCA-4DF9-4636-AA9C-56FEF742337F}" dt="2024-06-12T11:49:54.281" v="0" actId="47"/>
          <pc:sldLayoutMkLst>
            <pc:docMk/>
            <pc:sldMasterMk cId="2447474017" sldId="2147483665"/>
            <pc:sldLayoutMk cId="715350400" sldId="2147483674"/>
          </pc:sldLayoutMkLst>
        </pc:sldLayoutChg>
        <pc:sldLayoutChg chg="del">
          <pc:chgData name="Dr Charlotte Greenway" userId="21ca5f9ab6ecb0bd" providerId="LiveId" clId="{8B1E7CCA-4DF9-4636-AA9C-56FEF742337F}" dt="2024-06-12T11:49:54.281" v="0" actId="47"/>
          <pc:sldLayoutMkLst>
            <pc:docMk/>
            <pc:sldMasterMk cId="2447474017" sldId="2147483665"/>
            <pc:sldLayoutMk cId="3280805370" sldId="2147483675"/>
          </pc:sldLayoutMkLst>
        </pc:sldLayoutChg>
        <pc:sldLayoutChg chg="del">
          <pc:chgData name="Dr Charlotte Greenway" userId="21ca5f9ab6ecb0bd" providerId="LiveId" clId="{8B1E7CCA-4DF9-4636-AA9C-56FEF742337F}" dt="2024-06-12T11:49:54.281" v="0" actId="47"/>
          <pc:sldLayoutMkLst>
            <pc:docMk/>
            <pc:sldMasterMk cId="2447474017" sldId="2147483665"/>
            <pc:sldLayoutMk cId="3306903890" sldId="2147483676"/>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 Id="rId4"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 Id="rId4"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A906E7-1DA7-4987-91FA-ABFB0FDEECEE}" type="doc">
      <dgm:prSet loTypeId="urn:microsoft.com/office/officeart/2005/8/layout/cycle2" loCatId="cycle" qsTypeId="urn:microsoft.com/office/officeart/2005/8/quickstyle/simple1" qsCatId="simple" csTypeId="urn:microsoft.com/office/officeart/2005/8/colors/accent1_5" csCatId="accent1" phldr="1"/>
      <dgm:spPr/>
      <dgm:t>
        <a:bodyPr/>
        <a:lstStyle/>
        <a:p>
          <a:endParaRPr lang="en-GB"/>
        </a:p>
      </dgm:t>
    </dgm:pt>
    <dgm:pt modelId="{426918E2-CAAF-4087-96E4-99BF0468F03D}">
      <dgm:prSet/>
      <dgm:spPr>
        <a:solidFill>
          <a:schemeClr val="accent2">
            <a:lumMod val="75000"/>
            <a:alpha val="90000"/>
          </a:schemeClr>
        </a:solidFill>
      </dgm:spPr>
      <dgm:t>
        <a:bodyPr/>
        <a:lstStyle/>
        <a:p>
          <a:pPr algn="ctr" rtl="0"/>
          <a:r>
            <a:rPr lang="en-GB" dirty="0"/>
            <a:t>To socialise children into the role of being a pupil and to reduce disruptive and aggressive behaviours in the classroom</a:t>
          </a:r>
        </a:p>
      </dgm:t>
    </dgm:pt>
    <dgm:pt modelId="{5CEBE445-77B8-4F2E-B7BA-03F6FDD49D46}" type="parTrans" cxnId="{E17CA9B4-72AE-4B07-BF04-E35F452FD1C7}">
      <dgm:prSet/>
      <dgm:spPr/>
      <dgm:t>
        <a:bodyPr/>
        <a:lstStyle/>
        <a:p>
          <a:pPr algn="ctr"/>
          <a:endParaRPr lang="en-GB"/>
        </a:p>
      </dgm:t>
    </dgm:pt>
    <dgm:pt modelId="{892D5F17-B929-4D92-ABBE-C6F0AF269D31}" type="sibTrans" cxnId="{E17CA9B4-72AE-4B07-BF04-E35F452FD1C7}">
      <dgm:prSet/>
      <dgm:spPr/>
      <dgm:t>
        <a:bodyPr/>
        <a:lstStyle/>
        <a:p>
          <a:pPr algn="ctr"/>
          <a:endParaRPr lang="en-GB"/>
        </a:p>
      </dgm:t>
    </dgm:pt>
    <dgm:pt modelId="{BF35AD94-8EEC-4511-B27A-3DB960E7DE30}" type="pres">
      <dgm:prSet presAssocID="{9FA906E7-1DA7-4987-91FA-ABFB0FDEECEE}" presName="cycle" presStyleCnt="0">
        <dgm:presLayoutVars>
          <dgm:dir/>
          <dgm:resizeHandles val="exact"/>
        </dgm:presLayoutVars>
      </dgm:prSet>
      <dgm:spPr/>
    </dgm:pt>
    <dgm:pt modelId="{6D1DFFE5-F7AD-4F19-84FE-07BC1AD879E0}" type="pres">
      <dgm:prSet presAssocID="{426918E2-CAAF-4087-96E4-99BF0468F03D}" presName="node" presStyleLbl="node1" presStyleIdx="0" presStyleCnt="1">
        <dgm:presLayoutVars>
          <dgm:bulletEnabled val="1"/>
        </dgm:presLayoutVars>
      </dgm:prSet>
      <dgm:spPr/>
    </dgm:pt>
  </dgm:ptLst>
  <dgm:cxnLst>
    <dgm:cxn modelId="{E17CA9B4-72AE-4B07-BF04-E35F452FD1C7}" srcId="{9FA906E7-1DA7-4987-91FA-ABFB0FDEECEE}" destId="{426918E2-CAAF-4087-96E4-99BF0468F03D}" srcOrd="0" destOrd="0" parTransId="{5CEBE445-77B8-4F2E-B7BA-03F6FDD49D46}" sibTransId="{892D5F17-B929-4D92-ABBE-C6F0AF269D31}"/>
    <dgm:cxn modelId="{278C0FDB-19BB-46F2-B755-280B7936AEBE}" type="presOf" srcId="{9FA906E7-1DA7-4987-91FA-ABFB0FDEECEE}" destId="{BF35AD94-8EEC-4511-B27A-3DB960E7DE30}" srcOrd="0" destOrd="0" presId="urn:microsoft.com/office/officeart/2005/8/layout/cycle2"/>
    <dgm:cxn modelId="{25D02AF8-ECDF-4BB0-8EBA-3BE6F8E87FE2}" type="presOf" srcId="{426918E2-CAAF-4087-96E4-99BF0468F03D}" destId="{6D1DFFE5-F7AD-4F19-84FE-07BC1AD879E0}" srcOrd="0" destOrd="0" presId="urn:microsoft.com/office/officeart/2005/8/layout/cycle2"/>
    <dgm:cxn modelId="{16AD0BBD-1784-4C6D-98D0-51303BEE497C}" type="presParOf" srcId="{BF35AD94-8EEC-4511-B27A-3DB960E7DE30}" destId="{6D1DFFE5-F7AD-4F19-84FE-07BC1AD879E0}"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41DF91-F648-4491-B117-FE86AE0EECF3}" type="doc">
      <dgm:prSet loTypeId="urn:microsoft.com/office/officeart/2005/8/layout/hList7" loCatId="list" qsTypeId="urn:microsoft.com/office/officeart/2005/8/quickstyle/simple1" qsCatId="simple" csTypeId="urn:microsoft.com/office/officeart/2005/8/colors/colorful3" csCatId="colorful" phldr="1"/>
      <dgm:spPr/>
      <dgm:t>
        <a:bodyPr/>
        <a:lstStyle/>
        <a:p>
          <a:endParaRPr lang="en-GB"/>
        </a:p>
      </dgm:t>
    </dgm:pt>
    <dgm:pt modelId="{5EE7E30A-92BC-4BBC-80E3-30FC1CDE7788}">
      <dgm:prSet/>
      <dgm:spPr/>
      <dgm:t>
        <a:bodyPr/>
        <a:lstStyle/>
        <a:p>
          <a:pPr rtl="0"/>
          <a:r>
            <a:rPr lang="en-US" dirty="0"/>
            <a:t>About 30 years ago, </a:t>
          </a:r>
          <a:r>
            <a:rPr lang="en-US" dirty="0" err="1"/>
            <a:t>Barrish</a:t>
          </a:r>
          <a:r>
            <a:rPr lang="en-US" dirty="0"/>
            <a:t>, Saunders, and Wolf, published a study called the Good </a:t>
          </a:r>
          <a:r>
            <a:rPr lang="en-US" dirty="0" err="1"/>
            <a:t>Behaviour</a:t>
          </a:r>
          <a:r>
            <a:rPr lang="en-US" dirty="0"/>
            <a:t> Game. </a:t>
          </a:r>
          <a:endParaRPr lang="en-GB" dirty="0"/>
        </a:p>
      </dgm:t>
    </dgm:pt>
    <dgm:pt modelId="{BA66C49F-B900-4455-9D6A-72C46C3A6397}" type="parTrans" cxnId="{FB3F7ED3-CA9A-4BC4-8D02-B51232C43227}">
      <dgm:prSet/>
      <dgm:spPr/>
      <dgm:t>
        <a:bodyPr/>
        <a:lstStyle/>
        <a:p>
          <a:endParaRPr lang="en-GB"/>
        </a:p>
      </dgm:t>
    </dgm:pt>
    <dgm:pt modelId="{458A13FB-95B2-4AEA-968B-89C8FB8838E6}" type="sibTrans" cxnId="{FB3F7ED3-CA9A-4BC4-8D02-B51232C43227}">
      <dgm:prSet/>
      <dgm:spPr/>
      <dgm:t>
        <a:bodyPr/>
        <a:lstStyle/>
        <a:p>
          <a:endParaRPr lang="en-GB"/>
        </a:p>
      </dgm:t>
    </dgm:pt>
    <dgm:pt modelId="{FBABF0CB-F21F-4696-B457-224A6F1E6C84}">
      <dgm:prSet/>
      <dgm:spPr/>
      <dgm:t>
        <a:bodyPr/>
        <a:lstStyle/>
        <a:p>
          <a:pPr rtl="0"/>
          <a:r>
            <a:rPr lang="en-US" dirty="0"/>
            <a:t>The game first was applied successfully in a classroom of 4</a:t>
          </a:r>
          <a:r>
            <a:rPr lang="en-US" baseline="30000" dirty="0"/>
            <a:t>th</a:t>
          </a:r>
          <a:r>
            <a:rPr lang="en-US" dirty="0"/>
            <a:t> grade (9-10yrs) students with high rates of talk-outs and out-of-seat </a:t>
          </a:r>
          <a:r>
            <a:rPr lang="en-US" dirty="0" err="1"/>
            <a:t>behaviour</a:t>
          </a:r>
          <a:r>
            <a:rPr lang="en-US" dirty="0"/>
            <a:t>.</a:t>
          </a:r>
          <a:endParaRPr lang="en-GB" dirty="0"/>
        </a:p>
      </dgm:t>
    </dgm:pt>
    <dgm:pt modelId="{7E171D8C-3A96-40B6-9A7C-51A1A6F22F58}" type="parTrans" cxnId="{F3DB03FE-B4BE-468E-8C5A-1E05CA624224}">
      <dgm:prSet/>
      <dgm:spPr/>
      <dgm:t>
        <a:bodyPr/>
        <a:lstStyle/>
        <a:p>
          <a:endParaRPr lang="en-GB"/>
        </a:p>
      </dgm:t>
    </dgm:pt>
    <dgm:pt modelId="{2EFC0D7C-D776-4C01-B371-E8F3F3B6D145}" type="sibTrans" cxnId="{F3DB03FE-B4BE-468E-8C5A-1E05CA624224}">
      <dgm:prSet/>
      <dgm:spPr/>
      <dgm:t>
        <a:bodyPr/>
        <a:lstStyle/>
        <a:p>
          <a:endParaRPr lang="en-GB"/>
        </a:p>
      </dgm:t>
    </dgm:pt>
    <dgm:pt modelId="{345796D9-AA41-4F66-ADD3-800B2F8264E9}">
      <dgm:prSet/>
      <dgm:spPr/>
      <dgm:t>
        <a:bodyPr/>
        <a:lstStyle/>
        <a:p>
          <a:pPr rtl="0"/>
          <a:r>
            <a:rPr lang="en-US" dirty="0"/>
            <a:t>The Good </a:t>
          </a:r>
          <a:r>
            <a:rPr lang="en-US" dirty="0" err="1"/>
            <a:t>Behaviour</a:t>
          </a:r>
          <a:r>
            <a:rPr lang="en-US" dirty="0"/>
            <a:t> Game is an interdependent group contingency (</a:t>
          </a:r>
          <a:r>
            <a:rPr lang="en-US" dirty="0" err="1"/>
            <a:t>Tingstrom</a:t>
          </a:r>
          <a:r>
            <a:rPr lang="en-US" dirty="0"/>
            <a:t>, Sterling-</a:t>
          </a:r>
          <a:r>
            <a:rPr lang="en-US" dirty="0" err="1"/>
            <a:t>Truner</a:t>
          </a:r>
          <a:r>
            <a:rPr lang="en-US" dirty="0"/>
            <a:t> &amp; </a:t>
          </a:r>
          <a:r>
            <a:rPr lang="en-US" dirty="0" err="1"/>
            <a:t>Wilczynski</a:t>
          </a:r>
          <a:r>
            <a:rPr lang="en-US" dirty="0"/>
            <a:t>, 2006).</a:t>
          </a:r>
          <a:endParaRPr lang="en-GB" dirty="0"/>
        </a:p>
      </dgm:t>
    </dgm:pt>
    <dgm:pt modelId="{881FCDEA-DB6D-4B4C-A470-0789E3754E88}" type="parTrans" cxnId="{8B43154D-F2A0-4110-A7BA-5456AC2A28DF}">
      <dgm:prSet/>
      <dgm:spPr/>
      <dgm:t>
        <a:bodyPr/>
        <a:lstStyle/>
        <a:p>
          <a:endParaRPr lang="en-GB"/>
        </a:p>
      </dgm:t>
    </dgm:pt>
    <dgm:pt modelId="{9556E792-48B8-4403-A983-BAF75E8CD55E}" type="sibTrans" cxnId="{8B43154D-F2A0-4110-A7BA-5456AC2A28DF}">
      <dgm:prSet/>
      <dgm:spPr/>
      <dgm:t>
        <a:bodyPr/>
        <a:lstStyle/>
        <a:p>
          <a:endParaRPr lang="en-GB"/>
        </a:p>
      </dgm:t>
    </dgm:pt>
    <dgm:pt modelId="{94C966F8-9359-4516-BEBC-2D1AE3CDB6A6}" type="pres">
      <dgm:prSet presAssocID="{3F41DF91-F648-4491-B117-FE86AE0EECF3}" presName="Name0" presStyleCnt="0">
        <dgm:presLayoutVars>
          <dgm:dir/>
          <dgm:resizeHandles val="exact"/>
        </dgm:presLayoutVars>
      </dgm:prSet>
      <dgm:spPr/>
    </dgm:pt>
    <dgm:pt modelId="{23BE280C-8745-4393-B2FA-BA5D4563C414}" type="pres">
      <dgm:prSet presAssocID="{3F41DF91-F648-4491-B117-FE86AE0EECF3}" presName="fgShape" presStyleLbl="fgShp" presStyleIdx="0" presStyleCnt="1"/>
      <dgm:spPr/>
    </dgm:pt>
    <dgm:pt modelId="{4A917977-F840-4C40-B912-89D9826AFD70}" type="pres">
      <dgm:prSet presAssocID="{3F41DF91-F648-4491-B117-FE86AE0EECF3}" presName="linComp" presStyleCnt="0"/>
      <dgm:spPr/>
    </dgm:pt>
    <dgm:pt modelId="{12B52F5E-92CA-4778-B4C0-14B09EE07BB6}" type="pres">
      <dgm:prSet presAssocID="{5EE7E30A-92BC-4BBC-80E3-30FC1CDE7788}" presName="compNode" presStyleCnt="0"/>
      <dgm:spPr/>
    </dgm:pt>
    <dgm:pt modelId="{F257D0F1-1D03-4D4A-8EA4-D8B56358C304}" type="pres">
      <dgm:prSet presAssocID="{5EE7E30A-92BC-4BBC-80E3-30FC1CDE7788}" presName="bkgdShape" presStyleLbl="node1" presStyleIdx="0" presStyleCnt="3"/>
      <dgm:spPr/>
    </dgm:pt>
    <dgm:pt modelId="{4BE0B8EC-922B-48F7-814E-52519752D972}" type="pres">
      <dgm:prSet presAssocID="{5EE7E30A-92BC-4BBC-80E3-30FC1CDE7788}" presName="nodeTx" presStyleLbl="node1" presStyleIdx="0" presStyleCnt="3">
        <dgm:presLayoutVars>
          <dgm:bulletEnabled val="1"/>
        </dgm:presLayoutVars>
      </dgm:prSet>
      <dgm:spPr/>
    </dgm:pt>
    <dgm:pt modelId="{80023382-C637-4269-BD78-034D6DA78B1C}" type="pres">
      <dgm:prSet presAssocID="{5EE7E30A-92BC-4BBC-80E3-30FC1CDE7788}" presName="invisiNode" presStyleLbl="node1" presStyleIdx="0" presStyleCnt="3"/>
      <dgm:spPr/>
    </dgm:pt>
    <dgm:pt modelId="{0D2BB8E4-8DDD-40DF-9BF4-ACEC60E33EC4}" type="pres">
      <dgm:prSet presAssocID="{5EE7E30A-92BC-4BBC-80E3-30FC1CDE7788}" presName="imagNode" presStyleLbl="fgImgPlace1" presStyleIdx="0" presStyleCnt="3" custLinFactNeighborY="2458"/>
      <dgm:spPr>
        <a:blipFill rotWithShape="1">
          <a:blip xmlns:r="http://schemas.openxmlformats.org/officeDocument/2006/relationships" r:embed="rId1"/>
          <a:stretch>
            <a:fillRect/>
          </a:stretch>
        </a:blipFill>
      </dgm:spPr>
    </dgm:pt>
    <dgm:pt modelId="{1952687F-8F5B-470E-962B-AA51EC023A8E}" type="pres">
      <dgm:prSet presAssocID="{458A13FB-95B2-4AEA-968B-89C8FB8838E6}" presName="sibTrans" presStyleLbl="sibTrans2D1" presStyleIdx="0" presStyleCnt="0"/>
      <dgm:spPr/>
    </dgm:pt>
    <dgm:pt modelId="{D13AFB93-5CF5-47D8-9470-338216954958}" type="pres">
      <dgm:prSet presAssocID="{FBABF0CB-F21F-4696-B457-224A6F1E6C84}" presName="compNode" presStyleCnt="0"/>
      <dgm:spPr/>
    </dgm:pt>
    <dgm:pt modelId="{3199072C-416C-4628-A59F-2279881D1F2D}" type="pres">
      <dgm:prSet presAssocID="{FBABF0CB-F21F-4696-B457-224A6F1E6C84}" presName="bkgdShape" presStyleLbl="node1" presStyleIdx="1" presStyleCnt="3" custLinFactNeighborX="708" custLinFactNeighborY="-1282"/>
      <dgm:spPr/>
    </dgm:pt>
    <dgm:pt modelId="{5DEA4613-254D-4606-81C9-DE67BCB8E951}" type="pres">
      <dgm:prSet presAssocID="{FBABF0CB-F21F-4696-B457-224A6F1E6C84}" presName="nodeTx" presStyleLbl="node1" presStyleIdx="1" presStyleCnt="3">
        <dgm:presLayoutVars>
          <dgm:bulletEnabled val="1"/>
        </dgm:presLayoutVars>
      </dgm:prSet>
      <dgm:spPr/>
    </dgm:pt>
    <dgm:pt modelId="{5E90DA30-B3FC-420A-9E43-1365E699F179}" type="pres">
      <dgm:prSet presAssocID="{FBABF0CB-F21F-4696-B457-224A6F1E6C84}" presName="invisiNode" presStyleLbl="node1" presStyleIdx="1" presStyleCnt="3"/>
      <dgm:spPr/>
    </dgm:pt>
    <dgm:pt modelId="{3281658A-27E0-4932-A11A-61A73BAD04F7}" type="pres">
      <dgm:prSet presAssocID="{FBABF0CB-F21F-4696-B457-224A6F1E6C84}" presName="imagNode" presStyleLbl="fgImgPlace1" presStyleIdx="1" presStyleCnt="3"/>
      <dgm:spPr>
        <a:blipFill rotWithShape="1">
          <a:blip xmlns:r="http://schemas.openxmlformats.org/officeDocument/2006/relationships" r:embed="rId2"/>
          <a:stretch>
            <a:fillRect/>
          </a:stretch>
        </a:blipFill>
      </dgm:spPr>
    </dgm:pt>
    <dgm:pt modelId="{A41A53C5-AF62-429F-AD40-8046A8D1FE28}" type="pres">
      <dgm:prSet presAssocID="{2EFC0D7C-D776-4C01-B371-E8F3F3B6D145}" presName="sibTrans" presStyleLbl="sibTrans2D1" presStyleIdx="0" presStyleCnt="0"/>
      <dgm:spPr/>
    </dgm:pt>
    <dgm:pt modelId="{E1515AFA-4484-4185-A6DD-12AF3B67632D}" type="pres">
      <dgm:prSet presAssocID="{345796D9-AA41-4F66-ADD3-800B2F8264E9}" presName="compNode" presStyleCnt="0"/>
      <dgm:spPr/>
    </dgm:pt>
    <dgm:pt modelId="{64F108F1-359A-424A-8447-0D456E943B31}" type="pres">
      <dgm:prSet presAssocID="{345796D9-AA41-4F66-ADD3-800B2F8264E9}" presName="bkgdShape" presStyleLbl="node1" presStyleIdx="2" presStyleCnt="3" custLinFactNeighborX="64" custLinFactNeighborY="5078"/>
      <dgm:spPr/>
    </dgm:pt>
    <dgm:pt modelId="{625A4245-9378-4FEA-BBDE-29D736AA08DB}" type="pres">
      <dgm:prSet presAssocID="{345796D9-AA41-4F66-ADD3-800B2F8264E9}" presName="nodeTx" presStyleLbl="node1" presStyleIdx="2" presStyleCnt="3">
        <dgm:presLayoutVars>
          <dgm:bulletEnabled val="1"/>
        </dgm:presLayoutVars>
      </dgm:prSet>
      <dgm:spPr/>
    </dgm:pt>
    <dgm:pt modelId="{3DA3BAAE-9537-4977-8D14-66FD89D4D9B3}" type="pres">
      <dgm:prSet presAssocID="{345796D9-AA41-4F66-ADD3-800B2F8264E9}" presName="invisiNode" presStyleLbl="node1" presStyleIdx="2" presStyleCnt="3"/>
      <dgm:spPr/>
    </dgm:pt>
    <dgm:pt modelId="{AEE00946-FF1D-44FF-A23C-35D526E5CC78}" type="pres">
      <dgm:prSet presAssocID="{345796D9-AA41-4F66-ADD3-800B2F8264E9}" presName="imagNode" presStyleLbl="fgImgPlace1" presStyleIdx="2" presStyleCnt="3"/>
      <dgm:spPr>
        <a:blipFill rotWithShape="1">
          <a:blip xmlns:r="http://schemas.openxmlformats.org/officeDocument/2006/relationships" r:embed="rId3"/>
          <a:stretch>
            <a:fillRect/>
          </a:stretch>
        </a:blipFill>
      </dgm:spPr>
    </dgm:pt>
  </dgm:ptLst>
  <dgm:cxnLst>
    <dgm:cxn modelId="{F0DF980B-4DCF-433F-BCE7-40CAEDC0266A}" type="presOf" srcId="{345796D9-AA41-4F66-ADD3-800B2F8264E9}" destId="{64F108F1-359A-424A-8447-0D456E943B31}" srcOrd="0" destOrd="0" presId="urn:microsoft.com/office/officeart/2005/8/layout/hList7"/>
    <dgm:cxn modelId="{21E69229-F6D9-4747-8E8F-391505FEFFC7}" type="presOf" srcId="{FBABF0CB-F21F-4696-B457-224A6F1E6C84}" destId="{5DEA4613-254D-4606-81C9-DE67BCB8E951}" srcOrd="1" destOrd="0" presId="urn:microsoft.com/office/officeart/2005/8/layout/hList7"/>
    <dgm:cxn modelId="{60998C62-B538-4559-9121-6A48A1B9152D}" type="presOf" srcId="{FBABF0CB-F21F-4696-B457-224A6F1E6C84}" destId="{3199072C-416C-4628-A59F-2279881D1F2D}" srcOrd="0" destOrd="0" presId="urn:microsoft.com/office/officeart/2005/8/layout/hList7"/>
    <dgm:cxn modelId="{8B43154D-F2A0-4110-A7BA-5456AC2A28DF}" srcId="{3F41DF91-F648-4491-B117-FE86AE0EECF3}" destId="{345796D9-AA41-4F66-ADD3-800B2F8264E9}" srcOrd="2" destOrd="0" parTransId="{881FCDEA-DB6D-4B4C-A470-0789E3754E88}" sibTransId="{9556E792-48B8-4403-A983-BAF75E8CD55E}"/>
    <dgm:cxn modelId="{32439672-1FAC-4807-AB68-17F47F0A8988}" type="presOf" srcId="{345796D9-AA41-4F66-ADD3-800B2F8264E9}" destId="{625A4245-9378-4FEA-BBDE-29D736AA08DB}" srcOrd="1" destOrd="0" presId="urn:microsoft.com/office/officeart/2005/8/layout/hList7"/>
    <dgm:cxn modelId="{17D9E653-30AF-41F7-8083-7503B8D10CDA}" type="presOf" srcId="{2EFC0D7C-D776-4C01-B371-E8F3F3B6D145}" destId="{A41A53C5-AF62-429F-AD40-8046A8D1FE28}" srcOrd="0" destOrd="0" presId="urn:microsoft.com/office/officeart/2005/8/layout/hList7"/>
    <dgm:cxn modelId="{8E43F9BA-97B5-49AC-87F4-A828FC3FA952}" type="presOf" srcId="{458A13FB-95B2-4AEA-968B-89C8FB8838E6}" destId="{1952687F-8F5B-470E-962B-AA51EC023A8E}" srcOrd="0" destOrd="0" presId="urn:microsoft.com/office/officeart/2005/8/layout/hList7"/>
    <dgm:cxn modelId="{A76A25BC-0690-4A73-8E8A-0817596C9F80}" type="presOf" srcId="{5EE7E30A-92BC-4BBC-80E3-30FC1CDE7788}" destId="{4BE0B8EC-922B-48F7-814E-52519752D972}" srcOrd="1" destOrd="0" presId="urn:microsoft.com/office/officeart/2005/8/layout/hList7"/>
    <dgm:cxn modelId="{FD450AC4-9F4E-4D22-B325-694A235258B5}" type="presOf" srcId="{5EE7E30A-92BC-4BBC-80E3-30FC1CDE7788}" destId="{F257D0F1-1D03-4D4A-8EA4-D8B56358C304}" srcOrd="0" destOrd="0" presId="urn:microsoft.com/office/officeart/2005/8/layout/hList7"/>
    <dgm:cxn modelId="{FB3F7ED3-CA9A-4BC4-8D02-B51232C43227}" srcId="{3F41DF91-F648-4491-B117-FE86AE0EECF3}" destId="{5EE7E30A-92BC-4BBC-80E3-30FC1CDE7788}" srcOrd="0" destOrd="0" parTransId="{BA66C49F-B900-4455-9D6A-72C46C3A6397}" sibTransId="{458A13FB-95B2-4AEA-968B-89C8FB8838E6}"/>
    <dgm:cxn modelId="{FE1E13EE-B860-4327-9E42-41C7946C8539}" type="presOf" srcId="{3F41DF91-F648-4491-B117-FE86AE0EECF3}" destId="{94C966F8-9359-4516-BEBC-2D1AE3CDB6A6}" srcOrd="0" destOrd="0" presId="urn:microsoft.com/office/officeart/2005/8/layout/hList7"/>
    <dgm:cxn modelId="{F3DB03FE-B4BE-468E-8C5A-1E05CA624224}" srcId="{3F41DF91-F648-4491-B117-FE86AE0EECF3}" destId="{FBABF0CB-F21F-4696-B457-224A6F1E6C84}" srcOrd="1" destOrd="0" parTransId="{7E171D8C-3A96-40B6-9A7C-51A1A6F22F58}" sibTransId="{2EFC0D7C-D776-4C01-B371-E8F3F3B6D145}"/>
    <dgm:cxn modelId="{52D3A2BA-4473-480B-959B-FEBFF3F29C3C}" type="presParOf" srcId="{94C966F8-9359-4516-BEBC-2D1AE3CDB6A6}" destId="{23BE280C-8745-4393-B2FA-BA5D4563C414}" srcOrd="0" destOrd="0" presId="urn:microsoft.com/office/officeart/2005/8/layout/hList7"/>
    <dgm:cxn modelId="{41A3AB00-F473-4E53-9BA5-19BECC0699A3}" type="presParOf" srcId="{94C966F8-9359-4516-BEBC-2D1AE3CDB6A6}" destId="{4A917977-F840-4C40-B912-89D9826AFD70}" srcOrd="1" destOrd="0" presId="urn:microsoft.com/office/officeart/2005/8/layout/hList7"/>
    <dgm:cxn modelId="{D8CDC64E-94DD-401A-A0C0-E0505B017497}" type="presParOf" srcId="{4A917977-F840-4C40-B912-89D9826AFD70}" destId="{12B52F5E-92CA-4778-B4C0-14B09EE07BB6}" srcOrd="0" destOrd="0" presId="urn:microsoft.com/office/officeart/2005/8/layout/hList7"/>
    <dgm:cxn modelId="{81DF8F6A-341B-4760-BE2F-91F6862DCCD9}" type="presParOf" srcId="{12B52F5E-92CA-4778-B4C0-14B09EE07BB6}" destId="{F257D0F1-1D03-4D4A-8EA4-D8B56358C304}" srcOrd="0" destOrd="0" presId="urn:microsoft.com/office/officeart/2005/8/layout/hList7"/>
    <dgm:cxn modelId="{6AE023B8-574B-4E32-9D72-81AEDB52B95E}" type="presParOf" srcId="{12B52F5E-92CA-4778-B4C0-14B09EE07BB6}" destId="{4BE0B8EC-922B-48F7-814E-52519752D972}" srcOrd="1" destOrd="0" presId="urn:microsoft.com/office/officeart/2005/8/layout/hList7"/>
    <dgm:cxn modelId="{87FFFCFD-FF98-40B7-9052-7714BB5EE479}" type="presParOf" srcId="{12B52F5E-92CA-4778-B4C0-14B09EE07BB6}" destId="{80023382-C637-4269-BD78-034D6DA78B1C}" srcOrd="2" destOrd="0" presId="urn:microsoft.com/office/officeart/2005/8/layout/hList7"/>
    <dgm:cxn modelId="{FF32F90A-2FE2-4CA6-88C2-42CBCD7A386D}" type="presParOf" srcId="{12B52F5E-92CA-4778-B4C0-14B09EE07BB6}" destId="{0D2BB8E4-8DDD-40DF-9BF4-ACEC60E33EC4}" srcOrd="3" destOrd="0" presId="urn:microsoft.com/office/officeart/2005/8/layout/hList7"/>
    <dgm:cxn modelId="{4824E706-E84D-4FC6-B242-FD364C3C9E12}" type="presParOf" srcId="{4A917977-F840-4C40-B912-89D9826AFD70}" destId="{1952687F-8F5B-470E-962B-AA51EC023A8E}" srcOrd="1" destOrd="0" presId="urn:microsoft.com/office/officeart/2005/8/layout/hList7"/>
    <dgm:cxn modelId="{256B2386-071A-47A5-BE20-E293627DB063}" type="presParOf" srcId="{4A917977-F840-4C40-B912-89D9826AFD70}" destId="{D13AFB93-5CF5-47D8-9470-338216954958}" srcOrd="2" destOrd="0" presId="urn:microsoft.com/office/officeart/2005/8/layout/hList7"/>
    <dgm:cxn modelId="{53BF8AEF-2BD2-4010-A82F-A021327BF948}" type="presParOf" srcId="{D13AFB93-5CF5-47D8-9470-338216954958}" destId="{3199072C-416C-4628-A59F-2279881D1F2D}" srcOrd="0" destOrd="0" presId="urn:microsoft.com/office/officeart/2005/8/layout/hList7"/>
    <dgm:cxn modelId="{A62CAECE-26E1-4458-8A01-9BC92DEE4CE7}" type="presParOf" srcId="{D13AFB93-5CF5-47D8-9470-338216954958}" destId="{5DEA4613-254D-4606-81C9-DE67BCB8E951}" srcOrd="1" destOrd="0" presId="urn:microsoft.com/office/officeart/2005/8/layout/hList7"/>
    <dgm:cxn modelId="{04AA683E-415F-452F-8AA7-5243686153D7}" type="presParOf" srcId="{D13AFB93-5CF5-47D8-9470-338216954958}" destId="{5E90DA30-B3FC-420A-9E43-1365E699F179}" srcOrd="2" destOrd="0" presId="urn:microsoft.com/office/officeart/2005/8/layout/hList7"/>
    <dgm:cxn modelId="{572C7302-3FA7-421B-8815-A2C7A2252F03}" type="presParOf" srcId="{D13AFB93-5CF5-47D8-9470-338216954958}" destId="{3281658A-27E0-4932-A11A-61A73BAD04F7}" srcOrd="3" destOrd="0" presId="urn:microsoft.com/office/officeart/2005/8/layout/hList7"/>
    <dgm:cxn modelId="{A23FAC30-78DF-42D7-81A1-65D5DE2428C8}" type="presParOf" srcId="{4A917977-F840-4C40-B912-89D9826AFD70}" destId="{A41A53C5-AF62-429F-AD40-8046A8D1FE28}" srcOrd="3" destOrd="0" presId="urn:microsoft.com/office/officeart/2005/8/layout/hList7"/>
    <dgm:cxn modelId="{BC241044-8390-4FFF-A28D-928F6CF674A9}" type="presParOf" srcId="{4A917977-F840-4C40-B912-89D9826AFD70}" destId="{E1515AFA-4484-4185-A6DD-12AF3B67632D}" srcOrd="4" destOrd="0" presId="urn:microsoft.com/office/officeart/2005/8/layout/hList7"/>
    <dgm:cxn modelId="{D0B2BBB0-7C1A-4F24-B3E0-1B81DD48BE42}" type="presParOf" srcId="{E1515AFA-4484-4185-A6DD-12AF3B67632D}" destId="{64F108F1-359A-424A-8447-0D456E943B31}" srcOrd="0" destOrd="0" presId="urn:microsoft.com/office/officeart/2005/8/layout/hList7"/>
    <dgm:cxn modelId="{E387810E-C4D9-4DA4-B206-E3073ADA5C90}" type="presParOf" srcId="{E1515AFA-4484-4185-A6DD-12AF3B67632D}" destId="{625A4245-9378-4FEA-BBDE-29D736AA08DB}" srcOrd="1" destOrd="0" presId="urn:microsoft.com/office/officeart/2005/8/layout/hList7"/>
    <dgm:cxn modelId="{CB4EE94D-86ED-4875-B6E8-BEE7801AEA68}" type="presParOf" srcId="{E1515AFA-4484-4185-A6DD-12AF3B67632D}" destId="{3DA3BAAE-9537-4977-8D14-66FD89D4D9B3}" srcOrd="2" destOrd="0" presId="urn:microsoft.com/office/officeart/2005/8/layout/hList7"/>
    <dgm:cxn modelId="{90724D47-5F64-4E82-857F-EC755F569C12}" type="presParOf" srcId="{E1515AFA-4484-4185-A6DD-12AF3B67632D}" destId="{AEE00946-FF1D-44FF-A23C-35D526E5CC78}" srcOrd="3" destOrd="0" presId="urn:microsoft.com/office/officeart/2005/8/layout/hList7"/>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646343-0747-428F-A706-C5C830CAACCE}"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GB"/>
        </a:p>
      </dgm:t>
    </dgm:pt>
    <dgm:pt modelId="{60938AB7-8A75-4E62-BCA0-D4804F5BE574}">
      <dgm:prSet/>
      <dgm:spPr/>
      <dgm:t>
        <a:bodyPr/>
        <a:lstStyle/>
        <a:p>
          <a:pPr rtl="0"/>
          <a:r>
            <a:rPr lang="en-US" dirty="0"/>
            <a:t>The Good </a:t>
          </a:r>
          <a:r>
            <a:rPr lang="en-US" dirty="0" err="1"/>
            <a:t>Behaviour</a:t>
          </a:r>
          <a:r>
            <a:rPr lang="en-US" dirty="0"/>
            <a:t> Game is a good way to prevent the general disruption of 90% students. </a:t>
          </a:r>
          <a:endParaRPr lang="en-GB" dirty="0"/>
        </a:p>
      </dgm:t>
    </dgm:pt>
    <dgm:pt modelId="{D2D13E84-F60B-4636-9303-573690E2EB8D}" type="parTrans" cxnId="{E2801687-683F-44A6-8CC0-523EA3E3D2ED}">
      <dgm:prSet/>
      <dgm:spPr/>
      <dgm:t>
        <a:bodyPr/>
        <a:lstStyle/>
        <a:p>
          <a:endParaRPr lang="en-GB"/>
        </a:p>
      </dgm:t>
    </dgm:pt>
    <dgm:pt modelId="{BA1C498C-89DC-4144-96F5-FD07F4400205}" type="sibTrans" cxnId="{E2801687-683F-44A6-8CC0-523EA3E3D2ED}">
      <dgm:prSet/>
      <dgm:spPr/>
      <dgm:t>
        <a:bodyPr/>
        <a:lstStyle/>
        <a:p>
          <a:endParaRPr lang="en-GB"/>
        </a:p>
      </dgm:t>
    </dgm:pt>
    <dgm:pt modelId="{893C5968-0B7B-4CBA-A8AA-8550AC9F2E0B}" type="pres">
      <dgm:prSet presAssocID="{3C646343-0747-428F-A706-C5C830CAACCE}" presName="Name0" presStyleCnt="0">
        <dgm:presLayoutVars>
          <dgm:dir/>
          <dgm:animLvl val="lvl"/>
          <dgm:resizeHandles val="exact"/>
        </dgm:presLayoutVars>
      </dgm:prSet>
      <dgm:spPr/>
    </dgm:pt>
    <dgm:pt modelId="{6CC8670C-1087-4F38-B7B1-33A64A478108}" type="pres">
      <dgm:prSet presAssocID="{60938AB7-8A75-4E62-BCA0-D4804F5BE574}" presName="linNode" presStyleCnt="0"/>
      <dgm:spPr/>
    </dgm:pt>
    <dgm:pt modelId="{5C8E6C02-7B87-4AA0-AEA9-9E0C18D884A3}" type="pres">
      <dgm:prSet presAssocID="{60938AB7-8A75-4E62-BCA0-D4804F5BE574}" presName="parentText" presStyleLbl="node1" presStyleIdx="0" presStyleCnt="1" custScaleX="153023">
        <dgm:presLayoutVars>
          <dgm:chMax val="1"/>
          <dgm:bulletEnabled val="1"/>
        </dgm:presLayoutVars>
      </dgm:prSet>
      <dgm:spPr/>
    </dgm:pt>
  </dgm:ptLst>
  <dgm:cxnLst>
    <dgm:cxn modelId="{C549CD4E-A6D6-494F-9699-B99B207ADE7D}" type="presOf" srcId="{60938AB7-8A75-4E62-BCA0-D4804F5BE574}" destId="{5C8E6C02-7B87-4AA0-AEA9-9E0C18D884A3}" srcOrd="0" destOrd="0" presId="urn:microsoft.com/office/officeart/2005/8/layout/vList5"/>
    <dgm:cxn modelId="{E2801687-683F-44A6-8CC0-523EA3E3D2ED}" srcId="{3C646343-0747-428F-A706-C5C830CAACCE}" destId="{60938AB7-8A75-4E62-BCA0-D4804F5BE574}" srcOrd="0" destOrd="0" parTransId="{D2D13E84-F60B-4636-9303-573690E2EB8D}" sibTransId="{BA1C498C-89DC-4144-96F5-FD07F4400205}"/>
    <dgm:cxn modelId="{20894DB2-E529-4B53-B501-007A5EE7949B}" type="presOf" srcId="{3C646343-0747-428F-A706-C5C830CAACCE}" destId="{893C5968-0B7B-4CBA-A8AA-8550AC9F2E0B}" srcOrd="0" destOrd="0" presId="urn:microsoft.com/office/officeart/2005/8/layout/vList5"/>
    <dgm:cxn modelId="{134D1BEE-83C3-430D-99CC-6D38DDDA44A1}" type="presParOf" srcId="{893C5968-0B7B-4CBA-A8AA-8550AC9F2E0B}" destId="{6CC8670C-1087-4F38-B7B1-33A64A478108}" srcOrd="0" destOrd="0" presId="urn:microsoft.com/office/officeart/2005/8/layout/vList5"/>
    <dgm:cxn modelId="{D1AB1AB6-2300-47F6-AB88-C98734A5D454}" type="presParOf" srcId="{6CC8670C-1087-4F38-B7B1-33A64A478108}" destId="{5C8E6C02-7B87-4AA0-AEA9-9E0C18D884A3}" srcOrd="0"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79A615-7226-4DB6-8E02-A78974B92223}"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GB"/>
        </a:p>
      </dgm:t>
    </dgm:pt>
    <dgm:pt modelId="{ED9A1A34-FE00-43DC-B38A-30438328B72A}">
      <dgm:prSet custT="1"/>
      <dgm:spPr/>
      <dgm:t>
        <a:bodyPr/>
        <a:lstStyle/>
        <a:p>
          <a:pPr rtl="0"/>
          <a:r>
            <a:rPr lang="en-GB" sz="1400" dirty="0"/>
            <a:t>Pilot project Brookes University and Behaviour Support Service </a:t>
          </a:r>
        </a:p>
      </dgm:t>
    </dgm:pt>
    <dgm:pt modelId="{4EF897FF-2046-4AEA-85DF-305AF0C9B3B9}" type="parTrans" cxnId="{9FEAF15E-5469-4773-83B2-D2D0C6C725DE}">
      <dgm:prSet/>
      <dgm:spPr/>
      <dgm:t>
        <a:bodyPr/>
        <a:lstStyle/>
        <a:p>
          <a:endParaRPr lang="en-GB" sz="2000"/>
        </a:p>
      </dgm:t>
    </dgm:pt>
    <dgm:pt modelId="{BD5AA77E-15D3-42D4-9204-21AB6F4BFAFF}" type="sibTrans" cxnId="{9FEAF15E-5469-4773-83B2-D2D0C6C725DE}">
      <dgm:prSet/>
      <dgm:spPr/>
      <dgm:t>
        <a:bodyPr/>
        <a:lstStyle/>
        <a:p>
          <a:endParaRPr lang="en-GB" sz="2000"/>
        </a:p>
      </dgm:t>
    </dgm:pt>
    <dgm:pt modelId="{9D1AF4BE-1EA6-468D-969C-A17788B4D5B0}">
      <dgm:prSet custT="1"/>
      <dgm:spPr/>
      <dgm:t>
        <a:bodyPr/>
        <a:lstStyle/>
        <a:p>
          <a:pPr rtl="0"/>
          <a:r>
            <a:rPr lang="en-GB" sz="1400"/>
            <a:t>6 schools and 10 classes</a:t>
          </a:r>
        </a:p>
      </dgm:t>
    </dgm:pt>
    <dgm:pt modelId="{5065B267-BB56-477D-A39D-C74EE66D30E4}" type="parTrans" cxnId="{12200839-AE9D-405A-ACDD-7785F7CA0D1D}">
      <dgm:prSet/>
      <dgm:spPr/>
      <dgm:t>
        <a:bodyPr/>
        <a:lstStyle/>
        <a:p>
          <a:endParaRPr lang="en-GB" sz="2000"/>
        </a:p>
      </dgm:t>
    </dgm:pt>
    <dgm:pt modelId="{6C69B9A1-C21C-4065-B76E-1F6519E751F3}" type="sibTrans" cxnId="{12200839-AE9D-405A-ACDD-7785F7CA0D1D}">
      <dgm:prSet/>
      <dgm:spPr/>
      <dgm:t>
        <a:bodyPr/>
        <a:lstStyle/>
        <a:p>
          <a:endParaRPr lang="en-GB" sz="2000"/>
        </a:p>
      </dgm:t>
    </dgm:pt>
    <dgm:pt modelId="{336EB14E-EF02-4394-9743-ACCD665EAE47}">
      <dgm:prSet custT="1"/>
      <dgm:spPr/>
      <dgm:t>
        <a:bodyPr/>
        <a:lstStyle/>
        <a:p>
          <a:pPr rtl="0"/>
          <a:r>
            <a:rPr lang="en-GB" sz="1400"/>
            <a:t>200+ pupils</a:t>
          </a:r>
        </a:p>
      </dgm:t>
    </dgm:pt>
    <dgm:pt modelId="{84FB3218-37B8-414F-AD56-D597D72BECF7}" type="parTrans" cxnId="{3A183000-B4EA-4A11-B349-D967860219CC}">
      <dgm:prSet/>
      <dgm:spPr/>
      <dgm:t>
        <a:bodyPr/>
        <a:lstStyle/>
        <a:p>
          <a:endParaRPr lang="en-GB" sz="2000"/>
        </a:p>
      </dgm:t>
    </dgm:pt>
    <dgm:pt modelId="{D9B9988C-6D4B-4241-ABA6-582733F3C735}" type="sibTrans" cxnId="{3A183000-B4EA-4A11-B349-D967860219CC}">
      <dgm:prSet/>
      <dgm:spPr/>
      <dgm:t>
        <a:bodyPr/>
        <a:lstStyle/>
        <a:p>
          <a:endParaRPr lang="en-GB" sz="2000"/>
        </a:p>
      </dgm:t>
    </dgm:pt>
    <dgm:pt modelId="{A0860965-4610-41D1-AE08-B7469135D2E8}">
      <dgm:prSet custT="1"/>
      <dgm:spPr/>
      <dgm:t>
        <a:bodyPr/>
        <a:lstStyle/>
        <a:p>
          <a:pPr rtl="0"/>
          <a:r>
            <a:rPr lang="en-GB" sz="1400"/>
            <a:t>1 academic school year</a:t>
          </a:r>
        </a:p>
      </dgm:t>
    </dgm:pt>
    <dgm:pt modelId="{637EB59C-E477-4911-AFA9-6141D1EDA30C}" type="parTrans" cxnId="{F5CF6EEC-AA32-4D15-B1CF-6576D3239D0F}">
      <dgm:prSet/>
      <dgm:spPr/>
      <dgm:t>
        <a:bodyPr/>
        <a:lstStyle/>
        <a:p>
          <a:endParaRPr lang="en-GB" sz="2000"/>
        </a:p>
      </dgm:t>
    </dgm:pt>
    <dgm:pt modelId="{8E870A36-689A-44DD-B665-F71740019994}" type="sibTrans" cxnId="{F5CF6EEC-AA32-4D15-B1CF-6576D3239D0F}">
      <dgm:prSet/>
      <dgm:spPr/>
      <dgm:t>
        <a:bodyPr/>
        <a:lstStyle/>
        <a:p>
          <a:endParaRPr lang="en-GB" sz="2000"/>
        </a:p>
      </dgm:t>
    </dgm:pt>
    <dgm:pt modelId="{9C660DC1-222F-4490-B89D-6C53AF54E70F}">
      <dgm:prSet custT="1"/>
      <dgm:spPr/>
      <dgm:t>
        <a:bodyPr/>
        <a:lstStyle/>
        <a:p>
          <a:pPr rtl="0"/>
          <a:r>
            <a:rPr lang="en-GB" sz="1400"/>
            <a:t>5 coaches</a:t>
          </a:r>
        </a:p>
      </dgm:t>
    </dgm:pt>
    <dgm:pt modelId="{77A3CC45-3668-4EB1-9A6F-23E799038E56}" type="parTrans" cxnId="{614F3DB7-169D-4499-B092-93A2743167F8}">
      <dgm:prSet/>
      <dgm:spPr/>
      <dgm:t>
        <a:bodyPr/>
        <a:lstStyle/>
        <a:p>
          <a:endParaRPr lang="en-GB" sz="2000"/>
        </a:p>
      </dgm:t>
    </dgm:pt>
    <dgm:pt modelId="{29F231F5-DCEC-4EA7-9DAB-5F6812FB06FA}" type="sibTrans" cxnId="{614F3DB7-169D-4499-B092-93A2743167F8}">
      <dgm:prSet/>
      <dgm:spPr/>
      <dgm:t>
        <a:bodyPr/>
        <a:lstStyle/>
        <a:p>
          <a:endParaRPr lang="en-GB" sz="2000"/>
        </a:p>
      </dgm:t>
    </dgm:pt>
    <dgm:pt modelId="{6DB6771B-2998-4516-9F0B-E005E14E1186}">
      <dgm:prSet custT="1"/>
      <dgm:spPr/>
      <dgm:t>
        <a:bodyPr/>
        <a:lstStyle/>
        <a:p>
          <a:pPr rtl="0"/>
          <a:r>
            <a:rPr lang="en-GB" sz="1400"/>
            <a:t>Preliminary findings very positive)</a:t>
          </a:r>
        </a:p>
      </dgm:t>
    </dgm:pt>
    <dgm:pt modelId="{FA3C5CF3-CB9C-4A88-8D7F-3FC7C1C10365}" type="parTrans" cxnId="{95F28C35-BB36-4B83-B1C2-367CB8215F48}">
      <dgm:prSet/>
      <dgm:spPr/>
      <dgm:t>
        <a:bodyPr/>
        <a:lstStyle/>
        <a:p>
          <a:endParaRPr lang="en-GB" sz="2000"/>
        </a:p>
      </dgm:t>
    </dgm:pt>
    <dgm:pt modelId="{9CEF9B32-F868-48F3-8DDA-C99E00B8310F}" type="sibTrans" cxnId="{95F28C35-BB36-4B83-B1C2-367CB8215F48}">
      <dgm:prSet/>
      <dgm:spPr/>
      <dgm:t>
        <a:bodyPr/>
        <a:lstStyle/>
        <a:p>
          <a:endParaRPr lang="en-GB" sz="2000"/>
        </a:p>
      </dgm:t>
    </dgm:pt>
    <dgm:pt modelId="{757FD1CB-1FC1-402F-A459-ABF9A7CD3C6F}">
      <dgm:prSet custT="1"/>
      <dgm:spPr/>
      <dgm:t>
        <a:bodyPr/>
        <a:lstStyle/>
        <a:p>
          <a:pPr rtl="0"/>
          <a:r>
            <a:rPr lang="en-GB" sz="1400"/>
            <a:t>Several pilot schools bought in the following year.</a:t>
          </a:r>
        </a:p>
      </dgm:t>
    </dgm:pt>
    <dgm:pt modelId="{FE9DF1A6-372F-45D9-B621-4DE27FEC0E01}" type="parTrans" cxnId="{66626B79-9805-435E-A750-4E898ABB8AC7}">
      <dgm:prSet/>
      <dgm:spPr/>
      <dgm:t>
        <a:bodyPr/>
        <a:lstStyle/>
        <a:p>
          <a:endParaRPr lang="en-GB" sz="2000"/>
        </a:p>
      </dgm:t>
    </dgm:pt>
    <dgm:pt modelId="{85FB871E-2119-43A9-AB07-C50E029A138D}" type="sibTrans" cxnId="{66626B79-9805-435E-A750-4E898ABB8AC7}">
      <dgm:prSet/>
      <dgm:spPr/>
      <dgm:t>
        <a:bodyPr/>
        <a:lstStyle/>
        <a:p>
          <a:endParaRPr lang="en-GB" sz="2000"/>
        </a:p>
      </dgm:t>
    </dgm:pt>
    <dgm:pt modelId="{50FF7A6A-B640-49E9-B9E0-0F2C480AFA48}" type="pres">
      <dgm:prSet presAssocID="{3B79A615-7226-4DB6-8E02-A78974B92223}" presName="Name0" presStyleCnt="0">
        <dgm:presLayoutVars>
          <dgm:dir/>
          <dgm:animLvl val="lvl"/>
          <dgm:resizeHandles val="exact"/>
        </dgm:presLayoutVars>
      </dgm:prSet>
      <dgm:spPr/>
    </dgm:pt>
    <dgm:pt modelId="{1D1D6DB0-D0A1-48AA-9CC6-87C2B6B9BBDE}" type="pres">
      <dgm:prSet presAssocID="{ED9A1A34-FE00-43DC-B38A-30438328B72A}" presName="linNode" presStyleCnt="0"/>
      <dgm:spPr/>
    </dgm:pt>
    <dgm:pt modelId="{9BC348B0-EC2A-4A0C-B7B6-168F6409A543}" type="pres">
      <dgm:prSet presAssocID="{ED9A1A34-FE00-43DC-B38A-30438328B72A}" presName="parentText" presStyleLbl="node1" presStyleIdx="0" presStyleCnt="7">
        <dgm:presLayoutVars>
          <dgm:chMax val="1"/>
          <dgm:bulletEnabled val="1"/>
        </dgm:presLayoutVars>
      </dgm:prSet>
      <dgm:spPr/>
    </dgm:pt>
    <dgm:pt modelId="{998274C4-3EF5-424B-BA8D-CB5D709F5B80}" type="pres">
      <dgm:prSet presAssocID="{BD5AA77E-15D3-42D4-9204-21AB6F4BFAFF}" presName="sp" presStyleCnt="0"/>
      <dgm:spPr/>
    </dgm:pt>
    <dgm:pt modelId="{C16A3BBF-D198-4B87-8FEB-0CA55653DD56}" type="pres">
      <dgm:prSet presAssocID="{9D1AF4BE-1EA6-468D-969C-A17788B4D5B0}" presName="linNode" presStyleCnt="0"/>
      <dgm:spPr/>
    </dgm:pt>
    <dgm:pt modelId="{B851C0FF-99A5-4478-A41E-ABC624DE156C}" type="pres">
      <dgm:prSet presAssocID="{9D1AF4BE-1EA6-468D-969C-A17788B4D5B0}" presName="parentText" presStyleLbl="node1" presStyleIdx="1" presStyleCnt="7">
        <dgm:presLayoutVars>
          <dgm:chMax val="1"/>
          <dgm:bulletEnabled val="1"/>
        </dgm:presLayoutVars>
      </dgm:prSet>
      <dgm:spPr/>
    </dgm:pt>
    <dgm:pt modelId="{4F31CBEE-510E-471D-8204-369BEE3F3563}" type="pres">
      <dgm:prSet presAssocID="{6C69B9A1-C21C-4065-B76E-1F6519E751F3}" presName="sp" presStyleCnt="0"/>
      <dgm:spPr/>
    </dgm:pt>
    <dgm:pt modelId="{0D33A900-A818-47A5-9BF9-9B0CAFDB0455}" type="pres">
      <dgm:prSet presAssocID="{336EB14E-EF02-4394-9743-ACCD665EAE47}" presName="linNode" presStyleCnt="0"/>
      <dgm:spPr/>
    </dgm:pt>
    <dgm:pt modelId="{C27EB4F7-F14D-4191-8069-246A5729849F}" type="pres">
      <dgm:prSet presAssocID="{336EB14E-EF02-4394-9743-ACCD665EAE47}" presName="parentText" presStyleLbl="node1" presStyleIdx="2" presStyleCnt="7">
        <dgm:presLayoutVars>
          <dgm:chMax val="1"/>
          <dgm:bulletEnabled val="1"/>
        </dgm:presLayoutVars>
      </dgm:prSet>
      <dgm:spPr/>
    </dgm:pt>
    <dgm:pt modelId="{AC19EA1D-6469-4D45-B923-8B131FBCFB58}" type="pres">
      <dgm:prSet presAssocID="{D9B9988C-6D4B-4241-ABA6-582733F3C735}" presName="sp" presStyleCnt="0"/>
      <dgm:spPr/>
    </dgm:pt>
    <dgm:pt modelId="{7F29FF98-060D-4D4E-B6A2-7066E22C8C23}" type="pres">
      <dgm:prSet presAssocID="{A0860965-4610-41D1-AE08-B7469135D2E8}" presName="linNode" presStyleCnt="0"/>
      <dgm:spPr/>
    </dgm:pt>
    <dgm:pt modelId="{0F9CC1FA-1180-4253-99ED-480FEC90BAD4}" type="pres">
      <dgm:prSet presAssocID="{A0860965-4610-41D1-AE08-B7469135D2E8}" presName="parentText" presStyleLbl="node1" presStyleIdx="3" presStyleCnt="7">
        <dgm:presLayoutVars>
          <dgm:chMax val="1"/>
          <dgm:bulletEnabled val="1"/>
        </dgm:presLayoutVars>
      </dgm:prSet>
      <dgm:spPr/>
    </dgm:pt>
    <dgm:pt modelId="{C3B27517-FAA7-4CE9-93F9-B51134E66C1A}" type="pres">
      <dgm:prSet presAssocID="{8E870A36-689A-44DD-B665-F71740019994}" presName="sp" presStyleCnt="0"/>
      <dgm:spPr/>
    </dgm:pt>
    <dgm:pt modelId="{1073A99A-BFB9-48D6-A3E5-7AF81B620318}" type="pres">
      <dgm:prSet presAssocID="{9C660DC1-222F-4490-B89D-6C53AF54E70F}" presName="linNode" presStyleCnt="0"/>
      <dgm:spPr/>
    </dgm:pt>
    <dgm:pt modelId="{ED01442D-8094-49C3-9E87-5433BF996401}" type="pres">
      <dgm:prSet presAssocID="{9C660DC1-222F-4490-B89D-6C53AF54E70F}" presName="parentText" presStyleLbl="node1" presStyleIdx="4" presStyleCnt="7">
        <dgm:presLayoutVars>
          <dgm:chMax val="1"/>
          <dgm:bulletEnabled val="1"/>
        </dgm:presLayoutVars>
      </dgm:prSet>
      <dgm:spPr/>
    </dgm:pt>
    <dgm:pt modelId="{1AAEB940-D95D-4B46-8D14-AC3AF85464EA}" type="pres">
      <dgm:prSet presAssocID="{29F231F5-DCEC-4EA7-9DAB-5F6812FB06FA}" presName="sp" presStyleCnt="0"/>
      <dgm:spPr/>
    </dgm:pt>
    <dgm:pt modelId="{0EF50125-6987-4C7A-8657-D59F84215D9F}" type="pres">
      <dgm:prSet presAssocID="{6DB6771B-2998-4516-9F0B-E005E14E1186}" presName="linNode" presStyleCnt="0"/>
      <dgm:spPr/>
    </dgm:pt>
    <dgm:pt modelId="{DE1C95D2-1945-4189-9C3B-9F7831B09A59}" type="pres">
      <dgm:prSet presAssocID="{6DB6771B-2998-4516-9F0B-E005E14E1186}" presName="parentText" presStyleLbl="node1" presStyleIdx="5" presStyleCnt="7">
        <dgm:presLayoutVars>
          <dgm:chMax val="1"/>
          <dgm:bulletEnabled val="1"/>
        </dgm:presLayoutVars>
      </dgm:prSet>
      <dgm:spPr/>
    </dgm:pt>
    <dgm:pt modelId="{C4CF3B26-2253-4AFE-BCCF-FFFA57B55A21}" type="pres">
      <dgm:prSet presAssocID="{9CEF9B32-F868-48F3-8DDA-C99E00B8310F}" presName="sp" presStyleCnt="0"/>
      <dgm:spPr/>
    </dgm:pt>
    <dgm:pt modelId="{CB3690E7-FD30-45AF-AB64-2D4F76671343}" type="pres">
      <dgm:prSet presAssocID="{757FD1CB-1FC1-402F-A459-ABF9A7CD3C6F}" presName="linNode" presStyleCnt="0"/>
      <dgm:spPr/>
    </dgm:pt>
    <dgm:pt modelId="{90E2C5AA-E2B8-4A1D-9928-367E7C3331E5}" type="pres">
      <dgm:prSet presAssocID="{757FD1CB-1FC1-402F-A459-ABF9A7CD3C6F}" presName="parentText" presStyleLbl="node1" presStyleIdx="6" presStyleCnt="7">
        <dgm:presLayoutVars>
          <dgm:chMax val="1"/>
          <dgm:bulletEnabled val="1"/>
        </dgm:presLayoutVars>
      </dgm:prSet>
      <dgm:spPr/>
    </dgm:pt>
  </dgm:ptLst>
  <dgm:cxnLst>
    <dgm:cxn modelId="{3A183000-B4EA-4A11-B349-D967860219CC}" srcId="{3B79A615-7226-4DB6-8E02-A78974B92223}" destId="{336EB14E-EF02-4394-9743-ACCD665EAE47}" srcOrd="2" destOrd="0" parTransId="{84FB3218-37B8-414F-AD56-D597D72BECF7}" sibTransId="{D9B9988C-6D4B-4241-ABA6-582733F3C735}"/>
    <dgm:cxn modelId="{95F28C35-BB36-4B83-B1C2-367CB8215F48}" srcId="{3B79A615-7226-4DB6-8E02-A78974B92223}" destId="{6DB6771B-2998-4516-9F0B-E005E14E1186}" srcOrd="5" destOrd="0" parTransId="{FA3C5CF3-CB9C-4A88-8D7F-3FC7C1C10365}" sibTransId="{9CEF9B32-F868-48F3-8DDA-C99E00B8310F}"/>
    <dgm:cxn modelId="{12200839-AE9D-405A-ACDD-7785F7CA0D1D}" srcId="{3B79A615-7226-4DB6-8E02-A78974B92223}" destId="{9D1AF4BE-1EA6-468D-969C-A17788B4D5B0}" srcOrd="1" destOrd="0" parTransId="{5065B267-BB56-477D-A39D-C74EE66D30E4}" sibTransId="{6C69B9A1-C21C-4065-B76E-1F6519E751F3}"/>
    <dgm:cxn modelId="{9FEAF15E-5469-4773-83B2-D2D0C6C725DE}" srcId="{3B79A615-7226-4DB6-8E02-A78974B92223}" destId="{ED9A1A34-FE00-43DC-B38A-30438328B72A}" srcOrd="0" destOrd="0" parTransId="{4EF897FF-2046-4AEA-85DF-305AF0C9B3B9}" sibTransId="{BD5AA77E-15D3-42D4-9204-21AB6F4BFAFF}"/>
    <dgm:cxn modelId="{51E04342-CD45-452A-9248-692128D6FBBF}" type="presOf" srcId="{ED9A1A34-FE00-43DC-B38A-30438328B72A}" destId="{9BC348B0-EC2A-4A0C-B7B6-168F6409A543}" srcOrd="0" destOrd="0" presId="urn:microsoft.com/office/officeart/2005/8/layout/vList5"/>
    <dgm:cxn modelId="{D31F7664-7026-4731-9B74-21DBD6B7FBE3}" type="presOf" srcId="{A0860965-4610-41D1-AE08-B7469135D2E8}" destId="{0F9CC1FA-1180-4253-99ED-480FEC90BAD4}" srcOrd="0" destOrd="0" presId="urn:microsoft.com/office/officeart/2005/8/layout/vList5"/>
    <dgm:cxn modelId="{147A5966-0D85-40BD-B54A-1A7939EF086A}" type="presOf" srcId="{9C660DC1-222F-4490-B89D-6C53AF54E70F}" destId="{ED01442D-8094-49C3-9E87-5433BF996401}" srcOrd="0" destOrd="0" presId="urn:microsoft.com/office/officeart/2005/8/layout/vList5"/>
    <dgm:cxn modelId="{A5920E75-0F8F-4416-A625-260927DAFD8E}" type="presOf" srcId="{6DB6771B-2998-4516-9F0B-E005E14E1186}" destId="{DE1C95D2-1945-4189-9C3B-9F7831B09A59}" srcOrd="0" destOrd="0" presId="urn:microsoft.com/office/officeart/2005/8/layout/vList5"/>
    <dgm:cxn modelId="{66626B79-9805-435E-A750-4E898ABB8AC7}" srcId="{3B79A615-7226-4DB6-8E02-A78974B92223}" destId="{757FD1CB-1FC1-402F-A459-ABF9A7CD3C6F}" srcOrd="6" destOrd="0" parTransId="{FE9DF1A6-372F-45D9-B621-4DE27FEC0E01}" sibTransId="{85FB871E-2119-43A9-AB07-C50E029A138D}"/>
    <dgm:cxn modelId="{0A3A918A-23EF-4C27-A93F-51B214B8929C}" type="presOf" srcId="{336EB14E-EF02-4394-9743-ACCD665EAE47}" destId="{C27EB4F7-F14D-4191-8069-246A5729849F}" srcOrd="0" destOrd="0" presId="urn:microsoft.com/office/officeart/2005/8/layout/vList5"/>
    <dgm:cxn modelId="{614F3DB7-169D-4499-B092-93A2743167F8}" srcId="{3B79A615-7226-4DB6-8E02-A78974B92223}" destId="{9C660DC1-222F-4490-B89D-6C53AF54E70F}" srcOrd="4" destOrd="0" parTransId="{77A3CC45-3668-4EB1-9A6F-23E799038E56}" sibTransId="{29F231F5-DCEC-4EA7-9DAB-5F6812FB06FA}"/>
    <dgm:cxn modelId="{24DE52C7-26B3-47AC-A7EB-26467A213704}" type="presOf" srcId="{9D1AF4BE-1EA6-468D-969C-A17788B4D5B0}" destId="{B851C0FF-99A5-4478-A41E-ABC624DE156C}" srcOrd="0" destOrd="0" presId="urn:microsoft.com/office/officeart/2005/8/layout/vList5"/>
    <dgm:cxn modelId="{D7F081D9-8083-4A51-A428-D4E4CF79EA54}" type="presOf" srcId="{757FD1CB-1FC1-402F-A459-ABF9A7CD3C6F}" destId="{90E2C5AA-E2B8-4A1D-9928-367E7C3331E5}" srcOrd="0" destOrd="0" presId="urn:microsoft.com/office/officeart/2005/8/layout/vList5"/>
    <dgm:cxn modelId="{7FCA21E2-4EE3-4135-97FD-47E4CAE80FD3}" type="presOf" srcId="{3B79A615-7226-4DB6-8E02-A78974B92223}" destId="{50FF7A6A-B640-49E9-B9E0-0F2C480AFA48}" srcOrd="0" destOrd="0" presId="urn:microsoft.com/office/officeart/2005/8/layout/vList5"/>
    <dgm:cxn modelId="{F5CF6EEC-AA32-4D15-B1CF-6576D3239D0F}" srcId="{3B79A615-7226-4DB6-8E02-A78974B92223}" destId="{A0860965-4610-41D1-AE08-B7469135D2E8}" srcOrd="3" destOrd="0" parTransId="{637EB59C-E477-4911-AFA9-6141D1EDA30C}" sibTransId="{8E870A36-689A-44DD-B665-F71740019994}"/>
    <dgm:cxn modelId="{6B37EF73-B980-4FD1-82A1-CE0B2667EB7B}" type="presParOf" srcId="{50FF7A6A-B640-49E9-B9E0-0F2C480AFA48}" destId="{1D1D6DB0-D0A1-48AA-9CC6-87C2B6B9BBDE}" srcOrd="0" destOrd="0" presId="urn:microsoft.com/office/officeart/2005/8/layout/vList5"/>
    <dgm:cxn modelId="{CC9E1252-058D-46BA-9C0D-10CCB77A11FF}" type="presParOf" srcId="{1D1D6DB0-D0A1-48AA-9CC6-87C2B6B9BBDE}" destId="{9BC348B0-EC2A-4A0C-B7B6-168F6409A543}" srcOrd="0" destOrd="0" presId="urn:microsoft.com/office/officeart/2005/8/layout/vList5"/>
    <dgm:cxn modelId="{98724D8D-B469-4129-B2EC-A8FEB5BC8C4C}" type="presParOf" srcId="{50FF7A6A-B640-49E9-B9E0-0F2C480AFA48}" destId="{998274C4-3EF5-424B-BA8D-CB5D709F5B80}" srcOrd="1" destOrd="0" presId="urn:microsoft.com/office/officeart/2005/8/layout/vList5"/>
    <dgm:cxn modelId="{17A13625-05EE-441C-AE2D-7E7CB5C53D3C}" type="presParOf" srcId="{50FF7A6A-B640-49E9-B9E0-0F2C480AFA48}" destId="{C16A3BBF-D198-4B87-8FEB-0CA55653DD56}" srcOrd="2" destOrd="0" presId="urn:microsoft.com/office/officeart/2005/8/layout/vList5"/>
    <dgm:cxn modelId="{8E8276D1-434E-4517-B826-34C6EE37910C}" type="presParOf" srcId="{C16A3BBF-D198-4B87-8FEB-0CA55653DD56}" destId="{B851C0FF-99A5-4478-A41E-ABC624DE156C}" srcOrd="0" destOrd="0" presId="urn:microsoft.com/office/officeart/2005/8/layout/vList5"/>
    <dgm:cxn modelId="{C1AE9C8F-D812-44A1-9A14-B476D8F0DC82}" type="presParOf" srcId="{50FF7A6A-B640-49E9-B9E0-0F2C480AFA48}" destId="{4F31CBEE-510E-471D-8204-369BEE3F3563}" srcOrd="3" destOrd="0" presId="urn:microsoft.com/office/officeart/2005/8/layout/vList5"/>
    <dgm:cxn modelId="{C081E3D3-2251-41F0-869B-44D1CF3456CC}" type="presParOf" srcId="{50FF7A6A-B640-49E9-B9E0-0F2C480AFA48}" destId="{0D33A900-A818-47A5-9BF9-9B0CAFDB0455}" srcOrd="4" destOrd="0" presId="urn:microsoft.com/office/officeart/2005/8/layout/vList5"/>
    <dgm:cxn modelId="{39B6BA84-44F8-423A-9F25-0F684FC766EC}" type="presParOf" srcId="{0D33A900-A818-47A5-9BF9-9B0CAFDB0455}" destId="{C27EB4F7-F14D-4191-8069-246A5729849F}" srcOrd="0" destOrd="0" presId="urn:microsoft.com/office/officeart/2005/8/layout/vList5"/>
    <dgm:cxn modelId="{F11F8EAC-09BB-4F84-8C80-5FDDD8F756B0}" type="presParOf" srcId="{50FF7A6A-B640-49E9-B9E0-0F2C480AFA48}" destId="{AC19EA1D-6469-4D45-B923-8B131FBCFB58}" srcOrd="5" destOrd="0" presId="urn:microsoft.com/office/officeart/2005/8/layout/vList5"/>
    <dgm:cxn modelId="{D08FD634-E514-4682-A5A5-B6F2DC2309A7}" type="presParOf" srcId="{50FF7A6A-B640-49E9-B9E0-0F2C480AFA48}" destId="{7F29FF98-060D-4D4E-B6A2-7066E22C8C23}" srcOrd="6" destOrd="0" presId="urn:microsoft.com/office/officeart/2005/8/layout/vList5"/>
    <dgm:cxn modelId="{A731BFE2-C5A0-4D35-841E-2692412316F7}" type="presParOf" srcId="{7F29FF98-060D-4D4E-B6A2-7066E22C8C23}" destId="{0F9CC1FA-1180-4253-99ED-480FEC90BAD4}" srcOrd="0" destOrd="0" presId="urn:microsoft.com/office/officeart/2005/8/layout/vList5"/>
    <dgm:cxn modelId="{E8E1145A-037D-49D3-A09F-1374E0E5D67D}" type="presParOf" srcId="{50FF7A6A-B640-49E9-B9E0-0F2C480AFA48}" destId="{C3B27517-FAA7-4CE9-93F9-B51134E66C1A}" srcOrd="7" destOrd="0" presId="urn:microsoft.com/office/officeart/2005/8/layout/vList5"/>
    <dgm:cxn modelId="{0CB34604-05E6-4B98-B36D-8FD1447BFE38}" type="presParOf" srcId="{50FF7A6A-B640-49E9-B9E0-0F2C480AFA48}" destId="{1073A99A-BFB9-48D6-A3E5-7AF81B620318}" srcOrd="8" destOrd="0" presId="urn:microsoft.com/office/officeart/2005/8/layout/vList5"/>
    <dgm:cxn modelId="{8BE62FF2-FB3F-420B-9EFC-A209C6D81215}" type="presParOf" srcId="{1073A99A-BFB9-48D6-A3E5-7AF81B620318}" destId="{ED01442D-8094-49C3-9E87-5433BF996401}" srcOrd="0" destOrd="0" presId="urn:microsoft.com/office/officeart/2005/8/layout/vList5"/>
    <dgm:cxn modelId="{6C6C2623-D8FF-4F58-A580-C1C8A603BFA9}" type="presParOf" srcId="{50FF7A6A-B640-49E9-B9E0-0F2C480AFA48}" destId="{1AAEB940-D95D-4B46-8D14-AC3AF85464EA}" srcOrd="9" destOrd="0" presId="urn:microsoft.com/office/officeart/2005/8/layout/vList5"/>
    <dgm:cxn modelId="{F8886B55-BE5D-4707-8065-E6BF5E1D63B7}" type="presParOf" srcId="{50FF7A6A-B640-49E9-B9E0-0F2C480AFA48}" destId="{0EF50125-6987-4C7A-8657-D59F84215D9F}" srcOrd="10" destOrd="0" presId="urn:microsoft.com/office/officeart/2005/8/layout/vList5"/>
    <dgm:cxn modelId="{6A6C907C-9F26-4F8F-B69E-CDAAE988FD64}" type="presParOf" srcId="{0EF50125-6987-4C7A-8657-D59F84215D9F}" destId="{DE1C95D2-1945-4189-9C3B-9F7831B09A59}" srcOrd="0" destOrd="0" presId="urn:microsoft.com/office/officeart/2005/8/layout/vList5"/>
    <dgm:cxn modelId="{17D81D2C-6D07-49FF-A143-1E196651D2A5}" type="presParOf" srcId="{50FF7A6A-B640-49E9-B9E0-0F2C480AFA48}" destId="{C4CF3B26-2253-4AFE-BCCF-FFFA57B55A21}" srcOrd="11" destOrd="0" presId="urn:microsoft.com/office/officeart/2005/8/layout/vList5"/>
    <dgm:cxn modelId="{F191C4B6-2A60-473C-8DEF-239F34522C29}" type="presParOf" srcId="{50FF7A6A-B640-49E9-B9E0-0F2C480AFA48}" destId="{CB3690E7-FD30-45AF-AB64-2D4F76671343}" srcOrd="12" destOrd="0" presId="urn:microsoft.com/office/officeart/2005/8/layout/vList5"/>
    <dgm:cxn modelId="{175E6938-B4D6-4574-BEAA-C8E38453DC7D}" type="presParOf" srcId="{CB3690E7-FD30-45AF-AB64-2D4F76671343}" destId="{90E2C5AA-E2B8-4A1D-9928-367E7C3331E5}"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94395D-7FDE-4427-942A-182E7D446CDB}"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GB"/>
        </a:p>
      </dgm:t>
    </dgm:pt>
    <dgm:pt modelId="{47EF932E-2079-47CB-910E-37DCAF35546D}">
      <dgm:prSet/>
      <dgm:spPr/>
      <dgm:t>
        <a:bodyPr/>
        <a:lstStyle/>
        <a:p>
          <a:pPr rtl="0"/>
          <a:r>
            <a:rPr lang="en-US" dirty="0"/>
            <a:t>Classroom Rules</a:t>
          </a:r>
          <a:endParaRPr lang="en-GB" dirty="0"/>
        </a:p>
      </dgm:t>
    </dgm:pt>
    <dgm:pt modelId="{90176612-3E36-4684-86C6-F08F456E595B}" type="parTrans" cxnId="{4CA94790-50E0-46E1-9435-5674E2E89E53}">
      <dgm:prSet/>
      <dgm:spPr/>
      <dgm:t>
        <a:bodyPr/>
        <a:lstStyle/>
        <a:p>
          <a:endParaRPr lang="en-GB"/>
        </a:p>
      </dgm:t>
    </dgm:pt>
    <dgm:pt modelId="{D175D2F1-6ECE-42E9-8FE8-7D1882189B51}" type="sibTrans" cxnId="{4CA94790-50E0-46E1-9435-5674E2E89E53}">
      <dgm:prSet/>
      <dgm:spPr/>
      <dgm:t>
        <a:bodyPr/>
        <a:lstStyle/>
        <a:p>
          <a:endParaRPr lang="en-GB"/>
        </a:p>
      </dgm:t>
    </dgm:pt>
    <dgm:pt modelId="{3C29C7CB-4708-48D6-AB1A-57375A971926}">
      <dgm:prSet/>
      <dgm:spPr/>
      <dgm:t>
        <a:bodyPr/>
        <a:lstStyle/>
        <a:p>
          <a:pPr rtl="0"/>
          <a:r>
            <a:rPr lang="en-US"/>
            <a:t>Team Membership</a:t>
          </a:r>
          <a:endParaRPr lang="en-GB" dirty="0"/>
        </a:p>
      </dgm:t>
    </dgm:pt>
    <dgm:pt modelId="{5C8E49E6-C511-4E87-85C5-1417E140E0DB}" type="parTrans" cxnId="{417DCBA7-360D-443B-8F92-884F282F97E3}">
      <dgm:prSet/>
      <dgm:spPr/>
      <dgm:t>
        <a:bodyPr/>
        <a:lstStyle/>
        <a:p>
          <a:endParaRPr lang="en-GB"/>
        </a:p>
      </dgm:t>
    </dgm:pt>
    <dgm:pt modelId="{D83A50F6-C424-4A79-8E86-844583A2AB18}" type="sibTrans" cxnId="{417DCBA7-360D-443B-8F92-884F282F97E3}">
      <dgm:prSet/>
      <dgm:spPr/>
      <dgm:t>
        <a:bodyPr/>
        <a:lstStyle/>
        <a:p>
          <a:endParaRPr lang="en-GB"/>
        </a:p>
      </dgm:t>
    </dgm:pt>
    <dgm:pt modelId="{C946E339-0E01-40D7-A703-4BD3BFBFF181}">
      <dgm:prSet/>
      <dgm:spPr/>
      <dgm:t>
        <a:bodyPr/>
        <a:lstStyle/>
        <a:p>
          <a:pPr rtl="0"/>
          <a:r>
            <a:rPr lang="en-US"/>
            <a:t>Monitoring of Behaviour </a:t>
          </a:r>
          <a:endParaRPr lang="en-GB"/>
        </a:p>
      </dgm:t>
    </dgm:pt>
    <dgm:pt modelId="{B795FB21-3308-49A6-9481-E80DF975869C}" type="parTrans" cxnId="{0A949CF4-540A-4821-A9A1-D4406F590455}">
      <dgm:prSet/>
      <dgm:spPr/>
      <dgm:t>
        <a:bodyPr/>
        <a:lstStyle/>
        <a:p>
          <a:endParaRPr lang="en-GB"/>
        </a:p>
      </dgm:t>
    </dgm:pt>
    <dgm:pt modelId="{9BDEF060-AAF9-47D1-B945-4CC61BC25346}" type="sibTrans" cxnId="{0A949CF4-540A-4821-A9A1-D4406F590455}">
      <dgm:prSet/>
      <dgm:spPr/>
      <dgm:t>
        <a:bodyPr/>
        <a:lstStyle/>
        <a:p>
          <a:endParaRPr lang="en-GB"/>
        </a:p>
      </dgm:t>
    </dgm:pt>
    <dgm:pt modelId="{ACBBB3B6-98B3-420E-9466-08A63A383909}">
      <dgm:prSet/>
      <dgm:spPr/>
      <dgm:t>
        <a:bodyPr/>
        <a:lstStyle/>
        <a:p>
          <a:pPr rtl="0"/>
          <a:r>
            <a:rPr lang="en-US" dirty="0"/>
            <a:t>Positive Reinforcement</a:t>
          </a:r>
          <a:endParaRPr lang="en-GB" dirty="0"/>
        </a:p>
      </dgm:t>
    </dgm:pt>
    <dgm:pt modelId="{706F9E68-2513-4C97-A86E-F9C2717B66ED}" type="parTrans" cxnId="{C9EDA25D-A6FA-45E6-A3D1-32C1A0EEBD35}">
      <dgm:prSet/>
      <dgm:spPr/>
      <dgm:t>
        <a:bodyPr/>
        <a:lstStyle/>
        <a:p>
          <a:endParaRPr lang="en-GB"/>
        </a:p>
      </dgm:t>
    </dgm:pt>
    <dgm:pt modelId="{7046794F-07CD-46CD-B625-7BAB642F2BD5}" type="sibTrans" cxnId="{C9EDA25D-A6FA-45E6-A3D1-32C1A0EEBD35}">
      <dgm:prSet/>
      <dgm:spPr/>
      <dgm:t>
        <a:bodyPr/>
        <a:lstStyle/>
        <a:p>
          <a:endParaRPr lang="en-GB"/>
        </a:p>
      </dgm:t>
    </dgm:pt>
    <dgm:pt modelId="{9B7B59CC-8EDD-4643-B856-F7358B23DF6F}" type="pres">
      <dgm:prSet presAssocID="{EA94395D-7FDE-4427-942A-182E7D446CDB}" presName="linear" presStyleCnt="0">
        <dgm:presLayoutVars>
          <dgm:dir/>
          <dgm:resizeHandles val="exact"/>
        </dgm:presLayoutVars>
      </dgm:prSet>
      <dgm:spPr/>
    </dgm:pt>
    <dgm:pt modelId="{B0E5C19D-6B49-4974-9125-BC818732470E}" type="pres">
      <dgm:prSet presAssocID="{47EF932E-2079-47CB-910E-37DCAF35546D}" presName="comp" presStyleCnt="0"/>
      <dgm:spPr/>
    </dgm:pt>
    <dgm:pt modelId="{821C44E5-3DCC-457E-B51F-B7CC63970543}" type="pres">
      <dgm:prSet presAssocID="{47EF932E-2079-47CB-910E-37DCAF35546D}" presName="box" presStyleLbl="node1" presStyleIdx="0" presStyleCnt="4"/>
      <dgm:spPr/>
    </dgm:pt>
    <dgm:pt modelId="{A4F26B53-F99A-4DB5-B4BC-71639E0212F5}" type="pres">
      <dgm:prSet presAssocID="{47EF932E-2079-47CB-910E-37DCAF35546D}" presName="img" presStyleLbl="fgImgPlace1" presStyleIdx="0" presStyleCnt="4"/>
      <dgm:spPr>
        <a:blipFill rotWithShape="1">
          <a:blip xmlns:r="http://schemas.openxmlformats.org/officeDocument/2006/relationships" r:embed="rId1"/>
          <a:stretch>
            <a:fillRect/>
          </a:stretch>
        </a:blipFill>
      </dgm:spPr>
    </dgm:pt>
    <dgm:pt modelId="{F9FC269A-AC96-4E3C-A178-B2CC8185EAEB}" type="pres">
      <dgm:prSet presAssocID="{47EF932E-2079-47CB-910E-37DCAF35546D}" presName="text" presStyleLbl="node1" presStyleIdx="0" presStyleCnt="4">
        <dgm:presLayoutVars>
          <dgm:bulletEnabled val="1"/>
        </dgm:presLayoutVars>
      </dgm:prSet>
      <dgm:spPr/>
    </dgm:pt>
    <dgm:pt modelId="{DA00C162-011F-466B-9320-AE613AB0931D}" type="pres">
      <dgm:prSet presAssocID="{D175D2F1-6ECE-42E9-8FE8-7D1882189B51}" presName="spacer" presStyleCnt="0"/>
      <dgm:spPr/>
    </dgm:pt>
    <dgm:pt modelId="{E4A67D3B-2886-4426-BC37-09D2DD3749A7}" type="pres">
      <dgm:prSet presAssocID="{3C29C7CB-4708-48D6-AB1A-57375A971926}" presName="comp" presStyleCnt="0"/>
      <dgm:spPr/>
    </dgm:pt>
    <dgm:pt modelId="{D6920B82-4B1A-4D65-88C0-798B896B7646}" type="pres">
      <dgm:prSet presAssocID="{3C29C7CB-4708-48D6-AB1A-57375A971926}" presName="box" presStyleLbl="node1" presStyleIdx="1" presStyleCnt="4"/>
      <dgm:spPr/>
    </dgm:pt>
    <dgm:pt modelId="{4FC38DEE-C1D0-4E70-B00E-1ADFE4187763}" type="pres">
      <dgm:prSet presAssocID="{3C29C7CB-4708-48D6-AB1A-57375A971926}" presName="img" presStyleLbl="fgImgPlace1" presStyleIdx="1" presStyleCnt="4"/>
      <dgm:spPr>
        <a:blipFill rotWithShape="1">
          <a:blip xmlns:r="http://schemas.openxmlformats.org/officeDocument/2006/relationships" r:embed="rId2"/>
          <a:stretch>
            <a:fillRect/>
          </a:stretch>
        </a:blipFill>
      </dgm:spPr>
    </dgm:pt>
    <dgm:pt modelId="{52ED508D-805C-4695-9182-C3C1FAEAB5F9}" type="pres">
      <dgm:prSet presAssocID="{3C29C7CB-4708-48D6-AB1A-57375A971926}" presName="text" presStyleLbl="node1" presStyleIdx="1" presStyleCnt="4">
        <dgm:presLayoutVars>
          <dgm:bulletEnabled val="1"/>
        </dgm:presLayoutVars>
      </dgm:prSet>
      <dgm:spPr/>
    </dgm:pt>
    <dgm:pt modelId="{008E8836-9B22-4A52-8BEE-47C79B9D0015}" type="pres">
      <dgm:prSet presAssocID="{D83A50F6-C424-4A79-8E86-844583A2AB18}" presName="spacer" presStyleCnt="0"/>
      <dgm:spPr/>
    </dgm:pt>
    <dgm:pt modelId="{3E1C983E-11B6-4474-9BB0-6C12CD4AA429}" type="pres">
      <dgm:prSet presAssocID="{C946E339-0E01-40D7-A703-4BD3BFBFF181}" presName="comp" presStyleCnt="0"/>
      <dgm:spPr/>
    </dgm:pt>
    <dgm:pt modelId="{15E2B13A-AAE4-4344-8CB7-56E27AA78333}" type="pres">
      <dgm:prSet presAssocID="{C946E339-0E01-40D7-A703-4BD3BFBFF181}" presName="box" presStyleLbl="node1" presStyleIdx="2" presStyleCnt="4"/>
      <dgm:spPr/>
    </dgm:pt>
    <dgm:pt modelId="{5890A536-0511-45A4-BEE4-E836787E6ECE}" type="pres">
      <dgm:prSet presAssocID="{C946E339-0E01-40D7-A703-4BD3BFBFF181}" presName="img" presStyleLbl="fgImgPlace1" presStyleIdx="2" presStyleCnt="4"/>
      <dgm:spPr>
        <a:blipFill rotWithShape="1">
          <a:blip xmlns:r="http://schemas.openxmlformats.org/officeDocument/2006/relationships" r:embed="rId3"/>
          <a:stretch>
            <a:fillRect/>
          </a:stretch>
        </a:blipFill>
      </dgm:spPr>
    </dgm:pt>
    <dgm:pt modelId="{694A2DE4-F21B-4BE0-A9D7-899B3C507D39}" type="pres">
      <dgm:prSet presAssocID="{C946E339-0E01-40D7-A703-4BD3BFBFF181}" presName="text" presStyleLbl="node1" presStyleIdx="2" presStyleCnt="4">
        <dgm:presLayoutVars>
          <dgm:bulletEnabled val="1"/>
        </dgm:presLayoutVars>
      </dgm:prSet>
      <dgm:spPr/>
    </dgm:pt>
    <dgm:pt modelId="{F1EB4667-F49E-409A-BBBB-4185BC2ABCA7}" type="pres">
      <dgm:prSet presAssocID="{9BDEF060-AAF9-47D1-B945-4CC61BC25346}" presName="spacer" presStyleCnt="0"/>
      <dgm:spPr/>
    </dgm:pt>
    <dgm:pt modelId="{B0FFD1F8-58CD-4B5A-8A09-A1956528B886}" type="pres">
      <dgm:prSet presAssocID="{ACBBB3B6-98B3-420E-9466-08A63A383909}" presName="comp" presStyleCnt="0"/>
      <dgm:spPr/>
    </dgm:pt>
    <dgm:pt modelId="{ABD94917-797C-4A04-9912-97B537086506}" type="pres">
      <dgm:prSet presAssocID="{ACBBB3B6-98B3-420E-9466-08A63A383909}" presName="box" presStyleLbl="node1" presStyleIdx="3" presStyleCnt="4"/>
      <dgm:spPr/>
    </dgm:pt>
    <dgm:pt modelId="{08FFCBA6-8BBC-43ED-B4EA-DCDF99125750}" type="pres">
      <dgm:prSet presAssocID="{ACBBB3B6-98B3-420E-9466-08A63A383909}" presName="img" presStyleLbl="fgImgPlace1" presStyleIdx="3" presStyleCnt="4"/>
      <dgm:spPr>
        <a:blipFill rotWithShape="1">
          <a:blip xmlns:r="http://schemas.openxmlformats.org/officeDocument/2006/relationships" r:embed="rId4"/>
          <a:stretch>
            <a:fillRect/>
          </a:stretch>
        </a:blipFill>
      </dgm:spPr>
    </dgm:pt>
    <dgm:pt modelId="{2A0B0201-9729-4778-9665-6A1ADD4DD151}" type="pres">
      <dgm:prSet presAssocID="{ACBBB3B6-98B3-420E-9466-08A63A383909}" presName="text" presStyleLbl="node1" presStyleIdx="3" presStyleCnt="4">
        <dgm:presLayoutVars>
          <dgm:bulletEnabled val="1"/>
        </dgm:presLayoutVars>
      </dgm:prSet>
      <dgm:spPr/>
    </dgm:pt>
  </dgm:ptLst>
  <dgm:cxnLst>
    <dgm:cxn modelId="{D266DB15-D7AD-4AFF-83DE-80337179889E}" type="presOf" srcId="{C946E339-0E01-40D7-A703-4BD3BFBFF181}" destId="{694A2DE4-F21B-4BE0-A9D7-899B3C507D39}" srcOrd="1" destOrd="0" presId="urn:microsoft.com/office/officeart/2005/8/layout/vList4"/>
    <dgm:cxn modelId="{C9EDA25D-A6FA-45E6-A3D1-32C1A0EEBD35}" srcId="{EA94395D-7FDE-4427-942A-182E7D446CDB}" destId="{ACBBB3B6-98B3-420E-9466-08A63A383909}" srcOrd="3" destOrd="0" parTransId="{706F9E68-2513-4C97-A86E-F9C2717B66ED}" sibTransId="{7046794F-07CD-46CD-B625-7BAB642F2BD5}"/>
    <dgm:cxn modelId="{A792A042-02F9-4579-99E6-BF2628EFA9C4}" type="presOf" srcId="{47EF932E-2079-47CB-910E-37DCAF35546D}" destId="{F9FC269A-AC96-4E3C-A178-B2CC8185EAEB}" srcOrd="1" destOrd="0" presId="urn:microsoft.com/office/officeart/2005/8/layout/vList4"/>
    <dgm:cxn modelId="{9E38F943-D982-42AC-B759-1A85B73C75A3}" type="presOf" srcId="{3C29C7CB-4708-48D6-AB1A-57375A971926}" destId="{52ED508D-805C-4695-9182-C3C1FAEAB5F9}" srcOrd="1" destOrd="0" presId="urn:microsoft.com/office/officeart/2005/8/layout/vList4"/>
    <dgm:cxn modelId="{4CA94790-50E0-46E1-9435-5674E2E89E53}" srcId="{EA94395D-7FDE-4427-942A-182E7D446CDB}" destId="{47EF932E-2079-47CB-910E-37DCAF35546D}" srcOrd="0" destOrd="0" parTransId="{90176612-3E36-4684-86C6-F08F456E595B}" sibTransId="{D175D2F1-6ECE-42E9-8FE8-7D1882189B51}"/>
    <dgm:cxn modelId="{CBEFF995-46A0-4A0A-AAF5-F41C3FAE117B}" type="presOf" srcId="{ACBBB3B6-98B3-420E-9466-08A63A383909}" destId="{2A0B0201-9729-4778-9665-6A1ADD4DD151}" srcOrd="1" destOrd="0" presId="urn:microsoft.com/office/officeart/2005/8/layout/vList4"/>
    <dgm:cxn modelId="{417DCBA7-360D-443B-8F92-884F282F97E3}" srcId="{EA94395D-7FDE-4427-942A-182E7D446CDB}" destId="{3C29C7CB-4708-48D6-AB1A-57375A971926}" srcOrd="1" destOrd="0" parTransId="{5C8E49E6-C511-4E87-85C5-1417E140E0DB}" sibTransId="{D83A50F6-C424-4A79-8E86-844583A2AB18}"/>
    <dgm:cxn modelId="{2E2895B9-9210-4A72-897E-D9B12A62C8DB}" type="presOf" srcId="{47EF932E-2079-47CB-910E-37DCAF35546D}" destId="{821C44E5-3DCC-457E-B51F-B7CC63970543}" srcOrd="0" destOrd="0" presId="urn:microsoft.com/office/officeart/2005/8/layout/vList4"/>
    <dgm:cxn modelId="{603FF2C4-4582-48BA-B069-44AC77FA2A2D}" type="presOf" srcId="{C946E339-0E01-40D7-A703-4BD3BFBFF181}" destId="{15E2B13A-AAE4-4344-8CB7-56E27AA78333}" srcOrd="0" destOrd="0" presId="urn:microsoft.com/office/officeart/2005/8/layout/vList4"/>
    <dgm:cxn modelId="{C87108DF-C13A-4934-82CC-F6E25FDA1C76}" type="presOf" srcId="{ACBBB3B6-98B3-420E-9466-08A63A383909}" destId="{ABD94917-797C-4A04-9912-97B537086506}" srcOrd="0" destOrd="0" presId="urn:microsoft.com/office/officeart/2005/8/layout/vList4"/>
    <dgm:cxn modelId="{D2E9C4F0-473F-44EC-AE24-C2EAC0BF71DA}" type="presOf" srcId="{EA94395D-7FDE-4427-942A-182E7D446CDB}" destId="{9B7B59CC-8EDD-4643-B856-F7358B23DF6F}" srcOrd="0" destOrd="0" presId="urn:microsoft.com/office/officeart/2005/8/layout/vList4"/>
    <dgm:cxn modelId="{0A949CF4-540A-4821-A9A1-D4406F590455}" srcId="{EA94395D-7FDE-4427-942A-182E7D446CDB}" destId="{C946E339-0E01-40D7-A703-4BD3BFBFF181}" srcOrd="2" destOrd="0" parTransId="{B795FB21-3308-49A6-9481-E80DF975869C}" sibTransId="{9BDEF060-AAF9-47D1-B945-4CC61BC25346}"/>
    <dgm:cxn modelId="{9303EAF4-66B3-4A78-9EE0-E6EA3332EC0F}" type="presOf" srcId="{3C29C7CB-4708-48D6-AB1A-57375A971926}" destId="{D6920B82-4B1A-4D65-88C0-798B896B7646}" srcOrd="0" destOrd="0" presId="urn:microsoft.com/office/officeart/2005/8/layout/vList4"/>
    <dgm:cxn modelId="{6989B86D-2FA3-4B50-83EC-F5D30A9C77D6}" type="presParOf" srcId="{9B7B59CC-8EDD-4643-B856-F7358B23DF6F}" destId="{B0E5C19D-6B49-4974-9125-BC818732470E}" srcOrd="0" destOrd="0" presId="urn:microsoft.com/office/officeart/2005/8/layout/vList4"/>
    <dgm:cxn modelId="{7080F614-6979-4464-B15E-932D73A6818A}" type="presParOf" srcId="{B0E5C19D-6B49-4974-9125-BC818732470E}" destId="{821C44E5-3DCC-457E-B51F-B7CC63970543}" srcOrd="0" destOrd="0" presId="urn:microsoft.com/office/officeart/2005/8/layout/vList4"/>
    <dgm:cxn modelId="{B3FAEB0A-8F38-4BF4-947F-B795FF9E6C69}" type="presParOf" srcId="{B0E5C19D-6B49-4974-9125-BC818732470E}" destId="{A4F26B53-F99A-4DB5-B4BC-71639E0212F5}" srcOrd="1" destOrd="0" presId="urn:microsoft.com/office/officeart/2005/8/layout/vList4"/>
    <dgm:cxn modelId="{09501A45-0239-4DDF-A4E6-5531C8ECE106}" type="presParOf" srcId="{B0E5C19D-6B49-4974-9125-BC818732470E}" destId="{F9FC269A-AC96-4E3C-A178-B2CC8185EAEB}" srcOrd="2" destOrd="0" presId="urn:microsoft.com/office/officeart/2005/8/layout/vList4"/>
    <dgm:cxn modelId="{1AE9186A-0640-45B5-AC16-332A4F8432A6}" type="presParOf" srcId="{9B7B59CC-8EDD-4643-B856-F7358B23DF6F}" destId="{DA00C162-011F-466B-9320-AE613AB0931D}" srcOrd="1" destOrd="0" presId="urn:microsoft.com/office/officeart/2005/8/layout/vList4"/>
    <dgm:cxn modelId="{61ABC17C-9632-4292-B77E-21F116F3BF3A}" type="presParOf" srcId="{9B7B59CC-8EDD-4643-B856-F7358B23DF6F}" destId="{E4A67D3B-2886-4426-BC37-09D2DD3749A7}" srcOrd="2" destOrd="0" presId="urn:microsoft.com/office/officeart/2005/8/layout/vList4"/>
    <dgm:cxn modelId="{CE5E70FD-85C6-4A91-BB45-7B135FF80E91}" type="presParOf" srcId="{E4A67D3B-2886-4426-BC37-09D2DD3749A7}" destId="{D6920B82-4B1A-4D65-88C0-798B896B7646}" srcOrd="0" destOrd="0" presId="urn:microsoft.com/office/officeart/2005/8/layout/vList4"/>
    <dgm:cxn modelId="{585AB874-4EE7-408A-9099-1F55BA379337}" type="presParOf" srcId="{E4A67D3B-2886-4426-BC37-09D2DD3749A7}" destId="{4FC38DEE-C1D0-4E70-B00E-1ADFE4187763}" srcOrd="1" destOrd="0" presId="urn:microsoft.com/office/officeart/2005/8/layout/vList4"/>
    <dgm:cxn modelId="{F62C4A3B-9415-41D8-AA50-CB28FC32DC60}" type="presParOf" srcId="{E4A67D3B-2886-4426-BC37-09D2DD3749A7}" destId="{52ED508D-805C-4695-9182-C3C1FAEAB5F9}" srcOrd="2" destOrd="0" presId="urn:microsoft.com/office/officeart/2005/8/layout/vList4"/>
    <dgm:cxn modelId="{51C58A5D-7BC7-44F8-A847-FDEBB39C7282}" type="presParOf" srcId="{9B7B59CC-8EDD-4643-B856-F7358B23DF6F}" destId="{008E8836-9B22-4A52-8BEE-47C79B9D0015}" srcOrd="3" destOrd="0" presId="urn:microsoft.com/office/officeart/2005/8/layout/vList4"/>
    <dgm:cxn modelId="{33D79E33-40A6-461F-9461-5C58B98863CA}" type="presParOf" srcId="{9B7B59CC-8EDD-4643-B856-F7358B23DF6F}" destId="{3E1C983E-11B6-4474-9BB0-6C12CD4AA429}" srcOrd="4" destOrd="0" presId="urn:microsoft.com/office/officeart/2005/8/layout/vList4"/>
    <dgm:cxn modelId="{29B0101D-4DEF-431F-A3A3-EBA9B4CD1015}" type="presParOf" srcId="{3E1C983E-11B6-4474-9BB0-6C12CD4AA429}" destId="{15E2B13A-AAE4-4344-8CB7-56E27AA78333}" srcOrd="0" destOrd="0" presId="urn:microsoft.com/office/officeart/2005/8/layout/vList4"/>
    <dgm:cxn modelId="{A38DDB3F-4E41-4CB1-A181-42B6C7F99E0A}" type="presParOf" srcId="{3E1C983E-11B6-4474-9BB0-6C12CD4AA429}" destId="{5890A536-0511-45A4-BEE4-E836787E6ECE}" srcOrd="1" destOrd="0" presId="urn:microsoft.com/office/officeart/2005/8/layout/vList4"/>
    <dgm:cxn modelId="{2E33B29F-3638-4039-9734-2063506A37ED}" type="presParOf" srcId="{3E1C983E-11B6-4474-9BB0-6C12CD4AA429}" destId="{694A2DE4-F21B-4BE0-A9D7-899B3C507D39}" srcOrd="2" destOrd="0" presId="urn:microsoft.com/office/officeart/2005/8/layout/vList4"/>
    <dgm:cxn modelId="{52DEF1DC-8F1F-47C6-8CCF-22760074EAE2}" type="presParOf" srcId="{9B7B59CC-8EDD-4643-B856-F7358B23DF6F}" destId="{F1EB4667-F49E-409A-BBBB-4185BC2ABCA7}" srcOrd="5" destOrd="0" presId="urn:microsoft.com/office/officeart/2005/8/layout/vList4"/>
    <dgm:cxn modelId="{F593FD2F-5670-440E-85DF-348FBA5FFE30}" type="presParOf" srcId="{9B7B59CC-8EDD-4643-B856-F7358B23DF6F}" destId="{B0FFD1F8-58CD-4B5A-8A09-A1956528B886}" srcOrd="6" destOrd="0" presId="urn:microsoft.com/office/officeart/2005/8/layout/vList4"/>
    <dgm:cxn modelId="{09E907A1-953A-4C82-8D2E-EBFFDC7837A5}" type="presParOf" srcId="{B0FFD1F8-58CD-4B5A-8A09-A1956528B886}" destId="{ABD94917-797C-4A04-9912-97B537086506}" srcOrd="0" destOrd="0" presId="urn:microsoft.com/office/officeart/2005/8/layout/vList4"/>
    <dgm:cxn modelId="{ACB0F0BF-B6E4-4A52-B165-5EB97C716DB1}" type="presParOf" srcId="{B0FFD1F8-58CD-4B5A-8A09-A1956528B886}" destId="{08FFCBA6-8BBC-43ED-B4EA-DCDF99125750}" srcOrd="1" destOrd="0" presId="urn:microsoft.com/office/officeart/2005/8/layout/vList4"/>
    <dgm:cxn modelId="{10621F25-EAB1-4F72-87EB-F1C0D4676599}" type="presParOf" srcId="{B0FFD1F8-58CD-4B5A-8A09-A1956528B886}" destId="{2A0B0201-9729-4778-9665-6A1ADD4DD151}" srcOrd="2" destOrd="0" presId="urn:microsoft.com/office/officeart/2005/8/layout/vList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EB8527-F9D9-498B-8E5F-8C16AF463216}" type="doc">
      <dgm:prSet loTypeId="urn:microsoft.com/office/officeart/2005/8/layout/bProcess4" loCatId="process" qsTypeId="urn:microsoft.com/office/officeart/2005/8/quickstyle/simple1" qsCatId="simple" csTypeId="urn:microsoft.com/office/officeart/2005/8/colors/colorful4" csCatId="colorful" phldr="1"/>
      <dgm:spPr/>
      <dgm:t>
        <a:bodyPr/>
        <a:lstStyle/>
        <a:p>
          <a:endParaRPr lang="en-GB"/>
        </a:p>
      </dgm:t>
    </dgm:pt>
    <dgm:pt modelId="{4109D414-C7F0-4B28-8A27-0C43B9683BD7}">
      <dgm:prSet/>
      <dgm:spPr/>
      <dgm:t>
        <a:bodyPr/>
        <a:lstStyle/>
        <a:p>
          <a:pPr rtl="0"/>
          <a:r>
            <a:rPr lang="en-US"/>
            <a:t>The reinforcers are efficient resources and difficult to purchase, steal, or share.</a:t>
          </a:r>
          <a:endParaRPr lang="en-GB"/>
        </a:p>
      </dgm:t>
    </dgm:pt>
    <dgm:pt modelId="{1F3F44C1-6350-4839-B8B8-2A0668F98B89}" type="parTrans" cxnId="{DE44B821-03BD-4C3C-A929-F85B5D52AA75}">
      <dgm:prSet/>
      <dgm:spPr/>
      <dgm:t>
        <a:bodyPr/>
        <a:lstStyle/>
        <a:p>
          <a:endParaRPr lang="en-GB"/>
        </a:p>
      </dgm:t>
    </dgm:pt>
    <dgm:pt modelId="{791A41CF-075A-4A55-9BE0-ADADE0CA734F}" type="sibTrans" cxnId="{DE44B821-03BD-4C3C-A929-F85B5D52AA75}">
      <dgm:prSet/>
      <dgm:spPr/>
      <dgm:t>
        <a:bodyPr/>
        <a:lstStyle/>
        <a:p>
          <a:endParaRPr lang="en-GB"/>
        </a:p>
      </dgm:t>
    </dgm:pt>
    <dgm:pt modelId="{CFCC2034-6F08-4D96-8428-3A0BE5BF5937}">
      <dgm:prSet/>
      <dgm:spPr/>
      <dgm:t>
        <a:bodyPr/>
        <a:lstStyle/>
        <a:p>
          <a:pPr rtl="0"/>
          <a:r>
            <a:rPr lang="en-US" dirty="0"/>
            <a:t>The Good </a:t>
          </a:r>
          <a:r>
            <a:rPr lang="en-US" dirty="0" err="1"/>
            <a:t>Behaviour</a:t>
          </a:r>
          <a:r>
            <a:rPr lang="en-US" dirty="0"/>
            <a:t> Game utilizes the group solidarity and cooperation within teams.</a:t>
          </a:r>
          <a:endParaRPr lang="en-GB" dirty="0"/>
        </a:p>
      </dgm:t>
    </dgm:pt>
    <dgm:pt modelId="{6F1EC8E7-0803-4665-891E-9836D4C18016}" type="parTrans" cxnId="{7504D297-FEAC-4D1C-B689-56726B1C3BF0}">
      <dgm:prSet/>
      <dgm:spPr/>
      <dgm:t>
        <a:bodyPr/>
        <a:lstStyle/>
        <a:p>
          <a:endParaRPr lang="en-GB"/>
        </a:p>
      </dgm:t>
    </dgm:pt>
    <dgm:pt modelId="{B9E98BC0-B5A7-4061-860B-D737A3A1928F}" type="sibTrans" cxnId="{7504D297-FEAC-4D1C-B689-56726B1C3BF0}">
      <dgm:prSet/>
      <dgm:spPr/>
      <dgm:t>
        <a:bodyPr/>
        <a:lstStyle/>
        <a:p>
          <a:endParaRPr lang="en-GB"/>
        </a:p>
      </dgm:t>
    </dgm:pt>
    <dgm:pt modelId="{E4817161-C575-4FDE-A073-517F2B768677}">
      <dgm:prSet/>
      <dgm:spPr/>
      <dgm:t>
        <a:bodyPr/>
        <a:lstStyle/>
        <a:p>
          <a:pPr rtl="0"/>
          <a:r>
            <a:rPr lang="en-US"/>
            <a:t>Students can win the game in a variety ways.</a:t>
          </a:r>
          <a:endParaRPr lang="en-GB"/>
        </a:p>
      </dgm:t>
    </dgm:pt>
    <dgm:pt modelId="{D8F534FE-3466-4B35-92F9-B631566AE652}" type="parTrans" cxnId="{27A09C78-9247-4ACA-A5B0-D0F7DD82BA62}">
      <dgm:prSet/>
      <dgm:spPr/>
      <dgm:t>
        <a:bodyPr/>
        <a:lstStyle/>
        <a:p>
          <a:endParaRPr lang="en-GB"/>
        </a:p>
      </dgm:t>
    </dgm:pt>
    <dgm:pt modelId="{52DF38F8-A688-4DF2-9C7A-3F362F185CB4}" type="sibTrans" cxnId="{27A09C78-9247-4ACA-A5B0-D0F7DD82BA62}">
      <dgm:prSet/>
      <dgm:spPr/>
      <dgm:t>
        <a:bodyPr/>
        <a:lstStyle/>
        <a:p>
          <a:endParaRPr lang="en-GB"/>
        </a:p>
      </dgm:t>
    </dgm:pt>
    <dgm:pt modelId="{41E14393-3449-4FBC-9225-C4EB229DE2A8}">
      <dgm:prSet/>
      <dgm:spPr/>
      <dgm:t>
        <a:bodyPr/>
        <a:lstStyle/>
        <a:p>
          <a:pPr rtl="0"/>
          <a:r>
            <a:rPr lang="en-US" dirty="0"/>
            <a:t>Group-oriented procedures may alleviate some teachers’ concern that a particular student will be singled out and treated differently.</a:t>
          </a:r>
          <a:endParaRPr lang="en-GB" dirty="0"/>
        </a:p>
      </dgm:t>
    </dgm:pt>
    <dgm:pt modelId="{DEB294AB-AFD9-44F7-B1BD-FE846B58775C}" type="parTrans" cxnId="{D9EEABF4-99E8-4D4A-9390-FAEED56D58A5}">
      <dgm:prSet/>
      <dgm:spPr/>
      <dgm:t>
        <a:bodyPr/>
        <a:lstStyle/>
        <a:p>
          <a:endParaRPr lang="en-GB"/>
        </a:p>
      </dgm:t>
    </dgm:pt>
    <dgm:pt modelId="{514BF86F-40D9-4F0A-9C3B-3CC245C6F3AE}" type="sibTrans" cxnId="{D9EEABF4-99E8-4D4A-9390-FAEED56D58A5}">
      <dgm:prSet/>
      <dgm:spPr/>
      <dgm:t>
        <a:bodyPr/>
        <a:lstStyle/>
        <a:p>
          <a:endParaRPr lang="en-GB"/>
        </a:p>
      </dgm:t>
    </dgm:pt>
    <dgm:pt modelId="{72E94AAF-1C34-4448-8135-626E087C5AFD}" type="pres">
      <dgm:prSet presAssocID="{6DEB8527-F9D9-498B-8E5F-8C16AF463216}" presName="Name0" presStyleCnt="0">
        <dgm:presLayoutVars>
          <dgm:dir/>
          <dgm:resizeHandles/>
        </dgm:presLayoutVars>
      </dgm:prSet>
      <dgm:spPr/>
    </dgm:pt>
    <dgm:pt modelId="{DD97FD92-F7CE-4BB0-871F-C922E74BA50B}" type="pres">
      <dgm:prSet presAssocID="{4109D414-C7F0-4B28-8A27-0C43B9683BD7}" presName="compNode" presStyleCnt="0"/>
      <dgm:spPr/>
    </dgm:pt>
    <dgm:pt modelId="{8142D2C4-E162-4581-856B-A3466A343D4C}" type="pres">
      <dgm:prSet presAssocID="{4109D414-C7F0-4B28-8A27-0C43B9683BD7}" presName="dummyConnPt" presStyleCnt="0"/>
      <dgm:spPr/>
    </dgm:pt>
    <dgm:pt modelId="{D5DFD52B-844F-4479-8A9E-7D9E0FA64A14}" type="pres">
      <dgm:prSet presAssocID="{4109D414-C7F0-4B28-8A27-0C43B9683BD7}" presName="node" presStyleLbl="node1" presStyleIdx="0" presStyleCnt="4">
        <dgm:presLayoutVars>
          <dgm:bulletEnabled val="1"/>
        </dgm:presLayoutVars>
      </dgm:prSet>
      <dgm:spPr/>
    </dgm:pt>
    <dgm:pt modelId="{C2E2FA00-9E02-4C53-AC02-F849F38FDE28}" type="pres">
      <dgm:prSet presAssocID="{791A41CF-075A-4A55-9BE0-ADADE0CA734F}" presName="sibTrans" presStyleLbl="bgSibTrans2D1" presStyleIdx="0" presStyleCnt="3"/>
      <dgm:spPr/>
    </dgm:pt>
    <dgm:pt modelId="{CFFB4E3E-24B9-4ED7-BDA1-BF15C26206F2}" type="pres">
      <dgm:prSet presAssocID="{CFCC2034-6F08-4D96-8428-3A0BE5BF5937}" presName="compNode" presStyleCnt="0"/>
      <dgm:spPr/>
    </dgm:pt>
    <dgm:pt modelId="{FA01EC4B-7EEA-4D6B-9B91-0E3C8BEE95D2}" type="pres">
      <dgm:prSet presAssocID="{CFCC2034-6F08-4D96-8428-3A0BE5BF5937}" presName="dummyConnPt" presStyleCnt="0"/>
      <dgm:spPr/>
    </dgm:pt>
    <dgm:pt modelId="{88D55C62-870A-4C5C-9289-526DEB3CC6B0}" type="pres">
      <dgm:prSet presAssocID="{CFCC2034-6F08-4D96-8428-3A0BE5BF5937}" presName="node" presStyleLbl="node1" presStyleIdx="1" presStyleCnt="4">
        <dgm:presLayoutVars>
          <dgm:bulletEnabled val="1"/>
        </dgm:presLayoutVars>
      </dgm:prSet>
      <dgm:spPr/>
    </dgm:pt>
    <dgm:pt modelId="{1A81E5AD-EECE-4D3C-86F7-33532635EB63}" type="pres">
      <dgm:prSet presAssocID="{B9E98BC0-B5A7-4061-860B-D737A3A1928F}" presName="sibTrans" presStyleLbl="bgSibTrans2D1" presStyleIdx="1" presStyleCnt="3"/>
      <dgm:spPr/>
    </dgm:pt>
    <dgm:pt modelId="{72654CEC-D8F1-4584-A17C-F7530EA88749}" type="pres">
      <dgm:prSet presAssocID="{E4817161-C575-4FDE-A073-517F2B768677}" presName="compNode" presStyleCnt="0"/>
      <dgm:spPr/>
    </dgm:pt>
    <dgm:pt modelId="{F19689CF-1B09-4D67-8CD0-EEBF5F975F8C}" type="pres">
      <dgm:prSet presAssocID="{E4817161-C575-4FDE-A073-517F2B768677}" presName="dummyConnPt" presStyleCnt="0"/>
      <dgm:spPr/>
    </dgm:pt>
    <dgm:pt modelId="{BB38C1A1-99B8-4AE4-A3BB-A4F8B57C6089}" type="pres">
      <dgm:prSet presAssocID="{E4817161-C575-4FDE-A073-517F2B768677}" presName="node" presStyleLbl="node1" presStyleIdx="2" presStyleCnt="4">
        <dgm:presLayoutVars>
          <dgm:bulletEnabled val="1"/>
        </dgm:presLayoutVars>
      </dgm:prSet>
      <dgm:spPr/>
    </dgm:pt>
    <dgm:pt modelId="{BB702EEF-F91B-4377-A5F2-7ED1E0B78570}" type="pres">
      <dgm:prSet presAssocID="{52DF38F8-A688-4DF2-9C7A-3F362F185CB4}" presName="sibTrans" presStyleLbl="bgSibTrans2D1" presStyleIdx="2" presStyleCnt="3"/>
      <dgm:spPr/>
    </dgm:pt>
    <dgm:pt modelId="{1B3B3561-0242-46D8-BA5B-1DBE2037B731}" type="pres">
      <dgm:prSet presAssocID="{41E14393-3449-4FBC-9225-C4EB229DE2A8}" presName="compNode" presStyleCnt="0"/>
      <dgm:spPr/>
    </dgm:pt>
    <dgm:pt modelId="{41F0ECFB-12EE-47E4-AC29-EF5175083205}" type="pres">
      <dgm:prSet presAssocID="{41E14393-3449-4FBC-9225-C4EB229DE2A8}" presName="dummyConnPt" presStyleCnt="0"/>
      <dgm:spPr/>
    </dgm:pt>
    <dgm:pt modelId="{FE731813-7CB9-4DD9-8A53-EC90E1BB83B2}" type="pres">
      <dgm:prSet presAssocID="{41E14393-3449-4FBC-9225-C4EB229DE2A8}" presName="node" presStyleLbl="node1" presStyleIdx="3" presStyleCnt="4">
        <dgm:presLayoutVars>
          <dgm:bulletEnabled val="1"/>
        </dgm:presLayoutVars>
      </dgm:prSet>
      <dgm:spPr/>
    </dgm:pt>
  </dgm:ptLst>
  <dgm:cxnLst>
    <dgm:cxn modelId="{58B28C0B-1329-49E8-8A13-F6FE9F90262C}" type="presOf" srcId="{E4817161-C575-4FDE-A073-517F2B768677}" destId="{BB38C1A1-99B8-4AE4-A3BB-A4F8B57C6089}" srcOrd="0" destOrd="0" presId="urn:microsoft.com/office/officeart/2005/8/layout/bProcess4"/>
    <dgm:cxn modelId="{DE44B821-03BD-4C3C-A929-F85B5D52AA75}" srcId="{6DEB8527-F9D9-498B-8E5F-8C16AF463216}" destId="{4109D414-C7F0-4B28-8A27-0C43B9683BD7}" srcOrd="0" destOrd="0" parTransId="{1F3F44C1-6350-4839-B8B8-2A0668F98B89}" sibTransId="{791A41CF-075A-4A55-9BE0-ADADE0CA734F}"/>
    <dgm:cxn modelId="{27A09C78-9247-4ACA-A5B0-D0F7DD82BA62}" srcId="{6DEB8527-F9D9-498B-8E5F-8C16AF463216}" destId="{E4817161-C575-4FDE-A073-517F2B768677}" srcOrd="2" destOrd="0" parTransId="{D8F534FE-3466-4B35-92F9-B631566AE652}" sibTransId="{52DF38F8-A688-4DF2-9C7A-3F362F185CB4}"/>
    <dgm:cxn modelId="{AF765B59-AFD8-48C1-AA22-4FCB2A61E69E}" type="presOf" srcId="{41E14393-3449-4FBC-9225-C4EB229DE2A8}" destId="{FE731813-7CB9-4DD9-8A53-EC90E1BB83B2}" srcOrd="0" destOrd="0" presId="urn:microsoft.com/office/officeart/2005/8/layout/bProcess4"/>
    <dgm:cxn modelId="{C6D3E479-11CE-4938-833E-1FFD8E9142C0}" type="presOf" srcId="{4109D414-C7F0-4B28-8A27-0C43B9683BD7}" destId="{D5DFD52B-844F-4479-8A9E-7D9E0FA64A14}" srcOrd="0" destOrd="0" presId="urn:microsoft.com/office/officeart/2005/8/layout/bProcess4"/>
    <dgm:cxn modelId="{3D30448B-F505-4451-8EAF-AD68C62CC6A5}" type="presOf" srcId="{CFCC2034-6F08-4D96-8428-3A0BE5BF5937}" destId="{88D55C62-870A-4C5C-9289-526DEB3CC6B0}" srcOrd="0" destOrd="0" presId="urn:microsoft.com/office/officeart/2005/8/layout/bProcess4"/>
    <dgm:cxn modelId="{7504D297-FEAC-4D1C-B689-56726B1C3BF0}" srcId="{6DEB8527-F9D9-498B-8E5F-8C16AF463216}" destId="{CFCC2034-6F08-4D96-8428-3A0BE5BF5937}" srcOrd="1" destOrd="0" parTransId="{6F1EC8E7-0803-4665-891E-9836D4C18016}" sibTransId="{B9E98BC0-B5A7-4061-860B-D737A3A1928F}"/>
    <dgm:cxn modelId="{F4259898-AE68-423D-BE22-A2B89B0AC9F5}" type="presOf" srcId="{791A41CF-075A-4A55-9BE0-ADADE0CA734F}" destId="{C2E2FA00-9E02-4C53-AC02-F849F38FDE28}" srcOrd="0" destOrd="0" presId="urn:microsoft.com/office/officeart/2005/8/layout/bProcess4"/>
    <dgm:cxn modelId="{C57DA89A-CC80-44D2-8F9F-3F16AB19DAFE}" type="presOf" srcId="{B9E98BC0-B5A7-4061-860B-D737A3A1928F}" destId="{1A81E5AD-EECE-4D3C-86F7-33532635EB63}" srcOrd="0" destOrd="0" presId="urn:microsoft.com/office/officeart/2005/8/layout/bProcess4"/>
    <dgm:cxn modelId="{9ED7569B-F1AC-4363-B6A6-FDA59940FFD7}" type="presOf" srcId="{6DEB8527-F9D9-498B-8E5F-8C16AF463216}" destId="{72E94AAF-1C34-4448-8135-626E087C5AFD}" srcOrd="0" destOrd="0" presId="urn:microsoft.com/office/officeart/2005/8/layout/bProcess4"/>
    <dgm:cxn modelId="{511744BE-A7DC-45BD-8F56-881929F051F3}" type="presOf" srcId="{52DF38F8-A688-4DF2-9C7A-3F362F185CB4}" destId="{BB702EEF-F91B-4377-A5F2-7ED1E0B78570}" srcOrd="0" destOrd="0" presId="urn:microsoft.com/office/officeart/2005/8/layout/bProcess4"/>
    <dgm:cxn modelId="{D9EEABF4-99E8-4D4A-9390-FAEED56D58A5}" srcId="{6DEB8527-F9D9-498B-8E5F-8C16AF463216}" destId="{41E14393-3449-4FBC-9225-C4EB229DE2A8}" srcOrd="3" destOrd="0" parTransId="{DEB294AB-AFD9-44F7-B1BD-FE846B58775C}" sibTransId="{514BF86F-40D9-4F0A-9C3B-3CC245C6F3AE}"/>
    <dgm:cxn modelId="{09BF8A99-D4C2-439D-A4C8-904FB9669CA7}" type="presParOf" srcId="{72E94AAF-1C34-4448-8135-626E087C5AFD}" destId="{DD97FD92-F7CE-4BB0-871F-C922E74BA50B}" srcOrd="0" destOrd="0" presId="urn:microsoft.com/office/officeart/2005/8/layout/bProcess4"/>
    <dgm:cxn modelId="{E5846DD3-39CA-4401-97BF-06398AF30C0B}" type="presParOf" srcId="{DD97FD92-F7CE-4BB0-871F-C922E74BA50B}" destId="{8142D2C4-E162-4581-856B-A3466A343D4C}" srcOrd="0" destOrd="0" presId="urn:microsoft.com/office/officeart/2005/8/layout/bProcess4"/>
    <dgm:cxn modelId="{27DD9EBE-3770-4D42-9E0E-3D72D0011DCF}" type="presParOf" srcId="{DD97FD92-F7CE-4BB0-871F-C922E74BA50B}" destId="{D5DFD52B-844F-4479-8A9E-7D9E0FA64A14}" srcOrd="1" destOrd="0" presId="urn:microsoft.com/office/officeart/2005/8/layout/bProcess4"/>
    <dgm:cxn modelId="{C22C35AD-A734-41F3-B740-2BC1011C5DF4}" type="presParOf" srcId="{72E94AAF-1C34-4448-8135-626E087C5AFD}" destId="{C2E2FA00-9E02-4C53-AC02-F849F38FDE28}" srcOrd="1" destOrd="0" presId="urn:microsoft.com/office/officeart/2005/8/layout/bProcess4"/>
    <dgm:cxn modelId="{D05E9A5B-66BB-4280-938F-F9CF79831CAA}" type="presParOf" srcId="{72E94AAF-1C34-4448-8135-626E087C5AFD}" destId="{CFFB4E3E-24B9-4ED7-BDA1-BF15C26206F2}" srcOrd="2" destOrd="0" presId="urn:microsoft.com/office/officeart/2005/8/layout/bProcess4"/>
    <dgm:cxn modelId="{0FFC1A71-BB91-428D-B188-C1C615661444}" type="presParOf" srcId="{CFFB4E3E-24B9-4ED7-BDA1-BF15C26206F2}" destId="{FA01EC4B-7EEA-4D6B-9B91-0E3C8BEE95D2}" srcOrd="0" destOrd="0" presId="urn:microsoft.com/office/officeart/2005/8/layout/bProcess4"/>
    <dgm:cxn modelId="{58A00D76-5A18-4A1D-8AFB-903330C2529A}" type="presParOf" srcId="{CFFB4E3E-24B9-4ED7-BDA1-BF15C26206F2}" destId="{88D55C62-870A-4C5C-9289-526DEB3CC6B0}" srcOrd="1" destOrd="0" presId="urn:microsoft.com/office/officeart/2005/8/layout/bProcess4"/>
    <dgm:cxn modelId="{A59FFF57-DB99-42D6-B73A-A670348BF9E7}" type="presParOf" srcId="{72E94AAF-1C34-4448-8135-626E087C5AFD}" destId="{1A81E5AD-EECE-4D3C-86F7-33532635EB63}" srcOrd="3" destOrd="0" presId="urn:microsoft.com/office/officeart/2005/8/layout/bProcess4"/>
    <dgm:cxn modelId="{BCDC4DA7-5189-4B4D-95CC-BFD28902B131}" type="presParOf" srcId="{72E94AAF-1C34-4448-8135-626E087C5AFD}" destId="{72654CEC-D8F1-4584-A17C-F7530EA88749}" srcOrd="4" destOrd="0" presId="urn:microsoft.com/office/officeart/2005/8/layout/bProcess4"/>
    <dgm:cxn modelId="{11587F8D-C446-48C7-A06C-8885B188600B}" type="presParOf" srcId="{72654CEC-D8F1-4584-A17C-F7530EA88749}" destId="{F19689CF-1B09-4D67-8CD0-EEBF5F975F8C}" srcOrd="0" destOrd="0" presId="urn:microsoft.com/office/officeart/2005/8/layout/bProcess4"/>
    <dgm:cxn modelId="{E4F5A92D-B543-4764-BBE3-4F3289C5690F}" type="presParOf" srcId="{72654CEC-D8F1-4584-A17C-F7530EA88749}" destId="{BB38C1A1-99B8-4AE4-A3BB-A4F8B57C6089}" srcOrd="1" destOrd="0" presId="urn:microsoft.com/office/officeart/2005/8/layout/bProcess4"/>
    <dgm:cxn modelId="{1E1E5416-80BC-421D-A58A-821B46EF6B4A}" type="presParOf" srcId="{72E94AAF-1C34-4448-8135-626E087C5AFD}" destId="{BB702EEF-F91B-4377-A5F2-7ED1E0B78570}" srcOrd="5" destOrd="0" presId="urn:microsoft.com/office/officeart/2005/8/layout/bProcess4"/>
    <dgm:cxn modelId="{F2DA7605-5D91-45F7-BCB0-0FB6BDB9C8B6}" type="presParOf" srcId="{72E94AAF-1C34-4448-8135-626E087C5AFD}" destId="{1B3B3561-0242-46D8-BA5B-1DBE2037B731}" srcOrd="6" destOrd="0" presId="urn:microsoft.com/office/officeart/2005/8/layout/bProcess4"/>
    <dgm:cxn modelId="{6A28E35A-B453-40FB-AE5B-392F7C654D02}" type="presParOf" srcId="{1B3B3561-0242-46D8-BA5B-1DBE2037B731}" destId="{41F0ECFB-12EE-47E4-AC29-EF5175083205}" srcOrd="0" destOrd="0" presId="urn:microsoft.com/office/officeart/2005/8/layout/bProcess4"/>
    <dgm:cxn modelId="{CCA9BB39-170D-4812-8006-0FBDEEE4EECE}" type="presParOf" srcId="{1B3B3561-0242-46D8-BA5B-1DBE2037B731}" destId="{FE731813-7CB9-4DD9-8A53-EC90E1BB83B2}"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6040DC-BA9A-482C-B563-6887A12C1D87}" type="doc">
      <dgm:prSet loTypeId="urn:microsoft.com/office/officeart/2005/8/layout/process2" loCatId="process" qsTypeId="urn:microsoft.com/office/officeart/2005/8/quickstyle/simple1" qsCatId="simple" csTypeId="urn:microsoft.com/office/officeart/2005/8/colors/colorful5" csCatId="colorful" phldr="1"/>
      <dgm:spPr/>
      <dgm:t>
        <a:bodyPr/>
        <a:lstStyle/>
        <a:p>
          <a:endParaRPr lang="en-GB"/>
        </a:p>
      </dgm:t>
    </dgm:pt>
    <dgm:pt modelId="{BE089E9F-AF30-47E4-B5DF-553A690F1E57}">
      <dgm:prSet/>
      <dgm:spPr/>
      <dgm:t>
        <a:bodyPr/>
        <a:lstStyle/>
        <a:p>
          <a:pPr rtl="0"/>
          <a:r>
            <a:rPr lang="en-US" b="1" dirty="0"/>
            <a:t>Peer influence can potentially be the greatest disadvantage: </a:t>
          </a:r>
          <a:r>
            <a:rPr lang="en-US" dirty="0"/>
            <a:t>it can produce undue pressure verging on </a:t>
          </a:r>
          <a:r>
            <a:rPr lang="en-US" b="1" dirty="0"/>
            <a:t>harassment</a:t>
          </a:r>
          <a:r>
            <a:rPr lang="en-US" dirty="0"/>
            <a:t> toward the individual who does not exhibit the requisite </a:t>
          </a:r>
          <a:r>
            <a:rPr lang="en-US" dirty="0" err="1"/>
            <a:t>behaviours</a:t>
          </a:r>
          <a:r>
            <a:rPr lang="en-US" dirty="0"/>
            <a:t>. (O’Leary and </a:t>
          </a:r>
          <a:r>
            <a:rPr lang="en-US" dirty="0" err="1"/>
            <a:t>Drabman</a:t>
          </a:r>
          <a:r>
            <a:rPr lang="en-US" dirty="0"/>
            <a:t>, 1971).</a:t>
          </a:r>
          <a:endParaRPr lang="en-GB" dirty="0"/>
        </a:p>
      </dgm:t>
    </dgm:pt>
    <dgm:pt modelId="{15740D39-F1AC-43A3-9177-DFB17C10D783}" type="parTrans" cxnId="{0EAE930B-6545-4301-96AF-3BC6727148A2}">
      <dgm:prSet/>
      <dgm:spPr/>
      <dgm:t>
        <a:bodyPr/>
        <a:lstStyle/>
        <a:p>
          <a:endParaRPr lang="en-GB"/>
        </a:p>
      </dgm:t>
    </dgm:pt>
    <dgm:pt modelId="{11F2C525-270A-4769-BDD2-DA3FDCBD5F62}" type="sibTrans" cxnId="{0EAE930B-6545-4301-96AF-3BC6727148A2}">
      <dgm:prSet/>
      <dgm:spPr/>
      <dgm:t>
        <a:bodyPr/>
        <a:lstStyle/>
        <a:p>
          <a:endParaRPr lang="en-GB"/>
        </a:p>
      </dgm:t>
    </dgm:pt>
    <dgm:pt modelId="{1F7C1ED8-CA20-42C2-BFBF-BC7690A77109}">
      <dgm:prSet custT="1"/>
      <dgm:spPr/>
      <dgm:t>
        <a:bodyPr/>
        <a:lstStyle/>
        <a:p>
          <a:pPr rtl="0"/>
          <a:r>
            <a:rPr lang="en-US" sz="2400" dirty="0"/>
            <a:t>Students </a:t>
          </a:r>
          <a:r>
            <a:rPr lang="en-US" sz="2400" b="1" dirty="0"/>
            <a:t>may still not comply with the rules </a:t>
          </a:r>
          <a:r>
            <a:rPr lang="en-US" sz="2400" dirty="0"/>
            <a:t>of good </a:t>
          </a:r>
          <a:r>
            <a:rPr lang="en-US" sz="2400" dirty="0" err="1"/>
            <a:t>behaviour</a:t>
          </a:r>
          <a:r>
            <a:rPr lang="en-US" sz="2400" dirty="0"/>
            <a:t>, if the </a:t>
          </a:r>
          <a:r>
            <a:rPr lang="en-US" sz="2400" dirty="0" err="1"/>
            <a:t>reinforcers</a:t>
          </a:r>
          <a:r>
            <a:rPr lang="en-US" sz="2400" dirty="0"/>
            <a:t> are not attractive enough or are not what they want.</a:t>
          </a:r>
          <a:endParaRPr lang="en-GB" sz="2400" dirty="0"/>
        </a:p>
      </dgm:t>
    </dgm:pt>
    <dgm:pt modelId="{E0476CFF-92F5-4286-B5A2-CC89CFE5334B}" type="parTrans" cxnId="{D4F72238-568C-4753-92B8-D763A82E8C79}">
      <dgm:prSet/>
      <dgm:spPr/>
      <dgm:t>
        <a:bodyPr/>
        <a:lstStyle/>
        <a:p>
          <a:endParaRPr lang="en-GB"/>
        </a:p>
      </dgm:t>
    </dgm:pt>
    <dgm:pt modelId="{35387E75-D859-4D0F-AE42-8D7952C87755}" type="sibTrans" cxnId="{D4F72238-568C-4753-92B8-D763A82E8C79}">
      <dgm:prSet/>
      <dgm:spPr/>
      <dgm:t>
        <a:bodyPr/>
        <a:lstStyle/>
        <a:p>
          <a:endParaRPr lang="en-GB"/>
        </a:p>
      </dgm:t>
    </dgm:pt>
    <dgm:pt modelId="{90646F71-77FE-4E3B-BC34-5610F8B2625E}" type="pres">
      <dgm:prSet presAssocID="{C86040DC-BA9A-482C-B563-6887A12C1D87}" presName="linearFlow" presStyleCnt="0">
        <dgm:presLayoutVars>
          <dgm:resizeHandles val="exact"/>
        </dgm:presLayoutVars>
      </dgm:prSet>
      <dgm:spPr/>
    </dgm:pt>
    <dgm:pt modelId="{F55FD2B9-05DE-45F0-8257-F71DF7387028}" type="pres">
      <dgm:prSet presAssocID="{BE089E9F-AF30-47E4-B5DF-553A690F1E57}" presName="node" presStyleLbl="node1" presStyleIdx="0" presStyleCnt="2">
        <dgm:presLayoutVars>
          <dgm:bulletEnabled val="1"/>
        </dgm:presLayoutVars>
      </dgm:prSet>
      <dgm:spPr/>
    </dgm:pt>
    <dgm:pt modelId="{067BED99-AAEB-4545-90DA-1612C711727B}" type="pres">
      <dgm:prSet presAssocID="{11F2C525-270A-4769-BDD2-DA3FDCBD5F62}" presName="sibTrans" presStyleLbl="sibTrans2D1" presStyleIdx="0" presStyleCnt="1"/>
      <dgm:spPr/>
    </dgm:pt>
    <dgm:pt modelId="{A4CB7B0D-984A-4C22-8B75-E780ED1E9909}" type="pres">
      <dgm:prSet presAssocID="{11F2C525-270A-4769-BDD2-DA3FDCBD5F62}" presName="connectorText" presStyleLbl="sibTrans2D1" presStyleIdx="0" presStyleCnt="1"/>
      <dgm:spPr/>
    </dgm:pt>
    <dgm:pt modelId="{E335AD91-5CD7-4B44-B82A-5963DC78A7EA}" type="pres">
      <dgm:prSet presAssocID="{1F7C1ED8-CA20-42C2-BFBF-BC7690A77109}" presName="node" presStyleLbl="node1" presStyleIdx="1" presStyleCnt="2">
        <dgm:presLayoutVars>
          <dgm:bulletEnabled val="1"/>
        </dgm:presLayoutVars>
      </dgm:prSet>
      <dgm:spPr/>
    </dgm:pt>
  </dgm:ptLst>
  <dgm:cxnLst>
    <dgm:cxn modelId="{D4664303-6B25-40A5-9182-7A653393F785}" type="presOf" srcId="{1F7C1ED8-CA20-42C2-BFBF-BC7690A77109}" destId="{E335AD91-5CD7-4B44-B82A-5963DC78A7EA}" srcOrd="0" destOrd="0" presId="urn:microsoft.com/office/officeart/2005/8/layout/process2"/>
    <dgm:cxn modelId="{0EAE930B-6545-4301-96AF-3BC6727148A2}" srcId="{C86040DC-BA9A-482C-B563-6887A12C1D87}" destId="{BE089E9F-AF30-47E4-B5DF-553A690F1E57}" srcOrd="0" destOrd="0" parTransId="{15740D39-F1AC-43A3-9177-DFB17C10D783}" sibTransId="{11F2C525-270A-4769-BDD2-DA3FDCBD5F62}"/>
    <dgm:cxn modelId="{772B6036-6115-4B3C-BAD0-46DDF62355B0}" type="presOf" srcId="{11F2C525-270A-4769-BDD2-DA3FDCBD5F62}" destId="{A4CB7B0D-984A-4C22-8B75-E780ED1E9909}" srcOrd="1" destOrd="0" presId="urn:microsoft.com/office/officeart/2005/8/layout/process2"/>
    <dgm:cxn modelId="{D4F72238-568C-4753-92B8-D763A82E8C79}" srcId="{C86040DC-BA9A-482C-B563-6887A12C1D87}" destId="{1F7C1ED8-CA20-42C2-BFBF-BC7690A77109}" srcOrd="1" destOrd="0" parTransId="{E0476CFF-92F5-4286-B5A2-CC89CFE5334B}" sibTransId="{35387E75-D859-4D0F-AE42-8D7952C87755}"/>
    <dgm:cxn modelId="{35987F95-D4EC-423F-9C5C-C6BD4BD22AA3}" type="presOf" srcId="{C86040DC-BA9A-482C-B563-6887A12C1D87}" destId="{90646F71-77FE-4E3B-BC34-5610F8B2625E}" srcOrd="0" destOrd="0" presId="urn:microsoft.com/office/officeart/2005/8/layout/process2"/>
    <dgm:cxn modelId="{6BC7DD9F-A2A9-4015-AE71-9F7E266169BF}" type="presOf" srcId="{11F2C525-270A-4769-BDD2-DA3FDCBD5F62}" destId="{067BED99-AAEB-4545-90DA-1612C711727B}" srcOrd="0" destOrd="0" presId="urn:microsoft.com/office/officeart/2005/8/layout/process2"/>
    <dgm:cxn modelId="{0B85CFB0-9EB0-4594-8E3F-0345685DD75D}" type="presOf" srcId="{BE089E9F-AF30-47E4-B5DF-553A690F1E57}" destId="{F55FD2B9-05DE-45F0-8257-F71DF7387028}" srcOrd="0" destOrd="0" presId="urn:microsoft.com/office/officeart/2005/8/layout/process2"/>
    <dgm:cxn modelId="{FF864BA5-42B2-4E99-A2D6-5FF62B6880F8}" type="presParOf" srcId="{90646F71-77FE-4E3B-BC34-5610F8B2625E}" destId="{F55FD2B9-05DE-45F0-8257-F71DF7387028}" srcOrd="0" destOrd="0" presId="urn:microsoft.com/office/officeart/2005/8/layout/process2"/>
    <dgm:cxn modelId="{A5DE0397-8135-419F-A474-D3A282CD3D1F}" type="presParOf" srcId="{90646F71-77FE-4E3B-BC34-5610F8B2625E}" destId="{067BED99-AAEB-4545-90DA-1612C711727B}" srcOrd="1" destOrd="0" presId="urn:microsoft.com/office/officeart/2005/8/layout/process2"/>
    <dgm:cxn modelId="{D8AEBC5F-E5CC-42AF-8BC8-68AE02BE813B}" type="presParOf" srcId="{067BED99-AAEB-4545-90DA-1612C711727B}" destId="{A4CB7B0D-984A-4C22-8B75-E780ED1E9909}" srcOrd="0" destOrd="0" presId="urn:microsoft.com/office/officeart/2005/8/layout/process2"/>
    <dgm:cxn modelId="{D2892966-BC06-48CD-A989-657D41A52E84}" type="presParOf" srcId="{90646F71-77FE-4E3B-BC34-5610F8B2625E}" destId="{E335AD91-5CD7-4B44-B82A-5963DC78A7EA}" srcOrd="2" destOrd="0" presId="urn:microsoft.com/office/officeart/2005/8/layout/process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140661-43E4-4C0E-BB80-983AD1CF5CE3}"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GB"/>
        </a:p>
      </dgm:t>
    </dgm:pt>
    <dgm:pt modelId="{597D5F35-1441-4F12-94D0-0D6ADE003801}">
      <dgm:prSet/>
      <dgm:spPr/>
      <dgm:t>
        <a:bodyPr/>
        <a:lstStyle/>
        <a:p>
          <a:r>
            <a:rPr lang="en-US" b="0" i="0" baseline="0"/>
            <a:t>Several studies (e.g., Flower et al., 2014; Leflot et al., 2010) suggest GBG is effective in reducing </a:t>
          </a:r>
          <a:r>
            <a:rPr lang="en-US" b="1" i="0" baseline="0"/>
            <a:t>off-task and disruptive behaviours</a:t>
          </a:r>
          <a:r>
            <a:rPr lang="en-US" b="0" i="0" baseline="0"/>
            <a:t> in children with ADHD or high inattention/hyperactivity symptoms.</a:t>
          </a:r>
          <a:endParaRPr lang="en-GB"/>
        </a:p>
      </dgm:t>
    </dgm:pt>
    <dgm:pt modelId="{F696FBFC-38F4-4645-B4D6-B55B293F8726}" type="parTrans" cxnId="{646B4AFB-0123-4541-B384-137CC5C252DD}">
      <dgm:prSet/>
      <dgm:spPr/>
      <dgm:t>
        <a:bodyPr/>
        <a:lstStyle/>
        <a:p>
          <a:endParaRPr lang="en-GB"/>
        </a:p>
      </dgm:t>
    </dgm:pt>
    <dgm:pt modelId="{6090C2DA-FB48-4FD8-9454-E417D4DC604C}" type="sibTrans" cxnId="{646B4AFB-0123-4541-B384-137CC5C252DD}">
      <dgm:prSet/>
      <dgm:spPr/>
      <dgm:t>
        <a:bodyPr/>
        <a:lstStyle/>
        <a:p>
          <a:endParaRPr lang="en-GB"/>
        </a:p>
      </dgm:t>
    </dgm:pt>
    <dgm:pt modelId="{6E568A62-0F74-43F2-BBBE-7D92C49685BE}">
      <dgm:prSet/>
      <dgm:spPr/>
      <dgm:t>
        <a:bodyPr/>
        <a:lstStyle/>
        <a:p>
          <a:r>
            <a:rPr lang="en-US" b="0" i="0" baseline="0"/>
            <a:t>The structured, consistent reinforcement and clear expectations support </a:t>
          </a:r>
          <a:r>
            <a:rPr lang="en-US" b="1" i="0" baseline="0"/>
            <a:t>self-regulation</a:t>
          </a:r>
          <a:r>
            <a:rPr lang="en-US" b="0" i="0" baseline="0"/>
            <a:t>—a core area of difficulty for ADHD.</a:t>
          </a:r>
          <a:endParaRPr lang="en-GB"/>
        </a:p>
      </dgm:t>
    </dgm:pt>
    <dgm:pt modelId="{92D605DB-9CFF-488C-96F6-F7673DFAEB1B}" type="parTrans" cxnId="{0ED2F775-5936-41F2-A0D9-CA1842BBB9AF}">
      <dgm:prSet/>
      <dgm:spPr/>
      <dgm:t>
        <a:bodyPr/>
        <a:lstStyle/>
        <a:p>
          <a:endParaRPr lang="en-GB"/>
        </a:p>
      </dgm:t>
    </dgm:pt>
    <dgm:pt modelId="{56ECF038-4459-478B-ACE8-47F15FC61D12}" type="sibTrans" cxnId="{0ED2F775-5936-41F2-A0D9-CA1842BBB9AF}">
      <dgm:prSet/>
      <dgm:spPr/>
      <dgm:t>
        <a:bodyPr/>
        <a:lstStyle/>
        <a:p>
          <a:endParaRPr lang="en-GB"/>
        </a:p>
      </dgm:t>
    </dgm:pt>
    <dgm:pt modelId="{BAB1E286-681E-4D01-A32F-4A034C421EC7}">
      <dgm:prSet/>
      <dgm:spPr/>
      <dgm:t>
        <a:bodyPr/>
        <a:lstStyle/>
        <a:p>
          <a:r>
            <a:rPr lang="en-US" b="0" i="0" baseline="0"/>
            <a:t>Improvements are often seen in </a:t>
          </a:r>
          <a:r>
            <a:rPr lang="en-US" b="1" i="0" baseline="0"/>
            <a:t>on-task behaviour</a:t>
          </a:r>
          <a:r>
            <a:rPr lang="en-US" b="0" i="0" baseline="0"/>
            <a:t>, </a:t>
          </a:r>
          <a:r>
            <a:rPr lang="en-US" b="1" i="0" baseline="0"/>
            <a:t>peer relationships</a:t>
          </a:r>
          <a:r>
            <a:rPr lang="en-US" b="0" i="0" baseline="0"/>
            <a:t>, and </a:t>
          </a:r>
          <a:r>
            <a:rPr lang="en-US" b="1" i="0" baseline="0"/>
            <a:t>teacher-student rapport</a:t>
          </a:r>
          <a:r>
            <a:rPr lang="en-US" b="0" i="0" baseline="0"/>
            <a:t>.</a:t>
          </a:r>
          <a:endParaRPr lang="en-GB"/>
        </a:p>
      </dgm:t>
    </dgm:pt>
    <dgm:pt modelId="{157EBDCB-2833-4760-A899-9CB2F43A4508}" type="parTrans" cxnId="{600481A9-C308-4C3A-92E6-D165523F70BB}">
      <dgm:prSet/>
      <dgm:spPr/>
      <dgm:t>
        <a:bodyPr/>
        <a:lstStyle/>
        <a:p>
          <a:endParaRPr lang="en-GB"/>
        </a:p>
      </dgm:t>
    </dgm:pt>
    <dgm:pt modelId="{E1AB526B-8403-4348-AACE-5F451835BC99}" type="sibTrans" cxnId="{600481A9-C308-4C3A-92E6-D165523F70BB}">
      <dgm:prSet/>
      <dgm:spPr/>
      <dgm:t>
        <a:bodyPr/>
        <a:lstStyle/>
        <a:p>
          <a:endParaRPr lang="en-GB"/>
        </a:p>
      </dgm:t>
    </dgm:pt>
    <dgm:pt modelId="{ED903B83-BA91-4EAB-BFDC-9235F9CF15E0}" type="pres">
      <dgm:prSet presAssocID="{49140661-43E4-4C0E-BB80-983AD1CF5CE3}" presName="compositeShape" presStyleCnt="0">
        <dgm:presLayoutVars>
          <dgm:dir/>
          <dgm:resizeHandles/>
        </dgm:presLayoutVars>
      </dgm:prSet>
      <dgm:spPr/>
    </dgm:pt>
    <dgm:pt modelId="{95271236-A1C5-4B02-9365-735BACDC0B56}" type="pres">
      <dgm:prSet presAssocID="{49140661-43E4-4C0E-BB80-983AD1CF5CE3}" presName="pyramid" presStyleLbl="node1" presStyleIdx="0" presStyleCnt="1"/>
      <dgm:spPr/>
    </dgm:pt>
    <dgm:pt modelId="{922EB621-D192-4A95-850A-3A8C5A973ACF}" type="pres">
      <dgm:prSet presAssocID="{49140661-43E4-4C0E-BB80-983AD1CF5CE3}" presName="theList" presStyleCnt="0"/>
      <dgm:spPr/>
    </dgm:pt>
    <dgm:pt modelId="{A7682A52-9DD6-4B97-95D6-7FBC1867698E}" type="pres">
      <dgm:prSet presAssocID="{597D5F35-1441-4F12-94D0-0D6ADE003801}" presName="aNode" presStyleLbl="fgAcc1" presStyleIdx="0" presStyleCnt="3">
        <dgm:presLayoutVars>
          <dgm:bulletEnabled val="1"/>
        </dgm:presLayoutVars>
      </dgm:prSet>
      <dgm:spPr/>
    </dgm:pt>
    <dgm:pt modelId="{AF781396-DE4C-4C7F-84D9-F936237D18AC}" type="pres">
      <dgm:prSet presAssocID="{597D5F35-1441-4F12-94D0-0D6ADE003801}" presName="aSpace" presStyleCnt="0"/>
      <dgm:spPr/>
    </dgm:pt>
    <dgm:pt modelId="{637B70BD-4DA7-4491-8782-4D3BAB364FA2}" type="pres">
      <dgm:prSet presAssocID="{6E568A62-0F74-43F2-BBBE-7D92C49685BE}" presName="aNode" presStyleLbl="fgAcc1" presStyleIdx="1" presStyleCnt="3">
        <dgm:presLayoutVars>
          <dgm:bulletEnabled val="1"/>
        </dgm:presLayoutVars>
      </dgm:prSet>
      <dgm:spPr/>
    </dgm:pt>
    <dgm:pt modelId="{E884A373-A626-481E-8E56-0E2A96A757F8}" type="pres">
      <dgm:prSet presAssocID="{6E568A62-0F74-43F2-BBBE-7D92C49685BE}" presName="aSpace" presStyleCnt="0"/>
      <dgm:spPr/>
    </dgm:pt>
    <dgm:pt modelId="{47D8651B-2921-4FB3-A3C0-F5E16A2A3887}" type="pres">
      <dgm:prSet presAssocID="{BAB1E286-681E-4D01-A32F-4A034C421EC7}" presName="aNode" presStyleLbl="fgAcc1" presStyleIdx="2" presStyleCnt="3">
        <dgm:presLayoutVars>
          <dgm:bulletEnabled val="1"/>
        </dgm:presLayoutVars>
      </dgm:prSet>
      <dgm:spPr/>
    </dgm:pt>
    <dgm:pt modelId="{E0C0ABE3-4664-40D7-8197-E08BB4F0D924}" type="pres">
      <dgm:prSet presAssocID="{BAB1E286-681E-4D01-A32F-4A034C421EC7}" presName="aSpace" presStyleCnt="0"/>
      <dgm:spPr/>
    </dgm:pt>
  </dgm:ptLst>
  <dgm:cxnLst>
    <dgm:cxn modelId="{B7DB1031-AC8C-4AAA-87B1-D6F306D17F58}" type="presOf" srcId="{597D5F35-1441-4F12-94D0-0D6ADE003801}" destId="{A7682A52-9DD6-4B97-95D6-7FBC1867698E}" srcOrd="0" destOrd="0" presId="urn:microsoft.com/office/officeart/2005/8/layout/pyramid2"/>
    <dgm:cxn modelId="{0ED2F775-5936-41F2-A0D9-CA1842BBB9AF}" srcId="{49140661-43E4-4C0E-BB80-983AD1CF5CE3}" destId="{6E568A62-0F74-43F2-BBBE-7D92C49685BE}" srcOrd="1" destOrd="0" parTransId="{92D605DB-9CFF-488C-96F6-F7673DFAEB1B}" sibTransId="{56ECF038-4459-478B-ACE8-47F15FC61D12}"/>
    <dgm:cxn modelId="{1167A19E-2589-4ACA-9A50-0DB10E8ADC5A}" type="presOf" srcId="{6E568A62-0F74-43F2-BBBE-7D92C49685BE}" destId="{637B70BD-4DA7-4491-8782-4D3BAB364FA2}" srcOrd="0" destOrd="0" presId="urn:microsoft.com/office/officeart/2005/8/layout/pyramid2"/>
    <dgm:cxn modelId="{600481A9-C308-4C3A-92E6-D165523F70BB}" srcId="{49140661-43E4-4C0E-BB80-983AD1CF5CE3}" destId="{BAB1E286-681E-4D01-A32F-4A034C421EC7}" srcOrd="2" destOrd="0" parTransId="{157EBDCB-2833-4760-A899-9CB2F43A4508}" sibTransId="{E1AB526B-8403-4348-AACE-5F451835BC99}"/>
    <dgm:cxn modelId="{EF3151C4-089F-41E1-85C5-59A820CBA6E8}" type="presOf" srcId="{BAB1E286-681E-4D01-A32F-4A034C421EC7}" destId="{47D8651B-2921-4FB3-A3C0-F5E16A2A3887}" srcOrd="0" destOrd="0" presId="urn:microsoft.com/office/officeart/2005/8/layout/pyramid2"/>
    <dgm:cxn modelId="{CB8A59D1-9EFA-4755-9BF8-7CE584B16537}" type="presOf" srcId="{49140661-43E4-4C0E-BB80-983AD1CF5CE3}" destId="{ED903B83-BA91-4EAB-BFDC-9235F9CF15E0}" srcOrd="0" destOrd="0" presId="urn:microsoft.com/office/officeart/2005/8/layout/pyramid2"/>
    <dgm:cxn modelId="{646B4AFB-0123-4541-B384-137CC5C252DD}" srcId="{49140661-43E4-4C0E-BB80-983AD1CF5CE3}" destId="{597D5F35-1441-4F12-94D0-0D6ADE003801}" srcOrd="0" destOrd="0" parTransId="{F696FBFC-38F4-4645-B4D6-B55B293F8726}" sibTransId="{6090C2DA-FB48-4FD8-9454-E417D4DC604C}"/>
    <dgm:cxn modelId="{D586A93B-E914-4292-8797-52652C15AE94}" type="presParOf" srcId="{ED903B83-BA91-4EAB-BFDC-9235F9CF15E0}" destId="{95271236-A1C5-4B02-9365-735BACDC0B56}" srcOrd="0" destOrd="0" presId="urn:microsoft.com/office/officeart/2005/8/layout/pyramid2"/>
    <dgm:cxn modelId="{3339DCF0-3E5C-4E11-BDDD-CB42501F200A}" type="presParOf" srcId="{ED903B83-BA91-4EAB-BFDC-9235F9CF15E0}" destId="{922EB621-D192-4A95-850A-3A8C5A973ACF}" srcOrd="1" destOrd="0" presId="urn:microsoft.com/office/officeart/2005/8/layout/pyramid2"/>
    <dgm:cxn modelId="{088E2EC9-6F87-45A9-B31A-631F503092BC}" type="presParOf" srcId="{922EB621-D192-4A95-850A-3A8C5A973ACF}" destId="{A7682A52-9DD6-4B97-95D6-7FBC1867698E}" srcOrd="0" destOrd="0" presId="urn:microsoft.com/office/officeart/2005/8/layout/pyramid2"/>
    <dgm:cxn modelId="{2350AF7C-317C-4E6E-8BFA-86337A7AE511}" type="presParOf" srcId="{922EB621-D192-4A95-850A-3A8C5A973ACF}" destId="{AF781396-DE4C-4C7F-84D9-F936237D18AC}" srcOrd="1" destOrd="0" presId="urn:microsoft.com/office/officeart/2005/8/layout/pyramid2"/>
    <dgm:cxn modelId="{DFA9C981-D4CF-4A59-808E-BE8878B9968C}" type="presParOf" srcId="{922EB621-D192-4A95-850A-3A8C5A973ACF}" destId="{637B70BD-4DA7-4491-8782-4D3BAB364FA2}" srcOrd="2" destOrd="0" presId="urn:microsoft.com/office/officeart/2005/8/layout/pyramid2"/>
    <dgm:cxn modelId="{02FB6404-4D32-4620-95C3-21D573390097}" type="presParOf" srcId="{922EB621-D192-4A95-850A-3A8C5A973ACF}" destId="{E884A373-A626-481E-8E56-0E2A96A757F8}" srcOrd="3" destOrd="0" presId="urn:microsoft.com/office/officeart/2005/8/layout/pyramid2"/>
    <dgm:cxn modelId="{1D8603A3-D9D2-4883-BE6C-EBDA02D8B44E}" type="presParOf" srcId="{922EB621-D192-4A95-850A-3A8C5A973ACF}" destId="{47D8651B-2921-4FB3-A3C0-F5E16A2A3887}" srcOrd="4" destOrd="0" presId="urn:microsoft.com/office/officeart/2005/8/layout/pyramid2"/>
    <dgm:cxn modelId="{5338BA52-C373-468C-994A-0B5EA805BF20}" type="presParOf" srcId="{922EB621-D192-4A95-850A-3A8C5A973ACF}" destId="{E0C0ABE3-4664-40D7-8197-E08BB4F0D924}"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B8C18CC-2E98-49E1-A292-99BF3B6CB25E}" type="doc">
      <dgm:prSet loTypeId="urn:microsoft.com/office/officeart/2009/3/layout/RandomtoResultProcess" loCatId="process" qsTypeId="urn:microsoft.com/office/officeart/2005/8/quickstyle/simple1" qsCatId="simple" csTypeId="urn:microsoft.com/office/officeart/2005/8/colors/colorful1" csCatId="colorful" phldr="1"/>
      <dgm:spPr/>
      <dgm:t>
        <a:bodyPr/>
        <a:lstStyle/>
        <a:p>
          <a:endParaRPr lang="en-GB"/>
        </a:p>
      </dgm:t>
    </dgm:pt>
    <dgm:pt modelId="{B19CE9E1-E64A-43A9-88DF-50B0DAC293CF}">
      <dgm:prSet/>
      <dgm:spPr/>
      <dgm:t>
        <a:bodyPr/>
        <a:lstStyle/>
        <a:p>
          <a:pPr rtl="0"/>
          <a:r>
            <a:rPr lang="en-GB"/>
            <a:t>Individualised short stories designed to improve or teach social skills and positive social interactions. </a:t>
          </a:r>
        </a:p>
      </dgm:t>
    </dgm:pt>
    <dgm:pt modelId="{2A025DC9-510E-4722-824F-D6B4E88D4920}" type="parTrans" cxnId="{3550E43F-1B52-460E-ADB7-559E83EB35DC}">
      <dgm:prSet/>
      <dgm:spPr/>
      <dgm:t>
        <a:bodyPr/>
        <a:lstStyle/>
        <a:p>
          <a:endParaRPr lang="en-GB"/>
        </a:p>
      </dgm:t>
    </dgm:pt>
    <dgm:pt modelId="{D0D9DBDD-F6FA-4F5D-8AD4-44784CDD6B52}" type="sibTrans" cxnId="{3550E43F-1B52-460E-ADB7-559E83EB35DC}">
      <dgm:prSet/>
      <dgm:spPr/>
      <dgm:t>
        <a:bodyPr/>
        <a:lstStyle/>
        <a:p>
          <a:endParaRPr lang="en-GB"/>
        </a:p>
      </dgm:t>
    </dgm:pt>
    <dgm:pt modelId="{93EB8BDB-B76C-4C78-8475-C0813310B79C}">
      <dgm:prSet/>
      <dgm:spPr/>
      <dgm:t>
        <a:bodyPr/>
        <a:lstStyle/>
        <a:p>
          <a:pPr rtl="0"/>
          <a:r>
            <a:rPr lang="en-GB" dirty="0"/>
            <a:t>SS describe a situation, specific activity or behaviours related to social cues.</a:t>
          </a:r>
        </a:p>
      </dgm:t>
    </dgm:pt>
    <dgm:pt modelId="{8A9F80BC-32EF-4A62-ACA4-4362FF9C0162}" type="parTrans" cxnId="{55142911-48A5-4F6D-89AB-3A726279CBA5}">
      <dgm:prSet/>
      <dgm:spPr/>
      <dgm:t>
        <a:bodyPr/>
        <a:lstStyle/>
        <a:p>
          <a:endParaRPr lang="en-GB"/>
        </a:p>
      </dgm:t>
    </dgm:pt>
    <dgm:pt modelId="{17171B8A-E0D8-4092-81E2-FCEA0F15DACA}" type="sibTrans" cxnId="{55142911-48A5-4F6D-89AB-3A726279CBA5}">
      <dgm:prSet/>
      <dgm:spPr/>
      <dgm:t>
        <a:bodyPr/>
        <a:lstStyle/>
        <a:p>
          <a:endParaRPr lang="en-GB"/>
        </a:p>
      </dgm:t>
    </dgm:pt>
    <dgm:pt modelId="{659B67CF-965D-4724-B397-144DB891D6D1}">
      <dgm:prSet/>
      <dgm:spPr/>
      <dgm:t>
        <a:bodyPr/>
        <a:lstStyle/>
        <a:p>
          <a:pPr rtl="0"/>
          <a:r>
            <a:rPr lang="en-GB" dirty="0"/>
            <a:t>Stories are age-specific and may include pictures, drawings and texts. </a:t>
          </a:r>
        </a:p>
      </dgm:t>
    </dgm:pt>
    <dgm:pt modelId="{74FCBD0E-0DB0-48FD-952B-9B08D0616964}" type="parTrans" cxnId="{694A33E8-739C-4FDA-875B-C1C92E5544B8}">
      <dgm:prSet/>
      <dgm:spPr/>
      <dgm:t>
        <a:bodyPr/>
        <a:lstStyle/>
        <a:p>
          <a:endParaRPr lang="en-GB"/>
        </a:p>
      </dgm:t>
    </dgm:pt>
    <dgm:pt modelId="{5125324F-8A0C-41E7-A0A6-DB0FC8C80A8A}" type="sibTrans" cxnId="{694A33E8-739C-4FDA-875B-C1C92E5544B8}">
      <dgm:prSet/>
      <dgm:spPr/>
      <dgm:t>
        <a:bodyPr/>
        <a:lstStyle/>
        <a:p>
          <a:endParaRPr lang="en-GB"/>
        </a:p>
      </dgm:t>
    </dgm:pt>
    <dgm:pt modelId="{65C3A0B6-6AF6-4021-8348-BA1126C3E489}" type="pres">
      <dgm:prSet presAssocID="{3B8C18CC-2E98-49E1-A292-99BF3B6CB25E}" presName="Name0" presStyleCnt="0">
        <dgm:presLayoutVars>
          <dgm:dir/>
          <dgm:animOne val="branch"/>
          <dgm:animLvl val="lvl"/>
        </dgm:presLayoutVars>
      </dgm:prSet>
      <dgm:spPr/>
    </dgm:pt>
    <dgm:pt modelId="{6192CF61-C9AC-45E9-8CE2-03D48FCE75F0}" type="pres">
      <dgm:prSet presAssocID="{B19CE9E1-E64A-43A9-88DF-50B0DAC293CF}" presName="chaos" presStyleCnt="0"/>
      <dgm:spPr/>
    </dgm:pt>
    <dgm:pt modelId="{E3083AC7-8CC7-4C98-BFA3-E18B8A07FC14}" type="pres">
      <dgm:prSet presAssocID="{B19CE9E1-E64A-43A9-88DF-50B0DAC293CF}" presName="parTx1" presStyleLbl="revTx" presStyleIdx="0" presStyleCnt="2"/>
      <dgm:spPr/>
    </dgm:pt>
    <dgm:pt modelId="{11E4567D-B5FB-4E38-8C05-A7D5F893CF9A}" type="pres">
      <dgm:prSet presAssocID="{B19CE9E1-E64A-43A9-88DF-50B0DAC293CF}" presName="c1" presStyleLbl="node1" presStyleIdx="0" presStyleCnt="19"/>
      <dgm:spPr/>
    </dgm:pt>
    <dgm:pt modelId="{391551AF-6CBC-40B6-9E8E-ED40E4BFF74B}" type="pres">
      <dgm:prSet presAssocID="{B19CE9E1-E64A-43A9-88DF-50B0DAC293CF}" presName="c2" presStyleLbl="node1" presStyleIdx="1" presStyleCnt="19"/>
      <dgm:spPr/>
    </dgm:pt>
    <dgm:pt modelId="{D764D080-E8BC-42B1-B3E5-FAD527DCC74B}" type="pres">
      <dgm:prSet presAssocID="{B19CE9E1-E64A-43A9-88DF-50B0DAC293CF}" presName="c3" presStyleLbl="node1" presStyleIdx="2" presStyleCnt="19"/>
      <dgm:spPr/>
    </dgm:pt>
    <dgm:pt modelId="{1C46F88C-143B-47D0-9C4D-9ECB24369A94}" type="pres">
      <dgm:prSet presAssocID="{B19CE9E1-E64A-43A9-88DF-50B0DAC293CF}" presName="c4" presStyleLbl="node1" presStyleIdx="3" presStyleCnt="19"/>
      <dgm:spPr/>
    </dgm:pt>
    <dgm:pt modelId="{A8E4C925-567D-418D-8C5E-2743D9A48E44}" type="pres">
      <dgm:prSet presAssocID="{B19CE9E1-E64A-43A9-88DF-50B0DAC293CF}" presName="c5" presStyleLbl="node1" presStyleIdx="4" presStyleCnt="19"/>
      <dgm:spPr/>
    </dgm:pt>
    <dgm:pt modelId="{A140732A-067B-4866-B16F-A8BC0F2ADCB5}" type="pres">
      <dgm:prSet presAssocID="{B19CE9E1-E64A-43A9-88DF-50B0DAC293CF}" presName="c6" presStyleLbl="node1" presStyleIdx="5" presStyleCnt="19"/>
      <dgm:spPr/>
    </dgm:pt>
    <dgm:pt modelId="{6FBCFD73-AF7C-4F58-BBD7-066910F21579}" type="pres">
      <dgm:prSet presAssocID="{B19CE9E1-E64A-43A9-88DF-50B0DAC293CF}" presName="c7" presStyleLbl="node1" presStyleIdx="6" presStyleCnt="19"/>
      <dgm:spPr/>
    </dgm:pt>
    <dgm:pt modelId="{8B40B3C0-938A-4D8D-8CC9-6EFFAF858DCD}" type="pres">
      <dgm:prSet presAssocID="{B19CE9E1-E64A-43A9-88DF-50B0DAC293CF}" presName="c8" presStyleLbl="node1" presStyleIdx="7" presStyleCnt="19"/>
      <dgm:spPr/>
    </dgm:pt>
    <dgm:pt modelId="{36C19E7B-DC9F-463F-8CCE-7AAE4335C69B}" type="pres">
      <dgm:prSet presAssocID="{B19CE9E1-E64A-43A9-88DF-50B0DAC293CF}" presName="c9" presStyleLbl="node1" presStyleIdx="8" presStyleCnt="19"/>
      <dgm:spPr/>
    </dgm:pt>
    <dgm:pt modelId="{8EDF65B2-8443-4A34-9D30-37BB2E48BD65}" type="pres">
      <dgm:prSet presAssocID="{B19CE9E1-E64A-43A9-88DF-50B0DAC293CF}" presName="c10" presStyleLbl="node1" presStyleIdx="9" presStyleCnt="19"/>
      <dgm:spPr/>
    </dgm:pt>
    <dgm:pt modelId="{39A580D6-04A7-470D-8C67-D97DC396E96B}" type="pres">
      <dgm:prSet presAssocID="{B19CE9E1-E64A-43A9-88DF-50B0DAC293CF}" presName="c11" presStyleLbl="node1" presStyleIdx="10" presStyleCnt="19"/>
      <dgm:spPr/>
    </dgm:pt>
    <dgm:pt modelId="{740A9B58-4FDE-4113-88D4-D1E9928EEB8D}" type="pres">
      <dgm:prSet presAssocID="{B19CE9E1-E64A-43A9-88DF-50B0DAC293CF}" presName="c12" presStyleLbl="node1" presStyleIdx="11" presStyleCnt="19"/>
      <dgm:spPr/>
    </dgm:pt>
    <dgm:pt modelId="{FAA6EBC7-E4A5-44EA-A01F-D5997CA13504}" type="pres">
      <dgm:prSet presAssocID="{B19CE9E1-E64A-43A9-88DF-50B0DAC293CF}" presName="c13" presStyleLbl="node1" presStyleIdx="12" presStyleCnt="19"/>
      <dgm:spPr/>
    </dgm:pt>
    <dgm:pt modelId="{1E6DFAF3-31B6-4904-8A32-351BADF3D0A6}" type="pres">
      <dgm:prSet presAssocID="{B19CE9E1-E64A-43A9-88DF-50B0DAC293CF}" presName="c14" presStyleLbl="node1" presStyleIdx="13" presStyleCnt="19"/>
      <dgm:spPr/>
    </dgm:pt>
    <dgm:pt modelId="{ADB034EE-766E-4A5C-BE63-690385A96A56}" type="pres">
      <dgm:prSet presAssocID="{B19CE9E1-E64A-43A9-88DF-50B0DAC293CF}" presName="c15" presStyleLbl="node1" presStyleIdx="14" presStyleCnt="19"/>
      <dgm:spPr/>
    </dgm:pt>
    <dgm:pt modelId="{58EDFEB4-D2E5-4C7D-9F48-7210E6DCBCC6}" type="pres">
      <dgm:prSet presAssocID="{B19CE9E1-E64A-43A9-88DF-50B0DAC293CF}" presName="c16" presStyleLbl="node1" presStyleIdx="15" presStyleCnt="19"/>
      <dgm:spPr/>
    </dgm:pt>
    <dgm:pt modelId="{D35B19FC-F4A9-431A-80B8-5AD2DFCF6ACF}" type="pres">
      <dgm:prSet presAssocID="{B19CE9E1-E64A-43A9-88DF-50B0DAC293CF}" presName="c17" presStyleLbl="node1" presStyleIdx="16" presStyleCnt="19"/>
      <dgm:spPr/>
    </dgm:pt>
    <dgm:pt modelId="{692D0D17-D41D-41CC-B2AE-9393D63C9367}" type="pres">
      <dgm:prSet presAssocID="{B19CE9E1-E64A-43A9-88DF-50B0DAC293CF}" presName="c18" presStyleLbl="node1" presStyleIdx="17" presStyleCnt="19"/>
      <dgm:spPr/>
    </dgm:pt>
    <dgm:pt modelId="{D8601BF5-A6A7-403B-A64A-231857FDA8A0}" type="pres">
      <dgm:prSet presAssocID="{D0D9DBDD-F6FA-4F5D-8AD4-44784CDD6B52}" presName="chevronComposite1" presStyleCnt="0"/>
      <dgm:spPr/>
    </dgm:pt>
    <dgm:pt modelId="{AA7D1A24-C2CE-4141-A511-1FDFD975BC63}" type="pres">
      <dgm:prSet presAssocID="{D0D9DBDD-F6FA-4F5D-8AD4-44784CDD6B52}" presName="chevron1" presStyleLbl="sibTrans2D1" presStyleIdx="0" presStyleCnt="2" custScaleX="97802" custScaleY="94521" custLinFactNeighborY="391"/>
      <dgm:spPr/>
    </dgm:pt>
    <dgm:pt modelId="{D2D5EEA6-4B33-45D4-9BC8-F900242BB00E}" type="pres">
      <dgm:prSet presAssocID="{D0D9DBDD-F6FA-4F5D-8AD4-44784CDD6B52}" presName="spChevron1" presStyleCnt="0"/>
      <dgm:spPr/>
    </dgm:pt>
    <dgm:pt modelId="{99323889-25D5-42D2-A6E4-D435282D8396}" type="pres">
      <dgm:prSet presAssocID="{93EB8BDB-B76C-4C78-8475-C0813310B79C}" presName="middle" presStyleCnt="0"/>
      <dgm:spPr/>
    </dgm:pt>
    <dgm:pt modelId="{7CC99650-627B-409E-AF4B-1A7A505791DA}" type="pres">
      <dgm:prSet presAssocID="{93EB8BDB-B76C-4C78-8475-C0813310B79C}" presName="parTxMid" presStyleLbl="revTx" presStyleIdx="1" presStyleCnt="2"/>
      <dgm:spPr/>
    </dgm:pt>
    <dgm:pt modelId="{890E2F93-E0D0-41CA-B495-A7F1193DB658}" type="pres">
      <dgm:prSet presAssocID="{93EB8BDB-B76C-4C78-8475-C0813310B79C}" presName="spMid" presStyleCnt="0"/>
      <dgm:spPr/>
    </dgm:pt>
    <dgm:pt modelId="{574D5865-B51F-46BB-BD13-4CC1DDC43164}" type="pres">
      <dgm:prSet presAssocID="{17171B8A-E0D8-4092-81E2-FCEA0F15DACA}" presName="chevronComposite1" presStyleCnt="0"/>
      <dgm:spPr/>
    </dgm:pt>
    <dgm:pt modelId="{9A2E786D-75C9-463C-A5A6-685F1E715604}" type="pres">
      <dgm:prSet presAssocID="{17171B8A-E0D8-4092-81E2-FCEA0F15DACA}" presName="chevron1" presStyleLbl="sibTrans2D1" presStyleIdx="1" presStyleCnt="2"/>
      <dgm:spPr/>
    </dgm:pt>
    <dgm:pt modelId="{AC6FAAC8-282A-460E-9DE9-448202850408}" type="pres">
      <dgm:prSet presAssocID="{17171B8A-E0D8-4092-81E2-FCEA0F15DACA}" presName="spChevron1" presStyleCnt="0"/>
      <dgm:spPr/>
    </dgm:pt>
    <dgm:pt modelId="{9934FD11-F2AA-4350-8CC6-7032F3A7B332}" type="pres">
      <dgm:prSet presAssocID="{659B67CF-965D-4724-B397-144DB891D6D1}" presName="last" presStyleCnt="0"/>
      <dgm:spPr/>
    </dgm:pt>
    <dgm:pt modelId="{51F52F94-D404-4A19-B9F0-0CA24685D2BC}" type="pres">
      <dgm:prSet presAssocID="{659B67CF-965D-4724-B397-144DB891D6D1}" presName="circleTx" presStyleLbl="node1" presStyleIdx="18" presStyleCnt="19"/>
      <dgm:spPr/>
    </dgm:pt>
    <dgm:pt modelId="{B2690D8F-0D37-4D49-B7BE-B0EC7B085564}" type="pres">
      <dgm:prSet presAssocID="{659B67CF-965D-4724-B397-144DB891D6D1}" presName="spN" presStyleCnt="0"/>
      <dgm:spPr/>
    </dgm:pt>
  </dgm:ptLst>
  <dgm:cxnLst>
    <dgm:cxn modelId="{55142911-48A5-4F6D-89AB-3A726279CBA5}" srcId="{3B8C18CC-2E98-49E1-A292-99BF3B6CB25E}" destId="{93EB8BDB-B76C-4C78-8475-C0813310B79C}" srcOrd="1" destOrd="0" parTransId="{8A9F80BC-32EF-4A62-ACA4-4362FF9C0162}" sibTransId="{17171B8A-E0D8-4092-81E2-FCEA0F15DACA}"/>
    <dgm:cxn modelId="{3550E43F-1B52-460E-ADB7-559E83EB35DC}" srcId="{3B8C18CC-2E98-49E1-A292-99BF3B6CB25E}" destId="{B19CE9E1-E64A-43A9-88DF-50B0DAC293CF}" srcOrd="0" destOrd="0" parTransId="{2A025DC9-510E-4722-824F-D6B4E88D4920}" sibTransId="{D0D9DBDD-F6FA-4F5D-8AD4-44784CDD6B52}"/>
    <dgm:cxn modelId="{1BDD4B4C-46BE-484F-B642-B96450F1CB62}" type="presOf" srcId="{3B8C18CC-2E98-49E1-A292-99BF3B6CB25E}" destId="{65C3A0B6-6AF6-4021-8348-BA1126C3E489}" srcOrd="0" destOrd="0" presId="urn:microsoft.com/office/officeart/2009/3/layout/RandomtoResultProcess"/>
    <dgm:cxn modelId="{1D3FA38A-0647-41EB-9DEB-C8492360F949}" type="presOf" srcId="{659B67CF-965D-4724-B397-144DB891D6D1}" destId="{51F52F94-D404-4A19-B9F0-0CA24685D2BC}" srcOrd="0" destOrd="0" presId="urn:microsoft.com/office/officeart/2009/3/layout/RandomtoResultProcess"/>
    <dgm:cxn modelId="{1D92C994-3DA9-473C-A687-CB91A0A42E32}" type="presOf" srcId="{93EB8BDB-B76C-4C78-8475-C0813310B79C}" destId="{7CC99650-627B-409E-AF4B-1A7A505791DA}" srcOrd="0" destOrd="0" presId="urn:microsoft.com/office/officeart/2009/3/layout/RandomtoResultProcess"/>
    <dgm:cxn modelId="{A58321A9-A31B-459D-8E98-626655ECD68D}" type="presOf" srcId="{B19CE9E1-E64A-43A9-88DF-50B0DAC293CF}" destId="{E3083AC7-8CC7-4C98-BFA3-E18B8A07FC14}" srcOrd="0" destOrd="0" presId="urn:microsoft.com/office/officeart/2009/3/layout/RandomtoResultProcess"/>
    <dgm:cxn modelId="{694A33E8-739C-4FDA-875B-C1C92E5544B8}" srcId="{3B8C18CC-2E98-49E1-A292-99BF3B6CB25E}" destId="{659B67CF-965D-4724-B397-144DB891D6D1}" srcOrd="2" destOrd="0" parTransId="{74FCBD0E-0DB0-48FD-952B-9B08D0616964}" sibTransId="{5125324F-8A0C-41E7-A0A6-DB0FC8C80A8A}"/>
    <dgm:cxn modelId="{C85F202C-6C6A-4FB8-BE7B-D3044CCF2E3C}" type="presParOf" srcId="{65C3A0B6-6AF6-4021-8348-BA1126C3E489}" destId="{6192CF61-C9AC-45E9-8CE2-03D48FCE75F0}" srcOrd="0" destOrd="0" presId="urn:microsoft.com/office/officeart/2009/3/layout/RandomtoResultProcess"/>
    <dgm:cxn modelId="{FB323ABC-F97B-44D8-BE6A-3B30E4895018}" type="presParOf" srcId="{6192CF61-C9AC-45E9-8CE2-03D48FCE75F0}" destId="{E3083AC7-8CC7-4C98-BFA3-E18B8A07FC14}" srcOrd="0" destOrd="0" presId="urn:microsoft.com/office/officeart/2009/3/layout/RandomtoResultProcess"/>
    <dgm:cxn modelId="{228E77FD-4EA0-4185-9BEA-0F21616A97C2}" type="presParOf" srcId="{6192CF61-C9AC-45E9-8CE2-03D48FCE75F0}" destId="{11E4567D-B5FB-4E38-8C05-A7D5F893CF9A}" srcOrd="1" destOrd="0" presId="urn:microsoft.com/office/officeart/2009/3/layout/RandomtoResultProcess"/>
    <dgm:cxn modelId="{46D91759-16FF-4D3D-98A0-BC5C7A22090C}" type="presParOf" srcId="{6192CF61-C9AC-45E9-8CE2-03D48FCE75F0}" destId="{391551AF-6CBC-40B6-9E8E-ED40E4BFF74B}" srcOrd="2" destOrd="0" presId="urn:microsoft.com/office/officeart/2009/3/layout/RandomtoResultProcess"/>
    <dgm:cxn modelId="{61BE4806-CC1E-421A-A562-51B5AE5E2D21}" type="presParOf" srcId="{6192CF61-C9AC-45E9-8CE2-03D48FCE75F0}" destId="{D764D080-E8BC-42B1-B3E5-FAD527DCC74B}" srcOrd="3" destOrd="0" presId="urn:microsoft.com/office/officeart/2009/3/layout/RandomtoResultProcess"/>
    <dgm:cxn modelId="{33ED7DB2-6A1C-46E7-9F4D-5374757B32E1}" type="presParOf" srcId="{6192CF61-C9AC-45E9-8CE2-03D48FCE75F0}" destId="{1C46F88C-143B-47D0-9C4D-9ECB24369A94}" srcOrd="4" destOrd="0" presId="urn:microsoft.com/office/officeart/2009/3/layout/RandomtoResultProcess"/>
    <dgm:cxn modelId="{863F093F-4053-4E1E-96CD-BF6DD561CD2D}" type="presParOf" srcId="{6192CF61-C9AC-45E9-8CE2-03D48FCE75F0}" destId="{A8E4C925-567D-418D-8C5E-2743D9A48E44}" srcOrd="5" destOrd="0" presId="urn:microsoft.com/office/officeart/2009/3/layout/RandomtoResultProcess"/>
    <dgm:cxn modelId="{D17A9EEC-2220-4647-AAEB-99B828A1087A}" type="presParOf" srcId="{6192CF61-C9AC-45E9-8CE2-03D48FCE75F0}" destId="{A140732A-067B-4866-B16F-A8BC0F2ADCB5}" srcOrd="6" destOrd="0" presId="urn:microsoft.com/office/officeart/2009/3/layout/RandomtoResultProcess"/>
    <dgm:cxn modelId="{80109E1D-B642-494F-95A9-91CC9F031048}" type="presParOf" srcId="{6192CF61-C9AC-45E9-8CE2-03D48FCE75F0}" destId="{6FBCFD73-AF7C-4F58-BBD7-066910F21579}" srcOrd="7" destOrd="0" presId="urn:microsoft.com/office/officeart/2009/3/layout/RandomtoResultProcess"/>
    <dgm:cxn modelId="{E8138AD5-DED7-4600-B89F-3C3B03D7B046}" type="presParOf" srcId="{6192CF61-C9AC-45E9-8CE2-03D48FCE75F0}" destId="{8B40B3C0-938A-4D8D-8CC9-6EFFAF858DCD}" srcOrd="8" destOrd="0" presId="urn:microsoft.com/office/officeart/2009/3/layout/RandomtoResultProcess"/>
    <dgm:cxn modelId="{CFE399CB-211C-4E0F-95E4-F3033FA2576D}" type="presParOf" srcId="{6192CF61-C9AC-45E9-8CE2-03D48FCE75F0}" destId="{36C19E7B-DC9F-463F-8CCE-7AAE4335C69B}" srcOrd="9" destOrd="0" presId="urn:microsoft.com/office/officeart/2009/3/layout/RandomtoResultProcess"/>
    <dgm:cxn modelId="{18F21805-1242-4D8C-988D-E1F2E1BA3993}" type="presParOf" srcId="{6192CF61-C9AC-45E9-8CE2-03D48FCE75F0}" destId="{8EDF65B2-8443-4A34-9D30-37BB2E48BD65}" srcOrd="10" destOrd="0" presId="urn:microsoft.com/office/officeart/2009/3/layout/RandomtoResultProcess"/>
    <dgm:cxn modelId="{035AC254-1813-4626-AAB5-C4BE2672F54B}" type="presParOf" srcId="{6192CF61-C9AC-45E9-8CE2-03D48FCE75F0}" destId="{39A580D6-04A7-470D-8C67-D97DC396E96B}" srcOrd="11" destOrd="0" presId="urn:microsoft.com/office/officeart/2009/3/layout/RandomtoResultProcess"/>
    <dgm:cxn modelId="{E4EA1662-04D8-47B6-8605-4A413B6AB8E4}" type="presParOf" srcId="{6192CF61-C9AC-45E9-8CE2-03D48FCE75F0}" destId="{740A9B58-4FDE-4113-88D4-D1E9928EEB8D}" srcOrd="12" destOrd="0" presId="urn:microsoft.com/office/officeart/2009/3/layout/RandomtoResultProcess"/>
    <dgm:cxn modelId="{00B41F13-7854-43B2-A611-51273F9BD234}" type="presParOf" srcId="{6192CF61-C9AC-45E9-8CE2-03D48FCE75F0}" destId="{FAA6EBC7-E4A5-44EA-A01F-D5997CA13504}" srcOrd="13" destOrd="0" presId="urn:microsoft.com/office/officeart/2009/3/layout/RandomtoResultProcess"/>
    <dgm:cxn modelId="{E6081B02-C350-4ACE-AFBE-D69328F24F9F}" type="presParOf" srcId="{6192CF61-C9AC-45E9-8CE2-03D48FCE75F0}" destId="{1E6DFAF3-31B6-4904-8A32-351BADF3D0A6}" srcOrd="14" destOrd="0" presId="urn:microsoft.com/office/officeart/2009/3/layout/RandomtoResultProcess"/>
    <dgm:cxn modelId="{8D0A63A6-858A-4E6E-9E2E-D14313EBEA4F}" type="presParOf" srcId="{6192CF61-C9AC-45E9-8CE2-03D48FCE75F0}" destId="{ADB034EE-766E-4A5C-BE63-690385A96A56}" srcOrd="15" destOrd="0" presId="urn:microsoft.com/office/officeart/2009/3/layout/RandomtoResultProcess"/>
    <dgm:cxn modelId="{6D2AAC22-4845-429D-AA2A-4B6949EEA512}" type="presParOf" srcId="{6192CF61-C9AC-45E9-8CE2-03D48FCE75F0}" destId="{58EDFEB4-D2E5-4C7D-9F48-7210E6DCBCC6}" srcOrd="16" destOrd="0" presId="urn:microsoft.com/office/officeart/2009/3/layout/RandomtoResultProcess"/>
    <dgm:cxn modelId="{5140E2B9-3CC9-4480-A376-AE590B954590}" type="presParOf" srcId="{6192CF61-C9AC-45E9-8CE2-03D48FCE75F0}" destId="{D35B19FC-F4A9-431A-80B8-5AD2DFCF6ACF}" srcOrd="17" destOrd="0" presId="urn:microsoft.com/office/officeart/2009/3/layout/RandomtoResultProcess"/>
    <dgm:cxn modelId="{2B962337-6078-4FC5-9A9D-B9E7FF14E0EF}" type="presParOf" srcId="{6192CF61-C9AC-45E9-8CE2-03D48FCE75F0}" destId="{692D0D17-D41D-41CC-B2AE-9393D63C9367}" srcOrd="18" destOrd="0" presId="urn:microsoft.com/office/officeart/2009/3/layout/RandomtoResultProcess"/>
    <dgm:cxn modelId="{EF2B08B6-1044-477B-9047-4BEC634AA207}" type="presParOf" srcId="{65C3A0B6-6AF6-4021-8348-BA1126C3E489}" destId="{D8601BF5-A6A7-403B-A64A-231857FDA8A0}" srcOrd="1" destOrd="0" presId="urn:microsoft.com/office/officeart/2009/3/layout/RandomtoResultProcess"/>
    <dgm:cxn modelId="{0917C2E7-AEA6-401B-8A13-51E92C269332}" type="presParOf" srcId="{D8601BF5-A6A7-403B-A64A-231857FDA8A0}" destId="{AA7D1A24-C2CE-4141-A511-1FDFD975BC63}" srcOrd="0" destOrd="0" presId="urn:microsoft.com/office/officeart/2009/3/layout/RandomtoResultProcess"/>
    <dgm:cxn modelId="{FA5BA449-6A52-48D7-B94B-93088DB8FE17}" type="presParOf" srcId="{D8601BF5-A6A7-403B-A64A-231857FDA8A0}" destId="{D2D5EEA6-4B33-45D4-9BC8-F900242BB00E}" srcOrd="1" destOrd="0" presId="urn:microsoft.com/office/officeart/2009/3/layout/RandomtoResultProcess"/>
    <dgm:cxn modelId="{2236E14C-F828-4A87-893B-85FB21180786}" type="presParOf" srcId="{65C3A0B6-6AF6-4021-8348-BA1126C3E489}" destId="{99323889-25D5-42D2-A6E4-D435282D8396}" srcOrd="2" destOrd="0" presId="urn:microsoft.com/office/officeart/2009/3/layout/RandomtoResultProcess"/>
    <dgm:cxn modelId="{9FE1E232-F9C0-47F9-A473-BDDDC9D3E5CD}" type="presParOf" srcId="{99323889-25D5-42D2-A6E4-D435282D8396}" destId="{7CC99650-627B-409E-AF4B-1A7A505791DA}" srcOrd="0" destOrd="0" presId="urn:microsoft.com/office/officeart/2009/3/layout/RandomtoResultProcess"/>
    <dgm:cxn modelId="{CCBF34B0-B30C-4124-AE4C-180634466769}" type="presParOf" srcId="{99323889-25D5-42D2-A6E4-D435282D8396}" destId="{890E2F93-E0D0-41CA-B495-A7F1193DB658}" srcOrd="1" destOrd="0" presId="urn:microsoft.com/office/officeart/2009/3/layout/RandomtoResultProcess"/>
    <dgm:cxn modelId="{79563D3D-B747-4312-9711-088663E2B114}" type="presParOf" srcId="{65C3A0B6-6AF6-4021-8348-BA1126C3E489}" destId="{574D5865-B51F-46BB-BD13-4CC1DDC43164}" srcOrd="3" destOrd="0" presId="urn:microsoft.com/office/officeart/2009/3/layout/RandomtoResultProcess"/>
    <dgm:cxn modelId="{903E8EC4-33E8-489D-9D58-2B25049E931D}" type="presParOf" srcId="{574D5865-B51F-46BB-BD13-4CC1DDC43164}" destId="{9A2E786D-75C9-463C-A5A6-685F1E715604}" srcOrd="0" destOrd="0" presId="urn:microsoft.com/office/officeart/2009/3/layout/RandomtoResultProcess"/>
    <dgm:cxn modelId="{938986CD-44E7-4A8A-B9BA-ED3F2C21883C}" type="presParOf" srcId="{574D5865-B51F-46BB-BD13-4CC1DDC43164}" destId="{AC6FAAC8-282A-460E-9DE9-448202850408}" srcOrd="1" destOrd="0" presId="urn:microsoft.com/office/officeart/2009/3/layout/RandomtoResultProcess"/>
    <dgm:cxn modelId="{DA45CD24-5CBE-42A0-B918-5961BBBE4CE0}" type="presParOf" srcId="{65C3A0B6-6AF6-4021-8348-BA1126C3E489}" destId="{9934FD11-F2AA-4350-8CC6-7032F3A7B332}" srcOrd="4" destOrd="0" presId="urn:microsoft.com/office/officeart/2009/3/layout/RandomtoResultProcess"/>
    <dgm:cxn modelId="{889C3D5B-799F-410F-A711-BDE312C354A8}" type="presParOf" srcId="{9934FD11-F2AA-4350-8CC6-7032F3A7B332}" destId="{51F52F94-D404-4A19-B9F0-0CA24685D2BC}" srcOrd="0" destOrd="0" presId="urn:microsoft.com/office/officeart/2009/3/layout/RandomtoResultProcess"/>
    <dgm:cxn modelId="{AD939BA2-7B95-4F0C-949A-8A04E535574F}" type="presParOf" srcId="{9934FD11-F2AA-4350-8CC6-7032F3A7B332}" destId="{B2690D8F-0D37-4D49-B7BE-B0EC7B085564}" srcOrd="1"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9F919BB-99E8-4FA0-B6EE-5BF571307299}"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GB"/>
        </a:p>
      </dgm:t>
    </dgm:pt>
    <dgm:pt modelId="{65A67FF5-3F64-4B1B-9A45-1C9292290E79}">
      <dgm:prSet/>
      <dgm:spPr/>
      <dgm:t>
        <a:bodyPr/>
        <a:lstStyle/>
        <a:p>
          <a:r>
            <a:rPr lang="en-GB" dirty="0"/>
            <a:t>SS are used to address the acquisition of new social skills and improve existing behaviours that may be causing the individual or those around them concern or difficulty </a:t>
          </a:r>
        </a:p>
      </dgm:t>
    </dgm:pt>
    <dgm:pt modelId="{EEB07D8E-FF95-4376-B494-BDD91959F9A9}" type="parTrans" cxnId="{F2E6E020-9276-4BCE-AA2F-B5C848CB58C2}">
      <dgm:prSet/>
      <dgm:spPr/>
      <dgm:t>
        <a:bodyPr/>
        <a:lstStyle/>
        <a:p>
          <a:endParaRPr lang="en-GB"/>
        </a:p>
      </dgm:t>
    </dgm:pt>
    <dgm:pt modelId="{BCC24062-3864-4409-8BDE-419B2E975CE4}" type="sibTrans" cxnId="{F2E6E020-9276-4BCE-AA2F-B5C848CB58C2}">
      <dgm:prSet/>
      <dgm:spPr/>
      <dgm:t>
        <a:bodyPr/>
        <a:lstStyle/>
        <a:p>
          <a:endParaRPr lang="en-GB"/>
        </a:p>
      </dgm:t>
    </dgm:pt>
    <dgm:pt modelId="{74DCF5B4-EBCE-4B9E-A154-7A258F7F9A1D}" type="pres">
      <dgm:prSet presAssocID="{89F919BB-99E8-4FA0-B6EE-5BF571307299}" presName="linear" presStyleCnt="0">
        <dgm:presLayoutVars>
          <dgm:animLvl val="lvl"/>
          <dgm:resizeHandles val="exact"/>
        </dgm:presLayoutVars>
      </dgm:prSet>
      <dgm:spPr/>
    </dgm:pt>
    <dgm:pt modelId="{9A155FDC-B2F6-46BA-8AA8-B1C075D59EB1}" type="pres">
      <dgm:prSet presAssocID="{65A67FF5-3F64-4B1B-9A45-1C9292290E79}" presName="parentText" presStyleLbl="node1" presStyleIdx="0" presStyleCnt="1">
        <dgm:presLayoutVars>
          <dgm:chMax val="0"/>
          <dgm:bulletEnabled val="1"/>
        </dgm:presLayoutVars>
      </dgm:prSet>
      <dgm:spPr/>
    </dgm:pt>
  </dgm:ptLst>
  <dgm:cxnLst>
    <dgm:cxn modelId="{F2E6E020-9276-4BCE-AA2F-B5C848CB58C2}" srcId="{89F919BB-99E8-4FA0-B6EE-5BF571307299}" destId="{65A67FF5-3F64-4B1B-9A45-1C9292290E79}" srcOrd="0" destOrd="0" parTransId="{EEB07D8E-FF95-4376-B494-BDD91959F9A9}" sibTransId="{BCC24062-3864-4409-8BDE-419B2E975CE4}"/>
    <dgm:cxn modelId="{B0F0E06A-3F02-4B54-97AF-1DE2FBE13E74}" type="presOf" srcId="{89F919BB-99E8-4FA0-B6EE-5BF571307299}" destId="{74DCF5B4-EBCE-4B9E-A154-7A258F7F9A1D}" srcOrd="0" destOrd="0" presId="urn:microsoft.com/office/officeart/2005/8/layout/vList2"/>
    <dgm:cxn modelId="{D8764256-95BD-46D9-B57C-E5604F4FE76A}" type="presOf" srcId="{65A67FF5-3F64-4B1B-9A45-1C9292290E79}" destId="{9A155FDC-B2F6-46BA-8AA8-B1C075D59EB1}" srcOrd="0" destOrd="0" presId="urn:microsoft.com/office/officeart/2005/8/layout/vList2"/>
    <dgm:cxn modelId="{0C34C63E-070D-4BE1-8A2D-2078D0A7B1D8}" type="presParOf" srcId="{74DCF5B4-EBCE-4B9E-A154-7A258F7F9A1D}" destId="{9A155FDC-B2F6-46BA-8AA8-B1C075D59EB1}"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5512406-5CAF-4E73-951F-2F06C585066E}" type="doc">
      <dgm:prSet loTypeId="urn:microsoft.com/office/officeart/2005/8/layout/venn3" loCatId="relationship" qsTypeId="urn:microsoft.com/office/officeart/2005/8/quickstyle/simple1" qsCatId="simple" csTypeId="urn:microsoft.com/office/officeart/2005/8/colors/colorful3" csCatId="colorful" phldr="1"/>
      <dgm:spPr/>
      <dgm:t>
        <a:bodyPr/>
        <a:lstStyle/>
        <a:p>
          <a:endParaRPr lang="en-GB"/>
        </a:p>
      </dgm:t>
    </dgm:pt>
    <dgm:pt modelId="{153610B4-3222-4D37-AB89-8BCA96CEE380}">
      <dgm:prSet/>
      <dgm:spPr/>
      <dgm:t>
        <a:bodyPr/>
        <a:lstStyle/>
        <a:p>
          <a:pPr rtl="0"/>
          <a:r>
            <a:rPr lang="en-US" dirty="0"/>
            <a:t>Once the scenario has been established, the story would include information of what sharing looks like (e.g., “A friendly person would never snatch the toys from other children while playing in the toy corner. That hurts their feelings”). </a:t>
          </a:r>
          <a:endParaRPr lang="en-GB" dirty="0"/>
        </a:p>
      </dgm:t>
    </dgm:pt>
    <dgm:pt modelId="{245FA816-8D8F-4865-A252-79F8E0D5EEFA}" type="parTrans" cxnId="{17428FCA-60F0-46C2-9422-4926DA567B70}">
      <dgm:prSet/>
      <dgm:spPr/>
      <dgm:t>
        <a:bodyPr/>
        <a:lstStyle/>
        <a:p>
          <a:endParaRPr lang="en-GB"/>
        </a:p>
      </dgm:t>
    </dgm:pt>
    <dgm:pt modelId="{F18600A4-E80A-431A-A451-A52753F4BEA5}" type="sibTrans" cxnId="{17428FCA-60F0-46C2-9422-4926DA567B70}">
      <dgm:prSet/>
      <dgm:spPr/>
      <dgm:t>
        <a:bodyPr/>
        <a:lstStyle/>
        <a:p>
          <a:endParaRPr lang="en-GB"/>
        </a:p>
      </dgm:t>
    </dgm:pt>
    <dgm:pt modelId="{0C8B0A2C-6A7E-453D-8206-24DDC6CFCD4C}">
      <dgm:prSet/>
      <dgm:spPr/>
      <dgm:t>
        <a:bodyPr/>
        <a:lstStyle/>
        <a:p>
          <a:pPr rtl="0"/>
          <a:r>
            <a:rPr lang="en-US" dirty="0"/>
            <a:t>This information presents to the child an accurate understanding of social information for a specific social situation.</a:t>
          </a:r>
          <a:endParaRPr lang="en-GB" dirty="0"/>
        </a:p>
      </dgm:t>
    </dgm:pt>
    <dgm:pt modelId="{91F3159D-DDAE-484C-998A-324E341F3209}" type="parTrans" cxnId="{227BEE7E-35BB-411A-955F-AC90A084D7ED}">
      <dgm:prSet/>
      <dgm:spPr/>
      <dgm:t>
        <a:bodyPr/>
        <a:lstStyle/>
        <a:p>
          <a:endParaRPr lang="en-GB"/>
        </a:p>
      </dgm:t>
    </dgm:pt>
    <dgm:pt modelId="{67670C56-C66B-47CB-92F8-4EA9B6C7A561}" type="sibTrans" cxnId="{227BEE7E-35BB-411A-955F-AC90A084D7ED}">
      <dgm:prSet/>
      <dgm:spPr/>
      <dgm:t>
        <a:bodyPr/>
        <a:lstStyle/>
        <a:p>
          <a:endParaRPr lang="en-GB"/>
        </a:p>
      </dgm:t>
    </dgm:pt>
    <dgm:pt modelId="{9131B55B-4558-458B-88BD-32576B7B068F}">
      <dgm:prSet/>
      <dgm:spPr/>
      <dgm:t>
        <a:bodyPr/>
        <a:lstStyle/>
        <a:p>
          <a:r>
            <a:rPr lang="en-GB" dirty="0"/>
            <a:t>SS are used to address the acquisition of new social skills and improve existing behaviours that may be causing the individual or those around them concern or difficulty.</a:t>
          </a:r>
        </a:p>
      </dgm:t>
    </dgm:pt>
    <dgm:pt modelId="{3183551B-5AE9-4F8D-84E6-23EFB7269815}" type="parTrans" cxnId="{A2DB7473-E0DF-45FE-8992-FDC8FD780115}">
      <dgm:prSet/>
      <dgm:spPr/>
      <dgm:t>
        <a:bodyPr/>
        <a:lstStyle/>
        <a:p>
          <a:endParaRPr lang="en-GB"/>
        </a:p>
      </dgm:t>
    </dgm:pt>
    <dgm:pt modelId="{3276543A-0E73-4291-AA60-06977F960F39}" type="sibTrans" cxnId="{A2DB7473-E0DF-45FE-8992-FDC8FD780115}">
      <dgm:prSet/>
      <dgm:spPr/>
      <dgm:t>
        <a:bodyPr/>
        <a:lstStyle/>
        <a:p>
          <a:endParaRPr lang="en-GB"/>
        </a:p>
      </dgm:t>
    </dgm:pt>
    <dgm:pt modelId="{527314AD-7362-4DDA-BB27-13BF22251FDF}" type="pres">
      <dgm:prSet presAssocID="{D5512406-5CAF-4E73-951F-2F06C585066E}" presName="Name0" presStyleCnt="0">
        <dgm:presLayoutVars>
          <dgm:dir/>
          <dgm:resizeHandles val="exact"/>
        </dgm:presLayoutVars>
      </dgm:prSet>
      <dgm:spPr/>
    </dgm:pt>
    <dgm:pt modelId="{46969552-FC16-40EE-A812-9D000153C83D}" type="pres">
      <dgm:prSet presAssocID="{153610B4-3222-4D37-AB89-8BCA96CEE380}" presName="Name5" presStyleLbl="vennNode1" presStyleIdx="0" presStyleCnt="3">
        <dgm:presLayoutVars>
          <dgm:bulletEnabled val="1"/>
        </dgm:presLayoutVars>
      </dgm:prSet>
      <dgm:spPr/>
    </dgm:pt>
    <dgm:pt modelId="{F0B1CE7A-352F-47A6-A08C-504590C79FDD}" type="pres">
      <dgm:prSet presAssocID="{F18600A4-E80A-431A-A451-A52753F4BEA5}" presName="space" presStyleCnt="0"/>
      <dgm:spPr/>
    </dgm:pt>
    <dgm:pt modelId="{529182E0-4A80-4000-80AD-1E719D581DC5}" type="pres">
      <dgm:prSet presAssocID="{0C8B0A2C-6A7E-453D-8206-24DDC6CFCD4C}" presName="Name5" presStyleLbl="vennNode1" presStyleIdx="1" presStyleCnt="3">
        <dgm:presLayoutVars>
          <dgm:bulletEnabled val="1"/>
        </dgm:presLayoutVars>
      </dgm:prSet>
      <dgm:spPr/>
    </dgm:pt>
    <dgm:pt modelId="{2F6440BD-5434-4DD2-B21A-A0AE2B92D952}" type="pres">
      <dgm:prSet presAssocID="{67670C56-C66B-47CB-92F8-4EA9B6C7A561}" presName="space" presStyleCnt="0"/>
      <dgm:spPr/>
    </dgm:pt>
    <dgm:pt modelId="{1E1EFC10-DAE1-4337-A4BD-A6B87D66B46F}" type="pres">
      <dgm:prSet presAssocID="{9131B55B-4558-458B-88BD-32576B7B068F}" presName="Name5" presStyleLbl="vennNode1" presStyleIdx="2" presStyleCnt="3">
        <dgm:presLayoutVars>
          <dgm:bulletEnabled val="1"/>
        </dgm:presLayoutVars>
      </dgm:prSet>
      <dgm:spPr/>
    </dgm:pt>
  </dgm:ptLst>
  <dgm:cxnLst>
    <dgm:cxn modelId="{B71B7562-C0D3-48F2-B020-4C4684DE4EE6}" type="presOf" srcId="{153610B4-3222-4D37-AB89-8BCA96CEE380}" destId="{46969552-FC16-40EE-A812-9D000153C83D}" srcOrd="0" destOrd="0" presId="urn:microsoft.com/office/officeart/2005/8/layout/venn3"/>
    <dgm:cxn modelId="{65EFDC65-83B4-4C3D-B09E-E75F99F1622A}" type="presOf" srcId="{D5512406-5CAF-4E73-951F-2F06C585066E}" destId="{527314AD-7362-4DDA-BB27-13BF22251FDF}" srcOrd="0" destOrd="0" presId="urn:microsoft.com/office/officeart/2005/8/layout/venn3"/>
    <dgm:cxn modelId="{B1A0BE6A-6361-43BF-9F7E-D8706954F3E3}" type="presOf" srcId="{0C8B0A2C-6A7E-453D-8206-24DDC6CFCD4C}" destId="{529182E0-4A80-4000-80AD-1E719D581DC5}" srcOrd="0" destOrd="0" presId="urn:microsoft.com/office/officeart/2005/8/layout/venn3"/>
    <dgm:cxn modelId="{A2DB7473-E0DF-45FE-8992-FDC8FD780115}" srcId="{D5512406-5CAF-4E73-951F-2F06C585066E}" destId="{9131B55B-4558-458B-88BD-32576B7B068F}" srcOrd="2" destOrd="0" parTransId="{3183551B-5AE9-4F8D-84E6-23EFB7269815}" sibTransId="{3276543A-0E73-4291-AA60-06977F960F39}"/>
    <dgm:cxn modelId="{227BEE7E-35BB-411A-955F-AC90A084D7ED}" srcId="{D5512406-5CAF-4E73-951F-2F06C585066E}" destId="{0C8B0A2C-6A7E-453D-8206-24DDC6CFCD4C}" srcOrd="1" destOrd="0" parTransId="{91F3159D-DDAE-484C-998A-324E341F3209}" sibTransId="{67670C56-C66B-47CB-92F8-4EA9B6C7A561}"/>
    <dgm:cxn modelId="{17428FCA-60F0-46C2-9422-4926DA567B70}" srcId="{D5512406-5CAF-4E73-951F-2F06C585066E}" destId="{153610B4-3222-4D37-AB89-8BCA96CEE380}" srcOrd="0" destOrd="0" parTransId="{245FA816-8D8F-4865-A252-79F8E0D5EEFA}" sibTransId="{F18600A4-E80A-431A-A451-A52753F4BEA5}"/>
    <dgm:cxn modelId="{8C8E1FD0-8DCE-4BD8-B18C-4F573D69AB31}" type="presOf" srcId="{9131B55B-4558-458B-88BD-32576B7B068F}" destId="{1E1EFC10-DAE1-4337-A4BD-A6B87D66B46F}" srcOrd="0" destOrd="0" presId="urn:microsoft.com/office/officeart/2005/8/layout/venn3"/>
    <dgm:cxn modelId="{F679C3D4-D8BD-4A42-91F3-4B71A0AD272F}" type="presParOf" srcId="{527314AD-7362-4DDA-BB27-13BF22251FDF}" destId="{46969552-FC16-40EE-A812-9D000153C83D}" srcOrd="0" destOrd="0" presId="urn:microsoft.com/office/officeart/2005/8/layout/venn3"/>
    <dgm:cxn modelId="{42D3842E-178D-4B82-A593-C268406118A8}" type="presParOf" srcId="{527314AD-7362-4DDA-BB27-13BF22251FDF}" destId="{F0B1CE7A-352F-47A6-A08C-504590C79FDD}" srcOrd="1" destOrd="0" presId="urn:microsoft.com/office/officeart/2005/8/layout/venn3"/>
    <dgm:cxn modelId="{3542241F-6B4E-407C-89E8-F9750AD9E737}" type="presParOf" srcId="{527314AD-7362-4DDA-BB27-13BF22251FDF}" destId="{529182E0-4A80-4000-80AD-1E719D581DC5}" srcOrd="2" destOrd="0" presId="urn:microsoft.com/office/officeart/2005/8/layout/venn3"/>
    <dgm:cxn modelId="{3566C18A-5AA8-4958-AA8D-54026509E22B}" type="presParOf" srcId="{527314AD-7362-4DDA-BB27-13BF22251FDF}" destId="{2F6440BD-5434-4DD2-B21A-A0AE2B92D952}" srcOrd="3" destOrd="0" presId="urn:microsoft.com/office/officeart/2005/8/layout/venn3"/>
    <dgm:cxn modelId="{F7A89F45-DE96-4314-B019-06CFC257A204}" type="presParOf" srcId="{527314AD-7362-4DDA-BB27-13BF22251FDF}" destId="{1E1EFC10-DAE1-4337-A4BD-A6B87D66B46F}"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378520C-320F-4AE2-B801-EAD80FAC99EB}"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EB037BC7-A753-46C8-B8DF-2444F0B60611}">
      <dgm:prSet/>
      <dgm:spPr/>
      <dgm:t>
        <a:bodyPr/>
        <a:lstStyle/>
        <a:p>
          <a:pPr rtl="0"/>
          <a:r>
            <a:rPr lang="en-US" dirty="0"/>
            <a:t>The story would then instruct the child how to respond and maintain appropriate social reactions (e.g., “Sharing toys with other children is a nice thing to do, it makes them happy. “In future I will try to share the toys”. </a:t>
          </a:r>
          <a:endParaRPr lang="en-GB" dirty="0"/>
        </a:p>
      </dgm:t>
    </dgm:pt>
    <dgm:pt modelId="{E385900A-F5FE-4D4A-852E-0A337DCECD14}" type="parTrans" cxnId="{457A7316-2B3E-433B-B951-9FE1928481E8}">
      <dgm:prSet/>
      <dgm:spPr/>
      <dgm:t>
        <a:bodyPr/>
        <a:lstStyle/>
        <a:p>
          <a:endParaRPr lang="en-GB"/>
        </a:p>
      </dgm:t>
    </dgm:pt>
    <dgm:pt modelId="{0452BC66-2BA1-4B54-8BD0-B91202530838}" type="sibTrans" cxnId="{457A7316-2B3E-433B-B951-9FE1928481E8}">
      <dgm:prSet/>
      <dgm:spPr/>
      <dgm:t>
        <a:bodyPr/>
        <a:lstStyle/>
        <a:p>
          <a:endParaRPr lang="en-GB"/>
        </a:p>
      </dgm:t>
    </dgm:pt>
    <dgm:pt modelId="{AD85CA6E-ED1B-4B2C-B66C-9FDF4DEDF718}">
      <dgm:prSet/>
      <dgm:spPr/>
      <dgm:t>
        <a:bodyPr/>
        <a:lstStyle/>
        <a:p>
          <a:pPr rtl="0"/>
          <a:r>
            <a:rPr lang="en-US" dirty="0"/>
            <a:t>To affirm what they have just learnt the story will end with positive statements such as “the other children will be happy that I am sharing. I will be happy too.”</a:t>
          </a:r>
          <a:endParaRPr lang="en-GB" dirty="0"/>
        </a:p>
      </dgm:t>
    </dgm:pt>
    <dgm:pt modelId="{332647B6-499D-48EC-B216-2F1BCDD130F5}" type="parTrans" cxnId="{9DF153DA-7DE8-489C-A543-374848382440}">
      <dgm:prSet/>
      <dgm:spPr/>
      <dgm:t>
        <a:bodyPr/>
        <a:lstStyle/>
        <a:p>
          <a:endParaRPr lang="en-GB"/>
        </a:p>
      </dgm:t>
    </dgm:pt>
    <dgm:pt modelId="{2AB19F90-B5EE-4409-8611-1DE987E5E9B9}" type="sibTrans" cxnId="{9DF153DA-7DE8-489C-A543-374848382440}">
      <dgm:prSet/>
      <dgm:spPr/>
      <dgm:t>
        <a:bodyPr/>
        <a:lstStyle/>
        <a:p>
          <a:endParaRPr lang="en-GB"/>
        </a:p>
      </dgm:t>
    </dgm:pt>
    <dgm:pt modelId="{8842E322-FC32-47CC-8985-7A057E35C18D}" type="pres">
      <dgm:prSet presAssocID="{F378520C-320F-4AE2-B801-EAD80FAC99EB}" presName="Name0" presStyleCnt="0">
        <dgm:presLayoutVars>
          <dgm:chMax val="7"/>
          <dgm:chPref val="7"/>
          <dgm:dir/>
        </dgm:presLayoutVars>
      </dgm:prSet>
      <dgm:spPr/>
    </dgm:pt>
    <dgm:pt modelId="{4296589C-C05E-4B4E-AE0A-938D8D50C973}" type="pres">
      <dgm:prSet presAssocID="{F378520C-320F-4AE2-B801-EAD80FAC99EB}" presName="Name1" presStyleCnt="0"/>
      <dgm:spPr/>
    </dgm:pt>
    <dgm:pt modelId="{0587076A-4CEB-4CB2-88F4-4A6096EC64BE}" type="pres">
      <dgm:prSet presAssocID="{F378520C-320F-4AE2-B801-EAD80FAC99EB}" presName="cycle" presStyleCnt="0"/>
      <dgm:spPr/>
    </dgm:pt>
    <dgm:pt modelId="{C0C6446D-B090-4878-B00B-A694EA94401D}" type="pres">
      <dgm:prSet presAssocID="{F378520C-320F-4AE2-B801-EAD80FAC99EB}" presName="srcNode" presStyleLbl="node1" presStyleIdx="0" presStyleCnt="2"/>
      <dgm:spPr/>
    </dgm:pt>
    <dgm:pt modelId="{381EAB01-F182-489C-A5D6-E956D0B9114B}" type="pres">
      <dgm:prSet presAssocID="{F378520C-320F-4AE2-B801-EAD80FAC99EB}" presName="conn" presStyleLbl="parChTrans1D2" presStyleIdx="0" presStyleCnt="1"/>
      <dgm:spPr/>
    </dgm:pt>
    <dgm:pt modelId="{6FCA6587-85BE-4BAF-9026-7002C6212AAB}" type="pres">
      <dgm:prSet presAssocID="{F378520C-320F-4AE2-B801-EAD80FAC99EB}" presName="extraNode" presStyleLbl="node1" presStyleIdx="0" presStyleCnt="2"/>
      <dgm:spPr/>
    </dgm:pt>
    <dgm:pt modelId="{DC7169C5-7DE1-46AF-BCC5-9165E950E45D}" type="pres">
      <dgm:prSet presAssocID="{F378520C-320F-4AE2-B801-EAD80FAC99EB}" presName="dstNode" presStyleLbl="node1" presStyleIdx="0" presStyleCnt="2"/>
      <dgm:spPr/>
    </dgm:pt>
    <dgm:pt modelId="{8FB45A8F-832B-41F5-BD18-FD4831630704}" type="pres">
      <dgm:prSet presAssocID="{EB037BC7-A753-46C8-B8DF-2444F0B60611}" presName="text_1" presStyleLbl="node1" presStyleIdx="0" presStyleCnt="2">
        <dgm:presLayoutVars>
          <dgm:bulletEnabled val="1"/>
        </dgm:presLayoutVars>
      </dgm:prSet>
      <dgm:spPr/>
    </dgm:pt>
    <dgm:pt modelId="{92524C63-A4FD-4F5A-91D8-61DBEC290357}" type="pres">
      <dgm:prSet presAssocID="{EB037BC7-A753-46C8-B8DF-2444F0B60611}" presName="accent_1" presStyleCnt="0"/>
      <dgm:spPr/>
    </dgm:pt>
    <dgm:pt modelId="{2E42B12B-14BB-490A-8CD3-0F4C9210FAAF}" type="pres">
      <dgm:prSet presAssocID="{EB037BC7-A753-46C8-B8DF-2444F0B60611}" presName="accentRepeatNode" presStyleLbl="solidFgAcc1" presStyleIdx="0" presStyleCnt="2"/>
      <dgm:spPr/>
    </dgm:pt>
    <dgm:pt modelId="{39E14208-A3F8-4169-8BD1-1AE36155AAFF}" type="pres">
      <dgm:prSet presAssocID="{AD85CA6E-ED1B-4B2C-B66C-9FDF4DEDF718}" presName="text_2" presStyleLbl="node1" presStyleIdx="1" presStyleCnt="2">
        <dgm:presLayoutVars>
          <dgm:bulletEnabled val="1"/>
        </dgm:presLayoutVars>
      </dgm:prSet>
      <dgm:spPr/>
    </dgm:pt>
    <dgm:pt modelId="{417A4C0F-5B78-47D8-94FF-6B34B180BA4D}" type="pres">
      <dgm:prSet presAssocID="{AD85CA6E-ED1B-4B2C-B66C-9FDF4DEDF718}" presName="accent_2" presStyleCnt="0"/>
      <dgm:spPr/>
    </dgm:pt>
    <dgm:pt modelId="{D11C1F60-B014-46D1-A46A-B311045DC1F2}" type="pres">
      <dgm:prSet presAssocID="{AD85CA6E-ED1B-4B2C-B66C-9FDF4DEDF718}" presName="accentRepeatNode" presStyleLbl="solidFgAcc1" presStyleIdx="1" presStyleCnt="2"/>
      <dgm:spPr/>
    </dgm:pt>
  </dgm:ptLst>
  <dgm:cxnLst>
    <dgm:cxn modelId="{70A71C05-9865-4F47-B698-BA983D35239C}" type="presOf" srcId="{AD85CA6E-ED1B-4B2C-B66C-9FDF4DEDF718}" destId="{39E14208-A3F8-4169-8BD1-1AE36155AAFF}" srcOrd="0" destOrd="0" presId="urn:microsoft.com/office/officeart/2008/layout/VerticalCurvedList"/>
    <dgm:cxn modelId="{457A7316-2B3E-433B-B951-9FE1928481E8}" srcId="{F378520C-320F-4AE2-B801-EAD80FAC99EB}" destId="{EB037BC7-A753-46C8-B8DF-2444F0B60611}" srcOrd="0" destOrd="0" parTransId="{E385900A-F5FE-4D4A-852E-0A337DCECD14}" sibTransId="{0452BC66-2BA1-4B54-8BD0-B91202530838}"/>
    <dgm:cxn modelId="{89F2303F-BB0F-40DE-B0C2-CD2A0EF16628}" type="presOf" srcId="{F378520C-320F-4AE2-B801-EAD80FAC99EB}" destId="{8842E322-FC32-47CC-8985-7A057E35C18D}" srcOrd="0" destOrd="0" presId="urn:microsoft.com/office/officeart/2008/layout/VerticalCurvedList"/>
    <dgm:cxn modelId="{47032157-BA2A-4960-A962-4CCB8BF9647E}" type="presOf" srcId="{EB037BC7-A753-46C8-B8DF-2444F0B60611}" destId="{8FB45A8F-832B-41F5-BD18-FD4831630704}" srcOrd="0" destOrd="0" presId="urn:microsoft.com/office/officeart/2008/layout/VerticalCurvedList"/>
    <dgm:cxn modelId="{239A70A3-AA1B-4A53-9E15-CBB70C48F378}" type="presOf" srcId="{0452BC66-2BA1-4B54-8BD0-B91202530838}" destId="{381EAB01-F182-489C-A5D6-E956D0B9114B}" srcOrd="0" destOrd="0" presId="urn:microsoft.com/office/officeart/2008/layout/VerticalCurvedList"/>
    <dgm:cxn modelId="{9DF153DA-7DE8-489C-A543-374848382440}" srcId="{F378520C-320F-4AE2-B801-EAD80FAC99EB}" destId="{AD85CA6E-ED1B-4B2C-B66C-9FDF4DEDF718}" srcOrd="1" destOrd="0" parTransId="{332647B6-499D-48EC-B216-2F1BCDD130F5}" sibTransId="{2AB19F90-B5EE-4409-8611-1DE987E5E9B9}"/>
    <dgm:cxn modelId="{BD2A2DF0-D087-4622-9B44-CEBD2306D6C3}" type="presParOf" srcId="{8842E322-FC32-47CC-8985-7A057E35C18D}" destId="{4296589C-C05E-4B4E-AE0A-938D8D50C973}" srcOrd="0" destOrd="0" presId="urn:microsoft.com/office/officeart/2008/layout/VerticalCurvedList"/>
    <dgm:cxn modelId="{E9FE0A07-5797-4BBA-8CDC-57C93665C83B}" type="presParOf" srcId="{4296589C-C05E-4B4E-AE0A-938D8D50C973}" destId="{0587076A-4CEB-4CB2-88F4-4A6096EC64BE}" srcOrd="0" destOrd="0" presId="urn:microsoft.com/office/officeart/2008/layout/VerticalCurvedList"/>
    <dgm:cxn modelId="{BC3406B5-120C-40B5-9C94-24C74D20BB9B}" type="presParOf" srcId="{0587076A-4CEB-4CB2-88F4-4A6096EC64BE}" destId="{C0C6446D-B090-4878-B00B-A694EA94401D}" srcOrd="0" destOrd="0" presId="urn:microsoft.com/office/officeart/2008/layout/VerticalCurvedList"/>
    <dgm:cxn modelId="{FF90F46F-5717-49FF-92F5-4550E257C81E}" type="presParOf" srcId="{0587076A-4CEB-4CB2-88F4-4A6096EC64BE}" destId="{381EAB01-F182-489C-A5D6-E956D0B9114B}" srcOrd="1" destOrd="0" presId="urn:microsoft.com/office/officeart/2008/layout/VerticalCurvedList"/>
    <dgm:cxn modelId="{6C1ACECB-F3E1-4DF4-A274-0EF5A35A1F66}" type="presParOf" srcId="{0587076A-4CEB-4CB2-88F4-4A6096EC64BE}" destId="{6FCA6587-85BE-4BAF-9026-7002C6212AAB}" srcOrd="2" destOrd="0" presId="urn:microsoft.com/office/officeart/2008/layout/VerticalCurvedList"/>
    <dgm:cxn modelId="{9D57512B-F866-4966-B548-7222CB18A185}" type="presParOf" srcId="{0587076A-4CEB-4CB2-88F4-4A6096EC64BE}" destId="{DC7169C5-7DE1-46AF-BCC5-9165E950E45D}" srcOrd="3" destOrd="0" presId="urn:microsoft.com/office/officeart/2008/layout/VerticalCurvedList"/>
    <dgm:cxn modelId="{B5CD923A-7F0B-4DDA-BB5C-A4B768AD1C47}" type="presParOf" srcId="{4296589C-C05E-4B4E-AE0A-938D8D50C973}" destId="{8FB45A8F-832B-41F5-BD18-FD4831630704}" srcOrd="1" destOrd="0" presId="urn:microsoft.com/office/officeart/2008/layout/VerticalCurvedList"/>
    <dgm:cxn modelId="{9317EFAF-3AD8-4508-8480-9B701D1614EF}" type="presParOf" srcId="{4296589C-C05E-4B4E-AE0A-938D8D50C973}" destId="{92524C63-A4FD-4F5A-91D8-61DBEC290357}" srcOrd="2" destOrd="0" presId="urn:microsoft.com/office/officeart/2008/layout/VerticalCurvedList"/>
    <dgm:cxn modelId="{1BC47970-76A1-4623-BB02-B8AE1C8211FC}" type="presParOf" srcId="{92524C63-A4FD-4F5A-91D8-61DBEC290357}" destId="{2E42B12B-14BB-490A-8CD3-0F4C9210FAAF}" srcOrd="0" destOrd="0" presId="urn:microsoft.com/office/officeart/2008/layout/VerticalCurvedList"/>
    <dgm:cxn modelId="{A94F21C3-33BC-4A75-8508-A3ED7A33AA49}" type="presParOf" srcId="{4296589C-C05E-4B4E-AE0A-938D8D50C973}" destId="{39E14208-A3F8-4169-8BD1-1AE36155AAFF}" srcOrd="3" destOrd="0" presId="urn:microsoft.com/office/officeart/2008/layout/VerticalCurvedList"/>
    <dgm:cxn modelId="{8157CA9A-CBB2-497D-9C36-E3BBF0B9F328}" type="presParOf" srcId="{4296589C-C05E-4B4E-AE0A-938D8D50C973}" destId="{417A4C0F-5B78-47D8-94FF-6B34B180BA4D}" srcOrd="4" destOrd="0" presId="urn:microsoft.com/office/officeart/2008/layout/VerticalCurvedList"/>
    <dgm:cxn modelId="{5EB28A0A-9178-40E2-BDE6-6B6BBF994927}" type="presParOf" srcId="{417A4C0F-5B78-47D8-94FF-6B34B180BA4D}" destId="{D11C1F60-B014-46D1-A46A-B311045DC1F2}"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4DB08A0-CC41-4D42-A96A-31F1931768D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7D65C8E3-BEE8-40AC-953F-881006529849}">
      <dgm:prSet/>
      <dgm:spPr/>
      <dgm:t>
        <a:bodyPr/>
        <a:lstStyle/>
        <a:p>
          <a:r>
            <a:rPr lang="en-GB" b="0" i="0" baseline="0"/>
            <a:t>Exercise regulates behaviour, improves mood, develops coordination, improves self-esteem, focuses attention, and regulates activation. </a:t>
          </a:r>
          <a:endParaRPr lang="en-GB"/>
        </a:p>
      </dgm:t>
    </dgm:pt>
    <dgm:pt modelId="{8EF62130-AB26-4D86-9F0B-90B856F47E97}" type="parTrans" cxnId="{DD966FA6-E6CA-4DDC-AAEC-D3D458917160}">
      <dgm:prSet/>
      <dgm:spPr/>
      <dgm:t>
        <a:bodyPr/>
        <a:lstStyle/>
        <a:p>
          <a:endParaRPr lang="en-GB"/>
        </a:p>
      </dgm:t>
    </dgm:pt>
    <dgm:pt modelId="{521EAB19-9E4B-4BA3-A63C-92CE21E426AD}" type="sibTrans" cxnId="{DD966FA6-E6CA-4DDC-AAEC-D3D458917160}">
      <dgm:prSet/>
      <dgm:spPr/>
      <dgm:t>
        <a:bodyPr/>
        <a:lstStyle/>
        <a:p>
          <a:endParaRPr lang="en-GB"/>
        </a:p>
      </dgm:t>
    </dgm:pt>
    <dgm:pt modelId="{88EE22E0-521E-4B4F-80EF-AC529B9F1029}">
      <dgm:prSet/>
      <dgm:spPr/>
      <dgm:t>
        <a:bodyPr/>
        <a:lstStyle/>
        <a:p>
          <a:r>
            <a:rPr lang="en-GB" b="0" i="0" baseline="0"/>
            <a:t>Body training and daily walks in natural surroundings can enhance cognitive processes and free tensions in feelings. </a:t>
          </a:r>
          <a:endParaRPr lang="en-GB"/>
        </a:p>
      </dgm:t>
    </dgm:pt>
    <dgm:pt modelId="{F1893687-A1E2-4FFD-A0F5-9308222EB5E1}" type="parTrans" cxnId="{B87889B4-D482-40C9-A35D-D0F7CCD00285}">
      <dgm:prSet/>
      <dgm:spPr/>
      <dgm:t>
        <a:bodyPr/>
        <a:lstStyle/>
        <a:p>
          <a:endParaRPr lang="en-GB"/>
        </a:p>
      </dgm:t>
    </dgm:pt>
    <dgm:pt modelId="{642344AF-87F9-4A76-9318-B5B348707166}" type="sibTrans" cxnId="{B87889B4-D482-40C9-A35D-D0F7CCD00285}">
      <dgm:prSet/>
      <dgm:spPr/>
      <dgm:t>
        <a:bodyPr/>
        <a:lstStyle/>
        <a:p>
          <a:endParaRPr lang="en-GB"/>
        </a:p>
      </dgm:t>
    </dgm:pt>
    <dgm:pt modelId="{A519BD83-C4CE-4972-858D-F71311F90AB0}">
      <dgm:prSet/>
      <dgm:spPr/>
      <dgm:t>
        <a:bodyPr/>
        <a:lstStyle/>
        <a:p>
          <a:r>
            <a:rPr lang="en-GB" b="0" i="0" baseline="0"/>
            <a:t>Psychomotor education encourages the use of all senses and promotes movement, emphasising the link between physical and emotional behaviour. </a:t>
          </a:r>
          <a:endParaRPr lang="en-GB"/>
        </a:p>
      </dgm:t>
    </dgm:pt>
    <dgm:pt modelId="{EB047D7F-77E2-4B90-8D7E-EEBEFAA29D16}" type="parTrans" cxnId="{A0C9C0DB-75DE-479D-AF3D-EA3D84D27ACE}">
      <dgm:prSet/>
      <dgm:spPr/>
      <dgm:t>
        <a:bodyPr/>
        <a:lstStyle/>
        <a:p>
          <a:endParaRPr lang="en-GB"/>
        </a:p>
      </dgm:t>
    </dgm:pt>
    <dgm:pt modelId="{587A9708-31F0-41F8-8A4A-056C4985BCDA}" type="sibTrans" cxnId="{A0C9C0DB-75DE-479D-AF3D-EA3D84D27ACE}">
      <dgm:prSet/>
      <dgm:spPr/>
      <dgm:t>
        <a:bodyPr/>
        <a:lstStyle/>
        <a:p>
          <a:endParaRPr lang="en-GB"/>
        </a:p>
      </dgm:t>
    </dgm:pt>
    <dgm:pt modelId="{6B388F48-4DD8-486E-A7DD-CCC68DB8CCFD}">
      <dgm:prSet/>
      <dgm:spPr/>
      <dgm:t>
        <a:bodyPr/>
        <a:lstStyle/>
        <a:p>
          <a:r>
            <a:rPr lang="en-GB" b="0" i="0" baseline="0"/>
            <a:t>Exercise reduces anxiety, impulsiveness and hyperactivity associated with ADHD, improves sleep quality and contributes to weight management.</a:t>
          </a:r>
          <a:endParaRPr lang="en-GB"/>
        </a:p>
      </dgm:t>
    </dgm:pt>
    <dgm:pt modelId="{C1034F15-47B8-4939-9B06-BC4E69640FFE}" type="parTrans" cxnId="{23E098AB-FEF4-4684-B3CC-40B70CA4BBD3}">
      <dgm:prSet/>
      <dgm:spPr/>
      <dgm:t>
        <a:bodyPr/>
        <a:lstStyle/>
        <a:p>
          <a:endParaRPr lang="en-GB"/>
        </a:p>
      </dgm:t>
    </dgm:pt>
    <dgm:pt modelId="{B142EFAD-7BE2-4679-B0EF-037B780E7CC3}" type="sibTrans" cxnId="{23E098AB-FEF4-4684-B3CC-40B70CA4BBD3}">
      <dgm:prSet/>
      <dgm:spPr/>
      <dgm:t>
        <a:bodyPr/>
        <a:lstStyle/>
        <a:p>
          <a:endParaRPr lang="en-GB"/>
        </a:p>
      </dgm:t>
    </dgm:pt>
    <dgm:pt modelId="{03C2F48D-0CC2-4235-B75F-0EBF72672DD7}">
      <dgm:prSet/>
      <dgm:spPr/>
      <dgm:t>
        <a:bodyPr/>
        <a:lstStyle/>
        <a:p>
          <a:r>
            <a:rPr lang="en-GB" b="0" i="0" baseline="0"/>
            <a:t>Working out empowers people to release pent-up energy. Post-exercise elevation of brain chemicals improves concentration.</a:t>
          </a:r>
          <a:endParaRPr lang="en-GB"/>
        </a:p>
      </dgm:t>
    </dgm:pt>
    <dgm:pt modelId="{12FF3E88-45AC-41C9-BEF0-760A77493F77}" type="parTrans" cxnId="{7CDA589A-9EA5-44EA-9FEE-496954BC5ED1}">
      <dgm:prSet/>
      <dgm:spPr/>
      <dgm:t>
        <a:bodyPr/>
        <a:lstStyle/>
        <a:p>
          <a:endParaRPr lang="en-GB"/>
        </a:p>
      </dgm:t>
    </dgm:pt>
    <dgm:pt modelId="{FA58FD7D-17DE-4981-ADA1-943C1AEF9DA2}" type="sibTrans" cxnId="{7CDA589A-9EA5-44EA-9FEE-496954BC5ED1}">
      <dgm:prSet/>
      <dgm:spPr/>
      <dgm:t>
        <a:bodyPr/>
        <a:lstStyle/>
        <a:p>
          <a:endParaRPr lang="en-GB"/>
        </a:p>
      </dgm:t>
    </dgm:pt>
    <dgm:pt modelId="{0010782E-98C9-41FF-B49E-B4E3F66D348E}">
      <dgm:prSet/>
      <dgm:spPr/>
      <dgm:t>
        <a:bodyPr/>
        <a:lstStyle/>
        <a:p>
          <a:r>
            <a:rPr lang="en-GB" b="0" i="0" baseline="0"/>
            <a:t>Scheduling workouts and adhering to that schedule creates order and establishes a routine, both of which benefit someone with ADHD.</a:t>
          </a:r>
          <a:endParaRPr lang="en-GB"/>
        </a:p>
      </dgm:t>
    </dgm:pt>
    <dgm:pt modelId="{10AF88E5-B242-4908-8CD8-B014891402E8}" type="parTrans" cxnId="{E54C220A-9503-4C9A-A420-6719C1BD1B30}">
      <dgm:prSet/>
      <dgm:spPr/>
      <dgm:t>
        <a:bodyPr/>
        <a:lstStyle/>
        <a:p>
          <a:endParaRPr lang="en-GB"/>
        </a:p>
      </dgm:t>
    </dgm:pt>
    <dgm:pt modelId="{C78BCE92-B847-4DB6-8221-EED7285506DF}" type="sibTrans" cxnId="{E54C220A-9503-4C9A-A420-6719C1BD1B30}">
      <dgm:prSet/>
      <dgm:spPr/>
      <dgm:t>
        <a:bodyPr/>
        <a:lstStyle/>
        <a:p>
          <a:endParaRPr lang="en-GB"/>
        </a:p>
      </dgm:t>
    </dgm:pt>
    <dgm:pt modelId="{0B6903BC-6A9A-4E8A-8CC8-745292413D16}" type="pres">
      <dgm:prSet presAssocID="{34DB08A0-CC41-4D42-A96A-31F1931768DA}" presName="linear" presStyleCnt="0">
        <dgm:presLayoutVars>
          <dgm:animLvl val="lvl"/>
          <dgm:resizeHandles val="exact"/>
        </dgm:presLayoutVars>
      </dgm:prSet>
      <dgm:spPr/>
    </dgm:pt>
    <dgm:pt modelId="{AC5CE6B6-1B31-4F73-8971-AA90C96E534B}" type="pres">
      <dgm:prSet presAssocID="{7D65C8E3-BEE8-40AC-953F-881006529849}" presName="parentText" presStyleLbl="node1" presStyleIdx="0" presStyleCnt="6">
        <dgm:presLayoutVars>
          <dgm:chMax val="0"/>
          <dgm:bulletEnabled val="1"/>
        </dgm:presLayoutVars>
      </dgm:prSet>
      <dgm:spPr/>
    </dgm:pt>
    <dgm:pt modelId="{18E0CA30-DB9C-4DA7-BE1A-8B681AFA047F}" type="pres">
      <dgm:prSet presAssocID="{521EAB19-9E4B-4BA3-A63C-92CE21E426AD}" presName="spacer" presStyleCnt="0"/>
      <dgm:spPr/>
    </dgm:pt>
    <dgm:pt modelId="{EF28D97B-EC56-4677-BD43-4D9F5039CF98}" type="pres">
      <dgm:prSet presAssocID="{88EE22E0-521E-4B4F-80EF-AC529B9F1029}" presName="parentText" presStyleLbl="node1" presStyleIdx="1" presStyleCnt="6">
        <dgm:presLayoutVars>
          <dgm:chMax val="0"/>
          <dgm:bulletEnabled val="1"/>
        </dgm:presLayoutVars>
      </dgm:prSet>
      <dgm:spPr/>
    </dgm:pt>
    <dgm:pt modelId="{30657D9E-593E-47F7-B494-0314F35E7D8A}" type="pres">
      <dgm:prSet presAssocID="{642344AF-87F9-4A76-9318-B5B348707166}" presName="spacer" presStyleCnt="0"/>
      <dgm:spPr/>
    </dgm:pt>
    <dgm:pt modelId="{E26DC463-1A0A-4C35-8BD9-1E8BF0DF7FF1}" type="pres">
      <dgm:prSet presAssocID="{A519BD83-C4CE-4972-858D-F71311F90AB0}" presName="parentText" presStyleLbl="node1" presStyleIdx="2" presStyleCnt="6">
        <dgm:presLayoutVars>
          <dgm:chMax val="0"/>
          <dgm:bulletEnabled val="1"/>
        </dgm:presLayoutVars>
      </dgm:prSet>
      <dgm:spPr/>
    </dgm:pt>
    <dgm:pt modelId="{246452FF-348D-46A1-9310-540FCC4B1C75}" type="pres">
      <dgm:prSet presAssocID="{587A9708-31F0-41F8-8A4A-056C4985BCDA}" presName="spacer" presStyleCnt="0"/>
      <dgm:spPr/>
    </dgm:pt>
    <dgm:pt modelId="{89DC3E4D-1DAD-4A05-A4D6-3E2D9E480C36}" type="pres">
      <dgm:prSet presAssocID="{6B388F48-4DD8-486E-A7DD-CCC68DB8CCFD}" presName="parentText" presStyleLbl="node1" presStyleIdx="3" presStyleCnt="6">
        <dgm:presLayoutVars>
          <dgm:chMax val="0"/>
          <dgm:bulletEnabled val="1"/>
        </dgm:presLayoutVars>
      </dgm:prSet>
      <dgm:spPr/>
    </dgm:pt>
    <dgm:pt modelId="{69C9C34B-F934-4ECE-860B-A28295E0A816}" type="pres">
      <dgm:prSet presAssocID="{B142EFAD-7BE2-4679-B0EF-037B780E7CC3}" presName="spacer" presStyleCnt="0"/>
      <dgm:spPr/>
    </dgm:pt>
    <dgm:pt modelId="{8EB4EF6C-3D66-474D-A61D-29280920A2E9}" type="pres">
      <dgm:prSet presAssocID="{03C2F48D-0CC2-4235-B75F-0EBF72672DD7}" presName="parentText" presStyleLbl="node1" presStyleIdx="4" presStyleCnt="6">
        <dgm:presLayoutVars>
          <dgm:chMax val="0"/>
          <dgm:bulletEnabled val="1"/>
        </dgm:presLayoutVars>
      </dgm:prSet>
      <dgm:spPr/>
    </dgm:pt>
    <dgm:pt modelId="{389E93D6-B4B1-46EC-B32D-2B5C6BE6BE1A}" type="pres">
      <dgm:prSet presAssocID="{FA58FD7D-17DE-4981-ADA1-943C1AEF9DA2}" presName="spacer" presStyleCnt="0"/>
      <dgm:spPr/>
    </dgm:pt>
    <dgm:pt modelId="{4EFA745D-3EE6-42A4-9521-36DBD3974371}" type="pres">
      <dgm:prSet presAssocID="{0010782E-98C9-41FF-B49E-B4E3F66D348E}" presName="parentText" presStyleLbl="node1" presStyleIdx="5" presStyleCnt="6">
        <dgm:presLayoutVars>
          <dgm:chMax val="0"/>
          <dgm:bulletEnabled val="1"/>
        </dgm:presLayoutVars>
      </dgm:prSet>
      <dgm:spPr/>
    </dgm:pt>
  </dgm:ptLst>
  <dgm:cxnLst>
    <dgm:cxn modelId="{E54C220A-9503-4C9A-A420-6719C1BD1B30}" srcId="{34DB08A0-CC41-4D42-A96A-31F1931768DA}" destId="{0010782E-98C9-41FF-B49E-B4E3F66D348E}" srcOrd="5" destOrd="0" parTransId="{10AF88E5-B242-4908-8CD8-B014891402E8}" sibTransId="{C78BCE92-B847-4DB6-8221-EED7285506DF}"/>
    <dgm:cxn modelId="{A491AD1B-161E-459C-9758-6A9A009E6DBC}" type="presOf" srcId="{0010782E-98C9-41FF-B49E-B4E3F66D348E}" destId="{4EFA745D-3EE6-42A4-9521-36DBD3974371}" srcOrd="0" destOrd="0" presId="urn:microsoft.com/office/officeart/2005/8/layout/vList2"/>
    <dgm:cxn modelId="{0048C072-B6E0-4B14-9723-30B26EE56093}" type="presOf" srcId="{7D65C8E3-BEE8-40AC-953F-881006529849}" destId="{AC5CE6B6-1B31-4F73-8971-AA90C96E534B}" srcOrd="0" destOrd="0" presId="urn:microsoft.com/office/officeart/2005/8/layout/vList2"/>
    <dgm:cxn modelId="{1B175783-728A-4CD0-8D6A-061EB21EB5CC}" type="presOf" srcId="{34DB08A0-CC41-4D42-A96A-31F1931768DA}" destId="{0B6903BC-6A9A-4E8A-8CC8-745292413D16}" srcOrd="0" destOrd="0" presId="urn:microsoft.com/office/officeart/2005/8/layout/vList2"/>
    <dgm:cxn modelId="{B9C8C88E-9D31-4778-B752-C6FB09A36ED5}" type="presOf" srcId="{03C2F48D-0CC2-4235-B75F-0EBF72672DD7}" destId="{8EB4EF6C-3D66-474D-A61D-29280920A2E9}" srcOrd="0" destOrd="0" presId="urn:microsoft.com/office/officeart/2005/8/layout/vList2"/>
    <dgm:cxn modelId="{E97FB892-C953-49F7-B738-F179CF2EA383}" type="presOf" srcId="{6B388F48-4DD8-486E-A7DD-CCC68DB8CCFD}" destId="{89DC3E4D-1DAD-4A05-A4D6-3E2D9E480C36}" srcOrd="0" destOrd="0" presId="urn:microsoft.com/office/officeart/2005/8/layout/vList2"/>
    <dgm:cxn modelId="{7CDA589A-9EA5-44EA-9FEE-496954BC5ED1}" srcId="{34DB08A0-CC41-4D42-A96A-31F1931768DA}" destId="{03C2F48D-0CC2-4235-B75F-0EBF72672DD7}" srcOrd="4" destOrd="0" parTransId="{12FF3E88-45AC-41C9-BEF0-760A77493F77}" sibTransId="{FA58FD7D-17DE-4981-ADA1-943C1AEF9DA2}"/>
    <dgm:cxn modelId="{DD966FA6-E6CA-4DDC-AAEC-D3D458917160}" srcId="{34DB08A0-CC41-4D42-A96A-31F1931768DA}" destId="{7D65C8E3-BEE8-40AC-953F-881006529849}" srcOrd="0" destOrd="0" parTransId="{8EF62130-AB26-4D86-9F0B-90B856F47E97}" sibTransId="{521EAB19-9E4B-4BA3-A63C-92CE21E426AD}"/>
    <dgm:cxn modelId="{23E098AB-FEF4-4684-B3CC-40B70CA4BBD3}" srcId="{34DB08A0-CC41-4D42-A96A-31F1931768DA}" destId="{6B388F48-4DD8-486E-A7DD-CCC68DB8CCFD}" srcOrd="3" destOrd="0" parTransId="{C1034F15-47B8-4939-9B06-BC4E69640FFE}" sibTransId="{B142EFAD-7BE2-4679-B0EF-037B780E7CC3}"/>
    <dgm:cxn modelId="{B87889B4-D482-40C9-A35D-D0F7CCD00285}" srcId="{34DB08A0-CC41-4D42-A96A-31F1931768DA}" destId="{88EE22E0-521E-4B4F-80EF-AC529B9F1029}" srcOrd="1" destOrd="0" parTransId="{F1893687-A1E2-4FFD-A0F5-9308222EB5E1}" sibTransId="{642344AF-87F9-4A76-9318-B5B348707166}"/>
    <dgm:cxn modelId="{936D56B9-EDDD-475A-B1BC-C83F3E43E26A}" type="presOf" srcId="{88EE22E0-521E-4B4F-80EF-AC529B9F1029}" destId="{EF28D97B-EC56-4677-BD43-4D9F5039CF98}" srcOrd="0" destOrd="0" presId="urn:microsoft.com/office/officeart/2005/8/layout/vList2"/>
    <dgm:cxn modelId="{305760BD-1BF4-4D15-9099-B984FA6BDAB2}" type="presOf" srcId="{A519BD83-C4CE-4972-858D-F71311F90AB0}" destId="{E26DC463-1A0A-4C35-8BD9-1E8BF0DF7FF1}" srcOrd="0" destOrd="0" presId="urn:microsoft.com/office/officeart/2005/8/layout/vList2"/>
    <dgm:cxn modelId="{A0C9C0DB-75DE-479D-AF3D-EA3D84D27ACE}" srcId="{34DB08A0-CC41-4D42-A96A-31F1931768DA}" destId="{A519BD83-C4CE-4972-858D-F71311F90AB0}" srcOrd="2" destOrd="0" parTransId="{EB047D7F-77E2-4B90-8D7E-EEBEFAA29D16}" sibTransId="{587A9708-31F0-41F8-8A4A-056C4985BCDA}"/>
    <dgm:cxn modelId="{E777623B-76CB-4915-9E4A-445F98F7783D}" type="presParOf" srcId="{0B6903BC-6A9A-4E8A-8CC8-745292413D16}" destId="{AC5CE6B6-1B31-4F73-8971-AA90C96E534B}" srcOrd="0" destOrd="0" presId="urn:microsoft.com/office/officeart/2005/8/layout/vList2"/>
    <dgm:cxn modelId="{5EC92FBB-E5A1-4558-B1C5-9182AFF7BF3E}" type="presParOf" srcId="{0B6903BC-6A9A-4E8A-8CC8-745292413D16}" destId="{18E0CA30-DB9C-4DA7-BE1A-8B681AFA047F}" srcOrd="1" destOrd="0" presId="urn:microsoft.com/office/officeart/2005/8/layout/vList2"/>
    <dgm:cxn modelId="{94773551-5402-4A60-8E82-29ADF5B414BF}" type="presParOf" srcId="{0B6903BC-6A9A-4E8A-8CC8-745292413D16}" destId="{EF28D97B-EC56-4677-BD43-4D9F5039CF98}" srcOrd="2" destOrd="0" presId="urn:microsoft.com/office/officeart/2005/8/layout/vList2"/>
    <dgm:cxn modelId="{7888BF22-E39B-4DB2-A8D0-D8CB0853158E}" type="presParOf" srcId="{0B6903BC-6A9A-4E8A-8CC8-745292413D16}" destId="{30657D9E-593E-47F7-B494-0314F35E7D8A}" srcOrd="3" destOrd="0" presId="urn:microsoft.com/office/officeart/2005/8/layout/vList2"/>
    <dgm:cxn modelId="{86B894EE-B34F-4034-9F0E-771755000E39}" type="presParOf" srcId="{0B6903BC-6A9A-4E8A-8CC8-745292413D16}" destId="{E26DC463-1A0A-4C35-8BD9-1E8BF0DF7FF1}" srcOrd="4" destOrd="0" presId="urn:microsoft.com/office/officeart/2005/8/layout/vList2"/>
    <dgm:cxn modelId="{180D6528-DC6C-4248-8725-8C4431809380}" type="presParOf" srcId="{0B6903BC-6A9A-4E8A-8CC8-745292413D16}" destId="{246452FF-348D-46A1-9310-540FCC4B1C75}" srcOrd="5" destOrd="0" presId="urn:microsoft.com/office/officeart/2005/8/layout/vList2"/>
    <dgm:cxn modelId="{E284A5E4-43F1-4BE4-BE16-4A9EC2A23062}" type="presParOf" srcId="{0B6903BC-6A9A-4E8A-8CC8-745292413D16}" destId="{89DC3E4D-1DAD-4A05-A4D6-3E2D9E480C36}" srcOrd="6" destOrd="0" presId="urn:microsoft.com/office/officeart/2005/8/layout/vList2"/>
    <dgm:cxn modelId="{B0D98101-17F1-455D-AA9F-AA864615375B}" type="presParOf" srcId="{0B6903BC-6A9A-4E8A-8CC8-745292413D16}" destId="{69C9C34B-F934-4ECE-860B-A28295E0A816}" srcOrd="7" destOrd="0" presId="urn:microsoft.com/office/officeart/2005/8/layout/vList2"/>
    <dgm:cxn modelId="{DAE43AF5-E37D-4E57-AB93-9F704E415CD8}" type="presParOf" srcId="{0B6903BC-6A9A-4E8A-8CC8-745292413D16}" destId="{8EB4EF6C-3D66-474D-A61D-29280920A2E9}" srcOrd="8" destOrd="0" presId="urn:microsoft.com/office/officeart/2005/8/layout/vList2"/>
    <dgm:cxn modelId="{EF86B415-4A6C-477D-9DFE-D01EEBF812FD}" type="presParOf" srcId="{0B6903BC-6A9A-4E8A-8CC8-745292413D16}" destId="{389E93D6-B4B1-46EC-B32D-2B5C6BE6BE1A}" srcOrd="9" destOrd="0" presId="urn:microsoft.com/office/officeart/2005/8/layout/vList2"/>
    <dgm:cxn modelId="{9455E447-91F7-438E-AEE8-131AD2FDBF6C}" type="presParOf" srcId="{0B6903BC-6A9A-4E8A-8CC8-745292413D16}" destId="{4EFA745D-3EE6-42A4-9521-36DBD397437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DFFE5-F7AD-4F19-84FE-07BC1AD879E0}">
      <dsp:nvSpPr>
        <dsp:cNvPr id="0" name=""/>
        <dsp:cNvSpPr/>
      </dsp:nvSpPr>
      <dsp:spPr>
        <a:xfrm>
          <a:off x="0" y="535143"/>
          <a:ext cx="3304490" cy="3304490"/>
        </a:xfrm>
        <a:prstGeom prst="ellipse">
          <a:avLst/>
        </a:prstGeom>
        <a:solidFill>
          <a:schemeClr val="accent2">
            <a:lumMod val="75000"/>
            <a:alpha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t>To socialise children into the role of being a pupil and to reduce disruptive and aggressive behaviours in the classroom</a:t>
          </a:r>
        </a:p>
      </dsp:txBody>
      <dsp:txXfrm>
        <a:off x="483931" y="1019074"/>
        <a:ext cx="2336628" cy="23366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7D0F1-1D03-4D4A-8EA4-D8B56358C304}">
      <dsp:nvSpPr>
        <dsp:cNvPr id="0" name=""/>
        <dsp:cNvSpPr/>
      </dsp:nvSpPr>
      <dsp:spPr>
        <a:xfrm>
          <a:off x="1635" y="0"/>
          <a:ext cx="2544686" cy="494322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t>About 30 years ago, </a:t>
          </a:r>
          <a:r>
            <a:rPr lang="en-US" sz="1600" kern="1200" dirty="0" err="1"/>
            <a:t>Barrish</a:t>
          </a:r>
          <a:r>
            <a:rPr lang="en-US" sz="1600" kern="1200" dirty="0"/>
            <a:t>, Saunders, and Wolf, published a study called the Good </a:t>
          </a:r>
          <a:r>
            <a:rPr lang="en-US" sz="1600" kern="1200" dirty="0" err="1"/>
            <a:t>Behaviour</a:t>
          </a:r>
          <a:r>
            <a:rPr lang="en-US" sz="1600" kern="1200" dirty="0"/>
            <a:t> Game. </a:t>
          </a:r>
          <a:endParaRPr lang="en-GB" sz="1600" kern="1200" dirty="0"/>
        </a:p>
      </dsp:txBody>
      <dsp:txXfrm>
        <a:off x="1635" y="1977291"/>
        <a:ext cx="2544686" cy="1977291"/>
      </dsp:txXfrm>
    </dsp:sp>
    <dsp:sp modelId="{0D2BB8E4-8DDD-40DF-9BF4-ACEC60E33EC4}">
      <dsp:nvSpPr>
        <dsp:cNvPr id="0" name=""/>
        <dsp:cNvSpPr/>
      </dsp:nvSpPr>
      <dsp:spPr>
        <a:xfrm>
          <a:off x="450931" y="337054"/>
          <a:ext cx="1646095" cy="1646095"/>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9072C-416C-4628-A59F-2279881D1F2D}">
      <dsp:nvSpPr>
        <dsp:cNvPr id="0" name=""/>
        <dsp:cNvSpPr/>
      </dsp:nvSpPr>
      <dsp:spPr>
        <a:xfrm>
          <a:off x="2640678" y="0"/>
          <a:ext cx="2544686" cy="4943229"/>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t>The game first was applied successfully in a classroom of 4</a:t>
          </a:r>
          <a:r>
            <a:rPr lang="en-US" sz="1600" kern="1200" baseline="30000" dirty="0"/>
            <a:t>th</a:t>
          </a:r>
          <a:r>
            <a:rPr lang="en-US" sz="1600" kern="1200" dirty="0"/>
            <a:t> grade (9-10yrs) students with high rates of talk-outs and out-of-seat </a:t>
          </a:r>
          <a:r>
            <a:rPr lang="en-US" sz="1600" kern="1200" dirty="0" err="1"/>
            <a:t>behaviour</a:t>
          </a:r>
          <a:r>
            <a:rPr lang="en-US" sz="1600" kern="1200" dirty="0"/>
            <a:t>.</a:t>
          </a:r>
          <a:endParaRPr lang="en-GB" sz="1600" kern="1200" dirty="0"/>
        </a:p>
      </dsp:txBody>
      <dsp:txXfrm>
        <a:off x="2640678" y="1977291"/>
        <a:ext cx="2544686" cy="1977291"/>
      </dsp:txXfrm>
    </dsp:sp>
    <dsp:sp modelId="{3281658A-27E0-4932-A11A-61A73BAD04F7}">
      <dsp:nvSpPr>
        <dsp:cNvPr id="0" name=""/>
        <dsp:cNvSpPr/>
      </dsp:nvSpPr>
      <dsp:spPr>
        <a:xfrm>
          <a:off x="3071957" y="296593"/>
          <a:ext cx="1646095" cy="1646095"/>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F108F1-359A-424A-8447-0D456E943B31}">
      <dsp:nvSpPr>
        <dsp:cNvPr id="0" name=""/>
        <dsp:cNvSpPr/>
      </dsp:nvSpPr>
      <dsp:spPr>
        <a:xfrm>
          <a:off x="5245317" y="0"/>
          <a:ext cx="2544686" cy="4943229"/>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t>The Good </a:t>
          </a:r>
          <a:r>
            <a:rPr lang="en-US" sz="1600" kern="1200" dirty="0" err="1"/>
            <a:t>Behaviour</a:t>
          </a:r>
          <a:r>
            <a:rPr lang="en-US" sz="1600" kern="1200" dirty="0"/>
            <a:t> Game is an interdependent group contingency (</a:t>
          </a:r>
          <a:r>
            <a:rPr lang="en-US" sz="1600" kern="1200" dirty="0" err="1"/>
            <a:t>Tingstrom</a:t>
          </a:r>
          <a:r>
            <a:rPr lang="en-US" sz="1600" kern="1200" dirty="0"/>
            <a:t>, Sterling-</a:t>
          </a:r>
          <a:r>
            <a:rPr lang="en-US" sz="1600" kern="1200" dirty="0" err="1"/>
            <a:t>Truner</a:t>
          </a:r>
          <a:r>
            <a:rPr lang="en-US" sz="1600" kern="1200" dirty="0"/>
            <a:t> &amp; </a:t>
          </a:r>
          <a:r>
            <a:rPr lang="en-US" sz="1600" kern="1200" dirty="0" err="1"/>
            <a:t>Wilczynski</a:t>
          </a:r>
          <a:r>
            <a:rPr lang="en-US" sz="1600" kern="1200" dirty="0"/>
            <a:t>, 2006).</a:t>
          </a:r>
          <a:endParaRPr lang="en-GB" sz="1600" kern="1200" dirty="0"/>
        </a:p>
      </dsp:txBody>
      <dsp:txXfrm>
        <a:off x="5245317" y="1977291"/>
        <a:ext cx="2544686" cy="1977291"/>
      </dsp:txXfrm>
    </dsp:sp>
    <dsp:sp modelId="{AEE00946-FF1D-44FF-A23C-35D526E5CC78}">
      <dsp:nvSpPr>
        <dsp:cNvPr id="0" name=""/>
        <dsp:cNvSpPr/>
      </dsp:nvSpPr>
      <dsp:spPr>
        <a:xfrm>
          <a:off x="5692984" y="296593"/>
          <a:ext cx="1646095" cy="1646095"/>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BE280C-8745-4393-B2FA-BA5D4563C414}">
      <dsp:nvSpPr>
        <dsp:cNvPr id="0" name=""/>
        <dsp:cNvSpPr/>
      </dsp:nvSpPr>
      <dsp:spPr>
        <a:xfrm>
          <a:off x="311600" y="3954583"/>
          <a:ext cx="7166810" cy="741484"/>
        </a:xfrm>
        <a:prstGeom prst="leftRightArrow">
          <a:avLst/>
        </a:prstGeom>
        <a:solidFill>
          <a:schemeClr val="accent3">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E6C02-7B87-4AA0-AEA9-9E0C18D884A3}">
      <dsp:nvSpPr>
        <dsp:cNvPr id="0" name=""/>
        <dsp:cNvSpPr/>
      </dsp:nvSpPr>
      <dsp:spPr>
        <a:xfrm>
          <a:off x="1343409" y="0"/>
          <a:ext cx="3295626" cy="305122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rtl="0">
            <a:lnSpc>
              <a:spcPct val="90000"/>
            </a:lnSpc>
            <a:spcBef>
              <a:spcPct val="0"/>
            </a:spcBef>
            <a:spcAft>
              <a:spcPct val="35000"/>
            </a:spcAft>
            <a:buNone/>
          </a:pPr>
          <a:r>
            <a:rPr lang="en-US" sz="2600" kern="1200" dirty="0"/>
            <a:t>The Good </a:t>
          </a:r>
          <a:r>
            <a:rPr lang="en-US" sz="2600" kern="1200" dirty="0" err="1"/>
            <a:t>Behaviour</a:t>
          </a:r>
          <a:r>
            <a:rPr lang="en-US" sz="2600" kern="1200" dirty="0"/>
            <a:t> Game is a good way to prevent the general disruption of 90% students. </a:t>
          </a:r>
          <a:endParaRPr lang="en-GB" sz="2600" kern="1200" dirty="0"/>
        </a:p>
      </dsp:txBody>
      <dsp:txXfrm>
        <a:off x="1492357" y="148948"/>
        <a:ext cx="2997730" cy="27533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348B0-EC2A-4A0C-B7B6-168F6409A543}">
      <dsp:nvSpPr>
        <dsp:cNvPr id="0" name=""/>
        <dsp:cNvSpPr/>
      </dsp:nvSpPr>
      <dsp:spPr>
        <a:xfrm>
          <a:off x="2532640" y="487"/>
          <a:ext cx="2849221" cy="78126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dirty="0"/>
            <a:t>Pilot project Brookes University and Behaviour Support Service </a:t>
          </a:r>
        </a:p>
      </dsp:txBody>
      <dsp:txXfrm>
        <a:off x="2570778" y="38625"/>
        <a:ext cx="2772945" cy="704986"/>
      </dsp:txXfrm>
    </dsp:sp>
    <dsp:sp modelId="{B851C0FF-99A5-4478-A41E-ABC624DE156C}">
      <dsp:nvSpPr>
        <dsp:cNvPr id="0" name=""/>
        <dsp:cNvSpPr/>
      </dsp:nvSpPr>
      <dsp:spPr>
        <a:xfrm>
          <a:off x="2532640" y="820813"/>
          <a:ext cx="2849221" cy="78126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6 schools and 10 classes</a:t>
          </a:r>
        </a:p>
      </dsp:txBody>
      <dsp:txXfrm>
        <a:off x="2570778" y="858951"/>
        <a:ext cx="2772945" cy="704986"/>
      </dsp:txXfrm>
    </dsp:sp>
    <dsp:sp modelId="{C27EB4F7-F14D-4191-8069-246A5729849F}">
      <dsp:nvSpPr>
        <dsp:cNvPr id="0" name=""/>
        <dsp:cNvSpPr/>
      </dsp:nvSpPr>
      <dsp:spPr>
        <a:xfrm>
          <a:off x="2532640" y="1641138"/>
          <a:ext cx="2849221" cy="78126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200+ pupils</a:t>
          </a:r>
        </a:p>
      </dsp:txBody>
      <dsp:txXfrm>
        <a:off x="2570778" y="1679276"/>
        <a:ext cx="2772945" cy="704986"/>
      </dsp:txXfrm>
    </dsp:sp>
    <dsp:sp modelId="{0F9CC1FA-1180-4253-99ED-480FEC90BAD4}">
      <dsp:nvSpPr>
        <dsp:cNvPr id="0" name=""/>
        <dsp:cNvSpPr/>
      </dsp:nvSpPr>
      <dsp:spPr>
        <a:xfrm>
          <a:off x="2532640" y="2461464"/>
          <a:ext cx="2849221" cy="78126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1 academic school year</a:t>
          </a:r>
        </a:p>
      </dsp:txBody>
      <dsp:txXfrm>
        <a:off x="2570778" y="2499602"/>
        <a:ext cx="2772945" cy="704986"/>
      </dsp:txXfrm>
    </dsp:sp>
    <dsp:sp modelId="{ED01442D-8094-49C3-9E87-5433BF996401}">
      <dsp:nvSpPr>
        <dsp:cNvPr id="0" name=""/>
        <dsp:cNvSpPr/>
      </dsp:nvSpPr>
      <dsp:spPr>
        <a:xfrm>
          <a:off x="2532640" y="3281789"/>
          <a:ext cx="2849221" cy="78126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5 coaches</a:t>
          </a:r>
        </a:p>
      </dsp:txBody>
      <dsp:txXfrm>
        <a:off x="2570778" y="3319927"/>
        <a:ext cx="2772945" cy="704986"/>
      </dsp:txXfrm>
    </dsp:sp>
    <dsp:sp modelId="{DE1C95D2-1945-4189-9C3B-9F7831B09A59}">
      <dsp:nvSpPr>
        <dsp:cNvPr id="0" name=""/>
        <dsp:cNvSpPr/>
      </dsp:nvSpPr>
      <dsp:spPr>
        <a:xfrm>
          <a:off x="2532640" y="4102115"/>
          <a:ext cx="2849221" cy="78126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Preliminary findings very positive)</a:t>
          </a:r>
        </a:p>
      </dsp:txBody>
      <dsp:txXfrm>
        <a:off x="2570778" y="4140253"/>
        <a:ext cx="2772945" cy="704986"/>
      </dsp:txXfrm>
    </dsp:sp>
    <dsp:sp modelId="{90E2C5AA-E2B8-4A1D-9928-367E7C3331E5}">
      <dsp:nvSpPr>
        <dsp:cNvPr id="0" name=""/>
        <dsp:cNvSpPr/>
      </dsp:nvSpPr>
      <dsp:spPr>
        <a:xfrm>
          <a:off x="2532640" y="4922441"/>
          <a:ext cx="2849221" cy="78126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Several pilot schools bought in the following year.</a:t>
          </a:r>
        </a:p>
      </dsp:txBody>
      <dsp:txXfrm>
        <a:off x="2570778" y="4960579"/>
        <a:ext cx="2772945" cy="7049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C44E5-3DCC-457E-B51F-B7CC63970543}">
      <dsp:nvSpPr>
        <dsp:cNvPr id="0" name=""/>
        <dsp:cNvSpPr/>
      </dsp:nvSpPr>
      <dsp:spPr>
        <a:xfrm>
          <a:off x="0" y="0"/>
          <a:ext cx="6120680" cy="95396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US" sz="2900" kern="1200" dirty="0"/>
            <a:t>Classroom Rules</a:t>
          </a:r>
          <a:endParaRPr lang="en-GB" sz="2900" kern="1200" dirty="0"/>
        </a:p>
      </dsp:txBody>
      <dsp:txXfrm>
        <a:off x="1319532" y="0"/>
        <a:ext cx="4801147" cy="953965"/>
      </dsp:txXfrm>
    </dsp:sp>
    <dsp:sp modelId="{A4F26B53-F99A-4DB5-B4BC-71639E0212F5}">
      <dsp:nvSpPr>
        <dsp:cNvPr id="0" name=""/>
        <dsp:cNvSpPr/>
      </dsp:nvSpPr>
      <dsp:spPr>
        <a:xfrm>
          <a:off x="95396" y="95396"/>
          <a:ext cx="1224136" cy="76317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920B82-4B1A-4D65-88C0-798B896B7646}">
      <dsp:nvSpPr>
        <dsp:cNvPr id="0" name=""/>
        <dsp:cNvSpPr/>
      </dsp:nvSpPr>
      <dsp:spPr>
        <a:xfrm>
          <a:off x="0" y="1049361"/>
          <a:ext cx="6120680" cy="953965"/>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US" sz="2900" kern="1200"/>
            <a:t>Team Membership</a:t>
          </a:r>
          <a:endParaRPr lang="en-GB" sz="2900" kern="1200" dirty="0"/>
        </a:p>
      </dsp:txBody>
      <dsp:txXfrm>
        <a:off x="1319532" y="1049361"/>
        <a:ext cx="4801147" cy="953965"/>
      </dsp:txXfrm>
    </dsp:sp>
    <dsp:sp modelId="{4FC38DEE-C1D0-4E70-B00E-1ADFE4187763}">
      <dsp:nvSpPr>
        <dsp:cNvPr id="0" name=""/>
        <dsp:cNvSpPr/>
      </dsp:nvSpPr>
      <dsp:spPr>
        <a:xfrm>
          <a:off x="95396" y="1144758"/>
          <a:ext cx="1224136" cy="76317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E2B13A-AAE4-4344-8CB7-56E27AA78333}">
      <dsp:nvSpPr>
        <dsp:cNvPr id="0" name=""/>
        <dsp:cNvSpPr/>
      </dsp:nvSpPr>
      <dsp:spPr>
        <a:xfrm>
          <a:off x="0" y="2098723"/>
          <a:ext cx="6120680" cy="953965"/>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US" sz="2900" kern="1200"/>
            <a:t>Monitoring of Behaviour </a:t>
          </a:r>
          <a:endParaRPr lang="en-GB" sz="2900" kern="1200"/>
        </a:p>
      </dsp:txBody>
      <dsp:txXfrm>
        <a:off x="1319532" y="2098723"/>
        <a:ext cx="4801147" cy="953965"/>
      </dsp:txXfrm>
    </dsp:sp>
    <dsp:sp modelId="{5890A536-0511-45A4-BEE4-E836787E6ECE}">
      <dsp:nvSpPr>
        <dsp:cNvPr id="0" name=""/>
        <dsp:cNvSpPr/>
      </dsp:nvSpPr>
      <dsp:spPr>
        <a:xfrm>
          <a:off x="95396" y="2194120"/>
          <a:ext cx="1224136" cy="76317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D94917-797C-4A04-9912-97B537086506}">
      <dsp:nvSpPr>
        <dsp:cNvPr id="0" name=""/>
        <dsp:cNvSpPr/>
      </dsp:nvSpPr>
      <dsp:spPr>
        <a:xfrm>
          <a:off x="0" y="3148085"/>
          <a:ext cx="6120680" cy="95396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US" sz="2900" kern="1200" dirty="0"/>
            <a:t>Positive Reinforcement</a:t>
          </a:r>
          <a:endParaRPr lang="en-GB" sz="2900" kern="1200" dirty="0"/>
        </a:p>
      </dsp:txBody>
      <dsp:txXfrm>
        <a:off x="1319532" y="3148085"/>
        <a:ext cx="4801147" cy="953965"/>
      </dsp:txXfrm>
    </dsp:sp>
    <dsp:sp modelId="{08FFCBA6-8BBC-43ED-B4EA-DCDF99125750}">
      <dsp:nvSpPr>
        <dsp:cNvPr id="0" name=""/>
        <dsp:cNvSpPr/>
      </dsp:nvSpPr>
      <dsp:spPr>
        <a:xfrm>
          <a:off x="95396" y="3243482"/>
          <a:ext cx="1224136" cy="763172"/>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E2FA00-9E02-4C53-AC02-F849F38FDE28}">
      <dsp:nvSpPr>
        <dsp:cNvPr id="0" name=""/>
        <dsp:cNvSpPr/>
      </dsp:nvSpPr>
      <dsp:spPr>
        <a:xfrm rot="5400000">
          <a:off x="-422737" y="3177493"/>
          <a:ext cx="1876355" cy="227014"/>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DFD52B-844F-4479-8A9E-7D9E0FA64A14}">
      <dsp:nvSpPr>
        <dsp:cNvPr id="0" name=""/>
        <dsp:cNvSpPr/>
      </dsp:nvSpPr>
      <dsp:spPr>
        <a:xfrm>
          <a:off x="3246" y="1971643"/>
          <a:ext cx="2522385" cy="151343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The reinforcers are efficient resources and difficult to purchase, steal, or share.</a:t>
          </a:r>
          <a:endParaRPr lang="en-GB" sz="1400" kern="1200"/>
        </a:p>
      </dsp:txBody>
      <dsp:txXfrm>
        <a:off x="47573" y="2015970"/>
        <a:ext cx="2433731" cy="1424777"/>
      </dsp:txXfrm>
    </dsp:sp>
    <dsp:sp modelId="{1A81E5AD-EECE-4D3C-86F7-33532635EB63}">
      <dsp:nvSpPr>
        <dsp:cNvPr id="0" name=""/>
        <dsp:cNvSpPr/>
      </dsp:nvSpPr>
      <dsp:spPr>
        <a:xfrm>
          <a:off x="523156" y="4123387"/>
          <a:ext cx="3339338" cy="227014"/>
        </a:xfrm>
        <a:prstGeom prst="rect">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8D55C62-870A-4C5C-9289-526DEB3CC6B0}">
      <dsp:nvSpPr>
        <dsp:cNvPr id="0" name=""/>
        <dsp:cNvSpPr/>
      </dsp:nvSpPr>
      <dsp:spPr>
        <a:xfrm>
          <a:off x="3246" y="3863432"/>
          <a:ext cx="2522385" cy="1513431"/>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t>The Good </a:t>
          </a:r>
          <a:r>
            <a:rPr lang="en-US" sz="1400" kern="1200" dirty="0" err="1"/>
            <a:t>Behaviour</a:t>
          </a:r>
          <a:r>
            <a:rPr lang="en-US" sz="1400" kern="1200" dirty="0"/>
            <a:t> Game utilizes the group solidarity and cooperation within teams.</a:t>
          </a:r>
          <a:endParaRPr lang="en-GB" sz="1400" kern="1200" dirty="0"/>
        </a:p>
      </dsp:txBody>
      <dsp:txXfrm>
        <a:off x="47573" y="3907759"/>
        <a:ext cx="2433731" cy="1424777"/>
      </dsp:txXfrm>
    </dsp:sp>
    <dsp:sp modelId="{BB702EEF-F91B-4377-A5F2-7ED1E0B78570}">
      <dsp:nvSpPr>
        <dsp:cNvPr id="0" name=""/>
        <dsp:cNvSpPr/>
      </dsp:nvSpPr>
      <dsp:spPr>
        <a:xfrm rot="16200000">
          <a:off x="2932034" y="3177493"/>
          <a:ext cx="1876355" cy="227014"/>
        </a:xfrm>
        <a:prstGeom prst="rect">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38C1A1-99B8-4AE4-A3BB-A4F8B57C6089}">
      <dsp:nvSpPr>
        <dsp:cNvPr id="0" name=""/>
        <dsp:cNvSpPr/>
      </dsp:nvSpPr>
      <dsp:spPr>
        <a:xfrm>
          <a:off x="3358018" y="3863432"/>
          <a:ext cx="2522385" cy="1513431"/>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Students can win the game in a variety ways.</a:t>
          </a:r>
          <a:endParaRPr lang="en-GB" sz="1400" kern="1200"/>
        </a:p>
      </dsp:txBody>
      <dsp:txXfrm>
        <a:off x="3402345" y="3907759"/>
        <a:ext cx="2433731" cy="1424777"/>
      </dsp:txXfrm>
    </dsp:sp>
    <dsp:sp modelId="{FE731813-7CB9-4DD9-8A53-EC90E1BB83B2}">
      <dsp:nvSpPr>
        <dsp:cNvPr id="0" name=""/>
        <dsp:cNvSpPr/>
      </dsp:nvSpPr>
      <dsp:spPr>
        <a:xfrm>
          <a:off x="3358018" y="1971643"/>
          <a:ext cx="2522385" cy="1513431"/>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t>Group-oriented procedures may alleviate some teachers’ concern that a particular student will be singled out and treated differently.</a:t>
          </a:r>
          <a:endParaRPr lang="en-GB" sz="1400" kern="1200" dirty="0"/>
        </a:p>
      </dsp:txBody>
      <dsp:txXfrm>
        <a:off x="3402345" y="2015970"/>
        <a:ext cx="2433731" cy="14247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FD2B9-05DE-45F0-8257-F71DF7387028}">
      <dsp:nvSpPr>
        <dsp:cNvPr id="0" name=""/>
        <dsp:cNvSpPr/>
      </dsp:nvSpPr>
      <dsp:spPr>
        <a:xfrm>
          <a:off x="35579" y="530"/>
          <a:ext cx="5485781" cy="173720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Peer influence can potentially be the greatest disadvantage: </a:t>
          </a:r>
          <a:r>
            <a:rPr lang="en-US" sz="1800" kern="1200" dirty="0"/>
            <a:t>it can produce undue pressure verging on </a:t>
          </a:r>
          <a:r>
            <a:rPr lang="en-US" sz="1800" b="1" kern="1200" dirty="0"/>
            <a:t>harassment</a:t>
          </a:r>
          <a:r>
            <a:rPr lang="en-US" sz="1800" kern="1200" dirty="0"/>
            <a:t> toward the individual who does not exhibit the requisite </a:t>
          </a:r>
          <a:r>
            <a:rPr lang="en-US" sz="1800" kern="1200" dirty="0" err="1"/>
            <a:t>behaviours</a:t>
          </a:r>
          <a:r>
            <a:rPr lang="en-US" sz="1800" kern="1200" dirty="0"/>
            <a:t>. (O’Leary and </a:t>
          </a:r>
          <a:r>
            <a:rPr lang="en-US" sz="1800" kern="1200" dirty="0" err="1"/>
            <a:t>Drabman</a:t>
          </a:r>
          <a:r>
            <a:rPr lang="en-US" sz="1800" kern="1200" dirty="0"/>
            <a:t>, 1971).</a:t>
          </a:r>
          <a:endParaRPr lang="en-GB" sz="1800" kern="1200" dirty="0"/>
        </a:p>
      </dsp:txBody>
      <dsp:txXfrm>
        <a:off x="86460" y="51411"/>
        <a:ext cx="5384019" cy="1635447"/>
      </dsp:txXfrm>
    </dsp:sp>
    <dsp:sp modelId="{067BED99-AAEB-4545-90DA-1612C711727B}">
      <dsp:nvSpPr>
        <dsp:cNvPr id="0" name=""/>
        <dsp:cNvSpPr/>
      </dsp:nvSpPr>
      <dsp:spPr>
        <a:xfrm rot="5400000">
          <a:off x="2452743" y="1781169"/>
          <a:ext cx="651453" cy="78174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543947" y="1846314"/>
        <a:ext cx="469046" cy="456017"/>
      </dsp:txXfrm>
    </dsp:sp>
    <dsp:sp modelId="{E335AD91-5CD7-4B44-B82A-5963DC78A7EA}">
      <dsp:nvSpPr>
        <dsp:cNvPr id="0" name=""/>
        <dsp:cNvSpPr/>
      </dsp:nvSpPr>
      <dsp:spPr>
        <a:xfrm>
          <a:off x="35579" y="2606344"/>
          <a:ext cx="5485781" cy="173720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Students </a:t>
          </a:r>
          <a:r>
            <a:rPr lang="en-US" sz="2400" b="1" kern="1200" dirty="0"/>
            <a:t>may still not comply with the rules </a:t>
          </a:r>
          <a:r>
            <a:rPr lang="en-US" sz="2400" kern="1200" dirty="0"/>
            <a:t>of good </a:t>
          </a:r>
          <a:r>
            <a:rPr lang="en-US" sz="2400" kern="1200" dirty="0" err="1"/>
            <a:t>behaviour</a:t>
          </a:r>
          <a:r>
            <a:rPr lang="en-US" sz="2400" kern="1200" dirty="0"/>
            <a:t>, if the </a:t>
          </a:r>
          <a:r>
            <a:rPr lang="en-US" sz="2400" kern="1200" dirty="0" err="1"/>
            <a:t>reinforcers</a:t>
          </a:r>
          <a:r>
            <a:rPr lang="en-US" sz="2400" kern="1200" dirty="0"/>
            <a:t> are not attractive enough or are not what they want.</a:t>
          </a:r>
          <a:endParaRPr lang="en-GB" sz="2400" kern="1200" dirty="0"/>
        </a:p>
      </dsp:txBody>
      <dsp:txXfrm>
        <a:off x="86460" y="2657225"/>
        <a:ext cx="5384019" cy="16354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71236-A1C5-4B02-9365-735BACDC0B56}">
      <dsp:nvSpPr>
        <dsp:cNvPr id="0" name=""/>
        <dsp:cNvSpPr/>
      </dsp:nvSpPr>
      <dsp:spPr>
        <a:xfrm>
          <a:off x="2109945" y="0"/>
          <a:ext cx="6395224" cy="6395224"/>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682A52-9DD6-4B97-95D6-7FBC1867698E}">
      <dsp:nvSpPr>
        <dsp:cNvPr id="0" name=""/>
        <dsp:cNvSpPr/>
      </dsp:nvSpPr>
      <dsp:spPr>
        <a:xfrm>
          <a:off x="5307557" y="642957"/>
          <a:ext cx="4156895" cy="151386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Several studies (e.g., Flower et al., 2014; Leflot et al., 2010) suggest GBG is effective in reducing </a:t>
          </a:r>
          <a:r>
            <a:rPr lang="en-US" sz="1400" b="1" i="0" kern="1200" baseline="0"/>
            <a:t>off-task and disruptive behaviours</a:t>
          </a:r>
          <a:r>
            <a:rPr lang="en-US" sz="1400" b="0" i="0" kern="1200" baseline="0"/>
            <a:t> in children with ADHD or high inattention/hyperactivity symptoms.</a:t>
          </a:r>
          <a:endParaRPr lang="en-GB" sz="1400" kern="1200"/>
        </a:p>
      </dsp:txBody>
      <dsp:txXfrm>
        <a:off x="5381458" y="716858"/>
        <a:ext cx="4009093" cy="1366067"/>
      </dsp:txXfrm>
    </dsp:sp>
    <dsp:sp modelId="{637B70BD-4DA7-4491-8782-4D3BAB364FA2}">
      <dsp:nvSpPr>
        <dsp:cNvPr id="0" name=""/>
        <dsp:cNvSpPr/>
      </dsp:nvSpPr>
      <dsp:spPr>
        <a:xfrm>
          <a:off x="5307557" y="2346060"/>
          <a:ext cx="4156895" cy="151386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The structured, consistent reinforcement and clear expectations support </a:t>
          </a:r>
          <a:r>
            <a:rPr lang="en-US" sz="1400" b="1" i="0" kern="1200" baseline="0"/>
            <a:t>self-regulation</a:t>
          </a:r>
          <a:r>
            <a:rPr lang="en-US" sz="1400" b="0" i="0" kern="1200" baseline="0"/>
            <a:t>—a core area of difficulty for ADHD.</a:t>
          </a:r>
          <a:endParaRPr lang="en-GB" sz="1400" kern="1200"/>
        </a:p>
      </dsp:txBody>
      <dsp:txXfrm>
        <a:off x="5381458" y="2419961"/>
        <a:ext cx="4009093" cy="1366067"/>
      </dsp:txXfrm>
    </dsp:sp>
    <dsp:sp modelId="{47D8651B-2921-4FB3-A3C0-F5E16A2A3887}">
      <dsp:nvSpPr>
        <dsp:cNvPr id="0" name=""/>
        <dsp:cNvSpPr/>
      </dsp:nvSpPr>
      <dsp:spPr>
        <a:xfrm>
          <a:off x="5307557" y="4049163"/>
          <a:ext cx="4156895" cy="151386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Improvements are often seen in </a:t>
          </a:r>
          <a:r>
            <a:rPr lang="en-US" sz="1400" b="1" i="0" kern="1200" baseline="0"/>
            <a:t>on-task behaviour</a:t>
          </a:r>
          <a:r>
            <a:rPr lang="en-US" sz="1400" b="0" i="0" kern="1200" baseline="0"/>
            <a:t>, </a:t>
          </a:r>
          <a:r>
            <a:rPr lang="en-US" sz="1400" b="1" i="0" kern="1200" baseline="0"/>
            <a:t>peer relationships</a:t>
          </a:r>
          <a:r>
            <a:rPr lang="en-US" sz="1400" b="0" i="0" kern="1200" baseline="0"/>
            <a:t>, and </a:t>
          </a:r>
          <a:r>
            <a:rPr lang="en-US" sz="1400" b="1" i="0" kern="1200" baseline="0"/>
            <a:t>teacher-student rapport</a:t>
          </a:r>
          <a:r>
            <a:rPr lang="en-US" sz="1400" b="0" i="0" kern="1200" baseline="0"/>
            <a:t>.</a:t>
          </a:r>
          <a:endParaRPr lang="en-GB" sz="1400" kern="1200"/>
        </a:p>
      </dsp:txBody>
      <dsp:txXfrm>
        <a:off x="5381458" y="4123064"/>
        <a:ext cx="4009093" cy="13660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83AC7-8CC7-4C98-BFA3-E18B8A07FC14}">
      <dsp:nvSpPr>
        <dsp:cNvPr id="0" name=""/>
        <dsp:cNvSpPr/>
      </dsp:nvSpPr>
      <dsp:spPr>
        <a:xfrm>
          <a:off x="204211" y="2841949"/>
          <a:ext cx="3040608" cy="1002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t>Individualised short stories designed to improve or teach social skills and positive social interactions. </a:t>
          </a:r>
        </a:p>
      </dsp:txBody>
      <dsp:txXfrm>
        <a:off x="204211" y="2841949"/>
        <a:ext cx="3040608" cy="1002018"/>
      </dsp:txXfrm>
    </dsp:sp>
    <dsp:sp modelId="{11E4567D-B5FB-4E38-8C05-A7D5F893CF9A}">
      <dsp:nvSpPr>
        <dsp:cNvPr id="0" name=""/>
        <dsp:cNvSpPr/>
      </dsp:nvSpPr>
      <dsp:spPr>
        <a:xfrm>
          <a:off x="200756" y="2537197"/>
          <a:ext cx="241866" cy="24186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1551AF-6CBC-40B6-9E8E-ED40E4BFF74B}">
      <dsp:nvSpPr>
        <dsp:cNvPr id="0" name=""/>
        <dsp:cNvSpPr/>
      </dsp:nvSpPr>
      <dsp:spPr>
        <a:xfrm>
          <a:off x="370062" y="2198584"/>
          <a:ext cx="241866" cy="24186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4D080-E8BC-42B1-B3E5-FAD527DCC74B}">
      <dsp:nvSpPr>
        <dsp:cNvPr id="0" name=""/>
        <dsp:cNvSpPr/>
      </dsp:nvSpPr>
      <dsp:spPr>
        <a:xfrm>
          <a:off x="776398" y="2266307"/>
          <a:ext cx="380076" cy="38007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46F88C-143B-47D0-9C4D-9ECB24369A94}">
      <dsp:nvSpPr>
        <dsp:cNvPr id="0" name=""/>
        <dsp:cNvSpPr/>
      </dsp:nvSpPr>
      <dsp:spPr>
        <a:xfrm>
          <a:off x="1115011" y="1893832"/>
          <a:ext cx="241866" cy="24186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E4C925-567D-418D-8C5E-2743D9A48E44}">
      <dsp:nvSpPr>
        <dsp:cNvPr id="0" name=""/>
        <dsp:cNvSpPr/>
      </dsp:nvSpPr>
      <dsp:spPr>
        <a:xfrm>
          <a:off x="1555209" y="1758387"/>
          <a:ext cx="241866" cy="241866"/>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0732A-067B-4866-B16F-A8BC0F2ADCB5}">
      <dsp:nvSpPr>
        <dsp:cNvPr id="0" name=""/>
        <dsp:cNvSpPr/>
      </dsp:nvSpPr>
      <dsp:spPr>
        <a:xfrm>
          <a:off x="2096990" y="1995416"/>
          <a:ext cx="241866" cy="24186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BCFD73-AF7C-4F58-BBD7-066910F21579}">
      <dsp:nvSpPr>
        <dsp:cNvPr id="0" name=""/>
        <dsp:cNvSpPr/>
      </dsp:nvSpPr>
      <dsp:spPr>
        <a:xfrm>
          <a:off x="2435603" y="2164723"/>
          <a:ext cx="380076" cy="38007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40B3C0-938A-4D8D-8CC9-6EFFAF858DCD}">
      <dsp:nvSpPr>
        <dsp:cNvPr id="0" name=""/>
        <dsp:cNvSpPr/>
      </dsp:nvSpPr>
      <dsp:spPr>
        <a:xfrm>
          <a:off x="2909661" y="2537197"/>
          <a:ext cx="241866" cy="24186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19E7B-DC9F-463F-8CCE-7AAE4335C69B}">
      <dsp:nvSpPr>
        <dsp:cNvPr id="0" name=""/>
        <dsp:cNvSpPr/>
      </dsp:nvSpPr>
      <dsp:spPr>
        <a:xfrm>
          <a:off x="3112829" y="2909672"/>
          <a:ext cx="241866" cy="24186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DF65B2-8443-4A34-9D30-37BB2E48BD65}">
      <dsp:nvSpPr>
        <dsp:cNvPr id="0" name=""/>
        <dsp:cNvSpPr/>
      </dsp:nvSpPr>
      <dsp:spPr>
        <a:xfrm>
          <a:off x="1352041" y="2198584"/>
          <a:ext cx="621942" cy="621942"/>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580D6-04A7-470D-8C67-D97DC396E96B}">
      <dsp:nvSpPr>
        <dsp:cNvPr id="0" name=""/>
        <dsp:cNvSpPr/>
      </dsp:nvSpPr>
      <dsp:spPr>
        <a:xfrm>
          <a:off x="31449" y="3485314"/>
          <a:ext cx="241866" cy="24186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0A9B58-4FDE-4113-88D4-D1E9928EEB8D}">
      <dsp:nvSpPr>
        <dsp:cNvPr id="0" name=""/>
        <dsp:cNvSpPr/>
      </dsp:nvSpPr>
      <dsp:spPr>
        <a:xfrm>
          <a:off x="234617" y="3790066"/>
          <a:ext cx="380076" cy="38007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A6EBC7-E4A5-44EA-A01F-D5997CA13504}">
      <dsp:nvSpPr>
        <dsp:cNvPr id="0" name=""/>
        <dsp:cNvSpPr/>
      </dsp:nvSpPr>
      <dsp:spPr>
        <a:xfrm>
          <a:off x="742537" y="4060957"/>
          <a:ext cx="552837" cy="55283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6DFAF3-31B6-4904-8A32-351BADF3D0A6}">
      <dsp:nvSpPr>
        <dsp:cNvPr id="0" name=""/>
        <dsp:cNvSpPr/>
      </dsp:nvSpPr>
      <dsp:spPr>
        <a:xfrm>
          <a:off x="1453625" y="4501154"/>
          <a:ext cx="241866" cy="24186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B034EE-766E-4A5C-BE63-690385A96A56}">
      <dsp:nvSpPr>
        <dsp:cNvPr id="0" name=""/>
        <dsp:cNvSpPr/>
      </dsp:nvSpPr>
      <dsp:spPr>
        <a:xfrm>
          <a:off x="1589070" y="4060957"/>
          <a:ext cx="380076" cy="380076"/>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EDFEB4-D2E5-4C7D-9F48-7210E6DCBCC6}">
      <dsp:nvSpPr>
        <dsp:cNvPr id="0" name=""/>
        <dsp:cNvSpPr/>
      </dsp:nvSpPr>
      <dsp:spPr>
        <a:xfrm>
          <a:off x="1927683" y="4535015"/>
          <a:ext cx="241866" cy="24186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5B19FC-F4A9-431A-80B8-5AD2DFCF6ACF}">
      <dsp:nvSpPr>
        <dsp:cNvPr id="0" name=""/>
        <dsp:cNvSpPr/>
      </dsp:nvSpPr>
      <dsp:spPr>
        <a:xfrm>
          <a:off x="2232435" y="3993234"/>
          <a:ext cx="552837" cy="55283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2D0D17-D41D-41CC-B2AE-9393D63C9367}">
      <dsp:nvSpPr>
        <dsp:cNvPr id="0" name=""/>
        <dsp:cNvSpPr/>
      </dsp:nvSpPr>
      <dsp:spPr>
        <a:xfrm>
          <a:off x="2977384" y="3857789"/>
          <a:ext cx="380076" cy="38007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D1A24-C2CE-4141-A511-1FDFD975BC63}">
      <dsp:nvSpPr>
        <dsp:cNvPr id="0" name=""/>
        <dsp:cNvSpPr/>
      </dsp:nvSpPr>
      <dsp:spPr>
        <a:xfrm>
          <a:off x="3369727" y="2332455"/>
          <a:ext cx="1091694" cy="2014245"/>
        </a:xfrm>
        <a:prstGeom prst="chevron">
          <a:avLst>
            <a:gd name="adj" fmla="val 6231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C99650-627B-409E-AF4B-1A7A505791DA}">
      <dsp:nvSpPr>
        <dsp:cNvPr id="0" name=""/>
        <dsp:cNvSpPr/>
      </dsp:nvSpPr>
      <dsp:spPr>
        <a:xfrm>
          <a:off x="4461422" y="2266779"/>
          <a:ext cx="3044261" cy="2130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t>SS describe a situation, specific activity or behaviours related to social cues.</a:t>
          </a:r>
        </a:p>
      </dsp:txBody>
      <dsp:txXfrm>
        <a:off x="4461422" y="2266779"/>
        <a:ext cx="3044261" cy="2130983"/>
      </dsp:txXfrm>
    </dsp:sp>
    <dsp:sp modelId="{9A2E786D-75C9-463C-A5A6-685F1E715604}">
      <dsp:nvSpPr>
        <dsp:cNvPr id="0" name=""/>
        <dsp:cNvSpPr/>
      </dsp:nvSpPr>
      <dsp:spPr>
        <a:xfrm>
          <a:off x="7505683" y="2265744"/>
          <a:ext cx="1116229" cy="2131003"/>
        </a:xfrm>
        <a:prstGeom prst="chevron">
          <a:avLst>
            <a:gd name="adj" fmla="val 6231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F52F94-D404-4A19-B9F0-0CA24685D2BC}">
      <dsp:nvSpPr>
        <dsp:cNvPr id="0" name=""/>
        <dsp:cNvSpPr/>
      </dsp:nvSpPr>
      <dsp:spPr>
        <a:xfrm>
          <a:off x="8743683" y="2089633"/>
          <a:ext cx="2587622" cy="258762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rtl="0">
            <a:lnSpc>
              <a:spcPct val="90000"/>
            </a:lnSpc>
            <a:spcBef>
              <a:spcPct val="0"/>
            </a:spcBef>
            <a:spcAft>
              <a:spcPct val="35000"/>
            </a:spcAft>
            <a:buNone/>
          </a:pPr>
          <a:r>
            <a:rPr lang="en-GB" sz="1600" kern="1200" dirty="0"/>
            <a:t>Stories are age-specific and may include pictures, drawings and texts. </a:t>
          </a:r>
        </a:p>
      </dsp:txBody>
      <dsp:txXfrm>
        <a:off x="9122631" y="2468581"/>
        <a:ext cx="1829726" cy="18297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55FDC-B2F6-46BA-8AA8-B1C075D59EB1}">
      <dsp:nvSpPr>
        <dsp:cNvPr id="0" name=""/>
        <dsp:cNvSpPr/>
      </dsp:nvSpPr>
      <dsp:spPr>
        <a:xfrm>
          <a:off x="0" y="35132"/>
          <a:ext cx="11845365" cy="8190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SS are used to address the acquisition of new social skills and improve existing behaviours that may be causing the individual or those around them concern or difficulty </a:t>
          </a:r>
        </a:p>
      </dsp:txBody>
      <dsp:txXfrm>
        <a:off x="39980" y="75112"/>
        <a:ext cx="11765405" cy="7390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69552-FC16-40EE-A812-9D000153C83D}">
      <dsp:nvSpPr>
        <dsp:cNvPr id="0" name=""/>
        <dsp:cNvSpPr/>
      </dsp:nvSpPr>
      <dsp:spPr>
        <a:xfrm>
          <a:off x="3860" y="904354"/>
          <a:ext cx="3375867" cy="3375867"/>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5785" tIns="17780" rIns="185785"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t>Once the scenario has been established, the story would include information of what sharing looks like (e.g., “A friendly person would never snatch the toys from other children while playing in the toy corner. That hurts their feelings”). </a:t>
          </a:r>
          <a:endParaRPr lang="en-GB" sz="1400" kern="1200" dirty="0"/>
        </a:p>
      </dsp:txBody>
      <dsp:txXfrm>
        <a:off x="498244" y="1398738"/>
        <a:ext cx="2387099" cy="2387099"/>
      </dsp:txXfrm>
    </dsp:sp>
    <dsp:sp modelId="{529182E0-4A80-4000-80AD-1E719D581DC5}">
      <dsp:nvSpPr>
        <dsp:cNvPr id="0" name=""/>
        <dsp:cNvSpPr/>
      </dsp:nvSpPr>
      <dsp:spPr>
        <a:xfrm>
          <a:off x="2704554" y="904354"/>
          <a:ext cx="3375867" cy="3375867"/>
        </a:xfrm>
        <a:prstGeom prst="ellipse">
          <a:avLst/>
        </a:prstGeom>
        <a:solidFill>
          <a:schemeClr val="accent3">
            <a:alpha val="50000"/>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5785" tIns="17780" rIns="185785"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t>This information presents to the child an accurate understanding of social information for a specific social situation.</a:t>
          </a:r>
          <a:endParaRPr lang="en-GB" sz="1400" kern="1200" dirty="0"/>
        </a:p>
      </dsp:txBody>
      <dsp:txXfrm>
        <a:off x="3198938" y="1398738"/>
        <a:ext cx="2387099" cy="2387099"/>
      </dsp:txXfrm>
    </dsp:sp>
    <dsp:sp modelId="{1E1EFC10-DAE1-4337-A4BD-A6B87D66B46F}">
      <dsp:nvSpPr>
        <dsp:cNvPr id="0" name=""/>
        <dsp:cNvSpPr/>
      </dsp:nvSpPr>
      <dsp:spPr>
        <a:xfrm>
          <a:off x="5405248" y="904354"/>
          <a:ext cx="3375867" cy="3375867"/>
        </a:xfrm>
        <a:prstGeom prst="ellipse">
          <a:avLst/>
        </a:prstGeom>
        <a:solidFill>
          <a:schemeClr val="accent3">
            <a:alpha val="50000"/>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5785" tIns="17780" rIns="185785" bIns="17780" numCol="1" spcCol="1270" anchor="ctr" anchorCtr="0">
          <a:noAutofit/>
        </a:bodyPr>
        <a:lstStyle/>
        <a:p>
          <a:pPr marL="0" lvl="0" indent="0" algn="ctr" defTabSz="622300">
            <a:lnSpc>
              <a:spcPct val="90000"/>
            </a:lnSpc>
            <a:spcBef>
              <a:spcPct val="0"/>
            </a:spcBef>
            <a:spcAft>
              <a:spcPct val="35000"/>
            </a:spcAft>
            <a:buNone/>
          </a:pPr>
          <a:r>
            <a:rPr lang="en-GB" sz="1400" kern="1200" dirty="0"/>
            <a:t>SS are used to address the acquisition of new social skills and improve existing behaviours that may be causing the individual or those around them concern or difficulty.</a:t>
          </a:r>
        </a:p>
      </dsp:txBody>
      <dsp:txXfrm>
        <a:off x="5899632" y="1398738"/>
        <a:ext cx="2387099" cy="23870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EAB01-F182-489C-A5D6-E956D0B9114B}">
      <dsp:nvSpPr>
        <dsp:cNvPr id="0" name=""/>
        <dsp:cNvSpPr/>
      </dsp:nvSpPr>
      <dsp:spPr>
        <a:xfrm>
          <a:off x="-2856924" y="-442975"/>
          <a:ext cx="3429995" cy="3429995"/>
        </a:xfrm>
        <a:prstGeom prst="blockArc">
          <a:avLst>
            <a:gd name="adj1" fmla="val 18900000"/>
            <a:gd name="adj2" fmla="val 2700000"/>
            <a:gd name="adj3" fmla="val 630"/>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B45A8F-832B-41F5-BD18-FD4831630704}">
      <dsp:nvSpPr>
        <dsp:cNvPr id="0" name=""/>
        <dsp:cNvSpPr/>
      </dsp:nvSpPr>
      <dsp:spPr>
        <a:xfrm>
          <a:off x="467658" y="363442"/>
          <a:ext cx="8590455" cy="72678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6884" tIns="35560" rIns="35560" bIns="35560" numCol="1" spcCol="1270" anchor="ctr" anchorCtr="0">
          <a:noAutofit/>
        </a:bodyPr>
        <a:lstStyle/>
        <a:p>
          <a:pPr marL="0" lvl="0" indent="0" algn="l" defTabSz="622300" rtl="0">
            <a:lnSpc>
              <a:spcPct val="90000"/>
            </a:lnSpc>
            <a:spcBef>
              <a:spcPct val="0"/>
            </a:spcBef>
            <a:spcAft>
              <a:spcPct val="35000"/>
            </a:spcAft>
            <a:buNone/>
          </a:pPr>
          <a:r>
            <a:rPr lang="en-US" sz="1400" kern="1200" dirty="0"/>
            <a:t>The story would then instruct the child how to respond and maintain appropriate social reactions (e.g., “Sharing toys with other children is a nice thing to do, it makes them happy. “In future I will try to share the toys”. </a:t>
          </a:r>
          <a:endParaRPr lang="en-GB" sz="1400" kern="1200" dirty="0"/>
        </a:p>
      </dsp:txBody>
      <dsp:txXfrm>
        <a:off x="467658" y="363442"/>
        <a:ext cx="8590455" cy="726782"/>
      </dsp:txXfrm>
    </dsp:sp>
    <dsp:sp modelId="{2E42B12B-14BB-490A-8CD3-0F4C9210FAAF}">
      <dsp:nvSpPr>
        <dsp:cNvPr id="0" name=""/>
        <dsp:cNvSpPr/>
      </dsp:nvSpPr>
      <dsp:spPr>
        <a:xfrm>
          <a:off x="13419" y="272594"/>
          <a:ext cx="908478" cy="908478"/>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E14208-A3F8-4169-8BD1-1AE36155AAFF}">
      <dsp:nvSpPr>
        <dsp:cNvPr id="0" name=""/>
        <dsp:cNvSpPr/>
      </dsp:nvSpPr>
      <dsp:spPr>
        <a:xfrm>
          <a:off x="467658" y="1453819"/>
          <a:ext cx="8590455" cy="726782"/>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6884" tIns="35560" rIns="35560" bIns="35560" numCol="1" spcCol="1270" anchor="ctr" anchorCtr="0">
          <a:noAutofit/>
        </a:bodyPr>
        <a:lstStyle/>
        <a:p>
          <a:pPr marL="0" lvl="0" indent="0" algn="l" defTabSz="622300" rtl="0">
            <a:lnSpc>
              <a:spcPct val="90000"/>
            </a:lnSpc>
            <a:spcBef>
              <a:spcPct val="0"/>
            </a:spcBef>
            <a:spcAft>
              <a:spcPct val="35000"/>
            </a:spcAft>
            <a:buNone/>
          </a:pPr>
          <a:r>
            <a:rPr lang="en-US" sz="1400" kern="1200" dirty="0"/>
            <a:t>To affirm what they have just learnt the story will end with positive statements such as “the other children will be happy that I am sharing. I will be happy too.”</a:t>
          </a:r>
          <a:endParaRPr lang="en-GB" sz="1400" kern="1200" dirty="0"/>
        </a:p>
      </dsp:txBody>
      <dsp:txXfrm>
        <a:off x="467658" y="1453819"/>
        <a:ext cx="8590455" cy="726782"/>
      </dsp:txXfrm>
    </dsp:sp>
    <dsp:sp modelId="{D11C1F60-B014-46D1-A46A-B311045DC1F2}">
      <dsp:nvSpPr>
        <dsp:cNvPr id="0" name=""/>
        <dsp:cNvSpPr/>
      </dsp:nvSpPr>
      <dsp:spPr>
        <a:xfrm>
          <a:off x="13419" y="1362971"/>
          <a:ext cx="908478" cy="908478"/>
        </a:xfrm>
        <a:prstGeom prst="ellipse">
          <a:avLst/>
        </a:prstGeom>
        <a:solidFill>
          <a:schemeClr val="lt1">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CE6B6-1B31-4F73-8971-AA90C96E534B}">
      <dsp:nvSpPr>
        <dsp:cNvPr id="0" name=""/>
        <dsp:cNvSpPr/>
      </dsp:nvSpPr>
      <dsp:spPr>
        <a:xfrm>
          <a:off x="0" y="87329"/>
          <a:ext cx="11811000" cy="9418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Exercise regulates behaviour, improves mood, develops coordination, improves self-esteem, focuses attention, and regulates activation. </a:t>
          </a:r>
          <a:endParaRPr lang="en-GB" sz="2300" kern="1200"/>
        </a:p>
      </dsp:txBody>
      <dsp:txXfrm>
        <a:off x="45977" y="133306"/>
        <a:ext cx="11719046" cy="849896"/>
      </dsp:txXfrm>
    </dsp:sp>
    <dsp:sp modelId="{EF28D97B-EC56-4677-BD43-4D9F5039CF98}">
      <dsp:nvSpPr>
        <dsp:cNvPr id="0" name=""/>
        <dsp:cNvSpPr/>
      </dsp:nvSpPr>
      <dsp:spPr>
        <a:xfrm>
          <a:off x="0" y="1095420"/>
          <a:ext cx="11811000" cy="94185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Body training and daily walks in natural surroundings can enhance cognitive processes and free tensions in feelings. </a:t>
          </a:r>
          <a:endParaRPr lang="en-GB" sz="2300" kern="1200"/>
        </a:p>
      </dsp:txBody>
      <dsp:txXfrm>
        <a:off x="45977" y="1141397"/>
        <a:ext cx="11719046" cy="849896"/>
      </dsp:txXfrm>
    </dsp:sp>
    <dsp:sp modelId="{E26DC463-1A0A-4C35-8BD9-1E8BF0DF7FF1}">
      <dsp:nvSpPr>
        <dsp:cNvPr id="0" name=""/>
        <dsp:cNvSpPr/>
      </dsp:nvSpPr>
      <dsp:spPr>
        <a:xfrm>
          <a:off x="0" y="2103510"/>
          <a:ext cx="11811000" cy="94185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Psychomotor education encourages the use of all senses and promotes movement, emphasising the link between physical and emotional behaviour. </a:t>
          </a:r>
          <a:endParaRPr lang="en-GB" sz="2300" kern="1200"/>
        </a:p>
      </dsp:txBody>
      <dsp:txXfrm>
        <a:off x="45977" y="2149487"/>
        <a:ext cx="11719046" cy="849896"/>
      </dsp:txXfrm>
    </dsp:sp>
    <dsp:sp modelId="{89DC3E4D-1DAD-4A05-A4D6-3E2D9E480C36}">
      <dsp:nvSpPr>
        <dsp:cNvPr id="0" name=""/>
        <dsp:cNvSpPr/>
      </dsp:nvSpPr>
      <dsp:spPr>
        <a:xfrm>
          <a:off x="0" y="3111600"/>
          <a:ext cx="11811000" cy="94185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Exercise reduces anxiety, impulsiveness and hyperactivity associated with ADHD, improves sleep quality and contributes to weight management.</a:t>
          </a:r>
          <a:endParaRPr lang="en-GB" sz="2300" kern="1200"/>
        </a:p>
      </dsp:txBody>
      <dsp:txXfrm>
        <a:off x="45977" y="3157577"/>
        <a:ext cx="11719046" cy="849896"/>
      </dsp:txXfrm>
    </dsp:sp>
    <dsp:sp modelId="{8EB4EF6C-3D66-474D-A61D-29280920A2E9}">
      <dsp:nvSpPr>
        <dsp:cNvPr id="0" name=""/>
        <dsp:cNvSpPr/>
      </dsp:nvSpPr>
      <dsp:spPr>
        <a:xfrm>
          <a:off x="0" y="4119690"/>
          <a:ext cx="11811000" cy="94185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Working out empowers people to release pent-up energy. Post-exercise elevation of brain chemicals improves concentration.</a:t>
          </a:r>
          <a:endParaRPr lang="en-GB" sz="2300" kern="1200"/>
        </a:p>
      </dsp:txBody>
      <dsp:txXfrm>
        <a:off x="45977" y="4165667"/>
        <a:ext cx="11719046" cy="849896"/>
      </dsp:txXfrm>
    </dsp:sp>
    <dsp:sp modelId="{4EFA745D-3EE6-42A4-9521-36DBD3974371}">
      <dsp:nvSpPr>
        <dsp:cNvPr id="0" name=""/>
        <dsp:cNvSpPr/>
      </dsp:nvSpPr>
      <dsp:spPr>
        <a:xfrm>
          <a:off x="0" y="5127780"/>
          <a:ext cx="11811000" cy="9418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Scheduling workouts and adhering to that schedule creates order and establishes a routine, both of which benefit someone with ADHD.</a:t>
          </a:r>
          <a:endParaRPr lang="en-GB" sz="2300" kern="1200"/>
        </a:p>
      </dsp:txBody>
      <dsp:txXfrm>
        <a:off x="45977" y="5173757"/>
        <a:ext cx="11719046" cy="84989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6E6020-4209-49A3-9DC4-18264096E7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7797462-F1DD-4E64-BC14-F17A0F34B5A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9252438-D667-4C38-BF75-FE2529BF7A1D}" type="datetime1">
              <a:rPr lang="en-GB" smtClean="0"/>
              <a:t>29/10/2025</a:t>
            </a:fld>
            <a:endParaRPr lang="en-GB" dirty="0"/>
          </a:p>
        </p:txBody>
      </p:sp>
      <p:sp>
        <p:nvSpPr>
          <p:cNvPr id="4" name="Footer Placeholder 3">
            <a:extLst>
              <a:ext uri="{FF2B5EF4-FFF2-40B4-BE49-F238E27FC236}">
                <a16:creationId xmlns:a16="http://schemas.microsoft.com/office/drawing/2014/main" id="{8075F0E3-AC70-4B5A-BCEB-9E3C021C86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48F68B5-925F-4468-95B3-EA77C29C342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8A06BE-7519-4B21-9E1D-AE6D6E69C38F}" type="slidenum">
              <a:rPr lang="en-GB" smtClean="0"/>
              <a:t>‹#›</a:t>
            </a:fld>
            <a:endParaRPr lang="en-GB"/>
          </a:p>
        </p:txBody>
      </p:sp>
    </p:spTree>
    <p:extLst>
      <p:ext uri="{BB962C8B-B14F-4D97-AF65-F5344CB8AC3E}">
        <p14:creationId xmlns:p14="http://schemas.microsoft.com/office/powerpoint/2010/main" val="215738306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5B6C6B-D6BA-4B99-A9D8-61BDEA902623}" type="datetime1">
              <a:rPr lang="en-GB" smtClean="0"/>
              <a:pPr/>
              <a:t>29/10/2025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A9B2C62-FE30-453D-946B-754E9E42C845}" type="slidenum">
              <a:rPr lang="en-GB" noProof="0" smtClean="0"/>
              <a:t>‹#›</a:t>
            </a:fld>
            <a:endParaRPr lang="en-GB" noProof="0"/>
          </a:p>
        </p:txBody>
      </p:sp>
    </p:spTree>
    <p:extLst>
      <p:ext uri="{BB962C8B-B14F-4D97-AF65-F5344CB8AC3E}">
        <p14:creationId xmlns:p14="http://schemas.microsoft.com/office/powerpoint/2010/main" val="292232635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a:t>Line spacing + Page numbers</a:t>
            </a:r>
          </a:p>
        </p:txBody>
      </p:sp>
      <p:sp>
        <p:nvSpPr>
          <p:cNvPr id="4" name="Slide Number Placeholder 3"/>
          <p:cNvSpPr>
            <a:spLocks noGrp="1"/>
          </p:cNvSpPr>
          <p:nvPr>
            <p:ph type="sldNum" sz="quarter" idx="5"/>
          </p:nvPr>
        </p:nvSpPr>
        <p:spPr/>
        <p:txBody>
          <a:bodyPr rtlCol="0"/>
          <a:lstStyle/>
          <a:p>
            <a:pPr rtl="0"/>
            <a:fld id="{5A9B2C62-FE30-453D-946B-754E9E42C845}" type="slidenum">
              <a:rPr lang="en-GB" smtClean="0"/>
              <a:t>1</a:t>
            </a:fld>
            <a:endParaRPr lang="en-GB"/>
          </a:p>
        </p:txBody>
      </p:sp>
    </p:spTree>
    <p:extLst>
      <p:ext uri="{BB962C8B-B14F-4D97-AF65-F5344CB8AC3E}">
        <p14:creationId xmlns:p14="http://schemas.microsoft.com/office/powerpoint/2010/main" val="1777375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highlight>
                  <a:srgbClr val="FFFFFF"/>
                </a:highlight>
                <a:latin typeface="Montserrat" panose="00000500000000000000" pitchFamily="2" charset="0"/>
              </a:rPr>
              <a:t>Rooted in social-emotional learning (SEL), The Incredible Years</a:t>
            </a:r>
            <a:r>
              <a:rPr lang="en-GB" b="0" i="0" baseline="30000" dirty="0">
                <a:solidFill>
                  <a:srgbClr val="000000"/>
                </a:solidFill>
                <a:effectLst/>
                <a:highlight>
                  <a:srgbClr val="FFFFFF"/>
                </a:highlight>
                <a:latin typeface="Montserrat" panose="00000500000000000000" pitchFamily="2" charset="0"/>
              </a:rPr>
              <a:t>®</a:t>
            </a:r>
            <a:r>
              <a:rPr lang="en-GB" b="0" i="0" dirty="0">
                <a:solidFill>
                  <a:srgbClr val="000000"/>
                </a:solidFill>
                <a:effectLst/>
                <a:highlight>
                  <a:srgbClr val="FFFFFF"/>
                </a:highlight>
                <a:latin typeface="Montserrat" panose="00000500000000000000" pitchFamily="2" charset="0"/>
              </a:rPr>
              <a:t> early intervention programs for children use dinosaur-themed materials and life-size puppets to engage children and strengthen social, emotional, and academic skills.</a:t>
            </a:r>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2</a:t>
            </a:fld>
            <a:endParaRPr lang="en-GB"/>
          </a:p>
        </p:txBody>
      </p:sp>
    </p:spTree>
    <p:extLst>
      <p:ext uri="{BB962C8B-B14F-4D97-AF65-F5344CB8AC3E}">
        <p14:creationId xmlns:p14="http://schemas.microsoft.com/office/powerpoint/2010/main" val="243342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3258580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rtl="0">
              <a:buChar char="•"/>
            </a:pPr>
            <a:r>
              <a:rPr lang="en-US" sz="1200" dirty="0"/>
              <a:t>Teachers </a:t>
            </a:r>
            <a:r>
              <a:rPr lang="en-US" sz="1200" b="1" dirty="0"/>
              <a:t>announce the rules of the game </a:t>
            </a:r>
            <a:r>
              <a:rPr lang="en-US" sz="1200" dirty="0"/>
              <a:t>to students such as “no talking” and “no out-of-seat”. All of the rules are labeled as “the good things we all want.”</a:t>
            </a:r>
            <a:endParaRPr lang="en-GB" sz="1200" dirty="0"/>
          </a:p>
          <a:p>
            <a:pPr lvl="0" rtl="0">
              <a:buChar char="•"/>
            </a:pPr>
            <a:r>
              <a:rPr lang="en-US" sz="1200" dirty="0"/>
              <a:t>Teachers elicit and combine students’ descriptions of </a:t>
            </a:r>
            <a:r>
              <a:rPr lang="en-US" sz="1200" dirty="0" err="1"/>
              <a:t>behaviours</a:t>
            </a:r>
            <a:r>
              <a:rPr lang="en-US" sz="1200" dirty="0"/>
              <a:t> that would interfere with desirable outcomes and label those negative </a:t>
            </a:r>
            <a:r>
              <a:rPr lang="en-US" sz="1200" dirty="0" err="1"/>
              <a:t>behaviours</a:t>
            </a:r>
            <a:r>
              <a:rPr lang="en-US" sz="1200" dirty="0"/>
              <a:t> as “</a:t>
            </a:r>
            <a:r>
              <a:rPr lang="en-US" sz="1200" b="1" dirty="0"/>
              <a:t>fouls.</a:t>
            </a:r>
            <a:r>
              <a:rPr lang="en-US" sz="1200" dirty="0"/>
              <a:t>”</a:t>
            </a:r>
            <a:endParaRPr lang="en-GB" sz="1200" dirty="0"/>
          </a:p>
          <a:p>
            <a:pPr lvl="0" rtl="0">
              <a:buChar char="•"/>
            </a:pPr>
            <a:r>
              <a:rPr lang="en-US" sz="1200" dirty="0"/>
              <a:t>Teachers provide </a:t>
            </a:r>
            <a:r>
              <a:rPr lang="en-US" sz="1200" b="1" dirty="0"/>
              <a:t>examples of both (the good things and fouls) </a:t>
            </a:r>
            <a:r>
              <a:rPr lang="en-US" sz="1200" dirty="0"/>
              <a:t>which are presented physically and in words for the children to form a generalized concept.</a:t>
            </a:r>
            <a:endParaRPr lang="en-GB" sz="1200" dirty="0"/>
          </a:p>
          <a:p>
            <a:pPr lvl="0" rtl="0">
              <a:buChar char="•"/>
            </a:pPr>
            <a:r>
              <a:rPr lang="en-US" sz="1200" dirty="0"/>
              <a:t>Teachers explain that the game is played at intervals. The duration of the game should base on the </a:t>
            </a:r>
            <a:r>
              <a:rPr lang="en-US" sz="1200" b="1" dirty="0"/>
              <a:t>length of academic period. </a:t>
            </a:r>
            <a:endParaRPr lang="en-GB" sz="1200" b="1" dirty="0"/>
          </a:p>
          <a:p>
            <a:pPr lvl="0" rtl="0">
              <a:buChar char="•"/>
            </a:pPr>
            <a:r>
              <a:rPr lang="en-US" sz="1200" dirty="0"/>
              <a:t>Teachers divide the group into </a:t>
            </a:r>
            <a:r>
              <a:rPr lang="en-US" sz="1200" b="1" dirty="0"/>
              <a:t>teams and explain that a team may win the game by having the fewest fouls </a:t>
            </a:r>
            <a:r>
              <a:rPr lang="en-US" sz="1200" dirty="0"/>
              <a:t>(or fouls is below a criterion, so enabling multiple winners).</a:t>
            </a:r>
            <a:endParaRPr lang="en-GB" sz="1200" dirty="0"/>
          </a:p>
          <a:p>
            <a:pPr lvl="0" rtl="0">
              <a:buChar char="•"/>
            </a:pPr>
            <a:r>
              <a:rPr lang="en-US" sz="1200" dirty="0"/>
              <a:t>The team wins the game can get the prize. </a:t>
            </a:r>
            <a:r>
              <a:rPr lang="en-US" sz="1200" b="1" dirty="0"/>
              <a:t>The prize (reinforcer) could occur naturally in the school setting. </a:t>
            </a:r>
            <a:endParaRPr lang="en-GB" sz="1200" b="1" dirty="0"/>
          </a:p>
          <a:p>
            <a:pPr lvl="0" rtl="0">
              <a:buChar char="•"/>
            </a:pPr>
            <a:r>
              <a:rPr lang="en-US" sz="1200" dirty="0"/>
              <a:t>A </a:t>
            </a:r>
            <a:r>
              <a:rPr lang="en-US" sz="1200" b="1" dirty="0"/>
              <a:t>scoreboard</a:t>
            </a:r>
            <a:r>
              <a:rPr lang="en-US" sz="1200" dirty="0"/>
              <a:t> should be highly visible in the classroom.</a:t>
            </a:r>
            <a:endParaRPr lang="en-GB" sz="1200" dirty="0"/>
          </a:p>
          <a:p>
            <a:endParaRPr lang="en-GB" altLang="en-US" dirty="0"/>
          </a:p>
        </p:txBody>
      </p:sp>
    </p:spTree>
    <p:extLst>
      <p:ext uri="{BB962C8B-B14F-4D97-AF65-F5344CB8AC3E}">
        <p14:creationId xmlns:p14="http://schemas.microsoft.com/office/powerpoint/2010/main" val="2675823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投影片圖像版面配置區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備忘稿版面配置區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7817" indent="-227817">
              <a:spcBef>
                <a:spcPct val="0"/>
              </a:spcBef>
              <a:buFontTx/>
              <a:buAutoNum type="arabicPeriod"/>
            </a:pPr>
            <a:r>
              <a:rPr lang="en-US" altLang="en-US" dirty="0">
                <a:ea typeface="新細明體" pitchFamily="18" charset="-120"/>
              </a:rPr>
              <a:t>It could lead positive side effects such as increasing </a:t>
            </a:r>
            <a:r>
              <a:rPr lang="en-US" altLang="en-US" dirty="0" err="1">
                <a:ea typeface="新細明體" pitchFamily="18" charset="-120"/>
              </a:rPr>
              <a:t>prosocial</a:t>
            </a:r>
            <a:r>
              <a:rPr lang="en-US" altLang="en-US" dirty="0">
                <a:ea typeface="新細明體" pitchFamily="18" charset="-120"/>
              </a:rPr>
              <a:t> and cooperative </a:t>
            </a:r>
            <a:r>
              <a:rPr lang="en-US" altLang="en-US" dirty="0" err="1">
                <a:ea typeface="新細明體" pitchFamily="18" charset="-120"/>
              </a:rPr>
              <a:t>behaviours</a:t>
            </a:r>
            <a:r>
              <a:rPr lang="en-US" altLang="en-US" dirty="0">
                <a:ea typeface="新細明體" pitchFamily="18" charset="-120"/>
              </a:rPr>
              <a:t> among group members.</a:t>
            </a:r>
          </a:p>
          <a:p>
            <a:pPr marL="227817" indent="-227817">
              <a:spcBef>
                <a:spcPct val="0"/>
              </a:spcBef>
              <a:buFontTx/>
              <a:buAutoNum type="arabicPeriod"/>
            </a:pPr>
            <a:r>
              <a:rPr lang="en-US" altLang="en-US" dirty="0">
                <a:ea typeface="新細明體" pitchFamily="18" charset="-120"/>
              </a:rPr>
              <a:t>Students may be motivated to behave appropriately according to the rules.</a:t>
            </a:r>
            <a:endParaRPr lang="zh-TW" altLang="en-US" dirty="0"/>
          </a:p>
        </p:txBody>
      </p:sp>
      <p:sp>
        <p:nvSpPr>
          <p:cNvPr id="52228" name="投影片編號版面配置區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pitchFamily="18" charset="0"/>
                <a:ea typeface="新細明體" pitchFamily="18" charset="-120"/>
              </a:defRPr>
            </a:lvl1pPr>
            <a:lvl2pPr marL="735298" indent="-282807">
              <a:defRPr>
                <a:solidFill>
                  <a:schemeClr val="tx1"/>
                </a:solidFill>
                <a:latin typeface="Goudy Old Style" pitchFamily="18" charset="0"/>
                <a:ea typeface="新細明體" pitchFamily="18" charset="-120"/>
              </a:defRPr>
            </a:lvl2pPr>
            <a:lvl3pPr marL="1131227" indent="-226245">
              <a:defRPr>
                <a:solidFill>
                  <a:schemeClr val="tx1"/>
                </a:solidFill>
                <a:latin typeface="Goudy Old Style" pitchFamily="18" charset="0"/>
                <a:ea typeface="新細明體" pitchFamily="18" charset="-120"/>
              </a:defRPr>
            </a:lvl3pPr>
            <a:lvl4pPr marL="1583718" indent="-226245">
              <a:defRPr>
                <a:solidFill>
                  <a:schemeClr val="tx1"/>
                </a:solidFill>
                <a:latin typeface="Goudy Old Style" pitchFamily="18" charset="0"/>
                <a:ea typeface="新細明體" pitchFamily="18" charset="-120"/>
              </a:defRPr>
            </a:lvl4pPr>
            <a:lvl5pPr marL="2036209" indent="-226245">
              <a:defRPr>
                <a:solidFill>
                  <a:schemeClr val="tx1"/>
                </a:solidFill>
                <a:latin typeface="Goudy Old Style" pitchFamily="18" charset="0"/>
                <a:ea typeface="新細明體" pitchFamily="18" charset="-120"/>
              </a:defRPr>
            </a:lvl5pPr>
            <a:lvl6pPr marL="2488700" indent="-226245" fontAlgn="base">
              <a:spcBef>
                <a:spcPct val="0"/>
              </a:spcBef>
              <a:spcAft>
                <a:spcPct val="0"/>
              </a:spcAft>
              <a:defRPr>
                <a:solidFill>
                  <a:schemeClr val="tx1"/>
                </a:solidFill>
                <a:latin typeface="Goudy Old Style" pitchFamily="18" charset="0"/>
                <a:ea typeface="新細明體" pitchFamily="18" charset="-120"/>
              </a:defRPr>
            </a:lvl6pPr>
            <a:lvl7pPr marL="2941190" indent="-226245" fontAlgn="base">
              <a:spcBef>
                <a:spcPct val="0"/>
              </a:spcBef>
              <a:spcAft>
                <a:spcPct val="0"/>
              </a:spcAft>
              <a:defRPr>
                <a:solidFill>
                  <a:schemeClr val="tx1"/>
                </a:solidFill>
                <a:latin typeface="Goudy Old Style" pitchFamily="18" charset="0"/>
                <a:ea typeface="新細明體" pitchFamily="18" charset="-120"/>
              </a:defRPr>
            </a:lvl7pPr>
            <a:lvl8pPr marL="3393681" indent="-226245" fontAlgn="base">
              <a:spcBef>
                <a:spcPct val="0"/>
              </a:spcBef>
              <a:spcAft>
                <a:spcPct val="0"/>
              </a:spcAft>
              <a:defRPr>
                <a:solidFill>
                  <a:schemeClr val="tx1"/>
                </a:solidFill>
                <a:latin typeface="Goudy Old Style" pitchFamily="18" charset="0"/>
                <a:ea typeface="新細明體" pitchFamily="18" charset="-120"/>
              </a:defRPr>
            </a:lvl8pPr>
            <a:lvl9pPr marL="3846172" indent="-226245" fontAlgn="base">
              <a:spcBef>
                <a:spcPct val="0"/>
              </a:spcBef>
              <a:spcAft>
                <a:spcPct val="0"/>
              </a:spcAft>
              <a:defRPr>
                <a:solidFill>
                  <a:schemeClr val="tx1"/>
                </a:solidFill>
                <a:latin typeface="Goudy Old Style" pitchFamily="18" charset="0"/>
                <a:ea typeface="新細明體" pitchFamily="18" charset="-120"/>
              </a:defRPr>
            </a:lvl9pPr>
          </a:lstStyle>
          <a:p>
            <a:pPr fontAlgn="base">
              <a:spcBef>
                <a:spcPct val="0"/>
              </a:spcBef>
              <a:spcAft>
                <a:spcPct val="0"/>
              </a:spcAft>
            </a:pPr>
            <a:fld id="{B336EF19-FCFE-417F-9183-A2D4FEF6C43D}" type="slidenum">
              <a:rPr lang="zh-TW" altLang="en-US">
                <a:latin typeface="Calibri" pitchFamily="34" charset="0"/>
              </a:rPr>
              <a:pPr fontAlgn="base">
                <a:spcBef>
                  <a:spcPct val="0"/>
                </a:spcBef>
                <a:spcAft>
                  <a:spcPct val="0"/>
                </a:spcAft>
              </a:pPr>
              <a:t>5</a:t>
            </a:fld>
            <a:endParaRPr lang="zh-TW" altLang="en-US">
              <a:latin typeface="Calibri" pitchFamily="34" charset="0"/>
            </a:endParaRPr>
          </a:p>
        </p:txBody>
      </p:sp>
    </p:spTree>
    <p:extLst>
      <p:ext uri="{BB962C8B-B14F-4D97-AF65-F5344CB8AC3E}">
        <p14:creationId xmlns:p14="http://schemas.microsoft.com/office/powerpoint/2010/main" val="3805271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A9B2C62-FE30-453D-946B-754E9E42C845}" type="slidenum">
              <a:rPr lang="en-GB" smtClean="0"/>
              <a:t>15</a:t>
            </a:fld>
            <a:endParaRPr lang="en-GB"/>
          </a:p>
        </p:txBody>
      </p:sp>
    </p:spTree>
    <p:extLst>
      <p:ext uri="{BB962C8B-B14F-4D97-AF65-F5344CB8AC3E}">
        <p14:creationId xmlns:p14="http://schemas.microsoft.com/office/powerpoint/2010/main" val="9470947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Veg tikka masala</a:t>
            </a:r>
          </a:p>
          <a:p>
            <a:r>
              <a:rPr lang="en-GB" dirty="0" err="1"/>
              <a:t>Pillau</a:t>
            </a:r>
            <a:r>
              <a:rPr lang="en-GB" dirty="0"/>
              <a:t> rice</a:t>
            </a:r>
          </a:p>
          <a:p>
            <a:r>
              <a:rPr lang="en-GB" dirty="0"/>
              <a:t>Bombay pot</a:t>
            </a:r>
          </a:p>
          <a:p>
            <a:r>
              <a:rPr lang="en-GB" dirty="0"/>
              <a:t>Garlic naan</a:t>
            </a:r>
          </a:p>
        </p:txBody>
      </p:sp>
      <p:sp>
        <p:nvSpPr>
          <p:cNvPr id="4" name="Slide Number Placeholder 3"/>
          <p:cNvSpPr>
            <a:spLocks noGrp="1"/>
          </p:cNvSpPr>
          <p:nvPr>
            <p:ph type="sldNum" sz="quarter" idx="5"/>
          </p:nvPr>
        </p:nvSpPr>
        <p:spPr/>
        <p:txBody>
          <a:bodyPr/>
          <a:lstStyle/>
          <a:p>
            <a:pPr rtl="0"/>
            <a:fld id="{5A9B2C62-FE30-453D-946B-754E9E42C845}" type="slidenum">
              <a:rPr lang="en-GB" noProof="0" smtClean="0"/>
              <a:t>17</a:t>
            </a:fld>
            <a:endParaRPr lang="en-GB" noProof="0"/>
          </a:p>
        </p:txBody>
      </p:sp>
    </p:spTree>
    <p:extLst>
      <p:ext uri="{BB962C8B-B14F-4D97-AF65-F5344CB8AC3E}">
        <p14:creationId xmlns:p14="http://schemas.microsoft.com/office/powerpoint/2010/main" val="2749008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Text Placeholder 21">
            <a:extLst>
              <a:ext uri="{FF2B5EF4-FFF2-40B4-BE49-F238E27FC236}">
                <a16:creationId xmlns:a16="http://schemas.microsoft.com/office/drawing/2014/main" id="{F2964EA8-200F-47C5-90C2-1DBA3D6D7CDB}"/>
              </a:ext>
            </a:extLst>
          </p:cNvPr>
          <p:cNvSpPr>
            <a:spLocks noGrp="1"/>
          </p:cNvSpPr>
          <p:nvPr>
            <p:ph type="body" sz="quarter" idx="12"/>
          </p:nvPr>
        </p:nvSpPr>
        <p:spPr>
          <a:xfrm>
            <a:off x="1028700" y="5078187"/>
            <a:ext cx="3222058" cy="964620"/>
          </a:xfrm>
        </p:spPr>
        <p:txBody>
          <a:bodyPr rtlCol="0">
            <a:noAutofit/>
          </a:bodyPr>
          <a:lstStyle>
            <a:lvl1pPr marL="0" indent="0">
              <a:buNone/>
              <a:defRPr sz="1400">
                <a:solidFill>
                  <a:schemeClr val="accent2">
                    <a:lumMod val="50000"/>
                  </a:schemeClr>
                </a:solidFill>
              </a:defRPr>
            </a:lvl1pPr>
            <a:lvl2pPr marL="457200" indent="0">
              <a:buNone/>
              <a:defRPr sz="1400">
                <a:solidFill>
                  <a:schemeClr val="bg2">
                    <a:lumMod val="50000"/>
                  </a:schemeClr>
                </a:solidFill>
              </a:defRPr>
            </a:lvl2pPr>
            <a:lvl3pPr marL="914400" indent="0">
              <a:buNone/>
              <a:defRPr sz="1400">
                <a:solidFill>
                  <a:schemeClr val="bg2">
                    <a:lumMod val="50000"/>
                  </a:schemeClr>
                </a:solidFill>
              </a:defRPr>
            </a:lvl3pPr>
            <a:lvl4pPr marL="1371600" indent="0">
              <a:buNone/>
              <a:defRPr sz="1400">
                <a:solidFill>
                  <a:schemeClr val="bg2">
                    <a:lumMod val="50000"/>
                  </a:schemeClr>
                </a:solidFill>
              </a:defRPr>
            </a:lvl4pPr>
            <a:lvl5pPr marL="1828800" indent="0">
              <a:buNone/>
              <a:defRPr sz="1400">
                <a:solidFill>
                  <a:schemeClr val="bg2">
                    <a:lumMod val="50000"/>
                  </a:schemeClr>
                </a:solidFill>
              </a:defRPr>
            </a:lvl5pPr>
          </a:lstStyle>
          <a:p>
            <a:pPr lvl="0" rtl="0"/>
            <a:r>
              <a:rPr lang="en-US" noProof="0"/>
              <a:t>Click to edit Master text styles</a:t>
            </a:r>
          </a:p>
        </p:txBody>
      </p:sp>
      <p:sp>
        <p:nvSpPr>
          <p:cNvPr id="13" name="Picture Placeholder 19">
            <a:extLst>
              <a:ext uri="{FF2B5EF4-FFF2-40B4-BE49-F238E27FC236}">
                <a16:creationId xmlns:a16="http://schemas.microsoft.com/office/drawing/2014/main" id="{7878E298-5074-4E51-993E-34931A897F12}"/>
              </a:ext>
            </a:extLst>
          </p:cNvPr>
          <p:cNvSpPr>
            <a:spLocks noGrp="1"/>
          </p:cNvSpPr>
          <p:nvPr>
            <p:ph type="pic" sz="quarter" idx="11"/>
          </p:nvPr>
        </p:nvSpPr>
        <p:spPr>
          <a:xfrm>
            <a:off x="6221413" y="0"/>
            <a:ext cx="4941887" cy="5726113"/>
          </a:xfrm>
        </p:spPr>
        <p:txBody>
          <a:bodyPr rtlCol="0"/>
          <a:lstStyle/>
          <a:p>
            <a:pPr rtl="0"/>
            <a:r>
              <a:rPr lang="en-US" noProof="0"/>
              <a:t>Click icon to add picture</a:t>
            </a:r>
            <a:endParaRPr lang="en-GB" noProof="0"/>
          </a:p>
        </p:txBody>
      </p:sp>
      <p:cxnSp>
        <p:nvCxnSpPr>
          <p:cNvPr id="15" name="Straight Connector 14">
            <a:extLst>
              <a:ext uri="{FF2B5EF4-FFF2-40B4-BE49-F238E27FC236}">
                <a16:creationId xmlns:a16="http://schemas.microsoft.com/office/drawing/2014/main" id="{42D26D0E-18C6-4DB1-B3A5-75E29BD65B17}"/>
              </a:ext>
            </a:extLst>
          </p:cNvPr>
          <p:cNvCxnSpPr>
            <a:cxnSpLocks/>
          </p:cNvCxnSpPr>
          <p:nvPr userDrawn="1"/>
        </p:nvCxnSpPr>
        <p:spPr>
          <a:xfrm>
            <a:off x="1028700" y="457211"/>
            <a:ext cx="1142999" cy="0"/>
          </a:xfrm>
          <a:prstGeom prst="line">
            <a:avLst/>
          </a:prstGeom>
          <a:noFill/>
          <a:ln w="15875" cap="flat" cmpd="sng" algn="ctr">
            <a:solidFill>
              <a:schemeClr val="accent2">
                <a:lumMod val="50000"/>
              </a:schemeClr>
            </a:solidFill>
            <a:prstDash val="solid"/>
            <a:miter lim="800000"/>
          </a:ln>
          <a:effectLst/>
        </p:spPr>
      </p:cxnSp>
      <p:sp>
        <p:nvSpPr>
          <p:cNvPr id="2" name="Title 1">
            <a:extLst>
              <a:ext uri="{FF2B5EF4-FFF2-40B4-BE49-F238E27FC236}">
                <a16:creationId xmlns:a16="http://schemas.microsoft.com/office/drawing/2014/main" id="{3989B90B-5C3C-4760-9360-5AE10BF87B9D}"/>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lnSpc>
                <a:spcPct val="90000"/>
              </a:lnSpc>
              <a:defRPr lang="en-US" sz="7200">
                <a:solidFill>
                  <a:schemeClr val="accent2">
                    <a:lumMod val="50000"/>
                  </a:schemeClr>
                </a:solidFill>
                <a:ea typeface="+mn-ea"/>
                <a:cs typeface="+mn-cs"/>
              </a:defRPr>
            </a:lvl1pPr>
          </a:lstStyle>
          <a:p>
            <a:pPr marL="0" lvl="0" indent="0" rtl="0">
              <a:lnSpc>
                <a:spcPts val="6500"/>
              </a:lnSpc>
              <a:spcBef>
                <a:spcPts val="100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9164985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661D25CF-5413-4949-A54A-8716608406B5}"/>
              </a:ext>
            </a:extLst>
          </p:cNvPr>
          <p:cNvSpPr>
            <a:spLocks noGrp="1"/>
          </p:cNvSpPr>
          <p:nvPr>
            <p:ph type="body" sz="quarter" idx="11"/>
          </p:nvPr>
        </p:nvSpPr>
        <p:spPr>
          <a:xfrm>
            <a:off x="7258050" y="2000250"/>
            <a:ext cx="4667250" cy="3398837"/>
          </a:xfrm>
        </p:spPr>
        <p:txBody>
          <a:bodyPr rtlCol="0">
            <a:normAutofit/>
          </a:bodyPr>
          <a:lstStyle>
            <a:lvl1pPr marL="0" indent="0">
              <a:lnSpc>
                <a:spcPct val="150000"/>
              </a:lnSpc>
              <a:buNone/>
              <a:defRPr sz="2000">
                <a:solidFill>
                  <a:schemeClr val="accent2">
                    <a:lumMod val="50000"/>
                  </a:schemeClr>
                </a:solidFill>
              </a:defRPr>
            </a:lvl1pPr>
          </a:lstStyle>
          <a:p>
            <a:pPr lvl="0" rtl="0"/>
            <a:r>
              <a:rPr lang="en-US" noProof="0"/>
              <a:t>Click to edit Master text styles</a:t>
            </a:r>
          </a:p>
        </p:txBody>
      </p:sp>
      <p:sp>
        <p:nvSpPr>
          <p:cNvPr id="35" name="Date Placeholder 3">
            <a:extLst>
              <a:ext uri="{FF2B5EF4-FFF2-40B4-BE49-F238E27FC236}">
                <a16:creationId xmlns:a16="http://schemas.microsoft.com/office/drawing/2014/main" id="{224E3A4F-8479-4D38-A6D4-85F0883F379F}"/>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657F6B3C-B259-4C25-8B1A-5E5583912D40}" type="datetime1">
              <a:rPr lang="en-GB" noProof="0" smtClean="0"/>
              <a:t>29/10/2025</a:t>
            </a:fld>
            <a:endParaRPr lang="en-GB" noProof="0"/>
          </a:p>
        </p:txBody>
      </p:sp>
      <p:sp>
        <p:nvSpPr>
          <p:cNvPr id="36" name="Slide Number Placeholder 5">
            <a:extLst>
              <a:ext uri="{FF2B5EF4-FFF2-40B4-BE49-F238E27FC236}">
                <a16:creationId xmlns:a16="http://schemas.microsoft.com/office/drawing/2014/main" id="{D5A5341A-4863-40E8-8B9A-FB4E719257AE}"/>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6AD2FED0-CD95-48B0-B54A-1F64F952C6C0}"/>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defRPr lang="en-US" sz="7200">
                <a:solidFill>
                  <a:schemeClr val="accent2">
                    <a:lumMod val="50000"/>
                  </a:schemeClr>
                </a:solidFill>
                <a:ea typeface="+mn-ea"/>
                <a:cs typeface="+mn-cs"/>
              </a:defRPr>
            </a:lvl1pPr>
          </a:lstStyle>
          <a:p>
            <a:pPr marL="0" lvl="0" indent="0" rtl="0">
              <a:lnSpc>
                <a:spcPts val="6500"/>
              </a:lnSpc>
              <a:spcBef>
                <a:spcPts val="1000"/>
              </a:spcBef>
              <a:buFont typeface="Arial" panose="020B0604020202020204" pitchFamily="34" charset="0"/>
            </a:pPr>
            <a:r>
              <a:rPr lang="en-US" noProof="0"/>
              <a:t>Click to edit Master title style</a:t>
            </a:r>
            <a:endParaRPr lang="en-GB" noProof="0"/>
          </a:p>
        </p:txBody>
      </p:sp>
      <p:cxnSp>
        <p:nvCxnSpPr>
          <p:cNvPr id="3" name="Straight Connector 2">
            <a:extLst>
              <a:ext uri="{FF2B5EF4-FFF2-40B4-BE49-F238E27FC236}">
                <a16:creationId xmlns:a16="http://schemas.microsoft.com/office/drawing/2014/main" id="{68EF5E91-A275-4181-9C62-BC0773AD0512}"/>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227127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Picture Placeholder 15">
            <a:extLst>
              <a:ext uri="{FF2B5EF4-FFF2-40B4-BE49-F238E27FC236}">
                <a16:creationId xmlns:a16="http://schemas.microsoft.com/office/drawing/2014/main" id="{423630CA-0A51-4B04-A57B-9E412A8FCD1F}"/>
              </a:ext>
            </a:extLst>
          </p:cNvPr>
          <p:cNvSpPr>
            <a:spLocks noGrp="1"/>
          </p:cNvSpPr>
          <p:nvPr>
            <p:ph type="pic" sz="quarter" idx="12"/>
          </p:nvPr>
        </p:nvSpPr>
        <p:spPr>
          <a:xfrm>
            <a:off x="8847137" y="3862387"/>
            <a:ext cx="2316163" cy="2538413"/>
          </a:xfrm>
        </p:spPr>
        <p:txBody>
          <a:bodyPr rtlCol="0"/>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3C994AE8-9E30-418E-8361-5D851AFA42C5}"/>
              </a:ext>
            </a:extLst>
          </p:cNvPr>
          <p:cNvSpPr>
            <a:spLocks noGrp="1"/>
          </p:cNvSpPr>
          <p:nvPr>
            <p:ph type="pic" sz="quarter" idx="11"/>
          </p:nvPr>
        </p:nvSpPr>
        <p:spPr>
          <a:xfrm>
            <a:off x="6210300" y="3854450"/>
            <a:ext cx="2316163" cy="2538413"/>
          </a:xfrm>
        </p:spPr>
        <p:txBody>
          <a:bodyPr rtlCol="0"/>
          <a:lstStyle/>
          <a:p>
            <a:pPr rtl="0"/>
            <a:r>
              <a:rPr lang="en-US" noProof="0"/>
              <a:t>Click icon to add picture</a:t>
            </a:r>
            <a:endParaRPr lang="en-GB" noProof="0"/>
          </a:p>
        </p:txBody>
      </p:sp>
      <p:sp>
        <p:nvSpPr>
          <p:cNvPr id="14" name="Picture Placeholder 13">
            <a:extLst>
              <a:ext uri="{FF2B5EF4-FFF2-40B4-BE49-F238E27FC236}">
                <a16:creationId xmlns:a16="http://schemas.microsoft.com/office/drawing/2014/main" id="{3D4E5783-2917-458E-BE61-F3D5AAA8F976}"/>
              </a:ext>
            </a:extLst>
          </p:cNvPr>
          <p:cNvSpPr>
            <a:spLocks noGrp="1"/>
          </p:cNvSpPr>
          <p:nvPr>
            <p:ph type="pic" sz="quarter" idx="10"/>
          </p:nvPr>
        </p:nvSpPr>
        <p:spPr>
          <a:xfrm>
            <a:off x="6210300" y="465138"/>
            <a:ext cx="4953000" cy="3090862"/>
          </a:xfrm>
        </p:spPr>
        <p:txBody>
          <a:bodyPr rtlCol="0"/>
          <a:lstStyle/>
          <a:p>
            <a:pPr rtl="0"/>
            <a:r>
              <a:rPr lang="en-US" noProof="0"/>
              <a:t>Click icon to add picture</a:t>
            </a:r>
            <a:endParaRPr lang="en-GB" noProof="0"/>
          </a:p>
        </p:txBody>
      </p:sp>
      <p:sp>
        <p:nvSpPr>
          <p:cNvPr id="23" name="Text Placeholder 22">
            <a:extLst>
              <a:ext uri="{FF2B5EF4-FFF2-40B4-BE49-F238E27FC236}">
                <a16:creationId xmlns:a16="http://schemas.microsoft.com/office/drawing/2014/main" id="{B1D734B5-5F1C-4E34-81FF-AD75105E8391}"/>
              </a:ext>
            </a:extLst>
          </p:cNvPr>
          <p:cNvSpPr>
            <a:spLocks noGrp="1"/>
          </p:cNvSpPr>
          <p:nvPr>
            <p:ph type="body" sz="quarter" idx="15" hasCustomPrompt="1"/>
          </p:nvPr>
        </p:nvSpPr>
        <p:spPr>
          <a:xfrm>
            <a:off x="761917" y="517972"/>
            <a:ext cx="2956560" cy="1333500"/>
          </a:xfrm>
        </p:spPr>
        <p:txBody>
          <a:bodyPr rtlCol="0">
            <a:noAutofit/>
          </a:bodyPr>
          <a:lstStyle>
            <a:lvl1pPr marL="0" indent="0">
              <a:lnSpc>
                <a:spcPct val="90000"/>
              </a:lnSpc>
              <a:buNone/>
              <a:defRPr sz="8800" b="1">
                <a:solidFill>
                  <a:schemeClr val="bg1"/>
                </a:solidFill>
                <a:latin typeface="+mj-lt"/>
              </a:defRPr>
            </a:lvl1pPr>
          </a:lstStyle>
          <a:p>
            <a:pPr lvl="0" rtl="0"/>
            <a:r>
              <a:rPr lang="en-GB" noProof="0"/>
              <a:t>01</a:t>
            </a:r>
          </a:p>
        </p:txBody>
      </p:sp>
      <p:sp>
        <p:nvSpPr>
          <p:cNvPr id="19" name="Text Placeholder 18">
            <a:extLst>
              <a:ext uri="{FF2B5EF4-FFF2-40B4-BE49-F238E27FC236}">
                <a16:creationId xmlns:a16="http://schemas.microsoft.com/office/drawing/2014/main" id="{65757DE8-43D6-4A47-ABC9-B39EC8016CB2}"/>
              </a:ext>
            </a:extLst>
          </p:cNvPr>
          <p:cNvSpPr>
            <a:spLocks noGrp="1"/>
          </p:cNvSpPr>
          <p:nvPr>
            <p:ph type="body" sz="quarter" idx="13"/>
          </p:nvPr>
        </p:nvSpPr>
        <p:spPr>
          <a:xfrm>
            <a:off x="1040130" y="2009775"/>
            <a:ext cx="3924300" cy="4391025"/>
          </a:xfrm>
        </p:spPr>
        <p:txBody>
          <a:bodyPr rtlCol="0">
            <a:normAutofit/>
          </a:bodyPr>
          <a:lstStyle>
            <a:lvl1pPr marL="0" indent="0">
              <a:lnSpc>
                <a:spcPct val="150000"/>
              </a:lnSpc>
              <a:buNone/>
              <a:defRPr sz="1600">
                <a:solidFill>
                  <a:schemeClr val="accent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rtl="0"/>
            <a:r>
              <a:rPr lang="en-US" noProof="0"/>
              <a:t>Click to edit Master text styles</a:t>
            </a:r>
          </a:p>
        </p:txBody>
      </p:sp>
      <p:sp>
        <p:nvSpPr>
          <p:cNvPr id="30" name="Date Placeholder 3">
            <a:extLst>
              <a:ext uri="{FF2B5EF4-FFF2-40B4-BE49-F238E27FC236}">
                <a16:creationId xmlns:a16="http://schemas.microsoft.com/office/drawing/2014/main" id="{984C97B0-0D42-4831-9ABD-390370C0F0B6}"/>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7CFE58C8-5EFC-4EA4-ADE6-76CFBA08C1D9}" type="datetime1">
              <a:rPr lang="en-GB" noProof="0" smtClean="0"/>
              <a:t>29/10/2025</a:t>
            </a:fld>
            <a:endParaRPr lang="en-GB" noProof="0"/>
          </a:p>
        </p:txBody>
      </p:sp>
      <p:sp>
        <p:nvSpPr>
          <p:cNvPr id="31" name="Slide Number Placeholder 5">
            <a:extLst>
              <a:ext uri="{FF2B5EF4-FFF2-40B4-BE49-F238E27FC236}">
                <a16:creationId xmlns:a16="http://schemas.microsoft.com/office/drawing/2014/main" id="{CE8438DF-723C-49AB-AD18-1C40F107F5B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6032FDE8-62A6-4290-88E6-2795313DE27E}"/>
              </a:ext>
            </a:extLst>
          </p:cNvPr>
          <p:cNvSpPr>
            <a:spLocks noGrp="1"/>
          </p:cNvSpPr>
          <p:nvPr>
            <p:ph type="title" hasCustomPrompt="1"/>
          </p:nvPr>
        </p:nvSpPr>
        <p:spPr>
          <a:xfrm>
            <a:off x="1028700" y="465137"/>
            <a:ext cx="3935647" cy="1340615"/>
          </a:xfrm>
        </p:spPr>
        <p:txBody>
          <a:bodyPr vert="horz" lIns="91440" tIns="45720" rIns="91440" bIns="45720" rtlCol="0" anchor="ctr">
            <a:noAutofit/>
          </a:bodyPr>
          <a:lstStyle>
            <a:lvl1pPr>
              <a:defRPr lang="en-US">
                <a:solidFill>
                  <a:schemeClr val="accent2">
                    <a:lumMod val="50000"/>
                  </a:schemeClr>
                </a:solidFill>
                <a:latin typeface="+mn-lt"/>
                <a:ea typeface="+mn-ea"/>
                <a:cs typeface="+mn-cs"/>
              </a:defRPr>
            </a:lvl1pPr>
          </a:lstStyle>
          <a:p>
            <a:pPr marL="0" lvl="0" indent="0" rtl="0">
              <a:spcBef>
                <a:spcPts val="1000"/>
              </a:spcBef>
              <a:buFont typeface="Arial" panose="020B0604020202020204" pitchFamily="34" charset="0"/>
            </a:pPr>
            <a:r>
              <a:rPr lang="en-GB" noProof="0"/>
              <a:t>Title</a:t>
            </a:r>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BC85317C-3A2D-483F-B913-714129E195A2}"/>
              </a:ext>
            </a:extLst>
          </p:cNvPr>
          <p:cNvSpPr>
            <a:spLocks noGrp="1"/>
          </p:cNvSpPr>
          <p:nvPr>
            <p:ph type="body" sz="quarter" idx="13" hasCustomPrompt="1"/>
          </p:nvPr>
        </p:nvSpPr>
        <p:spPr>
          <a:xfrm>
            <a:off x="2773045" y="2426610"/>
            <a:ext cx="2378075" cy="1111250"/>
          </a:xfrm>
        </p:spPr>
        <p:txBody>
          <a:bodyPr rtlCol="0">
            <a:noAutofit/>
          </a:bodyPr>
          <a:lstStyle>
            <a:lvl1pPr marL="0" indent="0">
              <a:lnSpc>
                <a:spcPct val="90000"/>
              </a:lnSpc>
              <a:buNone/>
              <a:defRPr sz="8800">
                <a:solidFill>
                  <a:schemeClr val="bg1"/>
                </a:solidFill>
              </a:defRPr>
            </a:lvl1pPr>
          </a:lstStyle>
          <a:p>
            <a:pPr lvl="0" rtl="0"/>
            <a:r>
              <a:rPr lang="en-GB" noProof="0"/>
              <a:t>02</a:t>
            </a:r>
          </a:p>
        </p:txBody>
      </p:sp>
      <p:sp>
        <p:nvSpPr>
          <p:cNvPr id="2" name="Title 1">
            <a:extLst>
              <a:ext uri="{FF2B5EF4-FFF2-40B4-BE49-F238E27FC236}">
                <a16:creationId xmlns:a16="http://schemas.microsoft.com/office/drawing/2014/main" id="{C45DFEC7-1EEC-4FF2-868A-9799EA69FE87}"/>
              </a:ext>
            </a:extLst>
          </p:cNvPr>
          <p:cNvSpPr>
            <a:spLocks noGrp="1"/>
          </p:cNvSpPr>
          <p:nvPr>
            <p:ph type="title"/>
          </p:nvPr>
        </p:nvSpPr>
        <p:spPr>
          <a:xfrm>
            <a:off x="3037155" y="2714986"/>
            <a:ext cx="6674802" cy="655320"/>
          </a:xfrm>
        </p:spPr>
        <p:txBody>
          <a:bodyPr vert="horz" lIns="91440" tIns="45720" rIns="91440" bIns="45720" rtlCol="0">
            <a:normAutofit/>
          </a:bodyPr>
          <a:lstStyle>
            <a:lvl1pPr>
              <a:defRPr lang="en-US">
                <a:solidFill>
                  <a:schemeClr val="accent2">
                    <a:lumMod val="50000"/>
                  </a:schemeClr>
                </a:solidFill>
                <a:ea typeface="+mn-ea"/>
                <a:cs typeface="+mn-cs"/>
              </a:defRPr>
            </a:lvl1pPr>
          </a:lstStyle>
          <a:p>
            <a:pPr marL="0" lvl="0" indent="0" rtl="0">
              <a:spcBef>
                <a:spcPts val="100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010694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and Graph">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28218FD1-0D8C-44DA-BDCB-F602AF0F2A77}" type="datetime1">
              <a:rPr lang="en-GB" noProof="0" smtClean="0"/>
              <a:t>29/10/2025</a:t>
            </a:fld>
            <a:endParaRPr lang="en-GB" noProof="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4062460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B8D97C3D-3189-471F-B6F0-BAF2DE1A9F28}" type="datetime1">
              <a:rPr lang="en-GB" noProof="0" smtClean="0"/>
              <a:t>29/10/2025</a:t>
            </a:fld>
            <a:endParaRPr lang="en-GB" noProof="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7" name="Picture Placeholder 6">
            <a:extLst>
              <a:ext uri="{FF2B5EF4-FFF2-40B4-BE49-F238E27FC236}">
                <a16:creationId xmlns:a16="http://schemas.microsoft.com/office/drawing/2014/main" id="{2364FFEF-B933-46C6-A918-A80C987DB70F}"/>
              </a:ext>
            </a:extLst>
          </p:cNvPr>
          <p:cNvSpPr>
            <a:spLocks noGrp="1"/>
          </p:cNvSpPr>
          <p:nvPr>
            <p:ph type="pic" sz="quarter" idx="10"/>
          </p:nvPr>
        </p:nvSpPr>
        <p:spPr>
          <a:xfrm>
            <a:off x="1022147" y="0"/>
            <a:ext cx="3938588" cy="6400800"/>
          </a:xfrm>
        </p:spPr>
        <p:txBody>
          <a:bodyPr rtlCol="0"/>
          <a:lstStyle/>
          <a:p>
            <a:pPr rtl="0"/>
            <a:r>
              <a:rPr lang="en-US" noProof="0"/>
              <a:t>Click icon to add picture</a:t>
            </a:r>
            <a:endParaRPr lang="en-GB" noProof="0"/>
          </a:p>
        </p:txBody>
      </p:sp>
      <p:pic>
        <p:nvPicPr>
          <p:cNvPr id="4" name="Picture 3" hidden="1">
            <a:extLst>
              <a:ext uri="{FF2B5EF4-FFF2-40B4-BE49-F238E27FC236}">
                <a16:creationId xmlns:a16="http://schemas.microsoft.com/office/drawing/2014/main" id="{59E5EAF8-68C2-4910-8F66-D9320B9574C2}"/>
              </a:ext>
            </a:extLst>
          </p:cNvPr>
          <p:cNvPicPr>
            <a:picLocks noChangeAspect="1"/>
          </p:cNvPicPr>
          <p:nvPr userDrawn="1"/>
        </p:nvPicPr>
        <p:blipFill>
          <a:blip r:embed="rId2"/>
          <a:stretch>
            <a:fillRect/>
          </a:stretch>
        </p:blipFill>
        <p:spPr>
          <a:xfrm>
            <a:off x="5947967" y="2105933"/>
            <a:ext cx="5297883" cy="1024217"/>
          </a:xfrm>
          <a:prstGeom prst="rect">
            <a:avLst/>
          </a:prstGeom>
        </p:spPr>
      </p:pic>
      <p:sp>
        <p:nvSpPr>
          <p:cNvPr id="5" name="Title 4">
            <a:extLst>
              <a:ext uri="{FF2B5EF4-FFF2-40B4-BE49-F238E27FC236}">
                <a16:creationId xmlns:a16="http://schemas.microsoft.com/office/drawing/2014/main" id="{E3BE48E1-D3BE-4B52-B2EC-13A514CB0530}"/>
              </a:ext>
            </a:extLst>
          </p:cNvPr>
          <p:cNvSpPr>
            <a:spLocks noGrp="1"/>
          </p:cNvSpPr>
          <p:nvPr>
            <p:ph type="title"/>
          </p:nvPr>
        </p:nvSpPr>
        <p:spPr>
          <a:xfrm>
            <a:off x="5947966" y="2105933"/>
            <a:ext cx="5297883" cy="2237467"/>
          </a:xfrm>
        </p:spPr>
        <p:txBody>
          <a:bodyPr rtlCol="0" anchor="t">
            <a:normAutofit/>
          </a:bodyPr>
          <a:lstStyle>
            <a:lvl1pPr>
              <a:lnSpc>
                <a:spcPct val="150000"/>
              </a:lnSpc>
              <a:spcBef>
                <a:spcPts val="1000"/>
              </a:spcBef>
              <a:defRPr sz="2000">
                <a:solidFill>
                  <a:schemeClr val="accent2">
                    <a:lumMod val="50000"/>
                  </a:schemeClr>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2516745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50815B22-13FE-47CD-9F79-73704A278BD7}"/>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3D2CC581-0E81-499A-8A7A-9F28C5DB5D31}" type="datetime1">
              <a:rPr lang="en-GB" noProof="0" smtClean="0"/>
              <a:t>29/10/2025</a:t>
            </a:fld>
            <a:endParaRPr lang="en-GB" noProof="0"/>
          </a:p>
        </p:txBody>
      </p:sp>
      <p:sp>
        <p:nvSpPr>
          <p:cNvPr id="16" name="Slide Number Placeholder 5">
            <a:extLst>
              <a:ext uri="{FF2B5EF4-FFF2-40B4-BE49-F238E27FC236}">
                <a16:creationId xmlns:a16="http://schemas.microsoft.com/office/drawing/2014/main" id="{D7669539-CB64-44F5-999D-7B9E61F8AF9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3" name="Content Placeholder 2">
            <a:extLst>
              <a:ext uri="{FF2B5EF4-FFF2-40B4-BE49-F238E27FC236}">
                <a16:creationId xmlns:a16="http://schemas.microsoft.com/office/drawing/2014/main" id="{822BA076-F3B9-47CB-80C2-BE29F157D044}"/>
              </a:ext>
            </a:extLst>
          </p:cNvPr>
          <p:cNvSpPr>
            <a:spLocks noGrp="1"/>
          </p:cNvSpPr>
          <p:nvPr>
            <p:ph sz="quarter" idx="11"/>
          </p:nvPr>
        </p:nvSpPr>
        <p:spPr>
          <a:xfrm>
            <a:off x="854075" y="1625600"/>
            <a:ext cx="10499725" cy="486092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itle 3">
            <a:extLst>
              <a:ext uri="{FF2B5EF4-FFF2-40B4-BE49-F238E27FC236}">
                <a16:creationId xmlns:a16="http://schemas.microsoft.com/office/drawing/2014/main" id="{E909627E-FE70-43A1-B0CB-4D4F6C32C2D0}"/>
              </a:ext>
            </a:extLst>
          </p:cNvPr>
          <p:cNvSpPr>
            <a:spLocks noGrp="1"/>
          </p:cNvSpPr>
          <p:nvPr>
            <p:ph type="title" hasCustomPrompt="1"/>
          </p:nvPr>
        </p:nvSpPr>
        <p:spPr>
          <a:xfrm>
            <a:off x="854074" y="122239"/>
            <a:ext cx="10499725" cy="1355724"/>
          </a:xfrm>
        </p:spPr>
        <p:txBody>
          <a:bodyPr vert="horz" lIns="91440" tIns="45720" rIns="91440" bIns="45720" rtlCol="0" anchor="ctr">
            <a:normAutofit/>
          </a:bodyPr>
          <a:lstStyle>
            <a:lvl1pPr algn="ctr">
              <a:defRPr lang="en-US">
                <a:solidFill>
                  <a:schemeClr val="accent2">
                    <a:lumMod val="50000"/>
                  </a:schemeClr>
                </a:solidFill>
                <a:ea typeface="+mn-ea"/>
                <a:cs typeface="+mn-cs"/>
              </a:defRPr>
            </a:lvl1pPr>
          </a:lstStyle>
          <a:p>
            <a:pPr lvl="0" rtl="0"/>
            <a:r>
              <a:rPr lang="en-GB" noProof="0"/>
              <a:t>Click to edit Master text styles</a:t>
            </a:r>
          </a:p>
        </p:txBody>
      </p:sp>
    </p:spTree>
    <p:extLst>
      <p:ext uri="{BB962C8B-B14F-4D97-AF65-F5344CB8AC3E}">
        <p14:creationId xmlns:p14="http://schemas.microsoft.com/office/powerpoint/2010/main" val="1476947594"/>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4" name="Text Placeholder 22">
            <a:extLst>
              <a:ext uri="{FF2B5EF4-FFF2-40B4-BE49-F238E27FC236}">
                <a16:creationId xmlns:a16="http://schemas.microsoft.com/office/drawing/2014/main" id="{41BF345D-81AF-4851-83A1-623398489054}"/>
              </a:ext>
            </a:extLst>
          </p:cNvPr>
          <p:cNvSpPr>
            <a:spLocks noGrp="1"/>
          </p:cNvSpPr>
          <p:nvPr>
            <p:ph type="body" sz="quarter" idx="21" hasCustomPrompt="1"/>
          </p:nvPr>
        </p:nvSpPr>
        <p:spPr>
          <a:xfrm>
            <a:off x="761917" y="517972"/>
            <a:ext cx="3108960" cy="1333500"/>
          </a:xfrm>
        </p:spPr>
        <p:txBody>
          <a:bodyPr rtlCol="0">
            <a:noAutofit/>
          </a:bodyPr>
          <a:lstStyle>
            <a:lvl1pPr marL="0" indent="0">
              <a:lnSpc>
                <a:spcPct val="90000"/>
              </a:lnSpc>
              <a:buNone/>
              <a:defRPr sz="8800" b="1">
                <a:solidFill>
                  <a:schemeClr val="tx1"/>
                </a:solidFill>
              </a:defRPr>
            </a:lvl1pPr>
          </a:lstStyle>
          <a:p>
            <a:pPr lvl="0" rtl="0"/>
            <a:r>
              <a:rPr lang="en-GB" noProof="0"/>
              <a:t>01</a:t>
            </a:r>
          </a:p>
        </p:txBody>
      </p:sp>
      <p:sp>
        <p:nvSpPr>
          <p:cNvPr id="21" name="Picture Placeholder 20">
            <a:extLst>
              <a:ext uri="{FF2B5EF4-FFF2-40B4-BE49-F238E27FC236}">
                <a16:creationId xmlns:a16="http://schemas.microsoft.com/office/drawing/2014/main" id="{EC4F3A57-45ED-498D-858C-3EE63DF129C4}"/>
              </a:ext>
            </a:extLst>
          </p:cNvPr>
          <p:cNvSpPr>
            <a:spLocks noGrp="1"/>
          </p:cNvSpPr>
          <p:nvPr>
            <p:ph type="pic" sz="quarter" idx="11"/>
          </p:nvPr>
        </p:nvSpPr>
        <p:spPr>
          <a:xfrm>
            <a:off x="1036601" y="3552677"/>
            <a:ext cx="1874874" cy="2848123"/>
          </a:xfrm>
        </p:spPr>
        <p:txBody>
          <a:bodyPr rtlCol="0"/>
          <a:lstStyle/>
          <a:p>
            <a:pPr rtl="0"/>
            <a:r>
              <a:rPr lang="en-US" noProof="0"/>
              <a:t>Click icon to add picture</a:t>
            </a:r>
            <a:endParaRPr lang="en-GB" noProof="0"/>
          </a:p>
        </p:txBody>
      </p:sp>
      <p:sp>
        <p:nvSpPr>
          <p:cNvPr id="22" name="Picture Placeholder 20">
            <a:extLst>
              <a:ext uri="{FF2B5EF4-FFF2-40B4-BE49-F238E27FC236}">
                <a16:creationId xmlns:a16="http://schemas.microsoft.com/office/drawing/2014/main" id="{1AC5BB09-E3BA-4948-93B3-EDCAAB803112}"/>
              </a:ext>
            </a:extLst>
          </p:cNvPr>
          <p:cNvSpPr>
            <a:spLocks noGrp="1"/>
          </p:cNvSpPr>
          <p:nvPr>
            <p:ph type="pic" sz="quarter" idx="12"/>
          </p:nvPr>
        </p:nvSpPr>
        <p:spPr>
          <a:xfrm>
            <a:off x="3101197" y="3552677"/>
            <a:ext cx="1874874" cy="2848123"/>
          </a:xfrm>
        </p:spPr>
        <p:txBody>
          <a:bodyPr rtlCol="0"/>
          <a:lstStyle/>
          <a:p>
            <a:pPr rtl="0"/>
            <a:r>
              <a:rPr lang="en-US" noProof="0"/>
              <a:t>Click icon to add picture</a:t>
            </a:r>
            <a:endParaRPr lang="en-GB" noProof="0"/>
          </a:p>
        </p:txBody>
      </p:sp>
      <p:sp>
        <p:nvSpPr>
          <p:cNvPr id="23" name="Picture Placeholder 20">
            <a:extLst>
              <a:ext uri="{FF2B5EF4-FFF2-40B4-BE49-F238E27FC236}">
                <a16:creationId xmlns:a16="http://schemas.microsoft.com/office/drawing/2014/main" id="{BF83C6B7-5484-4586-8830-098BDCD9C987}"/>
              </a:ext>
            </a:extLst>
          </p:cNvPr>
          <p:cNvSpPr>
            <a:spLocks noGrp="1"/>
          </p:cNvSpPr>
          <p:nvPr>
            <p:ph type="pic" sz="quarter" idx="13"/>
          </p:nvPr>
        </p:nvSpPr>
        <p:spPr>
          <a:xfrm>
            <a:off x="5166324" y="3552677"/>
            <a:ext cx="1874874" cy="2848123"/>
          </a:xfrm>
        </p:spPr>
        <p:txBody>
          <a:bodyPr rtlCol="0"/>
          <a:lstStyle/>
          <a:p>
            <a:pPr rtl="0"/>
            <a:r>
              <a:rPr lang="en-US" noProof="0"/>
              <a:t>Click icon to add picture</a:t>
            </a:r>
            <a:endParaRPr lang="en-GB" noProof="0"/>
          </a:p>
        </p:txBody>
      </p:sp>
      <p:sp>
        <p:nvSpPr>
          <p:cNvPr id="24" name="Picture Placeholder 20">
            <a:extLst>
              <a:ext uri="{FF2B5EF4-FFF2-40B4-BE49-F238E27FC236}">
                <a16:creationId xmlns:a16="http://schemas.microsoft.com/office/drawing/2014/main" id="{0C5663B1-EED6-4D80-A7C2-19E1366387A4}"/>
              </a:ext>
            </a:extLst>
          </p:cNvPr>
          <p:cNvSpPr>
            <a:spLocks noGrp="1"/>
          </p:cNvSpPr>
          <p:nvPr>
            <p:ph type="pic" sz="quarter" idx="14"/>
          </p:nvPr>
        </p:nvSpPr>
        <p:spPr>
          <a:xfrm>
            <a:off x="7239069" y="3552677"/>
            <a:ext cx="1874874" cy="2848123"/>
          </a:xfrm>
        </p:spPr>
        <p:txBody>
          <a:bodyPr rtlCol="0"/>
          <a:lstStyle/>
          <a:p>
            <a:pPr rtl="0"/>
            <a:r>
              <a:rPr lang="en-US" noProof="0"/>
              <a:t>Click icon to add picture</a:t>
            </a:r>
            <a:endParaRPr lang="en-GB" noProof="0"/>
          </a:p>
        </p:txBody>
      </p:sp>
      <p:sp>
        <p:nvSpPr>
          <p:cNvPr id="25" name="Picture Placeholder 20">
            <a:extLst>
              <a:ext uri="{FF2B5EF4-FFF2-40B4-BE49-F238E27FC236}">
                <a16:creationId xmlns:a16="http://schemas.microsoft.com/office/drawing/2014/main" id="{D21E7B61-407B-40A7-9AF6-0D7E7106BCFC}"/>
              </a:ext>
            </a:extLst>
          </p:cNvPr>
          <p:cNvSpPr>
            <a:spLocks noGrp="1"/>
          </p:cNvSpPr>
          <p:nvPr>
            <p:ph type="pic" sz="quarter" idx="15"/>
          </p:nvPr>
        </p:nvSpPr>
        <p:spPr>
          <a:xfrm>
            <a:off x="9296046" y="3552677"/>
            <a:ext cx="1874874" cy="2848123"/>
          </a:xfrm>
        </p:spPr>
        <p:txBody>
          <a:bodyPr rtlCol="0"/>
          <a:lstStyle/>
          <a:p>
            <a:pPr rtl="0"/>
            <a:r>
              <a:rPr lang="en-US" noProof="0"/>
              <a:t>Click icon to add picture</a:t>
            </a:r>
            <a:endParaRPr lang="en-GB" noProof="0"/>
          </a:p>
        </p:txBody>
      </p:sp>
      <p:sp>
        <p:nvSpPr>
          <p:cNvPr id="30" name="Date Placeholder 3">
            <a:extLst>
              <a:ext uri="{FF2B5EF4-FFF2-40B4-BE49-F238E27FC236}">
                <a16:creationId xmlns:a16="http://schemas.microsoft.com/office/drawing/2014/main" id="{415C3ACC-5A8A-46E6-BA0D-90ADD27E2F85}"/>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A35A1939-91BF-40FE-B9AD-CBB20D475D42}" type="datetime1">
              <a:rPr lang="en-GB" noProof="0" smtClean="0"/>
              <a:t>29/10/2025</a:t>
            </a:fld>
            <a:endParaRPr lang="en-GB" noProof="0"/>
          </a:p>
        </p:txBody>
      </p:sp>
      <p:sp>
        <p:nvSpPr>
          <p:cNvPr id="31" name="Slide Number Placeholder 5">
            <a:extLst>
              <a:ext uri="{FF2B5EF4-FFF2-40B4-BE49-F238E27FC236}">
                <a16:creationId xmlns:a16="http://schemas.microsoft.com/office/drawing/2014/main" id="{0D00A5C2-DCEE-4CB3-9307-61EB88B1D59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E3E8CB70-B054-4294-AD29-EE7A75C723E5}"/>
              </a:ext>
            </a:extLst>
          </p:cNvPr>
          <p:cNvSpPr>
            <a:spLocks noGrp="1"/>
          </p:cNvSpPr>
          <p:nvPr>
            <p:ph type="title"/>
          </p:nvPr>
        </p:nvSpPr>
        <p:spPr>
          <a:xfrm>
            <a:off x="1051560" y="651507"/>
            <a:ext cx="8991563" cy="1005839"/>
          </a:xfrm>
        </p:spPr>
        <p:txBody>
          <a:bodyPr vert="horz" lIns="91440" tIns="45720" rIns="91440" bIns="45720" rtlCol="0" anchor="ctr">
            <a:noAutofit/>
          </a:bodyPr>
          <a:lstStyle>
            <a:lvl1pPr>
              <a:lnSpc>
                <a:spcPct val="90000"/>
              </a:lnSpc>
              <a:defRPr lang="en-US">
                <a:solidFill>
                  <a:schemeClr val="accent2">
                    <a:lumMod val="50000"/>
                  </a:schemeClr>
                </a:solidFill>
                <a:ea typeface="+mn-ea"/>
                <a:cs typeface="+mn-cs"/>
              </a:defRPr>
            </a:lvl1pPr>
          </a:lstStyle>
          <a:p>
            <a:pPr marL="0" lvl="0" indent="0" rtl="0">
              <a:spcBef>
                <a:spcPts val="1000"/>
              </a:spcBef>
              <a:buFont typeface="Arial" panose="020B0604020202020204" pitchFamily="34" charset="0"/>
            </a:pPr>
            <a:r>
              <a:rPr lang="en-US" noProof="0"/>
              <a:t>Click to edit Master title style</a:t>
            </a:r>
            <a:endParaRPr lang="en-GB" noProof="0"/>
          </a:p>
        </p:txBody>
      </p:sp>
      <p:sp>
        <p:nvSpPr>
          <p:cNvPr id="4" name="Text Placeholder 3">
            <a:extLst>
              <a:ext uri="{FF2B5EF4-FFF2-40B4-BE49-F238E27FC236}">
                <a16:creationId xmlns:a16="http://schemas.microsoft.com/office/drawing/2014/main" id="{28E0D608-4E7A-4014-9F62-CB43A0C83943}"/>
              </a:ext>
            </a:extLst>
          </p:cNvPr>
          <p:cNvSpPr>
            <a:spLocks noGrp="1"/>
          </p:cNvSpPr>
          <p:nvPr>
            <p:ph type="body" sz="quarter" idx="16" hasCustomPrompt="1"/>
          </p:nvPr>
        </p:nvSpPr>
        <p:spPr>
          <a:xfrm>
            <a:off x="1036638" y="2717800"/>
            <a:ext cx="1866900" cy="711200"/>
          </a:xfrm>
        </p:spPr>
        <p:txBody>
          <a:bodyPr rtlCol="0">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rtl="0"/>
            <a:r>
              <a:rPr lang="en-GB" noProof="0"/>
              <a:t>Name</a:t>
            </a:r>
          </a:p>
          <a:p>
            <a:pPr lvl="0" rtl="0"/>
            <a:r>
              <a:rPr lang="en-GB" noProof="0"/>
              <a:t>Title</a:t>
            </a:r>
          </a:p>
        </p:txBody>
      </p:sp>
      <p:sp>
        <p:nvSpPr>
          <p:cNvPr id="26" name="Text Placeholder 3">
            <a:extLst>
              <a:ext uri="{FF2B5EF4-FFF2-40B4-BE49-F238E27FC236}">
                <a16:creationId xmlns:a16="http://schemas.microsoft.com/office/drawing/2014/main" id="{9C3A63B0-4EEA-45BC-A016-5FDA0969EA00}"/>
              </a:ext>
            </a:extLst>
          </p:cNvPr>
          <p:cNvSpPr>
            <a:spLocks noGrp="1"/>
          </p:cNvSpPr>
          <p:nvPr>
            <p:ph type="body" sz="quarter" idx="17" hasCustomPrompt="1"/>
          </p:nvPr>
        </p:nvSpPr>
        <p:spPr>
          <a:xfrm>
            <a:off x="3086100" y="2718405"/>
            <a:ext cx="1866900" cy="711200"/>
          </a:xfrm>
        </p:spPr>
        <p:txBody>
          <a:bodyPr rtlCol="0">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rtl="0"/>
            <a:r>
              <a:rPr lang="en-GB" noProof="0"/>
              <a:t>Name</a:t>
            </a:r>
          </a:p>
          <a:p>
            <a:pPr lvl="0" rtl="0"/>
            <a:r>
              <a:rPr lang="en-GB" noProof="0"/>
              <a:t>Title</a:t>
            </a:r>
          </a:p>
        </p:txBody>
      </p:sp>
      <p:sp>
        <p:nvSpPr>
          <p:cNvPr id="27" name="Text Placeholder 3">
            <a:extLst>
              <a:ext uri="{FF2B5EF4-FFF2-40B4-BE49-F238E27FC236}">
                <a16:creationId xmlns:a16="http://schemas.microsoft.com/office/drawing/2014/main" id="{7080679B-5220-4478-B631-7112F870B7AC}"/>
              </a:ext>
            </a:extLst>
          </p:cNvPr>
          <p:cNvSpPr>
            <a:spLocks noGrp="1"/>
          </p:cNvSpPr>
          <p:nvPr>
            <p:ph type="body" sz="quarter" idx="18" hasCustomPrompt="1"/>
          </p:nvPr>
        </p:nvSpPr>
        <p:spPr>
          <a:xfrm>
            <a:off x="5143500" y="2718405"/>
            <a:ext cx="1866900" cy="711200"/>
          </a:xfrm>
        </p:spPr>
        <p:txBody>
          <a:bodyPr rtlCol="0">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rtl="0"/>
            <a:r>
              <a:rPr lang="en-GB" noProof="0"/>
              <a:t>Name</a:t>
            </a:r>
          </a:p>
          <a:p>
            <a:pPr lvl="0" rtl="0"/>
            <a:r>
              <a:rPr lang="en-GB" noProof="0"/>
              <a:t>Title</a:t>
            </a:r>
          </a:p>
        </p:txBody>
      </p:sp>
      <p:sp>
        <p:nvSpPr>
          <p:cNvPr id="28" name="Text Placeholder 3">
            <a:extLst>
              <a:ext uri="{FF2B5EF4-FFF2-40B4-BE49-F238E27FC236}">
                <a16:creationId xmlns:a16="http://schemas.microsoft.com/office/drawing/2014/main" id="{9E4F61A3-2797-46FB-ACA7-0443E3BBDD20}"/>
              </a:ext>
            </a:extLst>
          </p:cNvPr>
          <p:cNvSpPr>
            <a:spLocks noGrp="1"/>
          </p:cNvSpPr>
          <p:nvPr>
            <p:ph type="body" sz="quarter" idx="19" hasCustomPrompt="1"/>
          </p:nvPr>
        </p:nvSpPr>
        <p:spPr>
          <a:xfrm>
            <a:off x="7239070" y="2718405"/>
            <a:ext cx="1866900" cy="711200"/>
          </a:xfrm>
        </p:spPr>
        <p:txBody>
          <a:bodyPr rtlCol="0">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rtl="0"/>
            <a:r>
              <a:rPr lang="en-GB" noProof="0"/>
              <a:t>Name</a:t>
            </a:r>
          </a:p>
          <a:p>
            <a:pPr lvl="0" rtl="0"/>
            <a:r>
              <a:rPr lang="en-GB" noProof="0"/>
              <a:t>Title</a:t>
            </a:r>
          </a:p>
        </p:txBody>
      </p:sp>
      <p:sp>
        <p:nvSpPr>
          <p:cNvPr id="29" name="Text Placeholder 3">
            <a:extLst>
              <a:ext uri="{FF2B5EF4-FFF2-40B4-BE49-F238E27FC236}">
                <a16:creationId xmlns:a16="http://schemas.microsoft.com/office/drawing/2014/main" id="{14ED733B-1DE9-4FDC-BD5F-2BE3BB07C93E}"/>
              </a:ext>
            </a:extLst>
          </p:cNvPr>
          <p:cNvSpPr>
            <a:spLocks noGrp="1"/>
          </p:cNvSpPr>
          <p:nvPr>
            <p:ph type="body" sz="quarter" idx="20" hasCustomPrompt="1"/>
          </p:nvPr>
        </p:nvSpPr>
        <p:spPr>
          <a:xfrm>
            <a:off x="9304020" y="2718405"/>
            <a:ext cx="1866900" cy="711200"/>
          </a:xfrm>
        </p:spPr>
        <p:txBody>
          <a:bodyPr rtlCol="0">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rtl="0"/>
            <a:r>
              <a:rPr lang="en-GB" noProof="0"/>
              <a:t>Name</a:t>
            </a:r>
          </a:p>
          <a:p>
            <a:pPr lvl="0" rtl="0"/>
            <a:r>
              <a:rPr lang="en-GB" noProof="0"/>
              <a:t>Title</a:t>
            </a:r>
          </a:p>
        </p:txBody>
      </p:sp>
    </p:spTree>
    <p:extLst>
      <p:ext uri="{BB962C8B-B14F-4D97-AF65-F5344CB8AC3E}">
        <p14:creationId xmlns:p14="http://schemas.microsoft.com/office/powerpoint/2010/main" val="2405858091"/>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Column">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275B11D-8F3F-472B-BBCC-A4F7415AC0A5}"/>
              </a:ext>
            </a:extLst>
          </p:cNvPr>
          <p:cNvSpPr>
            <a:spLocks noGrp="1"/>
          </p:cNvSpPr>
          <p:nvPr>
            <p:ph type="pic" sz="quarter" idx="10"/>
          </p:nvPr>
        </p:nvSpPr>
        <p:spPr>
          <a:xfrm>
            <a:off x="1028700" y="3543300"/>
            <a:ext cx="3924300" cy="3314700"/>
          </a:xfrm>
        </p:spPr>
        <p:txBody>
          <a:bodyPr rtlCol="0"/>
          <a:lstStyle/>
          <a:p>
            <a:pPr rtl="0"/>
            <a:r>
              <a:rPr lang="en-US" noProof="0"/>
              <a:t>Click icon to add picture</a:t>
            </a:r>
            <a:endParaRPr lang="en-GB" noProof="0"/>
          </a:p>
        </p:txBody>
      </p:sp>
      <p:sp>
        <p:nvSpPr>
          <p:cNvPr id="6" name="Content Placeholder 2">
            <a:extLst>
              <a:ext uri="{FF2B5EF4-FFF2-40B4-BE49-F238E27FC236}">
                <a16:creationId xmlns:a16="http://schemas.microsoft.com/office/drawing/2014/main" id="{99F0629D-1A5F-4F4F-90D6-430379624EFF}"/>
              </a:ext>
            </a:extLst>
          </p:cNvPr>
          <p:cNvSpPr>
            <a:spLocks noGrp="1"/>
          </p:cNvSpPr>
          <p:nvPr>
            <p:ph idx="4294967295"/>
          </p:nvPr>
        </p:nvSpPr>
        <p:spPr>
          <a:xfrm>
            <a:off x="6191250" y="1981200"/>
            <a:ext cx="4972050" cy="4473575"/>
          </a:xfrm>
        </p:spPr>
        <p:txBody>
          <a:bodyPr rtlCol="0">
            <a:normAutofit/>
          </a:bodyPr>
          <a:lstStyle>
            <a:lvl1pPr marL="0" indent="0">
              <a:buNone/>
              <a:defRPr/>
            </a:lvl1pPr>
          </a:lstStyle>
          <a:p>
            <a:pPr lvl="0" rtl="0"/>
            <a:r>
              <a:rPr lang="en-US" sz="1600" noProof="0">
                <a:solidFill>
                  <a:schemeClr val="tx2">
                    <a:lumMod val="50000"/>
                  </a:schemeClr>
                </a:solidFill>
                <a:latin typeface="Biome Light" panose="020B0303030204020804" pitchFamily="34" charset="0"/>
                <a:cs typeface="Biome Light" panose="020B0303030204020804" pitchFamily="34" charset="0"/>
              </a:rPr>
              <a:t>Click to edit Master text styles</a:t>
            </a:r>
          </a:p>
        </p:txBody>
      </p:sp>
      <p:sp>
        <p:nvSpPr>
          <p:cNvPr id="17" name="Date Placeholder 3">
            <a:extLst>
              <a:ext uri="{FF2B5EF4-FFF2-40B4-BE49-F238E27FC236}">
                <a16:creationId xmlns:a16="http://schemas.microsoft.com/office/drawing/2014/main" id="{218C063B-0EE9-4FD5-A116-241C245452A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6F0773E1-7C4B-4C59-BEC6-FC5196EB0414}" type="datetime1">
              <a:rPr lang="en-GB" noProof="0" smtClean="0"/>
              <a:t>29/10/2025</a:t>
            </a:fld>
            <a:endParaRPr lang="en-GB" noProof="0"/>
          </a:p>
        </p:txBody>
      </p:sp>
      <p:sp>
        <p:nvSpPr>
          <p:cNvPr id="18" name="Slide Number Placeholder 5">
            <a:extLst>
              <a:ext uri="{FF2B5EF4-FFF2-40B4-BE49-F238E27FC236}">
                <a16:creationId xmlns:a16="http://schemas.microsoft.com/office/drawing/2014/main" id="{D417B369-6569-4DCC-B684-BE1A7C5D0B8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4AEEC1A7-43C3-481E-95D0-5616242E1A01}"/>
              </a:ext>
            </a:extLst>
          </p:cNvPr>
          <p:cNvSpPr>
            <a:spLocks noGrp="1"/>
          </p:cNvSpPr>
          <p:nvPr>
            <p:ph type="title" hasCustomPrompt="1"/>
          </p:nvPr>
        </p:nvSpPr>
        <p:spPr>
          <a:xfrm>
            <a:off x="895534" y="539225"/>
            <a:ext cx="3924300" cy="2434386"/>
          </a:xfrm>
        </p:spPr>
        <p:txBody>
          <a:bodyPr vert="horz" lIns="91440" tIns="45720" rIns="91440" bIns="45720" rtlCol="0" anchor="ctr">
            <a:normAutofit/>
          </a:bodyPr>
          <a:lstStyle>
            <a:lvl1pPr>
              <a:defRPr lang="en-US" sz="7200">
                <a:solidFill>
                  <a:schemeClr val="accent2">
                    <a:lumMod val="50000"/>
                  </a:schemeClr>
                </a:solidFill>
                <a:latin typeface="+mn-lt"/>
                <a:ea typeface="+mn-ea"/>
                <a:cs typeface="+mn-cs"/>
              </a:defRPr>
            </a:lvl1pPr>
          </a:lstStyle>
          <a:p>
            <a:pPr lvl="0" rtl="0"/>
            <a:r>
              <a:rPr lang="en-GB" noProof="0"/>
              <a:t>Click to add title</a:t>
            </a:r>
          </a:p>
        </p:txBody>
      </p:sp>
      <p:cxnSp>
        <p:nvCxnSpPr>
          <p:cNvPr id="3" name="Straight Connector 2">
            <a:extLst>
              <a:ext uri="{FF2B5EF4-FFF2-40B4-BE49-F238E27FC236}">
                <a16:creationId xmlns:a16="http://schemas.microsoft.com/office/drawing/2014/main" id="{DC6CF0E0-8FF2-4FE7-AC69-85BEFA656508}"/>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5107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337C3D7-7DDB-42A8-901A-EC153DD27458}"/>
              </a:ext>
            </a:extLst>
          </p:cNvPr>
          <p:cNvSpPr>
            <a:spLocks noGrp="1"/>
          </p:cNvSpPr>
          <p:nvPr>
            <p:ph type="pic" sz="quarter" idx="10"/>
          </p:nvPr>
        </p:nvSpPr>
        <p:spPr>
          <a:xfrm>
            <a:off x="6210300" y="0"/>
            <a:ext cx="4953000" cy="3302000"/>
          </a:xfrm>
        </p:spPr>
        <p:txBody>
          <a:bodyPr rtlCol="0"/>
          <a:lstStyle/>
          <a:p>
            <a:pPr rtl="0"/>
            <a:r>
              <a:rPr lang="en-US"/>
              <a:t>Click icon to add picture</a:t>
            </a:r>
            <a:endParaRPr lang="en-GB" dirty="0"/>
          </a:p>
        </p:txBody>
      </p:sp>
      <p:sp>
        <p:nvSpPr>
          <p:cNvPr id="10" name="Content Placeholder 2">
            <a:extLst>
              <a:ext uri="{FF2B5EF4-FFF2-40B4-BE49-F238E27FC236}">
                <a16:creationId xmlns:a16="http://schemas.microsoft.com/office/drawing/2014/main" id="{27B95226-A076-4D55-B408-1389A2F8C7A0}"/>
              </a:ext>
            </a:extLst>
          </p:cNvPr>
          <p:cNvSpPr>
            <a:spLocks noGrp="1"/>
          </p:cNvSpPr>
          <p:nvPr>
            <p:ph idx="4294967295" hasCustomPrompt="1"/>
          </p:nvPr>
        </p:nvSpPr>
        <p:spPr>
          <a:xfrm>
            <a:off x="1028700" y="3556002"/>
            <a:ext cx="3108960" cy="2286000"/>
          </a:xfrm>
        </p:spPr>
        <p:txBody>
          <a:bodyPr rtlCol="0">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GB"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en-GB"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4" name="Content Placeholder 2">
            <a:extLst>
              <a:ext uri="{FF2B5EF4-FFF2-40B4-BE49-F238E27FC236}">
                <a16:creationId xmlns:a16="http://schemas.microsoft.com/office/drawing/2014/main" id="{86673F10-179D-4539-AA33-AE34EC0457EF}"/>
              </a:ext>
            </a:extLst>
          </p:cNvPr>
          <p:cNvSpPr>
            <a:spLocks noGrp="1"/>
          </p:cNvSpPr>
          <p:nvPr>
            <p:ph idx="4294967295" hasCustomPrompt="1"/>
          </p:nvPr>
        </p:nvSpPr>
        <p:spPr>
          <a:xfrm>
            <a:off x="4541520" y="3556001"/>
            <a:ext cx="3108960" cy="2285999"/>
          </a:xfrm>
        </p:spPr>
        <p:txBody>
          <a:bodyPr rtlCol="0">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GB"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en-GB"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9" name="Content Placeholder 2">
            <a:extLst>
              <a:ext uri="{FF2B5EF4-FFF2-40B4-BE49-F238E27FC236}">
                <a16:creationId xmlns:a16="http://schemas.microsoft.com/office/drawing/2014/main" id="{EB6CFC30-1A59-4D28-9E30-0FF7D632C6A2}"/>
              </a:ext>
            </a:extLst>
          </p:cNvPr>
          <p:cNvSpPr>
            <a:spLocks noGrp="1"/>
          </p:cNvSpPr>
          <p:nvPr>
            <p:ph idx="4294967295" hasCustomPrompt="1"/>
          </p:nvPr>
        </p:nvSpPr>
        <p:spPr>
          <a:xfrm>
            <a:off x="8054340" y="3556001"/>
            <a:ext cx="3108960" cy="2285999"/>
          </a:xfrm>
        </p:spPr>
        <p:txBody>
          <a:bodyPr rtlCol="0">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GB"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en-GB"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24" name="Date Placeholder 3">
            <a:extLst>
              <a:ext uri="{FF2B5EF4-FFF2-40B4-BE49-F238E27FC236}">
                <a16:creationId xmlns:a16="http://schemas.microsoft.com/office/drawing/2014/main" id="{C4F3CC75-F9FA-4F77-9DD5-7E6C0F5C9829}"/>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93497F88-F998-41A5-BC0A-E2A29362C110}" type="datetime1">
              <a:rPr lang="en-GB" smtClean="0"/>
              <a:t>29/10/2025</a:t>
            </a:fld>
            <a:endParaRPr lang="en-GB" dirty="0"/>
          </a:p>
        </p:txBody>
      </p:sp>
      <p:sp>
        <p:nvSpPr>
          <p:cNvPr id="25" name="Slide Number Placeholder 5">
            <a:extLst>
              <a:ext uri="{FF2B5EF4-FFF2-40B4-BE49-F238E27FC236}">
                <a16:creationId xmlns:a16="http://schemas.microsoft.com/office/drawing/2014/main" id="{93B5B65C-5DE0-4F81-8115-758CDB591FA7}"/>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smtClean="0"/>
              <a:pPr/>
              <a:t>‹#›</a:t>
            </a:fld>
            <a:endParaRPr lang="en-GB" dirty="0"/>
          </a:p>
        </p:txBody>
      </p:sp>
      <p:sp>
        <p:nvSpPr>
          <p:cNvPr id="11" name="Title 1">
            <a:extLst>
              <a:ext uri="{FF2B5EF4-FFF2-40B4-BE49-F238E27FC236}">
                <a16:creationId xmlns:a16="http://schemas.microsoft.com/office/drawing/2014/main" id="{EF4A2ACE-2D85-4F78-818F-BBA6F6F0CC53}"/>
              </a:ext>
            </a:extLst>
          </p:cNvPr>
          <p:cNvSpPr>
            <a:spLocks noGrp="1"/>
          </p:cNvSpPr>
          <p:nvPr>
            <p:ph type="title" hasCustomPrompt="1"/>
          </p:nvPr>
        </p:nvSpPr>
        <p:spPr>
          <a:xfrm>
            <a:off x="895530" y="539225"/>
            <a:ext cx="3924300" cy="2434386"/>
          </a:xfrm>
        </p:spPr>
        <p:txBody>
          <a:bodyPr vert="horz" lIns="91440" tIns="45720" rIns="91440" bIns="45720" rtlCol="0" anchor="ctr">
            <a:normAutofit/>
          </a:bodyPr>
          <a:lstStyle>
            <a:lvl1pPr>
              <a:defRPr lang="en-US" sz="7200" dirty="0">
                <a:solidFill>
                  <a:schemeClr val="accent2">
                    <a:lumMod val="50000"/>
                  </a:schemeClr>
                </a:solidFill>
                <a:latin typeface="+mn-lt"/>
                <a:ea typeface="+mn-ea"/>
                <a:cs typeface="+mn-cs"/>
              </a:defRPr>
            </a:lvl1pPr>
          </a:lstStyle>
          <a:p>
            <a:pPr marL="0" lvl="0" indent="0" rtl="0">
              <a:spcBef>
                <a:spcPts val="1000"/>
              </a:spcBef>
              <a:buFont typeface="Arial" panose="020B0604020202020204" pitchFamily="34" charset="0"/>
            </a:pPr>
            <a:r>
              <a:rPr lang="en-GB"/>
              <a:t>Click to add title</a:t>
            </a:r>
            <a:endParaRPr lang="en-GB" dirty="0"/>
          </a:p>
        </p:txBody>
      </p:sp>
      <p:cxnSp>
        <p:nvCxnSpPr>
          <p:cNvPr id="3" name="Straight Connector 2">
            <a:extLst>
              <a:ext uri="{FF2B5EF4-FFF2-40B4-BE49-F238E27FC236}">
                <a16:creationId xmlns:a16="http://schemas.microsoft.com/office/drawing/2014/main" id="{E4DCD8D3-DF79-446E-9961-5797EE888B4C}"/>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FCB4EDDC-C544-421C-905C-A4D40D98A51D}"/>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5182D509-9528-4261-83F4-67DE45097B71}" type="datetime1">
              <a:rPr lang="en-GB" noProof="0" smtClean="0"/>
              <a:t>29/10/2025</a:t>
            </a:fld>
            <a:endParaRPr lang="en-GB" noProof="0"/>
          </a:p>
        </p:txBody>
      </p:sp>
      <p:sp>
        <p:nvSpPr>
          <p:cNvPr id="16" name="Slide Number Placeholder 5">
            <a:extLst>
              <a:ext uri="{FF2B5EF4-FFF2-40B4-BE49-F238E27FC236}">
                <a16:creationId xmlns:a16="http://schemas.microsoft.com/office/drawing/2014/main" id="{D9CBFDBF-2D2B-469A-9B2F-72F90474FB6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E1BA55D6-2810-4163-9D43-FEDA674E2D4C}"/>
              </a:ext>
            </a:extLst>
          </p:cNvPr>
          <p:cNvSpPr>
            <a:spLocks noGrp="1"/>
          </p:cNvSpPr>
          <p:nvPr>
            <p:ph type="title" hasCustomPrompt="1"/>
          </p:nvPr>
        </p:nvSpPr>
        <p:spPr>
          <a:xfrm>
            <a:off x="896829" y="573503"/>
            <a:ext cx="10156826" cy="1369591"/>
          </a:xfrm>
        </p:spPr>
        <p:txBody>
          <a:bodyPr vert="horz" lIns="91440" tIns="45720" rIns="91440" bIns="45720" rtlCol="0" anchor="ctr">
            <a:noAutofit/>
          </a:bodyPr>
          <a:lstStyle>
            <a:lvl1pPr>
              <a:defRPr lang="en-US" sz="7200">
                <a:solidFill>
                  <a:schemeClr val="accent2">
                    <a:lumMod val="50000"/>
                  </a:schemeClr>
                </a:solidFill>
                <a:latin typeface="+mn-lt"/>
                <a:ea typeface="+mn-ea"/>
                <a:cs typeface="+mn-cs"/>
              </a:defRPr>
            </a:lvl1pPr>
          </a:lstStyle>
          <a:p>
            <a:pPr lvl="0" rtl="0"/>
            <a:r>
              <a:rPr lang="en-GB" noProof="0"/>
              <a:t>Click to add title</a:t>
            </a:r>
          </a:p>
        </p:txBody>
      </p:sp>
      <p:cxnSp>
        <p:nvCxnSpPr>
          <p:cNvPr id="3" name="Straight Connector 2">
            <a:extLst>
              <a:ext uri="{FF2B5EF4-FFF2-40B4-BE49-F238E27FC236}">
                <a16:creationId xmlns:a16="http://schemas.microsoft.com/office/drawing/2014/main" id="{C9E87E0B-D644-4037-B322-715C648BAD3B}"/>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6419592"/>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9" name="Picture Placeholder 15">
            <a:extLst>
              <a:ext uri="{FF2B5EF4-FFF2-40B4-BE49-F238E27FC236}">
                <a16:creationId xmlns:a16="http://schemas.microsoft.com/office/drawing/2014/main" id="{940246AD-CE4F-4FD8-BCF6-5BA9ED62ACDA}"/>
              </a:ext>
            </a:extLst>
          </p:cNvPr>
          <p:cNvSpPr>
            <a:spLocks noGrp="1"/>
          </p:cNvSpPr>
          <p:nvPr>
            <p:ph type="pic" sz="quarter" idx="11"/>
          </p:nvPr>
        </p:nvSpPr>
        <p:spPr>
          <a:xfrm>
            <a:off x="6210300" y="3543302"/>
            <a:ext cx="4953000" cy="2849562"/>
          </a:xfrm>
        </p:spPr>
        <p:txBody>
          <a:bodyPr rtlCol="0"/>
          <a:lstStyle/>
          <a:p>
            <a:pPr rtl="0"/>
            <a:r>
              <a:rPr lang="en-US" noProof="0"/>
              <a:t>Click icon to add picture</a:t>
            </a:r>
            <a:endParaRPr lang="en-GB" noProof="0"/>
          </a:p>
        </p:txBody>
      </p:sp>
      <p:sp>
        <p:nvSpPr>
          <p:cNvPr id="10" name="Picture Placeholder 13">
            <a:extLst>
              <a:ext uri="{FF2B5EF4-FFF2-40B4-BE49-F238E27FC236}">
                <a16:creationId xmlns:a16="http://schemas.microsoft.com/office/drawing/2014/main" id="{F8ECBB79-D5D3-4ECE-99F9-1B6834629E46}"/>
              </a:ext>
            </a:extLst>
          </p:cNvPr>
          <p:cNvSpPr>
            <a:spLocks noGrp="1"/>
          </p:cNvSpPr>
          <p:nvPr>
            <p:ph type="pic" sz="quarter" idx="10"/>
          </p:nvPr>
        </p:nvSpPr>
        <p:spPr>
          <a:xfrm>
            <a:off x="6210300" y="465138"/>
            <a:ext cx="4953000" cy="2849562"/>
          </a:xfrm>
        </p:spPr>
        <p:txBody>
          <a:bodyPr rtlCol="0"/>
          <a:lstStyle/>
          <a:p>
            <a:pPr rtl="0"/>
            <a:r>
              <a:rPr lang="en-US" noProof="0"/>
              <a:t>Click icon to add picture</a:t>
            </a:r>
            <a:endParaRPr lang="en-GB" noProof="0"/>
          </a:p>
        </p:txBody>
      </p:sp>
      <p:sp>
        <p:nvSpPr>
          <p:cNvPr id="11" name="Text Placeholder 22">
            <a:extLst>
              <a:ext uri="{FF2B5EF4-FFF2-40B4-BE49-F238E27FC236}">
                <a16:creationId xmlns:a16="http://schemas.microsoft.com/office/drawing/2014/main" id="{C667C6DE-A3D4-4738-B7FC-43FB39FD7A28}"/>
              </a:ext>
            </a:extLst>
          </p:cNvPr>
          <p:cNvSpPr>
            <a:spLocks noGrp="1"/>
          </p:cNvSpPr>
          <p:nvPr>
            <p:ph type="body" sz="quarter" idx="15" hasCustomPrompt="1"/>
          </p:nvPr>
        </p:nvSpPr>
        <p:spPr>
          <a:xfrm>
            <a:off x="761917" y="517972"/>
            <a:ext cx="2956560" cy="1333500"/>
          </a:xfrm>
        </p:spPr>
        <p:txBody>
          <a:bodyPr rtlCol="0">
            <a:noAutofit/>
          </a:bodyPr>
          <a:lstStyle>
            <a:lvl1pPr marL="0" indent="0">
              <a:lnSpc>
                <a:spcPct val="90000"/>
              </a:lnSpc>
              <a:buNone/>
              <a:defRPr sz="8800" b="1">
                <a:solidFill>
                  <a:schemeClr val="bg1"/>
                </a:solidFill>
              </a:defRPr>
            </a:lvl1pPr>
          </a:lstStyle>
          <a:p>
            <a:pPr lvl="0" rtl="0"/>
            <a:r>
              <a:rPr lang="en-GB" noProof="0"/>
              <a:t>01</a:t>
            </a:r>
          </a:p>
        </p:txBody>
      </p:sp>
      <p:sp>
        <p:nvSpPr>
          <p:cNvPr id="12" name="Text Placeholder 18">
            <a:extLst>
              <a:ext uri="{FF2B5EF4-FFF2-40B4-BE49-F238E27FC236}">
                <a16:creationId xmlns:a16="http://schemas.microsoft.com/office/drawing/2014/main" id="{12C18C04-19C8-4ECC-83E8-6E65128CEF48}"/>
              </a:ext>
            </a:extLst>
          </p:cNvPr>
          <p:cNvSpPr>
            <a:spLocks noGrp="1"/>
          </p:cNvSpPr>
          <p:nvPr>
            <p:ph type="body" sz="quarter" idx="13"/>
          </p:nvPr>
        </p:nvSpPr>
        <p:spPr>
          <a:xfrm>
            <a:off x="1040130" y="2009776"/>
            <a:ext cx="3924300" cy="2849562"/>
          </a:xfrm>
        </p:spPr>
        <p:txBody>
          <a:bodyPr rtlCol="0">
            <a:normAutofit/>
          </a:bodyPr>
          <a:lstStyle>
            <a:lvl1pPr marL="0" indent="0">
              <a:buNone/>
              <a:defRPr sz="1600">
                <a:solidFill>
                  <a:schemeClr val="tx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rtl="0"/>
            <a:r>
              <a:rPr lang="en-US" noProof="0"/>
              <a:t>Click to edit Master text styles</a:t>
            </a:r>
          </a:p>
        </p:txBody>
      </p:sp>
      <p:sp>
        <p:nvSpPr>
          <p:cNvPr id="15" name="Text Placeholder 14">
            <a:extLst>
              <a:ext uri="{FF2B5EF4-FFF2-40B4-BE49-F238E27FC236}">
                <a16:creationId xmlns:a16="http://schemas.microsoft.com/office/drawing/2014/main" id="{4D14E5D8-EB42-4C87-B4AE-4746909A2D33}"/>
              </a:ext>
            </a:extLst>
          </p:cNvPr>
          <p:cNvSpPr>
            <a:spLocks noGrp="1"/>
          </p:cNvSpPr>
          <p:nvPr>
            <p:ph type="body" sz="quarter" idx="16"/>
          </p:nvPr>
        </p:nvSpPr>
        <p:spPr>
          <a:xfrm>
            <a:off x="1039813" y="5067300"/>
            <a:ext cx="3913187" cy="1319213"/>
          </a:xfrm>
        </p:spPr>
        <p:txBody>
          <a:bodyPr rtlCol="0">
            <a:normAutofit/>
          </a:bodyPr>
          <a:lstStyle>
            <a:lvl1pPr>
              <a:defRPr lang="en-US" sz="1600" kern="1200" dirty="0" smtClean="0">
                <a:solidFill>
                  <a:schemeClr val="tx2">
                    <a:lumMod val="50000"/>
                  </a:schemeClr>
                </a:solidFill>
                <a:latin typeface="+mn-lt"/>
                <a:ea typeface="+mn-ea"/>
                <a:cs typeface="+mn-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noProof="0"/>
              <a:t>Click to edit Master text styles</a:t>
            </a:r>
          </a:p>
        </p:txBody>
      </p:sp>
      <p:sp>
        <p:nvSpPr>
          <p:cNvPr id="20" name="Date Placeholder 3">
            <a:extLst>
              <a:ext uri="{FF2B5EF4-FFF2-40B4-BE49-F238E27FC236}">
                <a16:creationId xmlns:a16="http://schemas.microsoft.com/office/drawing/2014/main" id="{0649945F-7BBD-4042-AA34-709CE3402EE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6BC12EAE-6163-46B0-965C-FF1F9535DB54}" type="datetime1">
              <a:rPr lang="en-GB" noProof="0" smtClean="0"/>
              <a:t>29/10/2025</a:t>
            </a:fld>
            <a:endParaRPr lang="en-GB" noProof="0"/>
          </a:p>
        </p:txBody>
      </p:sp>
      <p:sp>
        <p:nvSpPr>
          <p:cNvPr id="21" name="Slide Number Placeholder 5">
            <a:extLst>
              <a:ext uri="{FF2B5EF4-FFF2-40B4-BE49-F238E27FC236}">
                <a16:creationId xmlns:a16="http://schemas.microsoft.com/office/drawing/2014/main" id="{51936C4A-DE5F-4BFE-AED0-47E48CD4605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14" name="Title 1">
            <a:extLst>
              <a:ext uri="{FF2B5EF4-FFF2-40B4-BE49-F238E27FC236}">
                <a16:creationId xmlns:a16="http://schemas.microsoft.com/office/drawing/2014/main" id="{F981B703-4F1F-41A6-AD71-3FFB2820FF1D}"/>
              </a:ext>
            </a:extLst>
          </p:cNvPr>
          <p:cNvSpPr>
            <a:spLocks noGrp="1"/>
          </p:cNvSpPr>
          <p:nvPr>
            <p:ph type="title" hasCustomPrompt="1"/>
          </p:nvPr>
        </p:nvSpPr>
        <p:spPr>
          <a:xfrm>
            <a:off x="1040130" y="465136"/>
            <a:ext cx="3935647" cy="1340615"/>
          </a:xfrm>
        </p:spPr>
        <p:txBody>
          <a:bodyPr vert="horz" lIns="91440" tIns="45720" rIns="91440" bIns="45720" rtlCol="0" anchor="ctr">
            <a:noAutofit/>
          </a:bodyPr>
          <a:lstStyle>
            <a:lvl1pPr>
              <a:defRPr lang="en-US" dirty="0">
                <a:solidFill>
                  <a:schemeClr val="tx2">
                    <a:lumMod val="50000"/>
                  </a:schemeClr>
                </a:solidFill>
                <a:latin typeface="+mn-lt"/>
                <a:ea typeface="+mn-ea"/>
                <a:cs typeface="+mn-cs"/>
              </a:defRPr>
            </a:lvl1pPr>
          </a:lstStyle>
          <a:p>
            <a:pPr marL="0" lvl="0" indent="0" rtl="0">
              <a:spcBef>
                <a:spcPts val="1000"/>
              </a:spcBef>
              <a:buFont typeface="Arial" panose="020B0604020202020204" pitchFamily="34" charset="0"/>
            </a:pPr>
            <a:r>
              <a:rPr lang="en-GB" noProof="0"/>
              <a:t>Title</a:t>
            </a:r>
          </a:p>
        </p:txBody>
      </p:sp>
    </p:spTree>
    <p:extLst>
      <p:ext uri="{BB962C8B-B14F-4D97-AF65-F5344CB8AC3E}">
        <p14:creationId xmlns:p14="http://schemas.microsoft.com/office/powerpoint/2010/main" val="435165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85F8D-8CEE-2CF0-03B7-85D559E8A61D}"/>
              </a:ext>
            </a:extLst>
          </p:cNvPr>
          <p:cNvSpPr>
            <a:spLocks noGrp="1"/>
          </p:cNvSpPr>
          <p:nvPr>
            <p:ph type="dt" sz="half" idx="10"/>
          </p:nvPr>
        </p:nvSpPr>
        <p:spPr/>
        <p:txBody>
          <a:bodyPr/>
          <a:lstStyle/>
          <a:p>
            <a:fld id="{C9683444-54CA-4D85-A0CD-4F2F1F996519}" type="datetimeFigureOut">
              <a:rPr lang="en-GB" smtClean="0"/>
              <a:t>29/10/2025</a:t>
            </a:fld>
            <a:endParaRPr lang="en-GB"/>
          </a:p>
        </p:txBody>
      </p:sp>
      <p:sp>
        <p:nvSpPr>
          <p:cNvPr id="3" name="Footer Placeholder 2">
            <a:extLst>
              <a:ext uri="{FF2B5EF4-FFF2-40B4-BE49-F238E27FC236}">
                <a16:creationId xmlns:a16="http://schemas.microsoft.com/office/drawing/2014/main" id="{D9DB80E5-4264-F3B6-6108-DDEEE0C54A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858532-6283-C5C9-2929-33D752B11BFA}"/>
              </a:ext>
            </a:extLst>
          </p:cNvPr>
          <p:cNvSpPr>
            <a:spLocks noGrp="1"/>
          </p:cNvSpPr>
          <p:nvPr>
            <p:ph type="sldNum" sz="quarter" idx="12"/>
          </p:nvPr>
        </p:nvSpPr>
        <p:spPr/>
        <p:txBody>
          <a:bodyPr/>
          <a:lstStyle/>
          <a:p>
            <a:fld id="{A9E43888-032C-4054-8832-6BE7B9328589}" type="slidenum">
              <a:rPr lang="en-GB" smtClean="0"/>
              <a:t>‹#›</a:t>
            </a:fld>
            <a:endParaRPr lang="en-GB"/>
          </a:p>
        </p:txBody>
      </p:sp>
    </p:spTree>
    <p:extLst>
      <p:ext uri="{BB962C8B-B14F-4D97-AF65-F5344CB8AC3E}">
        <p14:creationId xmlns:p14="http://schemas.microsoft.com/office/powerpoint/2010/main" val="20344598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812800"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459868"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2FA293C9-01F5-4FE8-B21F-3931BAB099ED}" type="datetimeFigureOut">
              <a:rPr lang="en-GB" smtClean="0"/>
              <a:t>29/10/2025</a:t>
            </a:fld>
            <a:endParaRPr lang="en-GB"/>
          </a:p>
        </p:txBody>
      </p:sp>
      <p:sp>
        <p:nvSpPr>
          <p:cNvPr id="10" name="Slide Number Placeholder 9"/>
          <p:cNvSpPr>
            <a:spLocks noGrp="1"/>
          </p:cNvSpPr>
          <p:nvPr>
            <p:ph type="sldNum" sz="quarter" idx="16"/>
          </p:nvPr>
        </p:nvSpPr>
        <p:spPr/>
        <p:txBody>
          <a:bodyPr rtlCol="0"/>
          <a:lstStyle/>
          <a:p>
            <a:fld id="{B361AE33-427C-41D8-A4D7-05E60A4E4EDE}"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extLst>
      <p:ext uri="{BB962C8B-B14F-4D97-AF65-F5344CB8AC3E}">
        <p14:creationId xmlns:p14="http://schemas.microsoft.com/office/powerpoint/2010/main" val="17059672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2FA293C9-01F5-4FE8-B21F-3931BAB099ED}"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361AE33-427C-41D8-A4D7-05E60A4E4EDE}" type="slidenum">
              <a:rPr lang="en-GB" smtClean="0"/>
              <a:t>‹#›</a:t>
            </a:fld>
            <a:endParaRPr lang="en-GB"/>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78624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75000"/>
            <a:alpha val="48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B7455E70-3AD3-40C3-B441-2AA3E33898D9}" type="datetime1">
              <a:rPr lang="en-GB" noProof="0" smtClean="0"/>
              <a:t>29/10/2025</a:t>
            </a:fld>
            <a:endParaRPr lang="en-GB" noProof="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60" r:id="rId6"/>
    <p:sldLayoutId id="2147483654" r:id="rId7"/>
    <p:sldLayoutId id="2147483659" r:id="rId8"/>
    <p:sldLayoutId id="2147483655" r:id="rId9"/>
    <p:sldLayoutId id="2147483656" r:id="rId10"/>
    <p:sldLayoutId id="2147483658" r:id="rId11"/>
    <p:sldLayoutId id="2147483657" r:id="rId12"/>
    <p:sldLayoutId id="2147483661" r:id="rId13"/>
    <p:sldLayoutId id="2147483663" r:id="rId14"/>
    <p:sldLayoutId id="2147483664" r:id="rId15"/>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48" userDrawn="1">
          <p15:clr>
            <a:srgbClr val="F26B43"/>
          </p15:clr>
        </p15:guide>
        <p15:guide id="2" pos="1176" userDrawn="1">
          <p15:clr>
            <a:srgbClr val="F26B43"/>
          </p15:clr>
        </p15:guide>
        <p15:guide id="3" pos="1296" userDrawn="1">
          <p15:clr>
            <a:srgbClr val="F26B43"/>
          </p15:clr>
        </p15:guide>
        <p15:guide id="4" pos="1824" userDrawn="1">
          <p15:clr>
            <a:srgbClr val="F26B43"/>
          </p15:clr>
        </p15:guide>
        <p15:guide id="5" pos="1944" userDrawn="1">
          <p15:clr>
            <a:srgbClr val="F26B43"/>
          </p15:clr>
        </p15:guide>
        <p15:guide id="6" pos="2472" userDrawn="1">
          <p15:clr>
            <a:srgbClr val="F26B43"/>
          </p15:clr>
        </p15:guide>
        <p15:guide id="7" pos="2592" userDrawn="1">
          <p15:clr>
            <a:srgbClr val="F26B43"/>
          </p15:clr>
        </p15:guide>
        <p15:guide id="8" pos="3120" userDrawn="1">
          <p15:clr>
            <a:srgbClr val="F26B43"/>
          </p15:clr>
        </p15:guide>
        <p15:guide id="9" pos="3240" userDrawn="1">
          <p15:clr>
            <a:srgbClr val="F26B43"/>
          </p15:clr>
        </p15:guide>
        <p15:guide id="10" pos="3792" userDrawn="1">
          <p15:clr>
            <a:srgbClr val="F26B43"/>
          </p15:clr>
        </p15:guide>
        <p15:guide id="11" pos="3912" userDrawn="1">
          <p15:clr>
            <a:srgbClr val="F26B43"/>
          </p15:clr>
        </p15:guide>
        <p15:guide id="12" pos="4416" userDrawn="1">
          <p15:clr>
            <a:srgbClr val="F26B43"/>
          </p15:clr>
        </p15:guide>
        <p15:guide id="13" pos="4560" userDrawn="1">
          <p15:clr>
            <a:srgbClr val="F26B43"/>
          </p15:clr>
        </p15:guide>
        <p15:guide id="14" pos="5088" userDrawn="1">
          <p15:clr>
            <a:srgbClr val="F26B43"/>
          </p15:clr>
        </p15:guide>
        <p15:guide id="15" pos="5208" userDrawn="1">
          <p15:clr>
            <a:srgbClr val="F26B43"/>
          </p15:clr>
        </p15:guide>
        <p15:guide id="16" pos="5736" userDrawn="1">
          <p15:clr>
            <a:srgbClr val="F26B43"/>
          </p15:clr>
        </p15:guide>
        <p15:guide id="17" pos="5856" userDrawn="1">
          <p15:clr>
            <a:srgbClr val="F26B43"/>
          </p15:clr>
        </p15:guide>
        <p15:guide id="18" pos="6384" userDrawn="1">
          <p15:clr>
            <a:srgbClr val="F26B43"/>
          </p15:clr>
        </p15:guide>
        <p15:guide id="19" pos="6504" userDrawn="1">
          <p15:clr>
            <a:srgbClr val="F26B43"/>
          </p15:clr>
        </p15:guide>
        <p15:guide id="20" pos="7032" userDrawn="1">
          <p15:clr>
            <a:srgbClr val="F26B43"/>
          </p15:clr>
        </p15:guide>
        <p15:guide id="21" orient="horz" pos="288" userDrawn="1">
          <p15:clr>
            <a:srgbClr val="F26B43"/>
          </p15:clr>
        </p15:guide>
        <p15:guide id="22" orient="horz" pos="1128" userDrawn="1">
          <p15:clr>
            <a:srgbClr val="F26B43"/>
          </p15:clr>
        </p15:guide>
        <p15:guide id="23" orient="horz" pos="1248" userDrawn="1">
          <p15:clr>
            <a:srgbClr val="F26B43"/>
          </p15:clr>
        </p15:guide>
        <p15:guide id="24" orient="horz" pos="2088" userDrawn="1">
          <p15:clr>
            <a:srgbClr val="F26B43"/>
          </p15:clr>
        </p15:guide>
        <p15:guide id="25" orient="horz" pos="2232" userDrawn="1">
          <p15:clr>
            <a:srgbClr val="F26B43"/>
          </p15:clr>
        </p15:guide>
        <p15:guide id="26" orient="horz" pos="3048" userDrawn="1">
          <p15:clr>
            <a:srgbClr val="F26B43"/>
          </p15:clr>
        </p15:guide>
        <p15:guide id="27" orient="horz" pos="3192" userDrawn="1">
          <p15:clr>
            <a:srgbClr val="F26B43"/>
          </p15:clr>
        </p15:guide>
        <p15:guide id="28"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video" Target="https://www.youtube.com/embed/8vatcOWCHQ8?feature=oembed" TargetMode="Externa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notesSlide" Target="../notesSlides/notesSlide3.xml"/><Relationship Id="rId16" Type="http://schemas.openxmlformats.org/officeDocument/2006/relationships/diagramColors" Target="../diagrams/colors3.xml"/><Relationship Id="rId1" Type="http://schemas.openxmlformats.org/officeDocument/2006/relationships/slideLayout" Target="../slideLayouts/slideLayout1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hyperlink" Target="https://www.youtube.com/watch?v=Jqrug7afH7A" TargetMode="Externa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diagramColors" Target="../diagrams/colors7.xml"/><Relationship Id="rId3" Type="http://schemas.openxmlformats.org/officeDocument/2006/relationships/diagramData" Target="../diagrams/data6.xml"/><Relationship Id="rId7" Type="http://schemas.microsoft.com/office/2007/relationships/diagramDrawing" Target="../diagrams/drawing6.xml"/><Relationship Id="rId12" Type="http://schemas.openxmlformats.org/officeDocument/2006/relationships/diagramQuickStyle" Target="../diagrams/quickStyle7.xml"/><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diagramColors" Target="../diagrams/colors6.xml"/><Relationship Id="rId11" Type="http://schemas.openxmlformats.org/officeDocument/2006/relationships/diagramLayout" Target="../diagrams/layout7.xml"/><Relationship Id="rId5" Type="http://schemas.openxmlformats.org/officeDocument/2006/relationships/diagramQuickStyle" Target="../diagrams/quickStyle6.xml"/><Relationship Id="rId10" Type="http://schemas.openxmlformats.org/officeDocument/2006/relationships/diagramData" Target="../diagrams/data7.xml"/><Relationship Id="rId4" Type="http://schemas.openxmlformats.org/officeDocument/2006/relationships/diagramLayout" Target="../diagrams/layout6.xml"/><Relationship Id="rId9" Type="http://schemas.openxmlformats.org/officeDocument/2006/relationships/image" Target="../media/image15.png"/><Relationship Id="rId14" Type="http://schemas.microsoft.com/office/2007/relationships/diagramDrawing" Target="../diagrams/drawing7.xml"/></Relationships>
</file>

<file path=ppt/slides/_rels/slide6.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Layout" Target="../diagrams/layout8.xml"/><Relationship Id="rId7" Type="http://schemas.openxmlformats.org/officeDocument/2006/relationships/image" Target="../media/image16.png"/><Relationship Id="rId2" Type="http://schemas.openxmlformats.org/officeDocument/2006/relationships/diagramData" Target="../diagrams/data8.xml"/><Relationship Id="rId1" Type="http://schemas.openxmlformats.org/officeDocument/2006/relationships/slideLayout" Target="../slideLayouts/slideLayout1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3.xml"/><Relationship Id="rId4" Type="http://schemas.openxmlformats.org/officeDocument/2006/relationships/hyperlink" Target="https://uowtsd-my.sharepoint.com/:b:/g/personal/c_greenway_uwtsd_ac_uk/EbVULe-_VGRGsb39U9RQQLAByFE27MKgc0vcDodUFqlKiA?e=pEBEFo"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13.xml"/><Relationship Id="rId1" Type="http://schemas.openxmlformats.org/officeDocument/2006/relationships/video" Target="https://www.youtube.com/embed/Sn1nNfCZsgQ?feature=oembed" TargetMode="Externa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0.xml"/><Relationship Id="rId13" Type="http://schemas.microsoft.com/office/2007/relationships/hdphoto" Target="../media/hdphoto1.wdp"/><Relationship Id="rId3" Type="http://schemas.openxmlformats.org/officeDocument/2006/relationships/diagramLayout" Target="../diagrams/layout9.xml"/><Relationship Id="rId7" Type="http://schemas.openxmlformats.org/officeDocument/2006/relationships/diagramData" Target="../diagrams/data10.xml"/><Relationship Id="rId12" Type="http://schemas.openxmlformats.org/officeDocument/2006/relationships/image" Target="../media/image23.png"/><Relationship Id="rId2" Type="http://schemas.openxmlformats.org/officeDocument/2006/relationships/diagramData" Target="../diagrams/data9.xml"/><Relationship Id="rId1" Type="http://schemas.openxmlformats.org/officeDocument/2006/relationships/slideLayout" Target="../slideLayouts/slideLayout15.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24.png"/><Relationship Id="rId1" Type="http://schemas.openxmlformats.org/officeDocument/2006/relationships/slideLayout" Target="../slideLayouts/slideLayout1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25.png"/><Relationship Id="rId2" Type="http://schemas.openxmlformats.org/officeDocument/2006/relationships/diagramData" Target="../diagrams/data12.xml"/><Relationship Id="rId1" Type="http://schemas.openxmlformats.org/officeDocument/2006/relationships/slideLayout" Target="../slideLayouts/slideLayout1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5.xml.rels><?xml version="1.0" encoding="UTF-8" standalone="yes"?>
<Relationships xmlns="http://schemas.openxmlformats.org/package/2006/relationships"><Relationship Id="rId8" Type="http://schemas.openxmlformats.org/officeDocument/2006/relationships/hyperlink" Target="https://uowtsd-my.sharepoint.com/:b:/g/personal/c_greenway_uwtsd_ac_uk/EUdNAfHNPNBFlghhdOOcjE8BQP1Me6N5uLnyzixqzKCw3Q?e=3w4QNb" TargetMode="External"/><Relationship Id="rId3" Type="http://schemas.openxmlformats.org/officeDocument/2006/relationships/slideLayout" Target="../slideLayouts/slideLayout2.xml"/><Relationship Id="rId7" Type="http://schemas.openxmlformats.org/officeDocument/2006/relationships/image" Target="../media/image28.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7.png"/><Relationship Id="rId5" Type="http://schemas.openxmlformats.org/officeDocument/2006/relationships/image" Target="../media/image26.png"/><Relationship Id="rId10" Type="http://schemas.openxmlformats.org/officeDocument/2006/relationships/hyperlink" Target="https://uowtsd-my.sharepoint.com/:b:/g/personal/c_greenway_uwtsd_ac_uk/EQUVYjRG8NhDhzPDAUm4VdkBlL4FYF1wsKs9YHQC1uzrqA?e=FJFnZB" TargetMode="External"/><Relationship Id="rId4" Type="http://schemas.openxmlformats.org/officeDocument/2006/relationships/notesSlide" Target="../notesSlides/notesSlide6.xml"/><Relationship Id="rId9" Type="http://schemas.openxmlformats.org/officeDocument/2006/relationships/hyperlink" Target="https://uowtsd-my.sharepoint.com/:b:/g/personal/c_greenway_uwtsd_ac_uk/EQ9QEdYQMrlNouZkVNgTfuEB_4jGnFxZjpNsu4HonJ0euw?e=r04GXT"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uowtsd-my.sharepoint.com/:w:/r/personal/c_greenway_uwtsd_ac_uk/Documents/Mental%20Health%20MA/ADHD%20module/Lecture%205/Social%20stories/SS%20task%20and%20template.docx?d=wd3d9b6c814ab455abf2a02c65c0c9a9c&amp;csf=1&amp;web=1&amp;e=8lXG1I" TargetMode="External"/><Relationship Id="rId2" Type="http://schemas.openxmlformats.org/officeDocument/2006/relationships/hyperlink" Target="https://uowtsd-my.sharepoint.com/:w:/g/personal/c_greenway_uwtsd_ac_uk/EXlNdkvLC91HtN3Xpu27njsBsRqgMl6d0qZzKser73C3SA?e=X6jWG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video" Target="https://www.youtube.com/embed/UKuUlsCYNxI?feature=oembed" TargetMode="External"/><Relationship Id="rId7" Type="http://schemas.openxmlformats.org/officeDocument/2006/relationships/image" Target="../media/image33.jpeg"/><Relationship Id="rId2" Type="http://schemas.openxmlformats.org/officeDocument/2006/relationships/video" Target="https://www.youtube.com/embed/78XSl99ftc4?feature=oembed" TargetMode="External"/><Relationship Id="rId1" Type="http://schemas.openxmlformats.org/officeDocument/2006/relationships/video" Target="https://www.youtube.com/embed/qAFzBJ3H3oc?list=PLzkyFTVU_5WJHAkKZSs5QftB0uIpdvkI_" TargetMode="External"/><Relationship Id="rId6" Type="http://schemas.openxmlformats.org/officeDocument/2006/relationships/image" Target="../media/image32.jpeg"/><Relationship Id="rId5" Type="http://schemas.openxmlformats.org/officeDocument/2006/relationships/slideLayout" Target="../slideLayouts/slideLayout15.xml"/><Relationship Id="rId4" Type="http://schemas.openxmlformats.org/officeDocument/2006/relationships/video" Target="https://www.youtube.com/embed/I9ahqWPNIsw?feature=oembed" TargetMode="External"/><Relationship Id="rId9" Type="http://schemas.openxmlformats.org/officeDocument/2006/relationships/image" Target="../media/image35.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hyperlink" Target="https://doi.org/10.3390/healthcare7030102"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467C95-DF23-40B9-B265-2E6F3DE29030}"/>
              </a:ext>
            </a:extLst>
          </p:cNvPr>
          <p:cNvSpPr>
            <a:spLocks noGrp="1"/>
          </p:cNvSpPr>
          <p:nvPr>
            <p:ph type="title"/>
          </p:nvPr>
        </p:nvSpPr>
        <p:spPr>
          <a:xfrm>
            <a:off x="454429" y="720874"/>
            <a:ext cx="5746864" cy="1683409"/>
          </a:xfrm>
        </p:spPr>
        <p:txBody>
          <a:bodyPr rtlCol="0">
            <a:normAutofit fontScale="90000"/>
          </a:bodyPr>
          <a:lstStyle/>
          <a:p>
            <a:pPr rtl="0"/>
            <a:r>
              <a:rPr lang="en-GB" dirty="0"/>
              <a:t>Interventions</a:t>
            </a:r>
          </a:p>
        </p:txBody>
      </p:sp>
      <p:sp>
        <p:nvSpPr>
          <p:cNvPr id="18" name="Text Placeholder 17">
            <a:extLst>
              <a:ext uri="{FF2B5EF4-FFF2-40B4-BE49-F238E27FC236}">
                <a16:creationId xmlns:a16="http://schemas.microsoft.com/office/drawing/2014/main" id="{27A48A35-E5E4-4A5F-9F91-BAEA4F5DF21D}"/>
              </a:ext>
            </a:extLst>
          </p:cNvPr>
          <p:cNvSpPr>
            <a:spLocks noGrp="1"/>
          </p:cNvSpPr>
          <p:nvPr>
            <p:ph type="body" sz="quarter" idx="12"/>
          </p:nvPr>
        </p:nvSpPr>
        <p:spPr>
          <a:xfrm>
            <a:off x="331151" y="2342776"/>
            <a:ext cx="7753724" cy="4074604"/>
          </a:xfrm>
        </p:spPr>
        <p:txBody>
          <a:bodyPr rtlCol="0"/>
          <a:lstStyle/>
          <a:p>
            <a:pPr marL="342900" indent="-342900">
              <a:lnSpc>
                <a:spcPct val="107000"/>
              </a:lnSpc>
              <a:buFont typeface="+mj-lt"/>
              <a:buAutoNum type="arabicPeriod"/>
            </a:pPr>
            <a:r>
              <a:rPr lang="en-GB" sz="2800" dirty="0">
                <a:latin typeface="Calibri" panose="020F0502020204030204" pitchFamily="34" charset="0"/>
                <a:ea typeface="Arial" panose="020B0604020202020204" pitchFamily="34" charset="0"/>
                <a:cs typeface="Calibri" panose="020F0502020204030204" pitchFamily="34" charset="0"/>
              </a:rPr>
              <a:t>Incredible years</a:t>
            </a:r>
          </a:p>
          <a:p>
            <a:pPr marL="342900" indent="-342900">
              <a:lnSpc>
                <a:spcPct val="107000"/>
              </a:lnSpc>
              <a:buFont typeface="+mj-lt"/>
              <a:buAutoNum type="arabicPeriod"/>
            </a:pPr>
            <a:r>
              <a:rPr lang="en-GB" sz="2800" dirty="0">
                <a:latin typeface="Calibri" panose="020F0502020204030204" pitchFamily="34" charset="0"/>
                <a:ea typeface="Arial" panose="020B0604020202020204" pitchFamily="34" charset="0"/>
                <a:cs typeface="Calibri" panose="020F0502020204030204" pitchFamily="34" charset="0"/>
              </a:rPr>
              <a:t>Good behaviour game</a:t>
            </a:r>
            <a:endParaRPr lang="en-GB" sz="2800" dirty="0">
              <a:latin typeface="Calibri" panose="020F0502020204030204" pitchFamily="34" charset="0"/>
              <a:ea typeface="Calibri" panose="020F0502020204030204" pitchFamily="34" charset="0"/>
              <a:cs typeface="Arial" panose="020B0604020202020204" pitchFamily="34" charset="0"/>
            </a:endParaRPr>
          </a:p>
          <a:p>
            <a:pPr marL="342900" lvl="0" indent="-342900" algn="l" rtl="0">
              <a:lnSpc>
                <a:spcPct val="107000"/>
              </a:lnSpc>
              <a:buFont typeface="+mj-lt"/>
              <a:buAutoNum type="arabicPeriod"/>
            </a:pPr>
            <a:r>
              <a:rPr lang="en-GB" sz="2800" dirty="0">
                <a:effectLst/>
                <a:latin typeface="Calibri" panose="020F0502020204030204" pitchFamily="34" charset="0"/>
                <a:ea typeface="Arial" panose="020B0604020202020204" pitchFamily="34" charset="0"/>
                <a:cs typeface="Calibri" panose="020F0502020204030204" pitchFamily="34" charset="0"/>
              </a:rPr>
              <a:t>Social stories</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l">
              <a:lnSpc>
                <a:spcPct val="107000"/>
              </a:lnSpc>
              <a:buFont typeface="+mj-lt"/>
              <a:buAutoNum type="arabicPeriod"/>
            </a:pPr>
            <a:r>
              <a:rPr lang="en-GB" sz="2800" dirty="0">
                <a:latin typeface="Calibri" panose="020F0502020204030204" pitchFamily="34" charset="0"/>
                <a:ea typeface="Calibri" panose="020F0502020204030204" pitchFamily="34" charset="0"/>
                <a:cs typeface="Calibri" panose="020F0502020204030204" pitchFamily="34" charset="0"/>
              </a:rPr>
              <a:t>Nurture groups</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l">
              <a:lnSpc>
                <a:spcPct val="107000"/>
              </a:lnSpc>
              <a:spcAft>
                <a:spcPts val="800"/>
              </a:spcAft>
              <a:buFont typeface="+mj-lt"/>
              <a:buAutoNum type="arabicPeriod"/>
            </a:pPr>
            <a:r>
              <a:rPr lang="en-GB" sz="2800" dirty="0">
                <a:effectLst/>
                <a:latin typeface="Calibri" panose="020F0502020204030204" pitchFamily="34" charset="0"/>
                <a:ea typeface="Arial" panose="020B0604020202020204" pitchFamily="34" charset="0"/>
                <a:cs typeface="Calibri" panose="020F0502020204030204" pitchFamily="34" charset="0"/>
              </a:rPr>
              <a:t>Movement and exercise</a:t>
            </a:r>
            <a:endParaRPr lang="en-GB" sz="2800" dirty="0">
              <a:latin typeface="Calibri" panose="020F0502020204030204" pitchFamily="34" charset="0"/>
              <a:ea typeface="Arial" panose="020B0604020202020204" pitchFamily="34" charset="0"/>
              <a:cs typeface="Calibri" panose="020F0502020204030204" pitchFamily="34" charset="0"/>
            </a:endParaRPr>
          </a:p>
        </p:txBody>
      </p:sp>
      <p:pic>
        <p:nvPicPr>
          <p:cNvPr id="1026" name="Picture 2" descr="The New Social Story Book: Revised &amp; Expanded 10th Anniversary Edition :  Carol Gray: Amazon.co.uk: Books">
            <a:extLst>
              <a:ext uri="{FF2B5EF4-FFF2-40B4-BE49-F238E27FC236}">
                <a16:creationId xmlns:a16="http://schemas.microsoft.com/office/drawing/2014/main" id="{1C6CBEEC-8B1C-64D0-ED17-5A1512058C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03515" y="3648302"/>
            <a:ext cx="2338593" cy="303537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What is a nurture group? by Nurtureuk ...">
            <a:extLst>
              <a:ext uri="{FF2B5EF4-FFF2-40B4-BE49-F238E27FC236}">
                <a16:creationId xmlns:a16="http://schemas.microsoft.com/office/drawing/2014/main" id="{DF02C979-8B09-15C7-2EF8-C8EB4F9059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03515" y="125273"/>
            <a:ext cx="2338593" cy="3303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79B841-F233-85B4-682D-4C7D72B0F4F1}"/>
              </a:ext>
            </a:extLst>
          </p:cNvPr>
          <p:cNvPicPr>
            <a:picLocks noChangeAspect="1"/>
          </p:cNvPicPr>
          <p:nvPr/>
        </p:nvPicPr>
        <p:blipFill>
          <a:blip r:embed="rId4"/>
          <a:stretch>
            <a:fillRect/>
          </a:stretch>
        </p:blipFill>
        <p:spPr>
          <a:xfrm>
            <a:off x="143864" y="138535"/>
            <a:ext cx="5903743" cy="6580930"/>
          </a:xfrm>
          <a:prstGeom prst="rect">
            <a:avLst/>
          </a:prstGeom>
        </p:spPr>
      </p:pic>
      <p:pic>
        <p:nvPicPr>
          <p:cNvPr id="5" name="Picture 4">
            <a:extLst>
              <a:ext uri="{FF2B5EF4-FFF2-40B4-BE49-F238E27FC236}">
                <a16:creationId xmlns:a16="http://schemas.microsoft.com/office/drawing/2014/main" id="{F27C64E4-D9A7-F8C5-6B49-FD330D536604}"/>
              </a:ext>
            </a:extLst>
          </p:cNvPr>
          <p:cNvPicPr>
            <a:picLocks noChangeAspect="1"/>
          </p:cNvPicPr>
          <p:nvPr/>
        </p:nvPicPr>
        <p:blipFill>
          <a:blip r:embed="rId5"/>
          <a:stretch>
            <a:fillRect/>
          </a:stretch>
        </p:blipFill>
        <p:spPr>
          <a:xfrm>
            <a:off x="6096658" y="2665092"/>
            <a:ext cx="6047606" cy="4054373"/>
          </a:xfrm>
          <a:prstGeom prst="rect">
            <a:avLst/>
          </a:prstGeom>
        </p:spPr>
      </p:pic>
      <p:pic>
        <p:nvPicPr>
          <p:cNvPr id="2" name="Online Media 1" title="Incredible Years® Incredible Beginnings™ Summary">
            <a:hlinkClick r:id="" action="ppaction://media"/>
            <a:extLst>
              <a:ext uri="{FF2B5EF4-FFF2-40B4-BE49-F238E27FC236}">
                <a16:creationId xmlns:a16="http://schemas.microsoft.com/office/drawing/2014/main" id="{0E9BE082-8DF5-B73A-EC0E-152CC24FF1F8}"/>
              </a:ext>
            </a:extLst>
          </p:cNvPr>
          <p:cNvPicPr>
            <a:picLocks noRot="1" noChangeAspect="1"/>
          </p:cNvPicPr>
          <p:nvPr>
            <a:videoFile r:link="rId1"/>
          </p:nvPr>
        </p:nvPicPr>
        <p:blipFill>
          <a:blip r:embed="rId6"/>
          <a:stretch>
            <a:fillRect/>
          </a:stretch>
        </p:blipFill>
        <p:spPr>
          <a:xfrm>
            <a:off x="6192787" y="135868"/>
            <a:ext cx="5855349" cy="3305832"/>
          </a:xfrm>
          <a:prstGeom prst="rect">
            <a:avLst/>
          </a:prstGeom>
        </p:spPr>
      </p:pic>
    </p:spTree>
    <p:extLst>
      <p:ext uri="{BB962C8B-B14F-4D97-AF65-F5344CB8AC3E}">
        <p14:creationId xmlns:p14="http://schemas.microsoft.com/office/powerpoint/2010/main" val="2413702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932" y="0"/>
            <a:ext cx="7838066" cy="1380427"/>
          </a:xfrm>
        </p:spPr>
        <p:txBody>
          <a:bodyPr>
            <a:normAutofit/>
          </a:bodyPr>
          <a:lstStyle/>
          <a:p>
            <a:pPr eaLnBrk="1" hangingPunct="1">
              <a:defRPr/>
            </a:pPr>
            <a:r>
              <a:rPr lang="en-GB" sz="3600" dirty="0">
                <a:latin typeface="Comic Sans MS" pitchFamily="66" charset="0"/>
              </a:rPr>
              <a:t>Goals of the Good Behaviour Game</a:t>
            </a:r>
          </a:p>
        </p:txBody>
      </p:sp>
      <p:graphicFrame>
        <p:nvGraphicFramePr>
          <p:cNvPr id="3" name="Content Placeholder 2"/>
          <p:cNvGraphicFramePr>
            <a:graphicFrameLocks noGrp="1"/>
          </p:cNvGraphicFramePr>
          <p:nvPr>
            <p:ph sz="half" idx="1"/>
            <p:extLst>
              <p:ext uri="{D42A27DB-BD31-4B8C-83A1-F6EECF244321}">
                <p14:modId xmlns:p14="http://schemas.microsoft.com/office/powerpoint/2010/main" val="4250173792"/>
              </p:ext>
            </p:extLst>
          </p:nvPr>
        </p:nvGraphicFramePr>
        <p:xfrm>
          <a:off x="8549522" y="-615577"/>
          <a:ext cx="3304490" cy="43747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2">
            <a:extLst>
              <a:ext uri="{FF2B5EF4-FFF2-40B4-BE49-F238E27FC236}">
                <a16:creationId xmlns:a16="http://schemas.microsoft.com/office/drawing/2014/main" id="{4027539E-D1C0-D9AB-40CF-E115D9B17720}"/>
              </a:ext>
            </a:extLst>
          </p:cNvPr>
          <p:cNvGraphicFramePr>
            <a:graphicFrameLocks/>
          </p:cNvGraphicFramePr>
          <p:nvPr>
            <p:extLst>
              <p:ext uri="{D42A27DB-BD31-4B8C-83A1-F6EECF244321}">
                <p14:modId xmlns:p14="http://schemas.microsoft.com/office/powerpoint/2010/main" val="2746183026"/>
              </p:ext>
            </p:extLst>
          </p:nvPr>
        </p:nvGraphicFramePr>
        <p:xfrm>
          <a:off x="337988" y="1601694"/>
          <a:ext cx="7790011" cy="494322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6" name="Content Placeholder 5">
            <a:extLst>
              <a:ext uri="{FF2B5EF4-FFF2-40B4-BE49-F238E27FC236}">
                <a16:creationId xmlns:a16="http://schemas.microsoft.com/office/drawing/2014/main" id="{023BBC7D-0868-FB40-6D1E-C39F685D5E6F}"/>
              </a:ext>
            </a:extLst>
          </p:cNvPr>
          <p:cNvGraphicFramePr>
            <a:graphicFrameLocks/>
          </p:cNvGraphicFramePr>
          <p:nvPr>
            <p:extLst>
              <p:ext uri="{D42A27DB-BD31-4B8C-83A1-F6EECF244321}">
                <p14:modId xmlns:p14="http://schemas.microsoft.com/office/powerpoint/2010/main" val="4235997508"/>
              </p:ext>
            </p:extLst>
          </p:nvPr>
        </p:nvGraphicFramePr>
        <p:xfrm>
          <a:off x="7345082" y="3352799"/>
          <a:ext cx="5982446" cy="305122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92015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2"/>
          <p:cNvSpPr>
            <a:spLocks noGrp="1"/>
          </p:cNvSpPr>
          <p:nvPr>
            <p:ph type="title"/>
          </p:nvPr>
        </p:nvSpPr>
        <p:spPr>
          <a:xfrm>
            <a:off x="2019300" y="-93908"/>
            <a:ext cx="8153400" cy="990600"/>
          </a:xfrm>
        </p:spPr>
        <p:txBody>
          <a:bodyPr>
            <a:normAutofit/>
          </a:bodyPr>
          <a:lstStyle/>
          <a:p>
            <a:pPr eaLnBrk="1" hangingPunct="1"/>
            <a:r>
              <a:rPr lang="en-GB" altLang="en-US" sz="4000" dirty="0"/>
              <a:t>GBG UK Project 2010-2012</a:t>
            </a:r>
          </a:p>
        </p:txBody>
      </p:sp>
      <p:graphicFrame>
        <p:nvGraphicFramePr>
          <p:cNvPr id="2" name="Content Placeholder 1"/>
          <p:cNvGraphicFramePr>
            <a:graphicFrameLocks noGrp="1"/>
          </p:cNvGraphicFramePr>
          <p:nvPr>
            <p:ph sz="half" idx="1"/>
            <p:extLst>
              <p:ext uri="{D42A27DB-BD31-4B8C-83A1-F6EECF244321}">
                <p14:modId xmlns:p14="http://schemas.microsoft.com/office/powerpoint/2010/main" val="2418283434"/>
              </p:ext>
            </p:extLst>
          </p:nvPr>
        </p:nvGraphicFramePr>
        <p:xfrm>
          <a:off x="-1773194" y="997332"/>
          <a:ext cx="7914503" cy="5704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774" name="Rectangle 4"/>
          <p:cNvSpPr>
            <a:spLocks noChangeArrowheads="1"/>
          </p:cNvSpPr>
          <p:nvPr/>
        </p:nvSpPr>
        <p:spPr bwMode="auto">
          <a:xfrm>
            <a:off x="1524001" y="4393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0"/>
              </a:spcBef>
              <a:spcAft>
                <a:spcPct val="0"/>
              </a:spcAft>
            </a:pPr>
            <a:endParaRPr lang="en-GB" altLang="en-US">
              <a:solidFill>
                <a:prstClr val="black"/>
              </a:solidFill>
            </a:endParaRPr>
          </a:p>
        </p:txBody>
      </p:sp>
      <p:sp>
        <p:nvSpPr>
          <p:cNvPr id="32776" name="Text Box 2"/>
          <p:cNvSpPr txBox="1">
            <a:spLocks noChangeArrowheads="1"/>
          </p:cNvSpPr>
          <p:nvPr/>
        </p:nvSpPr>
        <p:spPr bwMode="auto">
          <a:xfrm>
            <a:off x="9808839" y="258959"/>
            <a:ext cx="1718320" cy="1152128"/>
          </a:xfrm>
          <a:prstGeom prst="rect">
            <a:avLst/>
          </a:prstGeom>
          <a:gradFill rotWithShape="0">
            <a:gsLst>
              <a:gs pos="0">
                <a:srgbClr val="95B3D7"/>
              </a:gs>
              <a:gs pos="50000">
                <a:srgbClr val="4F81BD"/>
              </a:gs>
              <a:gs pos="100000">
                <a:srgbClr val="95B3D7"/>
              </a:gs>
            </a:gsLst>
            <a:lin ang="5400000" scaled="1"/>
          </a:gradFill>
          <a:ln w="12700">
            <a:solidFill>
              <a:srgbClr val="4F81BD"/>
            </a:solidFill>
            <a:miter lim="800000"/>
            <a:headEnd/>
            <a:tailEnd/>
          </a:ln>
          <a:effectLst>
            <a:outerShdw dist="28398" dir="3806097" algn="ctr" rotWithShape="0">
              <a:srgbClr val="243F60"/>
            </a:outerShdw>
          </a:effec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fontAlgn="base" hangingPunct="1">
              <a:spcBef>
                <a:spcPct val="0"/>
              </a:spcBef>
              <a:spcAft>
                <a:spcPct val="0"/>
              </a:spcAft>
            </a:pPr>
            <a:r>
              <a:rPr lang="en-US" altLang="en-US" sz="1400" b="1" dirty="0">
                <a:solidFill>
                  <a:prstClr val="black"/>
                </a:solidFill>
                <a:latin typeface="Calibri" pitchFamily="34" charset="0"/>
              </a:rPr>
              <a:t>The Good </a:t>
            </a:r>
            <a:r>
              <a:rPr lang="en-US" altLang="en-US" sz="1400" b="1" dirty="0" err="1">
                <a:solidFill>
                  <a:prstClr val="black"/>
                </a:solidFill>
                <a:latin typeface="Calibri" pitchFamily="34" charset="0"/>
              </a:rPr>
              <a:t>Behaviour</a:t>
            </a:r>
            <a:r>
              <a:rPr lang="en-US" altLang="en-US" sz="1400" b="1" dirty="0">
                <a:solidFill>
                  <a:prstClr val="black"/>
                </a:solidFill>
                <a:latin typeface="Calibri" pitchFamily="34" charset="0"/>
              </a:rPr>
              <a:t> Game UK</a:t>
            </a:r>
          </a:p>
          <a:p>
            <a:pPr algn="ctr" eaLnBrk="1" fontAlgn="base" hangingPunct="1">
              <a:spcBef>
                <a:spcPct val="0"/>
              </a:spcBef>
              <a:spcAft>
                <a:spcPct val="0"/>
              </a:spcAft>
            </a:pPr>
            <a:r>
              <a:rPr lang="en-US" altLang="en-US" sz="1400" dirty="0" err="1">
                <a:solidFill>
                  <a:prstClr val="black"/>
                </a:solidFill>
                <a:latin typeface="Calibri" pitchFamily="34" charset="0"/>
              </a:rPr>
              <a:t>Behaviour</a:t>
            </a:r>
            <a:r>
              <a:rPr lang="en-US" altLang="en-US" sz="1400" dirty="0">
                <a:solidFill>
                  <a:prstClr val="black"/>
                </a:solidFill>
                <a:latin typeface="Calibri" pitchFamily="34" charset="0"/>
              </a:rPr>
              <a:t> for Learning</a:t>
            </a:r>
            <a:endParaRPr lang="en-US" altLang="en-US" sz="1400" dirty="0">
              <a:solidFill>
                <a:prstClr val="black"/>
              </a:solidFill>
            </a:endParaRPr>
          </a:p>
        </p:txBody>
      </p:sp>
      <p:graphicFrame>
        <p:nvGraphicFramePr>
          <p:cNvPr id="9" name="Content Placeholder 1"/>
          <p:cNvGraphicFramePr>
            <a:graphicFrameLocks noGrp="1"/>
          </p:cNvGraphicFramePr>
          <p:nvPr>
            <p:ph idx="1"/>
          </p:nvPr>
        </p:nvGraphicFramePr>
        <p:xfrm>
          <a:off x="4367808" y="2204864"/>
          <a:ext cx="6120680" cy="410445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Rectangle 2"/>
          <p:cNvSpPr txBox="1">
            <a:spLocks noChangeArrowheads="1"/>
          </p:cNvSpPr>
          <p:nvPr/>
        </p:nvSpPr>
        <p:spPr>
          <a:xfrm>
            <a:off x="4511824" y="1340768"/>
            <a:ext cx="9288016" cy="1143000"/>
          </a:xfrm>
          <a:prstGeom prst="rect">
            <a:avLst/>
          </a:prstGeom>
        </p:spPr>
        <p:txBody>
          <a:bodyPr vert="horz" rIns="0" anchor="ctr">
            <a:normAutofit/>
          </a:bodyPr>
          <a:lstStyle>
            <a:lvl1pPr algn="l" rtl="0" eaLnBrk="1" latinLnBrk="0" hangingPunct="1">
              <a:spcBef>
                <a:spcPct val="0"/>
              </a:spcBef>
              <a:buNone/>
              <a:defRPr kumimoji="0" sz="4400" kern="1200">
                <a:solidFill>
                  <a:schemeClr val="tx2"/>
                </a:solidFill>
                <a:latin typeface="+mj-lt"/>
                <a:ea typeface="+mj-ea"/>
                <a:cs typeface="+mj-cs"/>
              </a:defRPr>
            </a:lvl1pPr>
          </a:lstStyle>
          <a:p>
            <a:r>
              <a:rPr lang="en-US" altLang="en-US" sz="2400" dirty="0"/>
              <a:t>GBG Core Elements </a:t>
            </a:r>
          </a:p>
        </p:txBody>
      </p:sp>
      <p:sp>
        <p:nvSpPr>
          <p:cNvPr id="3" name="Rectangle 2"/>
          <p:cNvSpPr/>
          <p:nvPr/>
        </p:nvSpPr>
        <p:spPr>
          <a:xfrm>
            <a:off x="4352528" y="6409960"/>
            <a:ext cx="5127848" cy="646331"/>
          </a:xfrm>
          <a:prstGeom prst="rect">
            <a:avLst/>
          </a:prstGeom>
        </p:spPr>
        <p:txBody>
          <a:bodyPr wrap="square">
            <a:spAutoFit/>
          </a:bodyPr>
          <a:lstStyle/>
          <a:p>
            <a:r>
              <a:rPr lang="en-GB" dirty="0">
                <a:hlinkClick r:id="rId13"/>
              </a:rPr>
              <a:t>https://www.youtube.com/watch?v=Jqrug7afH7A</a:t>
            </a:r>
            <a:r>
              <a:rPr lang="en-GB" dirty="0"/>
              <a:t> </a:t>
            </a:r>
          </a:p>
        </p:txBody>
      </p:sp>
    </p:spTree>
    <p:extLst>
      <p:ext uri="{BB962C8B-B14F-4D97-AF65-F5344CB8AC3E}">
        <p14:creationId xmlns:p14="http://schemas.microsoft.com/office/powerpoint/2010/main" val="2551341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5463441" y="0"/>
            <a:ext cx="6462869" cy="1143000"/>
          </a:xfrm>
        </p:spPr>
        <p:txBody>
          <a:bodyPr rtlCol="0">
            <a:normAutofit/>
            <a:scene3d>
              <a:camera prst="orthographicFront"/>
              <a:lightRig rig="soft" dir="t"/>
            </a:scene3d>
          </a:bodyPr>
          <a:lstStyle/>
          <a:p>
            <a:pPr algn="ctr">
              <a:defRPr/>
            </a:pPr>
            <a:r>
              <a:rPr lang="en-US" altLang="zh-TW" sz="2400" dirty="0"/>
              <a:t>Good </a:t>
            </a:r>
            <a:r>
              <a:rPr lang="en-US" altLang="zh-TW" sz="2400" dirty="0" err="1"/>
              <a:t>Behaviour</a:t>
            </a:r>
            <a:r>
              <a:rPr lang="en-US" altLang="zh-TW" sz="2400" dirty="0"/>
              <a:t> Game: Pros </a:t>
            </a:r>
            <a:r>
              <a:rPr lang="en-US" altLang="zh-TW" sz="1800" dirty="0"/>
              <a:t>vs.</a:t>
            </a:r>
            <a:r>
              <a:rPr lang="en-US" altLang="zh-TW" sz="2400" dirty="0"/>
              <a:t> Cons</a:t>
            </a:r>
            <a:endParaRPr lang="zh-TW" altLang="en-US" sz="24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03637363"/>
              </p:ext>
            </p:extLst>
          </p:nvPr>
        </p:nvGraphicFramePr>
        <p:xfrm>
          <a:off x="265690" y="-906780"/>
          <a:ext cx="5883650" cy="73485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1703513" y="1844825"/>
            <a:ext cx="859531" cy="461665"/>
          </a:xfrm>
          <a:prstGeom prst="rect">
            <a:avLst/>
          </a:prstGeom>
          <a:solidFill>
            <a:schemeClr val="accent1">
              <a:lumMod val="20000"/>
              <a:lumOff val="80000"/>
            </a:schemeClr>
          </a:solidFill>
          <a:ln>
            <a:solidFill>
              <a:schemeClr val="accent1"/>
            </a:solidFill>
          </a:ln>
        </p:spPr>
        <p:txBody>
          <a:bodyPr wrap="none">
            <a:spAutoFit/>
          </a:bodyPr>
          <a:lstStyle/>
          <a:p>
            <a:pPr>
              <a:defRPr/>
            </a:pPr>
            <a:r>
              <a:rPr lang="en-US" altLang="zh-TW" sz="2400" dirty="0"/>
              <a:t>Pros</a:t>
            </a:r>
            <a:endParaRPr lang="en-US" sz="2400" dirty="0"/>
          </a:p>
        </p:txBody>
      </p:sp>
      <p:sp>
        <p:nvSpPr>
          <p:cNvPr id="7" name="Rectangle 6"/>
          <p:cNvSpPr/>
          <p:nvPr/>
        </p:nvSpPr>
        <p:spPr>
          <a:xfrm>
            <a:off x="8688288" y="6257061"/>
            <a:ext cx="2159566" cy="369332"/>
          </a:xfrm>
          <a:prstGeom prst="rect">
            <a:avLst/>
          </a:prstGeom>
        </p:spPr>
        <p:txBody>
          <a:bodyPr wrap="none">
            <a:spAutoFit/>
          </a:bodyPr>
          <a:lstStyle/>
          <a:p>
            <a:pPr marL="0" lvl="1">
              <a:defRPr/>
            </a:pPr>
            <a:r>
              <a:rPr lang="en-US" dirty="0"/>
              <a:t>(</a:t>
            </a:r>
            <a:r>
              <a:rPr lang="en-US" dirty="0" err="1"/>
              <a:t>Tingstrom</a:t>
            </a:r>
            <a:r>
              <a:rPr lang="en-US" dirty="0"/>
              <a:t>, 2006)</a:t>
            </a:r>
          </a:p>
        </p:txBody>
      </p:sp>
      <p:pic>
        <p:nvPicPr>
          <p:cNvPr id="5123"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5690" y="4983480"/>
            <a:ext cx="2609850" cy="1642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530774" y="4983480"/>
            <a:ext cx="2381833" cy="15995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Content Placeholder 4">
            <a:extLst>
              <a:ext uri="{FF2B5EF4-FFF2-40B4-BE49-F238E27FC236}">
                <a16:creationId xmlns:a16="http://schemas.microsoft.com/office/drawing/2014/main" id="{8182D651-35F7-04B5-6028-08930703799E}"/>
              </a:ext>
            </a:extLst>
          </p:cNvPr>
          <p:cNvGraphicFramePr>
            <a:graphicFrameLocks/>
          </p:cNvGraphicFramePr>
          <p:nvPr>
            <p:extLst>
              <p:ext uri="{D42A27DB-BD31-4B8C-83A1-F6EECF244321}">
                <p14:modId xmlns:p14="http://schemas.microsoft.com/office/powerpoint/2010/main" val="2374949307"/>
              </p:ext>
            </p:extLst>
          </p:nvPr>
        </p:nvGraphicFramePr>
        <p:xfrm>
          <a:off x="6381696" y="1568777"/>
          <a:ext cx="5556941" cy="434408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9" name="TextBox 8">
            <a:extLst>
              <a:ext uri="{FF2B5EF4-FFF2-40B4-BE49-F238E27FC236}">
                <a16:creationId xmlns:a16="http://schemas.microsoft.com/office/drawing/2014/main" id="{0272590A-4C8F-6F78-F79F-5A3102B26995}"/>
              </a:ext>
            </a:extLst>
          </p:cNvPr>
          <p:cNvSpPr txBox="1"/>
          <p:nvPr/>
        </p:nvSpPr>
        <p:spPr>
          <a:xfrm>
            <a:off x="6690360" y="1291371"/>
            <a:ext cx="800100" cy="400110"/>
          </a:xfrm>
          <a:prstGeom prst="rect">
            <a:avLst/>
          </a:prstGeom>
          <a:solidFill>
            <a:schemeClr val="bg1"/>
          </a:solidFill>
        </p:spPr>
        <p:txBody>
          <a:bodyPr wrap="square">
            <a:spAutoFit/>
          </a:bodyPr>
          <a:lstStyle/>
          <a:p>
            <a:r>
              <a:rPr lang="en-GB" sz="2000" dirty="0"/>
              <a:t>Cons</a:t>
            </a:r>
          </a:p>
        </p:txBody>
      </p:sp>
    </p:spTree>
    <p:extLst>
      <p:ext uri="{BB962C8B-B14F-4D97-AF65-F5344CB8AC3E}">
        <p14:creationId xmlns:p14="http://schemas.microsoft.com/office/powerpoint/2010/main" val="1374183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268F8-B411-894D-E682-9DA77BD27204}"/>
              </a:ext>
            </a:extLst>
          </p:cNvPr>
          <p:cNvSpPr>
            <a:spLocks noGrp="1"/>
          </p:cNvSpPr>
          <p:nvPr>
            <p:ph type="title"/>
          </p:nvPr>
        </p:nvSpPr>
        <p:spPr>
          <a:xfrm>
            <a:off x="367283" y="30293"/>
            <a:ext cx="10871200" cy="990600"/>
          </a:xfrm>
        </p:spPr>
        <p:txBody>
          <a:bodyPr>
            <a:normAutofit/>
          </a:bodyPr>
          <a:lstStyle/>
          <a:p>
            <a:r>
              <a:rPr lang="en-US" altLang="en-US" sz="3200" b="1" dirty="0">
                <a:latin typeface="Arial" panose="020B0604020202020204" pitchFamily="34" charset="0"/>
              </a:rPr>
              <a:t>For ADHD:</a:t>
            </a:r>
            <a:r>
              <a:rPr lang="en-US" altLang="en-US" sz="3200" dirty="0">
                <a:latin typeface="Arial" panose="020B0604020202020204" pitchFamily="34" charset="0"/>
              </a:rPr>
              <a:t> </a:t>
            </a:r>
            <a:endParaRPr lang="en-GB" sz="3200" dirty="0"/>
          </a:p>
        </p:txBody>
      </p:sp>
      <p:sp>
        <p:nvSpPr>
          <p:cNvPr id="3" name="Date Placeholder 2">
            <a:extLst>
              <a:ext uri="{FF2B5EF4-FFF2-40B4-BE49-F238E27FC236}">
                <a16:creationId xmlns:a16="http://schemas.microsoft.com/office/drawing/2014/main" id="{1026ED6A-EEF9-3DEE-9A7A-873C489DFF86}"/>
              </a:ext>
            </a:extLst>
          </p:cNvPr>
          <p:cNvSpPr>
            <a:spLocks noGrp="1"/>
          </p:cNvSpPr>
          <p:nvPr>
            <p:ph type="dt" sz="half" idx="10"/>
          </p:nvPr>
        </p:nvSpPr>
        <p:spPr/>
        <p:txBody>
          <a:bodyPr/>
          <a:lstStyle/>
          <a:p>
            <a:fld id="{A32778A8-9639-4D27-BA2B-F56FD555E6A5}" type="datetime1">
              <a:rPr lang="en-GB" smtClean="0"/>
              <a:t>30/10/2025</a:t>
            </a:fld>
            <a:endParaRPr lang="en-GB"/>
          </a:p>
        </p:txBody>
      </p:sp>
      <p:sp>
        <p:nvSpPr>
          <p:cNvPr id="4" name="Slide Number Placeholder 3">
            <a:extLst>
              <a:ext uri="{FF2B5EF4-FFF2-40B4-BE49-F238E27FC236}">
                <a16:creationId xmlns:a16="http://schemas.microsoft.com/office/drawing/2014/main" id="{BCCBC10F-224E-58A2-4355-08D4A39FBC96}"/>
              </a:ext>
            </a:extLst>
          </p:cNvPr>
          <p:cNvSpPr>
            <a:spLocks noGrp="1"/>
          </p:cNvSpPr>
          <p:nvPr>
            <p:ph type="sldNum" sz="quarter" idx="12"/>
          </p:nvPr>
        </p:nvSpPr>
        <p:spPr/>
        <p:txBody>
          <a:bodyPr/>
          <a:lstStyle/>
          <a:p>
            <a:fld id="{B361AE33-427C-41D8-A4D7-05E60A4E4EDE}" type="slidenum">
              <a:rPr lang="en-GB" smtClean="0"/>
              <a:t>6</a:t>
            </a:fld>
            <a:endParaRPr lang="en-GB"/>
          </a:p>
        </p:txBody>
      </p:sp>
      <p:graphicFrame>
        <p:nvGraphicFramePr>
          <p:cNvPr id="11" name="Content Placeholder 10">
            <a:extLst>
              <a:ext uri="{FF2B5EF4-FFF2-40B4-BE49-F238E27FC236}">
                <a16:creationId xmlns:a16="http://schemas.microsoft.com/office/drawing/2014/main" id="{7625160F-7CC9-C7C2-E9F3-F76D4D30AA07}"/>
              </a:ext>
            </a:extLst>
          </p:cNvPr>
          <p:cNvGraphicFramePr>
            <a:graphicFrameLocks noGrp="1"/>
          </p:cNvGraphicFramePr>
          <p:nvPr>
            <p:ph sz="quarter" idx="1"/>
            <p:extLst>
              <p:ext uri="{D42A27DB-BD31-4B8C-83A1-F6EECF244321}">
                <p14:modId xmlns:p14="http://schemas.microsoft.com/office/powerpoint/2010/main" val="368708575"/>
              </p:ext>
            </p:extLst>
          </p:nvPr>
        </p:nvGraphicFramePr>
        <p:xfrm>
          <a:off x="-1834897" y="274320"/>
          <a:ext cx="11574399" cy="6395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Picture 2">
            <a:extLst>
              <a:ext uri="{FF2B5EF4-FFF2-40B4-BE49-F238E27FC236}">
                <a16:creationId xmlns:a16="http://schemas.microsoft.com/office/drawing/2014/main" id="{BBE9F649-D985-81C9-F8B7-D88A016B336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10682" y="1009987"/>
            <a:ext cx="3514623" cy="2193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descr="Keys to Effective Classroom Management ...">
            <a:extLst>
              <a:ext uri="{FF2B5EF4-FFF2-40B4-BE49-F238E27FC236}">
                <a16:creationId xmlns:a16="http://schemas.microsoft.com/office/drawing/2014/main" id="{50CBFBEE-FF33-681A-80D2-BDC365A090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51097" y="3653452"/>
            <a:ext cx="3474208" cy="2193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0727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A2D7AEEE-686B-D26C-5F31-1B4067F92CA5}"/>
              </a:ext>
            </a:extLst>
          </p:cNvPr>
          <p:cNvSpPr>
            <a:spLocks noGrp="1"/>
          </p:cNvSpPr>
          <p:nvPr>
            <p:ph type="dt" sz="half" idx="10"/>
          </p:nvPr>
        </p:nvSpPr>
        <p:spPr/>
        <p:txBody>
          <a:bodyPr/>
          <a:lstStyle/>
          <a:p>
            <a:fld id="{F0F68ABB-15BD-45E5-A855-DB8DE8B341EB}" type="datetime1">
              <a:rPr lang="en-GB" smtClean="0"/>
              <a:t>29/10/2025</a:t>
            </a:fld>
            <a:endParaRPr lang="en-GB"/>
          </a:p>
        </p:txBody>
      </p:sp>
      <p:sp>
        <p:nvSpPr>
          <p:cNvPr id="4" name="Slide Number Placeholder 3">
            <a:extLst>
              <a:ext uri="{FF2B5EF4-FFF2-40B4-BE49-F238E27FC236}">
                <a16:creationId xmlns:a16="http://schemas.microsoft.com/office/drawing/2014/main" id="{6473F2B5-F277-DBA8-3E9C-931ADE607C17}"/>
              </a:ext>
            </a:extLst>
          </p:cNvPr>
          <p:cNvSpPr>
            <a:spLocks noGrp="1"/>
          </p:cNvSpPr>
          <p:nvPr>
            <p:ph type="sldNum" sz="quarter" idx="12"/>
          </p:nvPr>
        </p:nvSpPr>
        <p:spPr/>
        <p:txBody>
          <a:bodyPr/>
          <a:lstStyle/>
          <a:p>
            <a:fld id="{B361AE33-427C-41D8-A4D7-05E60A4E4EDE}" type="slidenum">
              <a:rPr lang="en-GB" smtClean="0"/>
              <a:t>7</a:t>
            </a:fld>
            <a:endParaRPr lang="en-GB"/>
          </a:p>
        </p:txBody>
      </p:sp>
      <p:sp>
        <p:nvSpPr>
          <p:cNvPr id="5" name="Content Placeholder 4">
            <a:extLst>
              <a:ext uri="{FF2B5EF4-FFF2-40B4-BE49-F238E27FC236}">
                <a16:creationId xmlns:a16="http://schemas.microsoft.com/office/drawing/2014/main" id="{003CDD4E-4AE3-0FDA-BA85-7AC243C85E79}"/>
              </a:ext>
            </a:extLst>
          </p:cNvPr>
          <p:cNvSpPr>
            <a:spLocks noGrp="1"/>
          </p:cNvSpPr>
          <p:nvPr>
            <p:ph sz="quarter" idx="1"/>
          </p:nvPr>
        </p:nvSpPr>
        <p:spPr>
          <a:xfrm>
            <a:off x="6949948" y="740688"/>
            <a:ext cx="4731004" cy="4869180"/>
          </a:xfrm>
          <a:solidFill>
            <a:schemeClr val="accent4">
              <a:lumMod val="40000"/>
              <a:lumOff val="60000"/>
            </a:schemeClr>
          </a:solidFill>
        </p:spPr>
        <p:txBody>
          <a:bodyPr>
            <a:normAutofit/>
          </a:bodyPr>
          <a:lstStyle/>
          <a:p>
            <a:pPr marL="0" indent="0">
              <a:buNone/>
            </a:pPr>
            <a:r>
              <a:rPr lang="en-GB" sz="1800" b="1" dirty="0"/>
              <a:t>Why It Helps</a:t>
            </a:r>
          </a:p>
          <a:p>
            <a:r>
              <a:rPr lang="en-GB" sz="1600" dirty="0"/>
              <a:t>The GBG aligns with behavioural principles known to support ADHD management:</a:t>
            </a:r>
          </a:p>
          <a:p>
            <a:r>
              <a:rPr lang="en-GB" sz="1600" b="1" dirty="0"/>
              <a:t>Clear expectations</a:t>
            </a:r>
            <a:r>
              <a:rPr lang="en-GB" sz="1600" dirty="0"/>
              <a:t> reduce cognitive load.</a:t>
            </a:r>
          </a:p>
          <a:p>
            <a:r>
              <a:rPr lang="en-GB" sz="1600" b="1" dirty="0"/>
              <a:t>Immediate reinforcement</a:t>
            </a:r>
            <a:r>
              <a:rPr lang="en-GB" sz="1600" dirty="0"/>
              <a:t> enhances motivation.</a:t>
            </a:r>
          </a:p>
          <a:p>
            <a:r>
              <a:rPr lang="en-GB" sz="1600" b="1" dirty="0"/>
              <a:t>Social reinforcement</a:t>
            </a:r>
            <a:r>
              <a:rPr lang="en-GB" sz="1600" dirty="0"/>
              <a:t> leverages peer modelling.</a:t>
            </a:r>
          </a:p>
          <a:p>
            <a:r>
              <a:rPr lang="en-GB" sz="1600" b="1" dirty="0"/>
              <a:t>Predictable structure</a:t>
            </a:r>
            <a:r>
              <a:rPr lang="en-GB" sz="1600" dirty="0"/>
              <a:t> aids attention and emotional regulation.</a:t>
            </a:r>
          </a:p>
          <a:p>
            <a:endParaRPr lang="en-GB" sz="1600" dirty="0"/>
          </a:p>
        </p:txBody>
      </p:sp>
      <p:sp>
        <p:nvSpPr>
          <p:cNvPr id="6" name="TextBox 5">
            <a:extLst>
              <a:ext uri="{FF2B5EF4-FFF2-40B4-BE49-F238E27FC236}">
                <a16:creationId xmlns:a16="http://schemas.microsoft.com/office/drawing/2014/main" id="{902F16DA-6CB7-31F2-91DB-C15D1EFC0FB0}"/>
              </a:ext>
            </a:extLst>
          </p:cNvPr>
          <p:cNvSpPr txBox="1"/>
          <p:nvPr/>
        </p:nvSpPr>
        <p:spPr>
          <a:xfrm>
            <a:off x="232410" y="609600"/>
            <a:ext cx="6409562" cy="5355312"/>
          </a:xfrm>
          <a:prstGeom prst="rect">
            <a:avLst/>
          </a:prstGeom>
          <a:noFill/>
        </p:spPr>
        <p:txBody>
          <a:bodyPr wrap="square">
            <a:spAutoFit/>
          </a:bodyPr>
          <a:lstStyle/>
          <a:p>
            <a:r>
              <a:rPr lang="en-GB" sz="2000" b="1" dirty="0"/>
              <a:t>Considerations and Limitations</a:t>
            </a:r>
          </a:p>
          <a:p>
            <a:endParaRPr lang="en-GB" b="1" dirty="0"/>
          </a:p>
          <a:p>
            <a:r>
              <a:rPr lang="en-GB" dirty="0"/>
              <a:t>Team-based format: While collaboration can motivate some children with ADHD, others may feel pressured or anxious about “letting their team down.” Careful scaffolding and positive reinforcement are key.</a:t>
            </a:r>
          </a:p>
          <a:p>
            <a:endParaRPr lang="en-GB" dirty="0"/>
          </a:p>
          <a:p>
            <a:r>
              <a:rPr lang="en-GB" dirty="0"/>
              <a:t>Teacher consistency: The GBG’s success depends on consistent rule-setting, feedback, and reinforcement—which requires teacher training and commitment.</a:t>
            </a:r>
          </a:p>
          <a:p>
            <a:endParaRPr lang="en-GB" dirty="0"/>
          </a:p>
          <a:p>
            <a:r>
              <a:rPr lang="en-GB" dirty="0"/>
              <a:t>Individual differences: Some children with ADHD may still need individualised support (e.g., movement breaks, modified rules, or additional prompts) alongside the GBG.</a:t>
            </a:r>
          </a:p>
          <a:p>
            <a:endParaRPr lang="en-GB" dirty="0"/>
          </a:p>
          <a:p>
            <a:r>
              <a:rPr lang="en-GB" dirty="0"/>
              <a:t>Age and context: Works best in primary classrooms with stable groups; evidence in secondary settings is more limited.</a:t>
            </a:r>
          </a:p>
        </p:txBody>
      </p:sp>
    </p:spTree>
    <p:extLst>
      <p:ext uri="{BB962C8B-B14F-4D97-AF65-F5344CB8AC3E}">
        <p14:creationId xmlns:p14="http://schemas.microsoft.com/office/powerpoint/2010/main" val="3394667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C43DA-6F83-8636-305B-1D2D23451A82}"/>
              </a:ext>
            </a:extLst>
          </p:cNvPr>
          <p:cNvSpPr>
            <a:spLocks noGrp="1"/>
          </p:cNvSpPr>
          <p:nvPr>
            <p:ph type="title"/>
          </p:nvPr>
        </p:nvSpPr>
        <p:spPr>
          <a:xfrm>
            <a:off x="133350" y="-35653"/>
            <a:ext cx="10871200" cy="990600"/>
          </a:xfrm>
        </p:spPr>
        <p:txBody>
          <a:bodyPr>
            <a:normAutofit/>
          </a:bodyPr>
          <a:lstStyle/>
          <a:p>
            <a:r>
              <a:rPr lang="en-GB" sz="4000" dirty="0"/>
              <a:t>Nurture groups</a:t>
            </a:r>
          </a:p>
        </p:txBody>
      </p:sp>
      <p:sp>
        <p:nvSpPr>
          <p:cNvPr id="3" name="Date Placeholder 2">
            <a:extLst>
              <a:ext uri="{FF2B5EF4-FFF2-40B4-BE49-F238E27FC236}">
                <a16:creationId xmlns:a16="http://schemas.microsoft.com/office/drawing/2014/main" id="{8AE552CB-BC10-3152-D0DA-37072EF6889D}"/>
              </a:ext>
            </a:extLst>
          </p:cNvPr>
          <p:cNvSpPr>
            <a:spLocks noGrp="1"/>
          </p:cNvSpPr>
          <p:nvPr>
            <p:ph type="dt" sz="half" idx="10"/>
          </p:nvPr>
        </p:nvSpPr>
        <p:spPr/>
        <p:txBody>
          <a:bodyPr/>
          <a:lstStyle/>
          <a:p>
            <a:fld id="{5E217345-C3B0-43E2-9836-221B75323677}" type="datetime1">
              <a:rPr lang="en-GB" smtClean="0"/>
              <a:t>29/10/2025</a:t>
            </a:fld>
            <a:endParaRPr lang="en-GB"/>
          </a:p>
        </p:txBody>
      </p:sp>
      <p:sp>
        <p:nvSpPr>
          <p:cNvPr id="4" name="Slide Number Placeholder 3">
            <a:extLst>
              <a:ext uri="{FF2B5EF4-FFF2-40B4-BE49-F238E27FC236}">
                <a16:creationId xmlns:a16="http://schemas.microsoft.com/office/drawing/2014/main" id="{A380359E-3104-8BB7-CB95-1AA8AAE9DF12}"/>
              </a:ext>
            </a:extLst>
          </p:cNvPr>
          <p:cNvSpPr>
            <a:spLocks noGrp="1"/>
          </p:cNvSpPr>
          <p:nvPr>
            <p:ph type="sldNum" sz="quarter" idx="12"/>
          </p:nvPr>
        </p:nvSpPr>
        <p:spPr/>
        <p:txBody>
          <a:bodyPr/>
          <a:lstStyle/>
          <a:p>
            <a:fld id="{B361AE33-427C-41D8-A4D7-05E60A4E4EDE}" type="slidenum">
              <a:rPr lang="en-GB" smtClean="0"/>
              <a:t>8</a:t>
            </a:fld>
            <a:endParaRPr lang="en-GB"/>
          </a:p>
        </p:txBody>
      </p:sp>
      <p:pic>
        <p:nvPicPr>
          <p:cNvPr id="6" name="Content Placeholder 5">
            <a:extLst>
              <a:ext uri="{FF2B5EF4-FFF2-40B4-BE49-F238E27FC236}">
                <a16:creationId xmlns:a16="http://schemas.microsoft.com/office/drawing/2014/main" id="{DFCEDCE7-0776-4D36-AF3B-E9FD59867A78}"/>
              </a:ext>
            </a:extLst>
          </p:cNvPr>
          <p:cNvPicPr>
            <a:picLocks noGrp="1" noChangeAspect="1"/>
          </p:cNvPicPr>
          <p:nvPr>
            <p:ph sz="quarter" idx="1"/>
          </p:nvPr>
        </p:nvPicPr>
        <p:blipFill>
          <a:blip r:embed="rId2"/>
          <a:stretch>
            <a:fillRect/>
          </a:stretch>
        </p:blipFill>
        <p:spPr>
          <a:xfrm>
            <a:off x="198120" y="1396864"/>
            <a:ext cx="11750040" cy="4648200"/>
          </a:xfrm>
          <a:prstGeom prst="rect">
            <a:avLst/>
          </a:prstGeom>
        </p:spPr>
      </p:pic>
    </p:spTree>
    <p:extLst>
      <p:ext uri="{BB962C8B-B14F-4D97-AF65-F5344CB8AC3E}">
        <p14:creationId xmlns:p14="http://schemas.microsoft.com/office/powerpoint/2010/main" val="4288733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C7418A-D550-B1F5-8602-6FDA4578D220}"/>
              </a:ext>
            </a:extLst>
          </p:cNvPr>
          <p:cNvSpPr>
            <a:spLocks noGrp="1"/>
          </p:cNvSpPr>
          <p:nvPr>
            <p:ph type="dt" sz="half" idx="2"/>
          </p:nvPr>
        </p:nvSpPr>
        <p:spPr/>
        <p:txBody>
          <a:bodyPr/>
          <a:lstStyle/>
          <a:p>
            <a:pPr rtl="0"/>
            <a:fld id="{28218FD1-0D8C-44DA-BDCB-F602AF0F2A77}" type="datetime1">
              <a:rPr lang="en-GB" noProof="0" smtClean="0"/>
              <a:t>29/10/2025</a:t>
            </a:fld>
            <a:endParaRPr lang="en-GB" noProof="0"/>
          </a:p>
        </p:txBody>
      </p:sp>
      <p:sp>
        <p:nvSpPr>
          <p:cNvPr id="3" name="Slide Number Placeholder 2">
            <a:extLst>
              <a:ext uri="{FF2B5EF4-FFF2-40B4-BE49-F238E27FC236}">
                <a16:creationId xmlns:a16="http://schemas.microsoft.com/office/drawing/2014/main" id="{DFAE5EC5-EE65-1FCF-C6D6-FB0486258960}"/>
              </a:ext>
            </a:extLst>
          </p:cNvPr>
          <p:cNvSpPr>
            <a:spLocks noGrp="1"/>
          </p:cNvSpPr>
          <p:nvPr>
            <p:ph type="sldNum" sz="quarter" idx="4"/>
          </p:nvPr>
        </p:nvSpPr>
        <p:spPr/>
        <p:txBody>
          <a:bodyPr/>
          <a:lstStyle/>
          <a:p>
            <a:pPr rtl="0"/>
            <a:fld id="{294A09A9-5501-47C1-A89A-A340965A2BE2}" type="slidenum">
              <a:rPr lang="en-GB" noProof="0" smtClean="0"/>
              <a:pPr rtl="0"/>
              <a:t>9</a:t>
            </a:fld>
            <a:endParaRPr lang="en-GB" noProof="0"/>
          </a:p>
        </p:txBody>
      </p:sp>
      <p:pic>
        <p:nvPicPr>
          <p:cNvPr id="4" name="Picture 3">
            <a:extLst>
              <a:ext uri="{FF2B5EF4-FFF2-40B4-BE49-F238E27FC236}">
                <a16:creationId xmlns:a16="http://schemas.microsoft.com/office/drawing/2014/main" id="{6DEA7393-EA9C-61BB-56F9-53FE6460C997}"/>
              </a:ext>
            </a:extLst>
          </p:cNvPr>
          <p:cNvPicPr>
            <a:picLocks noChangeAspect="1"/>
          </p:cNvPicPr>
          <p:nvPr/>
        </p:nvPicPr>
        <p:blipFill>
          <a:blip r:embed="rId2"/>
          <a:stretch>
            <a:fillRect/>
          </a:stretch>
        </p:blipFill>
        <p:spPr>
          <a:xfrm>
            <a:off x="1440180" y="643954"/>
            <a:ext cx="9006840" cy="5196253"/>
          </a:xfrm>
          <a:prstGeom prst="rect">
            <a:avLst/>
          </a:prstGeom>
        </p:spPr>
      </p:pic>
    </p:spTree>
    <p:extLst>
      <p:ext uri="{BB962C8B-B14F-4D97-AF65-F5344CB8AC3E}">
        <p14:creationId xmlns:p14="http://schemas.microsoft.com/office/powerpoint/2010/main" val="1172622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9384ABF-1207-A54C-09CB-BF9A9310E9E7}"/>
              </a:ext>
            </a:extLst>
          </p:cNvPr>
          <p:cNvPicPr>
            <a:picLocks noChangeAspect="1"/>
          </p:cNvPicPr>
          <p:nvPr/>
        </p:nvPicPr>
        <p:blipFill>
          <a:blip r:embed="rId2"/>
          <a:stretch>
            <a:fillRect/>
          </a:stretch>
        </p:blipFill>
        <p:spPr>
          <a:xfrm>
            <a:off x="1337832" y="4900890"/>
            <a:ext cx="6896973" cy="1797090"/>
          </a:xfrm>
          <a:prstGeom prst="rect">
            <a:avLst/>
          </a:prstGeom>
        </p:spPr>
      </p:pic>
      <p:pic>
        <p:nvPicPr>
          <p:cNvPr id="13" name="Picture 12">
            <a:extLst>
              <a:ext uri="{FF2B5EF4-FFF2-40B4-BE49-F238E27FC236}">
                <a16:creationId xmlns:a16="http://schemas.microsoft.com/office/drawing/2014/main" id="{53B6B785-BEF1-2885-F17E-46E3956A9ED7}"/>
              </a:ext>
            </a:extLst>
          </p:cNvPr>
          <p:cNvPicPr>
            <a:picLocks noChangeAspect="1"/>
          </p:cNvPicPr>
          <p:nvPr/>
        </p:nvPicPr>
        <p:blipFill>
          <a:blip r:embed="rId3"/>
          <a:stretch>
            <a:fillRect/>
          </a:stretch>
        </p:blipFill>
        <p:spPr>
          <a:xfrm>
            <a:off x="1337832" y="95745"/>
            <a:ext cx="9109188" cy="4584139"/>
          </a:xfrm>
          <a:prstGeom prst="rect">
            <a:avLst/>
          </a:prstGeom>
        </p:spPr>
      </p:pic>
      <p:sp>
        <p:nvSpPr>
          <p:cNvPr id="5" name="TextBox 4">
            <a:extLst>
              <a:ext uri="{FF2B5EF4-FFF2-40B4-BE49-F238E27FC236}">
                <a16:creationId xmlns:a16="http://schemas.microsoft.com/office/drawing/2014/main" id="{C7F0B248-E959-66F8-7A1E-DF67A1B71BBF}"/>
              </a:ext>
            </a:extLst>
          </p:cNvPr>
          <p:cNvSpPr txBox="1"/>
          <p:nvPr/>
        </p:nvSpPr>
        <p:spPr>
          <a:xfrm>
            <a:off x="8522447" y="5614769"/>
            <a:ext cx="3669553" cy="369332"/>
          </a:xfrm>
          <a:prstGeom prst="rect">
            <a:avLst/>
          </a:prstGeom>
          <a:noFill/>
        </p:spPr>
        <p:txBody>
          <a:bodyPr wrap="square" rtlCol="0">
            <a:spAutoFit/>
          </a:bodyPr>
          <a:lstStyle/>
          <a:p>
            <a:r>
              <a:rPr lang="en-GB" dirty="0">
                <a:hlinkClick r:id="rId4"/>
              </a:rPr>
              <a:t>WG: Nurture group handbook</a:t>
            </a:r>
            <a:endParaRPr lang="en-GB" dirty="0"/>
          </a:p>
        </p:txBody>
      </p:sp>
    </p:spTree>
    <p:extLst>
      <p:ext uri="{BB962C8B-B14F-4D97-AF65-F5344CB8AC3E}">
        <p14:creationId xmlns:p14="http://schemas.microsoft.com/office/powerpoint/2010/main" val="1411218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B08AF7-9562-636F-7D6F-B3DD18AA6DCB}"/>
              </a:ext>
            </a:extLst>
          </p:cNvPr>
          <p:cNvSpPr>
            <a:spLocks noGrp="1"/>
          </p:cNvSpPr>
          <p:nvPr>
            <p:ph type="dt" sz="half" idx="10"/>
          </p:nvPr>
        </p:nvSpPr>
        <p:spPr/>
        <p:txBody>
          <a:bodyPr/>
          <a:lstStyle/>
          <a:p>
            <a:fld id="{FB0093D1-D471-4AFB-9273-31AD03DE20C2}" type="datetime1">
              <a:rPr lang="en-GB" smtClean="0"/>
              <a:t>29/10/2025</a:t>
            </a:fld>
            <a:endParaRPr lang="en-GB"/>
          </a:p>
        </p:txBody>
      </p:sp>
      <p:sp>
        <p:nvSpPr>
          <p:cNvPr id="3" name="Slide Number Placeholder 2">
            <a:extLst>
              <a:ext uri="{FF2B5EF4-FFF2-40B4-BE49-F238E27FC236}">
                <a16:creationId xmlns:a16="http://schemas.microsoft.com/office/drawing/2014/main" id="{E94575E7-DA79-D313-DF84-BF503FF34C48}"/>
              </a:ext>
            </a:extLst>
          </p:cNvPr>
          <p:cNvSpPr>
            <a:spLocks noGrp="1"/>
          </p:cNvSpPr>
          <p:nvPr>
            <p:ph type="sldNum" sz="quarter" idx="12"/>
          </p:nvPr>
        </p:nvSpPr>
        <p:spPr/>
        <p:txBody>
          <a:bodyPr/>
          <a:lstStyle/>
          <a:p>
            <a:fld id="{A9E43888-032C-4054-8832-6BE7B9328589}" type="slidenum">
              <a:rPr lang="en-GB" smtClean="0"/>
              <a:t>11</a:t>
            </a:fld>
            <a:endParaRPr lang="en-GB"/>
          </a:p>
        </p:txBody>
      </p:sp>
      <p:pic>
        <p:nvPicPr>
          <p:cNvPr id="4" name="Online Media 3" title="The Nurture Group Network Journey - Connah's Story">
            <a:hlinkClick r:id="" action="ppaction://media"/>
            <a:extLst>
              <a:ext uri="{FF2B5EF4-FFF2-40B4-BE49-F238E27FC236}">
                <a16:creationId xmlns:a16="http://schemas.microsoft.com/office/drawing/2014/main" id="{75E97AA5-87B9-9B07-30D6-B729930B33D6}"/>
              </a:ext>
            </a:extLst>
          </p:cNvPr>
          <p:cNvPicPr>
            <a:picLocks noRot="1" noChangeAspect="1"/>
          </p:cNvPicPr>
          <p:nvPr>
            <a:videoFile r:link="rId1"/>
          </p:nvPr>
        </p:nvPicPr>
        <p:blipFill>
          <a:blip r:embed="rId3"/>
          <a:stretch>
            <a:fillRect/>
          </a:stretch>
        </p:blipFill>
        <p:spPr>
          <a:xfrm>
            <a:off x="133350" y="56199"/>
            <a:ext cx="11813056" cy="6745601"/>
          </a:xfrm>
          <a:prstGeom prst="rect">
            <a:avLst/>
          </a:prstGeom>
        </p:spPr>
      </p:pic>
    </p:spTree>
    <p:extLst>
      <p:ext uri="{BB962C8B-B14F-4D97-AF65-F5344CB8AC3E}">
        <p14:creationId xmlns:p14="http://schemas.microsoft.com/office/powerpoint/2010/main" val="124259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8" y="0"/>
            <a:ext cx="7024744" cy="1143000"/>
          </a:xfrm>
        </p:spPr>
        <p:txBody>
          <a:bodyPr>
            <a:normAutofit/>
          </a:bodyPr>
          <a:lstStyle/>
          <a:p>
            <a:r>
              <a:rPr lang="en-GB" sz="3200" dirty="0"/>
              <a:t>Social stories (SS) </a:t>
            </a:r>
          </a:p>
        </p:txBody>
      </p:sp>
      <p:graphicFrame>
        <p:nvGraphicFramePr>
          <p:cNvPr id="4" name="Content Placeholder 3"/>
          <p:cNvGraphicFramePr>
            <a:graphicFrameLocks noGrp="1" noDrilldown="1" noMove="1" noResize="1"/>
          </p:cNvGraphicFramePr>
          <p:nvPr>
            <p:ph idx="1"/>
            <p:extLst>
              <p:ext uri="{D42A27DB-BD31-4B8C-83A1-F6EECF244321}">
                <p14:modId xmlns:p14="http://schemas.microsoft.com/office/powerpoint/2010/main" val="43898429"/>
              </p:ext>
            </p:extLst>
          </p:nvPr>
        </p:nvGraphicFramePr>
        <p:xfrm>
          <a:off x="342909" y="161365"/>
          <a:ext cx="11484526" cy="65352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96410CEB-8F08-6BBA-9802-A600D7FB7C65}"/>
              </a:ext>
            </a:extLst>
          </p:cNvPr>
          <p:cNvGraphicFramePr/>
          <p:nvPr>
            <p:extLst>
              <p:ext uri="{D42A27DB-BD31-4B8C-83A1-F6EECF244321}">
                <p14:modId xmlns:p14="http://schemas.microsoft.com/office/powerpoint/2010/main" val="3926289222"/>
              </p:ext>
            </p:extLst>
          </p:nvPr>
        </p:nvGraphicFramePr>
        <p:xfrm>
          <a:off x="173317" y="5278583"/>
          <a:ext cx="11845365" cy="88926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ACF6C370-C4A1-82E9-4F94-922D2576259F}"/>
              </a:ext>
            </a:extLst>
          </p:cNvPr>
          <p:cNvSpPr txBox="1"/>
          <p:nvPr/>
        </p:nvSpPr>
        <p:spPr>
          <a:xfrm>
            <a:off x="8940799" y="6327303"/>
            <a:ext cx="6096000" cy="369332"/>
          </a:xfrm>
          <a:prstGeom prst="rect">
            <a:avLst/>
          </a:prstGeom>
          <a:noFill/>
        </p:spPr>
        <p:txBody>
          <a:bodyPr wrap="square">
            <a:spAutoFit/>
          </a:bodyPr>
          <a:lstStyle/>
          <a:p>
            <a:r>
              <a:rPr lang="en-GB" dirty="0"/>
              <a:t>(Gray and </a:t>
            </a:r>
            <a:r>
              <a:rPr lang="en-GB" dirty="0" err="1"/>
              <a:t>Garrand</a:t>
            </a:r>
            <a:r>
              <a:rPr lang="en-GB" dirty="0"/>
              <a:t>, 1993). </a:t>
            </a:r>
          </a:p>
        </p:txBody>
      </p:sp>
      <p:pic>
        <p:nvPicPr>
          <p:cNvPr id="16" name="Picture 15">
            <a:extLst>
              <a:ext uri="{FF2B5EF4-FFF2-40B4-BE49-F238E27FC236}">
                <a16:creationId xmlns:a16="http://schemas.microsoft.com/office/drawing/2014/main" id="{7203E634-8B10-E4C7-741D-57DC6A55E5CD}"/>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Lst>
          </a:blip>
          <a:stretch>
            <a:fillRect/>
          </a:stretch>
        </p:blipFill>
        <p:spPr>
          <a:xfrm>
            <a:off x="252092" y="-88070"/>
            <a:ext cx="2428677" cy="2799732"/>
          </a:xfrm>
          <a:prstGeom prst="rect">
            <a:avLst/>
          </a:prstGeom>
        </p:spPr>
      </p:pic>
    </p:spTree>
    <p:extLst>
      <p:ext uri="{BB962C8B-B14F-4D97-AF65-F5344CB8AC3E}">
        <p14:creationId xmlns:p14="http://schemas.microsoft.com/office/powerpoint/2010/main" val="337846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par>
                                <p:cTn id="21" presetID="2" presetClass="exit" presetSubtype="6" fill="hold" nodeType="withEffect">
                                  <p:stCondLst>
                                    <p:cond delay="0"/>
                                  </p:stCondLst>
                                  <p:childTnLst>
                                    <p:anim calcmode="lin" valueType="num">
                                      <p:cBhvr additive="base">
                                        <p:cTn id="22" dur="5000"/>
                                        <p:tgtEl>
                                          <p:spTgt spid="16"/>
                                        </p:tgtEl>
                                        <p:attrNameLst>
                                          <p:attrName>ppt_x</p:attrName>
                                        </p:attrNameLst>
                                      </p:cBhvr>
                                      <p:tavLst>
                                        <p:tav tm="0">
                                          <p:val>
                                            <p:strVal val="ppt_x"/>
                                          </p:val>
                                        </p:tav>
                                        <p:tav tm="100000">
                                          <p:val>
                                            <p:strVal val="1+ppt_w/2"/>
                                          </p:val>
                                        </p:tav>
                                      </p:tavLst>
                                    </p:anim>
                                    <p:anim calcmode="lin" valueType="num">
                                      <p:cBhvr additive="base">
                                        <p:cTn id="23" dur="5000"/>
                                        <p:tgtEl>
                                          <p:spTgt spid="16"/>
                                        </p:tgtEl>
                                        <p:attrNameLst>
                                          <p:attrName>ppt_y</p:attrName>
                                        </p:attrNameLst>
                                      </p:cBhvr>
                                      <p:tavLst>
                                        <p:tav tm="0">
                                          <p:val>
                                            <p:strVal val="ppt_y"/>
                                          </p:val>
                                        </p:tav>
                                        <p:tav tm="100000">
                                          <p:val>
                                            <p:strVal val="1+ppt_h/2"/>
                                          </p:val>
                                        </p:tav>
                                      </p:tavLst>
                                    </p:anim>
                                    <p:set>
                                      <p:cBhvr>
                                        <p:cTn id="24" dur="1" fill="hold">
                                          <p:stCondLst>
                                            <p:cond delay="49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882" y="1280703"/>
            <a:ext cx="3463004" cy="4955192"/>
          </a:xfrm>
          <a:solidFill>
            <a:schemeClr val="bg2">
              <a:lumMod val="20000"/>
              <a:lumOff val="80000"/>
            </a:schemeClr>
          </a:solidFill>
          <a:ln>
            <a:solidFill>
              <a:schemeClr val="accent1"/>
            </a:solidFill>
          </a:ln>
        </p:spPr>
        <p:txBody>
          <a:bodyPr>
            <a:noAutofit/>
          </a:bodyPr>
          <a:lstStyle/>
          <a:p>
            <a:pPr marL="68580" indent="0">
              <a:buNone/>
            </a:pPr>
            <a:r>
              <a:rPr lang="en-US" sz="2200" dirty="0"/>
              <a:t>Providing instructions on who, what, </a:t>
            </a:r>
            <a:r>
              <a:rPr lang="en-GB" sz="2200" dirty="0"/>
              <a:t>when, where and why of a social situation</a:t>
            </a:r>
            <a:endParaRPr lang="en-US" sz="2200" dirty="0"/>
          </a:p>
          <a:p>
            <a:pPr marL="68580" indent="0">
              <a:buNone/>
            </a:pPr>
            <a:r>
              <a:rPr lang="en-US" sz="2200" dirty="0"/>
              <a:t>For example, a SS may be created for a child who has problems sharing. </a:t>
            </a:r>
          </a:p>
          <a:p>
            <a:pPr marL="68580" indent="0">
              <a:buNone/>
            </a:pPr>
            <a:endParaRPr lang="en-US" sz="2200" dirty="0"/>
          </a:p>
        </p:txBody>
      </p:sp>
      <p:sp>
        <p:nvSpPr>
          <p:cNvPr id="4" name="Title 1"/>
          <p:cNvSpPr>
            <a:spLocks noGrp="1"/>
          </p:cNvSpPr>
          <p:nvPr>
            <p:ph type="title"/>
          </p:nvPr>
        </p:nvSpPr>
        <p:spPr>
          <a:xfrm>
            <a:off x="169882" y="0"/>
            <a:ext cx="7024744" cy="1143000"/>
          </a:xfrm>
        </p:spPr>
        <p:txBody>
          <a:bodyPr>
            <a:normAutofit/>
          </a:bodyPr>
          <a:lstStyle/>
          <a:p>
            <a:r>
              <a:rPr lang="en-GB" sz="3200" dirty="0"/>
              <a:t>Social stories (SS) </a:t>
            </a:r>
          </a:p>
        </p:txBody>
      </p:sp>
      <p:sp>
        <p:nvSpPr>
          <p:cNvPr id="5" name="Rectangle 4"/>
          <p:cNvSpPr/>
          <p:nvPr/>
        </p:nvSpPr>
        <p:spPr>
          <a:xfrm>
            <a:off x="3878149" y="100255"/>
            <a:ext cx="4031416" cy="2308324"/>
          </a:xfrm>
          <a:prstGeom prst="rect">
            <a:avLst/>
          </a:prstGeom>
          <a:solidFill>
            <a:schemeClr val="bg2">
              <a:lumMod val="20000"/>
              <a:lumOff val="80000"/>
            </a:schemeClr>
          </a:solidFill>
          <a:ln>
            <a:solidFill>
              <a:schemeClr val="accent1"/>
            </a:solidFill>
          </a:ln>
        </p:spPr>
        <p:txBody>
          <a:bodyPr wrap="square">
            <a:spAutoFit/>
          </a:bodyPr>
          <a:lstStyle/>
          <a:p>
            <a:pPr marL="68580"/>
            <a:r>
              <a:rPr lang="en-US" dirty="0"/>
              <a:t>The story needs to place the child within a specific situation and present them with their own perspective of the setting (e.g., “When I go to the toy corner, I like to play with the toys). There are other children who like to play with the toys, too”). </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8114" y="203413"/>
            <a:ext cx="4031416" cy="18791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9344369" y="6388413"/>
            <a:ext cx="2225289" cy="369332"/>
          </a:xfrm>
          <a:prstGeom prst="rect">
            <a:avLst/>
          </a:prstGeom>
        </p:spPr>
        <p:txBody>
          <a:bodyPr wrap="none">
            <a:spAutoFit/>
          </a:bodyPr>
          <a:lstStyle/>
          <a:p>
            <a:r>
              <a:rPr lang="en-US" dirty="0">
                <a:solidFill>
                  <a:prstClr val="black"/>
                </a:solidFill>
              </a:rPr>
              <a:t>Gray (1998, 2003) </a:t>
            </a:r>
            <a:endParaRPr lang="en-GB" dirty="0"/>
          </a:p>
        </p:txBody>
      </p:sp>
      <p:graphicFrame>
        <p:nvGraphicFramePr>
          <p:cNvPr id="2" name="Content Placeholder 4">
            <a:extLst>
              <a:ext uri="{FF2B5EF4-FFF2-40B4-BE49-F238E27FC236}">
                <a16:creationId xmlns:a16="http://schemas.microsoft.com/office/drawing/2014/main" id="{4C9F08E1-DDD7-F77F-2515-7D461F0DBA2C}"/>
              </a:ext>
            </a:extLst>
          </p:cNvPr>
          <p:cNvGraphicFramePr>
            <a:graphicFrameLocks/>
          </p:cNvGraphicFramePr>
          <p:nvPr>
            <p:extLst>
              <p:ext uri="{D42A27DB-BD31-4B8C-83A1-F6EECF244321}">
                <p14:modId xmlns:p14="http://schemas.microsoft.com/office/powerpoint/2010/main" val="4215112916"/>
              </p:ext>
            </p:extLst>
          </p:nvPr>
        </p:nvGraphicFramePr>
        <p:xfrm>
          <a:off x="3344554" y="1698580"/>
          <a:ext cx="8784976" cy="5184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B0A9EAA4-186F-B441-D4B1-422B96F63CEC}"/>
              </a:ext>
            </a:extLst>
          </p:cNvPr>
          <p:cNvSpPr txBox="1"/>
          <p:nvPr/>
        </p:nvSpPr>
        <p:spPr>
          <a:xfrm>
            <a:off x="245035" y="6388413"/>
            <a:ext cx="6096000" cy="369332"/>
          </a:xfrm>
          <a:prstGeom prst="rect">
            <a:avLst/>
          </a:prstGeom>
          <a:noFill/>
        </p:spPr>
        <p:txBody>
          <a:bodyPr wrap="square">
            <a:spAutoFit/>
          </a:bodyPr>
          <a:lstStyle/>
          <a:p>
            <a:pPr lvl="0"/>
            <a:r>
              <a:rPr lang="en-GB" dirty="0"/>
              <a:t>(Gray and </a:t>
            </a:r>
            <a:r>
              <a:rPr lang="en-GB" dirty="0" err="1"/>
              <a:t>Garrand</a:t>
            </a:r>
            <a:r>
              <a:rPr lang="en-GB" dirty="0"/>
              <a:t>, 1993). </a:t>
            </a:r>
          </a:p>
        </p:txBody>
      </p:sp>
    </p:spTree>
    <p:extLst>
      <p:ext uri="{BB962C8B-B14F-4D97-AF65-F5344CB8AC3E}">
        <p14:creationId xmlns:p14="http://schemas.microsoft.com/office/powerpoint/2010/main" val="1320487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83055" y="-198718"/>
            <a:ext cx="7024744" cy="1143000"/>
          </a:xfrm>
        </p:spPr>
        <p:txBody>
          <a:bodyPr>
            <a:normAutofit/>
          </a:bodyPr>
          <a:lstStyle/>
          <a:p>
            <a:r>
              <a:rPr lang="en-GB" sz="3200" dirty="0"/>
              <a:t>Social stories (SS) </a:t>
            </a:r>
          </a:p>
        </p:txBody>
      </p:sp>
      <p:graphicFrame>
        <p:nvGraphicFramePr>
          <p:cNvPr id="6" name="Content Placeholder 1"/>
          <p:cNvGraphicFramePr>
            <a:graphicFrameLocks/>
          </p:cNvGraphicFramePr>
          <p:nvPr>
            <p:extLst>
              <p:ext uri="{D42A27DB-BD31-4B8C-83A1-F6EECF244321}">
                <p14:modId xmlns:p14="http://schemas.microsoft.com/office/powerpoint/2010/main" val="3166759063"/>
              </p:ext>
            </p:extLst>
          </p:nvPr>
        </p:nvGraphicFramePr>
        <p:xfrm>
          <a:off x="109537" y="630195"/>
          <a:ext cx="9071534" cy="25440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itle 1">
            <a:extLst>
              <a:ext uri="{FF2B5EF4-FFF2-40B4-BE49-F238E27FC236}">
                <a16:creationId xmlns:a16="http://schemas.microsoft.com/office/drawing/2014/main" id="{6BDC8F75-5207-FE95-D8CA-25709153460F}"/>
              </a:ext>
            </a:extLst>
          </p:cNvPr>
          <p:cNvSpPr txBox="1">
            <a:spLocks/>
          </p:cNvSpPr>
          <p:nvPr/>
        </p:nvSpPr>
        <p:spPr>
          <a:xfrm>
            <a:off x="9335717" y="5669977"/>
            <a:ext cx="7024744"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Benefits of SS</a:t>
            </a:r>
          </a:p>
        </p:txBody>
      </p:sp>
      <p:sp>
        <p:nvSpPr>
          <p:cNvPr id="12" name="Rectangle 11">
            <a:extLst>
              <a:ext uri="{FF2B5EF4-FFF2-40B4-BE49-F238E27FC236}">
                <a16:creationId xmlns:a16="http://schemas.microsoft.com/office/drawing/2014/main" id="{DC854214-8597-D297-9781-53FDCED8C951}"/>
              </a:ext>
            </a:extLst>
          </p:cNvPr>
          <p:cNvSpPr/>
          <p:nvPr/>
        </p:nvSpPr>
        <p:spPr>
          <a:xfrm>
            <a:off x="9335717" y="211839"/>
            <a:ext cx="2746746" cy="5355312"/>
          </a:xfrm>
          <a:prstGeom prst="rect">
            <a:avLst/>
          </a:prstGeom>
          <a:solidFill>
            <a:schemeClr val="bg2">
              <a:lumMod val="60000"/>
              <a:lumOff val="40000"/>
            </a:schemeClr>
          </a:solidFill>
          <a:ln>
            <a:solidFill>
              <a:schemeClr val="accent1"/>
            </a:solidFill>
          </a:ln>
        </p:spPr>
        <p:txBody>
          <a:bodyPr wrap="square">
            <a:spAutoFit/>
          </a:bodyPr>
          <a:lstStyle/>
          <a:p>
            <a:pPr marL="68580"/>
            <a:endParaRPr lang="en-GB" dirty="0"/>
          </a:p>
          <a:p>
            <a:pPr marL="68580"/>
            <a:r>
              <a:rPr lang="en-GB" dirty="0"/>
              <a:t>Literature has indicated effectiveness in decreasing aggressive behaviour (Adams, </a:t>
            </a:r>
            <a:r>
              <a:rPr lang="en-GB" dirty="0" err="1"/>
              <a:t>Gouvousis</a:t>
            </a:r>
            <a:r>
              <a:rPr lang="en-GB" dirty="0"/>
              <a:t>, Van Lue and Waldron, 2004; Ali and Fredrickson, 2006), increasing pro-social behaviour (</a:t>
            </a:r>
            <a:r>
              <a:rPr lang="en-GB" dirty="0" err="1"/>
              <a:t>Kuouch</a:t>
            </a:r>
            <a:r>
              <a:rPr lang="en-GB" dirty="0"/>
              <a:t> and </a:t>
            </a:r>
            <a:r>
              <a:rPr lang="en-GB" dirty="0" err="1"/>
              <a:t>Mirenda</a:t>
            </a:r>
            <a:r>
              <a:rPr lang="en-GB" dirty="0"/>
              <a:t>, 2003), improving social skills (Barry and Burley, 2004) and increasing on-task behaviour (Brownell, 2002).</a:t>
            </a:r>
          </a:p>
          <a:p>
            <a:pPr marL="68580"/>
            <a:endParaRPr lang="en-GB" dirty="0"/>
          </a:p>
        </p:txBody>
      </p:sp>
      <p:sp>
        <p:nvSpPr>
          <p:cNvPr id="16" name="Content Placeholder 2">
            <a:extLst>
              <a:ext uri="{FF2B5EF4-FFF2-40B4-BE49-F238E27FC236}">
                <a16:creationId xmlns:a16="http://schemas.microsoft.com/office/drawing/2014/main" id="{1FF1E4D5-598E-97DC-3895-7908E4A90B85}"/>
              </a:ext>
            </a:extLst>
          </p:cNvPr>
          <p:cNvSpPr txBox="1">
            <a:spLocks/>
          </p:cNvSpPr>
          <p:nvPr/>
        </p:nvSpPr>
        <p:spPr>
          <a:xfrm>
            <a:off x="191733" y="3058297"/>
            <a:ext cx="8927553" cy="3731741"/>
          </a:xfrm>
          <a:prstGeom prst="rect">
            <a:avLst/>
          </a:prstGeom>
          <a:solidFill>
            <a:schemeClr val="accent4">
              <a:lumMod val="40000"/>
              <a:lumOff val="60000"/>
            </a:schemeClr>
          </a:solidFill>
        </p:spPr>
        <p:txBody>
          <a:bodyPr vert="horz" lIns="91440" tIns="45720" rIns="91440" bIns="45720" rtlCol="0">
            <a:noAutofit/>
          </a:bodyPr>
          <a:lst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spcBef>
                <a:spcPts val="0"/>
              </a:spcBef>
            </a:pPr>
            <a:r>
              <a:rPr lang="en-GB" sz="1600" dirty="0"/>
              <a:t>They present children with </a:t>
            </a:r>
            <a:r>
              <a:rPr lang="en-GB" sz="1600" b="1" dirty="0"/>
              <a:t>basic information </a:t>
            </a:r>
            <a:r>
              <a:rPr lang="en-GB" sz="1600" dirty="0"/>
              <a:t>about a </a:t>
            </a:r>
          </a:p>
          <a:p>
            <a:pPr marL="0" indent="0">
              <a:lnSpc>
                <a:spcPct val="110000"/>
              </a:lnSpc>
              <a:spcBef>
                <a:spcPts val="0"/>
              </a:spcBef>
              <a:buNone/>
            </a:pPr>
            <a:r>
              <a:rPr lang="en-GB" sz="1600" dirty="0"/>
              <a:t>     particular situation that may be confusing to them. </a:t>
            </a:r>
          </a:p>
          <a:p>
            <a:pPr marL="0" indent="0">
              <a:lnSpc>
                <a:spcPct val="110000"/>
              </a:lnSpc>
              <a:spcBef>
                <a:spcPts val="0"/>
              </a:spcBef>
              <a:buNone/>
            </a:pPr>
            <a:endParaRPr lang="en-GB" sz="1600" dirty="0"/>
          </a:p>
          <a:p>
            <a:pPr>
              <a:lnSpc>
                <a:spcPct val="110000"/>
              </a:lnSpc>
              <a:spcBef>
                <a:spcPts val="0"/>
              </a:spcBef>
            </a:pPr>
            <a:r>
              <a:rPr lang="en-GB" sz="1600" dirty="0"/>
              <a:t>They use </a:t>
            </a:r>
            <a:r>
              <a:rPr lang="en-GB" sz="1600" b="1" dirty="0"/>
              <a:t>visual learning strategies </a:t>
            </a:r>
            <a:r>
              <a:rPr lang="en-GB" sz="1600" dirty="0"/>
              <a:t>which are beneficial to </a:t>
            </a:r>
          </a:p>
          <a:p>
            <a:pPr marL="0" indent="0">
              <a:lnSpc>
                <a:spcPct val="110000"/>
              </a:lnSpc>
              <a:spcBef>
                <a:spcPts val="0"/>
              </a:spcBef>
              <a:buNone/>
            </a:pPr>
            <a:r>
              <a:rPr lang="en-GB" sz="1600" dirty="0"/>
              <a:t>     those with learning disabilities or prefer visual stimuli.</a:t>
            </a:r>
          </a:p>
          <a:p>
            <a:pPr marL="0" indent="0">
              <a:lnSpc>
                <a:spcPct val="110000"/>
              </a:lnSpc>
              <a:spcBef>
                <a:spcPts val="0"/>
              </a:spcBef>
              <a:buNone/>
            </a:pPr>
            <a:r>
              <a:rPr lang="en-GB" sz="1600" dirty="0"/>
              <a:t> </a:t>
            </a:r>
          </a:p>
          <a:p>
            <a:pPr>
              <a:lnSpc>
                <a:spcPct val="110000"/>
              </a:lnSpc>
              <a:spcBef>
                <a:spcPts val="0"/>
              </a:spcBef>
            </a:pPr>
            <a:r>
              <a:rPr lang="en-GB" sz="1600" b="1" dirty="0"/>
              <a:t>Easy to implement </a:t>
            </a:r>
            <a:r>
              <a:rPr lang="en-GB" sz="1600" dirty="0"/>
              <a:t>within the classroom as they do not require special training. </a:t>
            </a:r>
          </a:p>
          <a:p>
            <a:pPr marL="0" indent="0">
              <a:lnSpc>
                <a:spcPct val="110000"/>
              </a:lnSpc>
              <a:spcBef>
                <a:spcPts val="0"/>
              </a:spcBef>
              <a:buNone/>
            </a:pPr>
            <a:endParaRPr lang="en-GB" sz="1600" dirty="0"/>
          </a:p>
          <a:p>
            <a:pPr>
              <a:lnSpc>
                <a:spcPct val="100000"/>
              </a:lnSpc>
              <a:spcBef>
                <a:spcPts val="0"/>
              </a:spcBef>
            </a:pPr>
            <a:r>
              <a:rPr lang="en-GB" sz="1600" dirty="0"/>
              <a:t>They can be implemented into their </a:t>
            </a:r>
            <a:r>
              <a:rPr lang="en-GB" sz="1600" b="1" dirty="0"/>
              <a:t>daily routine </a:t>
            </a:r>
            <a:r>
              <a:rPr lang="en-GB" sz="1600" dirty="0"/>
              <a:t>without disruption to the schedule or curriculum.</a:t>
            </a:r>
          </a:p>
          <a:p>
            <a:pPr>
              <a:lnSpc>
                <a:spcPct val="100000"/>
              </a:lnSpc>
              <a:spcBef>
                <a:spcPts val="0"/>
              </a:spcBef>
            </a:pPr>
            <a:endParaRPr lang="en-GB" sz="1600" dirty="0"/>
          </a:p>
          <a:p>
            <a:pPr>
              <a:lnSpc>
                <a:spcPct val="100000"/>
              </a:lnSpc>
              <a:spcBef>
                <a:spcPts val="0"/>
              </a:spcBef>
            </a:pPr>
            <a:r>
              <a:rPr lang="en-GB" sz="1600" dirty="0"/>
              <a:t>Each SS </a:t>
            </a:r>
            <a:r>
              <a:rPr lang="en-GB" sz="1600" b="1" dirty="0"/>
              <a:t>is individualised with the child’s interests, perspective and problem in mind </a:t>
            </a:r>
            <a:r>
              <a:rPr lang="en-GB" sz="1600" dirty="0"/>
              <a:t>which makes it successful in a variety of settings covering a range of different behaviours. </a:t>
            </a:r>
          </a:p>
        </p:txBody>
      </p:sp>
      <p:pic>
        <p:nvPicPr>
          <p:cNvPr id="15" name="Content Placeholder 14">
            <a:extLst>
              <a:ext uri="{FF2B5EF4-FFF2-40B4-BE49-F238E27FC236}">
                <a16:creationId xmlns:a16="http://schemas.microsoft.com/office/drawing/2014/main" id="{DA754601-BEB8-DAD0-BC6E-CA1D19C3E9F1}"/>
              </a:ext>
            </a:extLst>
          </p:cNvPr>
          <p:cNvPicPr>
            <a:picLocks noGrp="1" noChangeAspect="1"/>
          </p:cNvPicPr>
          <p:nvPr>
            <p:ph sz="quarter" idx="1"/>
          </p:nvPr>
        </p:nvPicPr>
        <p:blipFill>
          <a:blip r:embed="rId7"/>
          <a:stretch>
            <a:fillRect/>
          </a:stretch>
        </p:blipFill>
        <p:spPr>
          <a:xfrm>
            <a:off x="6681011" y="3058297"/>
            <a:ext cx="2500060" cy="1657041"/>
          </a:xfrm>
          <a:prstGeom prst="rect">
            <a:avLst/>
          </a:prstGeom>
        </p:spPr>
      </p:pic>
    </p:spTree>
    <p:extLst>
      <p:ext uri="{BB962C8B-B14F-4D97-AF65-F5344CB8AC3E}">
        <p14:creationId xmlns:p14="http://schemas.microsoft.com/office/powerpoint/2010/main" val="2262060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AA7B234E-FE17-4087-92FD-3802CA26E967}"/>
              </a:ext>
            </a:extLst>
          </p:cNvPr>
          <p:cNvSpPr>
            <a:spLocks noGrp="1"/>
          </p:cNvSpPr>
          <p:nvPr>
            <p:ph type="sldNum" sz="quarter" idx="4"/>
          </p:nvPr>
        </p:nvSpPr>
        <p:spPr/>
        <p:txBody>
          <a:bodyPr rtlCol="0"/>
          <a:lstStyle/>
          <a:p>
            <a:pPr rtl="0"/>
            <a:fld id="{294A09A9-5501-47C1-A89A-A340965A2BE2}" type="slidenum">
              <a:rPr lang="en-GB" smtClean="0"/>
              <a:pPr rtl="0"/>
              <a:t>15</a:t>
            </a:fld>
            <a:endParaRPr lang="en-GB"/>
          </a:p>
        </p:txBody>
      </p:sp>
      <p:pic>
        <p:nvPicPr>
          <p:cNvPr id="18" name="Picture 17">
            <a:extLst>
              <a:ext uri="{FF2B5EF4-FFF2-40B4-BE49-F238E27FC236}">
                <a16:creationId xmlns:a16="http://schemas.microsoft.com/office/drawing/2014/main" id="{16474BB4-82DF-E0A8-A695-3B15BBFD1537}"/>
              </a:ext>
            </a:extLst>
          </p:cNvPr>
          <p:cNvPicPr>
            <a:picLocks noChangeAspect="1"/>
          </p:cNvPicPr>
          <p:nvPr/>
        </p:nvPicPr>
        <p:blipFill>
          <a:blip r:embed="rId5"/>
          <a:stretch>
            <a:fillRect/>
          </a:stretch>
        </p:blipFill>
        <p:spPr>
          <a:xfrm>
            <a:off x="0" y="0"/>
            <a:ext cx="12192000" cy="6935245"/>
          </a:xfrm>
          <a:prstGeom prst="rect">
            <a:avLst/>
          </a:prstGeom>
        </p:spPr>
      </p:pic>
      <p:pic>
        <p:nvPicPr>
          <p:cNvPr id="11" name="Picture 10">
            <a:extLst>
              <a:ext uri="{FF2B5EF4-FFF2-40B4-BE49-F238E27FC236}">
                <a16:creationId xmlns:a16="http://schemas.microsoft.com/office/drawing/2014/main" id="{642586DD-8BB4-9B33-417B-062920D2C102}"/>
              </a:ext>
            </a:extLst>
          </p:cNvPr>
          <p:cNvPicPr>
            <a:picLocks noChangeAspect="1"/>
          </p:cNvPicPr>
          <p:nvPr/>
        </p:nvPicPr>
        <p:blipFill>
          <a:blip r:embed="rId6"/>
          <a:stretch>
            <a:fillRect/>
          </a:stretch>
        </p:blipFill>
        <p:spPr>
          <a:xfrm>
            <a:off x="72169" y="2243761"/>
            <a:ext cx="2461398" cy="4688378"/>
          </a:xfrm>
          <a:prstGeom prst="rect">
            <a:avLst/>
          </a:prstGeom>
        </p:spPr>
      </p:pic>
      <p:pic>
        <p:nvPicPr>
          <p:cNvPr id="16" name="Recorded Sound">
            <a:hlinkClick r:id="" action="ppaction://media"/>
            <a:extLst>
              <a:ext uri="{FF2B5EF4-FFF2-40B4-BE49-F238E27FC236}">
                <a16:creationId xmlns:a16="http://schemas.microsoft.com/office/drawing/2014/main" id="{734FDF9C-7CD9-00D0-A753-C86FF221E2E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449575" y="2768556"/>
            <a:ext cx="244475" cy="244475"/>
          </a:xfrm>
          <a:prstGeom prst="rect">
            <a:avLst/>
          </a:prstGeom>
        </p:spPr>
      </p:pic>
      <p:sp>
        <p:nvSpPr>
          <p:cNvPr id="10" name="TextBox 9">
            <a:extLst>
              <a:ext uri="{FF2B5EF4-FFF2-40B4-BE49-F238E27FC236}">
                <a16:creationId xmlns:a16="http://schemas.microsoft.com/office/drawing/2014/main" id="{A6D1472C-1BF2-8A1A-F04A-1BDD85BEF2B5}"/>
              </a:ext>
            </a:extLst>
          </p:cNvPr>
          <p:cNvSpPr txBox="1"/>
          <p:nvPr/>
        </p:nvSpPr>
        <p:spPr>
          <a:xfrm>
            <a:off x="3831624" y="1942343"/>
            <a:ext cx="4528752" cy="369332"/>
          </a:xfrm>
          <a:prstGeom prst="rect">
            <a:avLst/>
          </a:prstGeom>
          <a:noFill/>
        </p:spPr>
        <p:txBody>
          <a:bodyPr wrap="square" rtlCol="0">
            <a:spAutoFit/>
          </a:bodyPr>
          <a:lstStyle/>
          <a:p>
            <a:r>
              <a:rPr lang="en-GB" dirty="0">
                <a:solidFill>
                  <a:schemeClr val="bg1"/>
                </a:solidFill>
                <a:hlinkClick r:id="rId8">
                  <a:extLst>
                    <a:ext uri="{A12FA001-AC4F-418D-AE19-62706E023703}">
                      <ahyp:hlinkClr xmlns:ahyp="http://schemas.microsoft.com/office/drawing/2018/hyperlinkcolor" val="tx"/>
                    </a:ext>
                  </a:extLst>
                </a:hlinkClick>
              </a:rPr>
              <a:t>Bradley – Raising my hand</a:t>
            </a:r>
            <a:endParaRPr lang="en-GB" dirty="0">
              <a:solidFill>
                <a:schemeClr val="bg1"/>
              </a:solidFill>
            </a:endParaRPr>
          </a:p>
        </p:txBody>
      </p:sp>
      <p:sp>
        <p:nvSpPr>
          <p:cNvPr id="12" name="TextBox 11">
            <a:extLst>
              <a:ext uri="{FF2B5EF4-FFF2-40B4-BE49-F238E27FC236}">
                <a16:creationId xmlns:a16="http://schemas.microsoft.com/office/drawing/2014/main" id="{54DBC94F-81C3-590C-8C63-DBAF2DC620D5}"/>
              </a:ext>
            </a:extLst>
          </p:cNvPr>
          <p:cNvSpPr txBox="1"/>
          <p:nvPr/>
        </p:nvSpPr>
        <p:spPr>
          <a:xfrm>
            <a:off x="3831624" y="2567629"/>
            <a:ext cx="4899455" cy="646331"/>
          </a:xfrm>
          <a:prstGeom prst="rect">
            <a:avLst/>
          </a:prstGeom>
          <a:noFill/>
        </p:spPr>
        <p:txBody>
          <a:bodyPr wrap="square" rtlCol="0">
            <a:spAutoFit/>
          </a:bodyPr>
          <a:lstStyle/>
          <a:p>
            <a:r>
              <a:rPr lang="en-GB" dirty="0">
                <a:solidFill>
                  <a:schemeClr val="bg1"/>
                </a:solidFill>
                <a:hlinkClick r:id="rId9">
                  <a:extLst>
                    <a:ext uri="{A12FA001-AC4F-418D-AE19-62706E023703}">
                      <ahyp:hlinkClr xmlns:ahyp="http://schemas.microsoft.com/office/drawing/2018/hyperlinkcolor" val="tx"/>
                    </a:ext>
                  </a:extLst>
                </a:hlinkClick>
              </a:rPr>
              <a:t>Lucas - Staying in my seat to finish my work</a:t>
            </a:r>
            <a:r>
              <a:rPr lang="en-GB" dirty="0">
                <a:solidFill>
                  <a:schemeClr val="bg1"/>
                </a:solidFill>
              </a:rPr>
              <a:t>  </a:t>
            </a:r>
          </a:p>
        </p:txBody>
      </p:sp>
      <p:sp>
        <p:nvSpPr>
          <p:cNvPr id="15" name="TextBox 14">
            <a:extLst>
              <a:ext uri="{FF2B5EF4-FFF2-40B4-BE49-F238E27FC236}">
                <a16:creationId xmlns:a16="http://schemas.microsoft.com/office/drawing/2014/main" id="{18EAF45F-3F73-DAAB-2F59-9025CBE7F38D}"/>
              </a:ext>
            </a:extLst>
          </p:cNvPr>
          <p:cNvSpPr txBox="1"/>
          <p:nvPr/>
        </p:nvSpPr>
        <p:spPr>
          <a:xfrm flipH="1">
            <a:off x="3831624" y="3341815"/>
            <a:ext cx="7572190" cy="369332"/>
          </a:xfrm>
          <a:prstGeom prst="rect">
            <a:avLst/>
          </a:prstGeom>
          <a:noFill/>
        </p:spPr>
        <p:txBody>
          <a:bodyPr wrap="square" rtlCol="0">
            <a:spAutoFit/>
          </a:bodyPr>
          <a:lstStyle/>
          <a:p>
            <a:r>
              <a:rPr lang="en-GB" dirty="0">
                <a:solidFill>
                  <a:schemeClr val="bg1"/>
                </a:solidFill>
                <a:hlinkClick r:id="rId10">
                  <a:extLst>
                    <a:ext uri="{A12FA001-AC4F-418D-AE19-62706E023703}">
                      <ahyp:hlinkClr xmlns:ahyp="http://schemas.microsoft.com/office/drawing/2018/hyperlinkcolor" val="tx"/>
                    </a:ext>
                  </a:extLst>
                </a:hlinkClick>
              </a:rPr>
              <a:t>James – Controlling my  Anger</a:t>
            </a:r>
            <a:r>
              <a:rPr lang="en-GB" dirty="0">
                <a:solidFill>
                  <a:schemeClr val="bg1"/>
                </a:solidFill>
              </a:rPr>
              <a:t> </a:t>
            </a:r>
          </a:p>
        </p:txBody>
      </p:sp>
    </p:spTree>
    <p:extLst>
      <p:ext uri="{BB962C8B-B14F-4D97-AF65-F5344CB8AC3E}">
        <p14:creationId xmlns:p14="http://schemas.microsoft.com/office/powerpoint/2010/main" val="286551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2" presetClass="entr" presetSubtype="8"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0-#ppt_w/2"/>
                                          </p:val>
                                        </p:tav>
                                        <p:tav tm="100000">
                                          <p:val>
                                            <p:strVal val="#ppt_x"/>
                                          </p:val>
                                        </p:tav>
                                      </p:tavLst>
                                    </p:anim>
                                    <p:anim calcmode="lin" valueType="num">
                                      <p:cBhvr additive="base">
                                        <p:cTn id="14" dur="500" fill="hold"/>
                                        <p:tgtEl>
                                          <p:spTgt spid="11"/>
                                        </p:tgtEl>
                                        <p:attrNameLst>
                                          <p:attrName>ppt_y</p:attrName>
                                        </p:attrNameLst>
                                      </p:cBhvr>
                                      <p:tavLst>
                                        <p:tav tm="0">
                                          <p:val>
                                            <p:strVal val="#ppt_y"/>
                                          </p:val>
                                        </p:tav>
                                        <p:tav tm="100000">
                                          <p:val>
                                            <p:strVal val="#ppt_y"/>
                                          </p:val>
                                        </p:tav>
                                      </p:tavLst>
                                    </p:anim>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1" fill="hold" display="0">
                  <p:stCondLst>
                    <p:cond delay="indefinite"/>
                  </p:stCondLst>
                  <p:endCondLst>
                    <p:cond evt="onStopAudio" delay="0">
                      <p:tgtEl>
                        <p:sldTgt/>
                      </p:tgtEl>
                    </p:cond>
                  </p:endCondLst>
                </p:cTn>
                <p:tgtEl>
                  <p:spTgt spid="16"/>
                </p:tgtEl>
              </p:cMediaNode>
            </p:audio>
          </p:childTnLst>
        </p:cTn>
      </p:par>
    </p:tnLst>
    <p:bldLst>
      <p:bldP spid="10" grpId="0"/>
      <p:bldP spid="12" grpId="0"/>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C5253B5-EBE9-AD8F-241B-8F297FEA7CAA}"/>
              </a:ext>
            </a:extLst>
          </p:cNvPr>
          <p:cNvSpPr>
            <a:spLocks noGrp="1"/>
          </p:cNvSpPr>
          <p:nvPr>
            <p:ph type="body" sz="quarter" idx="11"/>
          </p:nvPr>
        </p:nvSpPr>
        <p:spPr>
          <a:xfrm>
            <a:off x="7002780" y="418784"/>
            <a:ext cx="4625339" cy="3398837"/>
          </a:xfrm>
        </p:spPr>
        <p:txBody>
          <a:bodyPr/>
          <a:lstStyle/>
          <a:p>
            <a:r>
              <a:rPr lang="en-GB" dirty="0">
                <a:hlinkClick r:id="rId2"/>
              </a:rPr>
              <a:t>SS example of template</a:t>
            </a:r>
            <a:endParaRPr lang="en-GB" dirty="0"/>
          </a:p>
          <a:p>
            <a:r>
              <a:rPr lang="en-GB" dirty="0">
                <a:hlinkClick r:id="rId3"/>
              </a:rPr>
              <a:t>SS task and template</a:t>
            </a:r>
            <a:endParaRPr lang="en-GB" dirty="0"/>
          </a:p>
        </p:txBody>
      </p:sp>
      <p:sp>
        <p:nvSpPr>
          <p:cNvPr id="3" name="Date Placeholder 2">
            <a:extLst>
              <a:ext uri="{FF2B5EF4-FFF2-40B4-BE49-F238E27FC236}">
                <a16:creationId xmlns:a16="http://schemas.microsoft.com/office/drawing/2014/main" id="{066C714D-2EE1-B721-4A14-7CEA4AD12C43}"/>
              </a:ext>
            </a:extLst>
          </p:cNvPr>
          <p:cNvSpPr>
            <a:spLocks noGrp="1"/>
          </p:cNvSpPr>
          <p:nvPr>
            <p:ph type="dt" sz="half" idx="2"/>
          </p:nvPr>
        </p:nvSpPr>
        <p:spPr/>
        <p:txBody>
          <a:bodyPr/>
          <a:lstStyle/>
          <a:p>
            <a:pPr rtl="0"/>
            <a:fld id="{657F6B3C-B259-4C25-8B1A-5E5583912D40}" type="datetime1">
              <a:rPr lang="en-GB" noProof="0" smtClean="0"/>
              <a:t>29/10/2025</a:t>
            </a:fld>
            <a:endParaRPr lang="en-GB" noProof="0"/>
          </a:p>
        </p:txBody>
      </p:sp>
      <p:sp>
        <p:nvSpPr>
          <p:cNvPr id="4" name="Slide Number Placeholder 3">
            <a:extLst>
              <a:ext uri="{FF2B5EF4-FFF2-40B4-BE49-F238E27FC236}">
                <a16:creationId xmlns:a16="http://schemas.microsoft.com/office/drawing/2014/main" id="{55B02DD0-6B14-B121-27EA-8340B00D387D}"/>
              </a:ext>
            </a:extLst>
          </p:cNvPr>
          <p:cNvSpPr>
            <a:spLocks noGrp="1"/>
          </p:cNvSpPr>
          <p:nvPr>
            <p:ph type="sldNum" sz="quarter" idx="4"/>
          </p:nvPr>
        </p:nvSpPr>
        <p:spPr/>
        <p:txBody>
          <a:bodyPr/>
          <a:lstStyle/>
          <a:p>
            <a:pPr rtl="0"/>
            <a:fld id="{294A09A9-5501-47C1-A89A-A340965A2BE2}" type="slidenum">
              <a:rPr lang="en-GB" noProof="0" smtClean="0"/>
              <a:pPr rtl="0"/>
              <a:t>16</a:t>
            </a:fld>
            <a:endParaRPr lang="en-GB" noProof="0"/>
          </a:p>
        </p:txBody>
      </p:sp>
      <p:sp>
        <p:nvSpPr>
          <p:cNvPr id="5" name="Title 4">
            <a:extLst>
              <a:ext uri="{FF2B5EF4-FFF2-40B4-BE49-F238E27FC236}">
                <a16:creationId xmlns:a16="http://schemas.microsoft.com/office/drawing/2014/main" id="{66E85782-913B-9BD6-AFFC-95718FEE3402}"/>
              </a:ext>
            </a:extLst>
          </p:cNvPr>
          <p:cNvSpPr>
            <a:spLocks noGrp="1"/>
          </p:cNvSpPr>
          <p:nvPr>
            <p:ph type="title"/>
          </p:nvPr>
        </p:nvSpPr>
        <p:spPr>
          <a:xfrm>
            <a:off x="2468993" y="77455"/>
            <a:ext cx="5181486" cy="1348741"/>
          </a:xfrm>
        </p:spPr>
        <p:txBody>
          <a:bodyPr/>
          <a:lstStyle/>
          <a:p>
            <a:r>
              <a:rPr lang="en-GB" dirty="0"/>
              <a:t>TASK</a:t>
            </a:r>
          </a:p>
        </p:txBody>
      </p:sp>
      <p:sp>
        <p:nvSpPr>
          <p:cNvPr id="7" name="TextBox 6">
            <a:extLst>
              <a:ext uri="{FF2B5EF4-FFF2-40B4-BE49-F238E27FC236}">
                <a16:creationId xmlns:a16="http://schemas.microsoft.com/office/drawing/2014/main" id="{397CD692-0AF6-9E96-2D69-CFDFDFE59A9E}"/>
              </a:ext>
            </a:extLst>
          </p:cNvPr>
          <p:cNvSpPr txBox="1"/>
          <p:nvPr/>
        </p:nvSpPr>
        <p:spPr>
          <a:xfrm>
            <a:off x="514350" y="1728972"/>
            <a:ext cx="11205210" cy="4820359"/>
          </a:xfrm>
          <a:prstGeom prst="rect">
            <a:avLst/>
          </a:prstGeom>
          <a:solidFill>
            <a:schemeClr val="accent4">
              <a:lumMod val="40000"/>
              <a:lumOff val="60000"/>
            </a:schemeClr>
          </a:solidFill>
        </p:spPr>
        <p:txBody>
          <a:bodyPr wrap="square">
            <a:spAutoFit/>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Title: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Creating a Social Story to Support a Child with ADHD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Task:</a:t>
            </a: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small groups (3–4 students), create an evidence-based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Social Story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for a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child with ADHD,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focusing on one common school-based challenge.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Examples of suitable contexts: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Managing transitions between classroom activities.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Waiting for a turn or sharing equipment.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Completing tasks without becoming distracted.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Handling frustration when corrected by a teacher.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Managing noise and sensory distractions.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Remembering classroom rules.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You will present your Social Story and rationale in a short 5–7 minute presentation to the class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7165317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48C641-C9E4-0F09-E4CD-BE2321B436AC}"/>
              </a:ext>
            </a:extLst>
          </p:cNvPr>
          <p:cNvSpPr>
            <a:spLocks noGrp="1"/>
          </p:cNvSpPr>
          <p:nvPr>
            <p:ph type="dt" sz="half" idx="2"/>
          </p:nvPr>
        </p:nvSpPr>
        <p:spPr/>
        <p:txBody>
          <a:bodyPr/>
          <a:lstStyle/>
          <a:p>
            <a:pPr rtl="0"/>
            <a:fld id="{657F6B3C-B259-4C25-8B1A-5E5583912D40}" type="datetime1">
              <a:rPr lang="en-GB" noProof="0" smtClean="0"/>
              <a:t>29/10/2025</a:t>
            </a:fld>
            <a:endParaRPr lang="en-GB" noProof="0"/>
          </a:p>
        </p:txBody>
      </p:sp>
      <p:sp>
        <p:nvSpPr>
          <p:cNvPr id="4" name="Slide Number Placeholder 3">
            <a:extLst>
              <a:ext uri="{FF2B5EF4-FFF2-40B4-BE49-F238E27FC236}">
                <a16:creationId xmlns:a16="http://schemas.microsoft.com/office/drawing/2014/main" id="{2A1ECD8A-0F03-4945-8F91-8B632066437C}"/>
              </a:ext>
            </a:extLst>
          </p:cNvPr>
          <p:cNvSpPr>
            <a:spLocks noGrp="1"/>
          </p:cNvSpPr>
          <p:nvPr>
            <p:ph type="sldNum" sz="quarter" idx="4"/>
          </p:nvPr>
        </p:nvSpPr>
        <p:spPr/>
        <p:txBody>
          <a:bodyPr/>
          <a:lstStyle/>
          <a:p>
            <a:pPr rtl="0"/>
            <a:fld id="{294A09A9-5501-47C1-A89A-A340965A2BE2}" type="slidenum">
              <a:rPr lang="en-GB" noProof="0" smtClean="0"/>
              <a:pPr rtl="0"/>
              <a:t>17</a:t>
            </a:fld>
            <a:endParaRPr lang="en-GB" noProof="0"/>
          </a:p>
        </p:txBody>
      </p:sp>
      <p:sp>
        <p:nvSpPr>
          <p:cNvPr id="7" name="TextBox 6">
            <a:extLst>
              <a:ext uri="{FF2B5EF4-FFF2-40B4-BE49-F238E27FC236}">
                <a16:creationId xmlns:a16="http://schemas.microsoft.com/office/drawing/2014/main" id="{3CE5A249-E9D7-FC3A-A5FB-01ABA9460AB1}"/>
              </a:ext>
            </a:extLst>
          </p:cNvPr>
          <p:cNvSpPr txBox="1"/>
          <p:nvPr/>
        </p:nvSpPr>
        <p:spPr>
          <a:xfrm>
            <a:off x="266700" y="936625"/>
            <a:ext cx="11791950" cy="5851025"/>
          </a:xfrm>
          <a:prstGeom prst="rect">
            <a:avLst/>
          </a:prstGeom>
          <a:noFill/>
        </p:spPr>
        <p:txBody>
          <a:bodyPr wrap="square">
            <a:spAutoFit/>
          </a:bodyPr>
          <a:lstStyle/>
          <a:p>
            <a:pPr>
              <a:lnSpc>
                <a:spcPct val="115000"/>
              </a:lnSpc>
              <a:spcAft>
                <a:spcPts val="800"/>
              </a:spcAft>
              <a:buNone/>
            </a:pPr>
            <a:r>
              <a:rPr lang="en-GB" sz="4000" b="1" kern="0" dirty="0">
                <a:effectLst/>
                <a:latin typeface="Times New Roman" panose="02020603050405020304" pitchFamily="18" charset="0"/>
                <a:ea typeface="Times New Roman" panose="02020603050405020304" pitchFamily="18" charset="0"/>
                <a:cs typeface="Arial" panose="020B0604020202020204" pitchFamily="34" charset="0"/>
              </a:rPr>
              <a:t>What Is Self-Monitoring?</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Self-monitoring</a:t>
            </a: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 involves a student: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Identifying</a:t>
            </a: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 a target behaviour (e.g., staying on task, raising a hand before speaking).</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Recording</a:t>
            </a: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 whether they performed that behaviour during a set time period.</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Reviewing</a:t>
            </a: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 the results and reflecting on progress.</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Over time, this process increases self-awareness, attention control, and intrinsic motivation — all key challenges for children and young people with ADHD.</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b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68559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B791E62-B2E6-9051-7FF5-CFD4AF860FDC}"/>
              </a:ext>
            </a:extLst>
          </p:cNvPr>
          <p:cNvSpPr>
            <a:spLocks noGrp="1"/>
          </p:cNvSpPr>
          <p:nvPr>
            <p:ph type="dt" sz="half" idx="2"/>
          </p:nvPr>
        </p:nvSpPr>
        <p:spPr/>
        <p:txBody>
          <a:bodyPr/>
          <a:lstStyle/>
          <a:p>
            <a:pPr rtl="0"/>
            <a:fld id="{657F6B3C-B259-4C25-8B1A-5E5583912D40}" type="datetime1">
              <a:rPr lang="en-GB" noProof="0" smtClean="0"/>
              <a:t>29/10/2025</a:t>
            </a:fld>
            <a:endParaRPr lang="en-GB" noProof="0"/>
          </a:p>
        </p:txBody>
      </p:sp>
      <p:sp>
        <p:nvSpPr>
          <p:cNvPr id="4" name="Slide Number Placeholder 3">
            <a:extLst>
              <a:ext uri="{FF2B5EF4-FFF2-40B4-BE49-F238E27FC236}">
                <a16:creationId xmlns:a16="http://schemas.microsoft.com/office/drawing/2014/main" id="{F9F175ED-566D-C4F9-4BC7-E257A9142973}"/>
              </a:ext>
            </a:extLst>
          </p:cNvPr>
          <p:cNvSpPr>
            <a:spLocks noGrp="1"/>
          </p:cNvSpPr>
          <p:nvPr>
            <p:ph type="sldNum" sz="quarter" idx="4"/>
          </p:nvPr>
        </p:nvSpPr>
        <p:spPr/>
        <p:txBody>
          <a:bodyPr/>
          <a:lstStyle/>
          <a:p>
            <a:pPr rtl="0"/>
            <a:fld id="{294A09A9-5501-47C1-A89A-A340965A2BE2}" type="slidenum">
              <a:rPr lang="en-GB" noProof="0" smtClean="0"/>
              <a:pPr rtl="0"/>
              <a:t>18</a:t>
            </a:fld>
            <a:endParaRPr lang="en-GB" noProof="0"/>
          </a:p>
        </p:txBody>
      </p:sp>
      <p:sp>
        <p:nvSpPr>
          <p:cNvPr id="13" name="TextBox 12">
            <a:extLst>
              <a:ext uri="{FF2B5EF4-FFF2-40B4-BE49-F238E27FC236}">
                <a16:creationId xmlns:a16="http://schemas.microsoft.com/office/drawing/2014/main" id="{C51F7409-C535-6E30-F420-9BC94EED86B2}"/>
              </a:ext>
            </a:extLst>
          </p:cNvPr>
          <p:cNvSpPr txBox="1"/>
          <p:nvPr/>
        </p:nvSpPr>
        <p:spPr>
          <a:xfrm>
            <a:off x="201930" y="562285"/>
            <a:ext cx="6096000" cy="3946273"/>
          </a:xfrm>
          <a:prstGeom prst="rect">
            <a:avLst/>
          </a:prstGeom>
          <a:no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1. Define the Target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Choose one clearly observable, positively stated behaviour: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“Working quietly during independent tasks” or “Starting work within one minute of instruction.”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2. Set Up a Cue System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Use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timer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beep</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vibration alert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every 5–10 minutes (shorter intervals for younger children).</a:t>
            </a: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When the cue sounds, the student asks themselves: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“Am I on task right now?”</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They tick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Yes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No</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on a simple chart.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15" name="Picture 14">
            <a:extLst>
              <a:ext uri="{FF2B5EF4-FFF2-40B4-BE49-F238E27FC236}">
                <a16:creationId xmlns:a16="http://schemas.microsoft.com/office/drawing/2014/main" id="{1CA7071E-7DD7-4FFF-4CD2-9E6EA6315343}"/>
              </a:ext>
            </a:extLst>
          </p:cNvPr>
          <p:cNvPicPr>
            <a:picLocks noChangeAspect="1"/>
          </p:cNvPicPr>
          <p:nvPr/>
        </p:nvPicPr>
        <p:blipFill>
          <a:blip r:embed="rId2"/>
          <a:stretch>
            <a:fillRect/>
          </a:stretch>
        </p:blipFill>
        <p:spPr>
          <a:xfrm>
            <a:off x="3772027" y="4453327"/>
            <a:ext cx="2743200" cy="2216217"/>
          </a:xfrm>
          <a:prstGeom prst="rect">
            <a:avLst/>
          </a:prstGeom>
        </p:spPr>
      </p:pic>
      <p:sp>
        <p:nvSpPr>
          <p:cNvPr id="17" name="TextBox 16">
            <a:extLst>
              <a:ext uri="{FF2B5EF4-FFF2-40B4-BE49-F238E27FC236}">
                <a16:creationId xmlns:a16="http://schemas.microsoft.com/office/drawing/2014/main" id="{799E7769-B5CB-65B5-75B2-276493A181CC}"/>
              </a:ext>
            </a:extLst>
          </p:cNvPr>
          <p:cNvSpPr txBox="1"/>
          <p:nvPr/>
        </p:nvSpPr>
        <p:spPr>
          <a:xfrm>
            <a:off x="6636894" y="470845"/>
            <a:ext cx="5555106" cy="5733429"/>
          </a:xfrm>
          <a:prstGeom prst="rect">
            <a:avLst/>
          </a:prstGeom>
          <a:no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3. Review and Reflect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the end of the session, the student (with teacher or TA support) reviews the chart: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What went well?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When was focus hardest?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What might help next time?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Provide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specific praise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for accurate self-assessment (not just “good behaviour”).</a:t>
            </a:r>
          </a:p>
          <a:p>
            <a:pPr>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4. Gradual Fading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As students internalise self-monitoring, cues can be faded: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Longer intervals between checks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Moving from external to self-initiated prompts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Eventually no chart — just self-reflection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9" name="TextBox 18">
            <a:extLst>
              <a:ext uri="{FF2B5EF4-FFF2-40B4-BE49-F238E27FC236}">
                <a16:creationId xmlns:a16="http://schemas.microsoft.com/office/drawing/2014/main" id="{917313DF-76C9-2237-ABD3-E41683CFC1A7}"/>
              </a:ext>
            </a:extLst>
          </p:cNvPr>
          <p:cNvSpPr txBox="1"/>
          <p:nvPr/>
        </p:nvSpPr>
        <p:spPr>
          <a:xfrm>
            <a:off x="201930" y="5194658"/>
            <a:ext cx="3440430" cy="907749"/>
          </a:xfrm>
          <a:prstGeom prst="rect">
            <a:avLst/>
          </a:prstGeom>
          <a:solidFill>
            <a:schemeClr val="accent2">
              <a:lumMod val="75000"/>
            </a:schemeClr>
          </a:solidFill>
        </p:spPr>
        <p:txBody>
          <a:bodyPr wrap="square">
            <a:spAutoFit/>
          </a:bodyPr>
          <a:lstStyle/>
          <a:p>
            <a:pPr>
              <a:lnSpc>
                <a:spcPct val="115000"/>
              </a:lnSpc>
              <a:spcAft>
                <a:spcPts val="8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2400" b="1" i="1" kern="0" dirty="0">
                <a:effectLst/>
                <a:latin typeface="Times New Roman" panose="02020603050405020304" pitchFamily="18" charset="0"/>
                <a:ea typeface="Times New Roman" panose="02020603050405020304" pitchFamily="18" charset="0"/>
                <a:cs typeface="Arial" panose="020B0604020202020204" pitchFamily="34" charset="0"/>
              </a:rPr>
              <a:t>“Am I on Task?”</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 Strategy</a:t>
            </a:r>
          </a:p>
        </p:txBody>
      </p:sp>
    </p:spTree>
    <p:extLst>
      <p:ext uri="{BB962C8B-B14F-4D97-AF65-F5344CB8AC3E}">
        <p14:creationId xmlns:p14="http://schemas.microsoft.com/office/powerpoint/2010/main" val="42838683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8216EDD6-A78A-D9A8-1099-183376BD5834}"/>
              </a:ext>
            </a:extLst>
          </p:cNvPr>
          <p:cNvSpPr>
            <a:spLocks noGrp="1"/>
          </p:cNvSpPr>
          <p:nvPr>
            <p:ph type="dt" sz="half" idx="2"/>
          </p:nvPr>
        </p:nvSpPr>
        <p:spPr/>
        <p:txBody>
          <a:bodyPr/>
          <a:lstStyle/>
          <a:p>
            <a:pPr rtl="0"/>
            <a:fld id="{657F6B3C-B259-4C25-8B1A-5E5583912D40}" type="datetime1">
              <a:rPr lang="en-GB" noProof="0" smtClean="0"/>
              <a:t>30/10/2025</a:t>
            </a:fld>
            <a:endParaRPr lang="en-GB" noProof="0"/>
          </a:p>
        </p:txBody>
      </p:sp>
      <p:sp>
        <p:nvSpPr>
          <p:cNvPr id="4" name="Slide Number Placeholder 3">
            <a:extLst>
              <a:ext uri="{FF2B5EF4-FFF2-40B4-BE49-F238E27FC236}">
                <a16:creationId xmlns:a16="http://schemas.microsoft.com/office/drawing/2014/main" id="{F0928D20-4880-A22F-30F1-8849EE74EF8C}"/>
              </a:ext>
            </a:extLst>
          </p:cNvPr>
          <p:cNvSpPr>
            <a:spLocks noGrp="1"/>
          </p:cNvSpPr>
          <p:nvPr>
            <p:ph type="sldNum" sz="quarter" idx="4"/>
          </p:nvPr>
        </p:nvSpPr>
        <p:spPr/>
        <p:txBody>
          <a:bodyPr/>
          <a:lstStyle/>
          <a:p>
            <a:pPr rtl="0"/>
            <a:fld id="{294A09A9-5501-47C1-A89A-A340965A2BE2}" type="slidenum">
              <a:rPr lang="en-GB" noProof="0" smtClean="0"/>
              <a:pPr rtl="0"/>
              <a:t>19</a:t>
            </a:fld>
            <a:endParaRPr lang="en-GB" noProof="0"/>
          </a:p>
        </p:txBody>
      </p:sp>
      <p:sp>
        <p:nvSpPr>
          <p:cNvPr id="7" name="TextBox 6">
            <a:extLst>
              <a:ext uri="{FF2B5EF4-FFF2-40B4-BE49-F238E27FC236}">
                <a16:creationId xmlns:a16="http://schemas.microsoft.com/office/drawing/2014/main" id="{870BB4D7-5036-578C-2000-91882C70BFD0}"/>
              </a:ext>
            </a:extLst>
          </p:cNvPr>
          <p:cNvSpPr txBox="1"/>
          <p:nvPr/>
        </p:nvSpPr>
        <p:spPr>
          <a:xfrm>
            <a:off x="419100" y="790553"/>
            <a:ext cx="11353800" cy="5276894"/>
          </a:xfrm>
          <a:prstGeom prst="rect">
            <a:avLst/>
          </a:prstGeom>
          <a:no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Why It Works for ADHD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Provides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immediate feedback</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critical for learners with reduced sensitivity to delayed rewards.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Builds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metacognition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awareness of attention and behaviour.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Encourages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goal setting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self-evaluation.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Shifts responsibility gradually from adult control to self-regulation.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Variations and Enhancements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Digital apps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use timers or reminders on tablets/watches.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Peer monitoring pairs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peers check in together.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Visual cards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red/green cue cards to self-signal attention levels.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Integrated rewards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link to token systems or teacher praise.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45A859AD-80F4-58F8-DE01-C9ED4AF57A9A}"/>
              </a:ext>
            </a:extLst>
          </p:cNvPr>
          <p:cNvSpPr txBox="1"/>
          <p:nvPr/>
        </p:nvSpPr>
        <p:spPr>
          <a:xfrm>
            <a:off x="7376160" y="2953073"/>
            <a:ext cx="4533900" cy="3396314"/>
          </a:xfrm>
          <a:prstGeom prst="rect">
            <a:avLst/>
          </a:prstGeom>
          <a:solidFill>
            <a:schemeClr val="tx2">
              <a:lumMod val="40000"/>
              <a:lumOff val="60000"/>
            </a:schemeClr>
          </a:solid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Mabey, L. (2020).</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Self-monitoring interventions for students with ADHD show consistent improvements in on-task behaviour and academic engagement.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Journal of </a:t>
            </a:r>
            <a:r>
              <a:rPr lang="en-GB" sz="1600" i="1" kern="0" dirty="0" err="1">
                <a:effectLst/>
                <a:latin typeface="Times New Roman" panose="02020603050405020304" pitchFamily="18" charset="0"/>
                <a:ea typeface="Times New Roman" panose="02020603050405020304" pitchFamily="18" charset="0"/>
                <a:cs typeface="Arial" panose="020B0604020202020204" pitchFamily="34" charset="0"/>
              </a:rPr>
              <a:t>Behavioral</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 Education, 29</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(3), 472–491.</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Reid, R., Trout, A. L., &amp; Schartz, M. (2005).</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Self-regulation interventions for children with ADHD.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Exceptional Children, 71</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(4), 361–377.</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DuPaul, G. J., &amp; Stoner, G. (2014).</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ADHD in the Schools: Assessment and Intervention Strategies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(3rd ed.). Guilford Press.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254518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E097C1F-80B7-BDBC-5FDA-5BE42690C951}"/>
              </a:ext>
            </a:extLst>
          </p:cNvPr>
          <p:cNvSpPr>
            <a:spLocks noGrp="1"/>
          </p:cNvSpPr>
          <p:nvPr>
            <p:ph type="dt" sz="half" idx="2"/>
          </p:nvPr>
        </p:nvSpPr>
        <p:spPr/>
        <p:txBody>
          <a:bodyPr/>
          <a:lstStyle/>
          <a:p>
            <a:pPr rtl="0"/>
            <a:fld id="{657F6B3C-B259-4C25-8B1A-5E5583912D40}" type="datetime1">
              <a:rPr lang="en-GB" noProof="0" smtClean="0"/>
              <a:t>29/10/2025</a:t>
            </a:fld>
            <a:endParaRPr lang="en-GB" noProof="0"/>
          </a:p>
        </p:txBody>
      </p:sp>
      <p:sp>
        <p:nvSpPr>
          <p:cNvPr id="4" name="Slide Number Placeholder 3">
            <a:extLst>
              <a:ext uri="{FF2B5EF4-FFF2-40B4-BE49-F238E27FC236}">
                <a16:creationId xmlns:a16="http://schemas.microsoft.com/office/drawing/2014/main" id="{4393D266-299D-304D-F0C1-0BED503B08FE}"/>
              </a:ext>
            </a:extLst>
          </p:cNvPr>
          <p:cNvSpPr>
            <a:spLocks noGrp="1"/>
          </p:cNvSpPr>
          <p:nvPr>
            <p:ph type="sldNum" sz="quarter" idx="4"/>
          </p:nvPr>
        </p:nvSpPr>
        <p:spPr/>
        <p:txBody>
          <a:bodyPr/>
          <a:lstStyle/>
          <a:p>
            <a:pPr rtl="0"/>
            <a:fld id="{294A09A9-5501-47C1-A89A-A340965A2BE2}" type="slidenum">
              <a:rPr lang="en-GB" noProof="0" smtClean="0"/>
              <a:pPr rtl="0"/>
              <a:t>20</a:t>
            </a:fld>
            <a:endParaRPr lang="en-GB" noProof="0"/>
          </a:p>
        </p:txBody>
      </p:sp>
      <p:sp>
        <p:nvSpPr>
          <p:cNvPr id="5" name="Title 4">
            <a:extLst>
              <a:ext uri="{FF2B5EF4-FFF2-40B4-BE49-F238E27FC236}">
                <a16:creationId xmlns:a16="http://schemas.microsoft.com/office/drawing/2014/main" id="{D5D69F35-E7F3-543C-3578-C0DB113CE7D9}"/>
              </a:ext>
            </a:extLst>
          </p:cNvPr>
          <p:cNvSpPr>
            <a:spLocks noGrp="1"/>
          </p:cNvSpPr>
          <p:nvPr>
            <p:ph type="title"/>
          </p:nvPr>
        </p:nvSpPr>
        <p:spPr>
          <a:xfrm>
            <a:off x="7581900" y="233479"/>
            <a:ext cx="5006340" cy="2242441"/>
          </a:xfrm>
        </p:spPr>
        <p:txBody>
          <a:bodyPr>
            <a:normAutofit/>
          </a:bodyPr>
          <a:lstStyle/>
          <a:p>
            <a:r>
              <a:rPr lang="en-GB" sz="3600" dirty="0"/>
              <a:t>Movement and exercise </a:t>
            </a:r>
          </a:p>
        </p:txBody>
      </p:sp>
      <p:sp>
        <p:nvSpPr>
          <p:cNvPr id="11" name="TextBox 10">
            <a:extLst>
              <a:ext uri="{FF2B5EF4-FFF2-40B4-BE49-F238E27FC236}">
                <a16:creationId xmlns:a16="http://schemas.microsoft.com/office/drawing/2014/main" id="{313208E9-148D-3AF8-E1C4-893D5E35EC84}"/>
              </a:ext>
            </a:extLst>
          </p:cNvPr>
          <p:cNvSpPr txBox="1"/>
          <p:nvPr/>
        </p:nvSpPr>
        <p:spPr>
          <a:xfrm>
            <a:off x="270510" y="243512"/>
            <a:ext cx="6938010" cy="6370975"/>
          </a:xfrm>
          <a:prstGeom prst="rect">
            <a:avLst/>
          </a:prstGeom>
          <a:solidFill>
            <a:schemeClr val="accent2">
              <a:lumMod val="75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inionPro-Regular"/>
                <a:ea typeface="+mn-ea"/>
                <a:cs typeface="+mn-cs"/>
              </a:rPr>
              <a:t>Exercise positively affects cognition at the molecular, cellular, behavioural and systemic levels.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MinionPro-Regula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inionPro-Regular"/>
                <a:ea typeface="+mn-ea"/>
                <a:cs typeface="+mn-cs"/>
              </a:rPr>
              <a:t>Participation in sports activity – associated with the reduction of mental disorders (e.g. anxiety and depression) and physical disorders (e.g. cardiovascular disease, obesity, breast and colon cancer).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MinionPro-Regula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inionPro-Regular"/>
                <a:ea typeface="+mn-ea"/>
                <a:cs typeface="+mn-cs"/>
              </a:rPr>
              <a:t>There is evidence that aerobic physical activities, which improve cardio-respiratory fitness, are beneficial to cognitive function and selectively improve executive function performance in children (Sibley &amp; Etnier, 2003).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MinionPro-Regula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inionPro-Regular"/>
                <a:ea typeface="+mn-ea"/>
                <a:cs typeface="+mn-cs"/>
              </a:rPr>
              <a:t>However, physical activity has been relatively unexplored as a behaviour that could benefit children with ADHD.</a:t>
            </a:r>
            <a:endParaRPr lang="en-GB" sz="2400" dirty="0"/>
          </a:p>
        </p:txBody>
      </p:sp>
      <p:pic>
        <p:nvPicPr>
          <p:cNvPr id="4098" name="Picture 2" descr="Quick Exercises for Kids &amp; Teens ...">
            <a:extLst>
              <a:ext uri="{FF2B5EF4-FFF2-40B4-BE49-F238E27FC236}">
                <a16:creationId xmlns:a16="http://schemas.microsoft.com/office/drawing/2014/main" id="{2EDD0E19-B919-7CC8-4B99-CF5E80C861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1440" y="1569721"/>
            <a:ext cx="3886123" cy="224244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Fit Kids Can Still Be Clumsy - IDEA ...">
            <a:extLst>
              <a:ext uri="{FF2B5EF4-FFF2-40B4-BE49-F238E27FC236}">
                <a16:creationId xmlns:a16="http://schemas.microsoft.com/office/drawing/2014/main" id="{F2CBB9C5-C6B4-8A52-99AA-6156FE375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1440" y="4130040"/>
            <a:ext cx="3886123" cy="2415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7407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AD484CC-5AEB-1516-F3A2-6A94D2D6C746}"/>
              </a:ext>
            </a:extLst>
          </p:cNvPr>
          <p:cNvSpPr>
            <a:spLocks noGrp="1"/>
          </p:cNvSpPr>
          <p:nvPr>
            <p:ph type="dt" sz="half" idx="2"/>
          </p:nvPr>
        </p:nvSpPr>
        <p:spPr/>
        <p:txBody>
          <a:bodyPr/>
          <a:lstStyle/>
          <a:p>
            <a:pPr rtl="0"/>
            <a:fld id="{657F6B3C-B259-4C25-8B1A-5E5583912D40}" type="datetime1">
              <a:rPr lang="en-GB" noProof="0" smtClean="0"/>
              <a:t>30/10/2025</a:t>
            </a:fld>
            <a:endParaRPr lang="en-GB" noProof="0"/>
          </a:p>
        </p:txBody>
      </p:sp>
      <p:sp>
        <p:nvSpPr>
          <p:cNvPr id="4" name="Slide Number Placeholder 3">
            <a:extLst>
              <a:ext uri="{FF2B5EF4-FFF2-40B4-BE49-F238E27FC236}">
                <a16:creationId xmlns:a16="http://schemas.microsoft.com/office/drawing/2014/main" id="{45C678A6-9EBF-3412-57E9-1E56AC167BF6}"/>
              </a:ext>
            </a:extLst>
          </p:cNvPr>
          <p:cNvSpPr>
            <a:spLocks noGrp="1"/>
          </p:cNvSpPr>
          <p:nvPr>
            <p:ph type="sldNum" sz="quarter" idx="4"/>
          </p:nvPr>
        </p:nvSpPr>
        <p:spPr/>
        <p:txBody>
          <a:bodyPr/>
          <a:lstStyle/>
          <a:p>
            <a:pPr rtl="0"/>
            <a:fld id="{294A09A9-5501-47C1-A89A-A340965A2BE2}" type="slidenum">
              <a:rPr lang="en-GB" noProof="0" smtClean="0"/>
              <a:pPr rtl="0"/>
              <a:t>21</a:t>
            </a:fld>
            <a:endParaRPr lang="en-GB" noProof="0"/>
          </a:p>
        </p:txBody>
      </p:sp>
      <p:graphicFrame>
        <p:nvGraphicFramePr>
          <p:cNvPr id="7" name="Diagram 6">
            <a:extLst>
              <a:ext uri="{FF2B5EF4-FFF2-40B4-BE49-F238E27FC236}">
                <a16:creationId xmlns:a16="http://schemas.microsoft.com/office/drawing/2014/main" id="{11098ADF-10DA-8164-18EF-BF0A25141D2A}"/>
              </a:ext>
            </a:extLst>
          </p:cNvPr>
          <p:cNvGraphicFramePr/>
          <p:nvPr>
            <p:extLst>
              <p:ext uri="{D42A27DB-BD31-4B8C-83A1-F6EECF244321}">
                <p14:modId xmlns:p14="http://schemas.microsoft.com/office/powerpoint/2010/main" val="2161814148"/>
              </p:ext>
            </p:extLst>
          </p:nvPr>
        </p:nvGraphicFramePr>
        <p:xfrm>
          <a:off x="190500" y="236220"/>
          <a:ext cx="11811000" cy="6156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24125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Just Dance Kids Who Let The Dogs Out">
            <a:hlinkClick r:id="" action="ppaction://media"/>
            <a:extLst>
              <a:ext uri="{FF2B5EF4-FFF2-40B4-BE49-F238E27FC236}">
                <a16:creationId xmlns:a16="http://schemas.microsoft.com/office/drawing/2014/main" id="{24A75D1E-634F-8C33-D19C-325F017BADC5}"/>
              </a:ext>
            </a:extLst>
          </p:cNvPr>
          <p:cNvPicPr>
            <a:picLocks noRot="1" noChangeAspect="1"/>
          </p:cNvPicPr>
          <p:nvPr>
            <a:videoFile r:link="rId1"/>
          </p:nvPr>
        </p:nvPicPr>
        <p:blipFill>
          <a:blip r:embed="rId6"/>
          <a:stretch>
            <a:fillRect/>
          </a:stretch>
        </p:blipFill>
        <p:spPr>
          <a:xfrm>
            <a:off x="8510085" y="58846"/>
            <a:ext cx="2969327" cy="1633012"/>
          </a:xfrm>
          <a:prstGeom prst="rect">
            <a:avLst/>
          </a:prstGeom>
        </p:spPr>
      </p:pic>
      <p:sp>
        <p:nvSpPr>
          <p:cNvPr id="7" name="TextBox 6">
            <a:extLst>
              <a:ext uri="{FF2B5EF4-FFF2-40B4-BE49-F238E27FC236}">
                <a16:creationId xmlns:a16="http://schemas.microsoft.com/office/drawing/2014/main" id="{4CA680E3-0752-F7BA-1AC7-68D4490591DB}"/>
              </a:ext>
            </a:extLst>
          </p:cNvPr>
          <p:cNvSpPr txBox="1"/>
          <p:nvPr/>
        </p:nvSpPr>
        <p:spPr>
          <a:xfrm>
            <a:off x="4798062" y="3481426"/>
            <a:ext cx="7261524" cy="1661993"/>
          </a:xfrm>
          <a:prstGeom prst="rect">
            <a:avLst/>
          </a:prstGeom>
          <a:solidFill>
            <a:schemeClr val="accent5">
              <a:lumMod val="20000"/>
              <a:lumOff val="80000"/>
            </a:schemeClr>
          </a:solidFill>
        </p:spPr>
        <p:txBody>
          <a:bodyPr wrap="square">
            <a:spAutoFit/>
          </a:bodyPr>
          <a:lstStyle/>
          <a:p>
            <a:r>
              <a:rPr lang="en-GB" sz="1700" dirty="0"/>
              <a:t>When exercising, the brain releases endorphins – hormone-like compounds that regulate mood, pleasure, and pain. Exercise also elevates dopamine, norepinephrine, and serotonin, which affect focus and attention – this is what stimulants do. People with ADHD often have less dopamine than usual in their brains, and dopamine helps with clear thinking and attention.</a:t>
            </a:r>
          </a:p>
        </p:txBody>
      </p:sp>
      <p:sp>
        <p:nvSpPr>
          <p:cNvPr id="9" name="TextBox 8">
            <a:extLst>
              <a:ext uri="{FF2B5EF4-FFF2-40B4-BE49-F238E27FC236}">
                <a16:creationId xmlns:a16="http://schemas.microsoft.com/office/drawing/2014/main" id="{6573BBCC-5E55-4C1C-D7F1-7C61119B1E00}"/>
              </a:ext>
            </a:extLst>
          </p:cNvPr>
          <p:cNvSpPr txBox="1"/>
          <p:nvPr/>
        </p:nvSpPr>
        <p:spPr>
          <a:xfrm>
            <a:off x="4798061" y="5276980"/>
            <a:ext cx="7261523" cy="615553"/>
          </a:xfrm>
          <a:prstGeom prst="rect">
            <a:avLst/>
          </a:prstGeom>
          <a:solidFill>
            <a:schemeClr val="accent5">
              <a:lumMod val="60000"/>
              <a:lumOff val="40000"/>
            </a:schemeClr>
          </a:solidFill>
        </p:spPr>
        <p:txBody>
          <a:bodyPr wrap="square">
            <a:spAutoFit/>
          </a:bodyPr>
          <a:lstStyle/>
          <a:p>
            <a:r>
              <a:rPr lang="en-GB" sz="1700" b="0" i="0" dirty="0">
                <a:effectLst/>
                <a:latin typeface="Lato" panose="020F0502020204030203" pitchFamily="34" charset="0"/>
              </a:rPr>
              <a:t>Exercise also turns on the pre-frontal cortex of the brain, which plays a major role in strengthening EF skills.</a:t>
            </a:r>
            <a:endParaRPr lang="en-GB" sz="1700" dirty="0"/>
          </a:p>
        </p:txBody>
      </p:sp>
      <p:sp>
        <p:nvSpPr>
          <p:cNvPr id="11" name="TextBox 10">
            <a:extLst>
              <a:ext uri="{FF2B5EF4-FFF2-40B4-BE49-F238E27FC236}">
                <a16:creationId xmlns:a16="http://schemas.microsoft.com/office/drawing/2014/main" id="{78B8E180-9567-B8D2-BE2B-807BC1E281CE}"/>
              </a:ext>
            </a:extLst>
          </p:cNvPr>
          <p:cNvSpPr txBox="1"/>
          <p:nvPr/>
        </p:nvSpPr>
        <p:spPr>
          <a:xfrm>
            <a:off x="0" y="58846"/>
            <a:ext cx="4655820" cy="6740307"/>
          </a:xfrm>
          <a:prstGeom prst="rect">
            <a:avLst/>
          </a:prstGeom>
          <a:solidFill>
            <a:schemeClr val="accent5">
              <a:lumMod val="50000"/>
            </a:schemeClr>
          </a:solidFill>
        </p:spPr>
        <p:txBody>
          <a:bodyPr wrap="square">
            <a:spAutoFit/>
          </a:bodyPr>
          <a:lstStyle/>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Improved concentration, focus, and attention</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Improved regulation of mood – it can help you feel more calm and less irritable and even reduce the symptoms of depression</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Improved </a:t>
            </a:r>
            <a:r>
              <a:rPr lang="en-GB" sz="1900" b="1" dirty="0">
                <a:solidFill>
                  <a:schemeClr val="bg1"/>
                </a:solidFill>
                <a:latin typeface="Lato" panose="020F0502020204030203" pitchFamily="34" charset="0"/>
              </a:rPr>
              <a:t>quality and quantity of sleep</a:t>
            </a:r>
            <a:endParaRPr lang="en-GB" sz="1900" b="0" i="0" dirty="0">
              <a:solidFill>
                <a:schemeClr val="bg1"/>
              </a:solidFill>
              <a:effectLst/>
              <a:latin typeface="Lato" panose="020F0502020204030203" pitchFamily="34" charset="0"/>
            </a:endParaRP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Increased </a:t>
            </a:r>
            <a:r>
              <a:rPr lang="en-GB" sz="1900" b="1" dirty="0">
                <a:solidFill>
                  <a:schemeClr val="bg1"/>
                </a:solidFill>
                <a:latin typeface="Lato" panose="020F0502020204030203" pitchFamily="34" charset="0"/>
              </a:rPr>
              <a:t>productivity</a:t>
            </a:r>
            <a:endParaRPr lang="en-GB" sz="1900" b="0" i="0" dirty="0">
              <a:solidFill>
                <a:schemeClr val="bg1"/>
              </a:solidFill>
              <a:effectLst/>
              <a:latin typeface="Lato" panose="020F0502020204030203" pitchFamily="34" charset="0"/>
            </a:endParaRP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Reduced stress</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Improved </a:t>
            </a:r>
            <a:r>
              <a:rPr lang="en-GB" sz="1900" b="1" dirty="0">
                <a:solidFill>
                  <a:schemeClr val="bg1"/>
                </a:solidFill>
                <a:latin typeface="Lato" panose="020F0502020204030203" pitchFamily="34" charset="0"/>
              </a:rPr>
              <a:t>working memory </a:t>
            </a:r>
            <a:r>
              <a:rPr lang="en-GB" sz="1900" b="0" i="0" dirty="0">
                <a:solidFill>
                  <a:schemeClr val="bg1"/>
                </a:solidFill>
                <a:effectLst/>
                <a:latin typeface="Lato" panose="020F0502020204030203" pitchFamily="34" charset="0"/>
              </a:rPr>
              <a:t>and clarity of thought</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Increased motivation</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Increased sense of control, less hyperactivity, more impulse control</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Improved general health</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Increased self-confidence and sense of self-efficacy – reduces learned helplessness</a:t>
            </a:r>
          </a:p>
        </p:txBody>
      </p:sp>
      <p:sp>
        <p:nvSpPr>
          <p:cNvPr id="13" name="TextBox 12">
            <a:extLst>
              <a:ext uri="{FF2B5EF4-FFF2-40B4-BE49-F238E27FC236}">
                <a16:creationId xmlns:a16="http://schemas.microsoft.com/office/drawing/2014/main" id="{29EAEBB6-63C4-B6CE-B4DA-2661DFF44C72}"/>
              </a:ext>
            </a:extLst>
          </p:cNvPr>
          <p:cNvSpPr txBox="1"/>
          <p:nvPr/>
        </p:nvSpPr>
        <p:spPr>
          <a:xfrm>
            <a:off x="4798061" y="6026094"/>
            <a:ext cx="7261523" cy="615553"/>
          </a:xfrm>
          <a:prstGeom prst="rect">
            <a:avLst/>
          </a:prstGeom>
          <a:solidFill>
            <a:srgbClr val="00B0F0"/>
          </a:solidFill>
        </p:spPr>
        <p:txBody>
          <a:bodyPr wrap="square">
            <a:spAutoFit/>
          </a:bodyPr>
          <a:lstStyle/>
          <a:p>
            <a:r>
              <a:rPr lang="en-GB" sz="1700" dirty="0"/>
              <a:t>Any exercise is beneficial, but exercise that incorporates balance, strategy, focus, and sequencing can be especially helpful. </a:t>
            </a:r>
          </a:p>
        </p:txBody>
      </p:sp>
      <p:pic>
        <p:nvPicPr>
          <p:cNvPr id="18" name="Online Media 17" title="How to play a simple game of Boccia, suitable for all abilities and disabilities">
            <a:hlinkClick r:id="" action="ppaction://media"/>
            <a:extLst>
              <a:ext uri="{FF2B5EF4-FFF2-40B4-BE49-F238E27FC236}">
                <a16:creationId xmlns:a16="http://schemas.microsoft.com/office/drawing/2014/main" id="{6FD16913-E391-9267-935F-E7D368643B1D}"/>
              </a:ext>
            </a:extLst>
          </p:cNvPr>
          <p:cNvPicPr>
            <a:picLocks noRot="1" noChangeAspect="1"/>
          </p:cNvPicPr>
          <p:nvPr>
            <a:videoFile r:link="rId2"/>
          </p:nvPr>
        </p:nvPicPr>
        <p:blipFill>
          <a:blip r:embed="rId7"/>
          <a:stretch>
            <a:fillRect/>
          </a:stretch>
        </p:blipFill>
        <p:spPr>
          <a:xfrm>
            <a:off x="4798062" y="139053"/>
            <a:ext cx="3072298" cy="1583500"/>
          </a:xfrm>
          <a:prstGeom prst="rect">
            <a:avLst/>
          </a:prstGeom>
        </p:spPr>
      </p:pic>
      <p:pic>
        <p:nvPicPr>
          <p:cNvPr id="21" name="Online Media 20" title="Our Home - Scavenger Hunt">
            <a:hlinkClick r:id="" action="ppaction://media"/>
            <a:extLst>
              <a:ext uri="{FF2B5EF4-FFF2-40B4-BE49-F238E27FC236}">
                <a16:creationId xmlns:a16="http://schemas.microsoft.com/office/drawing/2014/main" id="{3BB930E1-133B-F2EF-4B43-D093A97F623B}"/>
              </a:ext>
            </a:extLst>
          </p:cNvPr>
          <p:cNvPicPr>
            <a:picLocks noRot="1" noChangeAspect="1"/>
          </p:cNvPicPr>
          <p:nvPr>
            <a:videoFile r:link="rId3"/>
          </p:nvPr>
        </p:nvPicPr>
        <p:blipFill>
          <a:blip r:embed="rId8"/>
          <a:stretch>
            <a:fillRect/>
          </a:stretch>
        </p:blipFill>
        <p:spPr>
          <a:xfrm>
            <a:off x="4798062" y="1804290"/>
            <a:ext cx="3072298" cy="1595399"/>
          </a:xfrm>
          <a:prstGeom prst="rect">
            <a:avLst/>
          </a:prstGeom>
        </p:spPr>
      </p:pic>
      <p:pic>
        <p:nvPicPr>
          <p:cNvPr id="22" name="Online Media 21" title="5 Minute Move for Kids | The Body Coach TV">
            <a:hlinkClick r:id="" action="ppaction://media"/>
            <a:extLst>
              <a:ext uri="{FF2B5EF4-FFF2-40B4-BE49-F238E27FC236}">
                <a16:creationId xmlns:a16="http://schemas.microsoft.com/office/drawing/2014/main" id="{2AF50059-4C45-B48D-5EB8-CEDC4C554BB3}"/>
              </a:ext>
            </a:extLst>
          </p:cNvPr>
          <p:cNvPicPr>
            <a:picLocks noRot="1" noChangeAspect="1"/>
          </p:cNvPicPr>
          <p:nvPr>
            <a:videoFile r:link="rId4"/>
          </p:nvPr>
        </p:nvPicPr>
        <p:blipFill>
          <a:blip r:embed="rId9"/>
          <a:stretch>
            <a:fillRect/>
          </a:stretch>
        </p:blipFill>
        <p:spPr>
          <a:xfrm>
            <a:off x="8510085" y="1937343"/>
            <a:ext cx="2969327" cy="1435100"/>
          </a:xfrm>
          <a:prstGeom prst="rect">
            <a:avLst/>
          </a:prstGeom>
        </p:spPr>
      </p:pic>
    </p:spTree>
    <p:extLst>
      <p:ext uri="{BB962C8B-B14F-4D97-AF65-F5344CB8AC3E}">
        <p14:creationId xmlns:p14="http://schemas.microsoft.com/office/powerpoint/2010/main" val="293805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21"/>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5"/>
                </p:tgtEl>
              </p:cMediaNode>
            </p:video>
            <p:seq concurrent="1" nextAc="seek">
              <p:cTn id="20" restart="whenNotActive" fill="hold" evtFilter="cancelBubble" nodeType="interactiveSeq">
                <p:stCondLst>
                  <p:cond evt="onClick" delay="0">
                    <p:tgtEl>
                      <p:spTgt spid="5"/>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5"/>
                                        </p:tgtEl>
                                      </p:cBhvr>
                                    </p:cmd>
                                  </p:childTnLst>
                                </p:cTn>
                              </p:par>
                            </p:childTnLst>
                          </p:cTn>
                        </p:par>
                      </p:childTnLst>
                    </p:cTn>
                  </p:par>
                </p:childTnLst>
              </p:cTn>
              <p:nextCondLst>
                <p:cond evt="onClick" delay="0">
                  <p:tgtEl>
                    <p:spTgt spid="5"/>
                  </p:tgtEl>
                </p:cond>
              </p:nextCondLst>
            </p:seq>
            <p:video>
              <p:cMediaNode vol="80000">
                <p:cTn id="25" fill="hold" display="0">
                  <p:stCondLst>
                    <p:cond delay="indefinite"/>
                  </p:stCondLst>
                </p:cTn>
                <p:tgtEl>
                  <p:spTgt spid="18"/>
                </p:tgtEl>
              </p:cMediaNode>
            </p:video>
            <p:seq concurrent="1" nextAc="seek">
              <p:cTn id="26" restart="whenNotActive" fill="hold" evtFilter="cancelBubble" nodeType="interactiveSeq">
                <p:stCondLst>
                  <p:cond evt="onClick" delay="0">
                    <p:tgtEl>
                      <p:spTgt spid="18"/>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18"/>
                                        </p:tgtEl>
                                      </p:cBhvr>
                                    </p:cmd>
                                  </p:childTnLst>
                                </p:cTn>
                              </p:par>
                            </p:childTnLst>
                          </p:cTn>
                        </p:par>
                      </p:childTnLst>
                    </p:cTn>
                  </p:par>
                </p:childTnLst>
              </p:cTn>
              <p:nextCondLst>
                <p:cond evt="onClick" delay="0">
                  <p:tgtEl>
                    <p:spTgt spid="18"/>
                  </p:tgtEl>
                </p:cond>
              </p:nextCondLst>
            </p:seq>
            <p:video>
              <p:cMediaNode vol="80000">
                <p:cTn id="31" fill="hold" display="0">
                  <p:stCondLst>
                    <p:cond delay="indefinite"/>
                  </p:stCondLst>
                </p:cTn>
                <p:tgtEl>
                  <p:spTgt spid="21"/>
                </p:tgtEl>
              </p:cMediaNode>
            </p:video>
            <p:seq concurrent="1" nextAc="seek">
              <p:cTn id="32" restart="whenNotActive" fill="hold" evtFilter="cancelBubble" nodeType="interactiveSeq">
                <p:stCondLst>
                  <p:cond evt="onClick" delay="0">
                    <p:tgtEl>
                      <p:spTgt spid="21"/>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21"/>
                                        </p:tgtEl>
                                      </p:cBhvr>
                                    </p:cmd>
                                  </p:childTnLst>
                                </p:cTn>
                              </p:par>
                            </p:childTnLst>
                          </p:cTn>
                        </p:par>
                      </p:childTnLst>
                    </p:cTn>
                  </p:par>
                </p:childTnLst>
              </p:cTn>
              <p:nextCondLst>
                <p:cond evt="onClick" delay="0">
                  <p:tgtEl>
                    <p:spTgt spid="21"/>
                  </p:tgtEl>
                </p:cond>
              </p:nextCondLst>
            </p:seq>
            <p:video>
              <p:cMediaNode vol="80000">
                <p:cTn id="37" fill="hold" display="0">
                  <p:stCondLst>
                    <p:cond delay="indefinite"/>
                  </p:stCondLst>
                </p:cTn>
                <p:tgtEl>
                  <p:spTgt spid="22"/>
                </p:tgtEl>
              </p:cMediaNode>
            </p:video>
            <p:seq concurrent="1" nextAc="seek">
              <p:cTn id="38" restart="whenNotActive" fill="hold" evtFilter="cancelBubble" nodeType="interactiveSeq">
                <p:stCondLst>
                  <p:cond evt="onClick" delay="0">
                    <p:tgtEl>
                      <p:spTgt spid="22"/>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04B0538-E53F-76C5-4BE9-AD6408F7F667}"/>
              </a:ext>
            </a:extLst>
          </p:cNvPr>
          <p:cNvSpPr>
            <a:spLocks noGrp="1"/>
          </p:cNvSpPr>
          <p:nvPr>
            <p:ph type="dt" sz="half" idx="10"/>
          </p:nvPr>
        </p:nvSpPr>
        <p:spPr/>
        <p:txBody>
          <a:bodyPr/>
          <a:lstStyle/>
          <a:p>
            <a:fld id="{A84B4EF2-B8E1-4515-91CF-8215A50799E5}" type="datetime1">
              <a:rPr lang="en-GB" smtClean="0"/>
              <a:t>29/10/2025</a:t>
            </a:fld>
            <a:endParaRPr lang="en-GB"/>
          </a:p>
        </p:txBody>
      </p:sp>
      <p:sp>
        <p:nvSpPr>
          <p:cNvPr id="4" name="Slide Number Placeholder 3">
            <a:extLst>
              <a:ext uri="{FF2B5EF4-FFF2-40B4-BE49-F238E27FC236}">
                <a16:creationId xmlns:a16="http://schemas.microsoft.com/office/drawing/2014/main" id="{D7CDBE0D-4DF4-3831-B0A2-EE742F01098F}"/>
              </a:ext>
            </a:extLst>
          </p:cNvPr>
          <p:cNvSpPr>
            <a:spLocks noGrp="1"/>
          </p:cNvSpPr>
          <p:nvPr>
            <p:ph type="sldNum" sz="quarter" idx="12"/>
          </p:nvPr>
        </p:nvSpPr>
        <p:spPr/>
        <p:txBody>
          <a:bodyPr/>
          <a:lstStyle/>
          <a:p>
            <a:fld id="{B361AE33-427C-41D8-A4D7-05E60A4E4EDE}" type="slidenum">
              <a:rPr lang="en-GB" smtClean="0"/>
              <a:t>23</a:t>
            </a:fld>
            <a:endParaRPr lang="en-GB"/>
          </a:p>
        </p:txBody>
      </p:sp>
      <p:sp>
        <p:nvSpPr>
          <p:cNvPr id="5" name="Content Placeholder 4">
            <a:extLst>
              <a:ext uri="{FF2B5EF4-FFF2-40B4-BE49-F238E27FC236}">
                <a16:creationId xmlns:a16="http://schemas.microsoft.com/office/drawing/2014/main" id="{A0309AB1-8857-A550-B882-A89372697C2A}"/>
              </a:ext>
            </a:extLst>
          </p:cNvPr>
          <p:cNvSpPr>
            <a:spLocks noGrp="1"/>
          </p:cNvSpPr>
          <p:nvPr>
            <p:ph sz="quarter" idx="1"/>
          </p:nvPr>
        </p:nvSpPr>
        <p:spPr>
          <a:xfrm>
            <a:off x="396240" y="114300"/>
            <a:ext cx="11291824" cy="6507480"/>
          </a:xfrm>
          <a:solidFill>
            <a:schemeClr val="accent4">
              <a:lumMod val="40000"/>
              <a:lumOff val="60000"/>
            </a:schemeClr>
          </a:solidFill>
        </p:spPr>
        <p:txBody>
          <a:bodyPr>
            <a:normAutofit fontScale="55000" lnSpcReduction="20000"/>
          </a:bodyPr>
          <a:lstStyle/>
          <a:p>
            <a:r>
              <a:rPr lang="en-GB" b="1" dirty="0"/>
              <a:t>Task Instructions</a:t>
            </a:r>
          </a:p>
          <a:p>
            <a:r>
              <a:rPr lang="en-GB" b="1" dirty="0"/>
              <a:t>Locate Research Evidence</a:t>
            </a:r>
            <a:endParaRPr lang="en-GB" dirty="0"/>
          </a:p>
          <a:p>
            <a:pPr lvl="1"/>
            <a:r>
              <a:rPr lang="en-GB" dirty="0"/>
              <a:t> Find </a:t>
            </a:r>
            <a:r>
              <a:rPr lang="en-GB" b="1" dirty="0"/>
              <a:t>at least three peer-reviewed empirical studies</a:t>
            </a:r>
            <a:r>
              <a:rPr lang="en-GB" dirty="0"/>
              <a:t> (from the last 10 years) that investigate the effect of physical exercise or activity on ADHD symptoms in children or young people.</a:t>
            </a:r>
          </a:p>
          <a:p>
            <a:r>
              <a:rPr lang="en-GB" b="1" dirty="0"/>
              <a:t>Extract Key Findings</a:t>
            </a:r>
            <a:br>
              <a:rPr lang="en-GB" dirty="0"/>
            </a:br>
            <a:r>
              <a:rPr lang="en-GB" dirty="0"/>
              <a:t>For each study, summarise:</a:t>
            </a:r>
          </a:p>
          <a:p>
            <a:pPr lvl="1"/>
            <a:r>
              <a:rPr lang="en-GB" b="1" dirty="0"/>
              <a:t>Participants</a:t>
            </a:r>
            <a:r>
              <a:rPr lang="en-GB" dirty="0"/>
              <a:t> (age range, diagnosis confirmation, sample size)</a:t>
            </a:r>
          </a:p>
          <a:p>
            <a:pPr lvl="1"/>
            <a:r>
              <a:rPr lang="en-GB" b="1" dirty="0"/>
              <a:t>Type of exercise intervention</a:t>
            </a:r>
            <a:r>
              <a:rPr lang="en-GB" dirty="0"/>
              <a:t> (e.g., aerobic activity, structured sports, yoga)</a:t>
            </a:r>
          </a:p>
          <a:p>
            <a:pPr lvl="1"/>
            <a:r>
              <a:rPr lang="en-GB" b="1" dirty="0"/>
              <a:t>Study design and measures used</a:t>
            </a:r>
            <a:r>
              <a:rPr lang="en-GB" dirty="0"/>
              <a:t> (e.g., RCT, teacher ratings, neurocognitive testing)</a:t>
            </a:r>
          </a:p>
          <a:p>
            <a:pPr lvl="1"/>
            <a:r>
              <a:rPr lang="en-GB" b="1" dirty="0"/>
              <a:t>Main findings</a:t>
            </a:r>
            <a:r>
              <a:rPr lang="en-GB" dirty="0"/>
              <a:t> (e.g., impact on attention, hyperactivity, mood regulation)</a:t>
            </a:r>
          </a:p>
          <a:p>
            <a:pPr lvl="1"/>
            <a:r>
              <a:rPr lang="en-GB" b="1" dirty="0"/>
              <a:t>Limitations</a:t>
            </a:r>
            <a:r>
              <a:rPr lang="en-GB" dirty="0"/>
              <a:t> (e.g., small sample, short duration, lack of control group)</a:t>
            </a:r>
          </a:p>
          <a:p>
            <a:r>
              <a:rPr lang="en-GB" b="1" dirty="0"/>
              <a:t>Critically Evaluate</a:t>
            </a:r>
            <a:br>
              <a:rPr lang="en-GB" dirty="0"/>
            </a:br>
            <a:r>
              <a:rPr lang="en-GB" dirty="0"/>
              <a:t>Discuss:</a:t>
            </a:r>
          </a:p>
          <a:p>
            <a:pPr lvl="1"/>
            <a:r>
              <a:rPr lang="en-GB" dirty="0"/>
              <a:t>How robust is the evidence across studies?</a:t>
            </a:r>
          </a:p>
          <a:p>
            <a:pPr lvl="1"/>
            <a:r>
              <a:rPr lang="en-GB" dirty="0"/>
              <a:t>Are improvements due to exercise itself, or related factors (e.g., social engagement, routine)?</a:t>
            </a:r>
          </a:p>
          <a:p>
            <a:pPr lvl="1"/>
            <a:r>
              <a:rPr lang="en-GB" dirty="0"/>
              <a:t>How do findings align or conflict with theoretical models of ADHD (e.g., dopamine regulation, executive functioning deficits)?</a:t>
            </a:r>
          </a:p>
          <a:p>
            <a:r>
              <a:rPr lang="en-GB" b="1" dirty="0"/>
              <a:t>Synthesis and Application</a:t>
            </a:r>
            <a:endParaRPr lang="en-GB" dirty="0"/>
          </a:p>
          <a:p>
            <a:pPr lvl="1"/>
            <a:r>
              <a:rPr lang="en-GB" dirty="0"/>
              <a:t>Prepare a brief summary to present your key findings to your peers, highlighting </a:t>
            </a:r>
            <a:r>
              <a:rPr lang="en-GB" b="1" dirty="0"/>
              <a:t>implications for multi-agency practice</a:t>
            </a:r>
            <a:r>
              <a:rPr lang="en-GB" dirty="0"/>
              <a:t> (education, health, family support).</a:t>
            </a:r>
          </a:p>
          <a:p>
            <a:endParaRPr lang="en-GB" dirty="0"/>
          </a:p>
        </p:txBody>
      </p:sp>
    </p:spTree>
    <p:extLst>
      <p:ext uri="{BB962C8B-B14F-4D97-AF65-F5344CB8AC3E}">
        <p14:creationId xmlns:p14="http://schemas.microsoft.com/office/powerpoint/2010/main" val="1620321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257612" y="-153007"/>
            <a:ext cx="7024744" cy="1143000"/>
          </a:xfrm>
        </p:spPr>
        <p:txBody>
          <a:bodyPr/>
          <a:lstStyle/>
          <a:p>
            <a:r>
              <a:rPr lang="en-US" altLang="en-US" sz="1800" dirty="0"/>
              <a:t>References</a:t>
            </a:r>
            <a:endParaRPr lang="en-US" altLang="en-US" dirty="0"/>
          </a:p>
        </p:txBody>
      </p:sp>
      <p:sp>
        <p:nvSpPr>
          <p:cNvPr id="69635" name="Rectangle 3"/>
          <p:cNvSpPr>
            <a:spLocks noGrp="1" noChangeArrowheads="1"/>
          </p:cNvSpPr>
          <p:nvPr>
            <p:ph idx="1"/>
          </p:nvPr>
        </p:nvSpPr>
        <p:spPr>
          <a:xfrm>
            <a:off x="198120" y="650873"/>
            <a:ext cx="5827059" cy="6085207"/>
          </a:xfrm>
        </p:spPr>
        <p:txBody>
          <a:bodyPr>
            <a:normAutofit fontScale="70000" lnSpcReduction="20000"/>
          </a:bodyPr>
          <a:lstStyle/>
          <a:p>
            <a:pPr>
              <a:lnSpc>
                <a:spcPct val="80000"/>
              </a:lnSpc>
            </a:pPr>
            <a:endParaRPr lang="en-US" altLang="en-US" sz="1400" dirty="0"/>
          </a:p>
          <a:p>
            <a:pPr>
              <a:lnSpc>
                <a:spcPct val="80000"/>
              </a:lnSpc>
            </a:pPr>
            <a:r>
              <a:rPr lang="en-US" altLang="en-US" sz="1400" dirty="0"/>
              <a:t>August, G. J.,  </a:t>
            </a:r>
            <a:r>
              <a:rPr lang="en-US" altLang="en-US" sz="1400" dirty="0" err="1"/>
              <a:t>Hektner</a:t>
            </a:r>
            <a:r>
              <a:rPr lang="en-US" altLang="en-US" sz="1400" dirty="0"/>
              <a:t>, J. M.,  Egan, E. A.,  </a:t>
            </a:r>
            <a:r>
              <a:rPr lang="en-US" altLang="en-US" sz="1400" dirty="0" err="1"/>
              <a:t>Realmuto</a:t>
            </a:r>
            <a:r>
              <a:rPr lang="en-US" altLang="en-US" sz="1400" dirty="0"/>
              <a:t>, G. M., &amp; </a:t>
            </a:r>
            <a:r>
              <a:rPr lang="en-US" altLang="en-US" sz="1400" dirty="0" err="1"/>
              <a:t>Bloomquist</a:t>
            </a:r>
            <a:r>
              <a:rPr lang="en-US" altLang="en-US" sz="1400" dirty="0"/>
              <a:t>, M. L. (2002).  The early risers longitudinal prevention trial: Examination of 3-year outcomes in aggressive children with intent-to-treat and as-intended analyses. </a:t>
            </a:r>
            <a:r>
              <a:rPr lang="en-US" altLang="en-US" sz="1400" i="1" dirty="0"/>
              <a:t>Psychology of Addictive </a:t>
            </a:r>
            <a:r>
              <a:rPr lang="en-US" altLang="en-US" sz="1400" i="1" dirty="0" err="1"/>
              <a:t>behaviours</a:t>
            </a:r>
            <a:r>
              <a:rPr lang="en-US" altLang="en-US" sz="1400" i="1" dirty="0"/>
              <a:t>, 16,</a:t>
            </a:r>
            <a:r>
              <a:rPr lang="en-US" altLang="en-US" sz="1400" dirty="0"/>
              <a:t> 27-39.</a:t>
            </a:r>
          </a:p>
          <a:p>
            <a:pPr>
              <a:lnSpc>
                <a:spcPct val="80000"/>
              </a:lnSpc>
            </a:pPr>
            <a:r>
              <a:rPr lang="en-US" altLang="en-US" sz="1400" dirty="0"/>
              <a:t>Baker, L.A., </a:t>
            </a:r>
            <a:r>
              <a:rPr lang="en-US" altLang="en-US" sz="1400" dirty="0" err="1"/>
              <a:t>Raine</a:t>
            </a:r>
            <a:r>
              <a:rPr lang="en-US" altLang="en-US" sz="1400" dirty="0"/>
              <a:t>, A., Liu, J., &amp; Jacobson, K.C. (2008). Differential genetic and environmental influences on reactive and proactive aggression in children. </a:t>
            </a:r>
            <a:r>
              <a:rPr lang="en-US" altLang="en-US" sz="1400" i="1" dirty="0"/>
              <a:t>Journal of Abnormal Child Psychology, 36,</a:t>
            </a:r>
            <a:r>
              <a:rPr lang="en-US" altLang="en-US" sz="1400" dirty="0"/>
              <a:t> 1265-1278.</a:t>
            </a:r>
          </a:p>
          <a:p>
            <a:pPr>
              <a:lnSpc>
                <a:spcPct val="80000"/>
              </a:lnSpc>
            </a:pPr>
            <a:r>
              <a:rPr lang="en-US" altLang="en-US" sz="1400" dirty="0" err="1"/>
              <a:t>Bernat</a:t>
            </a:r>
            <a:r>
              <a:rPr lang="en-US" altLang="en-US" sz="1400" dirty="0"/>
              <a:t>, D., August, G.J., </a:t>
            </a:r>
            <a:r>
              <a:rPr lang="en-US" altLang="en-US" sz="1400" dirty="0" err="1"/>
              <a:t>Hektner</a:t>
            </a:r>
            <a:r>
              <a:rPr lang="en-US" altLang="en-US" sz="1400" dirty="0"/>
              <a:t>, J.M., &amp; </a:t>
            </a:r>
            <a:r>
              <a:rPr lang="en-US" altLang="en-US" sz="1400" dirty="0" err="1"/>
              <a:t>Bloomquist</a:t>
            </a:r>
            <a:r>
              <a:rPr lang="en-US" altLang="en-US" sz="1400" dirty="0"/>
              <a:t>, M.L. (2007). The Early Risers preventive intervention: Six year outcomes and mediational processes. </a:t>
            </a:r>
            <a:r>
              <a:rPr lang="en-US" altLang="en-US" sz="1400" i="1" dirty="0"/>
              <a:t>Journal of Abnormal Child Psychology, 35</a:t>
            </a:r>
            <a:r>
              <a:rPr lang="en-US" altLang="en-US" sz="1400" dirty="0"/>
              <a:t>(4), 605-617. </a:t>
            </a:r>
          </a:p>
          <a:p>
            <a:pPr>
              <a:lnSpc>
                <a:spcPct val="80000"/>
              </a:lnSpc>
            </a:pPr>
            <a:r>
              <a:rPr lang="en-US" altLang="en-US" sz="1400" dirty="0" err="1"/>
              <a:t>Bloomquist</a:t>
            </a:r>
            <a:r>
              <a:rPr lang="en-US" altLang="en-US" sz="1400" dirty="0"/>
              <a:t>, M.L. (2006). </a:t>
            </a:r>
            <a:r>
              <a:rPr lang="en-US" altLang="en-US" sz="1400" i="1" dirty="0"/>
              <a:t>Skills training for children with </a:t>
            </a:r>
            <a:r>
              <a:rPr lang="en-US" altLang="en-US" sz="1400" i="1" dirty="0" err="1"/>
              <a:t>behaviour</a:t>
            </a:r>
            <a:r>
              <a:rPr lang="en-US" altLang="en-US" sz="1400" i="1" dirty="0"/>
              <a:t> problems: A parent and practitioner guidebook</a:t>
            </a:r>
            <a:r>
              <a:rPr lang="en-US" altLang="en-US" sz="1400" dirty="0"/>
              <a:t> (Rev. ed.). New York : Guilford Press.</a:t>
            </a:r>
          </a:p>
          <a:p>
            <a:pPr>
              <a:lnSpc>
                <a:spcPct val="80000"/>
              </a:lnSpc>
            </a:pPr>
            <a:r>
              <a:rPr lang="en-US" altLang="en-US" sz="1400" dirty="0" err="1"/>
              <a:t>Bloomquist</a:t>
            </a:r>
            <a:r>
              <a:rPr lang="en-US" altLang="en-US" sz="1400" dirty="0"/>
              <a:t>, M.L., August, G. J., Horowitz, J., Lee, S.S., &amp; Jensen, C. (2008).  Moving from science to practice: Transposing and sustaining the “Early Risers” conduct problems prevention program in a community service system. </a:t>
            </a:r>
            <a:r>
              <a:rPr lang="en-US" altLang="en-US" sz="1400" i="1" dirty="0"/>
              <a:t>The Journal of Primary Prevention.</a:t>
            </a:r>
            <a:r>
              <a:rPr lang="en-US" altLang="en-US" sz="1400" dirty="0"/>
              <a:t> </a:t>
            </a:r>
          </a:p>
          <a:p>
            <a:pPr>
              <a:lnSpc>
                <a:spcPct val="80000"/>
              </a:lnSpc>
            </a:pPr>
            <a:r>
              <a:rPr lang="en-US" altLang="en-US" sz="1400" dirty="0" err="1"/>
              <a:t>Bloomquist</a:t>
            </a:r>
            <a:r>
              <a:rPr lang="en-US" altLang="en-US" sz="1400" dirty="0"/>
              <a:t>, M.L., &amp; Schnell, S.V. (2002). </a:t>
            </a:r>
            <a:r>
              <a:rPr lang="en-US" altLang="en-US" sz="1400" i="1" dirty="0"/>
              <a:t>Helping Children with Aggression and Conduct Problems: Best Practices for Intervention.</a:t>
            </a:r>
            <a:r>
              <a:rPr lang="en-US" altLang="en-US" sz="1400" dirty="0"/>
              <a:t> New York: Guilford Press.</a:t>
            </a:r>
          </a:p>
          <a:p>
            <a:pPr>
              <a:lnSpc>
                <a:spcPct val="80000"/>
              </a:lnSpc>
            </a:pPr>
            <a:r>
              <a:rPr lang="en-US" altLang="en-US" sz="1400" dirty="0"/>
              <a:t>Campbell, S.B., </a:t>
            </a:r>
            <a:r>
              <a:rPr lang="en-US" altLang="en-US" sz="1400" dirty="0" err="1"/>
              <a:t>Spieker</a:t>
            </a:r>
            <a:r>
              <a:rPr lang="en-US" altLang="en-US" sz="1400" dirty="0"/>
              <a:t>, S., </a:t>
            </a:r>
            <a:r>
              <a:rPr lang="en-US" altLang="en-US" sz="1400" dirty="0" err="1"/>
              <a:t>Burchinal</a:t>
            </a:r>
            <a:r>
              <a:rPr lang="en-US" altLang="en-US" sz="1400" dirty="0"/>
              <a:t>, M., Poe, M.D., &amp; the NICHD Early Child Care Research Network (2006). Trajectories of aggression from toddlerhood to age 9 predict academic and social functioning through age 12. </a:t>
            </a:r>
            <a:r>
              <a:rPr lang="en-US" altLang="en-US" sz="1400" i="1" dirty="0"/>
              <a:t>Journal of Child Psychology and Psychiatry, 47,</a:t>
            </a:r>
            <a:r>
              <a:rPr lang="en-US" altLang="en-US" sz="1400" dirty="0"/>
              <a:t> 791-800. </a:t>
            </a:r>
          </a:p>
          <a:p>
            <a:pPr>
              <a:lnSpc>
                <a:spcPct val="80000"/>
              </a:lnSpc>
            </a:pPr>
            <a:r>
              <a:rPr lang="en-US" altLang="en-US" sz="1400" dirty="0"/>
              <a:t>Crick, N.R., &amp; Dodge, K.A. (1994). A review and reformulation of social information-processing mechanisms in children’s social adjustment. </a:t>
            </a:r>
            <a:r>
              <a:rPr lang="en-US" altLang="en-US" sz="1400" i="1" dirty="0"/>
              <a:t>Psychological Bulletin, 115, </a:t>
            </a:r>
            <a:r>
              <a:rPr lang="en-US" altLang="en-US" sz="1400" dirty="0"/>
              <a:t>74-101.</a:t>
            </a:r>
          </a:p>
          <a:p>
            <a:pPr>
              <a:lnSpc>
                <a:spcPct val="80000"/>
              </a:lnSpc>
            </a:pPr>
            <a:r>
              <a:rPr lang="en-US" altLang="en-US" sz="1400" dirty="0"/>
              <a:t>Crick, N.R., &amp; Zahn-</a:t>
            </a:r>
            <a:r>
              <a:rPr lang="en-US" altLang="en-US" sz="1400" dirty="0" err="1"/>
              <a:t>Waxler</a:t>
            </a:r>
            <a:r>
              <a:rPr lang="en-US" altLang="en-US" sz="1400" dirty="0"/>
              <a:t>, C. (2003). The development of psychopathology in females and males: Current progress and future challenges. </a:t>
            </a:r>
            <a:r>
              <a:rPr lang="en-US" altLang="en-US" sz="1400" i="1" dirty="0"/>
              <a:t>Development and Psychopathology, 15,</a:t>
            </a:r>
            <a:r>
              <a:rPr lang="en-US" altLang="en-US" sz="1400" dirty="0"/>
              <a:t> 719-742. </a:t>
            </a:r>
          </a:p>
          <a:p>
            <a:pPr>
              <a:lnSpc>
                <a:spcPct val="80000"/>
              </a:lnSpc>
            </a:pPr>
            <a:r>
              <a:rPr lang="en-US" altLang="en-US" sz="1400" dirty="0"/>
              <a:t>Dumka, L.E., </a:t>
            </a:r>
            <a:r>
              <a:rPr lang="en-US" altLang="en-US" sz="1400" dirty="0" err="1"/>
              <a:t>Roosa</a:t>
            </a:r>
            <a:r>
              <a:rPr lang="en-US" altLang="en-US" sz="1400" dirty="0"/>
              <a:t>, M.W., Michaels, M.L., &amp; Suh, K.W. (1995). Using research and theory to develop prevention programs for high-risk families. </a:t>
            </a:r>
            <a:r>
              <a:rPr lang="en-US" altLang="en-US" sz="1400" i="1" dirty="0"/>
              <a:t>Family Relations, 44,</a:t>
            </a:r>
            <a:r>
              <a:rPr lang="en-US" altLang="en-US" sz="1400" dirty="0"/>
              <a:t> 78-86.</a:t>
            </a:r>
          </a:p>
          <a:p>
            <a:pPr>
              <a:lnSpc>
                <a:spcPct val="80000"/>
              </a:lnSpc>
            </a:pPr>
            <a:r>
              <a:rPr lang="en-US" altLang="en-US" sz="1400" dirty="0"/>
              <a:t>Embry, D.D. (2002). The good </a:t>
            </a:r>
            <a:r>
              <a:rPr lang="en-US" altLang="en-US" sz="1400" dirty="0" err="1"/>
              <a:t>behaviour</a:t>
            </a:r>
            <a:r>
              <a:rPr lang="en-US" altLang="en-US" sz="1400" dirty="0"/>
              <a:t> game: A best practice candidate as a universal </a:t>
            </a:r>
            <a:r>
              <a:rPr lang="en-US" altLang="en-US" sz="1400" dirty="0" err="1"/>
              <a:t>behavioural</a:t>
            </a:r>
            <a:r>
              <a:rPr lang="en-US" altLang="en-US" sz="1400" dirty="0"/>
              <a:t> vaccine. </a:t>
            </a:r>
            <a:r>
              <a:rPr lang="en-US" altLang="en-US" sz="1400" i="1" dirty="0"/>
              <a:t>Clinical Child and Family Psychology Review, 5,</a:t>
            </a:r>
            <a:r>
              <a:rPr lang="en-US" altLang="en-US" sz="1400" dirty="0"/>
              <a:t> 273-297.</a:t>
            </a:r>
          </a:p>
          <a:p>
            <a:pPr>
              <a:lnSpc>
                <a:spcPct val="80000"/>
              </a:lnSpc>
            </a:pPr>
            <a:r>
              <a:rPr lang="en-US" altLang="en-US" sz="1400" dirty="0"/>
              <a:t>Farrington, D.P. (1991). Childhood aggression and adult violence: Early precursors and later life outcomes. In D.J. </a:t>
            </a:r>
            <a:r>
              <a:rPr lang="en-US" altLang="en-US" sz="1400" dirty="0" err="1"/>
              <a:t>Pepler</a:t>
            </a:r>
            <a:r>
              <a:rPr lang="en-US" altLang="en-US" sz="1400" dirty="0"/>
              <a:t> &amp; K.H. Rubin (Eds.), </a:t>
            </a:r>
            <a:r>
              <a:rPr lang="en-US" altLang="en-US" sz="1400" i="1" dirty="0"/>
              <a:t>Development and Treatment of Childhood Aggression</a:t>
            </a:r>
            <a:r>
              <a:rPr lang="en-US" altLang="en-US" sz="1400" dirty="0"/>
              <a:t> (pp.5-30). Hillsdale, NJ: Lawrence Erlbaum Associates, Inc.</a:t>
            </a:r>
          </a:p>
          <a:p>
            <a:pPr>
              <a:lnSpc>
                <a:spcPct val="80000"/>
              </a:lnSpc>
            </a:pPr>
            <a:r>
              <a:rPr lang="en-US" altLang="en-US" sz="1400" dirty="0"/>
              <a:t>Jaffee, S.R., Belsky, J., Harrington, H., Caspi, A., Moffitt, T.E. (2006). When parents have a history of conduct disorder: How is the caregiving environment affected? </a:t>
            </a:r>
            <a:r>
              <a:rPr lang="en-US" altLang="en-US" sz="1400" i="1" dirty="0"/>
              <a:t>Journal of Abnormal Psychology, 115,</a:t>
            </a:r>
            <a:r>
              <a:rPr lang="en-US" altLang="en-US" sz="1400" dirty="0"/>
              <a:t> 309-319.</a:t>
            </a:r>
          </a:p>
          <a:p>
            <a:pPr>
              <a:lnSpc>
                <a:spcPct val="80000"/>
              </a:lnSpc>
            </a:pPr>
            <a:r>
              <a:rPr lang="en-US" altLang="en-US" sz="1400" dirty="0"/>
              <a:t>Kellam, S.G., Brown, C.H., </a:t>
            </a:r>
            <a:r>
              <a:rPr lang="en-US" altLang="en-US" sz="1400" dirty="0" err="1"/>
              <a:t>Poduska</a:t>
            </a:r>
            <a:r>
              <a:rPr lang="en-US" altLang="en-US" sz="1400" dirty="0"/>
              <a:t>, J.M., </a:t>
            </a:r>
            <a:r>
              <a:rPr lang="en-US" altLang="en-US" sz="1400" dirty="0" err="1"/>
              <a:t>Ialongo</a:t>
            </a:r>
            <a:r>
              <a:rPr lang="en-US" altLang="en-US" sz="1400" dirty="0"/>
              <a:t>, N.S., Wang, W., </a:t>
            </a:r>
            <a:r>
              <a:rPr lang="en-US" altLang="en-US" sz="1400" dirty="0" err="1"/>
              <a:t>Toyinbo</a:t>
            </a:r>
            <a:r>
              <a:rPr lang="en-US" altLang="en-US" sz="1400" dirty="0"/>
              <a:t>, P., </a:t>
            </a:r>
            <a:r>
              <a:rPr lang="en-US" altLang="en-US" sz="1400" dirty="0" err="1"/>
              <a:t>Petras</a:t>
            </a:r>
            <a:r>
              <a:rPr lang="en-US" altLang="en-US" sz="1400" dirty="0"/>
              <a:t>, et al. (2008). Effects of a universal classroom </a:t>
            </a:r>
            <a:r>
              <a:rPr lang="en-US" altLang="en-US" sz="1400" dirty="0" err="1"/>
              <a:t>behaviour</a:t>
            </a:r>
            <a:r>
              <a:rPr lang="en-US" altLang="en-US" sz="1400" dirty="0"/>
              <a:t> management program in first and second grades on young adult </a:t>
            </a:r>
            <a:r>
              <a:rPr lang="en-US" altLang="en-US" sz="1400" dirty="0" err="1"/>
              <a:t>behavioural</a:t>
            </a:r>
            <a:r>
              <a:rPr lang="en-US" altLang="en-US" sz="1400" dirty="0"/>
              <a:t>, psychiatric, and social outcomes. </a:t>
            </a:r>
            <a:r>
              <a:rPr lang="en-US" altLang="en-US" sz="1400" i="1" dirty="0"/>
              <a:t>Drug and Alcohol Dependence, 95S,</a:t>
            </a:r>
            <a:r>
              <a:rPr lang="en-US" altLang="en-US" sz="1400" dirty="0"/>
              <a:t> S5-S28. </a:t>
            </a:r>
          </a:p>
          <a:p>
            <a:pPr>
              <a:lnSpc>
                <a:spcPct val="80000"/>
              </a:lnSpc>
            </a:pPr>
            <a:endParaRPr lang="en-US" altLang="en-US" sz="1400" dirty="0"/>
          </a:p>
        </p:txBody>
      </p:sp>
      <p:sp>
        <p:nvSpPr>
          <p:cNvPr id="2" name="Rectangle 3">
            <a:extLst>
              <a:ext uri="{FF2B5EF4-FFF2-40B4-BE49-F238E27FC236}">
                <a16:creationId xmlns:a16="http://schemas.microsoft.com/office/drawing/2014/main" id="{AE2A4696-3E43-D538-7B08-1FC84CAF8837}"/>
              </a:ext>
            </a:extLst>
          </p:cNvPr>
          <p:cNvSpPr txBox="1">
            <a:spLocks noChangeArrowheads="1"/>
          </p:cNvSpPr>
          <p:nvPr/>
        </p:nvSpPr>
        <p:spPr>
          <a:xfrm>
            <a:off x="5897879" y="1211580"/>
            <a:ext cx="6025179" cy="4995547"/>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buFont typeface="Wingdings" pitchFamily="2" charset="2"/>
              <a:buNone/>
            </a:pPr>
            <a:endParaRPr lang="en-US" altLang="en-US" sz="1400" dirty="0"/>
          </a:p>
        </p:txBody>
      </p:sp>
      <p:sp>
        <p:nvSpPr>
          <p:cNvPr id="3" name="Rectangle 3">
            <a:extLst>
              <a:ext uri="{FF2B5EF4-FFF2-40B4-BE49-F238E27FC236}">
                <a16:creationId xmlns:a16="http://schemas.microsoft.com/office/drawing/2014/main" id="{2A52B9A8-F71E-61DC-FAA6-7ED2059085D5}"/>
              </a:ext>
            </a:extLst>
          </p:cNvPr>
          <p:cNvSpPr txBox="1">
            <a:spLocks noChangeArrowheads="1"/>
          </p:cNvSpPr>
          <p:nvPr/>
        </p:nvSpPr>
        <p:spPr>
          <a:xfrm>
            <a:off x="6276912" y="346709"/>
            <a:ext cx="5657476" cy="6164581"/>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pPr>
            <a:r>
              <a:rPr lang="en-US" altLang="en-US" sz="1600" dirty="0"/>
              <a:t>Lahey, B.B., Van </a:t>
            </a:r>
            <a:r>
              <a:rPr lang="en-US" altLang="en-US" sz="1600" dirty="0" err="1"/>
              <a:t>Hulle</a:t>
            </a:r>
            <a:r>
              <a:rPr lang="en-US" altLang="en-US" sz="1600" dirty="0"/>
              <a:t>, C.A., Waldman, I.D., Rodgers, J.L, D’Onofrio, B.M., </a:t>
            </a:r>
            <a:r>
              <a:rPr lang="en-US" altLang="en-US" sz="1600" dirty="0" err="1"/>
              <a:t>Pedlow</a:t>
            </a:r>
            <a:r>
              <a:rPr lang="en-US" altLang="en-US" sz="1600" dirty="0"/>
              <a:t>, S., et al. (2006). Testing descriptive hypotheses regarding sex differences in the development of conduct problems and delinquency. </a:t>
            </a:r>
            <a:r>
              <a:rPr lang="en-US" altLang="en-US" sz="1600" i="1" dirty="0"/>
              <a:t>Journal of Abnormal Child Psychology, 34,</a:t>
            </a:r>
            <a:r>
              <a:rPr lang="en-US" altLang="en-US" sz="1600" dirty="0"/>
              <a:t> 737-755.</a:t>
            </a:r>
          </a:p>
          <a:p>
            <a:pPr>
              <a:lnSpc>
                <a:spcPct val="80000"/>
              </a:lnSpc>
            </a:pPr>
            <a:r>
              <a:rPr lang="en-US" altLang="en-US" sz="1600" dirty="0"/>
              <a:t>Lansford, J.E., Malone, P.S., Dodge, K.A., Crozier, J.C., Pettit, G.S., &amp; Bates, J.E. (2006). A 12-year prospective study of patterns of social information processing problems and externalizing </a:t>
            </a:r>
            <a:r>
              <a:rPr lang="en-US" altLang="en-US" sz="1600" dirty="0" err="1"/>
              <a:t>behaviours</a:t>
            </a:r>
            <a:r>
              <a:rPr lang="en-US" altLang="en-US" sz="1600" dirty="0"/>
              <a:t>. </a:t>
            </a:r>
            <a:r>
              <a:rPr lang="en-US" altLang="en-US" sz="1600" i="1" dirty="0"/>
              <a:t>Journal of Abnormal Child Psychology, 34,</a:t>
            </a:r>
            <a:r>
              <a:rPr lang="en-US" altLang="en-US" sz="1600" dirty="0"/>
              <a:t> 715-724.</a:t>
            </a:r>
          </a:p>
          <a:p>
            <a:pPr>
              <a:lnSpc>
                <a:spcPct val="80000"/>
              </a:lnSpc>
            </a:pPr>
            <a:r>
              <a:rPr lang="en-US" altLang="en-US" sz="1600" dirty="0"/>
              <a:t>Moffitt, T.E. (1993). Adolescent-limited and life-course-persistent antisocial </a:t>
            </a:r>
            <a:r>
              <a:rPr lang="en-US" altLang="en-US" sz="1600" dirty="0" err="1"/>
              <a:t>behaviour</a:t>
            </a:r>
            <a:r>
              <a:rPr lang="en-US" altLang="en-US" sz="1600" dirty="0"/>
              <a:t>: A developmental taxonomy. </a:t>
            </a:r>
            <a:r>
              <a:rPr lang="en-US" altLang="en-US" sz="1600" i="1" dirty="0"/>
              <a:t>Psychological Review, 100,</a:t>
            </a:r>
            <a:r>
              <a:rPr lang="en-US" altLang="en-US" sz="1600" dirty="0"/>
              <a:t> 674-701.</a:t>
            </a:r>
          </a:p>
          <a:p>
            <a:pPr>
              <a:lnSpc>
                <a:spcPct val="80000"/>
              </a:lnSpc>
            </a:pPr>
            <a:r>
              <a:rPr lang="en-US" altLang="en-US" sz="1500" dirty="0"/>
              <a:t>Moffitt, T.E., Arseneault, L., Jaffee, S.R., Kim-Cohen, J., </a:t>
            </a:r>
            <a:r>
              <a:rPr lang="en-US" altLang="en-US" sz="1500" dirty="0" err="1"/>
              <a:t>Koenen</a:t>
            </a:r>
            <a:r>
              <a:rPr lang="en-US" altLang="en-US" sz="1500" dirty="0"/>
              <a:t>, K.C., Odgers, C.L., et al. (2008). Research review: DSM-V conduct disorder: Research needs for an evidence base. </a:t>
            </a:r>
            <a:r>
              <a:rPr lang="en-US" altLang="en-US" sz="1500" i="1" dirty="0"/>
              <a:t>The Journal of Child Psychology and Psychiatry, 49,</a:t>
            </a:r>
            <a:r>
              <a:rPr lang="en-US" altLang="en-US" sz="1500" dirty="0"/>
              <a:t> 3-33.</a:t>
            </a:r>
          </a:p>
          <a:p>
            <a:pPr>
              <a:lnSpc>
                <a:spcPct val="80000"/>
              </a:lnSpc>
            </a:pPr>
            <a:r>
              <a:rPr lang="en-US" altLang="en-US" sz="1400" dirty="0"/>
              <a:t>Offord, D.R., &amp; Bennett, K.J. (1994). Conduct disorder: Long-term outcomes and intervention effectiveness. </a:t>
            </a:r>
            <a:r>
              <a:rPr lang="en-US" altLang="en-US" sz="1400" i="1" dirty="0"/>
              <a:t>Journal of the American Academy of Child and Adolescent Psychiatry, 33,</a:t>
            </a:r>
            <a:r>
              <a:rPr lang="en-US" altLang="en-US" sz="1400" dirty="0"/>
              <a:t> 1069-1078.</a:t>
            </a:r>
          </a:p>
          <a:p>
            <a:pPr>
              <a:lnSpc>
                <a:spcPct val="80000"/>
              </a:lnSpc>
            </a:pPr>
            <a:r>
              <a:rPr lang="en-US" altLang="en-US" sz="1400" dirty="0"/>
              <a:t>Offord, D.R., Boyle, M.C., &amp; Racine, Y.A. (1991). The epidemiology of antisocial </a:t>
            </a:r>
            <a:r>
              <a:rPr lang="en-US" altLang="en-US" sz="1400" dirty="0" err="1"/>
              <a:t>behaviour</a:t>
            </a:r>
            <a:r>
              <a:rPr lang="en-US" altLang="en-US" sz="1400" dirty="0"/>
              <a:t> in childhood and adolescence. In D.J. </a:t>
            </a:r>
            <a:r>
              <a:rPr lang="en-US" altLang="en-US" sz="1400" dirty="0" err="1"/>
              <a:t>Pepler</a:t>
            </a:r>
            <a:r>
              <a:rPr lang="en-US" altLang="en-US" sz="1400" dirty="0"/>
              <a:t> &amp; K.H. Rubin (Eds.), </a:t>
            </a:r>
            <a:r>
              <a:rPr lang="en-US" altLang="en-US" sz="1400" i="1" dirty="0"/>
              <a:t>Development and Treatment of Childhood Aggression</a:t>
            </a:r>
            <a:r>
              <a:rPr lang="en-US" altLang="en-US" sz="1400" dirty="0"/>
              <a:t> (pp.31-54). Hillsdale, NJ: Lawrence Erlbaum Associates, Inc.</a:t>
            </a:r>
          </a:p>
          <a:p>
            <a:pPr>
              <a:lnSpc>
                <a:spcPct val="80000"/>
              </a:lnSpc>
            </a:pPr>
            <a:r>
              <a:rPr lang="en-US" altLang="en-US" sz="1400" dirty="0" err="1"/>
              <a:t>Ollendick</a:t>
            </a:r>
            <a:r>
              <a:rPr lang="en-US" altLang="en-US" sz="1400" dirty="0"/>
              <a:t>, T.H., Jarrett, M.A., Grills-</a:t>
            </a:r>
            <a:r>
              <a:rPr lang="en-US" altLang="en-US" sz="1400" dirty="0" err="1"/>
              <a:t>Taquechel</a:t>
            </a:r>
            <a:r>
              <a:rPr lang="en-US" altLang="en-US" sz="1400" dirty="0"/>
              <a:t>, A.E., Hovey, L.D., &amp; Wolff, J.C. (2008). Comorbidity as a predictor and moderator of treatment outcome in youth with anxiety, affective, attention deficit/hyperactivity, and oppositional/conduct disorders. </a:t>
            </a:r>
            <a:r>
              <a:rPr lang="en-US" altLang="en-US" sz="1400" i="1" dirty="0"/>
              <a:t>Clinical Psychology Review, 28,</a:t>
            </a:r>
            <a:r>
              <a:rPr lang="en-US" altLang="en-US" sz="1400" dirty="0"/>
              <a:t> 1447-1471.</a:t>
            </a:r>
          </a:p>
          <a:p>
            <a:pPr>
              <a:lnSpc>
                <a:spcPct val="80000"/>
              </a:lnSpc>
            </a:pPr>
            <a:r>
              <a:rPr lang="en-US" altLang="en-US" sz="1400" dirty="0"/>
              <a:t>Patterson, G.R., </a:t>
            </a:r>
            <a:r>
              <a:rPr lang="en-US" altLang="en-US" sz="1400" dirty="0" err="1"/>
              <a:t>DeBaryshe</a:t>
            </a:r>
            <a:r>
              <a:rPr lang="en-US" altLang="en-US" sz="1400" dirty="0"/>
              <a:t>, B.D., &amp; Ramsey, E. (1989). A developmental perspective on antisocial </a:t>
            </a:r>
            <a:r>
              <a:rPr lang="en-US" altLang="en-US" sz="1400" dirty="0" err="1"/>
              <a:t>behaviour</a:t>
            </a:r>
            <a:r>
              <a:rPr lang="en-US" altLang="en-US" sz="1400" dirty="0"/>
              <a:t>. </a:t>
            </a:r>
            <a:r>
              <a:rPr lang="en-US" altLang="en-US" sz="1400" i="1" dirty="0"/>
              <a:t>American Psychologist, 44,</a:t>
            </a:r>
            <a:r>
              <a:rPr lang="en-US" altLang="en-US" sz="1400" dirty="0"/>
              <a:t> 329-335.</a:t>
            </a:r>
          </a:p>
          <a:p>
            <a:pPr>
              <a:lnSpc>
                <a:spcPct val="80000"/>
              </a:lnSpc>
            </a:pPr>
            <a:r>
              <a:rPr lang="en-US" altLang="en-US" sz="1400" dirty="0"/>
              <a:t>Schaeffer, C.M., </a:t>
            </a:r>
            <a:r>
              <a:rPr lang="en-US" altLang="en-US" sz="1400" dirty="0" err="1"/>
              <a:t>Petras</a:t>
            </a:r>
            <a:r>
              <a:rPr lang="en-US" altLang="en-US" sz="1400" dirty="0"/>
              <a:t>, H., </a:t>
            </a:r>
            <a:r>
              <a:rPr lang="en-US" altLang="en-US" sz="1400" dirty="0" err="1"/>
              <a:t>Ialongo</a:t>
            </a:r>
            <a:r>
              <a:rPr lang="en-US" altLang="en-US" sz="1400" dirty="0"/>
              <a:t>, N., </a:t>
            </a:r>
            <a:r>
              <a:rPr lang="en-US" altLang="en-US" sz="1400" dirty="0" err="1"/>
              <a:t>Poduska</a:t>
            </a:r>
            <a:r>
              <a:rPr lang="en-US" altLang="en-US" sz="1400" dirty="0"/>
              <a:t>, J., &amp; Kellam, S. (2003). Modeling growth in boys’ aggressive </a:t>
            </a:r>
            <a:r>
              <a:rPr lang="en-US" altLang="en-US" sz="1400" dirty="0" err="1"/>
              <a:t>behaviour</a:t>
            </a:r>
            <a:r>
              <a:rPr lang="en-US" altLang="en-US" sz="1400" dirty="0"/>
              <a:t> across elementary school: Links to later criminal involvement, conduct disorder, and antisocial personality disorder. </a:t>
            </a:r>
            <a:r>
              <a:rPr lang="en-US" altLang="en-US" sz="1400" i="1" dirty="0"/>
              <a:t>Developmental Psychology, 39,</a:t>
            </a:r>
            <a:r>
              <a:rPr lang="en-US" altLang="en-US" sz="1400" dirty="0"/>
              <a:t> 1020-1035.</a:t>
            </a:r>
          </a:p>
          <a:p>
            <a:pPr>
              <a:lnSpc>
                <a:spcPct val="80000"/>
              </a:lnSpc>
            </a:pPr>
            <a:r>
              <a:rPr lang="en-US" altLang="en-US" sz="1400" dirty="0"/>
              <a:t>Sprague, J., Cook, C.R., Browning-Wright, D., &amp; Sadler, C. (2008). </a:t>
            </a:r>
            <a:r>
              <a:rPr lang="en-US" altLang="en-US" sz="1400" i="1" dirty="0"/>
              <a:t>Response to intervention for </a:t>
            </a:r>
            <a:r>
              <a:rPr lang="en-US" altLang="en-US" sz="1400" i="1" dirty="0" err="1"/>
              <a:t>behaviour</a:t>
            </a:r>
            <a:r>
              <a:rPr lang="en-US" altLang="en-US" sz="1400" i="1" dirty="0"/>
              <a:t>: Integrating academic and </a:t>
            </a:r>
            <a:r>
              <a:rPr lang="en-US" altLang="en-US" sz="1400" i="1" dirty="0" err="1"/>
              <a:t>behaviour</a:t>
            </a:r>
            <a:r>
              <a:rPr lang="en-US" altLang="en-US" sz="1400" i="1" dirty="0"/>
              <a:t> supports.</a:t>
            </a:r>
            <a:r>
              <a:rPr lang="en-US" altLang="en-US" sz="1400" dirty="0"/>
              <a:t> Palm Beach: LRP Publications. </a:t>
            </a:r>
          </a:p>
          <a:p>
            <a:pPr>
              <a:lnSpc>
                <a:spcPct val="80000"/>
              </a:lnSpc>
            </a:pPr>
            <a:r>
              <a:rPr lang="en-GB" altLang="en-US" sz="1400" dirty="0"/>
              <a:t>Taylor, A., Novo, D., &amp; Foreman, D. (2019). An Exercise Program Designed for Children with Attention Deficit/Hyperactivity Disorder for Use in School Physical Education: Feasibility and Utility. Healthcare (Basel, Switzerland), 7(3), 102. </a:t>
            </a:r>
            <a:r>
              <a:rPr lang="en-GB" altLang="en-US" sz="1400" dirty="0">
                <a:hlinkClick r:id="rId2"/>
              </a:rPr>
              <a:t>https://doi.org/10.3390/healthcare7030102</a:t>
            </a:r>
            <a:endParaRPr lang="en-GB" altLang="en-US" sz="1400" dirty="0"/>
          </a:p>
          <a:p>
            <a:pPr>
              <a:lnSpc>
                <a:spcPct val="80000"/>
              </a:lnSpc>
            </a:pPr>
            <a:r>
              <a:rPr lang="en-US" altLang="en-US" sz="1400" dirty="0" err="1"/>
              <a:t>Temcheff</a:t>
            </a:r>
            <a:r>
              <a:rPr lang="en-US" altLang="en-US" sz="1400" dirty="0"/>
              <a:t>, C.E., Serbin, L.A., Martin-</a:t>
            </a:r>
            <a:r>
              <a:rPr lang="en-US" altLang="en-US" sz="1400" dirty="0" err="1"/>
              <a:t>Storey</a:t>
            </a:r>
            <a:r>
              <a:rPr lang="en-US" altLang="en-US" sz="1400" dirty="0"/>
              <a:t>, A., Stack, D.M., Hodgins, S., </a:t>
            </a:r>
            <a:r>
              <a:rPr lang="en-US" altLang="en-US" sz="1400" dirty="0" err="1"/>
              <a:t>Ledingham</a:t>
            </a:r>
            <a:r>
              <a:rPr lang="en-US" altLang="en-US" sz="1400" dirty="0"/>
              <a:t>, J. et al. (2008). Continuity and pathways from aggression in childhood to family violence in adulthood: A 30-year longitudinal study. </a:t>
            </a:r>
            <a:r>
              <a:rPr lang="en-US" altLang="en-US" sz="1400" i="1" dirty="0"/>
              <a:t>Journal of Family Violence, 23,</a:t>
            </a:r>
            <a:r>
              <a:rPr lang="en-US" altLang="en-US" sz="1400" dirty="0"/>
              <a:t> 231-242.</a:t>
            </a:r>
          </a:p>
          <a:p>
            <a:pPr>
              <a:lnSpc>
                <a:spcPct val="80000"/>
              </a:lnSpc>
            </a:pPr>
            <a:endParaRPr lang="en-US" altLang="en-US" sz="1400" dirty="0"/>
          </a:p>
        </p:txBody>
      </p:sp>
    </p:spTree>
    <p:extLst>
      <p:ext uri="{BB962C8B-B14F-4D97-AF65-F5344CB8AC3E}">
        <p14:creationId xmlns:p14="http://schemas.microsoft.com/office/powerpoint/2010/main" val="1021670552"/>
      </p:ext>
    </p:extLst>
  </p:cSld>
  <p:clrMapOvr>
    <a:masterClrMapping/>
  </p:clrMapOvr>
</p:sld>
</file>

<file path=ppt/theme/theme1.xml><?xml version="1.0" encoding="utf-8"?>
<a:theme xmlns:a="http://schemas.openxmlformats.org/drawingml/2006/main" name="Office Theme">
  <a:themeElements>
    <a:clrScheme name="Minimalist Presentation">
      <a:dk1>
        <a:sysClr val="windowText" lastClr="000000"/>
      </a:dk1>
      <a:lt1>
        <a:sysClr val="window" lastClr="FFFFFF"/>
      </a:lt1>
      <a:dk2>
        <a:srgbClr val="ABABAB"/>
      </a:dk2>
      <a:lt2>
        <a:srgbClr val="F2F1EE"/>
      </a:lt2>
      <a:accent1>
        <a:srgbClr val="D8D2CD"/>
      </a:accent1>
      <a:accent2>
        <a:srgbClr val="C0C9C2"/>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Biome Light"/>
        <a:ea typeface=""/>
        <a:cs typeface=""/>
      </a:majorFont>
      <a:minorFont>
        <a:latin typeface="Biome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280_TF16411245_Win32" id="{33C70362-BA4B-4895-927F-CB48CBF7D6C5}" vid="{56BF4597-7B40-4E55-A252-C139064E89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875" row="6">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327588E-C297-4D8F-B384-DB1E95486FE1}">
  <we:reference id="wa104380907" version="3.1.0.0" store="en-US" storeType="OMEX"/>
  <we:alternateReferences>
    <we:reference id="wa104380907" version="3.1.0.0" store="WA104380907"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1B7BBB-8F46-4BA8-85EC-2ECC1D2E32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976319-4513-485C-AD3A-E56C39927A38}">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3A10211-FBDE-44DA-8AD6-29E596B297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Minimalist colour presentation</Template>
  <TotalTime>0</TotalTime>
  <Words>3893</Words>
  <Application>Microsoft Office PowerPoint</Application>
  <PresentationFormat>Widescreen</PresentationFormat>
  <Paragraphs>263</Paragraphs>
  <Slides>24</Slides>
  <Notes>7</Notes>
  <HiddenSlides>0</HiddenSlides>
  <MMClips>7</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24</vt:i4>
      </vt:variant>
    </vt:vector>
  </HeadingPairs>
  <TitlesOfParts>
    <vt:vector size="37" baseType="lpstr">
      <vt:lpstr>MinionPro-Regular</vt:lpstr>
      <vt:lpstr>PMingLiU</vt:lpstr>
      <vt:lpstr>Aptos</vt:lpstr>
      <vt:lpstr>Arial</vt:lpstr>
      <vt:lpstr>Biome Light</vt:lpstr>
      <vt:lpstr>Calibri</vt:lpstr>
      <vt:lpstr>Comic Sans MS</vt:lpstr>
      <vt:lpstr>Lato</vt:lpstr>
      <vt:lpstr>Montserrat</vt:lpstr>
      <vt:lpstr>Symbol</vt:lpstr>
      <vt:lpstr>Times New Roman</vt:lpstr>
      <vt:lpstr>Wingdings</vt:lpstr>
      <vt:lpstr>Office Theme</vt:lpstr>
      <vt:lpstr>Interventions</vt:lpstr>
      <vt:lpstr>PowerPoint Presentation</vt:lpstr>
      <vt:lpstr>Goals of the Good Behaviour Game</vt:lpstr>
      <vt:lpstr>GBG UK Project 2010-2012</vt:lpstr>
      <vt:lpstr>Good Behaviour Game: Pros vs. Cons</vt:lpstr>
      <vt:lpstr>For ADHD: </vt:lpstr>
      <vt:lpstr>PowerPoint Presentation</vt:lpstr>
      <vt:lpstr>Nurture groups</vt:lpstr>
      <vt:lpstr>PowerPoint Presentation</vt:lpstr>
      <vt:lpstr>PowerPoint Presentation</vt:lpstr>
      <vt:lpstr>PowerPoint Presentation</vt:lpstr>
      <vt:lpstr>Social stories (SS) </vt:lpstr>
      <vt:lpstr>Social stories (SS) </vt:lpstr>
      <vt:lpstr>Social stories (SS) </vt:lpstr>
      <vt:lpstr>PowerPoint Presentation</vt:lpstr>
      <vt:lpstr>TASK</vt:lpstr>
      <vt:lpstr>PowerPoint Presentation</vt:lpstr>
      <vt:lpstr>PowerPoint Presentation</vt:lpstr>
      <vt:lpstr>PowerPoint Presentation</vt:lpstr>
      <vt:lpstr>Movement and exercise </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Interventions</dc:title>
  <dc:creator>Charlotte Greenway</dc:creator>
  <cp:lastModifiedBy>Charlotte Greenway</cp:lastModifiedBy>
  <cp:revision>4</cp:revision>
  <dcterms:created xsi:type="dcterms:W3CDTF">2023-09-25T07:11:40Z</dcterms:created>
  <dcterms:modified xsi:type="dcterms:W3CDTF">2025-10-30T07:41:30Z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