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21"/>
  </p:normalViewPr>
  <p:slideViewPr>
    <p:cSldViewPr snapToGrid="0">
      <p:cViewPr varScale="1">
        <p:scale>
          <a:sx n="90" d="100"/>
          <a:sy n="90" d="100"/>
        </p:scale>
        <p:origin x="232"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4EBDD-80B8-0CA8-370F-6CFE70A8DC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C57577F-3816-21BA-85DB-E635E70A94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33C0305-D517-5AEC-5EC8-68654869401B}"/>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5" name="Footer Placeholder 4">
            <a:extLst>
              <a:ext uri="{FF2B5EF4-FFF2-40B4-BE49-F238E27FC236}">
                <a16:creationId xmlns:a16="http://schemas.microsoft.com/office/drawing/2014/main" id="{3A7C1C5A-E91F-805C-FC61-D69130F0B54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1A279F-E191-D49C-2BE1-BCF62E95B1FD}"/>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3486026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B8A37-E883-A4E4-A252-840F557E079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6EBE301-AAD8-BD29-9228-71783BC66A0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F09F4EC-DA81-2E1C-ED46-DCD32C0D6BAC}"/>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5" name="Footer Placeholder 4">
            <a:extLst>
              <a:ext uri="{FF2B5EF4-FFF2-40B4-BE49-F238E27FC236}">
                <a16:creationId xmlns:a16="http://schemas.microsoft.com/office/drawing/2014/main" id="{BF010DC6-A51B-867E-4EBA-EBBF24E395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8FA89D-4439-138C-0A25-5473281D30FB}"/>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41234654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5C9F8-1A02-EBB3-D463-8E9873DA37B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50BC9292-A4D6-BF37-4368-14A389AAB2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F701639-7959-92C6-306E-F2CCE8D698A1}"/>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5" name="Footer Placeholder 4">
            <a:extLst>
              <a:ext uri="{FF2B5EF4-FFF2-40B4-BE49-F238E27FC236}">
                <a16:creationId xmlns:a16="http://schemas.microsoft.com/office/drawing/2014/main" id="{2A8594B0-91BB-61DA-013A-2F5AD31F33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C27495-BEB2-6D4E-575E-1507D685D608}"/>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40198288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83D00-C7AE-21C0-B44F-97F1FA35655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E0192A-E3F1-D95D-5BF6-90DC78F9D67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CE15F57-A03A-AA2D-5529-ACA89595E83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46E4351-9CC1-DC2D-0072-FD5826607CD4}"/>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6" name="Footer Placeholder 5">
            <a:extLst>
              <a:ext uri="{FF2B5EF4-FFF2-40B4-BE49-F238E27FC236}">
                <a16:creationId xmlns:a16="http://schemas.microsoft.com/office/drawing/2014/main" id="{907A8439-3CC2-F10E-0862-3E061CBBAB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92E1C5-4706-BB13-8510-8048AED12CAF}"/>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3301901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50649-C53A-B1A5-61D7-F7960CC1095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78263D-A796-3A10-C8B0-C6101E8ADD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BC6AB3A-F9BF-649E-9028-3142232F33D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F406E5C-D049-DD4C-D50D-CD5F687C6D4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94C7A57-67E8-7BF5-3ED1-77574BA8AF2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2C6C085-52D5-8AA8-34D4-039FD9C9617C}"/>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8" name="Footer Placeholder 7">
            <a:extLst>
              <a:ext uri="{FF2B5EF4-FFF2-40B4-BE49-F238E27FC236}">
                <a16:creationId xmlns:a16="http://schemas.microsoft.com/office/drawing/2014/main" id="{91246B05-4EA4-11B4-FEBF-3F642AA4CB1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7DB4D9-70FE-A828-3FE4-EFEA5528C756}"/>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1983051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455FA-57B0-4B7F-E3CB-0A74503AC7A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12D75A1-6067-1D55-3E38-67E3EB35172E}"/>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4" name="Footer Placeholder 3">
            <a:extLst>
              <a:ext uri="{FF2B5EF4-FFF2-40B4-BE49-F238E27FC236}">
                <a16:creationId xmlns:a16="http://schemas.microsoft.com/office/drawing/2014/main" id="{E3480EA7-048E-3DDF-EA8A-E13EDBFAED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8588858-7472-2C7D-E6B1-FDE0B5899178}"/>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311541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7D8D70-1141-A594-E1AF-6FA37FFC8E9B}"/>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3" name="Footer Placeholder 2">
            <a:extLst>
              <a:ext uri="{FF2B5EF4-FFF2-40B4-BE49-F238E27FC236}">
                <a16:creationId xmlns:a16="http://schemas.microsoft.com/office/drawing/2014/main" id="{691D586A-98A6-7FC0-E6CA-2C7F72F461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D06D7C-59D5-B43A-6D83-515310819EAF}"/>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4043247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FA5F43-05A7-0E48-EDC1-43642C37A4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28E6483-4472-9913-D766-3F9AFABF99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7696430-2561-3853-259E-94DF569B20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7A5ED8F-87EC-CC77-03C1-29D9B6C67C1F}"/>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6" name="Footer Placeholder 5">
            <a:extLst>
              <a:ext uri="{FF2B5EF4-FFF2-40B4-BE49-F238E27FC236}">
                <a16:creationId xmlns:a16="http://schemas.microsoft.com/office/drawing/2014/main" id="{B99FE631-4AD0-75E5-91EF-EBA2FE899A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BBCAB4-FF28-3EE8-E540-B6B563687569}"/>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3492528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39E58-71DF-E450-F0EF-DDC3826CA04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AD190F-B1B1-BE02-0117-DC92CD600E9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040A05-CE31-138F-8FDD-C451766201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4B0ACFB-3E95-5693-2406-A3219C3066A4}"/>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6" name="Footer Placeholder 5">
            <a:extLst>
              <a:ext uri="{FF2B5EF4-FFF2-40B4-BE49-F238E27FC236}">
                <a16:creationId xmlns:a16="http://schemas.microsoft.com/office/drawing/2014/main" id="{882C4B09-217D-D391-350A-E0AD6DD543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97817B1-7F84-E8ED-6A52-76AF621D34D3}"/>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33443654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00F30-2B7E-1878-6102-3C9D250907D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5C67FB-99BF-62C8-073E-20EAB87B072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A82C6A-2E00-DECB-9475-4F55D7AF8CCA}"/>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5" name="Footer Placeholder 4">
            <a:extLst>
              <a:ext uri="{FF2B5EF4-FFF2-40B4-BE49-F238E27FC236}">
                <a16:creationId xmlns:a16="http://schemas.microsoft.com/office/drawing/2014/main" id="{11778C9A-A5F8-0912-1185-4E903966C4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1915DA-491E-FB3F-43B8-3DE985AC79D8}"/>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41327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4F0AE3-5DF1-172E-AC21-028FFB7C70E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D6C2B69-FAC6-C52C-CE8C-3C3A368527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CB3354B-5E3E-4DEF-DFC8-26AFBB98F3A2}"/>
              </a:ext>
            </a:extLst>
          </p:cNvPr>
          <p:cNvSpPr>
            <a:spLocks noGrp="1"/>
          </p:cNvSpPr>
          <p:nvPr>
            <p:ph type="dt" sz="half" idx="10"/>
          </p:nvPr>
        </p:nvSpPr>
        <p:spPr/>
        <p:txBody>
          <a:bodyPr/>
          <a:lstStyle/>
          <a:p>
            <a:fld id="{0C7817B4-A5E9-7B43-9393-B3A211412C50}" type="datetimeFigureOut">
              <a:rPr lang="en-US" smtClean="0"/>
              <a:t>2/14/23</a:t>
            </a:fld>
            <a:endParaRPr lang="en-US"/>
          </a:p>
        </p:txBody>
      </p:sp>
      <p:sp>
        <p:nvSpPr>
          <p:cNvPr id="5" name="Footer Placeholder 4">
            <a:extLst>
              <a:ext uri="{FF2B5EF4-FFF2-40B4-BE49-F238E27FC236}">
                <a16:creationId xmlns:a16="http://schemas.microsoft.com/office/drawing/2014/main" id="{E130C8F2-1FDB-71A7-A102-9AEA1C61F5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106BF7-48A0-577B-1E83-126E4D79D743}"/>
              </a:ext>
            </a:extLst>
          </p:cNvPr>
          <p:cNvSpPr>
            <a:spLocks noGrp="1"/>
          </p:cNvSpPr>
          <p:nvPr>
            <p:ph type="sldNum" sz="quarter" idx="12"/>
          </p:nvPr>
        </p:nvSpPr>
        <p:spPr/>
        <p:txBody>
          <a:bodyPr/>
          <a:lstStyle/>
          <a:p>
            <a:fld id="{4A2ED4FB-24AD-0D46-987C-1B7592C853A1}" type="slidenum">
              <a:rPr lang="en-US" smtClean="0"/>
              <a:t>‹#›</a:t>
            </a:fld>
            <a:endParaRPr lang="en-US"/>
          </a:p>
        </p:txBody>
      </p:sp>
    </p:spTree>
    <p:extLst>
      <p:ext uri="{BB962C8B-B14F-4D97-AF65-F5344CB8AC3E}">
        <p14:creationId xmlns:p14="http://schemas.microsoft.com/office/powerpoint/2010/main" val="20733753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987E96-A8DC-6C74-CD8E-576E320F4B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DEFCFE1-24D0-B1FE-E0E9-E005ABD1908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A72BDC-4104-BC03-530E-CF8AE8FD036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7817B4-A5E9-7B43-9393-B3A211412C50}" type="datetimeFigureOut">
              <a:rPr lang="en-US" smtClean="0"/>
              <a:t>2/14/23</a:t>
            </a:fld>
            <a:endParaRPr lang="en-US"/>
          </a:p>
        </p:txBody>
      </p:sp>
      <p:sp>
        <p:nvSpPr>
          <p:cNvPr id="5" name="Footer Placeholder 4">
            <a:extLst>
              <a:ext uri="{FF2B5EF4-FFF2-40B4-BE49-F238E27FC236}">
                <a16:creationId xmlns:a16="http://schemas.microsoft.com/office/drawing/2014/main" id="{E27563AB-D013-13C3-B760-BCE1887F28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76594B-2C40-8C71-9D00-381AE4543A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A2ED4FB-24AD-0D46-987C-1B7592C853A1}" type="slidenum">
              <a:rPr lang="en-US" smtClean="0"/>
              <a:t>‹#›</a:t>
            </a:fld>
            <a:endParaRPr lang="en-US"/>
          </a:p>
        </p:txBody>
      </p:sp>
    </p:spTree>
    <p:extLst>
      <p:ext uri="{BB962C8B-B14F-4D97-AF65-F5344CB8AC3E}">
        <p14:creationId xmlns:p14="http://schemas.microsoft.com/office/powerpoint/2010/main" val="1214677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571A0-5C3A-13FE-BD81-4FF3195D86B7}"/>
              </a:ext>
            </a:extLst>
          </p:cNvPr>
          <p:cNvSpPr>
            <a:spLocks noGrp="1"/>
          </p:cNvSpPr>
          <p:nvPr>
            <p:ph type="ctrTitle"/>
          </p:nvPr>
        </p:nvSpPr>
        <p:spPr>
          <a:xfrm>
            <a:off x="1628775" y="1"/>
            <a:ext cx="8291512" cy="6092190"/>
          </a:xfrm>
        </p:spPr>
        <p:txBody>
          <a:bodyPr>
            <a:normAutofit fontScale="90000"/>
          </a:bodyPr>
          <a:lstStyle/>
          <a:p>
            <a:r>
              <a:rPr lang="en-US" sz="2200" dirty="0"/>
              <a:t>¡</a:t>
            </a:r>
            <a:r>
              <a:rPr lang="en-US" sz="2000" dirty="0"/>
              <a:t>Buenos </a:t>
            </a:r>
            <a:r>
              <a:rPr lang="en-US" sz="2000" dirty="0" err="1"/>
              <a:t>dias</a:t>
            </a:r>
            <a:r>
              <a:rPr lang="en-US" sz="2000" dirty="0"/>
              <a:t>! hotel Marriot </a:t>
            </a:r>
            <a:br>
              <a:rPr lang="en-US" sz="2000" dirty="0"/>
            </a:br>
            <a:r>
              <a:rPr lang="en-US" sz="2000" dirty="0"/>
              <a:t>¿</a:t>
            </a:r>
            <a:r>
              <a:rPr lang="en-US" sz="2000" dirty="0" err="1"/>
              <a:t>como</a:t>
            </a:r>
            <a:r>
              <a:rPr lang="en-US" sz="2000" dirty="0"/>
              <a:t> le </a:t>
            </a:r>
            <a:r>
              <a:rPr lang="en-US" sz="2000" dirty="0" err="1"/>
              <a:t>puedo</a:t>
            </a:r>
            <a:r>
              <a:rPr lang="en-US" sz="2000" dirty="0"/>
              <a:t> </a:t>
            </a:r>
            <a:r>
              <a:rPr lang="en-US" sz="2000" dirty="0" err="1"/>
              <a:t>ayudar</a:t>
            </a:r>
            <a:r>
              <a:rPr lang="en-US" sz="2000" dirty="0"/>
              <a:t>?</a:t>
            </a:r>
            <a:br>
              <a:rPr lang="en-US" sz="2000" dirty="0"/>
            </a:br>
            <a:r>
              <a:rPr lang="en-US" sz="2000" dirty="0"/>
              <a:t>¡Buenos </a:t>
            </a:r>
            <a:r>
              <a:rPr lang="en-US" sz="2000" dirty="0" err="1"/>
              <a:t>dias</a:t>
            </a:r>
            <a:r>
              <a:rPr lang="en-US" sz="2000" dirty="0"/>
              <a:t>! Me </a:t>
            </a:r>
            <a:r>
              <a:rPr lang="en-US" sz="2000" dirty="0" err="1"/>
              <a:t>gustaria</a:t>
            </a:r>
            <a:r>
              <a:rPr lang="en-US" sz="2000" dirty="0"/>
              <a:t>  </a:t>
            </a:r>
            <a:r>
              <a:rPr lang="en-US" sz="2000" dirty="0" err="1"/>
              <a:t>reservar</a:t>
            </a:r>
            <a:r>
              <a:rPr lang="en-US" sz="2000" dirty="0"/>
              <a:t> </a:t>
            </a:r>
            <a:r>
              <a:rPr lang="en-US" sz="2000" dirty="0" err="1"/>
              <a:t>una</a:t>
            </a:r>
            <a:r>
              <a:rPr lang="en-US" sz="2000" dirty="0"/>
              <a:t> </a:t>
            </a:r>
            <a:r>
              <a:rPr lang="en-US" sz="2000" dirty="0" err="1"/>
              <a:t>habitacion</a:t>
            </a:r>
            <a:r>
              <a:rPr lang="en-US" sz="2000" dirty="0"/>
              <a:t> </a:t>
            </a:r>
            <a:r>
              <a:rPr lang="en-US" sz="2000" dirty="0" err="1"/>
              <a:t>en</a:t>
            </a:r>
            <a:r>
              <a:rPr lang="en-US" sz="2000" dirty="0"/>
              <a:t> </a:t>
            </a:r>
            <a:r>
              <a:rPr lang="en-US" sz="2000" dirty="0" err="1"/>
              <a:t>el</a:t>
            </a:r>
            <a:r>
              <a:rPr lang="en-US" sz="2000" dirty="0"/>
              <a:t> hotel.</a:t>
            </a:r>
            <a:br>
              <a:rPr lang="en-US" sz="2000" dirty="0"/>
            </a:br>
            <a:r>
              <a:rPr lang="en-US" sz="2000" dirty="0" err="1"/>
              <a:t>Muy</a:t>
            </a:r>
            <a:r>
              <a:rPr lang="en-US" sz="2000" dirty="0"/>
              <a:t> bien ¿</a:t>
            </a:r>
            <a:r>
              <a:rPr lang="en-US" sz="2000" dirty="0" err="1"/>
              <a:t>como</a:t>
            </a:r>
            <a:r>
              <a:rPr lang="en-US" sz="2000" dirty="0"/>
              <a:t> se llama </a:t>
            </a:r>
            <a:r>
              <a:rPr lang="en-US" sz="2000" dirty="0" err="1"/>
              <a:t>usted</a:t>
            </a:r>
            <a:r>
              <a:rPr lang="en-US" sz="2000" dirty="0"/>
              <a:t>?</a:t>
            </a:r>
            <a:br>
              <a:rPr lang="en-US" sz="2000" dirty="0"/>
            </a:br>
            <a:r>
              <a:rPr lang="en-US" sz="2000" dirty="0"/>
              <a:t>Me </a:t>
            </a:r>
            <a:r>
              <a:rPr lang="en-US" sz="2000" dirty="0" err="1"/>
              <a:t>llamo</a:t>
            </a:r>
            <a:r>
              <a:rPr lang="en-US" sz="2000" dirty="0"/>
              <a:t> Nazmeen Akhtar.</a:t>
            </a:r>
            <a:br>
              <a:rPr lang="en-US" sz="2000" dirty="0"/>
            </a:br>
            <a:r>
              <a:rPr lang="en-US" sz="2000" dirty="0" err="1"/>
              <a:t>Muy</a:t>
            </a:r>
            <a:r>
              <a:rPr lang="en-US" sz="2000" dirty="0"/>
              <a:t> bien senora Akhtar ¿para </a:t>
            </a:r>
            <a:r>
              <a:rPr lang="en-US" sz="2000" dirty="0" err="1"/>
              <a:t>cuantas</a:t>
            </a:r>
            <a:r>
              <a:rPr lang="en-US" sz="2000" dirty="0"/>
              <a:t> personas?</a:t>
            </a:r>
            <a:br>
              <a:rPr lang="en-US" sz="2000" dirty="0"/>
            </a:br>
            <a:r>
              <a:rPr lang="en-US" sz="2000" dirty="0"/>
              <a:t>Para dos personas</a:t>
            </a:r>
            <a:br>
              <a:rPr lang="en-US" sz="2000" dirty="0"/>
            </a:br>
            <a:r>
              <a:rPr lang="en-US" sz="2000" dirty="0"/>
              <a:t>¿</a:t>
            </a:r>
            <a:r>
              <a:rPr lang="en-US" sz="2000" dirty="0" err="1"/>
              <a:t>una</a:t>
            </a:r>
            <a:r>
              <a:rPr lang="en-US" sz="2000" dirty="0"/>
              <a:t> o dos </a:t>
            </a:r>
            <a:r>
              <a:rPr lang="en-US" sz="2000" dirty="0" err="1"/>
              <a:t>habitaciones</a:t>
            </a:r>
            <a:r>
              <a:rPr lang="en-US" sz="2000" dirty="0"/>
              <a:t>?</a:t>
            </a:r>
            <a:br>
              <a:rPr lang="en-US" sz="2000" dirty="0"/>
            </a:br>
            <a:r>
              <a:rPr lang="en-US" sz="2000" dirty="0"/>
              <a:t>Una </a:t>
            </a:r>
            <a:r>
              <a:rPr lang="en-US" sz="2000" dirty="0" err="1"/>
              <a:t>habitacion</a:t>
            </a:r>
            <a:br>
              <a:rPr lang="en-US" sz="2000" dirty="0"/>
            </a:br>
            <a:r>
              <a:rPr lang="en-US" sz="2000" dirty="0"/>
              <a:t>¿</a:t>
            </a:r>
            <a:r>
              <a:rPr lang="en-US" sz="2000" dirty="0" err="1"/>
              <a:t>como</a:t>
            </a:r>
            <a:r>
              <a:rPr lang="en-US" sz="2000" dirty="0"/>
              <a:t> doble o dos </a:t>
            </a:r>
            <a:r>
              <a:rPr lang="en-US" sz="2000" dirty="0" err="1"/>
              <a:t>individuales</a:t>
            </a:r>
            <a:r>
              <a:rPr lang="en-US" sz="2000" dirty="0"/>
              <a:t>?</a:t>
            </a:r>
            <a:br>
              <a:rPr lang="en-US" sz="2000" dirty="0"/>
            </a:br>
            <a:r>
              <a:rPr lang="en-US" sz="2000" dirty="0"/>
              <a:t>Una </a:t>
            </a:r>
            <a:r>
              <a:rPr lang="en-US" sz="2000" dirty="0" err="1"/>
              <a:t>cama</a:t>
            </a:r>
            <a:r>
              <a:rPr lang="en-US" sz="2000" dirty="0"/>
              <a:t> doble</a:t>
            </a:r>
            <a:br>
              <a:rPr lang="en-US" sz="2000" dirty="0"/>
            </a:br>
            <a:r>
              <a:rPr lang="en-US" sz="2000" dirty="0"/>
              <a:t>¿para que </a:t>
            </a:r>
            <a:r>
              <a:rPr lang="en-US" sz="2000" dirty="0" err="1"/>
              <a:t>fecha</a:t>
            </a:r>
            <a:r>
              <a:rPr lang="en-US" sz="2000" dirty="0"/>
              <a:t>?</a:t>
            </a:r>
            <a:br>
              <a:rPr lang="en-US" sz="2000" dirty="0"/>
            </a:br>
            <a:r>
              <a:rPr lang="en-US" sz="2000" dirty="0"/>
              <a:t>Para </a:t>
            </a:r>
            <a:r>
              <a:rPr lang="en-US" sz="2000" dirty="0" err="1"/>
              <a:t>el</a:t>
            </a:r>
            <a:r>
              <a:rPr lang="en-US" sz="2000" dirty="0"/>
              <a:t> </a:t>
            </a:r>
            <a:r>
              <a:rPr lang="en-US" sz="2000" dirty="0" err="1"/>
              <a:t>tres</a:t>
            </a:r>
            <a:r>
              <a:rPr lang="en-US" sz="2000" dirty="0"/>
              <a:t> de </a:t>
            </a:r>
            <a:r>
              <a:rPr lang="en-US" sz="2000" dirty="0" err="1"/>
              <a:t>enero</a:t>
            </a:r>
            <a:r>
              <a:rPr lang="en-US" sz="2000" dirty="0"/>
              <a:t> de 2023</a:t>
            </a:r>
            <a:br>
              <a:rPr lang="en-US" sz="2000" dirty="0"/>
            </a:br>
            <a:r>
              <a:rPr lang="en-US" sz="2000" dirty="0"/>
              <a:t>¿</a:t>
            </a:r>
            <a:r>
              <a:rPr lang="en-US" sz="2000" dirty="0" err="1"/>
              <a:t>por</a:t>
            </a:r>
            <a:r>
              <a:rPr lang="en-US" sz="2000" dirty="0"/>
              <a:t> </a:t>
            </a:r>
            <a:r>
              <a:rPr lang="en-US" sz="2000" dirty="0" err="1"/>
              <a:t>cuantas</a:t>
            </a:r>
            <a:r>
              <a:rPr lang="en-US" sz="2000" dirty="0"/>
              <a:t> </a:t>
            </a:r>
            <a:r>
              <a:rPr lang="en-US" sz="2000" dirty="0" err="1"/>
              <a:t>noches</a:t>
            </a:r>
            <a:r>
              <a:rPr lang="en-US" sz="2000" dirty="0"/>
              <a:t>?</a:t>
            </a:r>
            <a:br>
              <a:rPr lang="en-US" sz="2000" dirty="0"/>
            </a:br>
            <a:r>
              <a:rPr lang="en-US" sz="2000" dirty="0"/>
              <a:t>Por </a:t>
            </a:r>
            <a:r>
              <a:rPr lang="en-US" sz="2000" dirty="0" err="1"/>
              <a:t>una</a:t>
            </a:r>
            <a:r>
              <a:rPr lang="en-US" sz="2000" dirty="0"/>
              <a:t> </a:t>
            </a:r>
            <a:r>
              <a:rPr lang="en-US" sz="2000" dirty="0" err="1"/>
              <a:t>noche</a:t>
            </a:r>
            <a:br>
              <a:rPr lang="en-US" sz="2000" dirty="0"/>
            </a:br>
            <a:r>
              <a:rPr lang="en-US" sz="2000" dirty="0"/>
              <a:t>Bueno. </a:t>
            </a:r>
            <a:r>
              <a:rPr lang="en-US" sz="2000" dirty="0" err="1"/>
              <a:t>Todo</a:t>
            </a:r>
            <a:r>
              <a:rPr lang="en-US" sz="2000" dirty="0"/>
              <a:t> </a:t>
            </a:r>
            <a:r>
              <a:rPr lang="en-US" sz="2000" dirty="0" err="1"/>
              <a:t>esta</a:t>
            </a:r>
            <a:r>
              <a:rPr lang="en-US" sz="2000" dirty="0"/>
              <a:t> </a:t>
            </a:r>
            <a:r>
              <a:rPr lang="en-US" sz="2000" dirty="0" err="1"/>
              <a:t>reservado</a:t>
            </a:r>
            <a:br>
              <a:rPr lang="en-US" sz="2000" dirty="0"/>
            </a:br>
            <a:r>
              <a:rPr lang="en-US" sz="2000" dirty="0"/>
              <a:t>¡</a:t>
            </a:r>
            <a:r>
              <a:rPr lang="en-US" sz="2000" dirty="0" err="1"/>
              <a:t>Genial!Muchas</a:t>
            </a:r>
            <a:r>
              <a:rPr lang="en-US" sz="2000" dirty="0"/>
              <a:t> </a:t>
            </a:r>
            <a:r>
              <a:rPr lang="en-US" sz="2000" dirty="0" err="1"/>
              <a:t>Gracias.Adios</a:t>
            </a:r>
            <a:r>
              <a:rPr lang="en-US" sz="2000" dirty="0"/>
              <a:t>.</a:t>
            </a:r>
            <a:br>
              <a:rPr lang="en-US" sz="2000" dirty="0"/>
            </a:br>
            <a:r>
              <a:rPr lang="en-US" sz="2000" dirty="0" err="1"/>
              <a:t>Muchas</a:t>
            </a:r>
            <a:r>
              <a:rPr lang="en-US" sz="2000" dirty="0"/>
              <a:t> gracias. Adios.</a:t>
            </a:r>
            <a:br>
              <a:rPr lang="en-US" sz="2000" dirty="0"/>
            </a:br>
            <a:br>
              <a:rPr lang="en-US" sz="2000" dirty="0"/>
            </a:br>
            <a:br>
              <a:rPr lang="en-US" sz="2000" dirty="0"/>
            </a:br>
            <a:br>
              <a:rPr lang="en-US" sz="2000" dirty="0"/>
            </a:br>
            <a:endParaRPr lang="en-US" sz="2000" dirty="0"/>
          </a:p>
        </p:txBody>
      </p:sp>
      <p:sp>
        <p:nvSpPr>
          <p:cNvPr id="3" name="Subtitle 2">
            <a:extLst>
              <a:ext uri="{FF2B5EF4-FFF2-40B4-BE49-F238E27FC236}">
                <a16:creationId xmlns:a16="http://schemas.microsoft.com/office/drawing/2014/main" id="{A18C6D82-17EC-DE69-CC2B-E96684B6491A}"/>
              </a:ext>
            </a:extLst>
          </p:cNvPr>
          <p:cNvSpPr>
            <a:spLocks noGrp="1"/>
          </p:cNvSpPr>
          <p:nvPr>
            <p:ph type="subTitle" idx="1"/>
          </p:nvPr>
        </p:nvSpPr>
        <p:spPr>
          <a:xfrm flipV="1">
            <a:off x="1524000" y="6397943"/>
            <a:ext cx="8291513" cy="45719"/>
          </a:xfrm>
        </p:spPr>
        <p:txBody>
          <a:bodyPr>
            <a:normAutofit fontScale="25000" lnSpcReduction="20000"/>
          </a:bodyPr>
          <a:lstStyle/>
          <a:p>
            <a:endParaRPr lang="en-US" dirty="0"/>
          </a:p>
        </p:txBody>
      </p:sp>
      <p:pic>
        <p:nvPicPr>
          <p:cNvPr id="5" name="Audio Recording 14 Feb 2023 at 18:29:01">
            <a:hlinkClick r:id="" action="ppaction://media"/>
            <a:extLst>
              <a:ext uri="{FF2B5EF4-FFF2-40B4-BE49-F238E27FC236}">
                <a16:creationId xmlns:a16="http://schemas.microsoft.com/office/drawing/2014/main" id="{4EA75FC1-22A6-6A57-1993-C2356EF6FB0B}"/>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1308267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26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398</TotalTime>
  <Words>127</Words>
  <Application>Microsoft Macintosh PowerPoint</Application>
  <PresentationFormat>Widescreen</PresentationFormat>
  <Paragraphs>1</Paragraphs>
  <Slides>1</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¡Buenos dias! hotel Marriot  ¿como le puedo ayudar? ¡Buenos dias! Me gustaria  reservar una habitacion en el hotel. Muy bien ¿como se llama usted? Me llamo Nazmeen Akhtar. Muy bien senora Akhtar ¿para cuantas personas? Para dos personas ¿una o dos habitaciones? Una habitacion ¿como doble o dos individuales? Una cama doble ¿para que fecha? Para el tres de enero de 2023 ¿por cuantas noches? Por una noche Bueno. Todo esta reservado ¡Genial!Muchas Gracias.Adios. Muchas gracias. Adios.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Nazmeen Akhtar (2123059)</dc:creator>
  <cp:lastModifiedBy>Nazmeen Akhtar (2123059)</cp:lastModifiedBy>
  <cp:revision>4</cp:revision>
  <dcterms:created xsi:type="dcterms:W3CDTF">2023-02-14T11:32:41Z</dcterms:created>
  <dcterms:modified xsi:type="dcterms:W3CDTF">2023-02-14T18:29:08Z</dcterms:modified>
</cp:coreProperties>
</file>