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1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instituteforgovernment.org.uk/sites/default/files/2023-09/Putting-citizens-at-heart-of-UK-constitution.pdf" TargetMode="Externa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tituteforgovernment.org.uk/sites/default/files/2023-09/Putting-citizens-at-heart-of-UK-constitution.pdf" TargetMode="External"/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DC6E8E-144E-4F07-8D84-84FD16D6147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58F7203-AF77-4919-8A80-A87A20A797CE}">
      <dgm:prSet/>
      <dgm:spPr/>
      <dgm:t>
        <a:bodyPr/>
        <a:lstStyle/>
        <a:p>
          <a:r>
            <a:rPr lang="en-GB"/>
            <a:t>Voting system </a:t>
          </a:r>
          <a:endParaRPr lang="en-US"/>
        </a:p>
      </dgm:t>
    </dgm:pt>
    <dgm:pt modelId="{CBAE3639-5E3C-42D8-AEA1-0C249BEE1A77}" type="parTrans" cxnId="{45E32147-20FA-487C-A1BB-0ACEBE5E9CAF}">
      <dgm:prSet/>
      <dgm:spPr/>
      <dgm:t>
        <a:bodyPr/>
        <a:lstStyle/>
        <a:p>
          <a:endParaRPr lang="en-US"/>
        </a:p>
      </dgm:t>
    </dgm:pt>
    <dgm:pt modelId="{2B7808D6-32DC-4608-BD5B-00D2FF3454C7}" type="sibTrans" cxnId="{45E32147-20FA-487C-A1BB-0ACEBE5E9CAF}">
      <dgm:prSet/>
      <dgm:spPr/>
      <dgm:t>
        <a:bodyPr/>
        <a:lstStyle/>
        <a:p>
          <a:endParaRPr lang="en-US"/>
        </a:p>
      </dgm:t>
    </dgm:pt>
    <dgm:pt modelId="{5B85B732-E812-4E6A-8008-0C735D87D974}">
      <dgm:prSet/>
      <dgm:spPr/>
      <dgm:t>
        <a:bodyPr/>
        <a:lstStyle/>
        <a:p>
          <a:r>
            <a:rPr lang="en-GB"/>
            <a:t>Assignment question. </a:t>
          </a:r>
          <a:endParaRPr lang="en-US"/>
        </a:p>
      </dgm:t>
    </dgm:pt>
    <dgm:pt modelId="{EF5F2E69-A295-49B0-BB50-15065E335D74}" type="parTrans" cxnId="{49D6FAC1-09B7-4E34-B049-0FC1FEA17293}">
      <dgm:prSet/>
      <dgm:spPr/>
      <dgm:t>
        <a:bodyPr/>
        <a:lstStyle/>
        <a:p>
          <a:endParaRPr lang="en-US"/>
        </a:p>
      </dgm:t>
    </dgm:pt>
    <dgm:pt modelId="{63D1118C-47CE-4DCD-95D6-3DA667112941}" type="sibTrans" cxnId="{49D6FAC1-09B7-4E34-B049-0FC1FEA17293}">
      <dgm:prSet/>
      <dgm:spPr/>
      <dgm:t>
        <a:bodyPr/>
        <a:lstStyle/>
        <a:p>
          <a:endParaRPr lang="en-US"/>
        </a:p>
      </dgm:t>
    </dgm:pt>
    <dgm:pt modelId="{1DFFE97F-C6B2-443A-983E-52CFFBCA7D55}">
      <dgm:prSet/>
      <dgm:spPr/>
      <dgm:t>
        <a:bodyPr/>
        <a:lstStyle/>
        <a:p>
          <a:r>
            <a:rPr lang="en-GB"/>
            <a:t>Guidance. </a:t>
          </a:r>
          <a:endParaRPr lang="en-US"/>
        </a:p>
      </dgm:t>
    </dgm:pt>
    <dgm:pt modelId="{FF8834AB-EFC8-401C-9498-3C2492D35218}" type="parTrans" cxnId="{93E2F426-6F7C-41EE-B5CF-4007E2111096}">
      <dgm:prSet/>
      <dgm:spPr/>
      <dgm:t>
        <a:bodyPr/>
        <a:lstStyle/>
        <a:p>
          <a:endParaRPr lang="en-US"/>
        </a:p>
      </dgm:t>
    </dgm:pt>
    <dgm:pt modelId="{CDB64DFC-07FA-448E-A5A0-E427F10A0A73}" type="sibTrans" cxnId="{93E2F426-6F7C-41EE-B5CF-4007E2111096}">
      <dgm:prSet/>
      <dgm:spPr/>
      <dgm:t>
        <a:bodyPr/>
        <a:lstStyle/>
        <a:p>
          <a:endParaRPr lang="en-US"/>
        </a:p>
      </dgm:t>
    </dgm:pt>
    <dgm:pt modelId="{BB275C1F-8588-4377-8586-EF033BCF10F9}">
      <dgm:prSet/>
      <dgm:spPr/>
      <dgm:t>
        <a:bodyPr/>
        <a:lstStyle/>
        <a:p>
          <a:r>
            <a:rPr lang="en-GB"/>
            <a:t>Suggested answer. </a:t>
          </a:r>
          <a:endParaRPr lang="en-US"/>
        </a:p>
      </dgm:t>
    </dgm:pt>
    <dgm:pt modelId="{15832E95-50E1-48F2-8A7E-6EDAC8D07998}" type="parTrans" cxnId="{D7D0D6F4-33FF-4A90-8EF6-B4F6FF3C4C28}">
      <dgm:prSet/>
      <dgm:spPr/>
      <dgm:t>
        <a:bodyPr/>
        <a:lstStyle/>
        <a:p>
          <a:endParaRPr lang="en-US"/>
        </a:p>
      </dgm:t>
    </dgm:pt>
    <dgm:pt modelId="{D9563037-FA26-40C9-99CA-49A4DBAB038E}" type="sibTrans" cxnId="{D7D0D6F4-33FF-4A90-8EF6-B4F6FF3C4C28}">
      <dgm:prSet/>
      <dgm:spPr/>
      <dgm:t>
        <a:bodyPr/>
        <a:lstStyle/>
        <a:p>
          <a:endParaRPr lang="en-US"/>
        </a:p>
      </dgm:t>
    </dgm:pt>
    <dgm:pt modelId="{EDECC4C7-16C7-436C-BD97-DF20CCF42B99}">
      <dgm:prSet/>
      <dgm:spPr/>
      <dgm:t>
        <a:bodyPr/>
        <a:lstStyle/>
        <a:p>
          <a:r>
            <a:rPr lang="en-GB"/>
            <a:t>Further feedback. </a:t>
          </a:r>
          <a:endParaRPr lang="en-US"/>
        </a:p>
      </dgm:t>
    </dgm:pt>
    <dgm:pt modelId="{AE63472B-BE75-4BA9-8102-EA5A486744C1}" type="parTrans" cxnId="{0AA3EBBF-3DF3-4655-A481-31E352EF5A49}">
      <dgm:prSet/>
      <dgm:spPr/>
      <dgm:t>
        <a:bodyPr/>
        <a:lstStyle/>
        <a:p>
          <a:endParaRPr lang="en-US"/>
        </a:p>
      </dgm:t>
    </dgm:pt>
    <dgm:pt modelId="{CB6CD267-4020-49C5-B351-3CBF41E27652}" type="sibTrans" cxnId="{0AA3EBBF-3DF3-4655-A481-31E352EF5A49}">
      <dgm:prSet/>
      <dgm:spPr/>
      <dgm:t>
        <a:bodyPr/>
        <a:lstStyle/>
        <a:p>
          <a:endParaRPr lang="en-US"/>
        </a:p>
      </dgm:t>
    </dgm:pt>
    <dgm:pt modelId="{6A592821-6788-4230-B738-AE3D637CDD0E}">
      <dgm:prSet/>
      <dgm:spPr/>
      <dgm:t>
        <a:bodyPr/>
        <a:lstStyle/>
        <a:p>
          <a:r>
            <a:rPr lang="en-GB"/>
            <a:t>Summary, </a:t>
          </a:r>
          <a:endParaRPr lang="en-US"/>
        </a:p>
      </dgm:t>
    </dgm:pt>
    <dgm:pt modelId="{7F7ADB4F-D401-42C8-8566-4398B6715ACF}" type="parTrans" cxnId="{14D154DF-EFBF-4543-A5D3-28F600EE784F}">
      <dgm:prSet/>
      <dgm:spPr/>
      <dgm:t>
        <a:bodyPr/>
        <a:lstStyle/>
        <a:p>
          <a:endParaRPr lang="en-US"/>
        </a:p>
      </dgm:t>
    </dgm:pt>
    <dgm:pt modelId="{5C8D72EF-75E4-4FFE-B0E5-EC152175C9D9}" type="sibTrans" cxnId="{14D154DF-EFBF-4543-A5D3-28F600EE784F}">
      <dgm:prSet/>
      <dgm:spPr/>
      <dgm:t>
        <a:bodyPr/>
        <a:lstStyle/>
        <a:p>
          <a:endParaRPr lang="en-US"/>
        </a:p>
      </dgm:t>
    </dgm:pt>
    <dgm:pt modelId="{AE4CEBB1-0474-4046-A41A-EDB725534429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8CFBBDDA-9F9D-4362-A8C3-D26D678BD5DE}" type="parTrans" cxnId="{5FEC3069-AAEE-4620-BC9B-EEEB81C668A2}">
      <dgm:prSet/>
      <dgm:spPr/>
      <dgm:t>
        <a:bodyPr/>
        <a:lstStyle/>
        <a:p>
          <a:endParaRPr lang="en-US"/>
        </a:p>
      </dgm:t>
    </dgm:pt>
    <dgm:pt modelId="{135ECEC3-1099-4B53-9533-3A71C4E26466}" type="sibTrans" cxnId="{5FEC3069-AAEE-4620-BC9B-EEEB81C668A2}">
      <dgm:prSet/>
      <dgm:spPr/>
      <dgm:t>
        <a:bodyPr/>
        <a:lstStyle/>
        <a:p>
          <a:endParaRPr lang="en-US"/>
        </a:p>
      </dgm:t>
    </dgm:pt>
    <dgm:pt modelId="{0FF1D222-2F0E-411D-A6CD-5B5BE43CD9D7}" type="pres">
      <dgm:prSet presAssocID="{85DC6E8E-144E-4F07-8D84-84FD16D6147D}" presName="linear" presStyleCnt="0">
        <dgm:presLayoutVars>
          <dgm:animLvl val="lvl"/>
          <dgm:resizeHandles val="exact"/>
        </dgm:presLayoutVars>
      </dgm:prSet>
      <dgm:spPr/>
    </dgm:pt>
    <dgm:pt modelId="{74EE34AC-D747-4CAB-86DF-ED68C64E6307}" type="pres">
      <dgm:prSet presAssocID="{458F7203-AF77-4919-8A80-A87A20A797C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4C4F5A6-FC29-4000-9A5B-E95FE9B39B9E}" type="pres">
      <dgm:prSet presAssocID="{2B7808D6-32DC-4608-BD5B-00D2FF3454C7}" presName="spacer" presStyleCnt="0"/>
      <dgm:spPr/>
    </dgm:pt>
    <dgm:pt modelId="{8CCAA3C3-C2A3-4F0D-95D5-A9298E18EAA7}" type="pres">
      <dgm:prSet presAssocID="{5B85B732-E812-4E6A-8008-0C735D87D97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8784273-4108-4B32-A09D-337ABF86FE8C}" type="pres">
      <dgm:prSet presAssocID="{63D1118C-47CE-4DCD-95D6-3DA667112941}" presName="spacer" presStyleCnt="0"/>
      <dgm:spPr/>
    </dgm:pt>
    <dgm:pt modelId="{1A217F86-6F30-40DF-9858-376040EAA58E}" type="pres">
      <dgm:prSet presAssocID="{1DFFE97F-C6B2-443A-983E-52CFFBCA7D5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B873C3C-BF90-4123-B30B-D32E9B74A059}" type="pres">
      <dgm:prSet presAssocID="{CDB64DFC-07FA-448E-A5A0-E427F10A0A73}" presName="spacer" presStyleCnt="0"/>
      <dgm:spPr/>
    </dgm:pt>
    <dgm:pt modelId="{F7C4015A-88F6-43D6-9751-4E679D37052B}" type="pres">
      <dgm:prSet presAssocID="{BB275C1F-8588-4377-8586-EF033BCF10F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F3AE3B2-8FF3-44BF-A311-19211D0FFD0E}" type="pres">
      <dgm:prSet presAssocID="{D9563037-FA26-40C9-99CA-49A4DBAB038E}" presName="spacer" presStyleCnt="0"/>
      <dgm:spPr/>
    </dgm:pt>
    <dgm:pt modelId="{913B86E0-8117-4D16-893C-6DF3EA71E956}" type="pres">
      <dgm:prSet presAssocID="{EDECC4C7-16C7-436C-BD97-DF20CCF42B9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09E2341-1A4D-483D-9531-64B743E4E7C7}" type="pres">
      <dgm:prSet presAssocID="{CB6CD267-4020-49C5-B351-3CBF41E27652}" presName="spacer" presStyleCnt="0"/>
      <dgm:spPr/>
    </dgm:pt>
    <dgm:pt modelId="{BE9DF8C4-8A91-48AA-9A03-4C817A7EFBAB}" type="pres">
      <dgm:prSet presAssocID="{6A592821-6788-4230-B738-AE3D637CDD0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C5E9CF6-EC24-4131-A3E9-C1EA67650C1F}" type="pres">
      <dgm:prSet presAssocID="{5C8D72EF-75E4-4FFE-B0E5-EC152175C9D9}" presName="spacer" presStyleCnt="0"/>
      <dgm:spPr/>
    </dgm:pt>
    <dgm:pt modelId="{E81F9340-81E9-41EE-A17A-1466C804FF83}" type="pres">
      <dgm:prSet presAssocID="{AE4CEBB1-0474-4046-A41A-EDB72553442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1234D15-B194-4DE1-A4B7-D7F228F6013C}" type="presOf" srcId="{458F7203-AF77-4919-8A80-A87A20A797CE}" destId="{74EE34AC-D747-4CAB-86DF-ED68C64E6307}" srcOrd="0" destOrd="0" presId="urn:microsoft.com/office/officeart/2005/8/layout/vList2"/>
    <dgm:cxn modelId="{A6A7711B-2248-4881-9953-00897C204FBD}" type="presOf" srcId="{BB275C1F-8588-4377-8586-EF033BCF10F9}" destId="{F7C4015A-88F6-43D6-9751-4E679D37052B}" srcOrd="0" destOrd="0" presId="urn:microsoft.com/office/officeart/2005/8/layout/vList2"/>
    <dgm:cxn modelId="{B23BC01D-BCC2-4557-A06D-477D5270969C}" type="presOf" srcId="{85DC6E8E-144E-4F07-8D84-84FD16D6147D}" destId="{0FF1D222-2F0E-411D-A6CD-5B5BE43CD9D7}" srcOrd="0" destOrd="0" presId="urn:microsoft.com/office/officeart/2005/8/layout/vList2"/>
    <dgm:cxn modelId="{93E2F426-6F7C-41EE-B5CF-4007E2111096}" srcId="{85DC6E8E-144E-4F07-8D84-84FD16D6147D}" destId="{1DFFE97F-C6B2-443A-983E-52CFFBCA7D55}" srcOrd="2" destOrd="0" parTransId="{FF8834AB-EFC8-401C-9498-3C2492D35218}" sibTransId="{CDB64DFC-07FA-448E-A5A0-E427F10A0A73}"/>
    <dgm:cxn modelId="{FC884B46-9A5F-4AF8-9149-27667CEE2868}" type="presOf" srcId="{AE4CEBB1-0474-4046-A41A-EDB725534429}" destId="{E81F9340-81E9-41EE-A17A-1466C804FF83}" srcOrd="0" destOrd="0" presId="urn:microsoft.com/office/officeart/2005/8/layout/vList2"/>
    <dgm:cxn modelId="{45E32147-20FA-487C-A1BB-0ACEBE5E9CAF}" srcId="{85DC6E8E-144E-4F07-8D84-84FD16D6147D}" destId="{458F7203-AF77-4919-8A80-A87A20A797CE}" srcOrd="0" destOrd="0" parTransId="{CBAE3639-5E3C-42D8-AEA1-0C249BEE1A77}" sibTransId="{2B7808D6-32DC-4608-BD5B-00D2FF3454C7}"/>
    <dgm:cxn modelId="{5FEC3069-AAEE-4620-BC9B-EEEB81C668A2}" srcId="{85DC6E8E-144E-4F07-8D84-84FD16D6147D}" destId="{AE4CEBB1-0474-4046-A41A-EDB725534429}" srcOrd="6" destOrd="0" parTransId="{8CFBBDDA-9F9D-4362-A8C3-D26D678BD5DE}" sibTransId="{135ECEC3-1099-4B53-9533-3A71C4E26466}"/>
    <dgm:cxn modelId="{70E5867C-592D-49F6-A6E4-F547D07A52BF}" type="presOf" srcId="{EDECC4C7-16C7-436C-BD97-DF20CCF42B99}" destId="{913B86E0-8117-4D16-893C-6DF3EA71E956}" srcOrd="0" destOrd="0" presId="urn:microsoft.com/office/officeart/2005/8/layout/vList2"/>
    <dgm:cxn modelId="{B4A4617D-7E13-43C4-9069-BA958C100EEB}" type="presOf" srcId="{6A592821-6788-4230-B738-AE3D637CDD0E}" destId="{BE9DF8C4-8A91-48AA-9A03-4C817A7EFBAB}" srcOrd="0" destOrd="0" presId="urn:microsoft.com/office/officeart/2005/8/layout/vList2"/>
    <dgm:cxn modelId="{3702DF9F-0B8C-4E30-BB1C-8A2BB90550A2}" type="presOf" srcId="{1DFFE97F-C6B2-443A-983E-52CFFBCA7D55}" destId="{1A217F86-6F30-40DF-9858-376040EAA58E}" srcOrd="0" destOrd="0" presId="urn:microsoft.com/office/officeart/2005/8/layout/vList2"/>
    <dgm:cxn modelId="{0AA3EBBF-3DF3-4655-A481-31E352EF5A49}" srcId="{85DC6E8E-144E-4F07-8D84-84FD16D6147D}" destId="{EDECC4C7-16C7-436C-BD97-DF20CCF42B99}" srcOrd="4" destOrd="0" parTransId="{AE63472B-BE75-4BA9-8102-EA5A486744C1}" sibTransId="{CB6CD267-4020-49C5-B351-3CBF41E27652}"/>
    <dgm:cxn modelId="{49D6FAC1-09B7-4E34-B049-0FC1FEA17293}" srcId="{85DC6E8E-144E-4F07-8D84-84FD16D6147D}" destId="{5B85B732-E812-4E6A-8008-0C735D87D974}" srcOrd="1" destOrd="0" parTransId="{EF5F2E69-A295-49B0-BB50-15065E335D74}" sibTransId="{63D1118C-47CE-4DCD-95D6-3DA667112941}"/>
    <dgm:cxn modelId="{14D154DF-EFBF-4543-A5D3-28F600EE784F}" srcId="{85DC6E8E-144E-4F07-8D84-84FD16D6147D}" destId="{6A592821-6788-4230-B738-AE3D637CDD0E}" srcOrd="5" destOrd="0" parTransId="{7F7ADB4F-D401-42C8-8566-4398B6715ACF}" sibTransId="{5C8D72EF-75E4-4FFE-B0E5-EC152175C9D9}"/>
    <dgm:cxn modelId="{86161CF2-7FDD-45B2-90AA-E30D6A535667}" type="presOf" srcId="{5B85B732-E812-4E6A-8008-0C735D87D974}" destId="{8CCAA3C3-C2A3-4F0D-95D5-A9298E18EAA7}" srcOrd="0" destOrd="0" presId="urn:microsoft.com/office/officeart/2005/8/layout/vList2"/>
    <dgm:cxn modelId="{D7D0D6F4-33FF-4A90-8EF6-B4F6FF3C4C28}" srcId="{85DC6E8E-144E-4F07-8D84-84FD16D6147D}" destId="{BB275C1F-8588-4377-8586-EF033BCF10F9}" srcOrd="3" destOrd="0" parTransId="{15832E95-50E1-48F2-8A7E-6EDAC8D07998}" sibTransId="{D9563037-FA26-40C9-99CA-49A4DBAB038E}"/>
    <dgm:cxn modelId="{FE75C75B-1B66-4405-AA3F-2EB4A4FC7E88}" type="presParOf" srcId="{0FF1D222-2F0E-411D-A6CD-5B5BE43CD9D7}" destId="{74EE34AC-D747-4CAB-86DF-ED68C64E6307}" srcOrd="0" destOrd="0" presId="urn:microsoft.com/office/officeart/2005/8/layout/vList2"/>
    <dgm:cxn modelId="{569E28C0-932B-4550-98E1-D9E3C73C7AFC}" type="presParOf" srcId="{0FF1D222-2F0E-411D-A6CD-5B5BE43CD9D7}" destId="{14C4F5A6-FC29-4000-9A5B-E95FE9B39B9E}" srcOrd="1" destOrd="0" presId="urn:microsoft.com/office/officeart/2005/8/layout/vList2"/>
    <dgm:cxn modelId="{753BBB15-3609-4E2E-BC93-317C684CC5C7}" type="presParOf" srcId="{0FF1D222-2F0E-411D-A6CD-5B5BE43CD9D7}" destId="{8CCAA3C3-C2A3-4F0D-95D5-A9298E18EAA7}" srcOrd="2" destOrd="0" presId="urn:microsoft.com/office/officeart/2005/8/layout/vList2"/>
    <dgm:cxn modelId="{53D8863A-0AD3-4063-BDEF-17BE4DCDE358}" type="presParOf" srcId="{0FF1D222-2F0E-411D-A6CD-5B5BE43CD9D7}" destId="{C8784273-4108-4B32-A09D-337ABF86FE8C}" srcOrd="3" destOrd="0" presId="urn:microsoft.com/office/officeart/2005/8/layout/vList2"/>
    <dgm:cxn modelId="{88903076-9B59-412A-9471-60FB6038CCDE}" type="presParOf" srcId="{0FF1D222-2F0E-411D-A6CD-5B5BE43CD9D7}" destId="{1A217F86-6F30-40DF-9858-376040EAA58E}" srcOrd="4" destOrd="0" presId="urn:microsoft.com/office/officeart/2005/8/layout/vList2"/>
    <dgm:cxn modelId="{27B0D378-FA8D-489B-8E7A-C50B001CAB3D}" type="presParOf" srcId="{0FF1D222-2F0E-411D-A6CD-5B5BE43CD9D7}" destId="{AB873C3C-BF90-4123-B30B-D32E9B74A059}" srcOrd="5" destOrd="0" presId="urn:microsoft.com/office/officeart/2005/8/layout/vList2"/>
    <dgm:cxn modelId="{8AE5097B-125A-46DB-B166-7C736416F58F}" type="presParOf" srcId="{0FF1D222-2F0E-411D-A6CD-5B5BE43CD9D7}" destId="{F7C4015A-88F6-43D6-9751-4E679D37052B}" srcOrd="6" destOrd="0" presId="urn:microsoft.com/office/officeart/2005/8/layout/vList2"/>
    <dgm:cxn modelId="{A239C5F1-0472-46AB-A7D5-1F37EF1A608B}" type="presParOf" srcId="{0FF1D222-2F0E-411D-A6CD-5B5BE43CD9D7}" destId="{AF3AE3B2-8FF3-44BF-A311-19211D0FFD0E}" srcOrd="7" destOrd="0" presId="urn:microsoft.com/office/officeart/2005/8/layout/vList2"/>
    <dgm:cxn modelId="{1D66995F-20A3-43EE-B477-56DBDAF45D2A}" type="presParOf" srcId="{0FF1D222-2F0E-411D-A6CD-5B5BE43CD9D7}" destId="{913B86E0-8117-4D16-893C-6DF3EA71E956}" srcOrd="8" destOrd="0" presId="urn:microsoft.com/office/officeart/2005/8/layout/vList2"/>
    <dgm:cxn modelId="{089D714E-2A44-4C78-9A13-0EEC564FA00B}" type="presParOf" srcId="{0FF1D222-2F0E-411D-A6CD-5B5BE43CD9D7}" destId="{D09E2341-1A4D-483D-9531-64B743E4E7C7}" srcOrd="9" destOrd="0" presId="urn:microsoft.com/office/officeart/2005/8/layout/vList2"/>
    <dgm:cxn modelId="{EE14AA06-2CD6-47DF-AE9B-5583D93E0991}" type="presParOf" srcId="{0FF1D222-2F0E-411D-A6CD-5B5BE43CD9D7}" destId="{BE9DF8C4-8A91-48AA-9A03-4C817A7EFBAB}" srcOrd="10" destOrd="0" presId="urn:microsoft.com/office/officeart/2005/8/layout/vList2"/>
    <dgm:cxn modelId="{CB6D5801-36E2-4E9A-BDFF-FF1AECF3CD67}" type="presParOf" srcId="{0FF1D222-2F0E-411D-A6CD-5B5BE43CD9D7}" destId="{AC5E9CF6-EC24-4131-A3E9-C1EA67650C1F}" srcOrd="11" destOrd="0" presId="urn:microsoft.com/office/officeart/2005/8/layout/vList2"/>
    <dgm:cxn modelId="{97229F1D-A71B-4A9B-B768-E71382AB9128}" type="presParOf" srcId="{0FF1D222-2F0E-411D-A6CD-5B5BE43CD9D7}" destId="{E81F9340-81E9-41EE-A17A-1466C804FF8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1AD1EB-13EB-42E9-A226-16166D1B595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B8AB369-1965-4C32-A355-41900D0DC58B}">
      <dgm:prSet/>
      <dgm:spPr/>
      <dgm:t>
        <a:bodyPr/>
        <a:lstStyle/>
        <a:p>
          <a:r>
            <a:rPr lang="en-GB"/>
            <a:t>People have little say over what happens in parliament/ the government. </a:t>
          </a:r>
          <a:endParaRPr lang="en-US"/>
        </a:p>
      </dgm:t>
    </dgm:pt>
    <dgm:pt modelId="{ABB06FB1-9A20-4537-B74D-E661CCAFD07F}" type="parTrans" cxnId="{821A5A6C-43CE-4114-92A5-A32A99AD66C6}">
      <dgm:prSet/>
      <dgm:spPr/>
      <dgm:t>
        <a:bodyPr/>
        <a:lstStyle/>
        <a:p>
          <a:endParaRPr lang="en-US"/>
        </a:p>
      </dgm:t>
    </dgm:pt>
    <dgm:pt modelId="{D41DCE2B-3831-4A76-A49C-BF280025EED3}" type="sibTrans" cxnId="{821A5A6C-43CE-4114-92A5-A32A99AD66C6}">
      <dgm:prSet/>
      <dgm:spPr/>
      <dgm:t>
        <a:bodyPr/>
        <a:lstStyle/>
        <a:p>
          <a:endParaRPr lang="en-US"/>
        </a:p>
      </dgm:t>
    </dgm:pt>
    <dgm:pt modelId="{D43D1337-C7E8-4CB7-9228-F8ABEE904476}">
      <dgm:prSet/>
      <dgm:spPr/>
      <dgm:t>
        <a:bodyPr/>
        <a:lstStyle/>
        <a:p>
          <a:r>
            <a:rPr lang="en-GB"/>
            <a:t>Those who represent our views are seen as out of touch with society. </a:t>
          </a:r>
          <a:endParaRPr lang="en-US"/>
        </a:p>
      </dgm:t>
    </dgm:pt>
    <dgm:pt modelId="{E5C77C9E-031B-42B1-A442-A02CF90082DF}" type="parTrans" cxnId="{5F053AB2-67C1-4E21-9C59-C6429A822FCD}">
      <dgm:prSet/>
      <dgm:spPr/>
      <dgm:t>
        <a:bodyPr/>
        <a:lstStyle/>
        <a:p>
          <a:endParaRPr lang="en-US"/>
        </a:p>
      </dgm:t>
    </dgm:pt>
    <dgm:pt modelId="{71BC711A-3A5A-43CA-971B-4B735027C916}" type="sibTrans" cxnId="{5F053AB2-67C1-4E21-9C59-C6429A822FCD}">
      <dgm:prSet/>
      <dgm:spPr/>
      <dgm:t>
        <a:bodyPr/>
        <a:lstStyle/>
        <a:p>
          <a:endParaRPr lang="en-US"/>
        </a:p>
      </dgm:t>
    </dgm:pt>
    <dgm:pt modelId="{38450F51-B5EF-4B36-8A7D-649D74645DF3}">
      <dgm:prSet/>
      <dgm:spPr/>
      <dgm:t>
        <a:bodyPr/>
        <a:lstStyle/>
        <a:p>
          <a:r>
            <a:rPr lang="en-GB"/>
            <a:t>How do we vote for MPS – House of commons?</a:t>
          </a:r>
          <a:endParaRPr lang="en-US"/>
        </a:p>
      </dgm:t>
    </dgm:pt>
    <dgm:pt modelId="{9F6EA36F-ADB8-463F-9B1B-0BC2F142F5C9}" type="parTrans" cxnId="{9B3A19AC-0A56-41E1-80BF-6DD04ED5DEF4}">
      <dgm:prSet/>
      <dgm:spPr/>
      <dgm:t>
        <a:bodyPr/>
        <a:lstStyle/>
        <a:p>
          <a:endParaRPr lang="en-US"/>
        </a:p>
      </dgm:t>
    </dgm:pt>
    <dgm:pt modelId="{0DF7C1B0-A0FA-4FD5-A92D-78B5D030747C}" type="sibTrans" cxnId="{9B3A19AC-0A56-41E1-80BF-6DD04ED5DEF4}">
      <dgm:prSet/>
      <dgm:spPr/>
      <dgm:t>
        <a:bodyPr/>
        <a:lstStyle/>
        <a:p>
          <a:endParaRPr lang="en-US"/>
        </a:p>
      </dgm:t>
    </dgm:pt>
    <dgm:pt modelId="{6C787F90-D11E-4325-88CF-4805ADE1333E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Putting-citizens-at-heart-of-UK-constitution.pdf (instituteforgovernment.org.uk)</a:t>
          </a:r>
          <a:endParaRPr lang="en-US"/>
        </a:p>
      </dgm:t>
    </dgm:pt>
    <dgm:pt modelId="{07DDD75D-4E0C-49F3-89AD-9C63FCE924ED}" type="parTrans" cxnId="{47BD9A3A-AF4C-492E-84C9-A7C5223ED82C}">
      <dgm:prSet/>
      <dgm:spPr/>
      <dgm:t>
        <a:bodyPr/>
        <a:lstStyle/>
        <a:p>
          <a:endParaRPr lang="en-US"/>
        </a:p>
      </dgm:t>
    </dgm:pt>
    <dgm:pt modelId="{8F1F4BFD-61FB-446E-99E3-F6EADE46C823}" type="sibTrans" cxnId="{47BD9A3A-AF4C-492E-84C9-A7C5223ED82C}">
      <dgm:prSet/>
      <dgm:spPr/>
      <dgm:t>
        <a:bodyPr/>
        <a:lstStyle/>
        <a:p>
          <a:endParaRPr lang="en-US"/>
        </a:p>
      </dgm:t>
    </dgm:pt>
    <dgm:pt modelId="{406E9F67-EC67-4B78-87A3-7339B6D0F82F}" type="pres">
      <dgm:prSet presAssocID="{FD1AD1EB-13EB-42E9-A226-16166D1B5955}" presName="linear" presStyleCnt="0">
        <dgm:presLayoutVars>
          <dgm:animLvl val="lvl"/>
          <dgm:resizeHandles val="exact"/>
        </dgm:presLayoutVars>
      </dgm:prSet>
      <dgm:spPr/>
    </dgm:pt>
    <dgm:pt modelId="{4EACF861-3E77-4D71-8629-6860A8DF966D}" type="pres">
      <dgm:prSet presAssocID="{7B8AB369-1965-4C32-A355-41900D0DC58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3D98F25-7159-4816-BABD-D823674F7317}" type="pres">
      <dgm:prSet presAssocID="{D41DCE2B-3831-4A76-A49C-BF280025EED3}" presName="spacer" presStyleCnt="0"/>
      <dgm:spPr/>
    </dgm:pt>
    <dgm:pt modelId="{A60FFF75-13F2-4AB0-9113-F12382EFD521}" type="pres">
      <dgm:prSet presAssocID="{D43D1337-C7E8-4CB7-9228-F8ABEE90447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29D031D-5220-4BAF-88D6-048F19B1E895}" type="pres">
      <dgm:prSet presAssocID="{71BC711A-3A5A-43CA-971B-4B735027C916}" presName="spacer" presStyleCnt="0"/>
      <dgm:spPr/>
    </dgm:pt>
    <dgm:pt modelId="{F9E4C20C-9FD4-441D-B982-EDBA4428D8F6}" type="pres">
      <dgm:prSet presAssocID="{38450F51-B5EF-4B36-8A7D-649D74645DF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10E65C-3D16-4AF9-9BFD-33BCE4B16287}" type="pres">
      <dgm:prSet presAssocID="{0DF7C1B0-A0FA-4FD5-A92D-78B5D030747C}" presName="spacer" presStyleCnt="0"/>
      <dgm:spPr/>
    </dgm:pt>
    <dgm:pt modelId="{BE352311-7E74-4880-93E9-EEEAB6AFC84E}" type="pres">
      <dgm:prSet presAssocID="{6C787F90-D11E-4325-88CF-4805ADE1333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7BD9A3A-AF4C-492E-84C9-A7C5223ED82C}" srcId="{FD1AD1EB-13EB-42E9-A226-16166D1B5955}" destId="{6C787F90-D11E-4325-88CF-4805ADE1333E}" srcOrd="3" destOrd="0" parTransId="{07DDD75D-4E0C-49F3-89AD-9C63FCE924ED}" sibTransId="{8F1F4BFD-61FB-446E-99E3-F6EADE46C823}"/>
    <dgm:cxn modelId="{821A5A6C-43CE-4114-92A5-A32A99AD66C6}" srcId="{FD1AD1EB-13EB-42E9-A226-16166D1B5955}" destId="{7B8AB369-1965-4C32-A355-41900D0DC58B}" srcOrd="0" destOrd="0" parTransId="{ABB06FB1-9A20-4537-B74D-E661CCAFD07F}" sibTransId="{D41DCE2B-3831-4A76-A49C-BF280025EED3}"/>
    <dgm:cxn modelId="{78340F85-9CA6-4D29-900C-752E703F1BCD}" type="presOf" srcId="{38450F51-B5EF-4B36-8A7D-649D74645DF3}" destId="{F9E4C20C-9FD4-441D-B982-EDBA4428D8F6}" srcOrd="0" destOrd="0" presId="urn:microsoft.com/office/officeart/2005/8/layout/vList2"/>
    <dgm:cxn modelId="{085D479B-3C25-411C-ABC9-3D6596430080}" type="presOf" srcId="{D43D1337-C7E8-4CB7-9228-F8ABEE904476}" destId="{A60FFF75-13F2-4AB0-9113-F12382EFD521}" srcOrd="0" destOrd="0" presId="urn:microsoft.com/office/officeart/2005/8/layout/vList2"/>
    <dgm:cxn modelId="{8346BDAA-A965-4BEB-937F-99FF127A09A8}" type="presOf" srcId="{FD1AD1EB-13EB-42E9-A226-16166D1B5955}" destId="{406E9F67-EC67-4B78-87A3-7339B6D0F82F}" srcOrd="0" destOrd="0" presId="urn:microsoft.com/office/officeart/2005/8/layout/vList2"/>
    <dgm:cxn modelId="{9B3A19AC-0A56-41E1-80BF-6DD04ED5DEF4}" srcId="{FD1AD1EB-13EB-42E9-A226-16166D1B5955}" destId="{38450F51-B5EF-4B36-8A7D-649D74645DF3}" srcOrd="2" destOrd="0" parTransId="{9F6EA36F-ADB8-463F-9B1B-0BC2F142F5C9}" sibTransId="{0DF7C1B0-A0FA-4FD5-A92D-78B5D030747C}"/>
    <dgm:cxn modelId="{EC0007AD-60DB-4DE7-9508-2B189ED56F43}" type="presOf" srcId="{7B8AB369-1965-4C32-A355-41900D0DC58B}" destId="{4EACF861-3E77-4D71-8629-6860A8DF966D}" srcOrd="0" destOrd="0" presId="urn:microsoft.com/office/officeart/2005/8/layout/vList2"/>
    <dgm:cxn modelId="{5F053AB2-67C1-4E21-9C59-C6429A822FCD}" srcId="{FD1AD1EB-13EB-42E9-A226-16166D1B5955}" destId="{D43D1337-C7E8-4CB7-9228-F8ABEE904476}" srcOrd="1" destOrd="0" parTransId="{E5C77C9E-031B-42B1-A442-A02CF90082DF}" sibTransId="{71BC711A-3A5A-43CA-971B-4B735027C916}"/>
    <dgm:cxn modelId="{D9CDA0CE-11E6-41F3-9898-D5501936BEB0}" type="presOf" srcId="{6C787F90-D11E-4325-88CF-4805ADE1333E}" destId="{BE352311-7E74-4880-93E9-EEEAB6AFC84E}" srcOrd="0" destOrd="0" presId="urn:microsoft.com/office/officeart/2005/8/layout/vList2"/>
    <dgm:cxn modelId="{52EE2298-78BB-4A49-AF6B-77FCFC93940F}" type="presParOf" srcId="{406E9F67-EC67-4B78-87A3-7339B6D0F82F}" destId="{4EACF861-3E77-4D71-8629-6860A8DF966D}" srcOrd="0" destOrd="0" presId="urn:microsoft.com/office/officeart/2005/8/layout/vList2"/>
    <dgm:cxn modelId="{26FE45C0-0E1E-48DC-828F-792222C50C84}" type="presParOf" srcId="{406E9F67-EC67-4B78-87A3-7339B6D0F82F}" destId="{E3D98F25-7159-4816-BABD-D823674F7317}" srcOrd="1" destOrd="0" presId="urn:microsoft.com/office/officeart/2005/8/layout/vList2"/>
    <dgm:cxn modelId="{0CF86FB4-30A7-4175-A16A-DBC5152220F9}" type="presParOf" srcId="{406E9F67-EC67-4B78-87A3-7339B6D0F82F}" destId="{A60FFF75-13F2-4AB0-9113-F12382EFD521}" srcOrd="2" destOrd="0" presId="urn:microsoft.com/office/officeart/2005/8/layout/vList2"/>
    <dgm:cxn modelId="{B66302FD-0E2D-4AFE-A89D-B82ADD6B1C4B}" type="presParOf" srcId="{406E9F67-EC67-4B78-87A3-7339B6D0F82F}" destId="{E29D031D-5220-4BAF-88D6-048F19B1E895}" srcOrd="3" destOrd="0" presId="urn:microsoft.com/office/officeart/2005/8/layout/vList2"/>
    <dgm:cxn modelId="{E327AF4A-DC7B-4ADF-9B20-B6173279D59F}" type="presParOf" srcId="{406E9F67-EC67-4B78-87A3-7339B6D0F82F}" destId="{F9E4C20C-9FD4-441D-B982-EDBA4428D8F6}" srcOrd="4" destOrd="0" presId="urn:microsoft.com/office/officeart/2005/8/layout/vList2"/>
    <dgm:cxn modelId="{33E83A45-629C-4581-A25A-449A22590235}" type="presParOf" srcId="{406E9F67-EC67-4B78-87A3-7339B6D0F82F}" destId="{0110E65C-3D16-4AF9-9BFD-33BCE4B16287}" srcOrd="5" destOrd="0" presId="urn:microsoft.com/office/officeart/2005/8/layout/vList2"/>
    <dgm:cxn modelId="{86199851-652E-4BF0-9C9B-090714C5D57B}" type="presParOf" srcId="{406E9F67-EC67-4B78-87A3-7339B6D0F82F}" destId="{BE352311-7E74-4880-93E9-EEEAB6AFC84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2ADCDC-1A2B-44A5-80D7-431585A700D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13D4271-8875-449E-9D4E-14D91AA8CAE3}">
      <dgm:prSet/>
      <dgm:spPr/>
      <dgm:t>
        <a:bodyPr/>
        <a:lstStyle/>
        <a:p>
          <a:r>
            <a:rPr lang="en-GB" b="1" u="sng" dirty="0"/>
            <a:t>Advantage</a:t>
          </a:r>
          <a:r>
            <a:rPr lang="en-GB" dirty="0"/>
            <a:t> – good relationship between MPS and Members of society. </a:t>
          </a:r>
          <a:endParaRPr lang="en-US" dirty="0"/>
        </a:p>
      </dgm:t>
    </dgm:pt>
    <dgm:pt modelId="{A8CA5E0F-9420-4431-973B-5B701D11CE2B}" type="parTrans" cxnId="{D35E61B6-689F-49D0-9D89-E3722C76A61C}">
      <dgm:prSet/>
      <dgm:spPr/>
      <dgm:t>
        <a:bodyPr/>
        <a:lstStyle/>
        <a:p>
          <a:endParaRPr lang="en-US"/>
        </a:p>
      </dgm:t>
    </dgm:pt>
    <dgm:pt modelId="{16198F57-8A15-40D5-B350-DA3A2E86A552}" type="sibTrans" cxnId="{D35E61B6-689F-49D0-9D89-E3722C76A61C}">
      <dgm:prSet/>
      <dgm:spPr/>
      <dgm:t>
        <a:bodyPr/>
        <a:lstStyle/>
        <a:p>
          <a:endParaRPr lang="en-US"/>
        </a:p>
      </dgm:t>
    </dgm:pt>
    <dgm:pt modelId="{CC687527-5652-4582-8D8B-C82AA5857F04}">
      <dgm:prSet/>
      <dgm:spPr/>
      <dgm:t>
        <a:bodyPr/>
        <a:lstStyle/>
        <a:p>
          <a:r>
            <a:rPr lang="en-GB" b="1" u="sng" dirty="0"/>
            <a:t>Disadvantage</a:t>
          </a:r>
          <a:r>
            <a:rPr lang="en-GB" dirty="0"/>
            <a:t> – Lack of representation – diversity. </a:t>
          </a:r>
          <a:endParaRPr lang="en-US" dirty="0"/>
        </a:p>
      </dgm:t>
    </dgm:pt>
    <dgm:pt modelId="{5E510306-FD94-4B24-99A7-7B6423FDB35D}" type="parTrans" cxnId="{8DA88E40-2382-488E-BA5D-E4D05629DDA1}">
      <dgm:prSet/>
      <dgm:spPr/>
      <dgm:t>
        <a:bodyPr/>
        <a:lstStyle/>
        <a:p>
          <a:endParaRPr lang="en-US"/>
        </a:p>
      </dgm:t>
    </dgm:pt>
    <dgm:pt modelId="{0D961CC4-9F57-4CDC-97CE-E08CD0B06BC5}" type="sibTrans" cxnId="{8DA88E40-2382-488E-BA5D-E4D05629DDA1}">
      <dgm:prSet/>
      <dgm:spPr/>
      <dgm:t>
        <a:bodyPr/>
        <a:lstStyle/>
        <a:p>
          <a:endParaRPr lang="en-US"/>
        </a:p>
      </dgm:t>
    </dgm:pt>
    <dgm:pt modelId="{293ADE0F-E89C-44D5-BA86-0BDD6732DC8F}" type="pres">
      <dgm:prSet presAssocID="{092ADCDC-1A2B-44A5-80D7-431585A700D1}" presName="linear" presStyleCnt="0">
        <dgm:presLayoutVars>
          <dgm:animLvl val="lvl"/>
          <dgm:resizeHandles val="exact"/>
        </dgm:presLayoutVars>
      </dgm:prSet>
      <dgm:spPr/>
    </dgm:pt>
    <dgm:pt modelId="{174A2021-F973-4D41-A260-257D77AD98A5}" type="pres">
      <dgm:prSet presAssocID="{413D4271-8875-449E-9D4E-14D91AA8CAE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E96957A-3F9D-4998-870E-A1BA7F4845F0}" type="pres">
      <dgm:prSet presAssocID="{16198F57-8A15-40D5-B350-DA3A2E86A552}" presName="spacer" presStyleCnt="0"/>
      <dgm:spPr/>
    </dgm:pt>
    <dgm:pt modelId="{84022864-54BA-4A67-9CEB-72539A220725}" type="pres">
      <dgm:prSet presAssocID="{CC687527-5652-4582-8D8B-C82AA5857F0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DA88E40-2382-488E-BA5D-E4D05629DDA1}" srcId="{092ADCDC-1A2B-44A5-80D7-431585A700D1}" destId="{CC687527-5652-4582-8D8B-C82AA5857F04}" srcOrd="1" destOrd="0" parTransId="{5E510306-FD94-4B24-99A7-7B6423FDB35D}" sibTransId="{0D961CC4-9F57-4CDC-97CE-E08CD0B06BC5}"/>
    <dgm:cxn modelId="{DC26BD43-7832-48A7-9A94-F22BA1061156}" type="presOf" srcId="{CC687527-5652-4582-8D8B-C82AA5857F04}" destId="{84022864-54BA-4A67-9CEB-72539A220725}" srcOrd="0" destOrd="0" presId="urn:microsoft.com/office/officeart/2005/8/layout/vList2"/>
    <dgm:cxn modelId="{5DCC4773-FC67-44D7-93A5-34A90D42AC5D}" type="presOf" srcId="{092ADCDC-1A2B-44A5-80D7-431585A700D1}" destId="{293ADE0F-E89C-44D5-BA86-0BDD6732DC8F}" srcOrd="0" destOrd="0" presId="urn:microsoft.com/office/officeart/2005/8/layout/vList2"/>
    <dgm:cxn modelId="{338E8B55-70AD-41F0-B334-62289576224F}" type="presOf" srcId="{413D4271-8875-449E-9D4E-14D91AA8CAE3}" destId="{174A2021-F973-4D41-A260-257D77AD98A5}" srcOrd="0" destOrd="0" presId="urn:microsoft.com/office/officeart/2005/8/layout/vList2"/>
    <dgm:cxn modelId="{D35E61B6-689F-49D0-9D89-E3722C76A61C}" srcId="{092ADCDC-1A2B-44A5-80D7-431585A700D1}" destId="{413D4271-8875-449E-9D4E-14D91AA8CAE3}" srcOrd="0" destOrd="0" parTransId="{A8CA5E0F-9420-4431-973B-5B701D11CE2B}" sibTransId="{16198F57-8A15-40D5-B350-DA3A2E86A552}"/>
    <dgm:cxn modelId="{E8058AD4-0268-41F7-9172-847DFEE98DBB}" type="presParOf" srcId="{293ADE0F-E89C-44D5-BA86-0BDD6732DC8F}" destId="{174A2021-F973-4D41-A260-257D77AD98A5}" srcOrd="0" destOrd="0" presId="urn:microsoft.com/office/officeart/2005/8/layout/vList2"/>
    <dgm:cxn modelId="{04343CA5-994D-465D-A5D5-D29EC24FDC02}" type="presParOf" srcId="{293ADE0F-E89C-44D5-BA86-0BDD6732DC8F}" destId="{FE96957A-3F9D-4998-870E-A1BA7F4845F0}" srcOrd="1" destOrd="0" presId="urn:microsoft.com/office/officeart/2005/8/layout/vList2"/>
    <dgm:cxn modelId="{42FFBB38-9C7B-44B5-816D-C3A7352BCD1A}" type="presParOf" srcId="{293ADE0F-E89C-44D5-BA86-0BDD6732DC8F}" destId="{84022864-54BA-4A67-9CEB-72539A22072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3652DD-E138-40FF-B059-D9F40CFF22C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C8E528-718C-4357-AAA7-A3B663BB897E}">
      <dgm:prSet/>
      <dgm:spPr/>
      <dgm:t>
        <a:bodyPr/>
        <a:lstStyle/>
        <a:p>
          <a:r>
            <a:rPr lang="en-GB"/>
            <a:t>Let’s take a look on Moodle. </a:t>
          </a:r>
          <a:endParaRPr lang="en-US"/>
        </a:p>
      </dgm:t>
    </dgm:pt>
    <dgm:pt modelId="{B30A3F77-EADE-4449-B885-5708DF819821}" type="parTrans" cxnId="{4B50EA1C-F049-4E50-9B7B-B10BCAC3CF29}">
      <dgm:prSet/>
      <dgm:spPr/>
      <dgm:t>
        <a:bodyPr/>
        <a:lstStyle/>
        <a:p>
          <a:endParaRPr lang="en-US"/>
        </a:p>
      </dgm:t>
    </dgm:pt>
    <dgm:pt modelId="{887958C9-2A03-40D9-910F-361311430ED7}" type="sibTrans" cxnId="{4B50EA1C-F049-4E50-9B7B-B10BCAC3CF29}">
      <dgm:prSet/>
      <dgm:spPr/>
      <dgm:t>
        <a:bodyPr/>
        <a:lstStyle/>
        <a:p>
          <a:endParaRPr lang="en-US"/>
        </a:p>
      </dgm:t>
    </dgm:pt>
    <dgm:pt modelId="{7BD81FBF-F2A0-4741-B200-F36EDC7AA4FE}">
      <dgm:prSet/>
      <dgm:spPr/>
      <dgm:t>
        <a:bodyPr/>
        <a:lstStyle/>
        <a:p>
          <a:r>
            <a:rPr lang="en-GB"/>
            <a:t>Guidance. </a:t>
          </a:r>
          <a:endParaRPr lang="en-US"/>
        </a:p>
      </dgm:t>
    </dgm:pt>
    <dgm:pt modelId="{2A9D8B6B-CE1C-45E7-AA59-5B76BCF0B46C}" type="parTrans" cxnId="{A71EA866-58DF-482D-8CBD-AF33927D59A6}">
      <dgm:prSet/>
      <dgm:spPr/>
      <dgm:t>
        <a:bodyPr/>
        <a:lstStyle/>
        <a:p>
          <a:endParaRPr lang="en-US"/>
        </a:p>
      </dgm:t>
    </dgm:pt>
    <dgm:pt modelId="{2B4055BA-1701-4DDB-BA44-13864B50D75B}" type="sibTrans" cxnId="{A71EA866-58DF-482D-8CBD-AF33927D59A6}">
      <dgm:prSet/>
      <dgm:spPr/>
      <dgm:t>
        <a:bodyPr/>
        <a:lstStyle/>
        <a:p>
          <a:endParaRPr lang="en-US"/>
        </a:p>
      </dgm:t>
    </dgm:pt>
    <dgm:pt modelId="{9DFC0D2C-37ED-4205-9547-5860BC84966C}" type="pres">
      <dgm:prSet presAssocID="{B73652DD-E138-40FF-B059-D9F40CFF22CF}" presName="linear" presStyleCnt="0">
        <dgm:presLayoutVars>
          <dgm:animLvl val="lvl"/>
          <dgm:resizeHandles val="exact"/>
        </dgm:presLayoutVars>
      </dgm:prSet>
      <dgm:spPr/>
    </dgm:pt>
    <dgm:pt modelId="{9E3B6399-1B3D-45C3-B389-38ECF8AA5ECA}" type="pres">
      <dgm:prSet presAssocID="{D3C8E528-718C-4357-AAA7-A3B663BB897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8669309-E6B5-4227-96D3-4A435C8FEAF4}" type="pres">
      <dgm:prSet presAssocID="{887958C9-2A03-40D9-910F-361311430ED7}" presName="spacer" presStyleCnt="0"/>
      <dgm:spPr/>
    </dgm:pt>
    <dgm:pt modelId="{FAB094C6-1589-4F93-A5C4-F49E7A2AF3E4}" type="pres">
      <dgm:prSet presAssocID="{7BD81FBF-F2A0-4741-B200-F36EDC7AA4F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B50EA1C-F049-4E50-9B7B-B10BCAC3CF29}" srcId="{B73652DD-E138-40FF-B059-D9F40CFF22CF}" destId="{D3C8E528-718C-4357-AAA7-A3B663BB897E}" srcOrd="0" destOrd="0" parTransId="{B30A3F77-EADE-4449-B885-5708DF819821}" sibTransId="{887958C9-2A03-40D9-910F-361311430ED7}"/>
    <dgm:cxn modelId="{D5DDA43A-DF1C-4859-B6A1-46501F0244C6}" type="presOf" srcId="{D3C8E528-718C-4357-AAA7-A3B663BB897E}" destId="{9E3B6399-1B3D-45C3-B389-38ECF8AA5ECA}" srcOrd="0" destOrd="0" presId="urn:microsoft.com/office/officeart/2005/8/layout/vList2"/>
    <dgm:cxn modelId="{A71EA866-58DF-482D-8CBD-AF33927D59A6}" srcId="{B73652DD-E138-40FF-B059-D9F40CFF22CF}" destId="{7BD81FBF-F2A0-4741-B200-F36EDC7AA4FE}" srcOrd="1" destOrd="0" parTransId="{2A9D8B6B-CE1C-45E7-AA59-5B76BCF0B46C}" sibTransId="{2B4055BA-1701-4DDB-BA44-13864B50D75B}"/>
    <dgm:cxn modelId="{645B2ACE-D848-49A9-95E9-1F57EFBE6CFA}" type="presOf" srcId="{B73652DD-E138-40FF-B059-D9F40CFF22CF}" destId="{9DFC0D2C-37ED-4205-9547-5860BC84966C}" srcOrd="0" destOrd="0" presId="urn:microsoft.com/office/officeart/2005/8/layout/vList2"/>
    <dgm:cxn modelId="{98CD77F3-39BA-4066-9F5F-E524E8961847}" type="presOf" srcId="{7BD81FBF-F2A0-4741-B200-F36EDC7AA4FE}" destId="{FAB094C6-1589-4F93-A5C4-F49E7A2AF3E4}" srcOrd="0" destOrd="0" presId="urn:microsoft.com/office/officeart/2005/8/layout/vList2"/>
    <dgm:cxn modelId="{DD170038-3469-4C56-8137-4137C3766083}" type="presParOf" srcId="{9DFC0D2C-37ED-4205-9547-5860BC84966C}" destId="{9E3B6399-1B3D-45C3-B389-38ECF8AA5ECA}" srcOrd="0" destOrd="0" presId="urn:microsoft.com/office/officeart/2005/8/layout/vList2"/>
    <dgm:cxn modelId="{5C0FF316-9A3D-42FA-9A22-43647FA95763}" type="presParOf" srcId="{9DFC0D2C-37ED-4205-9547-5860BC84966C}" destId="{F8669309-E6B5-4227-96D3-4A435C8FEAF4}" srcOrd="1" destOrd="0" presId="urn:microsoft.com/office/officeart/2005/8/layout/vList2"/>
    <dgm:cxn modelId="{BAA9AEE7-262F-4383-9C06-82617D651CCE}" type="presParOf" srcId="{9DFC0D2C-37ED-4205-9547-5860BC84966C}" destId="{FAB094C6-1589-4F93-A5C4-F49E7A2AF3E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47C1F28-3A0C-4819-9052-D2350C3CF86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62E2FC-7A25-4ABA-87C0-6CCD599DED97}">
      <dgm:prSet/>
      <dgm:spPr/>
      <dgm:t>
        <a:bodyPr/>
        <a:lstStyle/>
        <a:p>
          <a:r>
            <a:rPr lang="en-GB"/>
            <a:t>Referencing – needs to be correct. </a:t>
          </a:r>
          <a:endParaRPr lang="en-US"/>
        </a:p>
      </dgm:t>
    </dgm:pt>
    <dgm:pt modelId="{E249D705-E77C-46A7-952C-A0BD4FC795D1}" type="parTrans" cxnId="{F61D91B7-447A-49F0-8494-96E5AEB85790}">
      <dgm:prSet/>
      <dgm:spPr/>
      <dgm:t>
        <a:bodyPr/>
        <a:lstStyle/>
        <a:p>
          <a:endParaRPr lang="en-US"/>
        </a:p>
      </dgm:t>
    </dgm:pt>
    <dgm:pt modelId="{E8A6FF43-D38F-4F3C-B71B-1F715BD0D11C}" type="sibTrans" cxnId="{F61D91B7-447A-49F0-8494-96E5AEB85790}">
      <dgm:prSet/>
      <dgm:spPr/>
      <dgm:t>
        <a:bodyPr/>
        <a:lstStyle/>
        <a:p>
          <a:endParaRPr lang="en-US"/>
        </a:p>
      </dgm:t>
    </dgm:pt>
    <dgm:pt modelId="{ABD128FD-1407-45FD-9294-F37CDAACF99D}">
      <dgm:prSet/>
      <dgm:spPr/>
      <dgm:t>
        <a:bodyPr/>
        <a:lstStyle/>
        <a:p>
          <a:r>
            <a:rPr lang="en-GB"/>
            <a:t>Grammar and punctuation. </a:t>
          </a:r>
          <a:endParaRPr lang="en-US"/>
        </a:p>
      </dgm:t>
    </dgm:pt>
    <dgm:pt modelId="{D3544866-C79D-48B7-957F-24085038D67C}" type="parTrans" cxnId="{D9CCD246-4201-446B-85B2-C07B6AC1F70F}">
      <dgm:prSet/>
      <dgm:spPr/>
      <dgm:t>
        <a:bodyPr/>
        <a:lstStyle/>
        <a:p>
          <a:endParaRPr lang="en-US"/>
        </a:p>
      </dgm:t>
    </dgm:pt>
    <dgm:pt modelId="{DEC3BB6B-0B6E-4AD0-9FFB-3934B78E5B11}" type="sibTrans" cxnId="{D9CCD246-4201-446B-85B2-C07B6AC1F70F}">
      <dgm:prSet/>
      <dgm:spPr/>
      <dgm:t>
        <a:bodyPr/>
        <a:lstStyle/>
        <a:p>
          <a:endParaRPr lang="en-US"/>
        </a:p>
      </dgm:t>
    </dgm:pt>
    <dgm:pt modelId="{D7464CB9-ECEC-44E8-AA38-83FD390F6534}">
      <dgm:prSet/>
      <dgm:spPr/>
      <dgm:t>
        <a:bodyPr/>
        <a:lstStyle/>
        <a:p>
          <a:r>
            <a:rPr lang="en-GB"/>
            <a:t>Proofreading your work. </a:t>
          </a:r>
          <a:endParaRPr lang="en-US"/>
        </a:p>
      </dgm:t>
    </dgm:pt>
    <dgm:pt modelId="{F79B8C0D-7627-4D38-9AD5-2AD973D58137}" type="parTrans" cxnId="{E10107CB-B5BC-4AE0-991D-B027D5441A8C}">
      <dgm:prSet/>
      <dgm:spPr/>
      <dgm:t>
        <a:bodyPr/>
        <a:lstStyle/>
        <a:p>
          <a:endParaRPr lang="en-US"/>
        </a:p>
      </dgm:t>
    </dgm:pt>
    <dgm:pt modelId="{41A299CB-ABB9-49E2-81BF-E6C9CDE22A50}" type="sibTrans" cxnId="{E10107CB-B5BC-4AE0-991D-B027D5441A8C}">
      <dgm:prSet/>
      <dgm:spPr/>
      <dgm:t>
        <a:bodyPr/>
        <a:lstStyle/>
        <a:p>
          <a:endParaRPr lang="en-US"/>
        </a:p>
      </dgm:t>
    </dgm:pt>
    <dgm:pt modelId="{AE25A06E-239C-4452-94BA-CE775D0851AD}">
      <dgm:prSet/>
      <dgm:spPr/>
      <dgm:t>
        <a:bodyPr/>
        <a:lstStyle/>
        <a:p>
          <a:r>
            <a:rPr lang="en-GB"/>
            <a:t>10-15 references. </a:t>
          </a:r>
          <a:endParaRPr lang="en-US"/>
        </a:p>
      </dgm:t>
    </dgm:pt>
    <dgm:pt modelId="{69CC821A-4C28-4162-BC54-D6119D6A8A19}" type="parTrans" cxnId="{F74ADCD4-0213-4080-8B8B-57689A6D8E8D}">
      <dgm:prSet/>
      <dgm:spPr/>
      <dgm:t>
        <a:bodyPr/>
        <a:lstStyle/>
        <a:p>
          <a:endParaRPr lang="en-US"/>
        </a:p>
      </dgm:t>
    </dgm:pt>
    <dgm:pt modelId="{F1F6E1CC-99CB-4AE4-8E94-14E81DC474E3}" type="sibTrans" cxnId="{F74ADCD4-0213-4080-8B8B-57689A6D8E8D}">
      <dgm:prSet/>
      <dgm:spPr/>
      <dgm:t>
        <a:bodyPr/>
        <a:lstStyle/>
        <a:p>
          <a:endParaRPr lang="en-US"/>
        </a:p>
      </dgm:t>
    </dgm:pt>
    <dgm:pt modelId="{D3BD92B2-331E-4042-87F4-FE1C06B93D3B}">
      <dgm:prSet/>
      <dgm:spPr/>
      <dgm:t>
        <a:bodyPr/>
        <a:lstStyle/>
        <a:p>
          <a:r>
            <a:rPr lang="en-GB"/>
            <a:t>1500 words. </a:t>
          </a:r>
          <a:endParaRPr lang="en-US"/>
        </a:p>
      </dgm:t>
    </dgm:pt>
    <dgm:pt modelId="{5BCF107F-DFAE-4EA0-BBC0-B1B9B2363079}" type="parTrans" cxnId="{997AEF45-A211-428A-8144-C98D567A0B4F}">
      <dgm:prSet/>
      <dgm:spPr/>
      <dgm:t>
        <a:bodyPr/>
        <a:lstStyle/>
        <a:p>
          <a:endParaRPr lang="en-US"/>
        </a:p>
      </dgm:t>
    </dgm:pt>
    <dgm:pt modelId="{CCFA95AE-BBFD-4D79-A9CD-8747B74F3174}" type="sibTrans" cxnId="{997AEF45-A211-428A-8144-C98D567A0B4F}">
      <dgm:prSet/>
      <dgm:spPr/>
      <dgm:t>
        <a:bodyPr/>
        <a:lstStyle/>
        <a:p>
          <a:endParaRPr lang="en-US"/>
        </a:p>
      </dgm:t>
    </dgm:pt>
    <dgm:pt modelId="{F6024319-7F12-4459-B027-23C354CFE083}" type="pres">
      <dgm:prSet presAssocID="{F47C1F28-3A0C-4819-9052-D2350C3CF86C}" presName="root" presStyleCnt="0">
        <dgm:presLayoutVars>
          <dgm:dir/>
          <dgm:resizeHandles val="exact"/>
        </dgm:presLayoutVars>
      </dgm:prSet>
      <dgm:spPr/>
    </dgm:pt>
    <dgm:pt modelId="{EF9ABF13-C4C4-4A42-AED4-E32D8A306866}" type="pres">
      <dgm:prSet presAssocID="{EE62E2FC-7A25-4ABA-87C0-6CCD599DED97}" presName="compNode" presStyleCnt="0"/>
      <dgm:spPr/>
    </dgm:pt>
    <dgm:pt modelId="{DD9EFF21-3294-4D77-827C-C76C69481E23}" type="pres">
      <dgm:prSet presAssocID="{EE62E2FC-7A25-4ABA-87C0-6CCD599DED97}" presName="bgRect" presStyleLbl="bgShp" presStyleIdx="0" presStyleCnt="5"/>
      <dgm:spPr/>
    </dgm:pt>
    <dgm:pt modelId="{0A084EBE-FF9D-4097-B0BF-62C6F980F852}" type="pres">
      <dgm:prSet presAssocID="{EE62E2FC-7A25-4ABA-87C0-6CCD599DED9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8BBCD4E-1938-4B77-92F4-1EC82A952717}" type="pres">
      <dgm:prSet presAssocID="{EE62E2FC-7A25-4ABA-87C0-6CCD599DED97}" presName="spaceRect" presStyleCnt="0"/>
      <dgm:spPr/>
    </dgm:pt>
    <dgm:pt modelId="{93B4EF84-2AC3-4E60-BA15-28B3CCE2E2D3}" type="pres">
      <dgm:prSet presAssocID="{EE62E2FC-7A25-4ABA-87C0-6CCD599DED97}" presName="parTx" presStyleLbl="revTx" presStyleIdx="0" presStyleCnt="5">
        <dgm:presLayoutVars>
          <dgm:chMax val="0"/>
          <dgm:chPref val="0"/>
        </dgm:presLayoutVars>
      </dgm:prSet>
      <dgm:spPr/>
    </dgm:pt>
    <dgm:pt modelId="{704BE2E6-D2BE-4C40-A1A6-5D38AD6F6F23}" type="pres">
      <dgm:prSet presAssocID="{E8A6FF43-D38F-4F3C-B71B-1F715BD0D11C}" presName="sibTrans" presStyleCnt="0"/>
      <dgm:spPr/>
    </dgm:pt>
    <dgm:pt modelId="{438764EA-7827-4BB5-80F6-56909D42324C}" type="pres">
      <dgm:prSet presAssocID="{ABD128FD-1407-45FD-9294-F37CDAACF99D}" presName="compNode" presStyleCnt="0"/>
      <dgm:spPr/>
    </dgm:pt>
    <dgm:pt modelId="{227AFAD0-6862-4E34-A836-C6CC714987B9}" type="pres">
      <dgm:prSet presAssocID="{ABD128FD-1407-45FD-9294-F37CDAACF99D}" presName="bgRect" presStyleLbl="bgShp" presStyleIdx="1" presStyleCnt="5"/>
      <dgm:spPr/>
    </dgm:pt>
    <dgm:pt modelId="{F48A066D-6C42-4DD9-A1F9-FCBBD362D6A9}" type="pres">
      <dgm:prSet presAssocID="{ABD128FD-1407-45FD-9294-F37CDAACF99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782DAF2-2FAD-4C11-9C98-BF6969B5C37B}" type="pres">
      <dgm:prSet presAssocID="{ABD128FD-1407-45FD-9294-F37CDAACF99D}" presName="spaceRect" presStyleCnt="0"/>
      <dgm:spPr/>
    </dgm:pt>
    <dgm:pt modelId="{F4E3635A-4F31-4A2B-8EE2-7A869D539BD9}" type="pres">
      <dgm:prSet presAssocID="{ABD128FD-1407-45FD-9294-F37CDAACF99D}" presName="parTx" presStyleLbl="revTx" presStyleIdx="1" presStyleCnt="5">
        <dgm:presLayoutVars>
          <dgm:chMax val="0"/>
          <dgm:chPref val="0"/>
        </dgm:presLayoutVars>
      </dgm:prSet>
      <dgm:spPr/>
    </dgm:pt>
    <dgm:pt modelId="{2EC0CB86-F812-4C7C-AF5E-9045DDE86998}" type="pres">
      <dgm:prSet presAssocID="{DEC3BB6B-0B6E-4AD0-9FFB-3934B78E5B11}" presName="sibTrans" presStyleCnt="0"/>
      <dgm:spPr/>
    </dgm:pt>
    <dgm:pt modelId="{078B30D1-931C-48AC-B30F-FA7274A8797A}" type="pres">
      <dgm:prSet presAssocID="{D7464CB9-ECEC-44E8-AA38-83FD390F6534}" presName="compNode" presStyleCnt="0"/>
      <dgm:spPr/>
    </dgm:pt>
    <dgm:pt modelId="{02BB9EE2-9312-44F6-9F8C-771E73EF10F6}" type="pres">
      <dgm:prSet presAssocID="{D7464CB9-ECEC-44E8-AA38-83FD390F6534}" presName="bgRect" presStyleLbl="bgShp" presStyleIdx="2" presStyleCnt="5"/>
      <dgm:spPr/>
    </dgm:pt>
    <dgm:pt modelId="{3BA89C9A-557B-4F1F-BD03-3AED1850F7A3}" type="pres">
      <dgm:prSet presAssocID="{D7464CB9-ECEC-44E8-AA38-83FD390F653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1AE60516-2E7A-4008-BD8D-1D4271D8A887}" type="pres">
      <dgm:prSet presAssocID="{D7464CB9-ECEC-44E8-AA38-83FD390F6534}" presName="spaceRect" presStyleCnt="0"/>
      <dgm:spPr/>
    </dgm:pt>
    <dgm:pt modelId="{C8A314EA-827D-443D-96E3-4E5024A9FBAF}" type="pres">
      <dgm:prSet presAssocID="{D7464CB9-ECEC-44E8-AA38-83FD390F6534}" presName="parTx" presStyleLbl="revTx" presStyleIdx="2" presStyleCnt="5">
        <dgm:presLayoutVars>
          <dgm:chMax val="0"/>
          <dgm:chPref val="0"/>
        </dgm:presLayoutVars>
      </dgm:prSet>
      <dgm:spPr/>
    </dgm:pt>
    <dgm:pt modelId="{17A479C4-6669-493F-A826-A25D080AF0EC}" type="pres">
      <dgm:prSet presAssocID="{41A299CB-ABB9-49E2-81BF-E6C9CDE22A50}" presName="sibTrans" presStyleCnt="0"/>
      <dgm:spPr/>
    </dgm:pt>
    <dgm:pt modelId="{485C25AD-6CCC-4F61-A6A3-F05C6360A729}" type="pres">
      <dgm:prSet presAssocID="{AE25A06E-239C-4452-94BA-CE775D0851AD}" presName="compNode" presStyleCnt="0"/>
      <dgm:spPr/>
    </dgm:pt>
    <dgm:pt modelId="{5556C270-C2C9-44E9-888E-D8C53449E28A}" type="pres">
      <dgm:prSet presAssocID="{AE25A06E-239C-4452-94BA-CE775D0851AD}" presName="bgRect" presStyleLbl="bgShp" presStyleIdx="3" presStyleCnt="5"/>
      <dgm:spPr/>
    </dgm:pt>
    <dgm:pt modelId="{0FC9963A-DE6C-4ACF-9CAF-1618231FA122}" type="pres">
      <dgm:prSet presAssocID="{AE25A06E-239C-4452-94BA-CE775D0851A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5F32B29-45E9-49B3-B500-F33AA5BF2F89}" type="pres">
      <dgm:prSet presAssocID="{AE25A06E-239C-4452-94BA-CE775D0851AD}" presName="spaceRect" presStyleCnt="0"/>
      <dgm:spPr/>
    </dgm:pt>
    <dgm:pt modelId="{B7418F34-3F65-4123-A5B0-D2ECB57AEDC6}" type="pres">
      <dgm:prSet presAssocID="{AE25A06E-239C-4452-94BA-CE775D0851AD}" presName="parTx" presStyleLbl="revTx" presStyleIdx="3" presStyleCnt="5">
        <dgm:presLayoutVars>
          <dgm:chMax val="0"/>
          <dgm:chPref val="0"/>
        </dgm:presLayoutVars>
      </dgm:prSet>
      <dgm:spPr/>
    </dgm:pt>
    <dgm:pt modelId="{FB39AF95-03B4-4481-B4AB-4302CF51C004}" type="pres">
      <dgm:prSet presAssocID="{F1F6E1CC-99CB-4AE4-8E94-14E81DC474E3}" presName="sibTrans" presStyleCnt="0"/>
      <dgm:spPr/>
    </dgm:pt>
    <dgm:pt modelId="{2DB30A39-97C2-47C5-AA4F-698C62675D6C}" type="pres">
      <dgm:prSet presAssocID="{D3BD92B2-331E-4042-87F4-FE1C06B93D3B}" presName="compNode" presStyleCnt="0"/>
      <dgm:spPr/>
    </dgm:pt>
    <dgm:pt modelId="{8E961E77-FAF3-4E0A-801F-EC377009B224}" type="pres">
      <dgm:prSet presAssocID="{D3BD92B2-331E-4042-87F4-FE1C06B93D3B}" presName="bgRect" presStyleLbl="bgShp" presStyleIdx="4" presStyleCnt="5"/>
      <dgm:spPr/>
    </dgm:pt>
    <dgm:pt modelId="{C995E695-EB00-48AF-9AFF-1D55C99396E1}" type="pres">
      <dgm:prSet presAssocID="{D3BD92B2-331E-4042-87F4-FE1C06B93D3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29BFE741-CAD8-48AF-8B6A-9226FBFEAD89}" type="pres">
      <dgm:prSet presAssocID="{D3BD92B2-331E-4042-87F4-FE1C06B93D3B}" presName="spaceRect" presStyleCnt="0"/>
      <dgm:spPr/>
    </dgm:pt>
    <dgm:pt modelId="{BF3D58E5-6EDA-4F25-BAE8-77DAA8668F6A}" type="pres">
      <dgm:prSet presAssocID="{D3BD92B2-331E-4042-87F4-FE1C06B93D3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831C135-AE88-4884-BA3B-D323C123E26F}" type="presOf" srcId="{F47C1F28-3A0C-4819-9052-D2350C3CF86C}" destId="{F6024319-7F12-4459-B027-23C354CFE083}" srcOrd="0" destOrd="0" presId="urn:microsoft.com/office/officeart/2018/2/layout/IconVerticalSolidList"/>
    <dgm:cxn modelId="{997AEF45-A211-428A-8144-C98D567A0B4F}" srcId="{F47C1F28-3A0C-4819-9052-D2350C3CF86C}" destId="{D3BD92B2-331E-4042-87F4-FE1C06B93D3B}" srcOrd="4" destOrd="0" parTransId="{5BCF107F-DFAE-4EA0-BBC0-B1B9B2363079}" sibTransId="{CCFA95AE-BBFD-4D79-A9CD-8747B74F3174}"/>
    <dgm:cxn modelId="{D9CCD246-4201-446B-85B2-C07B6AC1F70F}" srcId="{F47C1F28-3A0C-4819-9052-D2350C3CF86C}" destId="{ABD128FD-1407-45FD-9294-F37CDAACF99D}" srcOrd="1" destOrd="0" parTransId="{D3544866-C79D-48B7-957F-24085038D67C}" sibTransId="{DEC3BB6B-0B6E-4AD0-9FFB-3934B78E5B11}"/>
    <dgm:cxn modelId="{C2FF4E54-E4DC-41E3-B509-D0DE29BF73D3}" type="presOf" srcId="{EE62E2FC-7A25-4ABA-87C0-6CCD599DED97}" destId="{93B4EF84-2AC3-4E60-BA15-28B3CCE2E2D3}" srcOrd="0" destOrd="0" presId="urn:microsoft.com/office/officeart/2018/2/layout/IconVerticalSolidList"/>
    <dgm:cxn modelId="{2D3068A4-06D1-4F9F-A618-D8E945ADC1CF}" type="presOf" srcId="{ABD128FD-1407-45FD-9294-F37CDAACF99D}" destId="{F4E3635A-4F31-4A2B-8EE2-7A869D539BD9}" srcOrd="0" destOrd="0" presId="urn:microsoft.com/office/officeart/2018/2/layout/IconVerticalSolidList"/>
    <dgm:cxn modelId="{CFE128A9-6B92-4338-B5AB-6AC9277B9180}" type="presOf" srcId="{D7464CB9-ECEC-44E8-AA38-83FD390F6534}" destId="{C8A314EA-827D-443D-96E3-4E5024A9FBAF}" srcOrd="0" destOrd="0" presId="urn:microsoft.com/office/officeart/2018/2/layout/IconVerticalSolidList"/>
    <dgm:cxn modelId="{F61D91B7-447A-49F0-8494-96E5AEB85790}" srcId="{F47C1F28-3A0C-4819-9052-D2350C3CF86C}" destId="{EE62E2FC-7A25-4ABA-87C0-6CCD599DED97}" srcOrd="0" destOrd="0" parTransId="{E249D705-E77C-46A7-952C-A0BD4FC795D1}" sibTransId="{E8A6FF43-D38F-4F3C-B71B-1F715BD0D11C}"/>
    <dgm:cxn modelId="{C93A40CA-F8A4-4810-8737-08AA210EC2C6}" type="presOf" srcId="{AE25A06E-239C-4452-94BA-CE775D0851AD}" destId="{B7418F34-3F65-4123-A5B0-D2ECB57AEDC6}" srcOrd="0" destOrd="0" presId="urn:microsoft.com/office/officeart/2018/2/layout/IconVerticalSolidList"/>
    <dgm:cxn modelId="{E10107CB-B5BC-4AE0-991D-B027D5441A8C}" srcId="{F47C1F28-3A0C-4819-9052-D2350C3CF86C}" destId="{D7464CB9-ECEC-44E8-AA38-83FD390F6534}" srcOrd="2" destOrd="0" parTransId="{F79B8C0D-7627-4D38-9AD5-2AD973D58137}" sibTransId="{41A299CB-ABB9-49E2-81BF-E6C9CDE22A50}"/>
    <dgm:cxn modelId="{677668D0-0FA8-4743-A0A7-3F484055BA72}" type="presOf" srcId="{D3BD92B2-331E-4042-87F4-FE1C06B93D3B}" destId="{BF3D58E5-6EDA-4F25-BAE8-77DAA8668F6A}" srcOrd="0" destOrd="0" presId="urn:microsoft.com/office/officeart/2018/2/layout/IconVerticalSolidList"/>
    <dgm:cxn modelId="{F74ADCD4-0213-4080-8B8B-57689A6D8E8D}" srcId="{F47C1F28-3A0C-4819-9052-D2350C3CF86C}" destId="{AE25A06E-239C-4452-94BA-CE775D0851AD}" srcOrd="3" destOrd="0" parTransId="{69CC821A-4C28-4162-BC54-D6119D6A8A19}" sibTransId="{F1F6E1CC-99CB-4AE4-8E94-14E81DC474E3}"/>
    <dgm:cxn modelId="{2F6E4830-47B7-48D7-8B90-84CA59B08633}" type="presParOf" srcId="{F6024319-7F12-4459-B027-23C354CFE083}" destId="{EF9ABF13-C4C4-4A42-AED4-E32D8A306866}" srcOrd="0" destOrd="0" presId="urn:microsoft.com/office/officeart/2018/2/layout/IconVerticalSolidList"/>
    <dgm:cxn modelId="{6C5A33E2-A6E1-455F-891A-F879A9772E71}" type="presParOf" srcId="{EF9ABF13-C4C4-4A42-AED4-E32D8A306866}" destId="{DD9EFF21-3294-4D77-827C-C76C69481E23}" srcOrd="0" destOrd="0" presId="urn:microsoft.com/office/officeart/2018/2/layout/IconVerticalSolidList"/>
    <dgm:cxn modelId="{C210A7F9-DB40-4CD3-BDB4-E44B481F4C24}" type="presParOf" srcId="{EF9ABF13-C4C4-4A42-AED4-E32D8A306866}" destId="{0A084EBE-FF9D-4097-B0BF-62C6F980F852}" srcOrd="1" destOrd="0" presId="urn:microsoft.com/office/officeart/2018/2/layout/IconVerticalSolidList"/>
    <dgm:cxn modelId="{F2B9F74E-2621-4810-B16C-038C4A7B10FB}" type="presParOf" srcId="{EF9ABF13-C4C4-4A42-AED4-E32D8A306866}" destId="{28BBCD4E-1938-4B77-92F4-1EC82A952717}" srcOrd="2" destOrd="0" presId="urn:microsoft.com/office/officeart/2018/2/layout/IconVerticalSolidList"/>
    <dgm:cxn modelId="{CE7344DC-80BA-4AB3-82FC-EFD86E823378}" type="presParOf" srcId="{EF9ABF13-C4C4-4A42-AED4-E32D8A306866}" destId="{93B4EF84-2AC3-4E60-BA15-28B3CCE2E2D3}" srcOrd="3" destOrd="0" presId="urn:microsoft.com/office/officeart/2018/2/layout/IconVerticalSolidList"/>
    <dgm:cxn modelId="{B400BFE3-927C-47DA-A00E-4597CAF69DBB}" type="presParOf" srcId="{F6024319-7F12-4459-B027-23C354CFE083}" destId="{704BE2E6-D2BE-4C40-A1A6-5D38AD6F6F23}" srcOrd="1" destOrd="0" presId="urn:microsoft.com/office/officeart/2018/2/layout/IconVerticalSolidList"/>
    <dgm:cxn modelId="{B6B2E616-0DCD-43DC-AD3F-23BD5938FEFD}" type="presParOf" srcId="{F6024319-7F12-4459-B027-23C354CFE083}" destId="{438764EA-7827-4BB5-80F6-56909D42324C}" srcOrd="2" destOrd="0" presId="urn:microsoft.com/office/officeart/2018/2/layout/IconVerticalSolidList"/>
    <dgm:cxn modelId="{6DECD5C4-100E-4A4A-85A8-6B489B9B950F}" type="presParOf" srcId="{438764EA-7827-4BB5-80F6-56909D42324C}" destId="{227AFAD0-6862-4E34-A836-C6CC714987B9}" srcOrd="0" destOrd="0" presId="urn:microsoft.com/office/officeart/2018/2/layout/IconVerticalSolidList"/>
    <dgm:cxn modelId="{36A98CDD-0F55-4FFA-9BA9-BE58ADFAE245}" type="presParOf" srcId="{438764EA-7827-4BB5-80F6-56909D42324C}" destId="{F48A066D-6C42-4DD9-A1F9-FCBBD362D6A9}" srcOrd="1" destOrd="0" presId="urn:microsoft.com/office/officeart/2018/2/layout/IconVerticalSolidList"/>
    <dgm:cxn modelId="{4977ACBD-5F90-4308-9D63-3D981202BF25}" type="presParOf" srcId="{438764EA-7827-4BB5-80F6-56909D42324C}" destId="{0782DAF2-2FAD-4C11-9C98-BF6969B5C37B}" srcOrd="2" destOrd="0" presId="urn:microsoft.com/office/officeart/2018/2/layout/IconVerticalSolidList"/>
    <dgm:cxn modelId="{D1131318-CC43-428C-A50F-BC7DE0890C03}" type="presParOf" srcId="{438764EA-7827-4BB5-80F6-56909D42324C}" destId="{F4E3635A-4F31-4A2B-8EE2-7A869D539BD9}" srcOrd="3" destOrd="0" presId="urn:microsoft.com/office/officeart/2018/2/layout/IconVerticalSolidList"/>
    <dgm:cxn modelId="{AEB1A8EC-B2B5-45B9-8A21-7A61E144BB10}" type="presParOf" srcId="{F6024319-7F12-4459-B027-23C354CFE083}" destId="{2EC0CB86-F812-4C7C-AF5E-9045DDE86998}" srcOrd="3" destOrd="0" presId="urn:microsoft.com/office/officeart/2018/2/layout/IconVerticalSolidList"/>
    <dgm:cxn modelId="{8B3FF7AD-CA19-4935-BC6B-E5E739D2D5B7}" type="presParOf" srcId="{F6024319-7F12-4459-B027-23C354CFE083}" destId="{078B30D1-931C-48AC-B30F-FA7274A8797A}" srcOrd="4" destOrd="0" presId="urn:microsoft.com/office/officeart/2018/2/layout/IconVerticalSolidList"/>
    <dgm:cxn modelId="{785D1984-C664-4936-8B90-E1B869DD933C}" type="presParOf" srcId="{078B30D1-931C-48AC-B30F-FA7274A8797A}" destId="{02BB9EE2-9312-44F6-9F8C-771E73EF10F6}" srcOrd="0" destOrd="0" presId="urn:microsoft.com/office/officeart/2018/2/layout/IconVerticalSolidList"/>
    <dgm:cxn modelId="{B60A814E-38D2-4520-91EA-B2B594D60FC1}" type="presParOf" srcId="{078B30D1-931C-48AC-B30F-FA7274A8797A}" destId="{3BA89C9A-557B-4F1F-BD03-3AED1850F7A3}" srcOrd="1" destOrd="0" presId="urn:microsoft.com/office/officeart/2018/2/layout/IconVerticalSolidList"/>
    <dgm:cxn modelId="{15258DE3-F9B2-47C2-BF6C-B9B478094C4F}" type="presParOf" srcId="{078B30D1-931C-48AC-B30F-FA7274A8797A}" destId="{1AE60516-2E7A-4008-BD8D-1D4271D8A887}" srcOrd="2" destOrd="0" presId="urn:microsoft.com/office/officeart/2018/2/layout/IconVerticalSolidList"/>
    <dgm:cxn modelId="{020122E8-9D40-4A6D-A24E-500444D91003}" type="presParOf" srcId="{078B30D1-931C-48AC-B30F-FA7274A8797A}" destId="{C8A314EA-827D-443D-96E3-4E5024A9FBAF}" srcOrd="3" destOrd="0" presId="urn:microsoft.com/office/officeart/2018/2/layout/IconVerticalSolidList"/>
    <dgm:cxn modelId="{9AE32D41-FAD6-43FD-9A5B-2B16ED148CC5}" type="presParOf" srcId="{F6024319-7F12-4459-B027-23C354CFE083}" destId="{17A479C4-6669-493F-A826-A25D080AF0EC}" srcOrd="5" destOrd="0" presId="urn:microsoft.com/office/officeart/2018/2/layout/IconVerticalSolidList"/>
    <dgm:cxn modelId="{617EF9CE-698A-4CCD-AA8E-023849C5DB77}" type="presParOf" srcId="{F6024319-7F12-4459-B027-23C354CFE083}" destId="{485C25AD-6CCC-4F61-A6A3-F05C6360A729}" srcOrd="6" destOrd="0" presId="urn:microsoft.com/office/officeart/2018/2/layout/IconVerticalSolidList"/>
    <dgm:cxn modelId="{6A0D7265-489D-47C1-962D-A2850AE6F1F1}" type="presParOf" srcId="{485C25AD-6CCC-4F61-A6A3-F05C6360A729}" destId="{5556C270-C2C9-44E9-888E-D8C53449E28A}" srcOrd="0" destOrd="0" presId="urn:microsoft.com/office/officeart/2018/2/layout/IconVerticalSolidList"/>
    <dgm:cxn modelId="{F757DBDD-BF6C-4075-BE77-0B2E3E7FD944}" type="presParOf" srcId="{485C25AD-6CCC-4F61-A6A3-F05C6360A729}" destId="{0FC9963A-DE6C-4ACF-9CAF-1618231FA122}" srcOrd="1" destOrd="0" presId="urn:microsoft.com/office/officeart/2018/2/layout/IconVerticalSolidList"/>
    <dgm:cxn modelId="{FB160E5D-9494-4FD3-809F-B3DD3D7A7303}" type="presParOf" srcId="{485C25AD-6CCC-4F61-A6A3-F05C6360A729}" destId="{F5F32B29-45E9-49B3-B500-F33AA5BF2F89}" srcOrd="2" destOrd="0" presId="urn:microsoft.com/office/officeart/2018/2/layout/IconVerticalSolidList"/>
    <dgm:cxn modelId="{AB39379E-74E4-4312-AD0A-EDDDA312487B}" type="presParOf" srcId="{485C25AD-6CCC-4F61-A6A3-F05C6360A729}" destId="{B7418F34-3F65-4123-A5B0-D2ECB57AEDC6}" srcOrd="3" destOrd="0" presId="urn:microsoft.com/office/officeart/2018/2/layout/IconVerticalSolidList"/>
    <dgm:cxn modelId="{0B6B10DA-3B32-4655-BF59-BAD97FC0E71A}" type="presParOf" srcId="{F6024319-7F12-4459-B027-23C354CFE083}" destId="{FB39AF95-03B4-4481-B4AB-4302CF51C004}" srcOrd="7" destOrd="0" presId="urn:microsoft.com/office/officeart/2018/2/layout/IconVerticalSolidList"/>
    <dgm:cxn modelId="{6AB045D6-2285-442F-9A1B-7BFBBB93BE9A}" type="presParOf" srcId="{F6024319-7F12-4459-B027-23C354CFE083}" destId="{2DB30A39-97C2-47C5-AA4F-698C62675D6C}" srcOrd="8" destOrd="0" presId="urn:microsoft.com/office/officeart/2018/2/layout/IconVerticalSolidList"/>
    <dgm:cxn modelId="{AC12F0F2-AC49-4077-9FB4-6B041F61DC08}" type="presParOf" srcId="{2DB30A39-97C2-47C5-AA4F-698C62675D6C}" destId="{8E961E77-FAF3-4E0A-801F-EC377009B224}" srcOrd="0" destOrd="0" presId="urn:microsoft.com/office/officeart/2018/2/layout/IconVerticalSolidList"/>
    <dgm:cxn modelId="{0BBA8E81-104F-42C7-A32E-F5408F056313}" type="presParOf" srcId="{2DB30A39-97C2-47C5-AA4F-698C62675D6C}" destId="{C995E695-EB00-48AF-9AFF-1D55C99396E1}" srcOrd="1" destOrd="0" presId="urn:microsoft.com/office/officeart/2018/2/layout/IconVerticalSolidList"/>
    <dgm:cxn modelId="{E0685AB3-4EFA-4DA7-A0FF-8B574988F283}" type="presParOf" srcId="{2DB30A39-97C2-47C5-AA4F-698C62675D6C}" destId="{29BFE741-CAD8-48AF-8B6A-9226FBFEAD89}" srcOrd="2" destOrd="0" presId="urn:microsoft.com/office/officeart/2018/2/layout/IconVerticalSolidList"/>
    <dgm:cxn modelId="{A360417C-F3E9-4819-8748-E173C5112D54}" type="presParOf" srcId="{2DB30A39-97C2-47C5-AA4F-698C62675D6C}" destId="{BF3D58E5-6EDA-4F25-BAE8-77DAA8668F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EE34AC-D747-4CAB-86DF-ED68C64E6307}">
      <dsp:nvSpPr>
        <dsp:cNvPr id="0" name=""/>
        <dsp:cNvSpPr/>
      </dsp:nvSpPr>
      <dsp:spPr>
        <a:xfrm>
          <a:off x="0" y="44219"/>
          <a:ext cx="5728344" cy="6236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Voting system </a:t>
          </a:r>
          <a:endParaRPr lang="en-US" sz="2600" kern="1200"/>
        </a:p>
      </dsp:txBody>
      <dsp:txXfrm>
        <a:off x="30442" y="74661"/>
        <a:ext cx="5667460" cy="562726"/>
      </dsp:txXfrm>
    </dsp:sp>
    <dsp:sp modelId="{8CCAA3C3-C2A3-4F0D-95D5-A9298E18EAA7}">
      <dsp:nvSpPr>
        <dsp:cNvPr id="0" name=""/>
        <dsp:cNvSpPr/>
      </dsp:nvSpPr>
      <dsp:spPr>
        <a:xfrm>
          <a:off x="0" y="742709"/>
          <a:ext cx="5728344" cy="6236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117168"/>
                <a:satOff val="-1327"/>
                <a:lumOff val="654"/>
                <a:alphaOff val="0"/>
                <a:tint val="98000"/>
                <a:lumMod val="102000"/>
              </a:schemeClr>
              <a:schemeClr val="accent5">
                <a:hueOff val="117168"/>
                <a:satOff val="-1327"/>
                <a:lumOff val="65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Assignment question. </a:t>
          </a:r>
          <a:endParaRPr lang="en-US" sz="2600" kern="1200"/>
        </a:p>
      </dsp:txBody>
      <dsp:txXfrm>
        <a:off x="30442" y="773151"/>
        <a:ext cx="5667460" cy="562726"/>
      </dsp:txXfrm>
    </dsp:sp>
    <dsp:sp modelId="{1A217F86-6F30-40DF-9858-376040EAA58E}">
      <dsp:nvSpPr>
        <dsp:cNvPr id="0" name=""/>
        <dsp:cNvSpPr/>
      </dsp:nvSpPr>
      <dsp:spPr>
        <a:xfrm>
          <a:off x="0" y="1441200"/>
          <a:ext cx="5728344" cy="6236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34336"/>
                <a:satOff val="-2654"/>
                <a:lumOff val="1307"/>
                <a:alphaOff val="0"/>
                <a:tint val="98000"/>
                <a:lumMod val="102000"/>
              </a:schemeClr>
              <a:schemeClr val="accent5">
                <a:hueOff val="234336"/>
                <a:satOff val="-2654"/>
                <a:lumOff val="130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Guidance. </a:t>
          </a:r>
          <a:endParaRPr lang="en-US" sz="2600" kern="1200"/>
        </a:p>
      </dsp:txBody>
      <dsp:txXfrm>
        <a:off x="30442" y="1471642"/>
        <a:ext cx="5667460" cy="562726"/>
      </dsp:txXfrm>
    </dsp:sp>
    <dsp:sp modelId="{F7C4015A-88F6-43D6-9751-4E679D37052B}">
      <dsp:nvSpPr>
        <dsp:cNvPr id="0" name=""/>
        <dsp:cNvSpPr/>
      </dsp:nvSpPr>
      <dsp:spPr>
        <a:xfrm>
          <a:off x="0" y="2139690"/>
          <a:ext cx="5728344" cy="6236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351505"/>
                <a:satOff val="-3982"/>
                <a:lumOff val="1961"/>
                <a:alphaOff val="0"/>
                <a:tint val="98000"/>
                <a:lumMod val="102000"/>
              </a:schemeClr>
              <a:schemeClr val="accent5">
                <a:hueOff val="351505"/>
                <a:satOff val="-3982"/>
                <a:lumOff val="196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Suggested answer. </a:t>
          </a:r>
          <a:endParaRPr lang="en-US" sz="2600" kern="1200"/>
        </a:p>
      </dsp:txBody>
      <dsp:txXfrm>
        <a:off x="30442" y="2170132"/>
        <a:ext cx="5667460" cy="562726"/>
      </dsp:txXfrm>
    </dsp:sp>
    <dsp:sp modelId="{913B86E0-8117-4D16-893C-6DF3EA71E956}">
      <dsp:nvSpPr>
        <dsp:cNvPr id="0" name=""/>
        <dsp:cNvSpPr/>
      </dsp:nvSpPr>
      <dsp:spPr>
        <a:xfrm>
          <a:off x="0" y="2838180"/>
          <a:ext cx="5728344" cy="6236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468673"/>
                <a:satOff val="-5309"/>
                <a:lumOff val="2614"/>
                <a:alphaOff val="0"/>
                <a:tint val="98000"/>
                <a:lumMod val="102000"/>
              </a:schemeClr>
              <a:schemeClr val="accent5">
                <a:hueOff val="468673"/>
                <a:satOff val="-5309"/>
                <a:lumOff val="261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Further feedback. </a:t>
          </a:r>
          <a:endParaRPr lang="en-US" sz="2600" kern="1200"/>
        </a:p>
      </dsp:txBody>
      <dsp:txXfrm>
        <a:off x="30442" y="2868622"/>
        <a:ext cx="5667460" cy="562726"/>
      </dsp:txXfrm>
    </dsp:sp>
    <dsp:sp modelId="{BE9DF8C4-8A91-48AA-9A03-4C817A7EFBAB}">
      <dsp:nvSpPr>
        <dsp:cNvPr id="0" name=""/>
        <dsp:cNvSpPr/>
      </dsp:nvSpPr>
      <dsp:spPr>
        <a:xfrm>
          <a:off x="0" y="3536670"/>
          <a:ext cx="5728344" cy="6236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585841"/>
                <a:satOff val="-6636"/>
                <a:lumOff val="3268"/>
                <a:alphaOff val="0"/>
                <a:tint val="98000"/>
                <a:lumMod val="102000"/>
              </a:schemeClr>
              <a:schemeClr val="accent5">
                <a:hueOff val="585841"/>
                <a:satOff val="-6636"/>
                <a:lumOff val="326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Summary, </a:t>
          </a:r>
          <a:endParaRPr lang="en-US" sz="2600" kern="1200"/>
        </a:p>
      </dsp:txBody>
      <dsp:txXfrm>
        <a:off x="30442" y="3567112"/>
        <a:ext cx="5667460" cy="562726"/>
      </dsp:txXfrm>
    </dsp:sp>
    <dsp:sp modelId="{E81F9340-81E9-41EE-A17A-1466C804FF83}">
      <dsp:nvSpPr>
        <dsp:cNvPr id="0" name=""/>
        <dsp:cNvSpPr/>
      </dsp:nvSpPr>
      <dsp:spPr>
        <a:xfrm>
          <a:off x="0" y="4235160"/>
          <a:ext cx="5728344" cy="62361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703009"/>
                <a:satOff val="-7963"/>
                <a:lumOff val="3921"/>
                <a:alphaOff val="0"/>
                <a:tint val="98000"/>
                <a:lumMod val="102000"/>
              </a:schemeClr>
              <a:schemeClr val="accent5">
                <a:hueOff val="703009"/>
                <a:satOff val="-7963"/>
                <a:lumOff val="392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Thank you, any questions?</a:t>
          </a:r>
          <a:endParaRPr lang="en-US" sz="2600" kern="1200"/>
        </a:p>
      </dsp:txBody>
      <dsp:txXfrm>
        <a:off x="30442" y="4265602"/>
        <a:ext cx="5667460" cy="562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CF861-3E77-4D71-8629-6860A8DF966D}">
      <dsp:nvSpPr>
        <dsp:cNvPr id="0" name=""/>
        <dsp:cNvSpPr/>
      </dsp:nvSpPr>
      <dsp:spPr>
        <a:xfrm>
          <a:off x="0" y="11268"/>
          <a:ext cx="5728344" cy="1174753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People have little say over what happens in parliament/ the government. </a:t>
          </a:r>
          <a:endParaRPr lang="en-US" sz="2100" kern="1200"/>
        </a:p>
      </dsp:txBody>
      <dsp:txXfrm>
        <a:off x="57347" y="68615"/>
        <a:ext cx="5613650" cy="1060059"/>
      </dsp:txXfrm>
    </dsp:sp>
    <dsp:sp modelId="{A60FFF75-13F2-4AB0-9113-F12382EFD521}">
      <dsp:nvSpPr>
        <dsp:cNvPr id="0" name=""/>
        <dsp:cNvSpPr/>
      </dsp:nvSpPr>
      <dsp:spPr>
        <a:xfrm>
          <a:off x="0" y="1246501"/>
          <a:ext cx="5728344" cy="1174753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34336"/>
                <a:satOff val="-2654"/>
                <a:lumOff val="1307"/>
                <a:alphaOff val="0"/>
                <a:tint val="98000"/>
                <a:lumMod val="102000"/>
              </a:schemeClr>
              <a:schemeClr val="accent5">
                <a:hueOff val="234336"/>
                <a:satOff val="-2654"/>
                <a:lumOff val="130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Those who represent our views are seen as out of touch with society. </a:t>
          </a:r>
          <a:endParaRPr lang="en-US" sz="2100" kern="1200"/>
        </a:p>
      </dsp:txBody>
      <dsp:txXfrm>
        <a:off x="57347" y="1303848"/>
        <a:ext cx="5613650" cy="1060059"/>
      </dsp:txXfrm>
    </dsp:sp>
    <dsp:sp modelId="{F9E4C20C-9FD4-441D-B982-EDBA4428D8F6}">
      <dsp:nvSpPr>
        <dsp:cNvPr id="0" name=""/>
        <dsp:cNvSpPr/>
      </dsp:nvSpPr>
      <dsp:spPr>
        <a:xfrm>
          <a:off x="0" y="2481734"/>
          <a:ext cx="5728344" cy="1174753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468673"/>
                <a:satOff val="-5309"/>
                <a:lumOff val="2614"/>
                <a:alphaOff val="0"/>
                <a:tint val="98000"/>
                <a:lumMod val="102000"/>
              </a:schemeClr>
              <a:schemeClr val="accent5">
                <a:hueOff val="468673"/>
                <a:satOff val="-5309"/>
                <a:lumOff val="261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do we vote for MPS – House of commons?</a:t>
          </a:r>
          <a:endParaRPr lang="en-US" sz="2100" kern="1200"/>
        </a:p>
      </dsp:txBody>
      <dsp:txXfrm>
        <a:off x="57347" y="2539081"/>
        <a:ext cx="5613650" cy="1060059"/>
      </dsp:txXfrm>
    </dsp:sp>
    <dsp:sp modelId="{BE352311-7E74-4880-93E9-EEEAB6AFC84E}">
      <dsp:nvSpPr>
        <dsp:cNvPr id="0" name=""/>
        <dsp:cNvSpPr/>
      </dsp:nvSpPr>
      <dsp:spPr>
        <a:xfrm>
          <a:off x="0" y="3716968"/>
          <a:ext cx="5728344" cy="1174753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703009"/>
                <a:satOff val="-7963"/>
                <a:lumOff val="3921"/>
                <a:alphaOff val="0"/>
                <a:tint val="98000"/>
                <a:lumMod val="102000"/>
              </a:schemeClr>
              <a:schemeClr val="accent5">
                <a:hueOff val="703009"/>
                <a:satOff val="-7963"/>
                <a:lumOff val="392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hlinkClick xmlns:r="http://schemas.openxmlformats.org/officeDocument/2006/relationships" r:id="rId2"/>
            </a:rPr>
            <a:t>Putting-citizens-at-heart-of-UK-constitution.pdf (instituteforgovernment.org.uk)</a:t>
          </a:r>
          <a:endParaRPr lang="en-US" sz="2100" kern="1200"/>
        </a:p>
      </dsp:txBody>
      <dsp:txXfrm>
        <a:off x="57347" y="3774315"/>
        <a:ext cx="5613650" cy="10600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A2021-F973-4D41-A260-257D77AD98A5}">
      <dsp:nvSpPr>
        <dsp:cNvPr id="0" name=""/>
        <dsp:cNvSpPr/>
      </dsp:nvSpPr>
      <dsp:spPr>
        <a:xfrm>
          <a:off x="0" y="550694"/>
          <a:ext cx="5728344" cy="18532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 dirty="0"/>
            <a:t>Advantage</a:t>
          </a:r>
          <a:r>
            <a:rPr lang="en-GB" sz="3300" kern="1200" dirty="0"/>
            <a:t> – good relationship between MPS and Members of society. </a:t>
          </a:r>
          <a:endParaRPr lang="en-US" sz="3300" kern="1200" dirty="0"/>
        </a:p>
      </dsp:txBody>
      <dsp:txXfrm>
        <a:off x="90470" y="641164"/>
        <a:ext cx="5547404" cy="1672340"/>
      </dsp:txXfrm>
    </dsp:sp>
    <dsp:sp modelId="{84022864-54BA-4A67-9CEB-72539A220725}">
      <dsp:nvSpPr>
        <dsp:cNvPr id="0" name=""/>
        <dsp:cNvSpPr/>
      </dsp:nvSpPr>
      <dsp:spPr>
        <a:xfrm>
          <a:off x="0" y="2499014"/>
          <a:ext cx="5728344" cy="18532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 dirty="0"/>
            <a:t>Disadvantage</a:t>
          </a:r>
          <a:r>
            <a:rPr lang="en-GB" sz="3300" kern="1200" dirty="0"/>
            <a:t> – Lack of representation – diversity. </a:t>
          </a:r>
          <a:endParaRPr lang="en-US" sz="3300" kern="1200" dirty="0"/>
        </a:p>
      </dsp:txBody>
      <dsp:txXfrm>
        <a:off x="90470" y="2589484"/>
        <a:ext cx="5547404" cy="16723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3B6399-1B3D-45C3-B389-38ECF8AA5ECA}">
      <dsp:nvSpPr>
        <dsp:cNvPr id="0" name=""/>
        <dsp:cNvSpPr/>
      </dsp:nvSpPr>
      <dsp:spPr>
        <a:xfrm>
          <a:off x="0" y="349275"/>
          <a:ext cx="5728344" cy="20287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Let’s take a look on Moodle. </a:t>
          </a:r>
          <a:endParaRPr lang="en-US" sz="5100" kern="1200"/>
        </a:p>
      </dsp:txBody>
      <dsp:txXfrm>
        <a:off x="99037" y="448312"/>
        <a:ext cx="5530270" cy="1830706"/>
      </dsp:txXfrm>
    </dsp:sp>
    <dsp:sp modelId="{FAB094C6-1589-4F93-A5C4-F49E7A2AF3E4}">
      <dsp:nvSpPr>
        <dsp:cNvPr id="0" name=""/>
        <dsp:cNvSpPr/>
      </dsp:nvSpPr>
      <dsp:spPr>
        <a:xfrm>
          <a:off x="0" y="2524934"/>
          <a:ext cx="5728344" cy="20287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Guidance. </a:t>
          </a:r>
          <a:endParaRPr lang="en-US" sz="5100" kern="1200"/>
        </a:p>
      </dsp:txBody>
      <dsp:txXfrm>
        <a:off x="99037" y="2623971"/>
        <a:ext cx="5530270" cy="18307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9EFF21-3294-4D77-827C-C76C69481E23}">
      <dsp:nvSpPr>
        <dsp:cNvPr id="0" name=""/>
        <dsp:cNvSpPr/>
      </dsp:nvSpPr>
      <dsp:spPr>
        <a:xfrm>
          <a:off x="0" y="3661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84EBE-FF9D-4097-B0BF-62C6F980F852}">
      <dsp:nvSpPr>
        <dsp:cNvPr id="0" name=""/>
        <dsp:cNvSpPr/>
      </dsp:nvSpPr>
      <dsp:spPr>
        <a:xfrm>
          <a:off x="235915" y="179136"/>
          <a:ext cx="428937" cy="428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4EF84-2AC3-4E60-BA15-28B3CCE2E2D3}">
      <dsp:nvSpPr>
        <dsp:cNvPr id="0" name=""/>
        <dsp:cNvSpPr/>
      </dsp:nvSpPr>
      <dsp:spPr>
        <a:xfrm>
          <a:off x="900769" y="3661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Referencing – needs to be correct. </a:t>
          </a:r>
          <a:endParaRPr lang="en-US" sz="1900" kern="1200"/>
        </a:p>
      </dsp:txBody>
      <dsp:txXfrm>
        <a:off x="900769" y="3661"/>
        <a:ext cx="5005558" cy="779887"/>
      </dsp:txXfrm>
    </dsp:sp>
    <dsp:sp modelId="{227AFAD0-6862-4E34-A836-C6CC714987B9}">
      <dsp:nvSpPr>
        <dsp:cNvPr id="0" name=""/>
        <dsp:cNvSpPr/>
      </dsp:nvSpPr>
      <dsp:spPr>
        <a:xfrm>
          <a:off x="0" y="978520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8A066D-6C42-4DD9-A1F9-FCBBD362D6A9}">
      <dsp:nvSpPr>
        <dsp:cNvPr id="0" name=""/>
        <dsp:cNvSpPr/>
      </dsp:nvSpPr>
      <dsp:spPr>
        <a:xfrm>
          <a:off x="235915" y="1153994"/>
          <a:ext cx="428937" cy="428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3635A-4F31-4A2B-8EE2-7A869D539BD9}">
      <dsp:nvSpPr>
        <dsp:cNvPr id="0" name=""/>
        <dsp:cNvSpPr/>
      </dsp:nvSpPr>
      <dsp:spPr>
        <a:xfrm>
          <a:off x="900769" y="978520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Grammar and punctuation. </a:t>
          </a:r>
          <a:endParaRPr lang="en-US" sz="1900" kern="1200"/>
        </a:p>
      </dsp:txBody>
      <dsp:txXfrm>
        <a:off x="900769" y="978520"/>
        <a:ext cx="5005558" cy="779887"/>
      </dsp:txXfrm>
    </dsp:sp>
    <dsp:sp modelId="{02BB9EE2-9312-44F6-9F8C-771E73EF10F6}">
      <dsp:nvSpPr>
        <dsp:cNvPr id="0" name=""/>
        <dsp:cNvSpPr/>
      </dsp:nvSpPr>
      <dsp:spPr>
        <a:xfrm>
          <a:off x="0" y="1953378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A89C9A-557B-4F1F-BD03-3AED1850F7A3}">
      <dsp:nvSpPr>
        <dsp:cNvPr id="0" name=""/>
        <dsp:cNvSpPr/>
      </dsp:nvSpPr>
      <dsp:spPr>
        <a:xfrm>
          <a:off x="235915" y="2128853"/>
          <a:ext cx="428937" cy="4289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314EA-827D-443D-96E3-4E5024A9FBAF}">
      <dsp:nvSpPr>
        <dsp:cNvPr id="0" name=""/>
        <dsp:cNvSpPr/>
      </dsp:nvSpPr>
      <dsp:spPr>
        <a:xfrm>
          <a:off x="900769" y="1953378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Proofreading your work. </a:t>
          </a:r>
          <a:endParaRPr lang="en-US" sz="1900" kern="1200"/>
        </a:p>
      </dsp:txBody>
      <dsp:txXfrm>
        <a:off x="900769" y="1953378"/>
        <a:ext cx="5005558" cy="779887"/>
      </dsp:txXfrm>
    </dsp:sp>
    <dsp:sp modelId="{5556C270-C2C9-44E9-888E-D8C53449E28A}">
      <dsp:nvSpPr>
        <dsp:cNvPr id="0" name=""/>
        <dsp:cNvSpPr/>
      </dsp:nvSpPr>
      <dsp:spPr>
        <a:xfrm>
          <a:off x="0" y="2928237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9963A-DE6C-4ACF-9CAF-1618231FA122}">
      <dsp:nvSpPr>
        <dsp:cNvPr id="0" name=""/>
        <dsp:cNvSpPr/>
      </dsp:nvSpPr>
      <dsp:spPr>
        <a:xfrm>
          <a:off x="235915" y="3103712"/>
          <a:ext cx="428937" cy="4289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18F34-3F65-4123-A5B0-D2ECB57AEDC6}">
      <dsp:nvSpPr>
        <dsp:cNvPr id="0" name=""/>
        <dsp:cNvSpPr/>
      </dsp:nvSpPr>
      <dsp:spPr>
        <a:xfrm>
          <a:off x="900769" y="2928237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10-15 references. </a:t>
          </a:r>
          <a:endParaRPr lang="en-US" sz="1900" kern="1200"/>
        </a:p>
      </dsp:txBody>
      <dsp:txXfrm>
        <a:off x="900769" y="2928237"/>
        <a:ext cx="5005558" cy="779887"/>
      </dsp:txXfrm>
    </dsp:sp>
    <dsp:sp modelId="{8E961E77-FAF3-4E0A-801F-EC377009B224}">
      <dsp:nvSpPr>
        <dsp:cNvPr id="0" name=""/>
        <dsp:cNvSpPr/>
      </dsp:nvSpPr>
      <dsp:spPr>
        <a:xfrm>
          <a:off x="0" y="3903096"/>
          <a:ext cx="5906327" cy="779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95E695-EB00-48AF-9AFF-1D55C99396E1}">
      <dsp:nvSpPr>
        <dsp:cNvPr id="0" name=""/>
        <dsp:cNvSpPr/>
      </dsp:nvSpPr>
      <dsp:spPr>
        <a:xfrm>
          <a:off x="235915" y="4078571"/>
          <a:ext cx="428937" cy="4289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D58E5-6EDA-4F25-BAE8-77DAA8668F6A}">
      <dsp:nvSpPr>
        <dsp:cNvPr id="0" name=""/>
        <dsp:cNvSpPr/>
      </dsp:nvSpPr>
      <dsp:spPr>
        <a:xfrm>
          <a:off x="900769" y="3903096"/>
          <a:ext cx="5005558" cy="779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38" tIns="82538" rIns="82538" bIns="8253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1500 words. </a:t>
          </a:r>
          <a:endParaRPr lang="en-US" sz="1900" kern="1200"/>
        </a:p>
      </dsp:txBody>
      <dsp:txXfrm>
        <a:off x="900769" y="3903096"/>
        <a:ext cx="5005558" cy="779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6/6/2024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LiC1xpblKM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K2oMqYEGdY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voting-when-abroad" TargetMode="External"/><Relationship Id="rId5" Type="http://schemas.openxmlformats.org/officeDocument/2006/relationships/hyperlink" Target="https://www.electoralcommission.org.uk/i-am-a/voter/register-vote-and-update-your-details#commonwealth" TargetMode="External"/><Relationship Id="rId4" Type="http://schemas.openxmlformats.org/officeDocument/2006/relationships/hyperlink" Target="https://www.gov.uk/register-to-vote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3380A-2481-1769-CC11-EAD6357235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Assignment guidance public law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9F3EF-7C73-275E-9D8B-3BE3255A84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551335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FDE51-CEEA-5C56-C093-0C81E417B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C4258D-75B4-5981-1FAA-E2E5144969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86741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8643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2CCD4-0537-1BEF-0163-E0933B40C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What is the assignment about?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37DF92-7E37-0C8E-0DE4-165959C12C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939747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1164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E9DE-5A3E-1489-67AA-0C571BBE3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How do we vote?</a:t>
            </a:r>
          </a:p>
        </p:txBody>
      </p:sp>
      <p:pic>
        <p:nvPicPr>
          <p:cNvPr id="4" name="Online Media 3" title="How does the General Election work?">
            <a:hlinkClick r:id="" action="ppaction://media"/>
            <a:extLst>
              <a:ext uri="{FF2B5EF4-FFF2-40B4-BE49-F238E27FC236}">
                <a16:creationId xmlns:a16="http://schemas.microsoft.com/office/drawing/2014/main" id="{36830A61-023D-3EB5-1663-941933334F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25742" y="2113232"/>
            <a:ext cx="8176763" cy="4619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79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01907A-BF04-440F-BA0D-49BC9627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Elections and voting explained">
            <a:hlinkClick r:id="" action="ppaction://media"/>
            <a:extLst>
              <a:ext uri="{FF2B5EF4-FFF2-40B4-BE49-F238E27FC236}">
                <a16:creationId xmlns:a16="http://schemas.microsoft.com/office/drawing/2014/main" id="{C63BCD5B-1780-8F92-C2DF-2C0F99D62B1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3" y="643467"/>
            <a:ext cx="986029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234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AC663-99FE-1A8E-AB9E-CF075D3B7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can vote in the UK?</a:t>
            </a:r>
          </a:p>
        </p:txBody>
      </p:sp>
      <p:pic>
        <p:nvPicPr>
          <p:cNvPr id="8" name="Graphic 7" descr="Checkmark">
            <a:extLst>
              <a:ext uri="{FF2B5EF4-FFF2-40B4-BE49-F238E27FC236}">
                <a16:creationId xmlns:a16="http://schemas.microsoft.com/office/drawing/2014/main" id="{5B2685F5-BF98-8867-E13C-B73421B5D7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0438" y="2814638"/>
            <a:ext cx="2913062" cy="291306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14" name="Rectangle 1">
            <a:extLst>
              <a:ext uri="{FF2B5EF4-FFF2-40B4-BE49-F238E27FC236}">
                <a16:creationId xmlns:a16="http://schemas.microsoft.com/office/drawing/2014/main" id="{CA3CC190-8E05-6068-DE86-D299C32C84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30699" y="2413000"/>
            <a:ext cx="7052733" cy="36322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88872" tIns="74589" rIns="91440" bIns="74589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To vote in a general election you must: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be 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  <a:hlinkClick r:id="rId4"/>
              </a:rPr>
              <a:t>registered to vote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GDS Transpor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be 18 or over on the day of the election (‘polling day’)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be a British, Irish or 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  <a:hlinkClick r:id="rId5"/>
              </a:rPr>
              <a:t>qualifying Commonwealth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 citizen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be resident at an address in the UK or living abroad and registered as an 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  <a:hlinkClick r:id="rId6"/>
              </a:rPr>
              <a:t>overseas voter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  <a:ea typeface="GDS Transport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not be legally excluded from voting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There are 650 Members of Parliament (MPs) in the UK Parliament.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GDS Transport"/>
              </a:rPr>
              <a:t>MPs are elected using the First Past the Post system. You vote once for a candidate in your constituency and the candidate with the most votes becomes your MP.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663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7AD93-69B3-B4D2-82C3-7AA4C08C8C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you identify any key issues with this?</a:t>
            </a:r>
          </a:p>
        </p:txBody>
      </p:sp>
    </p:spTree>
    <p:extLst>
      <p:ext uri="{BB962C8B-B14F-4D97-AF65-F5344CB8AC3E}">
        <p14:creationId xmlns:p14="http://schemas.microsoft.com/office/powerpoint/2010/main" val="684770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556E5-A43D-353A-BA48-7684717D1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Suggested answers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62C847-88FD-99E7-B7FD-E1E3387A78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594197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9076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8B719-856D-532E-0D33-C6EB488E7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100" i="1" u="sng"/>
              <a:t>Assignment 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E0EA09-D67E-AC6F-1CD4-8FCDC7C93C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224100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5839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527A9-4102-AC0B-FC42-AC96CBB51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5B3CC3-C8D0-B186-57BA-20D1F6BB2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914207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02248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A3E0E7B-3AEE-4434-BF99-7AAFD721C5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 i="1" u="sng" dirty="0"/>
              <a:t>Thank you!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0C41507-8EF9-592F-3C9B-3C579E341A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070311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268</Words>
  <Application>Microsoft Office PowerPoint</Application>
  <PresentationFormat>Widescreen</PresentationFormat>
  <Paragraphs>40</Paragraphs>
  <Slides>11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2</vt:lpstr>
      <vt:lpstr>Quotable</vt:lpstr>
      <vt:lpstr>Assignment guidance public law</vt:lpstr>
      <vt:lpstr>Content </vt:lpstr>
      <vt:lpstr>What is the assignment about?</vt:lpstr>
      <vt:lpstr>How do we vote?</vt:lpstr>
      <vt:lpstr>PowerPoint Presentation</vt:lpstr>
      <vt:lpstr>Who can vote in the UK?</vt:lpstr>
      <vt:lpstr>Can you identify any key issues with this?</vt:lpstr>
      <vt:lpstr>Suggested answers</vt:lpstr>
      <vt:lpstr>Assignment question</vt:lpstr>
      <vt:lpstr>Guidance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guidance public law</dc:title>
  <dc:creator>Zita Draper</dc:creator>
  <cp:lastModifiedBy>Zita Draper</cp:lastModifiedBy>
  <cp:revision>1</cp:revision>
  <dcterms:created xsi:type="dcterms:W3CDTF">2024-06-06T07:34:03Z</dcterms:created>
  <dcterms:modified xsi:type="dcterms:W3CDTF">2024-06-06T08:41:02Z</dcterms:modified>
</cp:coreProperties>
</file>