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9.xml" ContentType="application/vnd.openxmlformats-officedocument.presentationml.tags+xml"/>
  <Override PartName="/ppt/notesSlides/notesSlide14.xml" ContentType="application/vnd.openxmlformats-officedocument.presentationml.notesSlide+xml"/>
  <Override PartName="/ppt/tags/tag10.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1.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2.xml" ContentType="application/vnd.openxmlformats-officedocument.presentationml.tags+xml"/>
  <Override PartName="/ppt/notesSlides/notesSlide20.xml" ContentType="application/vnd.openxmlformats-officedocument.presentationml.notesSlide+xml"/>
  <Override PartName="/ppt/tags/tag13.xml" ContentType="application/vnd.openxmlformats-officedocument.presentationml.tags+xml"/>
  <Override PartName="/ppt/notesSlides/notesSlide21.xml" ContentType="application/vnd.openxmlformats-officedocument.presentationml.notesSlide+xml"/>
  <Override PartName="/ppt/tags/tag14.xml" ContentType="application/vnd.openxmlformats-officedocument.presentationml.tags+xml"/>
  <Override PartName="/ppt/notesSlides/notesSlide22.xml" ContentType="application/vnd.openxmlformats-officedocument.presentationml.notesSlide+xml"/>
  <Override PartName="/ppt/tags/tag15.xml" ContentType="application/vnd.openxmlformats-officedocument.presentationml.tags+xml"/>
  <Override PartName="/ppt/notesSlides/notesSlide23.xml" ContentType="application/vnd.openxmlformats-officedocument.presentationml.notesSlide+xml"/>
  <Override PartName="/ppt/tags/tag16.xml" ContentType="application/vnd.openxmlformats-officedocument.presentationml.tags+xml"/>
  <Override PartName="/ppt/notesSlides/notesSlide24.xml" ContentType="application/vnd.openxmlformats-officedocument.presentationml.notesSlide+xml"/>
  <Override PartName="/ppt/tags/tag17.xml" ContentType="application/vnd.openxmlformats-officedocument.presentationml.tags+xml"/>
  <Override PartName="/ppt/notesSlides/notesSlide25.xml" ContentType="application/vnd.openxmlformats-officedocument.presentationml.notesSlide+xml"/>
  <Override PartName="/ppt/tags/tag18.xml" ContentType="application/vnd.openxmlformats-officedocument.presentationml.tags+xml"/>
  <Override PartName="/ppt/notesSlides/notesSlide26.xml" ContentType="application/vnd.openxmlformats-officedocument.presentationml.notesSlide+xml"/>
  <Override PartName="/ppt/tags/tag19.xml" ContentType="application/vnd.openxmlformats-officedocument.presentationml.tags+xml"/>
  <Override PartName="/ppt/notesSlides/notesSlide27.xml" ContentType="application/vnd.openxmlformats-officedocument.presentationml.notesSlide+xml"/>
  <Override PartName="/ppt/tags/tag20.xml" ContentType="application/vnd.openxmlformats-officedocument.presentationml.tags+xml"/>
  <Override PartName="/ppt/notesSlides/notesSlide28.xml" ContentType="application/vnd.openxmlformats-officedocument.presentationml.notesSlide+xml"/>
  <Override PartName="/ppt/tags/tag21.xml" ContentType="application/vnd.openxmlformats-officedocument.presentationml.tags+xml"/>
  <Override PartName="/ppt/notesSlides/notesSlide29.xml" ContentType="application/vnd.openxmlformats-officedocument.presentationml.notesSlide+xml"/>
  <Override PartName="/ppt/tags/tag22.xml" ContentType="application/vnd.openxmlformats-officedocument.presentationml.tags+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42"/>
  </p:notesMasterIdLst>
  <p:sldIdLst>
    <p:sldId id="663" r:id="rId5"/>
    <p:sldId id="662" r:id="rId6"/>
    <p:sldId id="642" r:id="rId7"/>
    <p:sldId id="697" r:id="rId8"/>
    <p:sldId id="648" r:id="rId9"/>
    <p:sldId id="696" r:id="rId10"/>
    <p:sldId id="687" r:id="rId11"/>
    <p:sldId id="627" r:id="rId12"/>
    <p:sldId id="688" r:id="rId13"/>
    <p:sldId id="428" r:id="rId14"/>
    <p:sldId id="667" r:id="rId15"/>
    <p:sldId id="673" r:id="rId16"/>
    <p:sldId id="692" r:id="rId17"/>
    <p:sldId id="698" r:id="rId18"/>
    <p:sldId id="691" r:id="rId19"/>
    <p:sldId id="671" r:id="rId20"/>
    <p:sldId id="672" r:id="rId21"/>
    <p:sldId id="694" r:id="rId22"/>
    <p:sldId id="635" r:id="rId23"/>
    <p:sldId id="522" r:id="rId24"/>
    <p:sldId id="693" r:id="rId25"/>
    <p:sldId id="675" r:id="rId26"/>
    <p:sldId id="676" r:id="rId27"/>
    <p:sldId id="677" r:id="rId28"/>
    <p:sldId id="678" r:id="rId29"/>
    <p:sldId id="679" r:id="rId30"/>
    <p:sldId id="680" r:id="rId31"/>
    <p:sldId id="681" r:id="rId32"/>
    <p:sldId id="682" r:id="rId33"/>
    <p:sldId id="683" r:id="rId34"/>
    <p:sldId id="684" r:id="rId35"/>
    <p:sldId id="686" r:id="rId36"/>
    <p:sldId id="674" r:id="rId37"/>
    <p:sldId id="665" r:id="rId38"/>
    <p:sldId id="664" r:id="rId39"/>
    <p:sldId id="699" r:id="rId40"/>
    <p:sldId id="643" r:id="rId41"/>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1A1A"/>
    <a:srgbClr val="B9401B"/>
    <a:srgbClr val="C00000"/>
    <a:srgbClr val="F3673B"/>
    <a:srgbClr val="0070AD"/>
    <a:srgbClr val="7AC155"/>
    <a:srgbClr val="95E1F8"/>
    <a:srgbClr val="D5FCDF"/>
    <a:srgbClr val="98E784"/>
    <a:srgbClr val="A2E0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92E49-FB55-408F-BD70-E9251D889E04}" v="80" dt="2024-02-07T14:43:48.4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07" autoAdjust="0"/>
    <p:restoredTop sz="73557" autoAdjust="0"/>
  </p:normalViewPr>
  <p:slideViewPr>
    <p:cSldViewPr>
      <p:cViewPr>
        <p:scale>
          <a:sx n="77" d="100"/>
          <a:sy n="77" d="100"/>
        </p:scale>
        <p:origin x="604" y="60"/>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97992E49-FB55-408F-BD70-E9251D889E04}"/>
    <pc:docChg chg="undo redo custSel addSld delSld modSld sldOrd">
      <pc:chgData name="Alissa Flatley" userId="0242edfc-aa31-435e-a161-b1e1fa7a13bd" providerId="ADAL" clId="{97992E49-FB55-408F-BD70-E9251D889E04}" dt="2024-02-07T15:29:38.376" v="1952" actId="20577"/>
      <pc:docMkLst>
        <pc:docMk/>
      </pc:docMkLst>
      <pc:sldChg chg="del">
        <pc:chgData name="Alissa Flatley" userId="0242edfc-aa31-435e-a161-b1e1fa7a13bd" providerId="ADAL" clId="{97992E49-FB55-408F-BD70-E9251D889E04}" dt="2024-02-02T12:40:59.358" v="574" actId="47"/>
        <pc:sldMkLst>
          <pc:docMk/>
          <pc:sldMk cId="2666917000" sldId="330"/>
        </pc:sldMkLst>
      </pc:sldChg>
      <pc:sldChg chg="del">
        <pc:chgData name="Alissa Flatley" userId="0242edfc-aa31-435e-a161-b1e1fa7a13bd" providerId="ADAL" clId="{97992E49-FB55-408F-BD70-E9251D889E04}" dt="2024-02-02T12:40:50.646" v="573" actId="47"/>
        <pc:sldMkLst>
          <pc:docMk/>
          <pc:sldMk cId="3859211113" sldId="356"/>
        </pc:sldMkLst>
      </pc:sldChg>
      <pc:sldChg chg="del">
        <pc:chgData name="Alissa Flatley" userId="0242edfc-aa31-435e-a161-b1e1fa7a13bd" providerId="ADAL" clId="{97992E49-FB55-408F-BD70-E9251D889E04}" dt="2024-02-02T12:40:49.128" v="572" actId="47"/>
        <pc:sldMkLst>
          <pc:docMk/>
          <pc:sldMk cId="3954116486" sldId="398"/>
        </pc:sldMkLst>
      </pc:sldChg>
      <pc:sldChg chg="addSp delSp modSp mod setBg">
        <pc:chgData name="Alissa Flatley" userId="0242edfc-aa31-435e-a161-b1e1fa7a13bd" providerId="ADAL" clId="{97992E49-FB55-408F-BD70-E9251D889E04}" dt="2024-02-07T10:39:51.093" v="1365" actId="26606"/>
        <pc:sldMkLst>
          <pc:docMk/>
          <pc:sldMk cId="3703328542" sldId="428"/>
        </pc:sldMkLst>
        <pc:spChg chg="mod">
          <ac:chgData name="Alissa Flatley" userId="0242edfc-aa31-435e-a161-b1e1fa7a13bd" providerId="ADAL" clId="{97992E49-FB55-408F-BD70-E9251D889E04}" dt="2024-02-07T10:39:51.093" v="1365" actId="26606"/>
          <ac:spMkLst>
            <pc:docMk/>
            <pc:sldMk cId="3703328542" sldId="428"/>
            <ac:spMk id="2" creationId="{00000000-0000-0000-0000-000000000000}"/>
          </ac:spMkLst>
        </pc:spChg>
        <pc:spChg chg="mod">
          <ac:chgData name="Alissa Flatley" userId="0242edfc-aa31-435e-a161-b1e1fa7a13bd" providerId="ADAL" clId="{97992E49-FB55-408F-BD70-E9251D889E04}" dt="2024-02-07T10:39:51.093" v="1365" actId="26606"/>
          <ac:spMkLst>
            <pc:docMk/>
            <pc:sldMk cId="3703328542" sldId="428"/>
            <ac:spMk id="3" creationId="{00000000-0000-0000-0000-000000000000}"/>
          </ac:spMkLst>
        </pc:spChg>
        <pc:spChg chg="del mod">
          <ac:chgData name="Alissa Flatley" userId="0242edfc-aa31-435e-a161-b1e1fa7a13bd" providerId="ADAL" clId="{97992E49-FB55-408F-BD70-E9251D889E04}" dt="2024-02-07T10:39:45.476" v="1364" actId="478"/>
          <ac:spMkLst>
            <pc:docMk/>
            <pc:sldMk cId="3703328542" sldId="428"/>
            <ac:spMk id="4" creationId="{21F0C61E-D28A-FC45-54EA-66EC2A5C3593}"/>
          </ac:spMkLst>
        </pc:spChg>
        <pc:spChg chg="add del">
          <ac:chgData name="Alissa Flatley" userId="0242edfc-aa31-435e-a161-b1e1fa7a13bd" providerId="ADAL" clId="{97992E49-FB55-408F-BD70-E9251D889E04}" dt="2024-02-07T10:39:51.093" v="1365" actId="26606"/>
          <ac:spMkLst>
            <pc:docMk/>
            <pc:sldMk cId="3703328542" sldId="428"/>
            <ac:spMk id="9" creationId="{4FFBEE45-F140-49D5-85EA-C78C24340B23}"/>
          </ac:spMkLst>
        </pc:spChg>
        <pc:spChg chg="add">
          <ac:chgData name="Alissa Flatley" userId="0242edfc-aa31-435e-a161-b1e1fa7a13bd" providerId="ADAL" clId="{97992E49-FB55-408F-BD70-E9251D889E04}" dt="2024-02-07T10:39:51.093" v="1365" actId="26606"/>
          <ac:spMkLst>
            <pc:docMk/>
            <pc:sldMk cId="3703328542" sldId="428"/>
            <ac:spMk id="15" creationId="{56688E73-49B9-4052-A836-D248C825D70D}"/>
          </ac:spMkLst>
        </pc:spChg>
        <pc:spChg chg="add">
          <ac:chgData name="Alissa Flatley" userId="0242edfc-aa31-435e-a161-b1e1fa7a13bd" providerId="ADAL" clId="{97992E49-FB55-408F-BD70-E9251D889E04}" dt="2024-02-07T10:39:51.093" v="1365" actId="26606"/>
          <ac:spMkLst>
            <pc:docMk/>
            <pc:sldMk cId="3703328542" sldId="428"/>
            <ac:spMk id="17" creationId="{5B6AEE0C-07FE-4154-BC7C-2F20530BC556}"/>
          </ac:spMkLst>
        </pc:spChg>
        <pc:picChg chg="add">
          <ac:chgData name="Alissa Flatley" userId="0242edfc-aa31-435e-a161-b1e1fa7a13bd" providerId="ADAL" clId="{97992E49-FB55-408F-BD70-E9251D889E04}" dt="2024-02-07T10:39:51.093" v="1365" actId="26606"/>
          <ac:picMkLst>
            <pc:docMk/>
            <pc:sldMk cId="3703328542" sldId="428"/>
            <ac:picMk id="11" creationId="{8E0B4DD8-72C4-0DA7-EB0D-67FBB8E2794B}"/>
          </ac:picMkLst>
        </pc:picChg>
      </pc:sldChg>
      <pc:sldChg chg="del">
        <pc:chgData name="Alissa Flatley" userId="0242edfc-aa31-435e-a161-b1e1fa7a13bd" providerId="ADAL" clId="{97992E49-FB55-408F-BD70-E9251D889E04}" dt="2024-02-02T12:25:44.823" v="378" actId="47"/>
        <pc:sldMkLst>
          <pc:docMk/>
          <pc:sldMk cId="2312699921" sldId="432"/>
        </pc:sldMkLst>
      </pc:sldChg>
      <pc:sldChg chg="del">
        <pc:chgData name="Alissa Flatley" userId="0242edfc-aa31-435e-a161-b1e1fa7a13bd" providerId="ADAL" clId="{97992E49-FB55-408F-BD70-E9251D889E04}" dt="2024-02-02T12:25:46.206" v="379" actId="47"/>
        <pc:sldMkLst>
          <pc:docMk/>
          <pc:sldMk cId="3199638896" sldId="460"/>
        </pc:sldMkLst>
      </pc:sldChg>
      <pc:sldChg chg="del">
        <pc:chgData name="Alissa Flatley" userId="0242edfc-aa31-435e-a161-b1e1fa7a13bd" providerId="ADAL" clId="{97992E49-FB55-408F-BD70-E9251D889E04}" dt="2024-02-02T12:25:47.451" v="380" actId="47"/>
        <pc:sldMkLst>
          <pc:docMk/>
          <pc:sldMk cId="3978668351" sldId="461"/>
        </pc:sldMkLst>
      </pc:sldChg>
      <pc:sldChg chg="del">
        <pc:chgData name="Alissa Flatley" userId="0242edfc-aa31-435e-a161-b1e1fa7a13bd" providerId="ADAL" clId="{97992E49-FB55-408F-BD70-E9251D889E04}" dt="2024-02-02T12:25:48.253" v="381" actId="47"/>
        <pc:sldMkLst>
          <pc:docMk/>
          <pc:sldMk cId="3341923744" sldId="462"/>
        </pc:sldMkLst>
      </pc:sldChg>
      <pc:sldChg chg="del">
        <pc:chgData name="Alissa Flatley" userId="0242edfc-aa31-435e-a161-b1e1fa7a13bd" providerId="ADAL" clId="{97992E49-FB55-408F-BD70-E9251D889E04}" dt="2024-02-02T12:40:14.947" v="565" actId="47"/>
        <pc:sldMkLst>
          <pc:docMk/>
          <pc:sldMk cId="2550290144" sldId="463"/>
        </pc:sldMkLst>
      </pc:sldChg>
      <pc:sldChg chg="del">
        <pc:chgData name="Alissa Flatley" userId="0242edfc-aa31-435e-a161-b1e1fa7a13bd" providerId="ADAL" clId="{97992E49-FB55-408F-BD70-E9251D889E04}" dt="2024-02-05T20:47:53.398" v="740" actId="47"/>
        <pc:sldMkLst>
          <pc:docMk/>
          <pc:sldMk cId="107648048" sldId="508"/>
        </pc:sldMkLst>
      </pc:sldChg>
      <pc:sldChg chg="del">
        <pc:chgData name="Alissa Flatley" userId="0242edfc-aa31-435e-a161-b1e1fa7a13bd" providerId="ADAL" clId="{97992E49-FB55-408F-BD70-E9251D889E04}" dt="2024-02-05T20:48:13.569" v="745" actId="47"/>
        <pc:sldMkLst>
          <pc:docMk/>
          <pc:sldMk cId="3430046250" sldId="510"/>
        </pc:sldMkLst>
      </pc:sldChg>
      <pc:sldChg chg="del">
        <pc:chgData name="Alissa Flatley" userId="0242edfc-aa31-435e-a161-b1e1fa7a13bd" providerId="ADAL" clId="{97992E49-FB55-408F-BD70-E9251D889E04}" dt="2024-02-05T20:48:14.231" v="746" actId="47"/>
        <pc:sldMkLst>
          <pc:docMk/>
          <pc:sldMk cId="20143510" sldId="511"/>
        </pc:sldMkLst>
      </pc:sldChg>
      <pc:sldChg chg="del">
        <pc:chgData name="Alissa Flatley" userId="0242edfc-aa31-435e-a161-b1e1fa7a13bd" providerId="ADAL" clId="{97992E49-FB55-408F-BD70-E9251D889E04}" dt="2024-02-05T20:47:39.214" v="718" actId="47"/>
        <pc:sldMkLst>
          <pc:docMk/>
          <pc:sldMk cId="437238454" sldId="514"/>
        </pc:sldMkLst>
      </pc:sldChg>
      <pc:sldChg chg="del">
        <pc:chgData name="Alissa Flatley" userId="0242edfc-aa31-435e-a161-b1e1fa7a13bd" providerId="ADAL" clId="{97992E49-FB55-408F-BD70-E9251D889E04}" dt="2024-02-05T20:47:38.430" v="717" actId="47"/>
        <pc:sldMkLst>
          <pc:docMk/>
          <pc:sldMk cId="3846098655" sldId="518"/>
        </pc:sldMkLst>
      </pc:sldChg>
      <pc:sldChg chg="del">
        <pc:chgData name="Alissa Flatley" userId="0242edfc-aa31-435e-a161-b1e1fa7a13bd" providerId="ADAL" clId="{97992E49-FB55-408F-BD70-E9251D889E04}" dt="2024-02-05T20:47:37.510" v="716" actId="47"/>
        <pc:sldMkLst>
          <pc:docMk/>
          <pc:sldMk cId="3394754537" sldId="519"/>
        </pc:sldMkLst>
      </pc:sldChg>
      <pc:sldChg chg="addSp delSp modSp mod ord setBg delAnim modAnim modNotesTx">
        <pc:chgData name="Alissa Flatley" userId="0242edfc-aa31-435e-a161-b1e1fa7a13bd" providerId="ADAL" clId="{97992E49-FB55-408F-BD70-E9251D889E04}" dt="2024-02-07T14:41:16.091" v="1671" actId="14100"/>
        <pc:sldMkLst>
          <pc:docMk/>
          <pc:sldMk cId="3826312876" sldId="522"/>
        </pc:sldMkLst>
        <pc:spChg chg="mod">
          <ac:chgData name="Alissa Flatley" userId="0242edfc-aa31-435e-a161-b1e1fa7a13bd" providerId="ADAL" clId="{97992E49-FB55-408F-BD70-E9251D889E04}" dt="2024-02-07T14:41:05.811" v="1666" actId="26606"/>
          <ac:spMkLst>
            <pc:docMk/>
            <pc:sldMk cId="3826312876" sldId="522"/>
            <ac:spMk id="2" creationId="{00000000-0000-0000-0000-000000000000}"/>
          </ac:spMkLst>
        </pc:spChg>
        <pc:spChg chg="del">
          <ac:chgData name="Alissa Flatley" userId="0242edfc-aa31-435e-a161-b1e1fa7a13bd" providerId="ADAL" clId="{97992E49-FB55-408F-BD70-E9251D889E04}" dt="2024-02-07T14:40:45.894" v="1662" actId="478"/>
          <ac:spMkLst>
            <pc:docMk/>
            <pc:sldMk cId="3826312876" sldId="522"/>
            <ac:spMk id="3" creationId="{F4AE3C61-D71D-2BB1-5A6E-AEB9889EF62F}"/>
          </ac:spMkLst>
        </pc:spChg>
        <pc:spChg chg="mod">
          <ac:chgData name="Alissa Flatley" userId="0242edfc-aa31-435e-a161-b1e1fa7a13bd" providerId="ADAL" clId="{97992E49-FB55-408F-BD70-E9251D889E04}" dt="2024-02-07T14:41:16.091" v="1671" actId="14100"/>
          <ac:spMkLst>
            <pc:docMk/>
            <pc:sldMk cId="3826312876" sldId="522"/>
            <ac:spMk id="5" creationId="{00000000-0000-0000-0000-000000000000}"/>
          </ac:spMkLst>
        </pc:spChg>
        <pc:spChg chg="del">
          <ac:chgData name="Alissa Flatley" userId="0242edfc-aa31-435e-a161-b1e1fa7a13bd" providerId="ADAL" clId="{97992E49-FB55-408F-BD70-E9251D889E04}" dt="2024-02-07T14:41:01.539" v="1665" actId="478"/>
          <ac:spMkLst>
            <pc:docMk/>
            <pc:sldMk cId="3826312876" sldId="522"/>
            <ac:spMk id="10" creationId="{5049F706-3D2A-AD95-3934-ACF4DD17DDD5}"/>
          </ac:spMkLst>
        </pc:spChg>
        <pc:spChg chg="add">
          <ac:chgData name="Alissa Flatley" userId="0242edfc-aa31-435e-a161-b1e1fa7a13bd" providerId="ADAL" clId="{97992E49-FB55-408F-BD70-E9251D889E04}" dt="2024-02-07T14:41:05.811" v="1666" actId="26606"/>
          <ac:spMkLst>
            <pc:docMk/>
            <pc:sldMk cId="3826312876" sldId="522"/>
            <ac:spMk id="11" creationId="{56688E73-49B9-4052-A836-D248C825D70D}"/>
          </ac:spMkLst>
        </pc:spChg>
        <pc:spChg chg="add">
          <ac:chgData name="Alissa Flatley" userId="0242edfc-aa31-435e-a161-b1e1fa7a13bd" providerId="ADAL" clId="{97992E49-FB55-408F-BD70-E9251D889E04}" dt="2024-02-07T14:41:05.811" v="1666" actId="26606"/>
          <ac:spMkLst>
            <pc:docMk/>
            <pc:sldMk cId="3826312876" sldId="522"/>
            <ac:spMk id="13" creationId="{5B6AEE0C-07FE-4154-BC7C-2F20530BC556}"/>
          </ac:spMkLst>
        </pc:spChg>
        <pc:picChg chg="del">
          <ac:chgData name="Alissa Flatley" userId="0242edfc-aa31-435e-a161-b1e1fa7a13bd" providerId="ADAL" clId="{97992E49-FB55-408F-BD70-E9251D889E04}" dt="2024-02-02T12:36:39.112" v="527" actId="478"/>
          <ac:picMkLst>
            <pc:docMk/>
            <pc:sldMk cId="3826312876" sldId="522"/>
            <ac:picMk id="4" creationId="{00000000-0000-0000-0000-000000000000}"/>
          </ac:picMkLst>
        </pc:picChg>
        <pc:picChg chg="del">
          <ac:chgData name="Alissa Flatley" userId="0242edfc-aa31-435e-a161-b1e1fa7a13bd" providerId="ADAL" clId="{97992E49-FB55-408F-BD70-E9251D889E04}" dt="2024-02-02T12:36:41.032" v="529" actId="478"/>
          <ac:picMkLst>
            <pc:docMk/>
            <pc:sldMk cId="3826312876" sldId="522"/>
            <ac:picMk id="7" creationId="{00000000-0000-0000-0000-000000000000}"/>
          </ac:picMkLst>
        </pc:picChg>
        <pc:picChg chg="del">
          <ac:chgData name="Alissa Flatley" userId="0242edfc-aa31-435e-a161-b1e1fa7a13bd" providerId="ADAL" clId="{97992E49-FB55-408F-BD70-E9251D889E04}" dt="2024-02-02T12:36:40.102" v="528" actId="478"/>
          <ac:picMkLst>
            <pc:docMk/>
            <pc:sldMk cId="3826312876" sldId="522"/>
            <ac:picMk id="8" creationId="{00000000-0000-0000-0000-000000000000}"/>
          </ac:picMkLst>
        </pc:picChg>
        <pc:picChg chg="add">
          <ac:chgData name="Alissa Flatley" userId="0242edfc-aa31-435e-a161-b1e1fa7a13bd" providerId="ADAL" clId="{97992E49-FB55-408F-BD70-E9251D889E04}" dt="2024-02-07T14:41:05.811" v="1666" actId="26606"/>
          <ac:picMkLst>
            <pc:docMk/>
            <pc:sldMk cId="3826312876" sldId="522"/>
            <ac:picMk id="9" creationId="{338890F1-4E5A-53C1-9043-8DE1586C8F08}"/>
          </ac:picMkLst>
        </pc:picChg>
      </pc:sldChg>
      <pc:sldChg chg="del">
        <pc:chgData name="Alissa Flatley" userId="0242edfc-aa31-435e-a161-b1e1fa7a13bd" providerId="ADAL" clId="{97992E49-FB55-408F-BD70-E9251D889E04}" dt="2024-02-05T20:47:42.296" v="721" actId="47"/>
        <pc:sldMkLst>
          <pc:docMk/>
          <pc:sldMk cId="1794892694" sldId="527"/>
        </pc:sldMkLst>
      </pc:sldChg>
      <pc:sldChg chg="del">
        <pc:chgData name="Alissa Flatley" userId="0242edfc-aa31-435e-a161-b1e1fa7a13bd" providerId="ADAL" clId="{97992E49-FB55-408F-BD70-E9251D889E04}" dt="2024-02-05T20:47:43.114" v="722" actId="47"/>
        <pc:sldMkLst>
          <pc:docMk/>
          <pc:sldMk cId="1874720769" sldId="530"/>
        </pc:sldMkLst>
      </pc:sldChg>
      <pc:sldChg chg="del">
        <pc:chgData name="Alissa Flatley" userId="0242edfc-aa31-435e-a161-b1e1fa7a13bd" providerId="ADAL" clId="{97992E49-FB55-408F-BD70-E9251D889E04}" dt="2024-02-02T12:49:19.444" v="597" actId="47"/>
        <pc:sldMkLst>
          <pc:docMk/>
          <pc:sldMk cId="817351264" sldId="534"/>
        </pc:sldMkLst>
      </pc:sldChg>
      <pc:sldChg chg="del">
        <pc:chgData name="Alissa Flatley" userId="0242edfc-aa31-435e-a161-b1e1fa7a13bd" providerId="ADAL" clId="{97992E49-FB55-408F-BD70-E9251D889E04}" dt="2024-02-05T20:47:40.057" v="719" actId="47"/>
        <pc:sldMkLst>
          <pc:docMk/>
          <pc:sldMk cId="2976035754" sldId="537"/>
        </pc:sldMkLst>
      </pc:sldChg>
      <pc:sldChg chg="del">
        <pc:chgData name="Alissa Flatley" userId="0242edfc-aa31-435e-a161-b1e1fa7a13bd" providerId="ADAL" clId="{97992E49-FB55-408F-BD70-E9251D889E04}" dt="2024-02-05T20:47:44.787" v="724" actId="47"/>
        <pc:sldMkLst>
          <pc:docMk/>
          <pc:sldMk cId="4016316946" sldId="540"/>
        </pc:sldMkLst>
      </pc:sldChg>
      <pc:sldChg chg="del">
        <pc:chgData name="Alissa Flatley" userId="0242edfc-aa31-435e-a161-b1e1fa7a13bd" providerId="ADAL" clId="{97992E49-FB55-408F-BD70-E9251D889E04}" dt="2024-02-05T20:47:45.409" v="725" actId="47"/>
        <pc:sldMkLst>
          <pc:docMk/>
          <pc:sldMk cId="3520124435" sldId="541"/>
        </pc:sldMkLst>
      </pc:sldChg>
      <pc:sldChg chg="del">
        <pc:chgData name="Alissa Flatley" userId="0242edfc-aa31-435e-a161-b1e1fa7a13bd" providerId="ADAL" clId="{97992E49-FB55-408F-BD70-E9251D889E04}" dt="2024-02-05T20:47:46.713" v="728" actId="47"/>
        <pc:sldMkLst>
          <pc:docMk/>
          <pc:sldMk cId="40875535" sldId="544"/>
        </pc:sldMkLst>
      </pc:sldChg>
      <pc:sldChg chg="del">
        <pc:chgData name="Alissa Flatley" userId="0242edfc-aa31-435e-a161-b1e1fa7a13bd" providerId="ADAL" clId="{97992E49-FB55-408F-BD70-E9251D889E04}" dt="2024-02-05T20:47:47.873" v="730" actId="47"/>
        <pc:sldMkLst>
          <pc:docMk/>
          <pc:sldMk cId="1089841023" sldId="547"/>
        </pc:sldMkLst>
      </pc:sldChg>
      <pc:sldChg chg="del">
        <pc:chgData name="Alissa Flatley" userId="0242edfc-aa31-435e-a161-b1e1fa7a13bd" providerId="ADAL" clId="{97992E49-FB55-408F-BD70-E9251D889E04}" dt="2024-02-05T20:47:48.458" v="731" actId="47"/>
        <pc:sldMkLst>
          <pc:docMk/>
          <pc:sldMk cId="3802039470" sldId="548"/>
        </pc:sldMkLst>
      </pc:sldChg>
      <pc:sldChg chg="del">
        <pc:chgData name="Alissa Flatley" userId="0242edfc-aa31-435e-a161-b1e1fa7a13bd" providerId="ADAL" clId="{97992E49-FB55-408F-BD70-E9251D889E04}" dt="2024-02-05T20:47:48.927" v="732" actId="47"/>
        <pc:sldMkLst>
          <pc:docMk/>
          <pc:sldMk cId="3706346863" sldId="549"/>
        </pc:sldMkLst>
      </pc:sldChg>
      <pc:sldChg chg="del">
        <pc:chgData name="Alissa Flatley" userId="0242edfc-aa31-435e-a161-b1e1fa7a13bd" providerId="ADAL" clId="{97992E49-FB55-408F-BD70-E9251D889E04}" dt="2024-02-05T20:47:49.546" v="733" actId="47"/>
        <pc:sldMkLst>
          <pc:docMk/>
          <pc:sldMk cId="2074719999" sldId="550"/>
        </pc:sldMkLst>
      </pc:sldChg>
      <pc:sldChg chg="del">
        <pc:chgData name="Alissa Flatley" userId="0242edfc-aa31-435e-a161-b1e1fa7a13bd" providerId="ADAL" clId="{97992E49-FB55-408F-BD70-E9251D889E04}" dt="2024-02-05T20:47:50.163" v="734" actId="47"/>
        <pc:sldMkLst>
          <pc:docMk/>
          <pc:sldMk cId="3440502593" sldId="558"/>
        </pc:sldMkLst>
      </pc:sldChg>
      <pc:sldChg chg="del">
        <pc:chgData name="Alissa Flatley" userId="0242edfc-aa31-435e-a161-b1e1fa7a13bd" providerId="ADAL" clId="{97992E49-FB55-408F-BD70-E9251D889E04}" dt="2024-02-05T20:47:50.699" v="735" actId="47"/>
        <pc:sldMkLst>
          <pc:docMk/>
          <pc:sldMk cId="2489025535" sldId="559"/>
        </pc:sldMkLst>
      </pc:sldChg>
      <pc:sldChg chg="del">
        <pc:chgData name="Alissa Flatley" userId="0242edfc-aa31-435e-a161-b1e1fa7a13bd" providerId="ADAL" clId="{97992E49-FB55-408F-BD70-E9251D889E04}" dt="2024-02-05T20:47:45.763" v="726" actId="47"/>
        <pc:sldMkLst>
          <pc:docMk/>
          <pc:sldMk cId="116542876" sldId="567"/>
        </pc:sldMkLst>
      </pc:sldChg>
      <pc:sldChg chg="del">
        <pc:chgData name="Alissa Flatley" userId="0242edfc-aa31-435e-a161-b1e1fa7a13bd" providerId="ADAL" clId="{97992E49-FB55-408F-BD70-E9251D889E04}" dt="2024-02-05T20:47:51.211" v="736" actId="47"/>
        <pc:sldMkLst>
          <pc:docMk/>
          <pc:sldMk cId="2757797312" sldId="570"/>
        </pc:sldMkLst>
      </pc:sldChg>
      <pc:sldChg chg="del">
        <pc:chgData name="Alissa Flatley" userId="0242edfc-aa31-435e-a161-b1e1fa7a13bd" providerId="ADAL" clId="{97992E49-FB55-408F-BD70-E9251D889E04}" dt="2024-02-05T20:47:46.214" v="727" actId="47"/>
        <pc:sldMkLst>
          <pc:docMk/>
          <pc:sldMk cId="1219147228" sldId="575"/>
        </pc:sldMkLst>
      </pc:sldChg>
      <pc:sldChg chg="del">
        <pc:chgData name="Alissa Flatley" userId="0242edfc-aa31-435e-a161-b1e1fa7a13bd" providerId="ADAL" clId="{97992E49-FB55-408F-BD70-E9251D889E04}" dt="2024-02-05T20:47:52.388" v="738" actId="47"/>
        <pc:sldMkLst>
          <pc:docMk/>
          <pc:sldMk cId="1578263845" sldId="576"/>
        </pc:sldMkLst>
      </pc:sldChg>
      <pc:sldChg chg="del">
        <pc:chgData name="Alissa Flatley" userId="0242edfc-aa31-435e-a161-b1e1fa7a13bd" providerId="ADAL" clId="{97992E49-FB55-408F-BD70-E9251D889E04}" dt="2024-02-05T20:47:52.923" v="739" actId="47"/>
        <pc:sldMkLst>
          <pc:docMk/>
          <pc:sldMk cId="1862577380" sldId="577"/>
        </pc:sldMkLst>
      </pc:sldChg>
      <pc:sldChg chg="del">
        <pc:chgData name="Alissa Flatley" userId="0242edfc-aa31-435e-a161-b1e1fa7a13bd" providerId="ADAL" clId="{97992E49-FB55-408F-BD70-E9251D889E04}" dt="2024-02-02T12:25:43.143" v="377" actId="47"/>
        <pc:sldMkLst>
          <pc:docMk/>
          <pc:sldMk cId="3299122585" sldId="579"/>
        </pc:sldMkLst>
      </pc:sldChg>
      <pc:sldChg chg="del">
        <pc:chgData name="Alissa Flatley" userId="0242edfc-aa31-435e-a161-b1e1fa7a13bd" providerId="ADAL" clId="{97992E49-FB55-408F-BD70-E9251D889E04}" dt="2024-02-02T12:49:29.974" v="606" actId="47"/>
        <pc:sldMkLst>
          <pc:docMk/>
          <pc:sldMk cId="1346833528" sldId="587"/>
        </pc:sldMkLst>
      </pc:sldChg>
      <pc:sldChg chg="del">
        <pc:chgData name="Alissa Flatley" userId="0242edfc-aa31-435e-a161-b1e1fa7a13bd" providerId="ADAL" clId="{97992E49-FB55-408F-BD70-E9251D889E04}" dt="2024-02-02T12:49:26.296" v="604" actId="47"/>
        <pc:sldMkLst>
          <pc:docMk/>
          <pc:sldMk cId="2241892536" sldId="590"/>
        </pc:sldMkLst>
      </pc:sldChg>
      <pc:sldChg chg="del">
        <pc:chgData name="Alissa Flatley" userId="0242edfc-aa31-435e-a161-b1e1fa7a13bd" providerId="ADAL" clId="{97992E49-FB55-408F-BD70-E9251D889E04}" dt="2024-02-02T12:49:25.109" v="603" actId="47"/>
        <pc:sldMkLst>
          <pc:docMk/>
          <pc:sldMk cId="876529020" sldId="591"/>
        </pc:sldMkLst>
      </pc:sldChg>
      <pc:sldChg chg="del">
        <pc:chgData name="Alissa Flatley" userId="0242edfc-aa31-435e-a161-b1e1fa7a13bd" providerId="ADAL" clId="{97992E49-FB55-408F-BD70-E9251D889E04}" dt="2024-02-02T12:49:24.117" v="602" actId="47"/>
        <pc:sldMkLst>
          <pc:docMk/>
          <pc:sldMk cId="1371796941" sldId="592"/>
        </pc:sldMkLst>
      </pc:sldChg>
      <pc:sldChg chg="del">
        <pc:chgData name="Alissa Flatley" userId="0242edfc-aa31-435e-a161-b1e1fa7a13bd" providerId="ADAL" clId="{97992E49-FB55-408F-BD70-E9251D889E04}" dt="2024-02-02T12:49:23.075" v="601" actId="47"/>
        <pc:sldMkLst>
          <pc:docMk/>
          <pc:sldMk cId="3002963869" sldId="593"/>
        </pc:sldMkLst>
      </pc:sldChg>
      <pc:sldChg chg="del">
        <pc:chgData name="Alissa Flatley" userId="0242edfc-aa31-435e-a161-b1e1fa7a13bd" providerId="ADAL" clId="{97992E49-FB55-408F-BD70-E9251D889E04}" dt="2024-02-02T12:49:21.121" v="599" actId="47"/>
        <pc:sldMkLst>
          <pc:docMk/>
          <pc:sldMk cId="30375700" sldId="594"/>
        </pc:sldMkLst>
      </pc:sldChg>
      <pc:sldChg chg="del">
        <pc:chgData name="Alissa Flatley" userId="0242edfc-aa31-435e-a161-b1e1fa7a13bd" providerId="ADAL" clId="{97992E49-FB55-408F-BD70-E9251D889E04}" dt="2024-02-02T12:49:20.291" v="598" actId="47"/>
        <pc:sldMkLst>
          <pc:docMk/>
          <pc:sldMk cId="2799557199" sldId="595"/>
        </pc:sldMkLst>
      </pc:sldChg>
      <pc:sldChg chg="del">
        <pc:chgData name="Alissa Flatley" userId="0242edfc-aa31-435e-a161-b1e1fa7a13bd" providerId="ADAL" clId="{97992E49-FB55-408F-BD70-E9251D889E04}" dt="2024-02-02T12:49:12.458" v="594" actId="47"/>
        <pc:sldMkLst>
          <pc:docMk/>
          <pc:sldMk cId="536658823" sldId="596"/>
        </pc:sldMkLst>
      </pc:sldChg>
      <pc:sldChg chg="del">
        <pc:chgData name="Alissa Flatley" userId="0242edfc-aa31-435e-a161-b1e1fa7a13bd" providerId="ADAL" clId="{97992E49-FB55-408F-BD70-E9251D889E04}" dt="2024-02-02T12:49:15.401" v="595" actId="47"/>
        <pc:sldMkLst>
          <pc:docMk/>
          <pc:sldMk cId="4021285495" sldId="597"/>
        </pc:sldMkLst>
      </pc:sldChg>
      <pc:sldChg chg="del">
        <pc:chgData name="Alissa Flatley" userId="0242edfc-aa31-435e-a161-b1e1fa7a13bd" providerId="ADAL" clId="{97992E49-FB55-408F-BD70-E9251D889E04}" dt="2024-02-02T12:49:28.446" v="605" actId="47"/>
        <pc:sldMkLst>
          <pc:docMk/>
          <pc:sldMk cId="2310443500" sldId="600"/>
        </pc:sldMkLst>
      </pc:sldChg>
      <pc:sldChg chg="del">
        <pc:chgData name="Alissa Flatley" userId="0242edfc-aa31-435e-a161-b1e1fa7a13bd" providerId="ADAL" clId="{97992E49-FB55-408F-BD70-E9251D889E04}" dt="2024-02-05T20:47:36.432" v="715" actId="47"/>
        <pc:sldMkLst>
          <pc:docMk/>
          <pc:sldMk cId="2792955297" sldId="601"/>
        </pc:sldMkLst>
      </pc:sldChg>
      <pc:sldChg chg="del">
        <pc:chgData name="Alissa Flatley" userId="0242edfc-aa31-435e-a161-b1e1fa7a13bd" providerId="ADAL" clId="{97992E49-FB55-408F-BD70-E9251D889E04}" dt="2024-02-05T20:47:47.350" v="729" actId="47"/>
        <pc:sldMkLst>
          <pc:docMk/>
          <pc:sldMk cId="2888569056" sldId="604"/>
        </pc:sldMkLst>
      </pc:sldChg>
      <pc:sldChg chg="del">
        <pc:chgData name="Alissa Flatley" userId="0242edfc-aa31-435e-a161-b1e1fa7a13bd" providerId="ADAL" clId="{97992E49-FB55-408F-BD70-E9251D889E04}" dt="2024-02-02T12:41:03.428" v="575" actId="47"/>
        <pc:sldMkLst>
          <pc:docMk/>
          <pc:sldMk cId="2884931858" sldId="613"/>
        </pc:sldMkLst>
      </pc:sldChg>
      <pc:sldChg chg="del">
        <pc:chgData name="Alissa Flatley" userId="0242edfc-aa31-435e-a161-b1e1fa7a13bd" providerId="ADAL" clId="{97992E49-FB55-408F-BD70-E9251D889E04}" dt="2024-02-05T20:47:54.542" v="742" actId="47"/>
        <pc:sldMkLst>
          <pc:docMk/>
          <pc:sldMk cId="3184382856" sldId="615"/>
        </pc:sldMkLst>
      </pc:sldChg>
      <pc:sldChg chg="addSp delSp modSp mod ord">
        <pc:chgData name="Alissa Flatley" userId="0242edfc-aa31-435e-a161-b1e1fa7a13bd" providerId="ADAL" clId="{97992E49-FB55-408F-BD70-E9251D889E04}" dt="2024-02-07T10:49:50.176" v="1409" actId="1076"/>
        <pc:sldMkLst>
          <pc:docMk/>
          <pc:sldMk cId="1441577915" sldId="627"/>
        </pc:sldMkLst>
        <pc:spChg chg="add del mod">
          <ac:chgData name="Alissa Flatley" userId="0242edfc-aa31-435e-a161-b1e1fa7a13bd" providerId="ADAL" clId="{97992E49-FB55-408F-BD70-E9251D889E04}" dt="2024-02-02T12:26:33.041" v="416" actId="478"/>
          <ac:spMkLst>
            <pc:docMk/>
            <pc:sldMk cId="1441577915" sldId="627"/>
            <ac:spMk id="3" creationId="{5CE15298-86B3-DB29-7079-F1FA32F44273}"/>
          </ac:spMkLst>
        </pc:spChg>
        <pc:spChg chg="mod">
          <ac:chgData name="Alissa Flatley" userId="0242edfc-aa31-435e-a161-b1e1fa7a13bd" providerId="ADAL" clId="{97992E49-FB55-408F-BD70-E9251D889E04}" dt="2024-02-02T12:26:20.626" v="408" actId="20577"/>
          <ac:spMkLst>
            <pc:docMk/>
            <pc:sldMk cId="1441577915" sldId="627"/>
            <ac:spMk id="4" creationId="{00000000-0000-0000-0000-000000000000}"/>
          </ac:spMkLst>
        </pc:spChg>
        <pc:spChg chg="mod">
          <ac:chgData name="Alissa Flatley" userId="0242edfc-aa31-435e-a161-b1e1fa7a13bd" providerId="ADAL" clId="{97992E49-FB55-408F-BD70-E9251D889E04}" dt="2024-02-07T10:49:50.176" v="1409" actId="1076"/>
          <ac:spMkLst>
            <pc:docMk/>
            <pc:sldMk cId="1441577915" sldId="627"/>
            <ac:spMk id="5" creationId="{00000000-0000-0000-0000-000000000000}"/>
          </ac:spMkLst>
        </pc:spChg>
        <pc:spChg chg="mod">
          <ac:chgData name="Alissa Flatley" userId="0242edfc-aa31-435e-a161-b1e1fa7a13bd" providerId="ADAL" clId="{97992E49-FB55-408F-BD70-E9251D889E04}" dt="2024-02-07T10:49:46" v="1408" actId="113"/>
          <ac:spMkLst>
            <pc:docMk/>
            <pc:sldMk cId="1441577915" sldId="627"/>
            <ac:spMk id="6" creationId="{00000000-0000-0000-0000-000000000000}"/>
          </ac:spMkLst>
        </pc:spChg>
        <pc:spChg chg="del">
          <ac:chgData name="Alissa Flatley" userId="0242edfc-aa31-435e-a161-b1e1fa7a13bd" providerId="ADAL" clId="{97992E49-FB55-408F-BD70-E9251D889E04}" dt="2024-02-02T12:26:28.807" v="414" actId="478"/>
          <ac:spMkLst>
            <pc:docMk/>
            <pc:sldMk cId="1441577915" sldId="627"/>
            <ac:spMk id="7" creationId="{00000000-0000-0000-0000-000000000000}"/>
          </ac:spMkLst>
        </pc:spChg>
        <pc:spChg chg="del mod">
          <ac:chgData name="Alissa Flatley" userId="0242edfc-aa31-435e-a161-b1e1fa7a13bd" providerId="ADAL" clId="{97992E49-FB55-408F-BD70-E9251D889E04}" dt="2024-02-02T12:26:26.444" v="413" actId="478"/>
          <ac:spMkLst>
            <pc:docMk/>
            <pc:sldMk cId="1441577915" sldId="627"/>
            <ac:spMk id="8" creationId="{00000000-0000-0000-0000-000000000000}"/>
          </ac:spMkLst>
        </pc:spChg>
        <pc:spChg chg="add del mod">
          <ac:chgData name="Alissa Flatley" userId="0242edfc-aa31-435e-a161-b1e1fa7a13bd" providerId="ADAL" clId="{97992E49-FB55-408F-BD70-E9251D889E04}" dt="2024-02-02T12:26:31.352" v="415" actId="478"/>
          <ac:spMkLst>
            <pc:docMk/>
            <pc:sldMk cId="1441577915" sldId="627"/>
            <ac:spMk id="11" creationId="{C90C156C-5CD5-5766-518D-B8ACA241B84A}"/>
          </ac:spMkLst>
        </pc:spChg>
        <pc:picChg chg="add mod modCrop">
          <ac:chgData name="Alissa Flatley" userId="0242edfc-aa31-435e-a161-b1e1fa7a13bd" providerId="ADAL" clId="{97992E49-FB55-408F-BD70-E9251D889E04}" dt="2024-02-02T12:40:40.691" v="571" actId="1076"/>
          <ac:picMkLst>
            <pc:docMk/>
            <pc:sldMk cId="1441577915" sldId="627"/>
            <ac:picMk id="13" creationId="{B5C2271E-4FBD-FC58-495E-1952D6AFA27A}"/>
          </ac:picMkLst>
        </pc:picChg>
      </pc:sldChg>
      <pc:sldChg chg="del">
        <pc:chgData name="Alissa Flatley" userId="0242edfc-aa31-435e-a161-b1e1fa7a13bd" providerId="ADAL" clId="{97992E49-FB55-408F-BD70-E9251D889E04}" dt="2024-02-07T10:50:12.672" v="1411" actId="47"/>
        <pc:sldMkLst>
          <pc:docMk/>
          <pc:sldMk cId="689876600" sldId="629"/>
        </pc:sldMkLst>
      </pc:sldChg>
      <pc:sldChg chg="del">
        <pc:chgData name="Alissa Flatley" userId="0242edfc-aa31-435e-a161-b1e1fa7a13bd" providerId="ADAL" clId="{97992E49-FB55-408F-BD70-E9251D889E04}" dt="2024-02-02T12:49:22.018" v="600" actId="47"/>
        <pc:sldMkLst>
          <pc:docMk/>
          <pc:sldMk cId="1984063444" sldId="632"/>
        </pc:sldMkLst>
      </pc:sldChg>
      <pc:sldChg chg="del">
        <pc:chgData name="Alissa Flatley" userId="0242edfc-aa31-435e-a161-b1e1fa7a13bd" providerId="ADAL" clId="{97992E49-FB55-408F-BD70-E9251D889E04}" dt="2024-02-02T12:49:17.082" v="596" actId="47"/>
        <pc:sldMkLst>
          <pc:docMk/>
          <pc:sldMk cId="2864784035" sldId="633"/>
        </pc:sldMkLst>
      </pc:sldChg>
      <pc:sldChg chg="addSp delSp modSp mod">
        <pc:chgData name="Alissa Flatley" userId="0242edfc-aa31-435e-a161-b1e1fa7a13bd" providerId="ADAL" clId="{97992E49-FB55-408F-BD70-E9251D889E04}" dt="2024-02-07T15:21:44.036" v="1884" actId="478"/>
        <pc:sldMkLst>
          <pc:docMk/>
          <pc:sldMk cId="318168044" sldId="635"/>
        </pc:sldMkLst>
        <pc:spChg chg="mod">
          <ac:chgData name="Alissa Flatley" userId="0242edfc-aa31-435e-a161-b1e1fa7a13bd" providerId="ADAL" clId="{97992E49-FB55-408F-BD70-E9251D889E04}" dt="2024-02-02T12:50:40.559" v="636" actId="1076"/>
          <ac:spMkLst>
            <pc:docMk/>
            <pc:sldMk cId="318168044" sldId="635"/>
            <ac:spMk id="2" creationId="{00000000-0000-0000-0000-000000000000}"/>
          </ac:spMkLst>
        </pc:spChg>
        <pc:spChg chg="mod">
          <ac:chgData name="Alissa Flatley" userId="0242edfc-aa31-435e-a161-b1e1fa7a13bd" providerId="ADAL" clId="{97992E49-FB55-408F-BD70-E9251D889E04}" dt="2024-02-02T12:49:38.817" v="614" actId="20577"/>
          <ac:spMkLst>
            <pc:docMk/>
            <pc:sldMk cId="318168044" sldId="635"/>
            <ac:spMk id="5" creationId="{00000000-0000-0000-0000-000000000000}"/>
          </ac:spMkLst>
        </pc:spChg>
        <pc:spChg chg="del mod">
          <ac:chgData name="Alissa Flatley" userId="0242edfc-aa31-435e-a161-b1e1fa7a13bd" providerId="ADAL" clId="{97992E49-FB55-408F-BD70-E9251D889E04}" dt="2024-02-02T12:52:18.682" v="710" actId="478"/>
          <ac:spMkLst>
            <pc:docMk/>
            <pc:sldMk cId="318168044" sldId="635"/>
            <ac:spMk id="6" creationId="{00000000-0000-0000-0000-000000000000}"/>
          </ac:spMkLst>
        </pc:spChg>
        <pc:spChg chg="mod">
          <ac:chgData name="Alissa Flatley" userId="0242edfc-aa31-435e-a161-b1e1fa7a13bd" providerId="ADAL" clId="{97992E49-FB55-408F-BD70-E9251D889E04}" dt="2024-02-02T12:49:43.535" v="615" actId="6549"/>
          <ac:spMkLst>
            <pc:docMk/>
            <pc:sldMk cId="318168044" sldId="635"/>
            <ac:spMk id="9" creationId="{00000000-0000-0000-0000-000000000000}"/>
          </ac:spMkLst>
        </pc:spChg>
        <pc:spChg chg="del mod">
          <ac:chgData name="Alissa Flatley" userId="0242edfc-aa31-435e-a161-b1e1fa7a13bd" providerId="ADAL" clId="{97992E49-FB55-408F-BD70-E9251D889E04}" dt="2024-02-07T15:21:44.036" v="1884" actId="478"/>
          <ac:spMkLst>
            <pc:docMk/>
            <pc:sldMk cId="318168044" sldId="635"/>
            <ac:spMk id="11" creationId="{00000000-0000-0000-0000-000000000000}"/>
          </ac:spMkLst>
        </pc:spChg>
        <pc:spChg chg="add del mod">
          <ac:chgData name="Alissa Flatley" userId="0242edfc-aa31-435e-a161-b1e1fa7a13bd" providerId="ADAL" clId="{97992E49-FB55-408F-BD70-E9251D889E04}" dt="2024-02-02T12:52:21.203" v="711" actId="478"/>
          <ac:spMkLst>
            <pc:docMk/>
            <pc:sldMk cId="318168044" sldId="635"/>
            <ac:spMk id="12" creationId="{01E39240-15F3-733A-6CC5-D81291EABDA4}"/>
          </ac:spMkLst>
        </pc:spChg>
        <pc:spChg chg="del">
          <ac:chgData name="Alissa Flatley" userId="0242edfc-aa31-435e-a161-b1e1fa7a13bd" providerId="ADAL" clId="{97992E49-FB55-408F-BD70-E9251D889E04}" dt="2024-02-02T12:50:32.793" v="633" actId="478"/>
          <ac:spMkLst>
            <pc:docMk/>
            <pc:sldMk cId="318168044" sldId="635"/>
            <ac:spMk id="24" creationId="{00000000-0000-0000-0000-000000000000}"/>
          </ac:spMkLst>
        </pc:spChg>
        <pc:spChg chg="del">
          <ac:chgData name="Alissa Flatley" userId="0242edfc-aa31-435e-a161-b1e1fa7a13bd" providerId="ADAL" clId="{97992E49-FB55-408F-BD70-E9251D889E04}" dt="2024-02-02T12:52:02.388" v="651" actId="478"/>
          <ac:spMkLst>
            <pc:docMk/>
            <pc:sldMk cId="318168044" sldId="635"/>
            <ac:spMk id="28" creationId="{00000000-0000-0000-0000-000000000000}"/>
          </ac:spMkLst>
        </pc:spChg>
        <pc:grpChg chg="del">
          <ac:chgData name="Alissa Flatley" userId="0242edfc-aa31-435e-a161-b1e1fa7a13bd" providerId="ADAL" clId="{97992E49-FB55-408F-BD70-E9251D889E04}" dt="2024-02-02T12:49:45.169" v="616" actId="478"/>
          <ac:grpSpMkLst>
            <pc:docMk/>
            <pc:sldMk cId="318168044" sldId="635"/>
            <ac:grpSpMk id="7" creationId="{00000000-0000-0000-0000-000000000000}"/>
          </ac:grpSpMkLst>
        </pc:grpChg>
        <pc:grpChg chg="del">
          <ac:chgData name="Alissa Flatley" userId="0242edfc-aa31-435e-a161-b1e1fa7a13bd" providerId="ADAL" clId="{97992E49-FB55-408F-BD70-E9251D889E04}" dt="2024-02-02T12:49:47.585" v="617" actId="478"/>
          <ac:grpSpMkLst>
            <pc:docMk/>
            <pc:sldMk cId="318168044" sldId="635"/>
            <ac:grpSpMk id="15" creationId="{00000000-0000-0000-0000-000000000000}"/>
          </ac:grpSpMkLst>
        </pc:grpChg>
        <pc:grpChg chg="del">
          <ac:chgData name="Alissa Flatley" userId="0242edfc-aa31-435e-a161-b1e1fa7a13bd" providerId="ADAL" clId="{97992E49-FB55-408F-BD70-E9251D889E04}" dt="2024-02-02T12:49:49.876" v="618" actId="478"/>
          <ac:grpSpMkLst>
            <pc:docMk/>
            <pc:sldMk cId="318168044" sldId="635"/>
            <ac:grpSpMk id="25" creationId="{00000000-0000-0000-0000-000000000000}"/>
          </ac:grpSpMkLst>
        </pc:grpChg>
        <pc:graphicFrameChg chg="add mod modGraphic">
          <ac:chgData name="Alissa Flatley" userId="0242edfc-aa31-435e-a161-b1e1fa7a13bd" providerId="ADAL" clId="{97992E49-FB55-408F-BD70-E9251D889E04}" dt="2024-02-02T12:52:31.199" v="713" actId="1076"/>
          <ac:graphicFrameMkLst>
            <pc:docMk/>
            <pc:sldMk cId="318168044" sldId="635"/>
            <ac:graphicFrameMk id="3" creationId="{6B461811-990D-5895-A34E-BCFE6112FCAD}"/>
          </ac:graphicFrameMkLst>
        </pc:graphicFrameChg>
        <pc:graphicFrameChg chg="add mod modGraphic">
          <ac:chgData name="Alissa Flatley" userId="0242edfc-aa31-435e-a161-b1e1fa7a13bd" providerId="ADAL" clId="{97992E49-FB55-408F-BD70-E9251D889E04}" dt="2024-02-02T12:52:25.370" v="712" actId="1076"/>
          <ac:graphicFrameMkLst>
            <pc:docMk/>
            <pc:sldMk cId="318168044" sldId="635"/>
            <ac:graphicFrameMk id="4" creationId="{3676DD8B-F615-773A-89A0-A1FBE831B995}"/>
          </ac:graphicFrameMkLst>
        </pc:graphicFrameChg>
      </pc:sldChg>
      <pc:sldChg chg="del">
        <pc:chgData name="Alissa Flatley" userId="0242edfc-aa31-435e-a161-b1e1fa7a13bd" providerId="ADAL" clId="{97992E49-FB55-408F-BD70-E9251D889E04}" dt="2024-02-05T20:47:33.572" v="714" actId="47"/>
        <pc:sldMkLst>
          <pc:docMk/>
          <pc:sldMk cId="1632872289" sldId="637"/>
        </pc:sldMkLst>
      </pc:sldChg>
      <pc:sldChg chg="del">
        <pc:chgData name="Alissa Flatley" userId="0242edfc-aa31-435e-a161-b1e1fa7a13bd" providerId="ADAL" clId="{97992E49-FB55-408F-BD70-E9251D889E04}" dt="2024-02-05T20:47:51.888" v="737" actId="47"/>
        <pc:sldMkLst>
          <pc:docMk/>
          <pc:sldMk cId="2689112556" sldId="638"/>
        </pc:sldMkLst>
      </pc:sldChg>
      <pc:sldChg chg="del">
        <pc:chgData name="Alissa Flatley" userId="0242edfc-aa31-435e-a161-b1e1fa7a13bd" providerId="ADAL" clId="{97992E49-FB55-408F-BD70-E9251D889E04}" dt="2024-02-07T10:50:09.705" v="1410" actId="47"/>
        <pc:sldMkLst>
          <pc:docMk/>
          <pc:sldMk cId="4181501582" sldId="639"/>
        </pc:sldMkLst>
      </pc:sldChg>
      <pc:sldChg chg="delSp modSp mod">
        <pc:chgData name="Alissa Flatley" userId="0242edfc-aa31-435e-a161-b1e1fa7a13bd" providerId="ADAL" clId="{97992E49-FB55-408F-BD70-E9251D889E04}" dt="2024-02-07T15:21:21.230" v="1883" actId="20577"/>
        <pc:sldMkLst>
          <pc:docMk/>
          <pc:sldMk cId="182854386" sldId="642"/>
        </pc:sldMkLst>
        <pc:spChg chg="mod">
          <ac:chgData name="Alissa Flatley" userId="0242edfc-aa31-435e-a161-b1e1fa7a13bd" providerId="ADAL" clId="{97992E49-FB55-408F-BD70-E9251D889E04}" dt="2024-02-07T11:27:39.858" v="1565" actId="20577"/>
          <ac:spMkLst>
            <pc:docMk/>
            <pc:sldMk cId="182854386" sldId="642"/>
            <ac:spMk id="2" creationId="{E985A69E-6969-4B52-95B6-4F8F896AF0C2}"/>
          </ac:spMkLst>
        </pc:spChg>
        <pc:spChg chg="mod">
          <ac:chgData name="Alissa Flatley" userId="0242edfc-aa31-435e-a161-b1e1fa7a13bd" providerId="ADAL" clId="{97992E49-FB55-408F-BD70-E9251D889E04}" dt="2024-02-07T15:21:21.230" v="1883" actId="20577"/>
          <ac:spMkLst>
            <pc:docMk/>
            <pc:sldMk cId="182854386" sldId="642"/>
            <ac:spMk id="3" creationId="{4E895DB9-04C8-44B6-827F-42CE957C74F9}"/>
          </ac:spMkLst>
        </pc:spChg>
        <pc:picChg chg="del">
          <ac:chgData name="Alissa Flatley" userId="0242edfc-aa31-435e-a161-b1e1fa7a13bd" providerId="ADAL" clId="{97992E49-FB55-408F-BD70-E9251D889E04}" dt="2024-02-07T11:27:52.871" v="1621" actId="478"/>
          <ac:picMkLst>
            <pc:docMk/>
            <pc:sldMk cId="182854386" sldId="642"/>
            <ac:picMk id="1026" creationId="{0E25A75B-AEBA-26B3-C881-EE859EC0777D}"/>
          </ac:picMkLst>
        </pc:picChg>
      </pc:sldChg>
      <pc:sldChg chg="modSp mod">
        <pc:chgData name="Alissa Flatley" userId="0242edfc-aa31-435e-a161-b1e1fa7a13bd" providerId="ADAL" clId="{97992E49-FB55-408F-BD70-E9251D889E04}" dt="2024-02-06T21:49:25.109" v="1147" actId="20577"/>
        <pc:sldMkLst>
          <pc:docMk/>
          <pc:sldMk cId="3415226470" sldId="643"/>
        </pc:sldMkLst>
        <pc:spChg chg="mod">
          <ac:chgData name="Alissa Flatley" userId="0242edfc-aa31-435e-a161-b1e1fa7a13bd" providerId="ADAL" clId="{97992E49-FB55-408F-BD70-E9251D889E04}" dt="2024-02-06T21:48:25.815" v="1091" actId="20577"/>
          <ac:spMkLst>
            <pc:docMk/>
            <pc:sldMk cId="3415226470" sldId="643"/>
            <ac:spMk id="2" creationId="{05483A86-B8B0-80E0-32D2-E0E29885B152}"/>
          </ac:spMkLst>
        </pc:spChg>
        <pc:spChg chg="mod">
          <ac:chgData name="Alissa Flatley" userId="0242edfc-aa31-435e-a161-b1e1fa7a13bd" providerId="ADAL" clId="{97992E49-FB55-408F-BD70-E9251D889E04}" dt="2024-02-06T21:49:25.109" v="1147" actId="20577"/>
          <ac:spMkLst>
            <pc:docMk/>
            <pc:sldMk cId="3415226470" sldId="643"/>
            <ac:spMk id="3" creationId="{CCC1304A-2B7A-6DC6-70BD-2A81960CD26D}"/>
          </ac:spMkLst>
        </pc:spChg>
      </pc:sldChg>
      <pc:sldChg chg="del">
        <pc:chgData name="Alissa Flatley" userId="0242edfc-aa31-435e-a161-b1e1fa7a13bd" providerId="ADAL" clId="{97992E49-FB55-408F-BD70-E9251D889E04}" dt="2024-02-06T21:32:53.400" v="1014" actId="47"/>
        <pc:sldMkLst>
          <pc:docMk/>
          <pc:sldMk cId="3588220928" sldId="645"/>
        </pc:sldMkLst>
      </pc:sldChg>
      <pc:sldChg chg="del">
        <pc:chgData name="Alissa Flatley" userId="0242edfc-aa31-435e-a161-b1e1fa7a13bd" providerId="ADAL" clId="{97992E49-FB55-408F-BD70-E9251D889E04}" dt="2024-02-02T12:21:09.220" v="286" actId="47"/>
        <pc:sldMkLst>
          <pc:docMk/>
          <pc:sldMk cId="1420372964" sldId="646"/>
        </pc:sldMkLst>
      </pc:sldChg>
      <pc:sldChg chg="del">
        <pc:chgData name="Alissa Flatley" userId="0242edfc-aa31-435e-a161-b1e1fa7a13bd" providerId="ADAL" clId="{97992E49-FB55-408F-BD70-E9251D889E04}" dt="2024-02-02T12:22:52.661" v="322" actId="47"/>
        <pc:sldMkLst>
          <pc:docMk/>
          <pc:sldMk cId="1019674224" sldId="647"/>
        </pc:sldMkLst>
      </pc:sldChg>
      <pc:sldChg chg="addSp delSp modSp mod ord modNotesTx">
        <pc:chgData name="Alissa Flatley" userId="0242edfc-aa31-435e-a161-b1e1fa7a13bd" providerId="ADAL" clId="{97992E49-FB55-408F-BD70-E9251D889E04}" dt="2024-02-07T10:39:21.789" v="1362"/>
        <pc:sldMkLst>
          <pc:docMk/>
          <pc:sldMk cId="1221980829" sldId="648"/>
        </pc:sldMkLst>
        <pc:spChg chg="mod">
          <ac:chgData name="Alissa Flatley" userId="0242edfc-aa31-435e-a161-b1e1fa7a13bd" providerId="ADAL" clId="{97992E49-FB55-408F-BD70-E9251D889E04}" dt="2024-02-02T12:22:40.214" v="304" actId="20577"/>
          <ac:spMkLst>
            <pc:docMk/>
            <pc:sldMk cId="1221980829" sldId="648"/>
            <ac:spMk id="2" creationId="{00000000-0000-0000-0000-000000000000}"/>
          </ac:spMkLst>
        </pc:spChg>
        <pc:spChg chg="mod">
          <ac:chgData name="Alissa Flatley" userId="0242edfc-aa31-435e-a161-b1e1fa7a13bd" providerId="ADAL" clId="{97992E49-FB55-408F-BD70-E9251D889E04}" dt="2024-02-07T10:37:17.505" v="1321" actId="1076"/>
          <ac:spMkLst>
            <pc:docMk/>
            <pc:sldMk cId="1221980829" sldId="648"/>
            <ac:spMk id="3" creationId="{00000000-0000-0000-0000-000000000000}"/>
          </ac:spMkLst>
        </pc:spChg>
        <pc:picChg chg="del">
          <ac:chgData name="Alissa Flatley" userId="0242edfc-aa31-435e-a161-b1e1fa7a13bd" providerId="ADAL" clId="{97992E49-FB55-408F-BD70-E9251D889E04}" dt="2024-02-02T12:22:43.539" v="306" actId="478"/>
          <ac:picMkLst>
            <pc:docMk/>
            <pc:sldMk cId="1221980829" sldId="648"/>
            <ac:picMk id="6" creationId="{7441470B-FAC5-220A-88A6-B67538BBA67A}"/>
          </ac:picMkLst>
        </pc:picChg>
        <pc:picChg chg="del">
          <ac:chgData name="Alissa Flatley" userId="0242edfc-aa31-435e-a161-b1e1fa7a13bd" providerId="ADAL" clId="{97992E49-FB55-408F-BD70-E9251D889E04}" dt="2024-02-02T12:22:42.113" v="305" actId="478"/>
          <ac:picMkLst>
            <pc:docMk/>
            <pc:sldMk cId="1221980829" sldId="648"/>
            <ac:picMk id="3074" creationId="{D5122E12-BF43-B920-C692-D269AFC7CEF5}"/>
          </ac:picMkLst>
        </pc:picChg>
        <pc:picChg chg="add mod">
          <ac:chgData name="Alissa Flatley" userId="0242edfc-aa31-435e-a161-b1e1fa7a13bd" providerId="ADAL" clId="{97992E49-FB55-408F-BD70-E9251D889E04}" dt="2024-02-07T10:37:07.771" v="1298" actId="1076"/>
          <ac:picMkLst>
            <pc:docMk/>
            <pc:sldMk cId="1221980829" sldId="648"/>
            <ac:picMk id="6146" creationId="{5E581146-55B5-EC14-C723-5D9139C83788}"/>
          </ac:picMkLst>
        </pc:picChg>
        <pc:picChg chg="add mod">
          <ac:chgData name="Alissa Flatley" userId="0242edfc-aa31-435e-a161-b1e1fa7a13bd" providerId="ADAL" clId="{97992E49-FB55-408F-BD70-E9251D889E04}" dt="2024-02-07T10:37:05.114" v="1297" actId="1076"/>
          <ac:picMkLst>
            <pc:docMk/>
            <pc:sldMk cId="1221980829" sldId="648"/>
            <ac:picMk id="6148" creationId="{B5ABB754-D56A-A000-1BD4-74CC5CB5BF37}"/>
          </ac:picMkLst>
        </pc:picChg>
      </pc:sldChg>
      <pc:sldChg chg="del">
        <pc:chgData name="Alissa Flatley" userId="0242edfc-aa31-435e-a161-b1e1fa7a13bd" providerId="ADAL" clId="{97992E49-FB55-408F-BD70-E9251D889E04}" dt="2024-02-02T12:21:23.437" v="287" actId="47"/>
        <pc:sldMkLst>
          <pc:docMk/>
          <pc:sldMk cId="356765283" sldId="649"/>
        </pc:sldMkLst>
      </pc:sldChg>
      <pc:sldChg chg="addSp delSp modSp del mod">
        <pc:chgData name="Alissa Flatley" userId="0242edfc-aa31-435e-a161-b1e1fa7a13bd" providerId="ADAL" clId="{97992E49-FB55-408F-BD70-E9251D889E04}" dt="2024-02-07T10:54:44.101" v="1516" actId="47"/>
        <pc:sldMkLst>
          <pc:docMk/>
          <pc:sldMk cId="2893264230" sldId="650"/>
        </pc:sldMkLst>
        <pc:spChg chg="mod">
          <ac:chgData name="Alissa Flatley" userId="0242edfc-aa31-435e-a161-b1e1fa7a13bd" providerId="ADAL" clId="{97992E49-FB55-408F-BD70-E9251D889E04}" dt="2024-02-02T12:21:06.317" v="285" actId="20577"/>
          <ac:spMkLst>
            <pc:docMk/>
            <pc:sldMk cId="2893264230" sldId="650"/>
            <ac:spMk id="2" creationId="{00000000-0000-0000-0000-000000000000}"/>
          </ac:spMkLst>
        </pc:spChg>
        <pc:picChg chg="del">
          <ac:chgData name="Alissa Flatley" userId="0242edfc-aa31-435e-a161-b1e1fa7a13bd" providerId="ADAL" clId="{97992E49-FB55-408F-BD70-E9251D889E04}" dt="2024-02-06T21:41:56.468" v="1033" actId="478"/>
          <ac:picMkLst>
            <pc:docMk/>
            <pc:sldMk cId="2893264230" sldId="650"/>
            <ac:picMk id="4" creationId="{28BAAE36-007E-9F48-5DF6-C6DB2331B843}"/>
          </ac:picMkLst>
        </pc:picChg>
        <pc:picChg chg="add mod">
          <ac:chgData name="Alissa Flatley" userId="0242edfc-aa31-435e-a161-b1e1fa7a13bd" providerId="ADAL" clId="{97992E49-FB55-408F-BD70-E9251D889E04}" dt="2024-02-06T21:42:10.839" v="1038" actId="14100"/>
          <ac:picMkLst>
            <pc:docMk/>
            <pc:sldMk cId="2893264230" sldId="650"/>
            <ac:picMk id="5122" creationId="{E4CAC43E-00EB-5224-F2F7-64EDE1194B2C}"/>
          </ac:picMkLst>
        </pc:picChg>
      </pc:sldChg>
      <pc:sldChg chg="del">
        <pc:chgData name="Alissa Flatley" userId="0242edfc-aa31-435e-a161-b1e1fa7a13bd" providerId="ADAL" clId="{97992E49-FB55-408F-BD70-E9251D889E04}" dt="2024-02-06T21:42:21.310" v="1039" actId="47"/>
        <pc:sldMkLst>
          <pc:docMk/>
          <pc:sldMk cId="1983980370" sldId="651"/>
        </pc:sldMkLst>
      </pc:sldChg>
      <pc:sldChg chg="del">
        <pc:chgData name="Alissa Flatley" userId="0242edfc-aa31-435e-a161-b1e1fa7a13bd" providerId="ADAL" clId="{97992E49-FB55-408F-BD70-E9251D889E04}" dt="2024-02-02T12:41:04.823" v="576" actId="47"/>
        <pc:sldMkLst>
          <pc:docMk/>
          <pc:sldMk cId="4175677624" sldId="652"/>
        </pc:sldMkLst>
      </pc:sldChg>
      <pc:sldChg chg="del">
        <pc:chgData name="Alissa Flatley" userId="0242edfc-aa31-435e-a161-b1e1fa7a13bd" providerId="ADAL" clId="{97992E49-FB55-408F-BD70-E9251D889E04}" dt="2024-02-05T20:48:12.658" v="744" actId="47"/>
        <pc:sldMkLst>
          <pc:docMk/>
          <pc:sldMk cId="2255269946" sldId="653"/>
        </pc:sldMkLst>
      </pc:sldChg>
      <pc:sldChg chg="modSp del mod">
        <pc:chgData name="Alissa Flatley" userId="0242edfc-aa31-435e-a161-b1e1fa7a13bd" providerId="ADAL" clId="{97992E49-FB55-408F-BD70-E9251D889E04}" dt="2024-02-07T10:54:19.449" v="1465" actId="47"/>
        <pc:sldMkLst>
          <pc:docMk/>
          <pc:sldMk cId="3395692908" sldId="654"/>
        </pc:sldMkLst>
        <pc:spChg chg="mod">
          <ac:chgData name="Alissa Flatley" userId="0242edfc-aa31-435e-a161-b1e1fa7a13bd" providerId="ADAL" clId="{97992E49-FB55-408F-BD70-E9251D889E04}" dt="2024-02-02T12:36:36.393" v="526" actId="20577"/>
          <ac:spMkLst>
            <pc:docMk/>
            <pc:sldMk cId="3395692908" sldId="654"/>
            <ac:spMk id="2" creationId="{00000000-0000-0000-0000-000000000000}"/>
          </ac:spMkLst>
        </pc:spChg>
      </pc:sldChg>
      <pc:sldChg chg="del">
        <pc:chgData name="Alissa Flatley" userId="0242edfc-aa31-435e-a161-b1e1fa7a13bd" providerId="ADAL" clId="{97992E49-FB55-408F-BD70-E9251D889E04}" dt="2024-02-05T20:47:53.937" v="741" actId="47"/>
        <pc:sldMkLst>
          <pc:docMk/>
          <pc:sldMk cId="1342304798" sldId="655"/>
        </pc:sldMkLst>
      </pc:sldChg>
      <pc:sldChg chg="modSp del mod">
        <pc:chgData name="Alissa Flatley" userId="0242edfc-aa31-435e-a161-b1e1fa7a13bd" providerId="ADAL" clId="{97992E49-FB55-408F-BD70-E9251D889E04}" dt="2024-02-07T10:54:03.662" v="1446" actId="47"/>
        <pc:sldMkLst>
          <pc:docMk/>
          <pc:sldMk cId="3240178724" sldId="656"/>
        </pc:sldMkLst>
        <pc:spChg chg="mod">
          <ac:chgData name="Alissa Flatley" userId="0242edfc-aa31-435e-a161-b1e1fa7a13bd" providerId="ADAL" clId="{97992E49-FB55-408F-BD70-E9251D889E04}" dt="2024-02-06T20:31:57.889" v="864" actId="20577"/>
          <ac:spMkLst>
            <pc:docMk/>
            <pc:sldMk cId="3240178724" sldId="656"/>
            <ac:spMk id="2" creationId="{00000000-0000-0000-0000-000000000000}"/>
          </ac:spMkLst>
        </pc:spChg>
      </pc:sldChg>
      <pc:sldChg chg="del">
        <pc:chgData name="Alissa Flatley" userId="0242edfc-aa31-435e-a161-b1e1fa7a13bd" providerId="ADAL" clId="{97992E49-FB55-408F-BD70-E9251D889E04}" dt="2024-02-05T20:47:41.210" v="720" actId="47"/>
        <pc:sldMkLst>
          <pc:docMk/>
          <pc:sldMk cId="1067003122" sldId="657"/>
        </pc:sldMkLst>
      </pc:sldChg>
      <pc:sldChg chg="del">
        <pc:chgData name="Alissa Flatley" userId="0242edfc-aa31-435e-a161-b1e1fa7a13bd" providerId="ADAL" clId="{97992E49-FB55-408F-BD70-E9251D889E04}" dt="2024-02-05T20:47:44.088" v="723" actId="47"/>
        <pc:sldMkLst>
          <pc:docMk/>
          <pc:sldMk cId="3315187337" sldId="658"/>
        </pc:sldMkLst>
      </pc:sldChg>
      <pc:sldChg chg="del">
        <pc:chgData name="Alissa Flatley" userId="0242edfc-aa31-435e-a161-b1e1fa7a13bd" providerId="ADAL" clId="{97992E49-FB55-408F-BD70-E9251D889E04}" dt="2024-02-02T12:22:55.139" v="323" actId="47"/>
        <pc:sldMkLst>
          <pc:docMk/>
          <pc:sldMk cId="1207039477" sldId="659"/>
        </pc:sldMkLst>
      </pc:sldChg>
      <pc:sldChg chg="del">
        <pc:chgData name="Alissa Flatley" userId="0242edfc-aa31-435e-a161-b1e1fa7a13bd" providerId="ADAL" clId="{97992E49-FB55-408F-BD70-E9251D889E04}" dt="2024-02-02T12:22:56.006" v="324" actId="47"/>
        <pc:sldMkLst>
          <pc:docMk/>
          <pc:sldMk cId="3512815979" sldId="660"/>
        </pc:sldMkLst>
      </pc:sldChg>
      <pc:sldChg chg="del">
        <pc:chgData name="Alissa Flatley" userId="0242edfc-aa31-435e-a161-b1e1fa7a13bd" providerId="ADAL" clId="{97992E49-FB55-408F-BD70-E9251D889E04}" dt="2024-02-02T12:22:57.741" v="325" actId="47"/>
        <pc:sldMkLst>
          <pc:docMk/>
          <pc:sldMk cId="347656726" sldId="661"/>
        </pc:sldMkLst>
      </pc:sldChg>
      <pc:sldChg chg="addSp modSp mod ord">
        <pc:chgData name="Alissa Flatley" userId="0242edfc-aa31-435e-a161-b1e1fa7a13bd" providerId="ADAL" clId="{97992E49-FB55-408F-BD70-E9251D889E04}" dt="2024-02-02T12:22:27.222" v="298" actId="14100"/>
        <pc:sldMkLst>
          <pc:docMk/>
          <pc:sldMk cId="2178727220" sldId="662"/>
        </pc:sldMkLst>
        <pc:spChg chg="add mod">
          <ac:chgData name="Alissa Flatley" userId="0242edfc-aa31-435e-a161-b1e1fa7a13bd" providerId="ADAL" clId="{97992E49-FB55-408F-BD70-E9251D889E04}" dt="2024-02-02T12:22:27.222" v="298" actId="14100"/>
          <ac:spMkLst>
            <pc:docMk/>
            <pc:sldMk cId="2178727220" sldId="662"/>
            <ac:spMk id="6" creationId="{23ED6FD2-6BE9-3C6C-C1C6-529768F3B9D0}"/>
          </ac:spMkLst>
        </pc:spChg>
      </pc:sldChg>
      <pc:sldChg chg="addSp delSp modSp mod">
        <pc:chgData name="Alissa Flatley" userId="0242edfc-aa31-435e-a161-b1e1fa7a13bd" providerId="ADAL" clId="{97992E49-FB55-408F-BD70-E9251D889E04}" dt="2024-02-07T10:38:45.586" v="1351" actId="20577"/>
        <pc:sldMkLst>
          <pc:docMk/>
          <pc:sldMk cId="2153962417" sldId="663"/>
        </pc:sldMkLst>
        <pc:spChg chg="mod">
          <ac:chgData name="Alissa Flatley" userId="0242edfc-aa31-435e-a161-b1e1fa7a13bd" providerId="ADAL" clId="{97992E49-FB55-408F-BD70-E9251D889E04}" dt="2024-02-07T10:38:45.586" v="1351" actId="20577"/>
          <ac:spMkLst>
            <pc:docMk/>
            <pc:sldMk cId="2153962417" sldId="663"/>
            <ac:spMk id="2" creationId="{00000000-0000-0000-0000-000000000000}"/>
          </ac:spMkLst>
        </pc:spChg>
        <pc:spChg chg="del">
          <ac:chgData name="Alissa Flatley" userId="0242edfc-aa31-435e-a161-b1e1fa7a13bd" providerId="ADAL" clId="{97992E49-FB55-408F-BD70-E9251D889E04}" dt="2024-02-06T21:41:52.606" v="1032" actId="478"/>
          <ac:spMkLst>
            <pc:docMk/>
            <pc:sldMk cId="2153962417" sldId="663"/>
            <ac:spMk id="3" creationId="{0F74611C-2CD5-7350-7B35-34D12FF98B56}"/>
          </ac:spMkLst>
        </pc:spChg>
        <pc:picChg chg="del">
          <ac:chgData name="Alissa Flatley" userId="0242edfc-aa31-435e-a161-b1e1fa7a13bd" providerId="ADAL" clId="{97992E49-FB55-408F-BD70-E9251D889E04}" dt="2024-02-06T21:41:42.597" v="1028" actId="478"/>
          <ac:picMkLst>
            <pc:docMk/>
            <pc:sldMk cId="2153962417" sldId="663"/>
            <ac:picMk id="4" creationId="{28BAAE36-007E-9F48-5DF6-C6DB2331B843}"/>
          </ac:picMkLst>
        </pc:picChg>
        <pc:picChg chg="add mod">
          <ac:chgData name="Alissa Flatley" userId="0242edfc-aa31-435e-a161-b1e1fa7a13bd" providerId="ADAL" clId="{97992E49-FB55-408F-BD70-E9251D889E04}" dt="2024-02-06T21:41:51.272" v="1031" actId="1076"/>
          <ac:picMkLst>
            <pc:docMk/>
            <pc:sldMk cId="2153962417" sldId="663"/>
            <ac:picMk id="4098" creationId="{32E39E4F-EFAF-A689-0BD8-3E398AF900BF}"/>
          </ac:picMkLst>
        </pc:picChg>
      </pc:sldChg>
      <pc:sldChg chg="modSp mod ord">
        <pc:chgData name="Alissa Flatley" userId="0242edfc-aa31-435e-a161-b1e1fa7a13bd" providerId="ADAL" clId="{97992E49-FB55-408F-BD70-E9251D889E04}" dt="2024-02-07T14:46:56.202" v="1751"/>
        <pc:sldMkLst>
          <pc:docMk/>
          <pc:sldMk cId="581852511" sldId="664"/>
        </pc:sldMkLst>
        <pc:spChg chg="mod">
          <ac:chgData name="Alissa Flatley" userId="0242edfc-aa31-435e-a161-b1e1fa7a13bd" providerId="ADAL" clId="{97992E49-FB55-408F-BD70-E9251D889E04}" dt="2024-02-06T21:53:11.195" v="1184" actId="20577"/>
          <ac:spMkLst>
            <pc:docMk/>
            <pc:sldMk cId="581852511" sldId="664"/>
            <ac:spMk id="2" creationId="{05483A86-B8B0-80E0-32D2-E0E29885B152}"/>
          </ac:spMkLst>
        </pc:spChg>
        <pc:spChg chg="mod">
          <ac:chgData name="Alissa Flatley" userId="0242edfc-aa31-435e-a161-b1e1fa7a13bd" providerId="ADAL" clId="{97992E49-FB55-408F-BD70-E9251D889E04}" dt="2024-02-06T21:54:09.348" v="1290" actId="20577"/>
          <ac:spMkLst>
            <pc:docMk/>
            <pc:sldMk cId="581852511" sldId="664"/>
            <ac:spMk id="3" creationId="{CCC1304A-2B7A-6DC6-70BD-2A81960CD26D}"/>
          </ac:spMkLst>
        </pc:spChg>
      </pc:sldChg>
      <pc:sldChg chg="modSp mod ord">
        <pc:chgData name="Alissa Flatley" userId="0242edfc-aa31-435e-a161-b1e1fa7a13bd" providerId="ADAL" clId="{97992E49-FB55-408F-BD70-E9251D889E04}" dt="2024-02-07T14:47:27.521" v="1754"/>
        <pc:sldMkLst>
          <pc:docMk/>
          <pc:sldMk cId="2129878429" sldId="665"/>
        </pc:sldMkLst>
        <pc:spChg chg="mod">
          <ac:chgData name="Alissa Flatley" userId="0242edfc-aa31-435e-a161-b1e1fa7a13bd" providerId="ADAL" clId="{97992E49-FB55-408F-BD70-E9251D889E04}" dt="2024-02-07T10:56:03.306" v="1552" actId="20577"/>
          <ac:spMkLst>
            <pc:docMk/>
            <pc:sldMk cId="2129878429" sldId="665"/>
            <ac:spMk id="3" creationId="{CCC1304A-2B7A-6DC6-70BD-2A81960CD26D}"/>
          </ac:spMkLst>
        </pc:spChg>
      </pc:sldChg>
      <pc:sldChg chg="del">
        <pc:chgData name="Alissa Flatley" userId="0242edfc-aa31-435e-a161-b1e1fa7a13bd" providerId="ADAL" clId="{97992E49-FB55-408F-BD70-E9251D889E04}" dt="2024-02-07T14:47:20.486" v="1752" actId="47"/>
        <pc:sldMkLst>
          <pc:docMk/>
          <pc:sldMk cId="3919404933" sldId="666"/>
        </pc:sldMkLst>
      </pc:sldChg>
      <pc:sldChg chg="addSp delSp modSp add mod setBg">
        <pc:chgData name="Alissa Flatley" userId="0242edfc-aa31-435e-a161-b1e1fa7a13bd" providerId="ADAL" clId="{97992E49-FB55-408F-BD70-E9251D889E04}" dt="2024-02-07T10:40:47.950" v="1374" actId="26606"/>
        <pc:sldMkLst>
          <pc:docMk/>
          <pc:sldMk cId="1040701393" sldId="667"/>
        </pc:sldMkLst>
        <pc:spChg chg="mod">
          <ac:chgData name="Alissa Flatley" userId="0242edfc-aa31-435e-a161-b1e1fa7a13bd" providerId="ADAL" clId="{97992E49-FB55-408F-BD70-E9251D889E04}" dt="2024-02-07T10:40:47.950" v="1374" actId="26606"/>
          <ac:spMkLst>
            <pc:docMk/>
            <pc:sldMk cId="1040701393" sldId="667"/>
            <ac:spMk id="2" creationId="{00000000-0000-0000-0000-000000000000}"/>
          </ac:spMkLst>
        </pc:spChg>
        <pc:spChg chg="mod">
          <ac:chgData name="Alissa Flatley" userId="0242edfc-aa31-435e-a161-b1e1fa7a13bd" providerId="ADAL" clId="{97992E49-FB55-408F-BD70-E9251D889E04}" dt="2024-02-07T10:40:47.950" v="1374" actId="26606"/>
          <ac:spMkLst>
            <pc:docMk/>
            <pc:sldMk cId="1040701393" sldId="667"/>
            <ac:spMk id="3" creationId="{00000000-0000-0000-0000-000000000000}"/>
          </ac:spMkLst>
        </pc:spChg>
        <pc:spChg chg="del mod">
          <ac:chgData name="Alissa Flatley" userId="0242edfc-aa31-435e-a161-b1e1fa7a13bd" providerId="ADAL" clId="{97992E49-FB55-408F-BD70-E9251D889E04}" dt="2024-02-07T10:40:41.683" v="1373" actId="478"/>
          <ac:spMkLst>
            <pc:docMk/>
            <pc:sldMk cId="1040701393" sldId="667"/>
            <ac:spMk id="4" creationId="{21F0C61E-D28A-FC45-54EA-66EC2A5C3593}"/>
          </ac:spMkLst>
        </pc:spChg>
        <pc:spChg chg="add del">
          <ac:chgData name="Alissa Flatley" userId="0242edfc-aa31-435e-a161-b1e1fa7a13bd" providerId="ADAL" clId="{97992E49-FB55-408F-BD70-E9251D889E04}" dt="2024-02-07T10:40:47.950" v="1374" actId="26606"/>
          <ac:spMkLst>
            <pc:docMk/>
            <pc:sldMk cId="1040701393" sldId="667"/>
            <ac:spMk id="9" creationId="{4FFBEE45-F140-49D5-85EA-C78C24340B23}"/>
          </ac:spMkLst>
        </pc:spChg>
        <pc:spChg chg="add">
          <ac:chgData name="Alissa Flatley" userId="0242edfc-aa31-435e-a161-b1e1fa7a13bd" providerId="ADAL" clId="{97992E49-FB55-408F-BD70-E9251D889E04}" dt="2024-02-07T10:40:47.950" v="1374" actId="26606"/>
          <ac:spMkLst>
            <pc:docMk/>
            <pc:sldMk cId="1040701393" sldId="667"/>
            <ac:spMk id="15" creationId="{56688E73-49B9-4052-A836-D248C825D70D}"/>
          </ac:spMkLst>
        </pc:spChg>
        <pc:spChg chg="add">
          <ac:chgData name="Alissa Flatley" userId="0242edfc-aa31-435e-a161-b1e1fa7a13bd" providerId="ADAL" clId="{97992E49-FB55-408F-BD70-E9251D889E04}" dt="2024-02-07T10:40:47.950" v="1374" actId="26606"/>
          <ac:spMkLst>
            <pc:docMk/>
            <pc:sldMk cId="1040701393" sldId="667"/>
            <ac:spMk id="17" creationId="{5B6AEE0C-07FE-4154-BC7C-2F20530BC556}"/>
          </ac:spMkLst>
        </pc:spChg>
        <pc:picChg chg="add">
          <ac:chgData name="Alissa Flatley" userId="0242edfc-aa31-435e-a161-b1e1fa7a13bd" providerId="ADAL" clId="{97992E49-FB55-408F-BD70-E9251D889E04}" dt="2024-02-07T10:40:47.950" v="1374" actId="26606"/>
          <ac:picMkLst>
            <pc:docMk/>
            <pc:sldMk cId="1040701393" sldId="667"/>
            <ac:picMk id="11" creationId="{E3888408-BF00-6B99-C009-E64C2186DD8A}"/>
          </ac:picMkLst>
        </pc:picChg>
      </pc:sldChg>
      <pc:sldChg chg="addSp delSp modSp add del mod ord setBg">
        <pc:chgData name="Alissa Flatley" userId="0242edfc-aa31-435e-a161-b1e1fa7a13bd" providerId="ADAL" clId="{97992E49-FB55-408F-BD70-E9251D889E04}" dt="2024-02-07T10:41:28.013" v="1385" actId="47"/>
        <pc:sldMkLst>
          <pc:docMk/>
          <pc:sldMk cId="698284556" sldId="668"/>
        </pc:sldMkLst>
        <pc:spChg chg="mod">
          <ac:chgData name="Alissa Flatley" userId="0242edfc-aa31-435e-a161-b1e1fa7a13bd" providerId="ADAL" clId="{97992E49-FB55-408F-BD70-E9251D889E04}" dt="2024-02-07T10:40:58.367" v="1381" actId="26606"/>
          <ac:spMkLst>
            <pc:docMk/>
            <pc:sldMk cId="698284556" sldId="668"/>
            <ac:spMk id="2" creationId="{00000000-0000-0000-0000-000000000000}"/>
          </ac:spMkLst>
        </pc:spChg>
        <pc:spChg chg="mod">
          <ac:chgData name="Alissa Flatley" userId="0242edfc-aa31-435e-a161-b1e1fa7a13bd" providerId="ADAL" clId="{97992E49-FB55-408F-BD70-E9251D889E04}" dt="2024-02-07T10:40:58.367" v="1381" actId="26606"/>
          <ac:spMkLst>
            <pc:docMk/>
            <pc:sldMk cId="698284556" sldId="668"/>
            <ac:spMk id="3" creationId="{00000000-0000-0000-0000-000000000000}"/>
          </ac:spMkLst>
        </pc:spChg>
        <pc:spChg chg="del mod">
          <ac:chgData name="Alissa Flatley" userId="0242edfc-aa31-435e-a161-b1e1fa7a13bd" providerId="ADAL" clId="{97992E49-FB55-408F-BD70-E9251D889E04}" dt="2024-02-07T10:40:19.552" v="1370" actId="478"/>
          <ac:spMkLst>
            <pc:docMk/>
            <pc:sldMk cId="698284556" sldId="668"/>
            <ac:spMk id="4" creationId="{21F0C61E-D28A-FC45-54EA-66EC2A5C3593}"/>
          </ac:spMkLst>
        </pc:spChg>
        <pc:spChg chg="add del">
          <ac:chgData name="Alissa Flatley" userId="0242edfc-aa31-435e-a161-b1e1fa7a13bd" providerId="ADAL" clId="{97992E49-FB55-408F-BD70-E9251D889E04}" dt="2024-02-07T10:40:58.367" v="1381" actId="26606"/>
          <ac:spMkLst>
            <pc:docMk/>
            <pc:sldMk cId="698284556" sldId="668"/>
            <ac:spMk id="9" creationId="{4FFBEE45-F140-49D5-85EA-C78C24340B23}"/>
          </ac:spMkLst>
        </pc:spChg>
        <pc:spChg chg="add del">
          <ac:chgData name="Alissa Flatley" userId="0242edfc-aa31-435e-a161-b1e1fa7a13bd" providerId="ADAL" clId="{97992E49-FB55-408F-BD70-E9251D889E04}" dt="2024-02-07T10:40:54.151" v="1376" actId="26606"/>
          <ac:spMkLst>
            <pc:docMk/>
            <pc:sldMk cId="698284556" sldId="668"/>
            <ac:spMk id="15" creationId="{96CF2A2B-0745-440C-9224-C5C6A0A4286F}"/>
          </ac:spMkLst>
        </pc:spChg>
        <pc:spChg chg="add del">
          <ac:chgData name="Alissa Flatley" userId="0242edfc-aa31-435e-a161-b1e1fa7a13bd" providerId="ADAL" clId="{97992E49-FB55-408F-BD70-E9251D889E04}" dt="2024-02-07T10:40:54.151" v="1376" actId="26606"/>
          <ac:spMkLst>
            <pc:docMk/>
            <pc:sldMk cId="698284556" sldId="668"/>
            <ac:spMk id="17" creationId="{75BE6D6B-84C9-4D2B-97EB-773B7369EF82}"/>
          </ac:spMkLst>
        </pc:spChg>
        <pc:spChg chg="add del">
          <ac:chgData name="Alissa Flatley" userId="0242edfc-aa31-435e-a161-b1e1fa7a13bd" providerId="ADAL" clId="{97992E49-FB55-408F-BD70-E9251D889E04}" dt="2024-02-07T10:40:56.405" v="1378" actId="26606"/>
          <ac:spMkLst>
            <pc:docMk/>
            <pc:sldMk cId="698284556" sldId="668"/>
            <ac:spMk id="19" creationId="{6CC7D015-0DD8-420F-A568-AC4FEDC41251}"/>
          </ac:spMkLst>
        </pc:spChg>
        <pc:spChg chg="add del">
          <ac:chgData name="Alissa Flatley" userId="0242edfc-aa31-435e-a161-b1e1fa7a13bd" providerId="ADAL" clId="{97992E49-FB55-408F-BD70-E9251D889E04}" dt="2024-02-07T10:40:56.405" v="1378" actId="26606"/>
          <ac:spMkLst>
            <pc:docMk/>
            <pc:sldMk cId="698284556" sldId="668"/>
            <ac:spMk id="20" creationId="{DC595556-C814-4F1F-B0E5-71812F38A8CD}"/>
          </ac:spMkLst>
        </pc:spChg>
        <pc:spChg chg="add del">
          <ac:chgData name="Alissa Flatley" userId="0242edfc-aa31-435e-a161-b1e1fa7a13bd" providerId="ADAL" clId="{97992E49-FB55-408F-BD70-E9251D889E04}" dt="2024-02-07T10:40:58.316" v="1380" actId="26606"/>
          <ac:spMkLst>
            <pc:docMk/>
            <pc:sldMk cId="698284556" sldId="668"/>
            <ac:spMk id="23" creationId="{8F90786E-B72D-4C32-BDCE-A170B007822D}"/>
          </ac:spMkLst>
        </pc:spChg>
        <pc:spChg chg="add del">
          <ac:chgData name="Alissa Flatley" userId="0242edfc-aa31-435e-a161-b1e1fa7a13bd" providerId="ADAL" clId="{97992E49-FB55-408F-BD70-E9251D889E04}" dt="2024-02-07T10:40:58.316" v="1380" actId="26606"/>
          <ac:spMkLst>
            <pc:docMk/>
            <pc:sldMk cId="698284556" sldId="668"/>
            <ac:spMk id="24" creationId="{5E46F2E7-848F-4A6C-A098-4764FDEA771A}"/>
          </ac:spMkLst>
        </pc:spChg>
        <pc:spChg chg="add">
          <ac:chgData name="Alissa Flatley" userId="0242edfc-aa31-435e-a161-b1e1fa7a13bd" providerId="ADAL" clId="{97992E49-FB55-408F-BD70-E9251D889E04}" dt="2024-02-07T10:40:58.367" v="1381" actId="26606"/>
          <ac:spMkLst>
            <pc:docMk/>
            <pc:sldMk cId="698284556" sldId="668"/>
            <ac:spMk id="27" creationId="{6CC7D015-0DD8-420F-A568-AC4FEDC41251}"/>
          </ac:spMkLst>
        </pc:spChg>
        <pc:spChg chg="add">
          <ac:chgData name="Alissa Flatley" userId="0242edfc-aa31-435e-a161-b1e1fa7a13bd" providerId="ADAL" clId="{97992E49-FB55-408F-BD70-E9251D889E04}" dt="2024-02-07T10:40:58.367" v="1381" actId="26606"/>
          <ac:spMkLst>
            <pc:docMk/>
            <pc:sldMk cId="698284556" sldId="668"/>
            <ac:spMk id="28" creationId="{DC595556-C814-4F1F-B0E5-71812F38A8CD}"/>
          </ac:spMkLst>
        </pc:spChg>
        <pc:picChg chg="add del">
          <ac:chgData name="Alissa Flatley" userId="0242edfc-aa31-435e-a161-b1e1fa7a13bd" providerId="ADAL" clId="{97992E49-FB55-408F-BD70-E9251D889E04}" dt="2024-02-07T10:40:54.151" v="1376" actId="26606"/>
          <ac:picMkLst>
            <pc:docMk/>
            <pc:sldMk cId="698284556" sldId="668"/>
            <ac:picMk id="11" creationId="{53734683-C934-F6AB-E145-7482395C8148}"/>
          </ac:picMkLst>
        </pc:picChg>
        <pc:picChg chg="add del">
          <ac:chgData name="Alissa Flatley" userId="0242edfc-aa31-435e-a161-b1e1fa7a13bd" providerId="ADAL" clId="{97992E49-FB55-408F-BD70-E9251D889E04}" dt="2024-02-07T10:40:56.405" v="1378" actId="26606"/>
          <ac:picMkLst>
            <pc:docMk/>
            <pc:sldMk cId="698284556" sldId="668"/>
            <ac:picMk id="21" creationId="{F3C6C128-5C75-2B26-84A0-B04DAE4D1BD6}"/>
          </ac:picMkLst>
        </pc:picChg>
        <pc:picChg chg="add del">
          <ac:chgData name="Alissa Flatley" userId="0242edfc-aa31-435e-a161-b1e1fa7a13bd" providerId="ADAL" clId="{97992E49-FB55-408F-BD70-E9251D889E04}" dt="2024-02-07T10:40:58.316" v="1380" actId="26606"/>
          <ac:picMkLst>
            <pc:docMk/>
            <pc:sldMk cId="698284556" sldId="668"/>
            <ac:picMk id="25" creationId="{4A841998-C4A3-793A-B3D1-AA5D4E2F5243}"/>
          </ac:picMkLst>
        </pc:picChg>
        <pc:picChg chg="add del">
          <ac:chgData name="Alissa Flatley" userId="0242edfc-aa31-435e-a161-b1e1fa7a13bd" providerId="ADAL" clId="{97992E49-FB55-408F-BD70-E9251D889E04}" dt="2024-02-07T10:41:10.256" v="1382" actId="478"/>
          <ac:picMkLst>
            <pc:docMk/>
            <pc:sldMk cId="698284556" sldId="668"/>
            <ac:picMk id="29" creationId="{F3C6C128-5C75-2B26-84A0-B04DAE4D1BD6}"/>
          </ac:picMkLst>
        </pc:picChg>
      </pc:sldChg>
      <pc:sldChg chg="addSp delSp modSp add del mod">
        <pc:chgData name="Alissa Flatley" userId="0242edfc-aa31-435e-a161-b1e1fa7a13bd" providerId="ADAL" clId="{97992E49-FB55-408F-BD70-E9251D889E04}" dt="2024-02-07T10:41:40.537" v="1386" actId="47"/>
        <pc:sldMkLst>
          <pc:docMk/>
          <pc:sldMk cId="4037175972" sldId="669"/>
        </pc:sldMkLst>
        <pc:spChg chg="add mod">
          <ac:chgData name="Alissa Flatley" userId="0242edfc-aa31-435e-a161-b1e1fa7a13bd" providerId="ADAL" clId="{97992E49-FB55-408F-BD70-E9251D889E04}" dt="2024-02-02T12:30:56.670" v="506" actId="478"/>
          <ac:spMkLst>
            <pc:docMk/>
            <pc:sldMk cId="4037175972" sldId="669"/>
            <ac:spMk id="3" creationId="{39AF715B-7C3B-2A81-2ECA-4AE873008846}"/>
          </ac:spMkLst>
        </pc:spChg>
        <pc:spChg chg="mod">
          <ac:chgData name="Alissa Flatley" userId="0242edfc-aa31-435e-a161-b1e1fa7a13bd" providerId="ADAL" clId="{97992E49-FB55-408F-BD70-E9251D889E04}" dt="2024-02-02T12:31:07.763" v="517" actId="20577"/>
          <ac:spMkLst>
            <pc:docMk/>
            <pc:sldMk cId="4037175972" sldId="669"/>
            <ac:spMk id="4" creationId="{00000000-0000-0000-0000-000000000000}"/>
          </ac:spMkLst>
        </pc:spChg>
        <pc:spChg chg="del">
          <ac:chgData name="Alissa Flatley" userId="0242edfc-aa31-435e-a161-b1e1fa7a13bd" providerId="ADAL" clId="{97992E49-FB55-408F-BD70-E9251D889E04}" dt="2024-02-02T12:31:00.244" v="507" actId="478"/>
          <ac:spMkLst>
            <pc:docMk/>
            <pc:sldMk cId="4037175972" sldId="669"/>
            <ac:spMk id="5" creationId="{00000000-0000-0000-0000-000000000000}"/>
          </ac:spMkLst>
        </pc:spChg>
        <pc:spChg chg="del mod">
          <ac:chgData name="Alissa Flatley" userId="0242edfc-aa31-435e-a161-b1e1fa7a13bd" providerId="ADAL" clId="{97992E49-FB55-408F-BD70-E9251D889E04}" dt="2024-02-02T12:30:56.670" v="506" actId="478"/>
          <ac:spMkLst>
            <pc:docMk/>
            <pc:sldMk cId="4037175972" sldId="669"/>
            <ac:spMk id="6" creationId="{00000000-0000-0000-0000-000000000000}"/>
          </ac:spMkLst>
        </pc:spChg>
        <pc:spChg chg="add del mod">
          <ac:chgData name="Alissa Flatley" userId="0242edfc-aa31-435e-a161-b1e1fa7a13bd" providerId="ADAL" clId="{97992E49-FB55-408F-BD70-E9251D889E04}" dt="2024-02-02T12:31:03.627" v="508" actId="478"/>
          <ac:spMkLst>
            <pc:docMk/>
            <pc:sldMk cId="4037175972" sldId="669"/>
            <ac:spMk id="8" creationId="{B65FDFE3-D9FF-4A80-5770-DA350BABD79F}"/>
          </ac:spMkLst>
        </pc:spChg>
        <pc:spChg chg="add mod">
          <ac:chgData name="Alissa Flatley" userId="0242edfc-aa31-435e-a161-b1e1fa7a13bd" providerId="ADAL" clId="{97992E49-FB55-408F-BD70-E9251D889E04}" dt="2024-02-02T12:41:13.965" v="584" actId="20577"/>
          <ac:spMkLst>
            <pc:docMk/>
            <pc:sldMk cId="4037175972" sldId="669"/>
            <ac:spMk id="10" creationId="{A059BABE-DA0D-3BD5-0E8B-5C321B072C4E}"/>
          </ac:spMkLst>
        </pc:spChg>
        <pc:picChg chg="add mod">
          <ac:chgData name="Alissa Flatley" userId="0242edfc-aa31-435e-a161-b1e1fa7a13bd" providerId="ADAL" clId="{97992E49-FB55-408F-BD70-E9251D889E04}" dt="2024-02-02T12:30:50.909" v="504" actId="14100"/>
          <ac:picMkLst>
            <pc:docMk/>
            <pc:sldMk cId="4037175972" sldId="669"/>
            <ac:picMk id="1026" creationId="{278B2A15-4F37-A4F7-5DA2-A0B89A4FF68E}"/>
          </ac:picMkLst>
        </pc:picChg>
      </pc:sldChg>
      <pc:sldChg chg="modSp add del mod">
        <pc:chgData name="Alissa Flatley" userId="0242edfc-aa31-435e-a161-b1e1fa7a13bd" providerId="ADAL" clId="{97992E49-FB55-408F-BD70-E9251D889E04}" dt="2024-02-07T10:54:30.062" v="1479" actId="47"/>
        <pc:sldMkLst>
          <pc:docMk/>
          <pc:sldMk cId="189584721" sldId="670"/>
        </pc:sldMkLst>
        <pc:spChg chg="mod">
          <ac:chgData name="Alissa Flatley" userId="0242edfc-aa31-435e-a161-b1e1fa7a13bd" providerId="ADAL" clId="{97992E49-FB55-408F-BD70-E9251D889E04}" dt="2024-02-06T10:17:29.315" v="758" actId="20577"/>
          <ac:spMkLst>
            <pc:docMk/>
            <pc:sldMk cId="189584721" sldId="670"/>
            <ac:spMk id="2" creationId="{00000000-0000-0000-0000-000000000000}"/>
          </ac:spMkLst>
        </pc:spChg>
      </pc:sldChg>
      <pc:sldChg chg="addSp delSp modSp add del mod">
        <pc:chgData name="Alissa Flatley" userId="0242edfc-aa31-435e-a161-b1e1fa7a13bd" providerId="ADAL" clId="{97992E49-FB55-408F-BD70-E9251D889E04}" dt="2024-02-05T20:47:55.169" v="743" actId="47"/>
        <pc:sldMkLst>
          <pc:docMk/>
          <pc:sldMk cId="1137580104" sldId="670"/>
        </pc:sldMkLst>
        <pc:spChg chg="del mod">
          <ac:chgData name="Alissa Flatley" userId="0242edfc-aa31-435e-a161-b1e1fa7a13bd" providerId="ADAL" clId="{97992E49-FB55-408F-BD70-E9251D889E04}" dt="2024-02-02T12:45:47.052" v="587" actId="478"/>
          <ac:spMkLst>
            <pc:docMk/>
            <pc:sldMk cId="1137580104" sldId="670"/>
            <ac:spMk id="3" creationId="{00000000-0000-0000-0000-000000000000}"/>
          </ac:spMkLst>
        </pc:spChg>
        <pc:spChg chg="add mod">
          <ac:chgData name="Alissa Flatley" userId="0242edfc-aa31-435e-a161-b1e1fa7a13bd" providerId="ADAL" clId="{97992E49-FB55-408F-BD70-E9251D889E04}" dt="2024-02-02T12:46:17.618" v="593" actId="14100"/>
          <ac:spMkLst>
            <pc:docMk/>
            <pc:sldMk cId="1137580104" sldId="670"/>
            <ac:spMk id="6" creationId="{D073B1CB-4117-150D-8410-44F58D3CDFD6}"/>
          </ac:spMkLst>
        </pc:spChg>
        <pc:picChg chg="add mod">
          <ac:chgData name="Alissa Flatley" userId="0242edfc-aa31-435e-a161-b1e1fa7a13bd" providerId="ADAL" clId="{97992E49-FB55-408F-BD70-E9251D889E04}" dt="2024-02-02T12:45:52.841" v="590" actId="1076"/>
          <ac:picMkLst>
            <pc:docMk/>
            <pc:sldMk cId="1137580104" sldId="670"/>
            <ac:picMk id="2050" creationId="{8B168AA1-566A-3B20-EC64-DC312F5BD0C5}"/>
          </ac:picMkLst>
        </pc:picChg>
      </pc:sldChg>
      <pc:sldChg chg="addSp modSp add mod ord">
        <pc:chgData name="Alissa Flatley" userId="0242edfc-aa31-435e-a161-b1e1fa7a13bd" providerId="ADAL" clId="{97992E49-FB55-408F-BD70-E9251D889E04}" dt="2024-02-07T14:30:40.487" v="1648" actId="14100"/>
        <pc:sldMkLst>
          <pc:docMk/>
          <pc:sldMk cId="4083365187" sldId="671"/>
        </pc:sldMkLst>
        <pc:spChg chg="mod">
          <ac:chgData name="Alissa Flatley" userId="0242edfc-aa31-435e-a161-b1e1fa7a13bd" providerId="ADAL" clId="{97992E49-FB55-408F-BD70-E9251D889E04}" dt="2024-02-07T14:30:13.930" v="1646" actId="120"/>
          <ac:spMkLst>
            <pc:docMk/>
            <pc:sldMk cId="4083365187" sldId="671"/>
            <ac:spMk id="2" creationId="{00000000-0000-0000-0000-000000000000}"/>
          </ac:spMkLst>
        </pc:spChg>
        <pc:spChg chg="mod">
          <ac:chgData name="Alissa Flatley" userId="0242edfc-aa31-435e-a161-b1e1fa7a13bd" providerId="ADAL" clId="{97992E49-FB55-408F-BD70-E9251D889E04}" dt="2024-02-07T14:30:40.487" v="1648" actId="14100"/>
          <ac:spMkLst>
            <pc:docMk/>
            <pc:sldMk cId="4083365187" sldId="671"/>
            <ac:spMk id="3" creationId="{00000000-0000-0000-0000-000000000000}"/>
          </ac:spMkLst>
        </pc:spChg>
        <pc:spChg chg="add mod">
          <ac:chgData name="Alissa Flatley" userId="0242edfc-aa31-435e-a161-b1e1fa7a13bd" providerId="ADAL" clId="{97992E49-FB55-408F-BD70-E9251D889E04}" dt="2024-02-07T14:30:35.976" v="1647" actId="14100"/>
          <ac:spMkLst>
            <pc:docMk/>
            <pc:sldMk cId="4083365187" sldId="671"/>
            <ac:spMk id="6" creationId="{B69D6643-2876-D64F-0B35-90A388F37790}"/>
          </ac:spMkLst>
        </pc:spChg>
        <pc:picChg chg="add mod">
          <ac:chgData name="Alissa Flatley" userId="0242edfc-aa31-435e-a161-b1e1fa7a13bd" providerId="ADAL" clId="{97992E49-FB55-408F-BD70-E9251D889E04}" dt="2024-02-06T10:17:59.392" v="793" actId="1076"/>
          <ac:picMkLst>
            <pc:docMk/>
            <pc:sldMk cId="4083365187" sldId="671"/>
            <ac:picMk id="1026" creationId="{6FF5FBAE-A008-ECA0-DDD0-9975F44C0A66}"/>
          </ac:picMkLst>
        </pc:picChg>
      </pc:sldChg>
      <pc:sldChg chg="addSp delSp modSp add mod">
        <pc:chgData name="Alissa Flatley" userId="0242edfc-aa31-435e-a161-b1e1fa7a13bd" providerId="ADAL" clId="{97992E49-FB55-408F-BD70-E9251D889E04}" dt="2024-02-07T14:32:45.146" v="1659" actId="13926"/>
        <pc:sldMkLst>
          <pc:docMk/>
          <pc:sldMk cId="2392589460" sldId="672"/>
        </pc:sldMkLst>
        <pc:spChg chg="del mod">
          <ac:chgData name="Alissa Flatley" userId="0242edfc-aa31-435e-a161-b1e1fa7a13bd" providerId="ADAL" clId="{97992E49-FB55-408F-BD70-E9251D889E04}" dt="2024-02-07T14:31:10.175" v="1653" actId="478"/>
          <ac:spMkLst>
            <pc:docMk/>
            <pc:sldMk cId="2392589460" sldId="672"/>
            <ac:spMk id="3" creationId="{00000000-0000-0000-0000-000000000000}"/>
          </ac:spMkLst>
        </pc:spChg>
        <pc:spChg chg="mod">
          <ac:chgData name="Alissa Flatley" userId="0242edfc-aa31-435e-a161-b1e1fa7a13bd" providerId="ADAL" clId="{97992E49-FB55-408F-BD70-E9251D889E04}" dt="2024-02-06T10:19:30.077" v="805"/>
          <ac:spMkLst>
            <pc:docMk/>
            <pc:sldMk cId="2392589460" sldId="672"/>
            <ac:spMk id="6" creationId="{B69D6643-2876-D64F-0B35-90A388F37790}"/>
          </ac:spMkLst>
        </pc:spChg>
        <pc:spChg chg="add mod">
          <ac:chgData name="Alissa Flatley" userId="0242edfc-aa31-435e-a161-b1e1fa7a13bd" providerId="ADAL" clId="{97992E49-FB55-408F-BD70-E9251D889E04}" dt="2024-02-07T14:32:45.146" v="1659" actId="13926"/>
          <ac:spMkLst>
            <pc:docMk/>
            <pc:sldMk cId="2392589460" sldId="672"/>
            <ac:spMk id="7" creationId="{36592FB7-8CCE-7B86-6339-CA2B6F659520}"/>
          </ac:spMkLst>
        </pc:spChg>
        <pc:spChg chg="add del mod">
          <ac:chgData name="Alissa Flatley" userId="0242edfc-aa31-435e-a161-b1e1fa7a13bd" providerId="ADAL" clId="{97992E49-FB55-408F-BD70-E9251D889E04}" dt="2024-02-07T14:31:14.740" v="1654" actId="478"/>
          <ac:spMkLst>
            <pc:docMk/>
            <pc:sldMk cId="2392589460" sldId="672"/>
            <ac:spMk id="9" creationId="{0F085DE0-9B08-883A-F5E2-9CC7C82A6308}"/>
          </ac:spMkLst>
        </pc:spChg>
        <pc:picChg chg="del">
          <ac:chgData name="Alissa Flatley" userId="0242edfc-aa31-435e-a161-b1e1fa7a13bd" providerId="ADAL" clId="{97992E49-FB55-408F-BD70-E9251D889E04}" dt="2024-02-06T10:18:52.127" v="797" actId="478"/>
          <ac:picMkLst>
            <pc:docMk/>
            <pc:sldMk cId="2392589460" sldId="672"/>
            <ac:picMk id="1026" creationId="{6FF5FBAE-A008-ECA0-DDD0-9975F44C0A66}"/>
          </ac:picMkLst>
        </pc:picChg>
        <pc:picChg chg="add mod">
          <ac:chgData name="Alissa Flatley" userId="0242edfc-aa31-435e-a161-b1e1fa7a13bd" providerId="ADAL" clId="{97992E49-FB55-408F-BD70-E9251D889E04}" dt="2024-02-07T14:32:41.025" v="1658" actId="1076"/>
          <ac:picMkLst>
            <pc:docMk/>
            <pc:sldMk cId="2392589460" sldId="672"/>
            <ac:picMk id="2050" creationId="{75103AED-8FBA-B371-9859-7F15E3D0AED0}"/>
          </ac:picMkLst>
        </pc:picChg>
      </pc:sldChg>
      <pc:sldChg chg="addSp delSp modSp add mod setBg">
        <pc:chgData name="Alissa Flatley" userId="0242edfc-aa31-435e-a161-b1e1fa7a13bd" providerId="ADAL" clId="{97992E49-FB55-408F-BD70-E9251D889E04}" dt="2024-02-07T10:45:42.616" v="1393" actId="478"/>
        <pc:sldMkLst>
          <pc:docMk/>
          <pc:sldMk cId="1108884087" sldId="673"/>
        </pc:sldMkLst>
        <pc:spChg chg="mod">
          <ac:chgData name="Alissa Flatley" userId="0242edfc-aa31-435e-a161-b1e1fa7a13bd" providerId="ADAL" clId="{97992E49-FB55-408F-BD70-E9251D889E04}" dt="2024-02-07T10:41:19.212" v="1383" actId="26606"/>
          <ac:spMkLst>
            <pc:docMk/>
            <pc:sldMk cId="1108884087" sldId="673"/>
            <ac:spMk id="2" creationId="{00000000-0000-0000-0000-000000000000}"/>
          </ac:spMkLst>
        </pc:spChg>
        <pc:spChg chg="mod">
          <ac:chgData name="Alissa Flatley" userId="0242edfc-aa31-435e-a161-b1e1fa7a13bd" providerId="ADAL" clId="{97992E49-FB55-408F-BD70-E9251D889E04}" dt="2024-02-07T10:41:19.212" v="1383" actId="26606"/>
          <ac:spMkLst>
            <pc:docMk/>
            <pc:sldMk cId="1108884087" sldId="673"/>
            <ac:spMk id="3" creationId="{00000000-0000-0000-0000-000000000000}"/>
          </ac:spMkLst>
        </pc:spChg>
        <pc:spChg chg="del mod">
          <ac:chgData name="Alissa Flatley" userId="0242edfc-aa31-435e-a161-b1e1fa7a13bd" providerId="ADAL" clId="{97992E49-FB55-408F-BD70-E9251D889E04}" dt="2024-02-07T10:41:21.843" v="1384" actId="478"/>
          <ac:spMkLst>
            <pc:docMk/>
            <pc:sldMk cId="1108884087" sldId="673"/>
            <ac:spMk id="4" creationId="{21F0C61E-D28A-FC45-54EA-66EC2A5C3593}"/>
          </ac:spMkLst>
        </pc:spChg>
        <pc:spChg chg="add del mod">
          <ac:chgData name="Alissa Flatley" userId="0242edfc-aa31-435e-a161-b1e1fa7a13bd" providerId="ADAL" clId="{97992E49-FB55-408F-BD70-E9251D889E04}" dt="2024-02-07T10:45:42.616" v="1393" actId="478"/>
          <ac:spMkLst>
            <pc:docMk/>
            <pc:sldMk cId="1108884087" sldId="673"/>
            <ac:spMk id="6" creationId="{4684B72F-D32B-08A5-CC26-0205AE07EF8B}"/>
          </ac:spMkLst>
        </pc:spChg>
        <pc:spChg chg="add mod">
          <ac:chgData name="Alissa Flatley" userId="0242edfc-aa31-435e-a161-b1e1fa7a13bd" providerId="ADAL" clId="{97992E49-FB55-408F-BD70-E9251D889E04}" dt="2024-02-07T10:45:31.675" v="1392" actId="1076"/>
          <ac:spMkLst>
            <pc:docMk/>
            <pc:sldMk cId="1108884087" sldId="673"/>
            <ac:spMk id="8" creationId="{15F882C0-9B8F-C9C5-9C96-903ED19EF419}"/>
          </ac:spMkLst>
        </pc:spChg>
        <pc:spChg chg="add">
          <ac:chgData name="Alissa Flatley" userId="0242edfc-aa31-435e-a161-b1e1fa7a13bd" providerId="ADAL" clId="{97992E49-FB55-408F-BD70-E9251D889E04}" dt="2024-02-07T10:41:19.212" v="1383" actId="26606"/>
          <ac:spMkLst>
            <pc:docMk/>
            <pc:sldMk cId="1108884087" sldId="673"/>
            <ac:spMk id="9" creationId="{4FFBEE45-F140-49D5-85EA-C78C24340B23}"/>
          </ac:spMkLst>
        </pc:spChg>
        <pc:picChg chg="add mod">
          <ac:chgData name="Alissa Flatley" userId="0242edfc-aa31-435e-a161-b1e1fa7a13bd" providerId="ADAL" clId="{97992E49-FB55-408F-BD70-E9251D889E04}" dt="2024-02-07T10:44:25.339" v="1390" actId="1076"/>
          <ac:picMkLst>
            <pc:docMk/>
            <pc:sldMk cId="1108884087" sldId="673"/>
            <ac:picMk id="8194" creationId="{32A367A1-DF6B-4067-D457-D1E56A971D7A}"/>
          </ac:picMkLst>
        </pc:picChg>
      </pc:sldChg>
      <pc:sldChg chg="addSp delSp modSp add mod">
        <pc:chgData name="Alissa Flatley" userId="0242edfc-aa31-435e-a161-b1e1fa7a13bd" providerId="ADAL" clId="{97992E49-FB55-408F-BD70-E9251D889E04}" dt="2024-02-07T10:53:55.466" v="1445" actId="26606"/>
        <pc:sldMkLst>
          <pc:docMk/>
          <pc:sldMk cId="1012891955" sldId="674"/>
        </pc:sldMkLst>
        <pc:spChg chg="mod">
          <ac:chgData name="Alissa Flatley" userId="0242edfc-aa31-435e-a161-b1e1fa7a13bd" providerId="ADAL" clId="{97992E49-FB55-408F-BD70-E9251D889E04}" dt="2024-02-07T10:53:55.466" v="1445" actId="26606"/>
          <ac:spMkLst>
            <pc:docMk/>
            <pc:sldMk cId="1012891955" sldId="674"/>
            <ac:spMk id="2" creationId="{00000000-0000-0000-0000-000000000000}"/>
          </ac:spMkLst>
        </pc:spChg>
        <pc:spChg chg="del">
          <ac:chgData name="Alissa Flatley" userId="0242edfc-aa31-435e-a161-b1e1fa7a13bd" providerId="ADAL" clId="{97992E49-FB55-408F-BD70-E9251D889E04}" dt="2024-02-07T10:53:47.444" v="1442" actId="478"/>
          <ac:spMkLst>
            <pc:docMk/>
            <pc:sldMk cId="1012891955" sldId="674"/>
            <ac:spMk id="3" creationId="{0F74611C-2CD5-7350-7B35-34D12FF98B56}"/>
          </ac:spMkLst>
        </pc:spChg>
        <pc:spChg chg="add del">
          <ac:chgData name="Alissa Flatley" userId="0242edfc-aa31-435e-a161-b1e1fa7a13bd" providerId="ADAL" clId="{97992E49-FB55-408F-BD70-E9251D889E04}" dt="2024-02-07T10:53:55.466" v="1445" actId="26606"/>
          <ac:spMkLst>
            <pc:docMk/>
            <pc:sldMk cId="1012891955" sldId="674"/>
            <ac:spMk id="9" creationId="{3F24A09B-713F-43FC-AB6E-B88083968522}"/>
          </ac:spMkLst>
        </pc:spChg>
        <pc:spChg chg="add del">
          <ac:chgData name="Alissa Flatley" userId="0242edfc-aa31-435e-a161-b1e1fa7a13bd" providerId="ADAL" clId="{97992E49-FB55-408F-BD70-E9251D889E04}" dt="2024-02-07T10:53:55.452" v="1444" actId="26606"/>
          <ac:spMkLst>
            <pc:docMk/>
            <pc:sldMk cId="1012891955" sldId="674"/>
            <ac:spMk id="17" creationId="{676A1B86-DC99-46B9-B5AA-A7E928EA9CF7}"/>
          </ac:spMkLst>
        </pc:spChg>
        <pc:spChg chg="add del">
          <ac:chgData name="Alissa Flatley" userId="0242edfc-aa31-435e-a161-b1e1fa7a13bd" providerId="ADAL" clId="{97992E49-FB55-408F-BD70-E9251D889E04}" dt="2024-02-07T10:53:55.452" v="1444" actId="26606"/>
          <ac:spMkLst>
            <pc:docMk/>
            <pc:sldMk cId="1012891955" sldId="674"/>
            <ac:spMk id="19" creationId="{E9304FFE-74E9-4316-B822-F35A685E2D09}"/>
          </ac:spMkLst>
        </pc:spChg>
        <pc:spChg chg="add">
          <ac:chgData name="Alissa Flatley" userId="0242edfc-aa31-435e-a161-b1e1fa7a13bd" providerId="ADAL" clId="{97992E49-FB55-408F-BD70-E9251D889E04}" dt="2024-02-07T10:53:55.466" v="1445" actId="26606"/>
          <ac:spMkLst>
            <pc:docMk/>
            <pc:sldMk cId="1012891955" sldId="674"/>
            <ac:spMk id="21" creationId="{7DA3C418-758E-4180-A5D0-8655D6804587}"/>
          </ac:spMkLst>
        </pc:spChg>
        <pc:spChg chg="add">
          <ac:chgData name="Alissa Flatley" userId="0242edfc-aa31-435e-a161-b1e1fa7a13bd" providerId="ADAL" clId="{97992E49-FB55-408F-BD70-E9251D889E04}" dt="2024-02-07T10:53:55.466" v="1445" actId="26606"/>
          <ac:spMkLst>
            <pc:docMk/>
            <pc:sldMk cId="1012891955" sldId="674"/>
            <ac:spMk id="22" creationId="{28C8EF06-5EC3-4883-AFAF-D74FF46550FB}"/>
          </ac:spMkLst>
        </pc:spChg>
        <pc:picChg chg="del">
          <ac:chgData name="Alissa Flatley" userId="0242edfc-aa31-435e-a161-b1e1fa7a13bd" providerId="ADAL" clId="{97992E49-FB55-408F-BD70-E9251D889E04}" dt="2024-02-07T10:53:42.397" v="1441" actId="478"/>
          <ac:picMkLst>
            <pc:docMk/>
            <pc:sldMk cId="1012891955" sldId="674"/>
            <ac:picMk id="4" creationId="{28BAAE36-007E-9F48-5DF6-C6DB2331B843}"/>
          </ac:picMkLst>
        </pc:picChg>
        <pc:picChg chg="add del">
          <ac:chgData name="Alissa Flatley" userId="0242edfc-aa31-435e-a161-b1e1fa7a13bd" providerId="ADAL" clId="{97992E49-FB55-408F-BD70-E9251D889E04}" dt="2024-02-07T10:53:55.452" v="1444" actId="26606"/>
          <ac:picMkLst>
            <pc:docMk/>
            <pc:sldMk cId="1012891955" sldId="674"/>
            <ac:picMk id="13" creationId="{3227125E-5DA9-E6E2-1506-5B159F75B3D4}"/>
          </ac:picMkLst>
        </pc:picChg>
        <pc:picChg chg="add">
          <ac:chgData name="Alissa Flatley" userId="0242edfc-aa31-435e-a161-b1e1fa7a13bd" providerId="ADAL" clId="{97992E49-FB55-408F-BD70-E9251D889E04}" dt="2024-02-07T10:53:55.466" v="1445" actId="26606"/>
          <ac:picMkLst>
            <pc:docMk/>
            <pc:sldMk cId="1012891955" sldId="674"/>
            <ac:picMk id="23" creationId="{0A38DE0B-4ACF-6648-23B4-31A1E39F92D9}"/>
          </ac:picMkLst>
        </pc:picChg>
        <pc:cxnChg chg="add del">
          <ac:chgData name="Alissa Flatley" userId="0242edfc-aa31-435e-a161-b1e1fa7a13bd" providerId="ADAL" clId="{97992E49-FB55-408F-BD70-E9251D889E04}" dt="2024-02-07T10:53:55.466" v="1445" actId="26606"/>
          <ac:cxnSpMkLst>
            <pc:docMk/>
            <pc:sldMk cId="1012891955" sldId="674"/>
            <ac:cxnSpMk id="11" creationId="{0B91AB35-C3B4-4B70-B3DD-13D63B7DA23D}"/>
          </ac:cxnSpMkLst>
        </pc:cxnChg>
      </pc:sldChg>
      <pc:sldChg chg="addSp delSp modSp add mod ord setBg">
        <pc:chgData name="Alissa Flatley" userId="0242edfc-aa31-435e-a161-b1e1fa7a13bd" providerId="ADAL" clId="{97992E49-FB55-408F-BD70-E9251D889E04}" dt="2024-02-07T10:52:57.484" v="1436" actId="20577"/>
        <pc:sldMkLst>
          <pc:docMk/>
          <pc:sldMk cId="128771512" sldId="675"/>
        </pc:sldMkLst>
        <pc:spChg chg="mod">
          <ac:chgData name="Alissa Flatley" userId="0242edfc-aa31-435e-a161-b1e1fa7a13bd" providerId="ADAL" clId="{97992E49-FB55-408F-BD70-E9251D889E04}" dt="2024-02-07T10:51:26.254" v="1424" actId="26606"/>
          <ac:spMkLst>
            <pc:docMk/>
            <pc:sldMk cId="128771512" sldId="675"/>
            <ac:spMk id="2" creationId="{00000000-0000-0000-0000-000000000000}"/>
          </ac:spMkLst>
        </pc:spChg>
        <pc:spChg chg="mod">
          <ac:chgData name="Alissa Flatley" userId="0242edfc-aa31-435e-a161-b1e1fa7a13bd" providerId="ADAL" clId="{97992E49-FB55-408F-BD70-E9251D889E04}" dt="2024-02-07T10:52:57.484" v="1436" actId="20577"/>
          <ac:spMkLst>
            <pc:docMk/>
            <pc:sldMk cId="128771512" sldId="675"/>
            <ac:spMk id="3" creationId="{00000000-0000-0000-0000-000000000000}"/>
          </ac:spMkLst>
        </pc:spChg>
        <pc:spChg chg="del mod">
          <ac:chgData name="Alissa Flatley" userId="0242edfc-aa31-435e-a161-b1e1fa7a13bd" providerId="ADAL" clId="{97992E49-FB55-408F-BD70-E9251D889E04}" dt="2024-02-07T10:51:10.650" v="1421" actId="478"/>
          <ac:spMkLst>
            <pc:docMk/>
            <pc:sldMk cId="128771512" sldId="675"/>
            <ac:spMk id="6" creationId="{164FEAFE-2B25-FA77-E459-97E78118035C}"/>
          </ac:spMkLst>
        </pc:spChg>
        <pc:spChg chg="del">
          <ac:chgData name="Alissa Flatley" userId="0242edfc-aa31-435e-a161-b1e1fa7a13bd" providerId="ADAL" clId="{97992E49-FB55-408F-BD70-E9251D889E04}" dt="2024-02-07T10:50:49.555" v="1414" actId="478"/>
          <ac:spMkLst>
            <pc:docMk/>
            <pc:sldMk cId="128771512" sldId="675"/>
            <ac:spMk id="7" creationId="{00000000-0000-0000-0000-000000000000}"/>
          </ac:spMkLst>
        </pc:spChg>
        <pc:spChg chg="add del">
          <ac:chgData name="Alissa Flatley" userId="0242edfc-aa31-435e-a161-b1e1fa7a13bd" providerId="ADAL" clId="{97992E49-FB55-408F-BD70-E9251D889E04}" dt="2024-02-07T10:51:16.525" v="1422" actId="26606"/>
          <ac:spMkLst>
            <pc:docMk/>
            <pc:sldMk cId="128771512" sldId="675"/>
            <ac:spMk id="11" creationId="{4C608BEB-860E-4094-8511-78603564A75E}"/>
          </ac:spMkLst>
        </pc:spChg>
        <pc:spChg chg="add del">
          <ac:chgData name="Alissa Flatley" userId="0242edfc-aa31-435e-a161-b1e1fa7a13bd" providerId="ADAL" clId="{97992E49-FB55-408F-BD70-E9251D889E04}" dt="2024-02-07T10:51:26.254" v="1424" actId="26606"/>
          <ac:spMkLst>
            <pc:docMk/>
            <pc:sldMk cId="128771512" sldId="675"/>
            <ac:spMk id="19" creationId="{9AA72BD9-2C5A-4EDC-931F-5AA08EACA0F3}"/>
          </ac:spMkLst>
        </pc:spChg>
        <pc:spChg chg="add del">
          <ac:chgData name="Alissa Flatley" userId="0242edfc-aa31-435e-a161-b1e1fa7a13bd" providerId="ADAL" clId="{97992E49-FB55-408F-BD70-E9251D889E04}" dt="2024-02-07T10:51:26.254" v="1424" actId="26606"/>
          <ac:spMkLst>
            <pc:docMk/>
            <pc:sldMk cId="128771512" sldId="675"/>
            <ac:spMk id="21" creationId="{DD3981AC-7B61-4947-BCF3-F7AA7FA385B9}"/>
          </ac:spMkLst>
        </pc:spChg>
        <pc:spChg chg="add del">
          <ac:chgData name="Alissa Flatley" userId="0242edfc-aa31-435e-a161-b1e1fa7a13bd" providerId="ADAL" clId="{97992E49-FB55-408F-BD70-E9251D889E04}" dt="2024-02-07T10:51:26.254" v="1424" actId="26606"/>
          <ac:spMkLst>
            <pc:docMk/>
            <pc:sldMk cId="128771512" sldId="675"/>
            <ac:spMk id="23" creationId="{55D4142C-5077-457F-A6AD-3FECFDB39685}"/>
          </ac:spMkLst>
        </pc:spChg>
        <pc:spChg chg="add del">
          <ac:chgData name="Alissa Flatley" userId="0242edfc-aa31-435e-a161-b1e1fa7a13bd" providerId="ADAL" clId="{97992E49-FB55-408F-BD70-E9251D889E04}" dt="2024-02-07T10:51:26.254" v="1424" actId="26606"/>
          <ac:spMkLst>
            <pc:docMk/>
            <pc:sldMk cId="128771512" sldId="675"/>
            <ac:spMk id="25" creationId="{7A5F0580-5EE9-419F-96EE-B6529EF6E7D0}"/>
          </ac:spMkLst>
        </pc:spChg>
        <pc:spChg chg="add">
          <ac:chgData name="Alissa Flatley" userId="0242edfc-aa31-435e-a161-b1e1fa7a13bd" providerId="ADAL" clId="{97992E49-FB55-408F-BD70-E9251D889E04}" dt="2024-02-07T10:51:26.254" v="1424" actId="26606"/>
          <ac:spMkLst>
            <pc:docMk/>
            <pc:sldMk cId="128771512" sldId="675"/>
            <ac:spMk id="31" creationId="{F944E337-3E5D-4A1F-A5A1-2057F25B8A7B}"/>
          </ac:spMkLst>
        </pc:spChg>
        <pc:spChg chg="add">
          <ac:chgData name="Alissa Flatley" userId="0242edfc-aa31-435e-a161-b1e1fa7a13bd" providerId="ADAL" clId="{97992E49-FB55-408F-BD70-E9251D889E04}" dt="2024-02-07T10:51:26.254" v="1424" actId="26606"/>
          <ac:spMkLst>
            <pc:docMk/>
            <pc:sldMk cId="128771512" sldId="675"/>
            <ac:spMk id="33" creationId="{4DA50D69-7CF7-4844-B844-A2B821C77F24}"/>
          </ac:spMkLst>
        </pc:spChg>
        <pc:picChg chg="add del">
          <ac:chgData name="Alissa Flatley" userId="0242edfc-aa31-435e-a161-b1e1fa7a13bd" providerId="ADAL" clId="{97992E49-FB55-408F-BD70-E9251D889E04}" dt="2024-02-07T10:51:21.697" v="1423" actId="478"/>
          <ac:picMkLst>
            <pc:docMk/>
            <pc:sldMk cId="128771512" sldId="675"/>
            <ac:picMk id="15" creationId="{0903F078-BDB1-9BD7-9642-051402E16C7A}"/>
          </ac:picMkLst>
        </pc:picChg>
        <pc:picChg chg="add">
          <ac:chgData name="Alissa Flatley" userId="0242edfc-aa31-435e-a161-b1e1fa7a13bd" providerId="ADAL" clId="{97992E49-FB55-408F-BD70-E9251D889E04}" dt="2024-02-07T10:51:26.254" v="1424" actId="26606"/>
          <ac:picMkLst>
            <pc:docMk/>
            <pc:sldMk cId="128771512" sldId="675"/>
            <ac:picMk id="27" creationId="{74D52CC5-C0E3-2997-A707-1EDB1F89BA98}"/>
          </ac:picMkLst>
        </pc:picChg>
        <pc:picChg chg="del">
          <ac:chgData name="Alissa Flatley" userId="0242edfc-aa31-435e-a161-b1e1fa7a13bd" providerId="ADAL" clId="{97992E49-FB55-408F-BD70-E9251D889E04}" dt="2024-02-07T10:50:45.861" v="1413" actId="478"/>
          <ac:picMkLst>
            <pc:docMk/>
            <pc:sldMk cId="128771512" sldId="675"/>
            <ac:picMk id="2050" creationId="{00000000-0000-0000-0000-000000000000}"/>
          </ac:picMkLst>
        </pc:picChg>
        <pc:cxnChg chg="add del">
          <ac:chgData name="Alissa Flatley" userId="0242edfc-aa31-435e-a161-b1e1fa7a13bd" providerId="ADAL" clId="{97992E49-FB55-408F-BD70-E9251D889E04}" dt="2024-02-07T10:51:16.525" v="1422" actId="26606"/>
          <ac:cxnSpMkLst>
            <pc:docMk/>
            <pc:sldMk cId="128771512" sldId="675"/>
            <ac:cxnSpMk id="13" creationId="{1F16A8D4-FE87-4604-88B2-394B5D1EB437}"/>
          </ac:cxnSpMkLst>
        </pc:cxnChg>
      </pc:sldChg>
      <pc:sldChg chg="addSp delSp modSp add mod setBg">
        <pc:chgData name="Alissa Flatley" userId="0242edfc-aa31-435e-a161-b1e1fa7a13bd" providerId="ADAL" clId="{97992E49-FB55-408F-BD70-E9251D889E04}" dt="2024-02-07T10:53:09.149" v="1437" actId="113"/>
        <pc:sldMkLst>
          <pc:docMk/>
          <pc:sldMk cId="1826990605" sldId="676"/>
        </pc:sldMkLst>
        <pc:spChg chg="mod">
          <ac:chgData name="Alissa Flatley" userId="0242edfc-aa31-435e-a161-b1e1fa7a13bd" providerId="ADAL" clId="{97992E49-FB55-408F-BD70-E9251D889E04}" dt="2024-02-07T10:51:39.991" v="1428" actId="26606"/>
          <ac:spMkLst>
            <pc:docMk/>
            <pc:sldMk cId="1826990605" sldId="676"/>
            <ac:spMk id="2" creationId="{00000000-0000-0000-0000-000000000000}"/>
          </ac:spMkLst>
        </pc:spChg>
        <pc:spChg chg="mod">
          <ac:chgData name="Alissa Flatley" userId="0242edfc-aa31-435e-a161-b1e1fa7a13bd" providerId="ADAL" clId="{97992E49-FB55-408F-BD70-E9251D889E04}" dt="2024-02-07T10:53:09.149" v="1437" actId="113"/>
          <ac:spMkLst>
            <pc:docMk/>
            <pc:sldMk cId="1826990605" sldId="676"/>
            <ac:spMk id="3" creationId="{00000000-0000-0000-0000-000000000000}"/>
          </ac:spMkLst>
        </pc:spChg>
        <pc:spChg chg="del mod">
          <ac:chgData name="Alissa Flatley" userId="0242edfc-aa31-435e-a161-b1e1fa7a13bd" providerId="ADAL" clId="{97992E49-FB55-408F-BD70-E9251D889E04}" dt="2024-02-07T10:51:37.898" v="1427" actId="478"/>
          <ac:spMkLst>
            <pc:docMk/>
            <pc:sldMk cId="1826990605" sldId="676"/>
            <ac:spMk id="6" creationId="{164FEAFE-2B25-FA77-E459-97E78118035C}"/>
          </ac:spMkLst>
        </pc:spChg>
        <pc:spChg chg="del">
          <ac:chgData name="Alissa Flatley" userId="0242edfc-aa31-435e-a161-b1e1fa7a13bd" providerId="ADAL" clId="{97992E49-FB55-408F-BD70-E9251D889E04}" dt="2024-02-07T10:50:52.620" v="1415" actId="478"/>
          <ac:spMkLst>
            <pc:docMk/>
            <pc:sldMk cId="1826990605" sldId="676"/>
            <ac:spMk id="7" creationId="{00000000-0000-0000-0000-000000000000}"/>
          </ac:spMkLst>
        </pc:spChg>
        <pc:spChg chg="add del">
          <ac:chgData name="Alissa Flatley" userId="0242edfc-aa31-435e-a161-b1e1fa7a13bd" providerId="ADAL" clId="{97992E49-FB55-408F-BD70-E9251D889E04}" dt="2024-02-07T10:51:39.991" v="1428" actId="26606"/>
          <ac:spMkLst>
            <pc:docMk/>
            <pc:sldMk cId="1826990605" sldId="676"/>
            <ac:spMk id="11" creationId="{4C608BEB-860E-4094-8511-78603564A75E}"/>
          </ac:spMkLst>
        </pc:spChg>
        <pc:spChg chg="add">
          <ac:chgData name="Alissa Flatley" userId="0242edfc-aa31-435e-a161-b1e1fa7a13bd" providerId="ADAL" clId="{97992E49-FB55-408F-BD70-E9251D889E04}" dt="2024-02-07T10:51:39.991" v="1428" actId="26606"/>
          <ac:spMkLst>
            <pc:docMk/>
            <pc:sldMk cId="1826990605" sldId="676"/>
            <ac:spMk id="19" creationId="{F944E337-3E5D-4A1F-A5A1-2057F25B8A7B}"/>
          </ac:spMkLst>
        </pc:spChg>
        <pc:spChg chg="add">
          <ac:chgData name="Alissa Flatley" userId="0242edfc-aa31-435e-a161-b1e1fa7a13bd" providerId="ADAL" clId="{97992E49-FB55-408F-BD70-E9251D889E04}" dt="2024-02-07T10:51:39.991" v="1428" actId="26606"/>
          <ac:spMkLst>
            <pc:docMk/>
            <pc:sldMk cId="1826990605" sldId="676"/>
            <ac:spMk id="21" creationId="{4DA50D69-7CF7-4844-B844-A2B821C77F24}"/>
          </ac:spMkLst>
        </pc:spChg>
        <pc:picChg chg="add">
          <ac:chgData name="Alissa Flatley" userId="0242edfc-aa31-435e-a161-b1e1fa7a13bd" providerId="ADAL" clId="{97992E49-FB55-408F-BD70-E9251D889E04}" dt="2024-02-07T10:51:39.991" v="1428" actId="26606"/>
          <ac:picMkLst>
            <pc:docMk/>
            <pc:sldMk cId="1826990605" sldId="676"/>
            <ac:picMk id="15" creationId="{9054063A-0E06-A706-D1D6-A6FBC7290258}"/>
          </ac:picMkLst>
        </pc:picChg>
        <pc:picChg chg="del">
          <ac:chgData name="Alissa Flatley" userId="0242edfc-aa31-435e-a161-b1e1fa7a13bd" providerId="ADAL" clId="{97992E49-FB55-408F-BD70-E9251D889E04}" dt="2024-02-07T10:50:53.827" v="1416" actId="478"/>
          <ac:picMkLst>
            <pc:docMk/>
            <pc:sldMk cId="1826990605" sldId="676"/>
            <ac:picMk id="2050" creationId="{00000000-0000-0000-0000-000000000000}"/>
          </ac:picMkLst>
        </pc:picChg>
        <pc:cxnChg chg="add del">
          <ac:chgData name="Alissa Flatley" userId="0242edfc-aa31-435e-a161-b1e1fa7a13bd" providerId="ADAL" clId="{97992E49-FB55-408F-BD70-E9251D889E04}" dt="2024-02-07T10:51:39.991" v="1428" actId="26606"/>
          <ac:cxnSpMkLst>
            <pc:docMk/>
            <pc:sldMk cId="1826990605" sldId="676"/>
            <ac:cxnSpMk id="13" creationId="{1F16A8D4-FE87-4604-88B2-394B5D1EB437}"/>
          </ac:cxnSpMkLst>
        </pc:cxnChg>
      </pc:sldChg>
      <pc:sldChg chg="addSp delSp modSp add mod setBg modNotesTx">
        <pc:chgData name="Alissa Flatley" userId="0242edfc-aa31-435e-a161-b1e1fa7a13bd" providerId="ADAL" clId="{97992E49-FB55-408F-BD70-E9251D889E04}" dt="2024-02-07T10:53:34.360" v="1440"/>
        <pc:sldMkLst>
          <pc:docMk/>
          <pc:sldMk cId="3920424677" sldId="677"/>
        </pc:sldMkLst>
        <pc:spChg chg="mod">
          <ac:chgData name="Alissa Flatley" userId="0242edfc-aa31-435e-a161-b1e1fa7a13bd" providerId="ADAL" clId="{97992E49-FB55-408F-BD70-E9251D889E04}" dt="2024-02-07T10:51:51.654" v="1431" actId="26606"/>
          <ac:spMkLst>
            <pc:docMk/>
            <pc:sldMk cId="3920424677" sldId="677"/>
            <ac:spMk id="2" creationId="{00000000-0000-0000-0000-000000000000}"/>
          </ac:spMkLst>
        </pc:spChg>
        <pc:spChg chg="mod">
          <ac:chgData name="Alissa Flatley" userId="0242edfc-aa31-435e-a161-b1e1fa7a13bd" providerId="ADAL" clId="{97992E49-FB55-408F-BD70-E9251D889E04}" dt="2024-02-07T10:53:30.477" v="1438" actId="20577"/>
          <ac:spMkLst>
            <pc:docMk/>
            <pc:sldMk cId="3920424677" sldId="677"/>
            <ac:spMk id="3" creationId="{00000000-0000-0000-0000-000000000000}"/>
          </ac:spMkLst>
        </pc:spChg>
        <pc:spChg chg="del mod">
          <ac:chgData name="Alissa Flatley" userId="0242edfc-aa31-435e-a161-b1e1fa7a13bd" providerId="ADAL" clId="{97992E49-FB55-408F-BD70-E9251D889E04}" dt="2024-02-07T10:51:48.831" v="1430" actId="478"/>
          <ac:spMkLst>
            <pc:docMk/>
            <pc:sldMk cId="3920424677" sldId="677"/>
            <ac:spMk id="6" creationId="{164FEAFE-2B25-FA77-E459-97E78118035C}"/>
          </ac:spMkLst>
        </pc:spChg>
        <pc:spChg chg="del">
          <ac:chgData name="Alissa Flatley" userId="0242edfc-aa31-435e-a161-b1e1fa7a13bd" providerId="ADAL" clId="{97992E49-FB55-408F-BD70-E9251D889E04}" dt="2024-02-07T10:50:57.126" v="1417" actId="478"/>
          <ac:spMkLst>
            <pc:docMk/>
            <pc:sldMk cId="3920424677" sldId="677"/>
            <ac:spMk id="7" creationId="{00000000-0000-0000-0000-000000000000}"/>
          </ac:spMkLst>
        </pc:spChg>
        <pc:spChg chg="add del">
          <ac:chgData name="Alissa Flatley" userId="0242edfc-aa31-435e-a161-b1e1fa7a13bd" providerId="ADAL" clId="{97992E49-FB55-408F-BD70-E9251D889E04}" dt="2024-02-07T10:51:51.654" v="1431" actId="26606"/>
          <ac:spMkLst>
            <pc:docMk/>
            <pc:sldMk cId="3920424677" sldId="677"/>
            <ac:spMk id="11" creationId="{4C608BEB-860E-4094-8511-78603564A75E}"/>
          </ac:spMkLst>
        </pc:spChg>
        <pc:spChg chg="add">
          <ac:chgData name="Alissa Flatley" userId="0242edfc-aa31-435e-a161-b1e1fa7a13bd" providerId="ADAL" clId="{97992E49-FB55-408F-BD70-E9251D889E04}" dt="2024-02-07T10:51:51.654" v="1431" actId="26606"/>
          <ac:spMkLst>
            <pc:docMk/>
            <pc:sldMk cId="3920424677" sldId="677"/>
            <ac:spMk id="19" creationId="{F944E337-3E5D-4A1F-A5A1-2057F25B8A7B}"/>
          </ac:spMkLst>
        </pc:spChg>
        <pc:spChg chg="add">
          <ac:chgData name="Alissa Flatley" userId="0242edfc-aa31-435e-a161-b1e1fa7a13bd" providerId="ADAL" clId="{97992E49-FB55-408F-BD70-E9251D889E04}" dt="2024-02-07T10:51:51.654" v="1431" actId="26606"/>
          <ac:spMkLst>
            <pc:docMk/>
            <pc:sldMk cId="3920424677" sldId="677"/>
            <ac:spMk id="21" creationId="{4DA50D69-7CF7-4844-B844-A2B821C77F24}"/>
          </ac:spMkLst>
        </pc:spChg>
        <pc:picChg chg="add">
          <ac:chgData name="Alissa Flatley" userId="0242edfc-aa31-435e-a161-b1e1fa7a13bd" providerId="ADAL" clId="{97992E49-FB55-408F-BD70-E9251D889E04}" dt="2024-02-07T10:51:51.654" v="1431" actId="26606"/>
          <ac:picMkLst>
            <pc:docMk/>
            <pc:sldMk cId="3920424677" sldId="677"/>
            <ac:picMk id="15" creationId="{1BE3291B-EC02-0E48-4622-DEB30C92AD41}"/>
          </ac:picMkLst>
        </pc:picChg>
        <pc:picChg chg="del">
          <ac:chgData name="Alissa Flatley" userId="0242edfc-aa31-435e-a161-b1e1fa7a13bd" providerId="ADAL" clId="{97992E49-FB55-408F-BD70-E9251D889E04}" dt="2024-02-07T10:50:58.330" v="1418" actId="478"/>
          <ac:picMkLst>
            <pc:docMk/>
            <pc:sldMk cId="3920424677" sldId="677"/>
            <ac:picMk id="2050" creationId="{00000000-0000-0000-0000-000000000000}"/>
          </ac:picMkLst>
        </pc:picChg>
        <pc:cxnChg chg="add del">
          <ac:chgData name="Alissa Flatley" userId="0242edfc-aa31-435e-a161-b1e1fa7a13bd" providerId="ADAL" clId="{97992E49-FB55-408F-BD70-E9251D889E04}" dt="2024-02-07T10:51:51.654" v="1431" actId="26606"/>
          <ac:cxnSpMkLst>
            <pc:docMk/>
            <pc:sldMk cId="3920424677" sldId="677"/>
            <ac:cxnSpMk id="13" creationId="{1F16A8D4-FE87-4604-88B2-394B5D1EB437}"/>
          </ac:cxnSpMkLst>
        </pc:cxnChg>
      </pc:sldChg>
      <pc:sldChg chg="addSp delSp modSp add mod modNotesTx">
        <pc:chgData name="Alissa Flatley" userId="0242edfc-aa31-435e-a161-b1e1fa7a13bd" providerId="ADAL" clId="{97992E49-FB55-408F-BD70-E9251D889E04}" dt="2024-02-07T14:43:11.054" v="1696" actId="14100"/>
        <pc:sldMkLst>
          <pc:docMk/>
          <pc:sldMk cId="3947226194" sldId="678"/>
        </pc:sldMkLst>
        <pc:spChg chg="del mod">
          <ac:chgData name="Alissa Flatley" userId="0242edfc-aa31-435e-a161-b1e1fa7a13bd" providerId="ADAL" clId="{97992E49-FB55-408F-BD70-E9251D889E04}" dt="2024-02-06T21:02:16.374" v="893" actId="22"/>
          <ac:spMkLst>
            <pc:docMk/>
            <pc:sldMk cId="3947226194" sldId="678"/>
            <ac:spMk id="3" creationId="{00000000-0000-0000-0000-000000000000}"/>
          </ac:spMkLst>
        </pc:spChg>
        <pc:spChg chg="del">
          <ac:chgData name="Alissa Flatley" userId="0242edfc-aa31-435e-a161-b1e1fa7a13bd" providerId="ADAL" clId="{97992E49-FB55-408F-BD70-E9251D889E04}" dt="2024-02-07T14:41:49.938" v="1675" actId="478"/>
          <ac:spMkLst>
            <pc:docMk/>
            <pc:sldMk cId="3947226194" sldId="678"/>
            <ac:spMk id="6" creationId="{164FEAFE-2B25-FA77-E459-97E78118035C}"/>
          </ac:spMkLst>
        </pc:spChg>
        <pc:spChg chg="del mod">
          <ac:chgData name="Alissa Flatley" userId="0242edfc-aa31-435e-a161-b1e1fa7a13bd" providerId="ADAL" clId="{97992E49-FB55-408F-BD70-E9251D889E04}" dt="2024-02-07T14:41:45.218" v="1673" actId="478"/>
          <ac:spMkLst>
            <pc:docMk/>
            <pc:sldMk cId="3947226194" sldId="678"/>
            <ac:spMk id="7" creationId="{00000000-0000-0000-0000-000000000000}"/>
          </ac:spMkLst>
        </pc:spChg>
        <pc:spChg chg="add mod">
          <ac:chgData name="Alissa Flatley" userId="0242edfc-aa31-435e-a161-b1e1fa7a13bd" providerId="ADAL" clId="{97992E49-FB55-408F-BD70-E9251D889E04}" dt="2024-02-07T14:42:37.046" v="1685" actId="14100"/>
          <ac:spMkLst>
            <pc:docMk/>
            <pc:sldMk cId="3947226194" sldId="678"/>
            <ac:spMk id="8" creationId="{E751C4A7-A196-05DF-C915-2BF1F888E21C}"/>
          </ac:spMkLst>
        </pc:spChg>
        <pc:spChg chg="add mod">
          <ac:chgData name="Alissa Flatley" userId="0242edfc-aa31-435e-a161-b1e1fa7a13bd" providerId="ADAL" clId="{97992E49-FB55-408F-BD70-E9251D889E04}" dt="2024-02-07T14:43:11.054" v="1696" actId="14100"/>
          <ac:spMkLst>
            <pc:docMk/>
            <pc:sldMk cId="3947226194" sldId="678"/>
            <ac:spMk id="9" creationId="{EFC09C35-A2D6-2D27-BDB3-D4F1FEC765D0}"/>
          </ac:spMkLst>
        </pc:spChg>
        <pc:picChg chg="add mod ord modCrop">
          <ac:chgData name="Alissa Flatley" userId="0242edfc-aa31-435e-a161-b1e1fa7a13bd" providerId="ADAL" clId="{97992E49-FB55-408F-BD70-E9251D889E04}" dt="2024-02-07T14:42:46.419" v="1690" actId="1076"/>
          <ac:picMkLst>
            <pc:docMk/>
            <pc:sldMk cId="3947226194" sldId="678"/>
            <ac:picMk id="5" creationId="{F6A50F67-B9C9-448D-CF2C-E2ABC732E143}"/>
          </ac:picMkLst>
        </pc:picChg>
        <pc:picChg chg="del">
          <ac:chgData name="Alissa Flatley" userId="0242edfc-aa31-435e-a161-b1e1fa7a13bd" providerId="ADAL" clId="{97992E49-FB55-408F-BD70-E9251D889E04}" dt="2024-02-06T21:02:12.386" v="891" actId="478"/>
          <ac:picMkLst>
            <pc:docMk/>
            <pc:sldMk cId="3947226194" sldId="678"/>
            <ac:picMk id="2050" creationId="{00000000-0000-0000-0000-000000000000}"/>
          </ac:picMkLst>
        </pc:picChg>
      </pc:sldChg>
      <pc:sldChg chg="addSp delSp modSp add mod">
        <pc:chgData name="Alissa Flatley" userId="0242edfc-aa31-435e-a161-b1e1fa7a13bd" providerId="ADAL" clId="{97992E49-FB55-408F-BD70-E9251D889E04}" dt="2024-02-07T14:43:28.695" v="1699" actId="14100"/>
        <pc:sldMkLst>
          <pc:docMk/>
          <pc:sldMk cId="1483164456" sldId="679"/>
        </pc:sldMkLst>
        <pc:spChg chg="add del mod">
          <ac:chgData name="Alissa Flatley" userId="0242edfc-aa31-435e-a161-b1e1fa7a13bd" providerId="ADAL" clId="{97992E49-FB55-408F-BD70-E9251D889E04}" dt="2024-02-07T10:52:26.109" v="1433" actId="478"/>
          <ac:spMkLst>
            <pc:docMk/>
            <pc:sldMk cId="1483164456" sldId="679"/>
            <ac:spMk id="4" creationId="{0DE5FE42-4359-5179-DC28-699CAF5D9F6B}"/>
          </ac:spMkLst>
        </pc:spChg>
        <pc:spChg chg="del">
          <ac:chgData name="Alissa Flatley" userId="0242edfc-aa31-435e-a161-b1e1fa7a13bd" providerId="ADAL" clId="{97992E49-FB55-408F-BD70-E9251D889E04}" dt="2024-02-07T10:52:27.955" v="1434" actId="478"/>
          <ac:spMkLst>
            <pc:docMk/>
            <pc:sldMk cId="1483164456" sldId="679"/>
            <ac:spMk id="7" creationId="{00000000-0000-0000-0000-000000000000}"/>
          </ac:spMkLst>
        </pc:spChg>
        <pc:spChg chg="add mod">
          <ac:chgData name="Alissa Flatley" userId="0242edfc-aa31-435e-a161-b1e1fa7a13bd" providerId="ADAL" clId="{97992E49-FB55-408F-BD70-E9251D889E04}" dt="2024-02-07T14:43:28.695" v="1699" actId="14100"/>
          <ac:spMkLst>
            <pc:docMk/>
            <pc:sldMk cId="1483164456" sldId="679"/>
            <ac:spMk id="10" creationId="{BE28D435-BEA3-7804-43A5-34E007CDBC7D}"/>
          </ac:spMkLst>
        </pc:spChg>
        <pc:picChg chg="del">
          <ac:chgData name="Alissa Flatley" userId="0242edfc-aa31-435e-a161-b1e1fa7a13bd" providerId="ADAL" clId="{97992E49-FB55-408F-BD70-E9251D889E04}" dt="2024-02-06T21:03:03.795" v="900" actId="478"/>
          <ac:picMkLst>
            <pc:docMk/>
            <pc:sldMk cId="1483164456" sldId="679"/>
            <ac:picMk id="5" creationId="{F6A50F67-B9C9-448D-CF2C-E2ABC732E143}"/>
          </ac:picMkLst>
        </pc:picChg>
        <pc:picChg chg="add mod modCrop">
          <ac:chgData name="Alissa Flatley" userId="0242edfc-aa31-435e-a161-b1e1fa7a13bd" providerId="ADAL" clId="{97992E49-FB55-408F-BD70-E9251D889E04}" dt="2024-02-07T14:42:04.480" v="1679" actId="1076"/>
          <ac:picMkLst>
            <pc:docMk/>
            <pc:sldMk cId="1483164456" sldId="679"/>
            <ac:picMk id="9" creationId="{FAE95152-75FB-7CA5-47DC-4D3C08B421B4}"/>
          </ac:picMkLst>
        </pc:picChg>
      </pc:sldChg>
      <pc:sldChg chg="addSp delSp modSp add mod modNotesTx">
        <pc:chgData name="Alissa Flatley" userId="0242edfc-aa31-435e-a161-b1e1fa7a13bd" providerId="ADAL" clId="{97992E49-FB55-408F-BD70-E9251D889E04}" dt="2024-02-07T14:44:12.143" v="1708" actId="14100"/>
        <pc:sldMkLst>
          <pc:docMk/>
          <pc:sldMk cId="3262357007" sldId="680"/>
        </pc:sldMkLst>
        <pc:spChg chg="del">
          <ac:chgData name="Alissa Flatley" userId="0242edfc-aa31-435e-a161-b1e1fa7a13bd" providerId="ADAL" clId="{97992E49-FB55-408F-BD70-E9251D889E04}" dt="2024-02-07T10:52:38.030" v="1435" actId="478"/>
          <ac:spMkLst>
            <pc:docMk/>
            <pc:sldMk cId="3262357007" sldId="680"/>
            <ac:spMk id="4" creationId="{0DE5FE42-4359-5179-DC28-699CAF5D9F6B}"/>
          </ac:spMkLst>
        </pc:spChg>
        <pc:spChg chg="del">
          <ac:chgData name="Alissa Flatley" userId="0242edfc-aa31-435e-a161-b1e1fa7a13bd" providerId="ADAL" clId="{97992E49-FB55-408F-BD70-E9251D889E04}" dt="2024-02-07T14:44:02.101" v="1705" actId="478"/>
          <ac:spMkLst>
            <pc:docMk/>
            <pc:sldMk cId="3262357007" sldId="680"/>
            <ac:spMk id="6" creationId="{164FEAFE-2B25-FA77-E459-97E78118035C}"/>
          </ac:spMkLst>
        </pc:spChg>
        <pc:spChg chg="del">
          <ac:chgData name="Alissa Flatley" userId="0242edfc-aa31-435e-a161-b1e1fa7a13bd" providerId="ADAL" clId="{97992E49-FB55-408F-BD70-E9251D889E04}" dt="2024-02-07T14:43:54.519" v="1702" actId="478"/>
          <ac:spMkLst>
            <pc:docMk/>
            <pc:sldMk cId="3262357007" sldId="680"/>
            <ac:spMk id="7" creationId="{00000000-0000-0000-0000-000000000000}"/>
          </ac:spMkLst>
        </pc:spChg>
        <pc:spChg chg="add mod">
          <ac:chgData name="Alissa Flatley" userId="0242edfc-aa31-435e-a161-b1e1fa7a13bd" providerId="ADAL" clId="{97992E49-FB55-408F-BD70-E9251D889E04}" dt="2024-02-07T14:44:12.143" v="1708" actId="14100"/>
          <ac:spMkLst>
            <pc:docMk/>
            <pc:sldMk cId="3262357007" sldId="680"/>
            <ac:spMk id="8" creationId="{179F2A80-1CC3-2340-3EF2-85B28263EAE1}"/>
          </ac:spMkLst>
        </pc:spChg>
        <pc:picChg chg="add mod modCrop">
          <ac:chgData name="Alissa Flatley" userId="0242edfc-aa31-435e-a161-b1e1fa7a13bd" providerId="ADAL" clId="{97992E49-FB55-408F-BD70-E9251D889E04}" dt="2024-02-07T14:44:04.937" v="1706" actId="1076"/>
          <ac:picMkLst>
            <pc:docMk/>
            <pc:sldMk cId="3262357007" sldId="680"/>
            <ac:picMk id="5" creationId="{C4605BA1-BF8B-5E21-9C99-6A2FCC54E0E8}"/>
          </ac:picMkLst>
        </pc:picChg>
        <pc:picChg chg="del">
          <ac:chgData name="Alissa Flatley" userId="0242edfc-aa31-435e-a161-b1e1fa7a13bd" providerId="ADAL" clId="{97992E49-FB55-408F-BD70-E9251D889E04}" dt="2024-02-06T21:03:55.584" v="913" actId="478"/>
          <ac:picMkLst>
            <pc:docMk/>
            <pc:sldMk cId="3262357007" sldId="680"/>
            <ac:picMk id="9" creationId="{FAE95152-75FB-7CA5-47DC-4D3C08B421B4}"/>
          </ac:picMkLst>
        </pc:picChg>
      </pc:sldChg>
      <pc:sldChg chg="addSp delSp modSp add mod">
        <pc:chgData name="Alissa Flatley" userId="0242edfc-aa31-435e-a161-b1e1fa7a13bd" providerId="ADAL" clId="{97992E49-FB55-408F-BD70-E9251D889E04}" dt="2024-02-07T14:45:44.635" v="1710" actId="478"/>
        <pc:sldMkLst>
          <pc:docMk/>
          <pc:sldMk cId="4155055847" sldId="681"/>
        </pc:sldMkLst>
        <pc:spChg chg="del">
          <ac:chgData name="Alissa Flatley" userId="0242edfc-aa31-435e-a161-b1e1fa7a13bd" providerId="ADAL" clId="{97992E49-FB55-408F-BD70-E9251D889E04}" dt="2024-02-06T21:05:28.662" v="921" actId="478"/>
          <ac:spMkLst>
            <pc:docMk/>
            <pc:sldMk cId="4155055847" sldId="681"/>
            <ac:spMk id="4" creationId="{0DE5FE42-4359-5179-DC28-699CAF5D9F6B}"/>
          </ac:spMkLst>
        </pc:spChg>
        <pc:spChg chg="del">
          <ac:chgData name="Alissa Flatley" userId="0242edfc-aa31-435e-a161-b1e1fa7a13bd" providerId="ADAL" clId="{97992E49-FB55-408F-BD70-E9251D889E04}" dt="2024-02-07T14:45:44.635" v="1710" actId="478"/>
          <ac:spMkLst>
            <pc:docMk/>
            <pc:sldMk cId="4155055847" sldId="681"/>
            <ac:spMk id="6" creationId="{164FEAFE-2B25-FA77-E459-97E78118035C}"/>
          </ac:spMkLst>
        </pc:spChg>
        <pc:spChg chg="del">
          <ac:chgData name="Alissa Flatley" userId="0242edfc-aa31-435e-a161-b1e1fa7a13bd" providerId="ADAL" clId="{97992E49-FB55-408F-BD70-E9251D889E04}" dt="2024-02-06T21:05:26.676" v="920" actId="478"/>
          <ac:spMkLst>
            <pc:docMk/>
            <pc:sldMk cId="4155055847" sldId="681"/>
            <ac:spMk id="7" creationId="{00000000-0000-0000-0000-000000000000}"/>
          </ac:spMkLst>
        </pc:spChg>
        <pc:picChg chg="del">
          <ac:chgData name="Alissa Flatley" userId="0242edfc-aa31-435e-a161-b1e1fa7a13bd" providerId="ADAL" clId="{97992E49-FB55-408F-BD70-E9251D889E04}" dt="2024-02-06T21:05:24.601" v="919" actId="478"/>
          <ac:picMkLst>
            <pc:docMk/>
            <pc:sldMk cId="4155055847" sldId="681"/>
            <ac:picMk id="5" creationId="{C4605BA1-BF8B-5E21-9C99-6A2FCC54E0E8}"/>
          </ac:picMkLst>
        </pc:picChg>
        <pc:picChg chg="add mod modCrop">
          <ac:chgData name="Alissa Flatley" userId="0242edfc-aa31-435e-a161-b1e1fa7a13bd" providerId="ADAL" clId="{97992E49-FB55-408F-BD70-E9251D889E04}" dt="2024-02-07T14:45:39.704" v="1709" actId="1076"/>
          <ac:picMkLst>
            <pc:docMk/>
            <pc:sldMk cId="4155055847" sldId="681"/>
            <ac:picMk id="8" creationId="{92F335AB-1D4B-8A04-D35E-76A5217FDB8B}"/>
          </ac:picMkLst>
        </pc:picChg>
      </pc:sldChg>
      <pc:sldChg chg="addSp delSp modSp add mod">
        <pc:chgData name="Alissa Flatley" userId="0242edfc-aa31-435e-a161-b1e1fa7a13bd" providerId="ADAL" clId="{97992E49-FB55-408F-BD70-E9251D889E04}" dt="2024-02-06T21:06:32.415" v="935" actId="1076"/>
        <pc:sldMkLst>
          <pc:docMk/>
          <pc:sldMk cId="2536456668" sldId="682"/>
        </pc:sldMkLst>
        <pc:picChg chg="add mod modCrop">
          <ac:chgData name="Alissa Flatley" userId="0242edfc-aa31-435e-a161-b1e1fa7a13bd" providerId="ADAL" clId="{97992E49-FB55-408F-BD70-E9251D889E04}" dt="2024-02-06T21:06:32.415" v="935" actId="1076"/>
          <ac:picMkLst>
            <pc:docMk/>
            <pc:sldMk cId="2536456668" sldId="682"/>
            <ac:picMk id="4" creationId="{1C46E5E9-008E-2EDE-A08C-5F4E9B596FDC}"/>
          </ac:picMkLst>
        </pc:picChg>
        <pc:picChg chg="del">
          <ac:chgData name="Alissa Flatley" userId="0242edfc-aa31-435e-a161-b1e1fa7a13bd" providerId="ADAL" clId="{97992E49-FB55-408F-BD70-E9251D889E04}" dt="2024-02-06T21:05:55.782" v="928" actId="478"/>
          <ac:picMkLst>
            <pc:docMk/>
            <pc:sldMk cId="2536456668" sldId="682"/>
            <ac:picMk id="8" creationId="{92F335AB-1D4B-8A04-D35E-76A5217FDB8B}"/>
          </ac:picMkLst>
        </pc:picChg>
      </pc:sldChg>
      <pc:sldChg chg="addSp delSp modSp add mod">
        <pc:chgData name="Alissa Flatley" userId="0242edfc-aa31-435e-a161-b1e1fa7a13bd" providerId="ADAL" clId="{97992E49-FB55-408F-BD70-E9251D889E04}" dt="2024-02-06T21:07:17.713" v="942" actId="14100"/>
        <pc:sldMkLst>
          <pc:docMk/>
          <pc:sldMk cId="2269389734" sldId="683"/>
        </pc:sldMkLst>
        <pc:picChg chg="del">
          <ac:chgData name="Alissa Flatley" userId="0242edfc-aa31-435e-a161-b1e1fa7a13bd" providerId="ADAL" clId="{97992E49-FB55-408F-BD70-E9251D889E04}" dt="2024-02-06T21:06:58.865" v="937" actId="478"/>
          <ac:picMkLst>
            <pc:docMk/>
            <pc:sldMk cId="2269389734" sldId="683"/>
            <ac:picMk id="4" creationId="{1C46E5E9-008E-2EDE-A08C-5F4E9B596FDC}"/>
          </ac:picMkLst>
        </pc:picChg>
        <pc:picChg chg="add mod modCrop">
          <ac:chgData name="Alissa Flatley" userId="0242edfc-aa31-435e-a161-b1e1fa7a13bd" providerId="ADAL" clId="{97992E49-FB55-408F-BD70-E9251D889E04}" dt="2024-02-06T21:07:17.713" v="942" actId="14100"/>
          <ac:picMkLst>
            <pc:docMk/>
            <pc:sldMk cId="2269389734" sldId="683"/>
            <ac:picMk id="5" creationId="{CACC4EE1-4208-03A2-9FD4-0D011F410255}"/>
          </ac:picMkLst>
        </pc:picChg>
      </pc:sldChg>
      <pc:sldChg chg="addSp delSp modSp add mod">
        <pc:chgData name="Alissa Flatley" userId="0242edfc-aa31-435e-a161-b1e1fa7a13bd" providerId="ADAL" clId="{97992E49-FB55-408F-BD70-E9251D889E04}" dt="2024-02-06T21:07:53.407" v="949" actId="14100"/>
        <pc:sldMkLst>
          <pc:docMk/>
          <pc:sldMk cId="1578387333" sldId="684"/>
        </pc:sldMkLst>
        <pc:picChg chg="add mod modCrop">
          <ac:chgData name="Alissa Flatley" userId="0242edfc-aa31-435e-a161-b1e1fa7a13bd" providerId="ADAL" clId="{97992E49-FB55-408F-BD70-E9251D889E04}" dt="2024-02-06T21:07:53.407" v="949" actId="14100"/>
          <ac:picMkLst>
            <pc:docMk/>
            <pc:sldMk cId="1578387333" sldId="684"/>
            <ac:picMk id="4" creationId="{34865B40-0403-6788-B8F0-BF4D84105122}"/>
          </ac:picMkLst>
        </pc:picChg>
        <pc:picChg chg="del">
          <ac:chgData name="Alissa Flatley" userId="0242edfc-aa31-435e-a161-b1e1fa7a13bd" providerId="ADAL" clId="{97992E49-FB55-408F-BD70-E9251D889E04}" dt="2024-02-06T21:07:23.025" v="944" actId="478"/>
          <ac:picMkLst>
            <pc:docMk/>
            <pc:sldMk cId="1578387333" sldId="684"/>
            <ac:picMk id="5" creationId="{CACC4EE1-4208-03A2-9FD4-0D011F410255}"/>
          </ac:picMkLst>
        </pc:picChg>
      </pc:sldChg>
      <pc:sldChg chg="delSp add del mod">
        <pc:chgData name="Alissa Flatley" userId="0242edfc-aa31-435e-a161-b1e1fa7a13bd" providerId="ADAL" clId="{97992E49-FB55-408F-BD70-E9251D889E04}" dt="2024-02-07T14:46:03.196" v="1711" actId="47"/>
        <pc:sldMkLst>
          <pc:docMk/>
          <pc:sldMk cId="1698442293" sldId="685"/>
        </pc:sldMkLst>
        <pc:picChg chg="del">
          <ac:chgData name="Alissa Flatley" userId="0242edfc-aa31-435e-a161-b1e1fa7a13bd" providerId="ADAL" clId="{97992E49-FB55-408F-BD70-E9251D889E04}" dt="2024-02-06T21:07:58.976" v="951" actId="478"/>
          <ac:picMkLst>
            <pc:docMk/>
            <pc:sldMk cId="1698442293" sldId="685"/>
            <ac:picMk id="4" creationId="{34865B40-0403-6788-B8F0-BF4D84105122}"/>
          </ac:picMkLst>
        </pc:picChg>
      </pc:sldChg>
      <pc:sldChg chg="addSp modSp add mod ord modNotesTx">
        <pc:chgData name="Alissa Flatley" userId="0242edfc-aa31-435e-a161-b1e1fa7a13bd" providerId="ADAL" clId="{97992E49-FB55-408F-BD70-E9251D889E04}" dt="2024-02-07T14:46:30.269" v="1749" actId="1076"/>
        <pc:sldMkLst>
          <pc:docMk/>
          <pc:sldMk cId="2041378490" sldId="686"/>
        </pc:sldMkLst>
        <pc:spChg chg="mod">
          <ac:chgData name="Alissa Flatley" userId="0242edfc-aa31-435e-a161-b1e1fa7a13bd" providerId="ADAL" clId="{97992E49-FB55-408F-BD70-E9251D889E04}" dt="2024-02-06T21:24:17.591" v="957" actId="1076"/>
          <ac:spMkLst>
            <pc:docMk/>
            <pc:sldMk cId="2041378490" sldId="686"/>
            <ac:spMk id="2" creationId="{00000000-0000-0000-0000-000000000000}"/>
          </ac:spMkLst>
        </pc:spChg>
        <pc:spChg chg="mod">
          <ac:chgData name="Alissa Flatley" userId="0242edfc-aa31-435e-a161-b1e1fa7a13bd" providerId="ADAL" clId="{97992E49-FB55-408F-BD70-E9251D889E04}" dt="2024-02-07T14:46:30.269" v="1749" actId="1076"/>
          <ac:spMkLst>
            <pc:docMk/>
            <pc:sldMk cId="2041378490" sldId="686"/>
            <ac:spMk id="3" creationId="{00000000-0000-0000-0000-000000000000}"/>
          </ac:spMkLst>
        </pc:spChg>
        <pc:picChg chg="add mod modCrop">
          <ac:chgData name="Alissa Flatley" userId="0242edfc-aa31-435e-a161-b1e1fa7a13bd" providerId="ADAL" clId="{97992E49-FB55-408F-BD70-E9251D889E04}" dt="2024-02-06T21:24:21.663" v="958" actId="14100"/>
          <ac:picMkLst>
            <pc:docMk/>
            <pc:sldMk cId="2041378490" sldId="686"/>
            <ac:picMk id="6" creationId="{0FCDBEDE-06F7-2C4C-441F-6877D8674775}"/>
          </ac:picMkLst>
        </pc:picChg>
      </pc:sldChg>
      <pc:sldChg chg="addSp delSp modSp add mod">
        <pc:chgData name="Alissa Flatley" userId="0242edfc-aa31-435e-a161-b1e1fa7a13bd" providerId="ADAL" clId="{97992E49-FB55-408F-BD70-E9251D889E04}" dt="2024-02-06T21:32:36.923" v="1013" actId="14100"/>
        <pc:sldMkLst>
          <pc:docMk/>
          <pc:sldMk cId="2038995498" sldId="687"/>
        </pc:sldMkLst>
        <pc:spChg chg="del">
          <ac:chgData name="Alissa Flatley" userId="0242edfc-aa31-435e-a161-b1e1fa7a13bd" providerId="ADAL" clId="{97992E49-FB55-408F-BD70-E9251D889E04}" dt="2024-02-06T21:26:49.997" v="963" actId="478"/>
          <ac:spMkLst>
            <pc:docMk/>
            <pc:sldMk cId="2038995498" sldId="687"/>
            <ac:spMk id="2" creationId="{00000000-0000-0000-0000-000000000000}"/>
          </ac:spMkLst>
        </pc:spChg>
        <pc:spChg chg="del">
          <ac:chgData name="Alissa Flatley" userId="0242edfc-aa31-435e-a161-b1e1fa7a13bd" providerId="ADAL" clId="{97992E49-FB55-408F-BD70-E9251D889E04}" dt="2024-02-06T21:26:47.343" v="962" actId="478"/>
          <ac:spMkLst>
            <pc:docMk/>
            <pc:sldMk cId="2038995498" sldId="687"/>
            <ac:spMk id="3" creationId="{00000000-0000-0000-0000-000000000000}"/>
          </ac:spMkLst>
        </pc:spChg>
        <pc:spChg chg="add del mod">
          <ac:chgData name="Alissa Flatley" userId="0242edfc-aa31-435e-a161-b1e1fa7a13bd" providerId="ADAL" clId="{97992E49-FB55-408F-BD70-E9251D889E04}" dt="2024-02-06T21:32:32.728" v="1012" actId="478"/>
          <ac:spMkLst>
            <pc:docMk/>
            <pc:sldMk cId="2038995498" sldId="687"/>
            <ac:spMk id="6" creationId="{57434B35-48AB-4771-36A7-1A26E5D72C04}"/>
          </ac:spMkLst>
        </pc:spChg>
        <pc:spChg chg="add del mod">
          <ac:chgData name="Alissa Flatley" userId="0242edfc-aa31-435e-a161-b1e1fa7a13bd" providerId="ADAL" clId="{97992E49-FB55-408F-BD70-E9251D889E04}" dt="2024-02-06T21:32:25.544" v="1010" actId="478"/>
          <ac:spMkLst>
            <pc:docMk/>
            <pc:sldMk cId="2038995498" sldId="687"/>
            <ac:spMk id="8" creationId="{86521F05-611A-07D4-E688-9A127B7D9600}"/>
          </ac:spMkLst>
        </pc:spChg>
        <pc:spChg chg="add del mod">
          <ac:chgData name="Alissa Flatley" userId="0242edfc-aa31-435e-a161-b1e1fa7a13bd" providerId="ADAL" clId="{97992E49-FB55-408F-BD70-E9251D889E04}" dt="2024-02-06T21:32:28.905" v="1011" actId="478"/>
          <ac:spMkLst>
            <pc:docMk/>
            <pc:sldMk cId="2038995498" sldId="687"/>
            <ac:spMk id="12" creationId="{9E59AA01-F0D5-9EF8-4181-BABE74DFB323}"/>
          </ac:spMkLst>
        </pc:spChg>
        <pc:picChg chg="add mod modCrop">
          <ac:chgData name="Alissa Flatley" userId="0242edfc-aa31-435e-a161-b1e1fa7a13bd" providerId="ADAL" clId="{97992E49-FB55-408F-BD70-E9251D889E04}" dt="2024-02-06T21:32:36.923" v="1013" actId="14100"/>
          <ac:picMkLst>
            <pc:docMk/>
            <pc:sldMk cId="2038995498" sldId="687"/>
            <ac:picMk id="10" creationId="{D86264E8-B481-1942-86F9-D82668E05F93}"/>
          </ac:picMkLst>
        </pc:picChg>
        <pc:picChg chg="add del mod">
          <ac:chgData name="Alissa Flatley" userId="0242edfc-aa31-435e-a161-b1e1fa7a13bd" providerId="ADAL" clId="{97992E49-FB55-408F-BD70-E9251D889E04}" dt="2024-02-06T21:27:06.273" v="968" actId="478"/>
          <ac:picMkLst>
            <pc:docMk/>
            <pc:sldMk cId="2038995498" sldId="687"/>
            <ac:picMk id="3074" creationId="{EA8B5531-47C0-2A2C-2362-78EECEB5779C}"/>
          </ac:picMkLst>
        </pc:picChg>
        <pc:picChg chg="add mod">
          <ac:chgData name="Alissa Flatley" userId="0242edfc-aa31-435e-a161-b1e1fa7a13bd" providerId="ADAL" clId="{97992E49-FB55-408F-BD70-E9251D889E04}" dt="2024-02-06T21:27:50.756" v="972" actId="1076"/>
          <ac:picMkLst>
            <pc:docMk/>
            <pc:sldMk cId="2038995498" sldId="687"/>
            <ac:picMk id="3076" creationId="{D514CD89-21BF-EC39-7D62-027B1CDC5253}"/>
          </ac:picMkLst>
        </pc:picChg>
      </pc:sldChg>
      <pc:sldChg chg="addSp delSp modSp add mod">
        <pc:chgData name="Alissa Flatley" userId="0242edfc-aa31-435e-a161-b1e1fa7a13bd" providerId="ADAL" clId="{97992E49-FB55-408F-BD70-E9251D889E04}" dt="2024-02-06T21:38:10.971" v="1027" actId="14100"/>
        <pc:sldMkLst>
          <pc:docMk/>
          <pc:sldMk cId="809384604" sldId="688"/>
        </pc:sldMkLst>
        <pc:spChg chg="add mod">
          <ac:chgData name="Alissa Flatley" userId="0242edfc-aa31-435e-a161-b1e1fa7a13bd" providerId="ADAL" clId="{97992E49-FB55-408F-BD70-E9251D889E04}" dt="2024-02-06T21:38:10.971" v="1027" actId="14100"/>
          <ac:spMkLst>
            <pc:docMk/>
            <pc:sldMk cId="809384604" sldId="688"/>
            <ac:spMk id="6" creationId="{866AF0F7-4FA5-5BDA-2885-77847C07A63D}"/>
          </ac:spMkLst>
        </pc:spChg>
        <pc:picChg chg="add mod modCrop">
          <ac:chgData name="Alissa Flatley" userId="0242edfc-aa31-435e-a161-b1e1fa7a13bd" providerId="ADAL" clId="{97992E49-FB55-408F-BD70-E9251D889E04}" dt="2024-02-06T21:38:05.287" v="1025" actId="1076"/>
          <ac:picMkLst>
            <pc:docMk/>
            <pc:sldMk cId="809384604" sldId="688"/>
            <ac:picMk id="3" creationId="{89432191-37AD-2B5E-2306-FFA7564B8139}"/>
          </ac:picMkLst>
        </pc:picChg>
        <pc:picChg chg="del">
          <ac:chgData name="Alissa Flatley" userId="0242edfc-aa31-435e-a161-b1e1fa7a13bd" providerId="ADAL" clId="{97992E49-FB55-408F-BD70-E9251D889E04}" dt="2024-02-06T21:37:26.762" v="1017" actId="478"/>
          <ac:picMkLst>
            <pc:docMk/>
            <pc:sldMk cId="809384604" sldId="688"/>
            <ac:picMk id="10" creationId="{D86264E8-B481-1942-86F9-D82668E05F93}"/>
          </ac:picMkLst>
        </pc:picChg>
        <pc:picChg chg="del">
          <ac:chgData name="Alissa Flatley" userId="0242edfc-aa31-435e-a161-b1e1fa7a13bd" providerId="ADAL" clId="{97992E49-FB55-408F-BD70-E9251D889E04}" dt="2024-02-06T21:37:25.458" v="1016" actId="478"/>
          <ac:picMkLst>
            <pc:docMk/>
            <pc:sldMk cId="809384604" sldId="688"/>
            <ac:picMk id="3076" creationId="{D514CD89-21BF-EC39-7D62-027B1CDC5253}"/>
          </ac:picMkLst>
        </pc:picChg>
      </pc:sldChg>
      <pc:sldChg chg="addSp modSp new del mod ord">
        <pc:chgData name="Alissa Flatley" userId="0242edfc-aa31-435e-a161-b1e1fa7a13bd" providerId="ADAL" clId="{97992E49-FB55-408F-BD70-E9251D889E04}" dt="2024-02-07T14:29:23.211" v="1623" actId="47"/>
        <pc:sldMkLst>
          <pc:docMk/>
          <pc:sldMk cId="1804997133" sldId="689"/>
        </pc:sldMkLst>
        <pc:spChg chg="mod">
          <ac:chgData name="Alissa Flatley" userId="0242edfc-aa31-435e-a161-b1e1fa7a13bd" providerId="ADAL" clId="{97992E49-FB55-408F-BD70-E9251D889E04}" dt="2024-02-06T21:43:29.485" v="1044"/>
          <ac:spMkLst>
            <pc:docMk/>
            <pc:sldMk cId="1804997133" sldId="689"/>
            <ac:spMk id="3" creationId="{70432864-0836-2671-05AB-143A8AC55C36}"/>
          </ac:spMkLst>
        </pc:spChg>
        <pc:picChg chg="add mod">
          <ac:chgData name="Alissa Flatley" userId="0242edfc-aa31-435e-a161-b1e1fa7a13bd" providerId="ADAL" clId="{97992E49-FB55-408F-BD70-E9251D889E04}" dt="2024-02-06T21:43:38.620" v="1046" actId="1076"/>
          <ac:picMkLst>
            <pc:docMk/>
            <pc:sldMk cId="1804997133" sldId="689"/>
            <ac:picMk id="4" creationId="{365B1E04-7DC8-D1DD-BB0C-7D1EEA788935}"/>
          </ac:picMkLst>
        </pc:picChg>
      </pc:sldChg>
      <pc:sldChg chg="delSp modSp add del mod">
        <pc:chgData name="Alissa Flatley" userId="0242edfc-aa31-435e-a161-b1e1fa7a13bd" providerId="ADAL" clId="{97992E49-FB55-408F-BD70-E9251D889E04}" dt="2024-02-07T14:29:24.435" v="1624" actId="47"/>
        <pc:sldMkLst>
          <pc:docMk/>
          <pc:sldMk cId="3326968705" sldId="690"/>
        </pc:sldMkLst>
        <pc:spChg chg="mod">
          <ac:chgData name="Alissa Flatley" userId="0242edfc-aa31-435e-a161-b1e1fa7a13bd" providerId="ADAL" clId="{97992E49-FB55-408F-BD70-E9251D889E04}" dt="2024-02-06T21:43:56.240" v="1050"/>
          <ac:spMkLst>
            <pc:docMk/>
            <pc:sldMk cId="3326968705" sldId="690"/>
            <ac:spMk id="3" creationId="{70432864-0836-2671-05AB-143A8AC55C36}"/>
          </ac:spMkLst>
        </pc:spChg>
        <pc:picChg chg="del">
          <ac:chgData name="Alissa Flatley" userId="0242edfc-aa31-435e-a161-b1e1fa7a13bd" providerId="ADAL" clId="{97992E49-FB55-408F-BD70-E9251D889E04}" dt="2024-02-06T21:43:53.487" v="1048" actId="478"/>
          <ac:picMkLst>
            <pc:docMk/>
            <pc:sldMk cId="3326968705" sldId="690"/>
            <ac:picMk id="4" creationId="{365B1E04-7DC8-D1DD-BB0C-7D1EEA788935}"/>
          </ac:picMkLst>
        </pc:picChg>
      </pc:sldChg>
      <pc:sldChg chg="addSp delSp modSp add mod setBg">
        <pc:chgData name="Alissa Flatley" userId="0242edfc-aa31-435e-a161-b1e1fa7a13bd" providerId="ADAL" clId="{97992E49-FB55-408F-BD70-E9251D889E04}" dt="2024-02-07T14:30:58.698" v="1652" actId="26606"/>
        <pc:sldMkLst>
          <pc:docMk/>
          <pc:sldMk cId="1316031993" sldId="691"/>
        </pc:sldMkLst>
        <pc:spChg chg="mod">
          <ac:chgData name="Alissa Flatley" userId="0242edfc-aa31-435e-a161-b1e1fa7a13bd" providerId="ADAL" clId="{97992E49-FB55-408F-BD70-E9251D889E04}" dt="2024-02-07T14:30:58.698" v="1652" actId="26606"/>
          <ac:spMkLst>
            <pc:docMk/>
            <pc:sldMk cId="1316031993" sldId="691"/>
            <ac:spMk id="2" creationId="{E6ED052B-10E3-892E-9E5A-4B996B53B77F}"/>
          </ac:spMkLst>
        </pc:spChg>
        <pc:spChg chg="mod">
          <ac:chgData name="Alissa Flatley" userId="0242edfc-aa31-435e-a161-b1e1fa7a13bd" providerId="ADAL" clId="{97992E49-FB55-408F-BD70-E9251D889E04}" dt="2024-02-07T14:30:58.698" v="1652" actId="26606"/>
          <ac:spMkLst>
            <pc:docMk/>
            <pc:sldMk cId="1316031993" sldId="691"/>
            <ac:spMk id="3" creationId="{70432864-0836-2671-05AB-143A8AC55C36}"/>
          </ac:spMkLst>
        </pc:spChg>
        <pc:spChg chg="add del">
          <ac:chgData name="Alissa Flatley" userId="0242edfc-aa31-435e-a161-b1e1fa7a13bd" providerId="ADAL" clId="{97992E49-FB55-408F-BD70-E9251D889E04}" dt="2024-02-07T14:30:52.765" v="1650" actId="26606"/>
          <ac:spMkLst>
            <pc:docMk/>
            <pc:sldMk cId="1316031993" sldId="691"/>
            <ac:spMk id="9" creationId="{04812C46-200A-4DEB-A05E-3ED6C68C2387}"/>
          </ac:spMkLst>
        </pc:spChg>
        <pc:spChg chg="add del">
          <ac:chgData name="Alissa Flatley" userId="0242edfc-aa31-435e-a161-b1e1fa7a13bd" providerId="ADAL" clId="{97992E49-FB55-408F-BD70-E9251D889E04}" dt="2024-02-07T14:30:52.765" v="1650" actId="26606"/>
          <ac:spMkLst>
            <pc:docMk/>
            <pc:sldMk cId="1316031993" sldId="691"/>
            <ac:spMk id="11" creationId="{D1EA859B-E555-4109-94F3-6700E046E008}"/>
          </ac:spMkLst>
        </pc:spChg>
        <pc:spChg chg="add del">
          <ac:chgData name="Alissa Flatley" userId="0242edfc-aa31-435e-a161-b1e1fa7a13bd" providerId="ADAL" clId="{97992E49-FB55-408F-BD70-E9251D889E04}" dt="2024-02-07T14:30:58.698" v="1652" actId="26606"/>
          <ac:spMkLst>
            <pc:docMk/>
            <pc:sldMk cId="1316031993" sldId="691"/>
            <ac:spMk id="13" creationId="{80DF40B2-80F7-4E71-B46C-284163F3654A}"/>
          </ac:spMkLst>
        </pc:spChg>
        <pc:picChg chg="add del">
          <ac:chgData name="Alissa Flatley" userId="0242edfc-aa31-435e-a161-b1e1fa7a13bd" providerId="ADAL" clId="{97992E49-FB55-408F-BD70-E9251D889E04}" dt="2024-02-07T14:30:52.765" v="1650" actId="26606"/>
          <ac:picMkLst>
            <pc:docMk/>
            <pc:sldMk cId="1316031993" sldId="691"/>
            <ac:picMk id="5" creationId="{E5FA0BA4-DBED-E888-957F-2640F28901E6}"/>
          </ac:picMkLst>
        </pc:picChg>
        <pc:picChg chg="add del">
          <ac:chgData name="Alissa Flatley" userId="0242edfc-aa31-435e-a161-b1e1fa7a13bd" providerId="ADAL" clId="{97992E49-FB55-408F-BD70-E9251D889E04}" dt="2024-02-07T14:30:58.698" v="1652" actId="26606"/>
          <ac:picMkLst>
            <pc:docMk/>
            <pc:sldMk cId="1316031993" sldId="691"/>
            <ac:picMk id="14" creationId="{E889F6D7-674D-CE2B-4603-70CAD5BDEE2B}"/>
          </ac:picMkLst>
        </pc:picChg>
      </pc:sldChg>
      <pc:sldChg chg="addSp delSp modSp add mod">
        <pc:chgData name="Alissa Flatley" userId="0242edfc-aa31-435e-a161-b1e1fa7a13bd" providerId="ADAL" clId="{97992E49-FB55-408F-BD70-E9251D889E04}" dt="2024-02-07T10:49:12.111" v="1402" actId="14100"/>
        <pc:sldMkLst>
          <pc:docMk/>
          <pc:sldMk cId="3472895556" sldId="692"/>
        </pc:sldMkLst>
        <pc:spChg chg="del">
          <ac:chgData name="Alissa Flatley" userId="0242edfc-aa31-435e-a161-b1e1fa7a13bd" providerId="ADAL" clId="{97992E49-FB55-408F-BD70-E9251D889E04}" dt="2024-02-07T10:48:53.834" v="1395" actId="478"/>
          <ac:spMkLst>
            <pc:docMk/>
            <pc:sldMk cId="3472895556" sldId="692"/>
            <ac:spMk id="3" creationId="{00000000-0000-0000-0000-000000000000}"/>
          </ac:spMkLst>
        </pc:spChg>
        <pc:spChg chg="add del mod">
          <ac:chgData name="Alissa Flatley" userId="0242edfc-aa31-435e-a161-b1e1fa7a13bd" providerId="ADAL" clId="{97992E49-FB55-408F-BD70-E9251D889E04}" dt="2024-02-07T10:48:56.592" v="1396" actId="478"/>
          <ac:spMkLst>
            <pc:docMk/>
            <pc:sldMk cId="3472895556" sldId="692"/>
            <ac:spMk id="5" creationId="{481C6B1D-D093-FE4C-080F-C5D2D723BA0C}"/>
          </ac:spMkLst>
        </pc:spChg>
        <pc:picChg chg="add mod modCrop">
          <ac:chgData name="Alissa Flatley" userId="0242edfc-aa31-435e-a161-b1e1fa7a13bd" providerId="ADAL" clId="{97992E49-FB55-408F-BD70-E9251D889E04}" dt="2024-02-07T10:49:12.111" v="1402" actId="14100"/>
          <ac:picMkLst>
            <pc:docMk/>
            <pc:sldMk cId="3472895556" sldId="692"/>
            <ac:picMk id="7" creationId="{6B90AD1B-851F-727D-38F1-E462B1AC6A81}"/>
          </ac:picMkLst>
        </pc:picChg>
        <pc:picChg chg="del">
          <ac:chgData name="Alissa Flatley" userId="0242edfc-aa31-435e-a161-b1e1fa7a13bd" providerId="ADAL" clId="{97992E49-FB55-408F-BD70-E9251D889E04}" dt="2024-02-07T10:48:57.750" v="1397" actId="478"/>
          <ac:picMkLst>
            <pc:docMk/>
            <pc:sldMk cId="3472895556" sldId="692"/>
            <ac:picMk id="8194" creationId="{32A367A1-DF6B-4067-D457-D1E56A971D7A}"/>
          </ac:picMkLst>
        </pc:picChg>
      </pc:sldChg>
      <pc:sldChg chg="delSp modSp add mod setBg delDesignElem">
        <pc:chgData name="Alissa Flatley" userId="0242edfc-aa31-435e-a161-b1e1fa7a13bd" providerId="ADAL" clId="{97992E49-FB55-408F-BD70-E9251D889E04}" dt="2024-02-07T10:54:10.661" v="1455" actId="20577"/>
        <pc:sldMkLst>
          <pc:docMk/>
          <pc:sldMk cId="3680214040" sldId="693"/>
        </pc:sldMkLst>
        <pc:spChg chg="mod">
          <ac:chgData name="Alissa Flatley" userId="0242edfc-aa31-435e-a161-b1e1fa7a13bd" providerId="ADAL" clId="{97992E49-FB55-408F-BD70-E9251D889E04}" dt="2024-02-07T10:54:10.661" v="1455" actId="20577"/>
          <ac:spMkLst>
            <pc:docMk/>
            <pc:sldMk cId="3680214040" sldId="693"/>
            <ac:spMk id="2" creationId="{00000000-0000-0000-0000-000000000000}"/>
          </ac:spMkLst>
        </pc:spChg>
        <pc:spChg chg="del">
          <ac:chgData name="Alissa Flatley" userId="0242edfc-aa31-435e-a161-b1e1fa7a13bd" providerId="ADAL" clId="{97992E49-FB55-408F-BD70-E9251D889E04}" dt="2024-02-07T10:54:06.817" v="1448"/>
          <ac:spMkLst>
            <pc:docMk/>
            <pc:sldMk cId="3680214040" sldId="693"/>
            <ac:spMk id="21" creationId="{7DA3C418-758E-4180-A5D0-8655D6804587}"/>
          </ac:spMkLst>
        </pc:spChg>
        <pc:spChg chg="del">
          <ac:chgData name="Alissa Flatley" userId="0242edfc-aa31-435e-a161-b1e1fa7a13bd" providerId="ADAL" clId="{97992E49-FB55-408F-BD70-E9251D889E04}" dt="2024-02-07T10:54:06.817" v="1448"/>
          <ac:spMkLst>
            <pc:docMk/>
            <pc:sldMk cId="3680214040" sldId="693"/>
            <ac:spMk id="22" creationId="{28C8EF06-5EC3-4883-AFAF-D74FF46550FB}"/>
          </ac:spMkLst>
        </pc:spChg>
      </pc:sldChg>
      <pc:sldChg chg="delSp modSp add mod setBg delDesignElem">
        <pc:chgData name="Alissa Flatley" userId="0242edfc-aa31-435e-a161-b1e1fa7a13bd" providerId="ADAL" clId="{97992E49-FB55-408F-BD70-E9251D889E04}" dt="2024-02-07T10:54:17.360" v="1464" actId="20577"/>
        <pc:sldMkLst>
          <pc:docMk/>
          <pc:sldMk cId="258844279" sldId="694"/>
        </pc:sldMkLst>
        <pc:spChg chg="mod">
          <ac:chgData name="Alissa Flatley" userId="0242edfc-aa31-435e-a161-b1e1fa7a13bd" providerId="ADAL" clId="{97992E49-FB55-408F-BD70-E9251D889E04}" dt="2024-02-07T10:54:17.360" v="1464" actId="20577"/>
          <ac:spMkLst>
            <pc:docMk/>
            <pc:sldMk cId="258844279" sldId="694"/>
            <ac:spMk id="2" creationId="{00000000-0000-0000-0000-000000000000}"/>
          </ac:spMkLst>
        </pc:spChg>
        <pc:spChg chg="del">
          <ac:chgData name="Alissa Flatley" userId="0242edfc-aa31-435e-a161-b1e1fa7a13bd" providerId="ADAL" clId="{97992E49-FB55-408F-BD70-E9251D889E04}" dt="2024-02-07T10:54:13.754" v="1457"/>
          <ac:spMkLst>
            <pc:docMk/>
            <pc:sldMk cId="258844279" sldId="694"/>
            <ac:spMk id="21" creationId="{7DA3C418-758E-4180-A5D0-8655D6804587}"/>
          </ac:spMkLst>
        </pc:spChg>
        <pc:spChg chg="del">
          <ac:chgData name="Alissa Flatley" userId="0242edfc-aa31-435e-a161-b1e1fa7a13bd" providerId="ADAL" clId="{97992E49-FB55-408F-BD70-E9251D889E04}" dt="2024-02-07T10:54:13.754" v="1457"/>
          <ac:spMkLst>
            <pc:docMk/>
            <pc:sldMk cId="258844279" sldId="694"/>
            <ac:spMk id="22" creationId="{28C8EF06-5EC3-4883-AFAF-D74FF46550FB}"/>
          </ac:spMkLst>
        </pc:spChg>
      </pc:sldChg>
      <pc:sldChg chg="delSp modSp add del mod setBg delDesignElem">
        <pc:chgData name="Alissa Flatley" userId="0242edfc-aa31-435e-a161-b1e1fa7a13bd" providerId="ADAL" clId="{97992E49-FB55-408F-BD70-E9251D889E04}" dt="2024-02-07T14:29:12.384" v="1622" actId="47"/>
        <pc:sldMkLst>
          <pc:docMk/>
          <pc:sldMk cId="1843070932" sldId="695"/>
        </pc:sldMkLst>
        <pc:spChg chg="mod">
          <ac:chgData name="Alissa Flatley" userId="0242edfc-aa31-435e-a161-b1e1fa7a13bd" providerId="ADAL" clId="{97992E49-FB55-408F-BD70-E9251D889E04}" dt="2024-02-07T10:54:26.825" v="1478" actId="20577"/>
          <ac:spMkLst>
            <pc:docMk/>
            <pc:sldMk cId="1843070932" sldId="695"/>
            <ac:spMk id="2" creationId="{00000000-0000-0000-0000-000000000000}"/>
          </ac:spMkLst>
        </pc:spChg>
        <pc:spChg chg="del">
          <ac:chgData name="Alissa Flatley" userId="0242edfc-aa31-435e-a161-b1e1fa7a13bd" providerId="ADAL" clId="{97992E49-FB55-408F-BD70-E9251D889E04}" dt="2024-02-07T10:54:22.805" v="1467"/>
          <ac:spMkLst>
            <pc:docMk/>
            <pc:sldMk cId="1843070932" sldId="695"/>
            <ac:spMk id="21" creationId="{7DA3C418-758E-4180-A5D0-8655D6804587}"/>
          </ac:spMkLst>
        </pc:spChg>
        <pc:spChg chg="del">
          <ac:chgData name="Alissa Flatley" userId="0242edfc-aa31-435e-a161-b1e1fa7a13bd" providerId="ADAL" clId="{97992E49-FB55-408F-BD70-E9251D889E04}" dt="2024-02-07T10:54:22.805" v="1467"/>
          <ac:spMkLst>
            <pc:docMk/>
            <pc:sldMk cId="1843070932" sldId="695"/>
            <ac:spMk id="22" creationId="{28C8EF06-5EC3-4883-AFAF-D74FF46550FB}"/>
          </ac:spMkLst>
        </pc:spChg>
      </pc:sldChg>
      <pc:sldChg chg="delSp modSp add mod setBg delDesignElem">
        <pc:chgData name="Alissa Flatley" userId="0242edfc-aa31-435e-a161-b1e1fa7a13bd" providerId="ADAL" clId="{97992E49-FB55-408F-BD70-E9251D889E04}" dt="2024-02-07T10:54:41.799" v="1515" actId="20577"/>
        <pc:sldMkLst>
          <pc:docMk/>
          <pc:sldMk cId="3865955665" sldId="696"/>
        </pc:sldMkLst>
        <pc:spChg chg="mod">
          <ac:chgData name="Alissa Flatley" userId="0242edfc-aa31-435e-a161-b1e1fa7a13bd" providerId="ADAL" clId="{97992E49-FB55-408F-BD70-E9251D889E04}" dt="2024-02-07T10:54:41.799" v="1515" actId="20577"/>
          <ac:spMkLst>
            <pc:docMk/>
            <pc:sldMk cId="3865955665" sldId="696"/>
            <ac:spMk id="2" creationId="{00000000-0000-0000-0000-000000000000}"/>
          </ac:spMkLst>
        </pc:spChg>
        <pc:spChg chg="del">
          <ac:chgData name="Alissa Flatley" userId="0242edfc-aa31-435e-a161-b1e1fa7a13bd" providerId="ADAL" clId="{97992E49-FB55-408F-BD70-E9251D889E04}" dt="2024-02-07T10:54:33.737" v="1481"/>
          <ac:spMkLst>
            <pc:docMk/>
            <pc:sldMk cId="3865955665" sldId="696"/>
            <ac:spMk id="21" creationId="{7DA3C418-758E-4180-A5D0-8655D6804587}"/>
          </ac:spMkLst>
        </pc:spChg>
        <pc:spChg chg="del">
          <ac:chgData name="Alissa Flatley" userId="0242edfc-aa31-435e-a161-b1e1fa7a13bd" providerId="ADAL" clId="{97992E49-FB55-408F-BD70-E9251D889E04}" dt="2024-02-07T10:54:33.737" v="1481"/>
          <ac:spMkLst>
            <pc:docMk/>
            <pc:sldMk cId="3865955665" sldId="696"/>
            <ac:spMk id="22" creationId="{28C8EF06-5EC3-4883-AFAF-D74FF46550FB}"/>
          </ac:spMkLst>
        </pc:spChg>
      </pc:sldChg>
      <pc:sldChg chg="modSp add mod">
        <pc:chgData name="Alissa Flatley" userId="0242edfc-aa31-435e-a161-b1e1fa7a13bd" providerId="ADAL" clId="{97992E49-FB55-408F-BD70-E9251D889E04}" dt="2024-02-07T15:20:39.536" v="1756" actId="27636"/>
        <pc:sldMkLst>
          <pc:docMk/>
          <pc:sldMk cId="1525914386" sldId="697"/>
        </pc:sldMkLst>
        <pc:spChg chg="mod">
          <ac:chgData name="Alissa Flatley" userId="0242edfc-aa31-435e-a161-b1e1fa7a13bd" providerId="ADAL" clId="{97992E49-FB55-408F-BD70-E9251D889E04}" dt="2024-02-07T15:20:39.536" v="1756" actId="27636"/>
          <ac:spMkLst>
            <pc:docMk/>
            <pc:sldMk cId="1525914386" sldId="697"/>
            <ac:spMk id="3" creationId="{4E895DB9-04C8-44B6-827F-42CE957C74F9}"/>
          </ac:spMkLst>
        </pc:spChg>
      </pc:sldChg>
      <pc:sldChg chg="modSp add mod ord">
        <pc:chgData name="Alissa Flatley" userId="0242edfc-aa31-435e-a161-b1e1fa7a13bd" providerId="ADAL" clId="{97992E49-FB55-408F-BD70-E9251D889E04}" dt="2024-02-07T14:29:42.471" v="1642" actId="20577"/>
        <pc:sldMkLst>
          <pc:docMk/>
          <pc:sldMk cId="3674164543" sldId="698"/>
        </pc:sldMkLst>
        <pc:spChg chg="mod">
          <ac:chgData name="Alissa Flatley" userId="0242edfc-aa31-435e-a161-b1e1fa7a13bd" providerId="ADAL" clId="{97992E49-FB55-408F-BD70-E9251D889E04}" dt="2024-02-07T14:29:42.471" v="1642" actId="20577"/>
          <ac:spMkLst>
            <pc:docMk/>
            <pc:sldMk cId="3674164543" sldId="698"/>
            <ac:spMk id="2" creationId="{00000000-0000-0000-0000-000000000000}"/>
          </ac:spMkLst>
        </pc:spChg>
      </pc:sldChg>
      <pc:sldChg chg="delSp modSp add mod">
        <pc:chgData name="Alissa Flatley" userId="0242edfc-aa31-435e-a161-b1e1fa7a13bd" providerId="ADAL" clId="{97992E49-FB55-408F-BD70-E9251D889E04}" dt="2024-02-07T15:29:38.376" v="1952" actId="20577"/>
        <pc:sldMkLst>
          <pc:docMk/>
          <pc:sldMk cId="2998985147" sldId="699"/>
        </pc:sldMkLst>
        <pc:spChg chg="mod">
          <ac:chgData name="Alissa Flatley" userId="0242edfc-aa31-435e-a161-b1e1fa7a13bd" providerId="ADAL" clId="{97992E49-FB55-408F-BD70-E9251D889E04}" dt="2024-02-07T15:22:28.924" v="1926" actId="20577"/>
          <ac:spMkLst>
            <pc:docMk/>
            <pc:sldMk cId="2998985147" sldId="699"/>
            <ac:spMk id="2" creationId="{05483A86-B8B0-80E0-32D2-E0E29885B152}"/>
          </ac:spMkLst>
        </pc:spChg>
        <pc:spChg chg="mod">
          <ac:chgData name="Alissa Flatley" userId="0242edfc-aa31-435e-a161-b1e1fa7a13bd" providerId="ADAL" clId="{97992E49-FB55-408F-BD70-E9251D889E04}" dt="2024-02-07T15:29:38.376" v="1952" actId="20577"/>
          <ac:spMkLst>
            <pc:docMk/>
            <pc:sldMk cId="2998985147" sldId="699"/>
            <ac:spMk id="3" creationId="{CCC1304A-2B7A-6DC6-70BD-2A81960CD26D}"/>
          </ac:spMkLst>
        </pc:spChg>
        <pc:spChg chg="del">
          <ac:chgData name="Alissa Flatley" userId="0242edfc-aa31-435e-a161-b1e1fa7a13bd" providerId="ADAL" clId="{97992E49-FB55-408F-BD70-E9251D889E04}" dt="2024-02-07T15:22:35.311" v="1928" actId="478"/>
          <ac:spMkLst>
            <pc:docMk/>
            <pc:sldMk cId="2998985147" sldId="699"/>
            <ac:spMk id="5" creationId="{3714ED3E-4BD8-87E7-426D-7C2568850FE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F4DF37FC-369E-4A39-AAD7-B8B45CB7A6A6}" type="datetimeFigureOut">
              <a:rPr lang="en-US" smtClean="0"/>
              <a:pPr/>
              <a:t>2/5/2024</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D15A1276-FD2E-4BAC-97EF-49DDABDAF134}" type="slidenum">
              <a:rPr lang="en-US" smtClean="0"/>
              <a:pPr/>
              <a:t>‹#›</a:t>
            </a:fld>
            <a:endParaRPr lang="en-US"/>
          </a:p>
        </p:txBody>
      </p:sp>
    </p:spTree>
    <p:extLst>
      <p:ext uri="{BB962C8B-B14F-4D97-AF65-F5344CB8AC3E}">
        <p14:creationId xmlns:p14="http://schemas.microsoft.com/office/powerpoint/2010/main" val="374457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3.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slide" Target="../slides/slide9.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8.xml.rels><?xml version="1.0" encoding="UTF-8" standalone="yes"?>
<Relationships xmlns="http://schemas.openxmlformats.org/package/2006/relationships"><Relationship Id="rId3" Type="http://schemas.openxmlformats.org/officeDocument/2006/relationships/slide" Target="../slides/slide10.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9.xml.rels><?xml version="1.0" encoding="UTF-8" standalone="yes"?>
<Relationships xmlns="http://schemas.openxmlformats.org/package/2006/relationships"><Relationship Id="rId3" Type="http://schemas.openxmlformats.org/officeDocument/2006/relationships/slide" Target="../slides/slide11.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10.xml.rels><?xml version="1.0" encoding="UTF-8" standalone="yes"?>
<Relationships xmlns="http://schemas.openxmlformats.org/package/2006/relationships"><Relationship Id="rId3" Type="http://schemas.openxmlformats.org/officeDocument/2006/relationships/slide" Target="../slides/slide12.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11.xml.rels><?xml version="1.0" encoding="UTF-8" standalone="yes"?>
<Relationships xmlns="http://schemas.openxmlformats.org/package/2006/relationships"><Relationship Id="rId3" Type="http://schemas.openxmlformats.org/officeDocument/2006/relationships/slide" Target="../slides/slide13.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slide" Target="../slides/slide16.xml"/><Relationship Id="rId2" Type="http://schemas.openxmlformats.org/officeDocument/2006/relationships/notesMaster" Target="../notesMasters/notesMaster1.xml"/><Relationship Id="rId1" Type="http://schemas.openxmlformats.org/officeDocument/2006/relationships/tags" Target="../tags/tag9.xml"/></Relationships>
</file>

<file path=ppt/notesSlides/_rels/notesSlide14.xml.rels><?xml version="1.0" encoding="UTF-8" standalone="yes"?>
<Relationships xmlns="http://schemas.openxmlformats.org/package/2006/relationships"><Relationship Id="rId3" Type="http://schemas.openxmlformats.org/officeDocument/2006/relationships/slide" Target="../slides/slide17.xml"/><Relationship Id="rId2" Type="http://schemas.openxmlformats.org/officeDocument/2006/relationships/notesMaster" Target="../notesMasters/notesMaster1.xml"/><Relationship Id="rId1" Type="http://schemas.openxmlformats.org/officeDocument/2006/relationships/tags" Target="../tags/tag10.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slide" Target="../slides/slide20.xml"/><Relationship Id="rId2" Type="http://schemas.openxmlformats.org/officeDocument/2006/relationships/notesMaster" Target="../notesMasters/notesMaster1.xml"/><Relationship Id="rId1" Type="http://schemas.openxmlformats.org/officeDocument/2006/relationships/tags" Target="../tags/tag1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slide" Target="../slides/slide22.xml"/><Relationship Id="rId2" Type="http://schemas.openxmlformats.org/officeDocument/2006/relationships/notesMaster" Target="../notesMasters/notesMaster1.xml"/><Relationship Id="rId1" Type="http://schemas.openxmlformats.org/officeDocument/2006/relationships/tags" Target="../tags/tag12.xml"/></Relationships>
</file>

<file path=ppt/notesSlides/_rels/notesSlide20.xml.rels><?xml version="1.0" encoding="UTF-8" standalone="yes"?>
<Relationships xmlns="http://schemas.openxmlformats.org/package/2006/relationships"><Relationship Id="rId3" Type="http://schemas.openxmlformats.org/officeDocument/2006/relationships/slide" Target="../slides/slide23.xml"/><Relationship Id="rId2" Type="http://schemas.openxmlformats.org/officeDocument/2006/relationships/notesMaster" Target="../notesMasters/notesMaster1.xml"/><Relationship Id="rId1" Type="http://schemas.openxmlformats.org/officeDocument/2006/relationships/tags" Target="../tags/tag13.xml"/></Relationships>
</file>

<file path=ppt/notesSlides/_rels/notesSlide21.xml.rels><?xml version="1.0" encoding="UTF-8" standalone="yes"?>
<Relationships xmlns="http://schemas.openxmlformats.org/package/2006/relationships"><Relationship Id="rId3" Type="http://schemas.openxmlformats.org/officeDocument/2006/relationships/slide" Target="../slides/slide24.xml"/><Relationship Id="rId2" Type="http://schemas.openxmlformats.org/officeDocument/2006/relationships/notesMaster" Target="../notesMasters/notesMaster1.xml"/><Relationship Id="rId1" Type="http://schemas.openxmlformats.org/officeDocument/2006/relationships/tags" Target="../tags/tag14.xml"/></Relationships>
</file>

<file path=ppt/notesSlides/_rels/notesSlide22.xml.rels><?xml version="1.0" encoding="UTF-8" standalone="yes"?>
<Relationships xmlns="http://schemas.openxmlformats.org/package/2006/relationships"><Relationship Id="rId3" Type="http://schemas.openxmlformats.org/officeDocument/2006/relationships/slide" Target="../slides/slide25.xml"/><Relationship Id="rId2" Type="http://schemas.openxmlformats.org/officeDocument/2006/relationships/notesMaster" Target="../notesMasters/notesMaster1.xml"/><Relationship Id="rId1" Type="http://schemas.openxmlformats.org/officeDocument/2006/relationships/tags" Target="../tags/tag15.xml"/></Relationships>
</file>

<file path=ppt/notesSlides/_rels/notesSlide23.xml.rels><?xml version="1.0" encoding="UTF-8" standalone="yes"?>
<Relationships xmlns="http://schemas.openxmlformats.org/package/2006/relationships"><Relationship Id="rId3" Type="http://schemas.openxmlformats.org/officeDocument/2006/relationships/slide" Target="../slides/slide26.xml"/><Relationship Id="rId2" Type="http://schemas.openxmlformats.org/officeDocument/2006/relationships/notesMaster" Target="../notesMasters/notesMaster1.xml"/><Relationship Id="rId1" Type="http://schemas.openxmlformats.org/officeDocument/2006/relationships/tags" Target="../tags/tag16.xml"/></Relationships>
</file>

<file path=ppt/notesSlides/_rels/notesSlide24.xml.rels><?xml version="1.0" encoding="UTF-8" standalone="yes"?>
<Relationships xmlns="http://schemas.openxmlformats.org/package/2006/relationships"><Relationship Id="rId3" Type="http://schemas.openxmlformats.org/officeDocument/2006/relationships/slide" Target="../slides/slide27.xml"/><Relationship Id="rId2" Type="http://schemas.openxmlformats.org/officeDocument/2006/relationships/notesMaster" Target="../notesMasters/notesMaster1.xml"/><Relationship Id="rId1" Type="http://schemas.openxmlformats.org/officeDocument/2006/relationships/tags" Target="../tags/tag17.xml"/></Relationships>
</file>

<file path=ppt/notesSlides/_rels/notesSlide25.xml.rels><?xml version="1.0" encoding="UTF-8" standalone="yes"?>
<Relationships xmlns="http://schemas.openxmlformats.org/package/2006/relationships"><Relationship Id="rId3" Type="http://schemas.openxmlformats.org/officeDocument/2006/relationships/slide" Target="../slides/slide28.xml"/><Relationship Id="rId2" Type="http://schemas.openxmlformats.org/officeDocument/2006/relationships/notesMaster" Target="../notesMasters/notesMaster1.xml"/><Relationship Id="rId1" Type="http://schemas.openxmlformats.org/officeDocument/2006/relationships/tags" Target="../tags/tag18.xml"/></Relationships>
</file>

<file path=ppt/notesSlides/_rels/notesSlide26.xml.rels><?xml version="1.0" encoding="UTF-8" standalone="yes"?>
<Relationships xmlns="http://schemas.openxmlformats.org/package/2006/relationships"><Relationship Id="rId3" Type="http://schemas.openxmlformats.org/officeDocument/2006/relationships/slide" Target="../slides/slide29.xml"/><Relationship Id="rId2" Type="http://schemas.openxmlformats.org/officeDocument/2006/relationships/notesMaster" Target="../notesMasters/notesMaster1.xml"/><Relationship Id="rId1" Type="http://schemas.openxmlformats.org/officeDocument/2006/relationships/tags" Target="../tags/tag19.xml"/></Relationships>
</file>

<file path=ppt/notesSlides/_rels/notesSlide27.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20.xml"/></Relationships>
</file>

<file path=ppt/notesSlides/_rels/notesSlide28.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tags" Target="../tags/tag21.xml"/></Relationships>
</file>

<file path=ppt/notesSlides/_rels/notesSlide29.xml.rels><?xml version="1.0" encoding="UTF-8" standalone="yes"?>
<Relationships xmlns="http://schemas.openxmlformats.org/package/2006/relationships"><Relationship Id="rId3" Type="http://schemas.openxmlformats.org/officeDocument/2006/relationships/slide" Target="../slides/slide32.xml"/><Relationship Id="rId2" Type="http://schemas.openxmlformats.org/officeDocument/2006/relationships/notesMaster" Target="../notesMasters/notesMaster1.xml"/><Relationship Id="rId1" Type="http://schemas.openxmlformats.org/officeDocument/2006/relationships/tags" Target="../tags/tag22.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a:t>
            </a:fld>
            <a:endParaRPr lang="en-US"/>
          </a:p>
        </p:txBody>
      </p:sp>
    </p:spTree>
    <p:extLst>
      <p:ext uri="{BB962C8B-B14F-4D97-AF65-F5344CB8AC3E}">
        <p14:creationId xmlns:p14="http://schemas.microsoft.com/office/powerpoint/2010/main" val="4143895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a:t>
            </a:fld>
            <a:endParaRPr lang="en-US" dirty="0"/>
          </a:p>
        </p:txBody>
      </p:sp>
    </p:spTree>
    <p:extLst>
      <p:ext uri="{BB962C8B-B14F-4D97-AF65-F5344CB8AC3E}">
        <p14:creationId xmlns:p14="http://schemas.microsoft.com/office/powerpoint/2010/main" val="2451720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algn="l"/>
            <a:r>
              <a:rPr lang="en-GB" b="0" i="0" dirty="0">
                <a:solidFill>
                  <a:srgbClr val="333333"/>
                </a:solidFill>
                <a:effectLst/>
                <a:latin typeface="Georgia" panose="02040502050405020303" pitchFamily="18" charset="0"/>
              </a:rPr>
              <a:t>The habitat is where a species </a:t>
            </a:r>
            <a:r>
              <a:rPr lang="en-GB" b="0" i="0" dirty="0" err="1">
                <a:solidFill>
                  <a:srgbClr val="333333"/>
                </a:solidFill>
                <a:effectLst/>
                <a:latin typeface="Georgia" panose="02040502050405020303" pitchFamily="18" charset="0"/>
              </a:rPr>
              <a:t>fulfills</a:t>
            </a:r>
            <a:r>
              <a:rPr lang="en-GB" b="0" i="0" dirty="0">
                <a:solidFill>
                  <a:srgbClr val="333333"/>
                </a:solidFill>
                <a:effectLst/>
                <a:latin typeface="Georgia" panose="02040502050405020303" pitchFamily="18" charset="0"/>
              </a:rPr>
              <a:t> its basic life needs: nourishment, procreation, and rest. If not managed properly, urban development can result in habitat loss, which presents the greatest threat to wildlife.</a:t>
            </a:r>
          </a:p>
          <a:p>
            <a:pPr algn="l">
              <a:buFont typeface="Arial" panose="020B0604020202020204" pitchFamily="34" charset="0"/>
              <a:buChar char="•"/>
            </a:pPr>
            <a:r>
              <a:rPr lang="en-GB" b="0" i="0" dirty="0">
                <a:solidFill>
                  <a:srgbClr val="333333"/>
                </a:solidFill>
                <a:effectLst/>
                <a:latin typeface="Georgia" panose="02040502050405020303" pitchFamily="18" charset="0"/>
              </a:rPr>
              <a:t>Habitat management, the most essential aspect of wildlife management, safeguards the essential elements to meet these needs.</a:t>
            </a:r>
          </a:p>
          <a:p>
            <a:pPr marL="742950" lvl="1" indent="-285750" algn="l">
              <a:buFont typeface="Arial" panose="020B0604020202020204" pitchFamily="34" charset="0"/>
              <a:buChar char="•"/>
            </a:pPr>
            <a:r>
              <a:rPr lang="en-GB" b="1" i="0" dirty="0">
                <a:solidFill>
                  <a:srgbClr val="333333"/>
                </a:solidFill>
                <a:effectLst/>
                <a:latin typeface="Georgia" panose="02040502050405020303" pitchFamily="18" charset="0"/>
              </a:rPr>
              <a:t>Food and water</a:t>
            </a:r>
            <a:r>
              <a:rPr lang="en-GB" b="0" i="0" dirty="0">
                <a:solidFill>
                  <a:srgbClr val="333333"/>
                </a:solidFill>
                <a:effectLst/>
                <a:latin typeface="Georgia" panose="02040502050405020303" pitchFamily="18" charset="0"/>
              </a:rPr>
              <a:t> are necessary to all wildlife. Competition for these elements among species makes cover, space, and arrangement top priorities.</a:t>
            </a:r>
          </a:p>
          <a:p>
            <a:pPr marL="742950" lvl="1" indent="-285750" algn="l">
              <a:buFont typeface="Arial" panose="020B0604020202020204" pitchFamily="34" charset="0"/>
              <a:buChar char="•"/>
            </a:pPr>
            <a:r>
              <a:rPr lang="en-GB" b="1" i="0" dirty="0">
                <a:solidFill>
                  <a:srgbClr val="333333"/>
                </a:solidFill>
                <a:effectLst/>
                <a:latin typeface="Georgia" panose="02040502050405020303" pitchFamily="18" charset="0"/>
              </a:rPr>
              <a:t>Cover</a:t>
            </a:r>
            <a:r>
              <a:rPr lang="en-GB" b="0" i="0" dirty="0">
                <a:solidFill>
                  <a:srgbClr val="333333"/>
                </a:solidFill>
                <a:effectLst/>
                <a:latin typeface="Georgia" panose="02040502050405020303" pitchFamily="18" charset="0"/>
              </a:rPr>
              <a:t> protects animals from predators and the weather while they feed, breed, roost, nest, and travel. Cover ranges from thick weeds and brush to a few rocks piled together.</a:t>
            </a:r>
          </a:p>
          <a:p>
            <a:pPr marL="742950" lvl="1" indent="-285750" algn="l">
              <a:buFont typeface="Arial" panose="020B0604020202020204" pitchFamily="34" charset="0"/>
              <a:buChar char="•"/>
            </a:pPr>
            <a:r>
              <a:rPr lang="en-GB" b="1" i="0" dirty="0">
                <a:solidFill>
                  <a:srgbClr val="333333"/>
                </a:solidFill>
                <a:effectLst/>
                <a:latin typeface="Georgia" panose="02040502050405020303" pitchFamily="18" charset="0"/>
              </a:rPr>
              <a:t>Space</a:t>
            </a:r>
            <a:r>
              <a:rPr lang="en-GB" b="0" i="0" dirty="0">
                <a:solidFill>
                  <a:srgbClr val="333333"/>
                </a:solidFill>
                <a:effectLst/>
                <a:latin typeface="Georgia" panose="02040502050405020303" pitchFamily="18" charset="0"/>
              </a:rPr>
              <a:t> is necessary for adequate food among wildlife, territorial space for mating and nesting, and freedom from stress-related diseases.</a:t>
            </a:r>
          </a:p>
          <a:p>
            <a:pPr marL="742950" lvl="1" indent="-285750" algn="l">
              <a:buFont typeface="Arial" panose="020B0604020202020204" pitchFamily="34" charset="0"/>
              <a:buChar char="•"/>
            </a:pPr>
            <a:r>
              <a:rPr lang="en-GB" b="0" i="0" dirty="0">
                <a:solidFill>
                  <a:srgbClr val="333333"/>
                </a:solidFill>
                <a:effectLst/>
                <a:latin typeface="Georgia" panose="02040502050405020303" pitchFamily="18" charset="0"/>
              </a:rPr>
              <a:t>The ideal </a:t>
            </a:r>
            <a:r>
              <a:rPr lang="en-GB" b="1" i="0" dirty="0">
                <a:solidFill>
                  <a:srgbClr val="333333"/>
                </a:solidFill>
                <a:effectLst/>
                <a:latin typeface="Georgia" panose="02040502050405020303" pitchFamily="18" charset="0"/>
              </a:rPr>
              <a:t>arrangement</a:t>
            </a:r>
            <a:r>
              <a:rPr lang="en-GB" b="0" i="0" dirty="0">
                <a:solidFill>
                  <a:srgbClr val="333333"/>
                </a:solidFill>
                <a:effectLst/>
                <a:latin typeface="Georgia" panose="02040502050405020303" pitchFamily="18" charset="0"/>
              </a:rPr>
              <a:t> places food, water, cover, and space in a small area so that animals minimize their energy use while fulfilling their basic needs for nourishment, procreation, and rest.</a:t>
            </a:r>
          </a:p>
          <a:p>
            <a:pPr algn="l">
              <a:buFont typeface="Arial" panose="020B0604020202020204" pitchFamily="34" charset="0"/>
              <a:buChar char="•"/>
            </a:pPr>
            <a:r>
              <a:rPr lang="en-GB" b="1" i="0" dirty="0">
                <a:solidFill>
                  <a:srgbClr val="333333"/>
                </a:solidFill>
                <a:effectLst/>
                <a:latin typeface="Georgia" panose="02040502050405020303" pitchFamily="18" charset="0"/>
              </a:rPr>
              <a:t>Edge effect</a:t>
            </a:r>
            <a:r>
              <a:rPr lang="en-GB" b="0" i="0" dirty="0">
                <a:solidFill>
                  <a:srgbClr val="333333"/>
                </a:solidFill>
                <a:effectLst/>
                <a:latin typeface="Georgia" panose="02040502050405020303" pitchFamily="18" charset="0"/>
              </a:rPr>
              <a:t> refers to the consequence of placing two contrasting ecosystems adjacent to one another. Most animals are located where food and cover meet, particularly near water. An example would be a river bottom, which offers many animals all their habitat needs along one corridor.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FD60277A-B44E-4FB7-BA3D-FA9F0C674FF0}" type="slidenum">
              <a:rPr lang="en-US" smtClean="0"/>
              <a:t>5</a:t>
            </a:fld>
            <a:endParaRPr lang="en-US" dirty="0"/>
          </a:p>
        </p:txBody>
      </p:sp>
    </p:spTree>
    <p:extLst>
      <p:ext uri="{BB962C8B-B14F-4D97-AF65-F5344CB8AC3E}">
        <p14:creationId xmlns:p14="http://schemas.microsoft.com/office/powerpoint/2010/main" val="174130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6</a:t>
            </a:fld>
            <a:endParaRPr lang="en-US"/>
          </a:p>
        </p:txBody>
      </p:sp>
    </p:spTree>
    <p:extLst>
      <p:ext uri="{BB962C8B-B14F-4D97-AF65-F5344CB8AC3E}">
        <p14:creationId xmlns:p14="http://schemas.microsoft.com/office/powerpoint/2010/main" val="3012495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7</a:t>
            </a:fld>
            <a:endParaRPr lang="en-US" dirty="0"/>
          </a:p>
        </p:txBody>
      </p:sp>
    </p:spTree>
    <p:extLst>
      <p:ext uri="{BB962C8B-B14F-4D97-AF65-F5344CB8AC3E}">
        <p14:creationId xmlns:p14="http://schemas.microsoft.com/office/powerpoint/2010/main" val="1185478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US" dirty="0" err="1"/>
              <a:t>Arcgis</a:t>
            </a:r>
            <a:r>
              <a:rPr lang="en-US" dirty="0"/>
              <a:t> Pro is a more complete set of GIS tools but is license software and you may not have access to it beyond MIT.  QGIS is free and open source but is a more limited set of GIS tools.  </a:t>
            </a:r>
          </a:p>
          <a:p>
            <a:pPr marL="171450" indent="-171450">
              <a:buFont typeface="Arial" panose="020B0604020202020204" pitchFamily="34" charset="0"/>
              <a:buChar char="•"/>
            </a:pPr>
            <a:r>
              <a:rPr lang="en-US" baseline="0" dirty="0"/>
              <a:t>Along with the comprehensive support from </a:t>
            </a:r>
            <a:r>
              <a:rPr lang="en-US" baseline="0" dirty="0" err="1"/>
              <a:t>Esri</a:t>
            </a:r>
            <a:r>
              <a:rPr lang="en-US" baseline="0" dirty="0"/>
              <a:t> for </a:t>
            </a:r>
            <a:r>
              <a:rPr lang="en-US" baseline="0" dirty="0" err="1"/>
              <a:t>Arcgis</a:t>
            </a:r>
            <a:r>
              <a:rPr lang="en-US" baseline="0" dirty="0"/>
              <a:t> Pro, there is complete documentation for all ArcGIS Pro tools.  In QGIS tools are made by many people with varying resources. Because of this there performance and documentation across tools is inconsistent.</a:t>
            </a:r>
          </a:p>
          <a:p>
            <a:pPr marL="171450" indent="-171450">
              <a:buFont typeface="Arial" panose="020B0604020202020204" pitchFamily="34" charset="0"/>
              <a:buChar char="•"/>
            </a:pPr>
            <a:r>
              <a:rPr lang="en-US" baseline="0" dirty="0" err="1"/>
              <a:t>Arcgis</a:t>
            </a:r>
            <a:r>
              <a:rPr lang="en-US" baseline="0" dirty="0"/>
              <a:t> Pro only runs on Windows while </a:t>
            </a:r>
            <a:r>
              <a:rPr lang="en-US" baseline="0" dirty="0" err="1"/>
              <a:t>Qgis</a:t>
            </a:r>
            <a:r>
              <a:rPr lang="en-US" baseline="0" dirty="0"/>
              <a:t> runs on Windows, Apple, and Linux machines.</a:t>
            </a:r>
          </a:p>
          <a:p>
            <a:pPr marL="171450" indent="-171450">
              <a:buFont typeface="Arial" panose="020B0604020202020204" pitchFamily="34" charset="0"/>
              <a:buChar char="•"/>
            </a:pPr>
            <a:r>
              <a:rPr lang="en-US" baseline="0" dirty="0"/>
              <a:t>Both interfaces are similar so after you learn one software, it is fairly easy to use the other </a:t>
            </a:r>
            <a:endParaRPr lang="en-US" dirty="0"/>
          </a:p>
          <a:p>
            <a:pPr marL="171450" indent="-171450">
              <a:buFont typeface="Arial" panose="020B0604020202020204" pitchFamily="34" charset="0"/>
              <a:buChar char="•"/>
            </a:pPr>
            <a:r>
              <a:rPr lang="en-US" dirty="0"/>
              <a:t>For most uses, either software will work well so you may want to base</a:t>
            </a:r>
            <a:r>
              <a:rPr lang="en-US" baseline="0" dirty="0"/>
              <a:t> your decision on your computer’s resources, how frequently you will need to use it, what you want to do, and the industry you plan to work in (or are currently working in). ESRI products are frequently used in educational settings, municipal governments, and large businesses and organizations. Because of cost considerations, QGIS may be used in small businesses and non-profits.</a:t>
            </a:r>
          </a:p>
        </p:txBody>
      </p:sp>
      <p:sp>
        <p:nvSpPr>
          <p:cNvPr id="4" name="Slide Number Placeholder 3"/>
          <p:cNvSpPr>
            <a:spLocks noGrp="1"/>
          </p:cNvSpPr>
          <p:nvPr>
            <p:ph type="sldNum" sz="quarter" idx="10"/>
          </p:nvPr>
        </p:nvSpPr>
        <p:spPr/>
        <p:txBody>
          <a:bodyPr/>
          <a:lstStyle/>
          <a:p>
            <a:fld id="{D15A1276-FD2E-4BAC-97EF-49DDABDAF134}" type="slidenum">
              <a:rPr lang="en-US" smtClean="0"/>
              <a:pPr/>
              <a:t>8</a:t>
            </a:fld>
            <a:endParaRPr lang="en-US"/>
          </a:p>
        </p:txBody>
      </p:sp>
    </p:spTree>
    <p:extLst>
      <p:ext uri="{BB962C8B-B14F-4D97-AF65-F5344CB8AC3E}">
        <p14:creationId xmlns:p14="http://schemas.microsoft.com/office/powerpoint/2010/main" val="1373165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9</a:t>
            </a:fld>
            <a:endParaRPr lang="en-US" dirty="0"/>
          </a:p>
        </p:txBody>
      </p:sp>
    </p:spTree>
    <p:extLst>
      <p:ext uri="{BB962C8B-B14F-4D97-AF65-F5344CB8AC3E}">
        <p14:creationId xmlns:p14="http://schemas.microsoft.com/office/powerpoint/2010/main" val="703988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10</a:t>
            </a:fld>
            <a:endParaRPr lang="en-US" dirty="0"/>
          </a:p>
        </p:txBody>
      </p:sp>
    </p:spTree>
    <p:extLst>
      <p:ext uri="{BB962C8B-B14F-4D97-AF65-F5344CB8AC3E}">
        <p14:creationId xmlns:p14="http://schemas.microsoft.com/office/powerpoint/2010/main" val="194435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11</a:t>
            </a:fld>
            <a:endParaRPr lang="en-US" dirty="0"/>
          </a:p>
        </p:txBody>
      </p:sp>
    </p:spTree>
    <p:extLst>
      <p:ext uri="{BB962C8B-B14F-4D97-AF65-F5344CB8AC3E}">
        <p14:creationId xmlns:p14="http://schemas.microsoft.com/office/powerpoint/2010/main" val="2375376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12</a:t>
            </a:fld>
            <a:endParaRPr lang="en-US" dirty="0"/>
          </a:p>
        </p:txBody>
      </p:sp>
    </p:spTree>
    <p:extLst>
      <p:ext uri="{BB962C8B-B14F-4D97-AF65-F5344CB8AC3E}">
        <p14:creationId xmlns:p14="http://schemas.microsoft.com/office/powerpoint/2010/main" val="1051587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13</a:t>
            </a:fld>
            <a:endParaRPr lang="en-US" dirty="0"/>
          </a:p>
        </p:txBody>
      </p:sp>
    </p:spTree>
    <p:extLst>
      <p:ext uri="{BB962C8B-B14F-4D97-AF65-F5344CB8AC3E}">
        <p14:creationId xmlns:p14="http://schemas.microsoft.com/office/powerpoint/2010/main" val="767632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14</a:t>
            </a:fld>
            <a:endParaRPr lang="en-US"/>
          </a:p>
        </p:txBody>
      </p:sp>
    </p:spTree>
    <p:extLst>
      <p:ext uri="{BB962C8B-B14F-4D97-AF65-F5344CB8AC3E}">
        <p14:creationId xmlns:p14="http://schemas.microsoft.com/office/powerpoint/2010/main" val="3655346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16</a:t>
            </a:fld>
            <a:endParaRPr lang="en-US" dirty="0"/>
          </a:p>
        </p:txBody>
      </p:sp>
    </p:spTree>
    <p:extLst>
      <p:ext uri="{BB962C8B-B14F-4D97-AF65-F5344CB8AC3E}">
        <p14:creationId xmlns:p14="http://schemas.microsoft.com/office/powerpoint/2010/main" val="36800415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17</a:t>
            </a:fld>
            <a:endParaRPr lang="en-US" dirty="0"/>
          </a:p>
        </p:txBody>
      </p:sp>
    </p:spTree>
    <p:extLst>
      <p:ext uri="{BB962C8B-B14F-4D97-AF65-F5344CB8AC3E}">
        <p14:creationId xmlns:p14="http://schemas.microsoft.com/office/powerpoint/2010/main" val="2625907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18</a:t>
            </a:fld>
            <a:endParaRPr lang="en-US"/>
          </a:p>
        </p:txBody>
      </p:sp>
    </p:spTree>
    <p:extLst>
      <p:ext uri="{BB962C8B-B14F-4D97-AF65-F5344CB8AC3E}">
        <p14:creationId xmlns:p14="http://schemas.microsoft.com/office/powerpoint/2010/main" val="3974817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GIS software can read common tabular data formats. If there is geographic information included in the data table, GIS tools can be used to transform the table into a shapefile.</a:t>
            </a:r>
          </a:p>
          <a:p>
            <a:endParaRPr lang="en-US" dirty="0"/>
          </a:p>
        </p:txBody>
      </p:sp>
      <p:sp>
        <p:nvSpPr>
          <p:cNvPr id="4" name="Slide Number Placeholder 3"/>
          <p:cNvSpPr>
            <a:spLocks noGrp="1"/>
          </p:cNvSpPr>
          <p:nvPr>
            <p:ph type="sldNum" sz="quarter" idx="5"/>
          </p:nvPr>
        </p:nvSpPr>
        <p:spPr/>
        <p:txBody>
          <a:bodyPr/>
          <a:lstStyle/>
          <a:p>
            <a:fld id="{D15A1276-FD2E-4BAC-97EF-49DDABDAF134}" type="slidenum">
              <a:rPr lang="en-US" smtClean="0"/>
              <a:pPr/>
              <a:t>19</a:t>
            </a:fld>
            <a:endParaRPr lang="en-US"/>
          </a:p>
        </p:txBody>
      </p:sp>
    </p:spTree>
    <p:extLst>
      <p:ext uri="{BB962C8B-B14F-4D97-AF65-F5344CB8AC3E}">
        <p14:creationId xmlns:p14="http://schemas.microsoft.com/office/powerpoint/2010/main" val="41188441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20</a:t>
            </a:fld>
            <a:endParaRPr lang="en-US"/>
          </a:p>
        </p:txBody>
      </p:sp>
    </p:spTree>
    <p:extLst>
      <p:ext uri="{BB962C8B-B14F-4D97-AF65-F5344CB8AC3E}">
        <p14:creationId xmlns:p14="http://schemas.microsoft.com/office/powerpoint/2010/main" val="29740844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21</a:t>
            </a:fld>
            <a:endParaRPr lang="en-US"/>
          </a:p>
        </p:txBody>
      </p:sp>
    </p:spTree>
    <p:extLst>
      <p:ext uri="{BB962C8B-B14F-4D97-AF65-F5344CB8AC3E}">
        <p14:creationId xmlns:p14="http://schemas.microsoft.com/office/powerpoint/2010/main" val="6757391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22</a:t>
            </a:fld>
            <a:endParaRPr lang="en-US"/>
          </a:p>
        </p:txBody>
      </p:sp>
    </p:spTree>
    <p:extLst>
      <p:ext uri="{BB962C8B-B14F-4D97-AF65-F5344CB8AC3E}">
        <p14:creationId xmlns:p14="http://schemas.microsoft.com/office/powerpoint/2010/main" val="16444207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23</a:t>
            </a:fld>
            <a:endParaRPr lang="en-US"/>
          </a:p>
        </p:txBody>
      </p:sp>
    </p:spTree>
    <p:extLst>
      <p:ext uri="{BB962C8B-B14F-4D97-AF65-F5344CB8AC3E}">
        <p14:creationId xmlns:p14="http://schemas.microsoft.com/office/powerpoint/2010/main" val="10600703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effectLst/>
              </a:rPr>
              <a:t>For many years, ecological consultancies have been using the Phase 1 Habitat Classification system for their surveys. Terms such as 'semi-improved grassland' and 'scattered trees' will be familiar old friends to the consultant ecologist, however times are changing. In an ecology world where Biodiversity Net Gain is dominating the conversation, survey methods must evolve and adapt to meet new requirements.</a:t>
            </a:r>
          </a:p>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24</a:t>
            </a:fld>
            <a:endParaRPr lang="en-US"/>
          </a:p>
        </p:txBody>
      </p:sp>
    </p:spTree>
    <p:extLst>
      <p:ext uri="{BB962C8B-B14F-4D97-AF65-F5344CB8AC3E}">
        <p14:creationId xmlns:p14="http://schemas.microsoft.com/office/powerpoint/2010/main" val="29011851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25</a:t>
            </a:fld>
            <a:endParaRPr lang="en-US"/>
          </a:p>
        </p:txBody>
      </p:sp>
    </p:spTree>
    <p:extLst>
      <p:ext uri="{BB962C8B-B14F-4D97-AF65-F5344CB8AC3E}">
        <p14:creationId xmlns:p14="http://schemas.microsoft.com/office/powerpoint/2010/main" val="6823540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26</a:t>
            </a:fld>
            <a:endParaRPr lang="en-US"/>
          </a:p>
        </p:txBody>
      </p:sp>
    </p:spTree>
    <p:extLst>
      <p:ext uri="{BB962C8B-B14F-4D97-AF65-F5344CB8AC3E}">
        <p14:creationId xmlns:p14="http://schemas.microsoft.com/office/powerpoint/2010/main" val="9753270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27</a:t>
            </a:fld>
            <a:endParaRPr lang="en-US"/>
          </a:p>
        </p:txBody>
      </p:sp>
    </p:spTree>
    <p:extLst>
      <p:ext uri="{BB962C8B-B14F-4D97-AF65-F5344CB8AC3E}">
        <p14:creationId xmlns:p14="http://schemas.microsoft.com/office/powerpoint/2010/main" val="29792132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28</a:t>
            </a:fld>
            <a:endParaRPr lang="en-US"/>
          </a:p>
        </p:txBody>
      </p:sp>
    </p:spTree>
    <p:extLst>
      <p:ext uri="{BB962C8B-B14F-4D97-AF65-F5344CB8AC3E}">
        <p14:creationId xmlns:p14="http://schemas.microsoft.com/office/powerpoint/2010/main" val="39202379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29</a:t>
            </a:fld>
            <a:endParaRPr lang="en-US"/>
          </a:p>
        </p:txBody>
      </p:sp>
    </p:spTree>
    <p:extLst>
      <p:ext uri="{BB962C8B-B14F-4D97-AF65-F5344CB8AC3E}">
        <p14:creationId xmlns:p14="http://schemas.microsoft.com/office/powerpoint/2010/main" val="32761377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30</a:t>
            </a:fld>
            <a:endParaRPr lang="en-US"/>
          </a:p>
        </p:txBody>
      </p:sp>
    </p:spTree>
    <p:extLst>
      <p:ext uri="{BB962C8B-B14F-4D97-AF65-F5344CB8AC3E}">
        <p14:creationId xmlns:p14="http://schemas.microsoft.com/office/powerpoint/2010/main" val="35270451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r>
              <a:rPr lang="en-US" dirty="0"/>
              <a:t>GIS software can import and export data in a variety of formats. Some common import formats include KML/KMZ from Google Earth and CAD files. Maps can be exported in image formats for reports or presentations, such as CAD or Illustrator for further development.</a:t>
            </a:r>
          </a:p>
        </p:txBody>
      </p:sp>
      <p:sp>
        <p:nvSpPr>
          <p:cNvPr id="4" name="Slide Number Placeholder 3"/>
          <p:cNvSpPr>
            <a:spLocks noGrp="1"/>
          </p:cNvSpPr>
          <p:nvPr>
            <p:ph type="sldNum" sz="quarter" idx="10"/>
          </p:nvPr>
        </p:nvSpPr>
        <p:spPr/>
        <p:txBody>
          <a:bodyPr/>
          <a:lstStyle/>
          <a:p>
            <a:fld id="{D15A1276-FD2E-4BAC-97EF-49DDABDAF134}" type="slidenum">
              <a:rPr lang="en-US" smtClean="0"/>
              <a:pPr/>
              <a:t>31</a:t>
            </a:fld>
            <a:endParaRPr lang="en-US"/>
          </a:p>
        </p:txBody>
      </p:sp>
    </p:spTree>
    <p:extLst>
      <p:ext uri="{BB962C8B-B14F-4D97-AF65-F5344CB8AC3E}">
        <p14:creationId xmlns:p14="http://schemas.microsoft.com/office/powerpoint/2010/main" val="10592331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p:txBody>
      </p:sp>
      <p:sp>
        <p:nvSpPr>
          <p:cNvPr id="4" name="Slide Number Placeholder 3"/>
          <p:cNvSpPr>
            <a:spLocks noGrp="1"/>
          </p:cNvSpPr>
          <p:nvPr>
            <p:ph type="sldNum" sz="quarter" idx="10"/>
          </p:nvPr>
        </p:nvSpPr>
        <p:spPr/>
        <p:txBody>
          <a:bodyPr/>
          <a:lstStyle/>
          <a:p>
            <a:fld id="{FD60277A-B44E-4FB7-BA3D-FA9F0C674FF0}" type="slidenum">
              <a:rPr lang="en-US" smtClean="0"/>
              <a:t>32</a:t>
            </a:fld>
            <a:endParaRPr lang="en-US" dirty="0"/>
          </a:p>
        </p:txBody>
      </p:sp>
    </p:spTree>
    <p:extLst>
      <p:ext uri="{BB962C8B-B14F-4D97-AF65-F5344CB8AC3E}">
        <p14:creationId xmlns:p14="http://schemas.microsoft.com/office/powerpoint/2010/main" val="37654283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33</a:t>
            </a:fld>
            <a:endParaRPr lang="en-US"/>
          </a:p>
        </p:txBody>
      </p:sp>
    </p:spTree>
    <p:extLst>
      <p:ext uri="{BB962C8B-B14F-4D97-AF65-F5344CB8AC3E}">
        <p14:creationId xmlns:p14="http://schemas.microsoft.com/office/powerpoint/2010/main" val="257410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CF31-8D27-B0B5-63F0-FE79F888D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8880E0-FC7E-E6AB-EFCA-F496D95AD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35F63D-16B3-535B-39D7-00AD10F91AC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B7CB387-BDA9-8B9D-6F88-3EE247170F30}"/>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B940557-ADCD-784D-58B5-DA5454C144CC}"/>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347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7E30-8D60-19CE-3725-5BAC8023C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1A13E-1C90-AB36-D499-9040890EC3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DDF78-BF8A-D2F8-BF54-6FF234FC80B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24CED8D-9DDB-F17A-2FDB-B70BFC02632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36AF286-EF8A-CE6E-0989-0A0AD37DBBAD}"/>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5291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B3EA-3DD4-AD32-D960-CCCED43C88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5DFD9-E2EE-1E35-6881-F4347FBD9B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CC1520-C100-97FD-8AA8-A25F4C213B4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927DB9-1FCD-8F71-2D8E-9DF7D870CDB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38A9FAC-0DAA-9702-1978-7813DBC17EF6}"/>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75983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4D1D-DD33-ACD5-5F4C-C5DF6D92B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97B90-49C8-C753-5F34-8A2982A3A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BC50D1-0875-2F84-7E62-AEAEE85D26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B0147-83DE-4E35-EFCE-2310BB70729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9CDBF60E-6CE5-9FBE-2F1D-F4078D0EEC2F}"/>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13A3B79-7B5F-B431-37A9-15D42C6BFC51}"/>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6454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279B-13FE-0395-3EF0-BC96FFD1B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2E3C9-9125-1BBE-C12E-A452B4CDD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8BDBAD-1582-42A4-8137-4AEE5F600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0422D0-8143-7730-A006-A69C7EA042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B9BD3B-37B2-FBDE-4474-4A436E478B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70E2F-8B91-F47C-37D5-D10D88AF7B66}"/>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ED6CC9E6-7E22-9140-D9CF-4B835B0ACCD4}"/>
              </a:ext>
            </a:extLst>
          </p:cNvPr>
          <p:cNvSpPr>
            <a:spLocks noGrp="1"/>
          </p:cNvSpPr>
          <p:nvPr>
            <p:ph type="ftr" sz="quarter" idx="11"/>
          </p:nvPr>
        </p:nvSpPr>
        <p:spPr/>
        <p:txBody>
          <a:bodyPr/>
          <a:lstStyle/>
          <a:p>
            <a:r>
              <a:rPr lang="en-US"/>
              <a:t>Jennie Murack, MIT Libraries, November 2017</a:t>
            </a:r>
          </a:p>
        </p:txBody>
      </p:sp>
      <p:sp>
        <p:nvSpPr>
          <p:cNvPr id="9" name="Slide Number Placeholder 8">
            <a:extLst>
              <a:ext uri="{FF2B5EF4-FFF2-40B4-BE49-F238E27FC236}">
                <a16:creationId xmlns:a16="http://schemas.microsoft.com/office/drawing/2014/main" id="{814BEF6D-F551-6DC8-E5B7-837EA5EE01AE}"/>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017289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CB0A-B66A-208B-54AC-8FA3F7683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94F6B9-536A-CBF1-15BE-496C27A239C8}"/>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8F69AC0-BBFE-F6A1-86D5-DD521E6A9C5E}"/>
              </a:ext>
            </a:extLst>
          </p:cNvPr>
          <p:cNvSpPr>
            <a:spLocks noGrp="1"/>
          </p:cNvSpPr>
          <p:nvPr>
            <p:ph type="ftr" sz="quarter" idx="11"/>
          </p:nvPr>
        </p:nvSpPr>
        <p:spPr/>
        <p:txBody>
          <a:bodyPr/>
          <a:lstStyle/>
          <a:p>
            <a:r>
              <a:rPr lang="en-US"/>
              <a:t>Jennie Murack, MIT Libraries, November 2017</a:t>
            </a:r>
          </a:p>
        </p:txBody>
      </p:sp>
      <p:sp>
        <p:nvSpPr>
          <p:cNvPr id="5" name="Slide Number Placeholder 4">
            <a:extLst>
              <a:ext uri="{FF2B5EF4-FFF2-40B4-BE49-F238E27FC236}">
                <a16:creationId xmlns:a16="http://schemas.microsoft.com/office/drawing/2014/main" id="{6A07D5F6-A24B-67C6-BBBE-27FCADE2A20A}"/>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60526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1380F-9D68-B0B9-5760-3DC0923EE16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8947F9C-23B9-BD2E-0340-11766C8768EB}"/>
              </a:ext>
            </a:extLst>
          </p:cNvPr>
          <p:cNvSpPr>
            <a:spLocks noGrp="1"/>
          </p:cNvSpPr>
          <p:nvPr>
            <p:ph type="ftr" sz="quarter" idx="11"/>
          </p:nvPr>
        </p:nvSpPr>
        <p:spPr/>
        <p:txBody>
          <a:bodyPr/>
          <a:lstStyle/>
          <a:p>
            <a:r>
              <a:rPr lang="en-US"/>
              <a:t>Jennie Murack, MIT Libraries, November 2017</a:t>
            </a:r>
          </a:p>
        </p:txBody>
      </p:sp>
      <p:sp>
        <p:nvSpPr>
          <p:cNvPr id="4" name="Slide Number Placeholder 3">
            <a:extLst>
              <a:ext uri="{FF2B5EF4-FFF2-40B4-BE49-F238E27FC236}">
                <a16:creationId xmlns:a16="http://schemas.microsoft.com/office/drawing/2014/main" id="{9E728208-4911-6BF0-5A01-A11B0689EC3F}"/>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41305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AF78-FF36-F2FE-9BBA-04B68886C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532880-7793-B698-4BE9-59304A7ABF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B6D9E-4610-5926-C769-F3469A5F6B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303DB-D7B9-EF71-EDD3-81692C0B7C7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7795B86-8FB2-9621-B66B-D0CE01895597}"/>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F6F8E45-81D4-4D47-D904-0809F9244980}"/>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36966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DDEA-B9A2-8151-DC1B-7CFB46AD48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034C4-9414-1E27-E44F-6D972E8367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CA44DB-E865-CB6B-1CB0-67CC6E0B7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9EF7E-17E0-BB96-9505-88867A3C290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CC4BCA57-8E4B-2924-47FE-7B7FFFB66586}"/>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247A3DE8-A6F3-1133-4FA3-F8C853359845}"/>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57099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AF72-9239-54E3-3A8D-696E97B4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5616F0-42C8-83D8-383E-D665259754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8361F-4CFD-1A75-926D-E34FBB05288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8AF2D10-4647-8395-F877-052CA1F846BA}"/>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81E9382-0A74-4B4B-D17F-8B1FC1CFC573}"/>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9830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99FC0-5117-6879-E92A-23D1B189AA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6EFEF0-FA78-3945-981B-9138C7F6F5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B52B8-BA30-130F-598C-85AD20A5951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8BB2E0E-DE75-E7E5-6D32-BBEC1679DCBF}"/>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126DAAA9-EA79-8B59-BECB-E30B123F9CB7}"/>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04463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B4B7A8-4D8F-B910-56FA-EF561057BE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B62C4-6E74-50E4-E886-E29D3CE70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42AA-2AA7-B50C-0CFD-65BE5D55D1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2/5/2024</a:t>
            </a:fld>
            <a:endParaRPr lang="en-US" dirty="0"/>
          </a:p>
        </p:txBody>
      </p:sp>
      <p:sp>
        <p:nvSpPr>
          <p:cNvPr id="5" name="Footer Placeholder 4">
            <a:extLst>
              <a:ext uri="{FF2B5EF4-FFF2-40B4-BE49-F238E27FC236}">
                <a16:creationId xmlns:a16="http://schemas.microsoft.com/office/drawing/2014/main" id="{EBE60EEF-E7F6-E4DA-6B9A-43A94EF6C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3121691-0CDA-16A0-D6F3-7737F82FA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4822849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data.jncc.gov.uk/data/9578d07b-e018-4c66-9c1b-47110f14df2a/Handbook-Phase1-HabitatSurvey-Revised-2016.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ata.jncc.gov.uk/data/9578d07b-e018-4c66-9c1b-47110f14df2a/Handbook-Phase1-HabitatSurvey-Revised-2016.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getoutside.ordnancesurvey.co.uk/guides/beginners-guide-to-grid-reference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s://datamap.gov.wales/layergroups/geonode:nrw_phase_2_uplan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ecosa.co.uk/site-news/phasing-out-phase-1-welcoming-in-ukhab/"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hub.jncc.gov.uk/assets/9578d07b-e018-4c66-9c1b-47110f14df2a" TargetMode="External"/><Relationship Id="rId2" Type="http://schemas.openxmlformats.org/officeDocument/2006/relationships/hyperlink" Target="https://smnr-nrw.hub.arcgis.co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github.com/clairebirnie/qgis_resources/tree/master/styles/PH1HS" TargetMode="External"/><Relationship Id="rId2" Type="http://schemas.openxmlformats.org/officeDocument/2006/relationships/hyperlink" Target="https://smnr-nrw.hub.arcgis.com/"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moodle.uwtsd.ac.uk/pluginfile.php/893470/mod_resource/content/1/GIS_2_Creating%20a%20Phase%201%20Habitat%20Map.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osgeo.org/community/getting-started-osgeo/osgeo_userid/" TargetMode="External"/><Relationship Id="rId2" Type="http://schemas.openxmlformats.org/officeDocument/2006/relationships/hyperlink" Target="https://smnr-nrw.hub.arcgis.com/" TargetMode="External"/><Relationship Id="rId1" Type="http://schemas.openxmlformats.org/officeDocument/2006/relationships/slideLayout" Target="../slideLayouts/slideLayout2.xml"/><Relationship Id="rId4" Type="http://schemas.openxmlformats.org/officeDocument/2006/relationships/hyperlink" Target="https://id.osgeo.org/ldap/cre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1629" y="640080"/>
            <a:ext cx="4225290" cy="3169920"/>
          </a:xfrm>
        </p:spPr>
        <p:txBody>
          <a:bodyPr vert="horz" lIns="91440" tIns="45720" rIns="91440" bIns="45720" rtlCol="0" anchor="ctr">
            <a:normAutofit/>
          </a:bodyPr>
          <a:lstStyle/>
          <a:p>
            <a:pPr algn="ctr"/>
            <a:br>
              <a:rPr lang="en-US" sz="4400" b="1" u="sng" dirty="0">
                <a:solidFill>
                  <a:schemeClr val="bg1">
                    <a:lumMod val="95000"/>
                  </a:schemeClr>
                </a:solidFill>
              </a:rPr>
            </a:br>
            <a:r>
              <a:rPr lang="en-US" sz="4400" b="1" u="sng" dirty="0">
                <a:solidFill>
                  <a:schemeClr val="bg1">
                    <a:lumMod val="95000"/>
                  </a:schemeClr>
                </a:solidFill>
              </a:rPr>
              <a:t>Habitat Mapping: </a:t>
            </a:r>
            <a:br>
              <a:rPr lang="en-US" sz="4400" b="1" u="sng" dirty="0">
                <a:solidFill>
                  <a:schemeClr val="bg1">
                    <a:lumMod val="95000"/>
                  </a:schemeClr>
                </a:solidFill>
              </a:rPr>
            </a:br>
            <a:r>
              <a:rPr lang="en-US" sz="4400" b="1" u="sng" dirty="0">
                <a:solidFill>
                  <a:schemeClr val="bg1">
                    <a:lumMod val="95000"/>
                  </a:schemeClr>
                </a:solidFill>
              </a:rPr>
              <a:t>Phase 1</a:t>
            </a:r>
            <a:br>
              <a:rPr lang="en-US" sz="4400" b="1" u="sng" dirty="0">
                <a:solidFill>
                  <a:schemeClr val="bg1">
                    <a:lumMod val="95000"/>
                  </a:schemeClr>
                </a:solidFill>
              </a:rPr>
            </a:br>
            <a:r>
              <a:rPr lang="en-US" sz="4400" b="1" u="sng" dirty="0">
                <a:solidFill>
                  <a:schemeClr val="bg1">
                    <a:lumMod val="95000"/>
                  </a:schemeClr>
                </a:solidFill>
              </a:rPr>
              <a:t>NVC</a:t>
            </a:r>
            <a:br>
              <a:rPr lang="en-US" sz="4400" b="1" u="sng" dirty="0">
                <a:solidFill>
                  <a:schemeClr val="bg1">
                    <a:lumMod val="95000"/>
                  </a:schemeClr>
                </a:solidFill>
              </a:rPr>
            </a:br>
            <a:r>
              <a:rPr lang="en-US" sz="4400" b="1" u="sng" dirty="0" err="1">
                <a:solidFill>
                  <a:schemeClr val="bg1">
                    <a:lumMod val="95000"/>
                  </a:schemeClr>
                </a:solidFill>
              </a:rPr>
              <a:t>UKHab</a:t>
            </a:r>
            <a:endParaRPr lang="en-US" sz="4400" b="1" kern="1200" dirty="0">
              <a:solidFill>
                <a:srgbClr val="FFFFFF"/>
              </a:solidFill>
              <a:latin typeface="+mj-lt"/>
              <a:ea typeface="+mj-ea"/>
              <a:cs typeface="+mj-cs"/>
            </a:endParaRPr>
          </a:p>
        </p:txBody>
      </p:sp>
      <p:pic>
        <p:nvPicPr>
          <p:cNvPr id="5" name="Picture 4" descr="A black background with white text&#10;&#10;Description automatically generated">
            <a:extLst>
              <a:ext uri="{FF2B5EF4-FFF2-40B4-BE49-F238E27FC236}">
                <a16:creationId xmlns:a16="http://schemas.microsoft.com/office/drawing/2014/main" id="{B4717C7E-04A6-9E6F-4115-B9639A049E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5706903"/>
            <a:ext cx="2209800" cy="1022033"/>
          </a:xfrm>
          <a:prstGeom prst="rect">
            <a:avLst/>
          </a:prstGeom>
        </p:spPr>
      </p:pic>
      <p:sp>
        <p:nvSpPr>
          <p:cNvPr id="6" name="TextBox 5">
            <a:extLst>
              <a:ext uri="{FF2B5EF4-FFF2-40B4-BE49-F238E27FC236}">
                <a16:creationId xmlns:a16="http://schemas.microsoft.com/office/drawing/2014/main" id="{05B3003C-52DD-8B12-9022-C5E1191B2C01}"/>
              </a:ext>
            </a:extLst>
          </p:cNvPr>
          <p:cNvSpPr txBox="1"/>
          <p:nvPr/>
        </p:nvSpPr>
        <p:spPr>
          <a:xfrm>
            <a:off x="76200" y="33737"/>
            <a:ext cx="4267200" cy="923330"/>
          </a:xfrm>
          <a:prstGeom prst="rect">
            <a:avLst/>
          </a:prstGeom>
          <a:noFill/>
        </p:spPr>
        <p:txBody>
          <a:bodyPr wrap="square">
            <a:spAutoFit/>
          </a:bodyPr>
          <a:lstStyle/>
          <a:p>
            <a:r>
              <a:rPr lang="en-US" sz="1800" dirty="0">
                <a:solidFill>
                  <a:schemeClr val="bg1"/>
                </a:solidFill>
              </a:rPr>
              <a:t>GIS and Habitat Management – ACBA 7005								</a:t>
            </a:r>
          </a:p>
        </p:txBody>
      </p:sp>
      <p:sp>
        <p:nvSpPr>
          <p:cNvPr id="7" name="TextBox 6">
            <a:extLst>
              <a:ext uri="{FF2B5EF4-FFF2-40B4-BE49-F238E27FC236}">
                <a16:creationId xmlns:a16="http://schemas.microsoft.com/office/drawing/2014/main" id="{ECCC1265-0F03-DFB4-7793-0E00D37500D0}"/>
              </a:ext>
            </a:extLst>
          </p:cNvPr>
          <p:cNvSpPr txBox="1"/>
          <p:nvPr/>
        </p:nvSpPr>
        <p:spPr>
          <a:xfrm>
            <a:off x="4267200" y="6368534"/>
            <a:ext cx="7848600" cy="646331"/>
          </a:xfrm>
          <a:prstGeom prst="rect">
            <a:avLst/>
          </a:prstGeom>
          <a:noFill/>
        </p:spPr>
        <p:txBody>
          <a:bodyPr wrap="square">
            <a:spAutoFit/>
          </a:bodyPr>
          <a:lstStyle/>
          <a:p>
            <a:r>
              <a:rPr lang="en-US" sz="1800" dirty="0"/>
              <a:t>							31/01/2024				</a:t>
            </a:r>
          </a:p>
        </p:txBody>
      </p:sp>
      <p:pic>
        <p:nvPicPr>
          <p:cNvPr id="4098" name="Picture 2" descr="NFFN Cymru: Habitat Wales Scheme fails to back nature-friendly farming">
            <a:extLst>
              <a:ext uri="{FF2B5EF4-FFF2-40B4-BE49-F238E27FC236}">
                <a16:creationId xmlns:a16="http://schemas.microsoft.com/office/drawing/2014/main" id="{32E39E4F-EFAF-A689-0BD8-3E398AF900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9461" y="773379"/>
            <a:ext cx="5100957" cy="2652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96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243846"/>
            <a:ext cx="8385572" cy="1219199"/>
          </a:xfrm>
        </p:spPr>
        <p:txBody>
          <a:bodyPr>
            <a:noAutofit/>
          </a:bodyPr>
          <a:lstStyle/>
          <a:p>
            <a:pPr algn="ctr"/>
            <a:r>
              <a:rPr lang="en-US" b="1" dirty="0">
                <a:latin typeface="+mn-lt"/>
              </a:rPr>
              <a:t>Structure</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a:t>
            </a:fld>
            <a:endParaRPr lang="en-US" sz="1200" dirty="0"/>
          </a:p>
        </p:txBody>
      </p:sp>
      <p:graphicFrame>
        <p:nvGraphicFramePr>
          <p:cNvPr id="5" name="Table 4">
            <a:extLst>
              <a:ext uri="{FF2B5EF4-FFF2-40B4-BE49-F238E27FC236}">
                <a16:creationId xmlns:a16="http://schemas.microsoft.com/office/drawing/2014/main" id="{1BE5277F-7B55-9F9E-AA27-700999EE5DED}"/>
              </a:ext>
            </a:extLst>
          </p:cNvPr>
          <p:cNvGraphicFramePr>
            <a:graphicFrameLocks noGrp="1"/>
          </p:cNvGraphicFramePr>
          <p:nvPr>
            <p:extLst>
              <p:ext uri="{D42A27DB-BD31-4B8C-83A1-F6EECF244321}">
                <p14:modId xmlns:p14="http://schemas.microsoft.com/office/powerpoint/2010/main" val="305321442"/>
              </p:ext>
            </p:extLst>
          </p:nvPr>
        </p:nvGraphicFramePr>
        <p:xfrm>
          <a:off x="762000" y="1657387"/>
          <a:ext cx="10591800" cy="3520911"/>
        </p:xfrm>
        <a:graphic>
          <a:graphicData uri="http://schemas.openxmlformats.org/drawingml/2006/table">
            <a:tbl>
              <a:tblPr firstRow="1" firstCol="1" bandRow="1">
                <a:tableStyleId>{5C22544A-7EE6-4342-B048-85BDC9FD1C3A}</a:tableStyleId>
              </a:tblPr>
              <a:tblGrid>
                <a:gridCol w="1068253">
                  <a:extLst>
                    <a:ext uri="{9D8B030D-6E8A-4147-A177-3AD203B41FA5}">
                      <a16:colId xmlns:a16="http://schemas.microsoft.com/office/drawing/2014/main" val="1368661131"/>
                    </a:ext>
                  </a:extLst>
                </a:gridCol>
                <a:gridCol w="1315054">
                  <a:extLst>
                    <a:ext uri="{9D8B030D-6E8A-4147-A177-3AD203B41FA5}">
                      <a16:colId xmlns:a16="http://schemas.microsoft.com/office/drawing/2014/main" val="2904023425"/>
                    </a:ext>
                  </a:extLst>
                </a:gridCol>
                <a:gridCol w="5978833">
                  <a:extLst>
                    <a:ext uri="{9D8B030D-6E8A-4147-A177-3AD203B41FA5}">
                      <a16:colId xmlns:a16="http://schemas.microsoft.com/office/drawing/2014/main" val="1854336953"/>
                    </a:ext>
                  </a:extLst>
                </a:gridCol>
                <a:gridCol w="2229660">
                  <a:extLst>
                    <a:ext uri="{9D8B030D-6E8A-4147-A177-3AD203B41FA5}">
                      <a16:colId xmlns:a16="http://schemas.microsoft.com/office/drawing/2014/main" val="3369334358"/>
                    </a:ext>
                  </a:extLst>
                </a:gridCol>
              </a:tblGrid>
              <a:tr h="0">
                <a:tc>
                  <a:txBody>
                    <a:bodyPr/>
                    <a:lstStyle/>
                    <a:p>
                      <a:pPr algn="l">
                        <a:lnSpc>
                          <a:spcPct val="100000"/>
                        </a:lnSpc>
                        <a:spcAft>
                          <a:spcPts val="800"/>
                        </a:spcAft>
                      </a:pPr>
                      <a:r>
                        <a:rPr lang="en-GB" sz="1400" dirty="0">
                          <a:effectLst/>
                        </a:rPr>
                        <a:t>Week No</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Date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Theme</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Tutor</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36923642"/>
                  </a:ext>
                </a:extLst>
              </a:tr>
              <a:tr h="0">
                <a:tc>
                  <a:txBody>
                    <a:bodyPr/>
                    <a:lstStyle/>
                    <a:p>
                      <a:pPr algn="l">
                        <a:lnSpc>
                          <a:spcPct val="100000"/>
                        </a:lnSpc>
                        <a:spcAft>
                          <a:spcPts val="800"/>
                        </a:spcAft>
                      </a:pPr>
                      <a:r>
                        <a:rPr lang="en-GB" sz="1400" dirty="0">
                          <a:effectLst/>
                        </a:rPr>
                        <a:t>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31/01/24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Introduction to module and Management Plans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88771336"/>
                  </a:ext>
                </a:extLst>
              </a:tr>
              <a:tr h="0">
                <a:tc>
                  <a:txBody>
                    <a:bodyPr/>
                    <a:lstStyle/>
                    <a:p>
                      <a:pPr algn="l">
                        <a:lnSpc>
                          <a:spcPct val="100000"/>
                        </a:lnSpc>
                        <a:spcAft>
                          <a:spcPts val="800"/>
                        </a:spcAft>
                      </a:pPr>
                      <a:r>
                        <a:rPr lang="en-GB" sz="1400">
                          <a:effectLst/>
                        </a:rPr>
                        <a:t>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7/02/24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Phase 1 Habitat Surveys and National Vegetation Classification (NVC) </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51358111"/>
                  </a:ext>
                </a:extLst>
              </a:tr>
              <a:tr h="0">
                <a:tc>
                  <a:txBody>
                    <a:bodyPr/>
                    <a:lstStyle/>
                    <a:p>
                      <a:pPr algn="l">
                        <a:lnSpc>
                          <a:spcPct val="100000"/>
                        </a:lnSpc>
                        <a:spcAft>
                          <a:spcPts val="800"/>
                        </a:spcAft>
                      </a:pPr>
                      <a:r>
                        <a:rPr lang="en-GB" sz="1400">
                          <a:effectLst/>
                        </a:rPr>
                        <a:t>3</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14/02/24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Natural Flood Salt March – Cwm Ivy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97397942"/>
                  </a:ext>
                </a:extLst>
              </a:tr>
              <a:tr h="0">
                <a:tc>
                  <a:txBody>
                    <a:bodyPr/>
                    <a:lstStyle/>
                    <a:p>
                      <a:pPr algn="l">
                        <a:lnSpc>
                          <a:spcPct val="100000"/>
                        </a:lnSpc>
                        <a:spcAft>
                          <a:spcPts val="800"/>
                        </a:spcAft>
                      </a:pPr>
                      <a:r>
                        <a:rPr lang="en-GB" sz="1400">
                          <a:effectLst/>
                        </a:rPr>
                        <a:t>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21/02/24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Flood risk, climate change and building resilience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01719824"/>
                  </a:ext>
                </a:extLst>
              </a:tr>
              <a:tr h="0">
                <a:tc>
                  <a:txBody>
                    <a:bodyPr/>
                    <a:lstStyle/>
                    <a:p>
                      <a:pPr algn="l">
                        <a:lnSpc>
                          <a:spcPct val="100000"/>
                        </a:lnSpc>
                        <a:spcAft>
                          <a:spcPts val="800"/>
                        </a:spcAft>
                      </a:pPr>
                      <a:r>
                        <a:rPr lang="en-GB" sz="1400">
                          <a:effectLst/>
                        </a:rPr>
                        <a:t>5</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28/02/24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Habitat Classification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25459304"/>
                  </a:ext>
                </a:extLst>
              </a:tr>
              <a:tr h="0">
                <a:tc>
                  <a:txBody>
                    <a:bodyPr/>
                    <a:lstStyle/>
                    <a:p>
                      <a:pPr algn="l">
                        <a:lnSpc>
                          <a:spcPct val="100000"/>
                        </a:lnSpc>
                        <a:spcAft>
                          <a:spcPts val="800"/>
                        </a:spcAft>
                      </a:pPr>
                      <a:r>
                        <a:rPr lang="en-GB" sz="1400">
                          <a:effectLst/>
                        </a:rPr>
                        <a:t>6</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6/03/24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LiDAR (theory and application)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81381858"/>
                  </a:ext>
                </a:extLst>
              </a:tr>
              <a:tr h="320511">
                <a:tc>
                  <a:txBody>
                    <a:bodyPr/>
                    <a:lstStyle/>
                    <a:p>
                      <a:pPr algn="l">
                        <a:lnSpc>
                          <a:spcPct val="100000"/>
                        </a:lnSpc>
                        <a:spcAft>
                          <a:spcPts val="800"/>
                        </a:spcAft>
                      </a:pPr>
                      <a:r>
                        <a:rPr lang="en-GB" sz="1400">
                          <a:effectLst/>
                        </a:rPr>
                        <a:t>7</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13/03/24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Near-census GIS (</a:t>
                      </a:r>
                      <a:r>
                        <a:rPr lang="en-GB" sz="1400" dirty="0" err="1">
                          <a:effectLst/>
                        </a:rPr>
                        <a:t>SfM</a:t>
                      </a:r>
                      <a:r>
                        <a:rPr lang="en-GB" sz="1400" dirty="0">
                          <a:effectLst/>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MD/AF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86856542"/>
                  </a:ext>
                </a:extLst>
              </a:tr>
              <a:tr h="0">
                <a:tc>
                  <a:txBody>
                    <a:bodyPr/>
                    <a:lstStyle/>
                    <a:p>
                      <a:pPr algn="l">
                        <a:lnSpc>
                          <a:spcPct val="100000"/>
                        </a:lnSpc>
                        <a:spcAft>
                          <a:spcPts val="800"/>
                        </a:spcAft>
                      </a:pPr>
                      <a:r>
                        <a:rPr lang="en-GB" sz="1400">
                          <a:effectLst/>
                        </a:rPr>
                        <a:t>8</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20/03/24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Habitat Creation</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56287150"/>
                  </a:ext>
                </a:extLst>
              </a:tr>
              <a:tr h="0">
                <a:tc>
                  <a:txBody>
                    <a:bodyPr/>
                    <a:lstStyle/>
                    <a:p>
                      <a:pPr algn="l">
                        <a:lnSpc>
                          <a:spcPct val="100000"/>
                        </a:lnSpc>
                        <a:spcAft>
                          <a:spcPts val="80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27/03/24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a:effectLst/>
                        </a:rPr>
                        <a:t>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530333512"/>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a:solidFill>
                            <a:schemeClr val="bg1"/>
                          </a:solidFill>
                          <a:effectLst/>
                        </a:rPr>
                        <a:t>3/04/24</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1064723561"/>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10/04/24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892000516"/>
                  </a:ext>
                </a:extLst>
              </a:tr>
              <a:tr h="0">
                <a:tc>
                  <a:txBody>
                    <a:bodyPr/>
                    <a:lstStyle/>
                    <a:p>
                      <a:pPr algn="l">
                        <a:lnSpc>
                          <a:spcPct val="100000"/>
                        </a:lnSpc>
                        <a:spcAft>
                          <a:spcPts val="800"/>
                        </a:spcAft>
                      </a:pPr>
                      <a:r>
                        <a:rPr lang="en-GB" sz="1400">
                          <a:effectLst/>
                        </a:rPr>
                        <a:t>9</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17/04/24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Google Earth Engine (the cloud!)</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41657805"/>
                  </a:ext>
                </a:extLst>
              </a:tr>
              <a:tr h="0">
                <a:tc>
                  <a:txBody>
                    <a:bodyPr/>
                    <a:lstStyle/>
                    <a:p>
                      <a:pPr algn="l">
                        <a:lnSpc>
                          <a:spcPct val="100000"/>
                        </a:lnSpc>
                        <a:spcAft>
                          <a:spcPts val="800"/>
                        </a:spcAft>
                      </a:pPr>
                      <a:r>
                        <a:rPr lang="en-GB" sz="1400">
                          <a:effectLst/>
                        </a:rPr>
                        <a:t>10</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24/04/24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Biodiversity on degraded landscapes</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26350766"/>
                  </a:ext>
                </a:extLst>
              </a:tr>
              <a:tr h="0">
                <a:tc>
                  <a:txBody>
                    <a:bodyPr/>
                    <a:lstStyle/>
                    <a:p>
                      <a:pPr algn="l">
                        <a:lnSpc>
                          <a:spcPct val="100000"/>
                        </a:lnSpc>
                        <a:spcAft>
                          <a:spcPts val="800"/>
                        </a:spcAft>
                      </a:pPr>
                      <a:r>
                        <a:rPr lang="en-GB" sz="1400">
                          <a:effectLst/>
                        </a:rPr>
                        <a:t>11</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Course Recap &amp; assignment drop in ‘surgery’</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3540231"/>
                  </a:ext>
                </a:extLst>
              </a:tr>
              <a:tr h="0">
                <a:tc>
                  <a:txBody>
                    <a:bodyPr/>
                    <a:lstStyle/>
                    <a:p>
                      <a:pPr algn="l">
                        <a:lnSpc>
                          <a:spcPct val="100000"/>
                        </a:lnSpc>
                        <a:spcAft>
                          <a:spcPts val="800"/>
                        </a:spcAft>
                      </a:pPr>
                      <a:r>
                        <a:rPr lang="en-GB" sz="1400">
                          <a:effectLst/>
                        </a:rPr>
                        <a:t>12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8/05/24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Assignment Presentation</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25178839"/>
                  </a:ext>
                </a:extLst>
              </a:tr>
            </a:tbl>
          </a:graphicData>
        </a:graphic>
      </p:graphicFrame>
      <p:sp>
        <p:nvSpPr>
          <p:cNvPr id="6" name="Rectangle 5">
            <a:extLst>
              <a:ext uri="{FF2B5EF4-FFF2-40B4-BE49-F238E27FC236}">
                <a16:creationId xmlns:a16="http://schemas.microsoft.com/office/drawing/2014/main" id="{23ED6FD2-6BE9-3C6C-C1C6-529768F3B9D0}"/>
              </a:ext>
            </a:extLst>
          </p:cNvPr>
          <p:cNvSpPr/>
          <p:nvPr/>
        </p:nvSpPr>
        <p:spPr>
          <a:xfrm>
            <a:off x="762000" y="2057400"/>
            <a:ext cx="10591800" cy="228600"/>
          </a:xfrm>
          <a:prstGeom prst="rect">
            <a:avLst/>
          </a:prstGeom>
          <a:noFill/>
          <a:ln w="762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8727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Neue Haas Grotesk Text Pro" panose="020B0504020202020204" pitchFamily="34" charset="0"/>
              </a:rPr>
              <a:t>Icebreaker</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b="1" dirty="0"/>
              <a:t>Can you find an example of a riparian management plan?</a:t>
            </a:r>
          </a:p>
          <a:p>
            <a:r>
              <a:rPr lang="en-US" b="1" dirty="0"/>
              <a:t>How have they used GIS to highlight any relevant points?</a:t>
            </a:r>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a:t>
            </a:fld>
            <a:endParaRPr lang="en-US" sz="1200" dirty="0"/>
          </a:p>
        </p:txBody>
      </p:sp>
    </p:spTree>
    <p:extLst>
      <p:ext uri="{BB962C8B-B14F-4D97-AF65-F5344CB8AC3E}">
        <p14:creationId xmlns:p14="http://schemas.microsoft.com/office/powerpoint/2010/main" val="18285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Neue Haas Grotesk Text Pro" panose="020B0504020202020204" pitchFamily="34" charset="0"/>
              </a:rPr>
              <a:t>Outline</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b="1" dirty="0"/>
              <a:t>Recap of skills and content from last week</a:t>
            </a:r>
          </a:p>
          <a:p>
            <a:r>
              <a:rPr lang="en-US" sz="2800" dirty="0"/>
              <a:t>Introduction – Why map habitats?</a:t>
            </a:r>
          </a:p>
          <a:p>
            <a:r>
              <a:rPr lang="en-US" sz="2800" dirty="0"/>
              <a:t>Phase One Habitat Mapping</a:t>
            </a:r>
          </a:p>
          <a:p>
            <a:r>
              <a:rPr lang="en-US" sz="2800" dirty="0"/>
              <a:t>NVC</a:t>
            </a:r>
          </a:p>
          <a:p>
            <a:r>
              <a:rPr lang="en-US" sz="2800" dirty="0" err="1"/>
              <a:t>UKHab</a:t>
            </a:r>
            <a:endParaRPr lang="en-US" sz="2800" dirty="0"/>
          </a:p>
          <a:p>
            <a:r>
              <a:rPr lang="en-US" sz="2800" dirty="0"/>
              <a:t>Saving Files and Map making</a:t>
            </a: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4</a:t>
            </a:fld>
            <a:endParaRPr lang="en-US" sz="1200" dirty="0"/>
          </a:p>
        </p:txBody>
      </p:sp>
      <p:pic>
        <p:nvPicPr>
          <p:cNvPr id="1026" name="Picture 2" descr="What is GIS? | Geographic Information System Mapping Technology">
            <a:extLst>
              <a:ext uri="{FF2B5EF4-FFF2-40B4-BE49-F238E27FC236}">
                <a16:creationId xmlns:a16="http://schemas.microsoft.com/office/drawing/2014/main" id="{0E25A75B-AEBA-26B3-C881-EE859EC07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2400" y="365125"/>
            <a:ext cx="4619625" cy="31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914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990601"/>
            <a:ext cx="8385572" cy="1219199"/>
          </a:xfrm>
        </p:spPr>
        <p:txBody>
          <a:bodyPr>
            <a:noAutofit/>
          </a:bodyPr>
          <a:lstStyle/>
          <a:p>
            <a:pPr algn="ctr"/>
            <a:r>
              <a:rPr lang="en-US" b="1" dirty="0">
                <a:latin typeface="+mn-lt"/>
              </a:rPr>
              <a:t>Why?</a:t>
            </a:r>
          </a:p>
        </p:txBody>
      </p:sp>
      <p:sp>
        <p:nvSpPr>
          <p:cNvPr id="3" name="Content Placeholder 2"/>
          <p:cNvSpPr>
            <a:spLocks noGrp="1"/>
          </p:cNvSpPr>
          <p:nvPr>
            <p:ph idx="1"/>
          </p:nvPr>
        </p:nvSpPr>
        <p:spPr>
          <a:xfrm>
            <a:off x="796614" y="2458896"/>
            <a:ext cx="9677400" cy="3129503"/>
          </a:xfrm>
        </p:spPr>
        <p:txBody>
          <a:bodyPr>
            <a:normAutofit/>
          </a:bodyPr>
          <a:lstStyle/>
          <a:p>
            <a:r>
              <a:rPr lang="en-US" dirty="0"/>
              <a:t>Why do we map habitat?</a:t>
            </a:r>
          </a:p>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5</a:t>
            </a:fld>
            <a:endParaRPr lang="en-US" sz="1200" dirty="0"/>
          </a:p>
        </p:txBody>
      </p:sp>
      <p:pic>
        <p:nvPicPr>
          <p:cNvPr id="6146" name="Picture 2" descr="Wildlife Habitat Management: Concepts and Applications in Forestry, Second  Edition £76.00 - Arboriculture - Forestry Treesource">
            <a:extLst>
              <a:ext uri="{FF2B5EF4-FFF2-40B4-BE49-F238E27FC236}">
                <a16:creationId xmlns:a16="http://schemas.microsoft.com/office/drawing/2014/main" id="{5E581146-55B5-EC14-C723-5D9139C837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2575" y="547023"/>
            <a:ext cx="2381250" cy="34766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abitat Management">
            <a:extLst>
              <a:ext uri="{FF2B5EF4-FFF2-40B4-BE49-F238E27FC236}">
                <a16:creationId xmlns:a16="http://schemas.microsoft.com/office/drawing/2014/main" id="{B5ABB754-D56A-A000-1BD4-74CC5CB5BF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3428999"/>
            <a:ext cx="7048500" cy="2914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1980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A38DE0B-4ACF-6648-23B4-31A1E39F92D9}"/>
              </a:ext>
            </a:extLst>
          </p:cNvPr>
          <p:cNvPicPr>
            <a:picLocks noChangeAspect="1"/>
          </p:cNvPicPr>
          <p:nvPr/>
        </p:nvPicPr>
        <p:blipFill rotWithShape="1">
          <a:blip r:embed="rId3"/>
          <a:srcRect r="6328"/>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rPr>
              <a:t>Phase 1 Habitat Classification</a:t>
            </a:r>
          </a:p>
        </p:txBody>
      </p:sp>
    </p:spTree>
    <p:extLst>
      <p:ext uri="{BB962C8B-B14F-4D97-AF65-F5344CB8AC3E}">
        <p14:creationId xmlns:p14="http://schemas.microsoft.com/office/powerpoint/2010/main" val="38659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7</a:t>
            </a:fld>
            <a:endParaRPr lang="en-US" sz="1200" dirty="0"/>
          </a:p>
        </p:txBody>
      </p:sp>
      <p:pic>
        <p:nvPicPr>
          <p:cNvPr id="3076" name="Picture 4" descr="Phase 1 Habitat Survey ~ FULLY BOOKED! - Denmark Farm Conservation Centre">
            <a:extLst>
              <a:ext uri="{FF2B5EF4-FFF2-40B4-BE49-F238E27FC236}">
                <a16:creationId xmlns:a16="http://schemas.microsoft.com/office/drawing/2014/main" id="{D514CD89-21BF-EC39-7D62-027B1CDC52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0" y="356416"/>
            <a:ext cx="4423534" cy="625316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D86264E8-B481-1942-86F9-D82668E05F93}"/>
              </a:ext>
            </a:extLst>
          </p:cNvPr>
          <p:cNvPicPr>
            <a:picLocks noChangeAspect="1"/>
          </p:cNvPicPr>
          <p:nvPr/>
        </p:nvPicPr>
        <p:blipFill rotWithShape="1">
          <a:blip r:embed="rId4"/>
          <a:srcRect l="27778" t="24653" r="21852" b="6667"/>
          <a:stretch/>
        </p:blipFill>
        <p:spPr>
          <a:xfrm>
            <a:off x="377066" y="259624"/>
            <a:ext cx="7014334" cy="6376081"/>
          </a:xfrm>
          <a:prstGeom prst="rect">
            <a:avLst/>
          </a:prstGeom>
        </p:spPr>
      </p:pic>
    </p:spTree>
    <p:extLst>
      <p:ext uri="{BB962C8B-B14F-4D97-AF65-F5344CB8AC3E}">
        <p14:creationId xmlns:p14="http://schemas.microsoft.com/office/powerpoint/2010/main" val="2038995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3000" dirty="0">
                <a:latin typeface="+mn-lt"/>
              </a:rPr>
              <a:t>Phase 1 Habitat Types</a:t>
            </a:r>
          </a:p>
        </p:txBody>
      </p:sp>
      <p:sp>
        <p:nvSpPr>
          <p:cNvPr id="5" name="Text Placeholder 4"/>
          <p:cNvSpPr>
            <a:spLocks noGrp="1"/>
          </p:cNvSpPr>
          <p:nvPr>
            <p:ph type="body" idx="1"/>
          </p:nvPr>
        </p:nvSpPr>
        <p:spPr>
          <a:xfrm>
            <a:off x="836612" y="1371601"/>
            <a:ext cx="8056958" cy="823912"/>
          </a:xfrm>
        </p:spPr>
        <p:txBody>
          <a:bodyPr>
            <a:normAutofit/>
          </a:bodyPr>
          <a:lstStyle/>
          <a:p>
            <a:r>
              <a:rPr lang="en-US" dirty="0"/>
              <a:t>Phase 1 classification comprises 10 (A-J) broad high level categories:</a:t>
            </a:r>
          </a:p>
        </p:txBody>
      </p:sp>
      <p:sp>
        <p:nvSpPr>
          <p:cNvPr id="6" name="Content Placeholder 5"/>
          <p:cNvSpPr>
            <a:spLocks noGrp="1"/>
          </p:cNvSpPr>
          <p:nvPr>
            <p:ph sz="half" idx="2"/>
          </p:nvPr>
        </p:nvSpPr>
        <p:spPr>
          <a:xfrm>
            <a:off x="1009254" y="2195513"/>
            <a:ext cx="6430266" cy="3994151"/>
          </a:xfrm>
        </p:spPr>
        <p:txBody>
          <a:bodyPr>
            <a:normAutofit fontScale="62500" lnSpcReduction="20000"/>
          </a:bodyPr>
          <a:lstStyle/>
          <a:p>
            <a:r>
              <a:rPr lang="en-GB" dirty="0"/>
              <a:t>The Phase 1 classification comprises ten (A-J) broad high level categories:</a:t>
            </a:r>
          </a:p>
          <a:p>
            <a:r>
              <a:rPr lang="en-GB" dirty="0"/>
              <a:t>        A: Woodland and scrub - Green</a:t>
            </a:r>
          </a:p>
          <a:p>
            <a:r>
              <a:rPr lang="en-GB" dirty="0"/>
              <a:t>        B: Grassland and marsh – true green</a:t>
            </a:r>
          </a:p>
          <a:p>
            <a:r>
              <a:rPr lang="en-GB" dirty="0"/>
              <a:t>        C: Tall herb and fen - purple</a:t>
            </a:r>
          </a:p>
          <a:p>
            <a:r>
              <a:rPr lang="en-GB" dirty="0"/>
              <a:t>        D: Heathland - orange</a:t>
            </a:r>
          </a:p>
          <a:p>
            <a:r>
              <a:rPr lang="en-GB" dirty="0"/>
              <a:t>        E: Mire – purple / magenta</a:t>
            </a:r>
          </a:p>
          <a:p>
            <a:r>
              <a:rPr lang="en-GB" dirty="0"/>
              <a:t>        F: Swamp, marginal and inundation – sky blue</a:t>
            </a:r>
          </a:p>
          <a:p>
            <a:r>
              <a:rPr lang="en-GB" dirty="0"/>
              <a:t>        G: Open water  - indigo blue</a:t>
            </a:r>
          </a:p>
          <a:p>
            <a:r>
              <a:rPr lang="en-GB" dirty="0"/>
              <a:t>        H: Coastland - black</a:t>
            </a:r>
          </a:p>
          <a:p>
            <a:r>
              <a:rPr lang="en-GB" dirty="0"/>
              <a:t>        I: Exposure and waste - red</a:t>
            </a:r>
          </a:p>
          <a:p>
            <a:r>
              <a:rPr lang="en-GB" dirty="0"/>
              <a:t>        J: Miscellaneous – canary yellow</a:t>
            </a:r>
          </a:p>
          <a:p>
            <a:r>
              <a:rPr lang="en-GB" b="1" dirty="0"/>
              <a:t> You will use these to build your map and classify the polygons</a:t>
            </a:r>
          </a:p>
          <a:p>
            <a:endParaRPr lang="en-US" dirty="0"/>
          </a:p>
        </p:txBody>
      </p:sp>
      <p:sp>
        <p:nvSpPr>
          <p:cNvPr id="9" name="TextBox 8">
            <a:extLst>
              <a:ext uri="{FF2B5EF4-FFF2-40B4-BE49-F238E27FC236}">
                <a16:creationId xmlns:a16="http://schemas.microsoft.com/office/drawing/2014/main" id="{08151E76-EF98-CCC4-0333-4A75E5375A5A}"/>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8</a:t>
            </a:fld>
            <a:endParaRPr lang="en-US" sz="1200" dirty="0"/>
          </a:p>
        </p:txBody>
      </p:sp>
      <p:pic>
        <p:nvPicPr>
          <p:cNvPr id="13" name="Picture 12">
            <a:extLst>
              <a:ext uri="{FF2B5EF4-FFF2-40B4-BE49-F238E27FC236}">
                <a16:creationId xmlns:a16="http://schemas.microsoft.com/office/drawing/2014/main" id="{B5C2271E-4FBD-FC58-495E-1952D6AFA27A}"/>
              </a:ext>
            </a:extLst>
          </p:cNvPr>
          <p:cNvPicPr>
            <a:picLocks noChangeAspect="1"/>
          </p:cNvPicPr>
          <p:nvPr/>
        </p:nvPicPr>
        <p:blipFill rotWithShape="1">
          <a:blip r:embed="rId3"/>
          <a:srcRect l="44074" t="45556" r="39630" b="30000"/>
          <a:stretch/>
        </p:blipFill>
        <p:spPr>
          <a:xfrm>
            <a:off x="7644060" y="2133600"/>
            <a:ext cx="2362200" cy="2362200"/>
          </a:xfrm>
          <a:prstGeom prst="rect">
            <a:avLst/>
          </a:prstGeom>
        </p:spPr>
      </p:pic>
    </p:spTree>
    <p:extLst>
      <p:ext uri="{BB962C8B-B14F-4D97-AF65-F5344CB8AC3E}">
        <p14:creationId xmlns:p14="http://schemas.microsoft.com/office/powerpoint/2010/main" val="1441577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9</a:t>
            </a:fld>
            <a:endParaRPr lang="en-US" sz="1200" dirty="0"/>
          </a:p>
        </p:txBody>
      </p:sp>
      <p:pic>
        <p:nvPicPr>
          <p:cNvPr id="3" name="Picture 2">
            <a:extLst>
              <a:ext uri="{FF2B5EF4-FFF2-40B4-BE49-F238E27FC236}">
                <a16:creationId xmlns:a16="http://schemas.microsoft.com/office/drawing/2014/main" id="{89432191-37AD-2B5E-2306-FFA7564B8139}"/>
              </a:ext>
            </a:extLst>
          </p:cNvPr>
          <p:cNvPicPr>
            <a:picLocks noChangeAspect="1"/>
          </p:cNvPicPr>
          <p:nvPr/>
        </p:nvPicPr>
        <p:blipFill rotWithShape="1">
          <a:blip r:embed="rId3"/>
          <a:srcRect l="23333" t="27778" r="21852" b="26667"/>
          <a:stretch/>
        </p:blipFill>
        <p:spPr>
          <a:xfrm>
            <a:off x="609600" y="152400"/>
            <a:ext cx="10039816" cy="5562601"/>
          </a:xfrm>
          <a:prstGeom prst="rect">
            <a:avLst/>
          </a:prstGeom>
        </p:spPr>
      </p:pic>
      <p:sp>
        <p:nvSpPr>
          <p:cNvPr id="6" name="TextBox 5">
            <a:extLst>
              <a:ext uri="{FF2B5EF4-FFF2-40B4-BE49-F238E27FC236}">
                <a16:creationId xmlns:a16="http://schemas.microsoft.com/office/drawing/2014/main" id="{866AF0F7-4FA5-5BDA-2885-77847C07A63D}"/>
              </a:ext>
            </a:extLst>
          </p:cNvPr>
          <p:cNvSpPr txBox="1"/>
          <p:nvPr/>
        </p:nvSpPr>
        <p:spPr>
          <a:xfrm>
            <a:off x="572954" y="5770346"/>
            <a:ext cx="9409246" cy="646331"/>
          </a:xfrm>
          <a:prstGeom prst="rect">
            <a:avLst/>
          </a:prstGeom>
          <a:noFill/>
        </p:spPr>
        <p:txBody>
          <a:bodyPr wrap="square">
            <a:spAutoFit/>
          </a:bodyPr>
          <a:lstStyle/>
          <a:p>
            <a:r>
              <a:rPr lang="en-GB" dirty="0"/>
              <a:t>Spatial distribution of (a) 15 biogeographic regions (A–O) and (b) these same regions integrated with the satellite image footprints, creating 16 project (42 sub-project) areas</a:t>
            </a:r>
          </a:p>
        </p:txBody>
      </p:sp>
    </p:spTree>
    <p:extLst>
      <p:ext uri="{BB962C8B-B14F-4D97-AF65-F5344CB8AC3E}">
        <p14:creationId xmlns:p14="http://schemas.microsoft.com/office/powerpoint/2010/main" val="809384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1" name="Picture 10" descr="Trees and a river">
            <a:extLst>
              <a:ext uri="{FF2B5EF4-FFF2-40B4-BE49-F238E27FC236}">
                <a16:creationId xmlns:a16="http://schemas.microsoft.com/office/drawing/2014/main" id="{8E0B4DD8-72C4-0DA7-EB0D-67FBB8E2794B}"/>
              </a:ext>
            </a:extLst>
          </p:cNvPr>
          <p:cNvPicPr>
            <a:picLocks noChangeAspect="1"/>
          </p:cNvPicPr>
          <p:nvPr/>
        </p:nvPicPr>
        <p:blipFill rotWithShape="1">
          <a:blip r:embed="rId3">
            <a:alphaModFix amt="60000"/>
          </a:blip>
          <a:srcRect t="6419" b="9311"/>
          <a:stretch/>
        </p:blipFill>
        <p:spPr>
          <a:xfrm>
            <a:off x="-1" y="10"/>
            <a:ext cx="12192001" cy="6857990"/>
          </a:xfrm>
          <a:prstGeom prst="rect">
            <a:avLst/>
          </a:prstGeom>
        </p:spPr>
      </p:pic>
      <p:sp>
        <p:nvSpPr>
          <p:cNvPr id="2" name="Title 1"/>
          <p:cNvSpPr>
            <a:spLocks noGrp="1"/>
          </p:cNvSpPr>
          <p:nvPr>
            <p:ph type="title"/>
          </p:nvPr>
        </p:nvSpPr>
        <p:spPr>
          <a:xfrm>
            <a:off x="838199" y="557189"/>
            <a:ext cx="5155263" cy="5571899"/>
          </a:xfrm>
        </p:spPr>
        <p:txBody>
          <a:bodyPr vert="horz" lIns="91440" tIns="45720" rIns="91440" bIns="45720" rtlCol="0">
            <a:normAutofit/>
          </a:bodyPr>
          <a:lstStyle/>
          <a:p>
            <a:r>
              <a:rPr lang="en-US" b="1" kern="1200">
                <a:solidFill>
                  <a:srgbClr val="FFFFFF"/>
                </a:solidFill>
                <a:latin typeface="+mj-lt"/>
                <a:ea typeface="+mj-ea"/>
                <a:cs typeface="+mj-cs"/>
              </a:rPr>
              <a:t>Phase 1 Habitat Classification</a:t>
            </a:r>
          </a:p>
        </p:txBody>
      </p:sp>
      <p:sp>
        <p:nvSpPr>
          <p:cNvPr id="3" name="Content Placeholder 2"/>
          <p:cNvSpPr>
            <a:spLocks noGrp="1"/>
          </p:cNvSpPr>
          <p:nvPr>
            <p:ph idx="1"/>
          </p:nvPr>
        </p:nvSpPr>
        <p:spPr>
          <a:xfrm>
            <a:off x="6195375" y="557189"/>
            <a:ext cx="5158424" cy="5571899"/>
          </a:xfrm>
        </p:spPr>
        <p:txBody>
          <a:bodyPr vert="horz" lIns="91440" tIns="45720" rIns="91440" bIns="45720" rtlCol="0" anchor="ctr">
            <a:normAutofit/>
          </a:bodyPr>
          <a:lstStyle/>
          <a:p>
            <a:r>
              <a:rPr lang="en-US" sz="2000">
                <a:solidFill>
                  <a:srgbClr val="FFFFFF"/>
                </a:solidFill>
              </a:rPr>
              <a:t>The Phase 1 Habitat Classification and associated field survey technique provide a standardised system to record semi-natural vegetation and other wildlife habitats. </a:t>
            </a:r>
          </a:p>
          <a:p>
            <a:endParaRPr lang="en-US" sz="2000">
              <a:solidFill>
                <a:srgbClr val="FFFFFF"/>
              </a:solidFill>
            </a:endParaRPr>
          </a:p>
        </p:txBody>
      </p:sp>
    </p:spTree>
    <p:extLst>
      <p:ext uri="{BB962C8B-B14F-4D97-AF65-F5344CB8AC3E}">
        <p14:creationId xmlns:p14="http://schemas.microsoft.com/office/powerpoint/2010/main" val="3703328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1" name="Picture 10" descr="Aerial view of valley map">
            <a:extLst>
              <a:ext uri="{FF2B5EF4-FFF2-40B4-BE49-F238E27FC236}">
                <a16:creationId xmlns:a16="http://schemas.microsoft.com/office/drawing/2014/main" id="{E3888408-BF00-6B99-C009-E64C2186DD8A}"/>
              </a:ext>
            </a:extLst>
          </p:cNvPr>
          <p:cNvPicPr>
            <a:picLocks noChangeAspect="1"/>
          </p:cNvPicPr>
          <p:nvPr/>
        </p:nvPicPr>
        <p:blipFill rotWithShape="1">
          <a:blip r:embed="rId3">
            <a:alphaModFix amt="60000"/>
          </a:blip>
          <a:srcRect t="1316"/>
          <a:stretch/>
        </p:blipFill>
        <p:spPr>
          <a:xfrm>
            <a:off x="-1" y="10"/>
            <a:ext cx="12192001" cy="6857990"/>
          </a:xfrm>
          <a:prstGeom prst="rect">
            <a:avLst/>
          </a:prstGeom>
        </p:spPr>
      </p:pic>
      <p:sp>
        <p:nvSpPr>
          <p:cNvPr id="2" name="Title 1"/>
          <p:cNvSpPr>
            <a:spLocks noGrp="1"/>
          </p:cNvSpPr>
          <p:nvPr>
            <p:ph type="title"/>
          </p:nvPr>
        </p:nvSpPr>
        <p:spPr>
          <a:xfrm>
            <a:off x="838199" y="557189"/>
            <a:ext cx="5155263" cy="5571899"/>
          </a:xfrm>
        </p:spPr>
        <p:txBody>
          <a:bodyPr vert="horz" lIns="91440" tIns="45720" rIns="91440" bIns="45720" rtlCol="0">
            <a:normAutofit/>
          </a:bodyPr>
          <a:lstStyle/>
          <a:p>
            <a:r>
              <a:rPr lang="en-US" kern="1200">
                <a:solidFill>
                  <a:srgbClr val="FFFFFF"/>
                </a:solidFill>
                <a:latin typeface="+mj-lt"/>
                <a:ea typeface="+mj-ea"/>
                <a:cs typeface="+mj-cs"/>
              </a:rPr>
              <a:t>Phase 1 Habitat Classification</a:t>
            </a:r>
          </a:p>
        </p:txBody>
      </p:sp>
      <p:sp>
        <p:nvSpPr>
          <p:cNvPr id="3" name="Content Placeholder 2"/>
          <p:cNvSpPr>
            <a:spLocks noGrp="1"/>
          </p:cNvSpPr>
          <p:nvPr>
            <p:ph idx="1"/>
          </p:nvPr>
        </p:nvSpPr>
        <p:spPr>
          <a:xfrm>
            <a:off x="6195375" y="557189"/>
            <a:ext cx="5158424" cy="5571899"/>
          </a:xfrm>
        </p:spPr>
        <p:txBody>
          <a:bodyPr vert="horz" lIns="91440" tIns="45720" rIns="91440" bIns="45720" rtlCol="0" anchor="ctr">
            <a:normAutofit/>
          </a:bodyPr>
          <a:lstStyle/>
          <a:p>
            <a:r>
              <a:rPr lang="en-US" sz="2000">
                <a:solidFill>
                  <a:srgbClr val="FFFFFF"/>
                </a:solidFill>
              </a:rPr>
              <a:t>The approach is designed to cover large areas of countryside relatively rapidly. It presents the user with a basic assessment of habitat type and potential importance for nature conservation. </a:t>
            </a:r>
          </a:p>
          <a:p>
            <a:endParaRPr lang="en-US" sz="2000">
              <a:solidFill>
                <a:srgbClr val="FFFFFF"/>
              </a:solidFill>
            </a:endParaRPr>
          </a:p>
        </p:txBody>
      </p:sp>
    </p:spTree>
    <p:extLst>
      <p:ext uri="{BB962C8B-B14F-4D97-AF65-F5344CB8AC3E}">
        <p14:creationId xmlns:p14="http://schemas.microsoft.com/office/powerpoint/2010/main" val="1040701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a:solidFill>
                  <a:schemeClr val="tx1"/>
                </a:solidFill>
                <a:latin typeface="+mj-lt"/>
                <a:ea typeface="+mj-ea"/>
                <a:cs typeface="+mj-cs"/>
              </a:rPr>
              <a:t>Phase 1 Habitat Classification</a:t>
            </a:r>
          </a:p>
        </p:txBody>
      </p:sp>
      <p:sp>
        <p:nvSpPr>
          <p:cNvPr id="3" name="Content Placeholder 2"/>
          <p:cNvSpPr>
            <a:spLocks noGrp="1"/>
          </p:cNvSpPr>
          <p:nvPr>
            <p:ph idx="1"/>
          </p:nvPr>
        </p:nvSpPr>
        <p:spPr>
          <a:xfrm>
            <a:off x="838200" y="2398626"/>
            <a:ext cx="5158427" cy="3730460"/>
          </a:xfrm>
        </p:spPr>
        <p:txBody>
          <a:bodyPr vert="horz" lIns="91440" tIns="45720" rIns="91440" bIns="45720" rtlCol="0">
            <a:normAutofit/>
          </a:bodyPr>
          <a:lstStyle/>
          <a:p>
            <a:r>
              <a:rPr lang="en-US" sz="2000"/>
              <a:t>Each habitat type/feature is identified by way of a brief description of its defining features. It is then allocated a specific name, an alpha-numeric code, and unique mapping colour.</a:t>
            </a:r>
          </a:p>
          <a:p>
            <a:endParaRPr lang="en-US" sz="2000"/>
          </a:p>
        </p:txBody>
      </p:sp>
      <p:pic>
        <p:nvPicPr>
          <p:cNvPr id="8194" name="Picture 2" descr="Survey Calendar - BSG Ecology">
            <a:extLst>
              <a:ext uri="{FF2B5EF4-FFF2-40B4-BE49-F238E27FC236}">
                <a16:creationId xmlns:a16="http://schemas.microsoft.com/office/drawing/2014/main" id="{32A367A1-DF6B-4067-D457-D1E56A971D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5748" y="1752600"/>
            <a:ext cx="4695825" cy="46577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F882C0-9B8F-C9C5-9C96-903ED19EF419}"/>
              </a:ext>
            </a:extLst>
          </p:cNvPr>
          <p:cNvSpPr txBox="1"/>
          <p:nvPr/>
        </p:nvSpPr>
        <p:spPr>
          <a:xfrm>
            <a:off x="967740" y="5758419"/>
            <a:ext cx="6097384" cy="369332"/>
          </a:xfrm>
          <a:prstGeom prst="rect">
            <a:avLst/>
          </a:prstGeom>
          <a:noFill/>
        </p:spPr>
        <p:txBody>
          <a:bodyPr wrap="square">
            <a:spAutoFit/>
          </a:bodyPr>
          <a:lstStyle/>
          <a:p>
            <a:r>
              <a:rPr lang="en-GB" dirty="0">
                <a:hlinkClick r:id="rId4"/>
              </a:rPr>
              <a:t>Handbook for Phase 1 habitat survey (jncc.gov.uk)</a:t>
            </a:r>
            <a:endParaRPr lang="en-GB" dirty="0"/>
          </a:p>
        </p:txBody>
      </p:sp>
    </p:spTree>
    <p:extLst>
      <p:ext uri="{BB962C8B-B14F-4D97-AF65-F5344CB8AC3E}">
        <p14:creationId xmlns:p14="http://schemas.microsoft.com/office/powerpoint/2010/main" val="110888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kern="1200">
                <a:solidFill>
                  <a:schemeClr val="tx1"/>
                </a:solidFill>
                <a:latin typeface="+mj-lt"/>
                <a:ea typeface="+mj-ea"/>
                <a:cs typeface="+mj-cs"/>
              </a:rPr>
              <a:t>Phase 1 Habitat Classification</a:t>
            </a:r>
          </a:p>
        </p:txBody>
      </p:sp>
      <p:sp>
        <p:nvSpPr>
          <p:cNvPr id="8" name="TextBox 7">
            <a:extLst>
              <a:ext uri="{FF2B5EF4-FFF2-40B4-BE49-F238E27FC236}">
                <a16:creationId xmlns:a16="http://schemas.microsoft.com/office/drawing/2014/main" id="{15F882C0-9B8F-C9C5-9C96-903ED19EF419}"/>
              </a:ext>
            </a:extLst>
          </p:cNvPr>
          <p:cNvSpPr txBox="1"/>
          <p:nvPr/>
        </p:nvSpPr>
        <p:spPr>
          <a:xfrm>
            <a:off x="967740" y="5758419"/>
            <a:ext cx="6097384" cy="369332"/>
          </a:xfrm>
          <a:prstGeom prst="rect">
            <a:avLst/>
          </a:prstGeom>
          <a:noFill/>
        </p:spPr>
        <p:txBody>
          <a:bodyPr wrap="square">
            <a:spAutoFit/>
          </a:bodyPr>
          <a:lstStyle/>
          <a:p>
            <a:r>
              <a:rPr lang="en-GB" dirty="0">
                <a:hlinkClick r:id="rId3"/>
              </a:rPr>
              <a:t>Handbook for Phase 1 habitat survey (jncc.gov.uk)</a:t>
            </a:r>
            <a:endParaRPr lang="en-GB" dirty="0"/>
          </a:p>
        </p:txBody>
      </p:sp>
      <p:pic>
        <p:nvPicPr>
          <p:cNvPr id="7" name="Picture 6">
            <a:extLst>
              <a:ext uri="{FF2B5EF4-FFF2-40B4-BE49-F238E27FC236}">
                <a16:creationId xmlns:a16="http://schemas.microsoft.com/office/drawing/2014/main" id="{6B90AD1B-851F-727D-38F1-E462B1AC6A81}"/>
              </a:ext>
            </a:extLst>
          </p:cNvPr>
          <p:cNvPicPr>
            <a:picLocks noChangeAspect="1"/>
          </p:cNvPicPr>
          <p:nvPr/>
        </p:nvPicPr>
        <p:blipFill rotWithShape="1">
          <a:blip r:embed="rId4"/>
          <a:srcRect l="25555" t="26667" r="26296" b="6667"/>
          <a:stretch/>
        </p:blipFill>
        <p:spPr>
          <a:xfrm>
            <a:off x="6553200" y="1705708"/>
            <a:ext cx="5334000" cy="4923692"/>
          </a:xfrm>
          <a:prstGeom prst="rect">
            <a:avLst/>
          </a:prstGeom>
        </p:spPr>
      </p:pic>
    </p:spTree>
    <p:extLst>
      <p:ext uri="{BB962C8B-B14F-4D97-AF65-F5344CB8AC3E}">
        <p14:creationId xmlns:p14="http://schemas.microsoft.com/office/powerpoint/2010/main" val="3472895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A38DE0B-4ACF-6648-23B4-31A1E39F92D9}"/>
              </a:ext>
            </a:extLst>
          </p:cNvPr>
          <p:cNvPicPr>
            <a:picLocks noChangeAspect="1"/>
          </p:cNvPicPr>
          <p:nvPr/>
        </p:nvPicPr>
        <p:blipFill rotWithShape="1">
          <a:blip r:embed="rId3"/>
          <a:srcRect r="6328"/>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rPr>
              <a:t>Map Projections</a:t>
            </a:r>
          </a:p>
        </p:txBody>
      </p:sp>
    </p:spTree>
    <p:extLst>
      <p:ext uri="{BB962C8B-B14F-4D97-AF65-F5344CB8AC3E}">
        <p14:creationId xmlns:p14="http://schemas.microsoft.com/office/powerpoint/2010/main" val="3674164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D052B-10E3-892E-9E5A-4B996B53B77F}"/>
              </a:ext>
            </a:extLst>
          </p:cNvPr>
          <p:cNvSpPr>
            <a:spLocks noGrp="1"/>
          </p:cNvSpPr>
          <p:nvPr>
            <p:ph type="title"/>
          </p:nvPr>
        </p:nvSpPr>
        <p:spPr/>
        <p:txBody>
          <a:bodyPr/>
          <a:lstStyle/>
          <a:p>
            <a:r>
              <a:rPr lang="en-GB" b="1"/>
              <a:t>Map Projection</a:t>
            </a:r>
            <a:endParaRPr lang="en-GB" b="1" dirty="0"/>
          </a:p>
        </p:txBody>
      </p:sp>
      <p:sp>
        <p:nvSpPr>
          <p:cNvPr id="3" name="Content Placeholder 2">
            <a:extLst>
              <a:ext uri="{FF2B5EF4-FFF2-40B4-BE49-F238E27FC236}">
                <a16:creationId xmlns:a16="http://schemas.microsoft.com/office/drawing/2014/main" id="{70432864-0836-2671-05AB-143A8AC55C36}"/>
              </a:ext>
            </a:extLst>
          </p:cNvPr>
          <p:cNvSpPr>
            <a:spLocks noGrp="1"/>
          </p:cNvSpPr>
          <p:nvPr>
            <p:ph idx="1"/>
          </p:nvPr>
        </p:nvSpPr>
        <p:spPr/>
        <p:txBody>
          <a:bodyPr/>
          <a:lstStyle/>
          <a:p>
            <a:pPr>
              <a:spcBef>
                <a:spcPct val="20000"/>
              </a:spcBef>
              <a:buClr>
                <a:schemeClr val="hlink"/>
              </a:buClr>
              <a:buSzPct val="65000"/>
              <a:buNone/>
            </a:pPr>
            <a:r>
              <a:rPr lang="en-US" altLang="en-US"/>
              <a:t>A map projection is a method for mapping  spatial patterns on a curved surface (the Earth’s surface) to a flat surface.</a:t>
            </a:r>
          </a:p>
          <a:p>
            <a:pPr eaLnBrk="1" hangingPunct="1">
              <a:spcBef>
                <a:spcPct val="20000"/>
              </a:spcBef>
              <a:buClr>
                <a:schemeClr val="hlink"/>
              </a:buClr>
              <a:buSzPct val="65000"/>
              <a:buFont typeface="Wingdings" panose="05000000000000000000" pitchFamily="2" charset="2"/>
              <a:buNone/>
            </a:pPr>
            <a:endParaRPr lang="en-GB" dirty="0"/>
          </a:p>
        </p:txBody>
      </p:sp>
    </p:spTree>
    <p:extLst>
      <p:ext uri="{BB962C8B-B14F-4D97-AF65-F5344CB8AC3E}">
        <p14:creationId xmlns:p14="http://schemas.microsoft.com/office/powerpoint/2010/main" val="1316031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990601"/>
            <a:ext cx="10515600" cy="1219199"/>
          </a:xfrm>
        </p:spPr>
        <p:txBody>
          <a:bodyPr>
            <a:noAutofit/>
          </a:bodyPr>
          <a:lstStyle/>
          <a:p>
            <a:r>
              <a:rPr lang="en-US" dirty="0">
                <a:latin typeface="+mn-lt"/>
              </a:rPr>
              <a:t>Grid: OS</a:t>
            </a:r>
          </a:p>
        </p:txBody>
      </p:sp>
      <p:sp>
        <p:nvSpPr>
          <p:cNvPr id="3" name="Content Placeholder 2"/>
          <p:cNvSpPr>
            <a:spLocks noGrp="1"/>
          </p:cNvSpPr>
          <p:nvPr>
            <p:ph idx="1"/>
          </p:nvPr>
        </p:nvSpPr>
        <p:spPr>
          <a:xfrm>
            <a:off x="990600" y="2590800"/>
            <a:ext cx="8839200" cy="3113919"/>
          </a:xfrm>
        </p:spPr>
        <p:txBody>
          <a:bodyPr>
            <a:normAutofit/>
          </a:bodyPr>
          <a:lstStyle/>
          <a:p>
            <a:r>
              <a:rPr lang="en-GB" dirty="0"/>
              <a:t>Ordinance Survey</a:t>
            </a:r>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16</a:t>
            </a:fld>
            <a:endParaRPr lang="en-US" sz="1200" dirty="0"/>
          </a:p>
        </p:txBody>
      </p:sp>
      <p:pic>
        <p:nvPicPr>
          <p:cNvPr id="1026" name="Picture 2" descr="Example image of an Ordnance Survey map showing Six-figure grid references">
            <a:extLst>
              <a:ext uri="{FF2B5EF4-FFF2-40B4-BE49-F238E27FC236}">
                <a16:creationId xmlns:a16="http://schemas.microsoft.com/office/drawing/2014/main" id="{6FF5FBAE-A008-ECA0-DDD0-9975F44C0A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637" y="3190875"/>
            <a:ext cx="3667125" cy="36671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69D6643-2876-D64F-0B35-90A388F37790}"/>
              </a:ext>
            </a:extLst>
          </p:cNvPr>
          <p:cNvSpPr txBox="1"/>
          <p:nvPr/>
        </p:nvSpPr>
        <p:spPr>
          <a:xfrm>
            <a:off x="4113028" y="3659096"/>
            <a:ext cx="6707372" cy="1754326"/>
          </a:xfrm>
          <a:prstGeom prst="rect">
            <a:avLst/>
          </a:prstGeom>
          <a:noFill/>
        </p:spPr>
        <p:txBody>
          <a:bodyPr wrap="square">
            <a:spAutoFit/>
          </a:bodyPr>
          <a:lstStyle/>
          <a:p>
            <a:pPr algn="l"/>
            <a:r>
              <a:rPr lang="en-GB" b="0" i="0" dirty="0">
                <a:solidFill>
                  <a:srgbClr val="333333"/>
                </a:solidFill>
                <a:effectLst/>
                <a:latin typeface="Source Sans Pro" panose="020B0503030403020204" pitchFamily="34" charset="0"/>
              </a:rPr>
              <a:t>The grid squares on your Ordnance Survey map are all one kilometre across, which makes it easier to divide them into ten in your head.</a:t>
            </a:r>
          </a:p>
          <a:p>
            <a:pPr algn="l"/>
            <a:r>
              <a:rPr lang="en-GB" b="0" i="0" dirty="0">
                <a:solidFill>
                  <a:srgbClr val="333333"/>
                </a:solidFill>
                <a:effectLst/>
                <a:latin typeface="Source Sans Pro" panose="020B0503030403020204" pitchFamily="34" charset="0"/>
              </a:rPr>
              <a:t>By adding an extra number (between 1 and 10) to the easting and the northing, you'll come up with a six-figure reference that pinpoints a place to within 100 metres on the map.</a:t>
            </a:r>
          </a:p>
        </p:txBody>
      </p:sp>
    </p:spTree>
    <p:extLst>
      <p:ext uri="{BB962C8B-B14F-4D97-AF65-F5344CB8AC3E}">
        <p14:creationId xmlns:p14="http://schemas.microsoft.com/office/powerpoint/2010/main" val="4083365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972" y="990601"/>
            <a:ext cx="7772400" cy="1219199"/>
          </a:xfrm>
        </p:spPr>
        <p:txBody>
          <a:bodyPr>
            <a:noAutofit/>
          </a:bodyPr>
          <a:lstStyle/>
          <a:p>
            <a:pPr algn="ctr"/>
            <a:r>
              <a:rPr lang="en-US" dirty="0">
                <a:latin typeface="+mn-lt"/>
              </a:rPr>
              <a:t>Grid: OS</a:t>
            </a: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17</a:t>
            </a:fld>
            <a:endParaRPr lang="en-US" sz="1200" dirty="0"/>
          </a:p>
        </p:txBody>
      </p:sp>
      <p:sp>
        <p:nvSpPr>
          <p:cNvPr id="6" name="TextBox 5">
            <a:extLst>
              <a:ext uri="{FF2B5EF4-FFF2-40B4-BE49-F238E27FC236}">
                <a16:creationId xmlns:a16="http://schemas.microsoft.com/office/drawing/2014/main" id="{B69D6643-2876-D64F-0B35-90A388F37790}"/>
              </a:ext>
            </a:extLst>
          </p:cNvPr>
          <p:cNvSpPr txBox="1"/>
          <p:nvPr/>
        </p:nvSpPr>
        <p:spPr>
          <a:xfrm>
            <a:off x="6438902" y="3632209"/>
            <a:ext cx="4914898" cy="2031325"/>
          </a:xfrm>
          <a:prstGeom prst="rect">
            <a:avLst/>
          </a:prstGeom>
          <a:noFill/>
        </p:spPr>
        <p:txBody>
          <a:bodyPr wrap="square">
            <a:spAutoFit/>
          </a:bodyPr>
          <a:lstStyle/>
          <a:p>
            <a:pPr algn="l"/>
            <a:r>
              <a:rPr lang="en-GB" b="0" i="0">
                <a:solidFill>
                  <a:srgbClr val="333333"/>
                </a:solidFill>
                <a:effectLst/>
                <a:latin typeface="Source Sans Pro" panose="020B0503030403020204" pitchFamily="34" charset="0"/>
              </a:rPr>
              <a:t>The grid squares on your Ordnance Survey map are all one kilometre across, which makes it easier to divide them into ten in your head.</a:t>
            </a:r>
          </a:p>
          <a:p>
            <a:pPr algn="l"/>
            <a:r>
              <a:rPr lang="en-GB" b="0" i="0">
                <a:solidFill>
                  <a:srgbClr val="333333"/>
                </a:solidFill>
                <a:effectLst/>
                <a:latin typeface="Source Sans Pro" panose="020B0503030403020204" pitchFamily="34" charset="0"/>
              </a:rPr>
              <a:t>By adding an extra number (between 1 and 10) to the easting and the northing, you'll come up with a six-figure reference that pinpoints a place to within 100 metres on the map.</a:t>
            </a:r>
            <a:endParaRPr lang="en-GB" b="0" i="0" dirty="0">
              <a:solidFill>
                <a:srgbClr val="333333"/>
              </a:solidFill>
              <a:effectLst/>
              <a:latin typeface="Source Sans Pro" panose="020B0503030403020204" pitchFamily="34" charset="0"/>
            </a:endParaRPr>
          </a:p>
        </p:txBody>
      </p:sp>
      <p:pic>
        <p:nvPicPr>
          <p:cNvPr id="2050" name="Picture 2" descr="Eastings and Northings ">
            <a:extLst>
              <a:ext uri="{FF2B5EF4-FFF2-40B4-BE49-F238E27FC236}">
                <a16:creationId xmlns:a16="http://schemas.microsoft.com/office/drawing/2014/main" id="{75103AED-8FBA-B371-9859-7F15E3D0AE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772" y="2550968"/>
            <a:ext cx="5638800" cy="33832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6592FB7-8CCE-7B86-6339-CA2B6F659520}"/>
              </a:ext>
            </a:extLst>
          </p:cNvPr>
          <p:cNvSpPr txBox="1"/>
          <p:nvPr/>
        </p:nvSpPr>
        <p:spPr>
          <a:xfrm>
            <a:off x="685800" y="333614"/>
            <a:ext cx="6326372" cy="369332"/>
          </a:xfrm>
          <a:prstGeom prst="rect">
            <a:avLst/>
          </a:prstGeom>
          <a:noFill/>
        </p:spPr>
        <p:txBody>
          <a:bodyPr wrap="square">
            <a:spAutoFit/>
          </a:bodyPr>
          <a:lstStyle/>
          <a:p>
            <a:r>
              <a:rPr lang="en-GB" dirty="0">
                <a:highlight>
                  <a:srgbClr val="FFFF00"/>
                </a:highlight>
                <a:hlinkClick r:id="rId4"/>
              </a:rPr>
              <a:t>Grid reference finder | OS </a:t>
            </a:r>
            <a:r>
              <a:rPr lang="en-GB" dirty="0" err="1">
                <a:highlight>
                  <a:srgbClr val="FFFF00"/>
                </a:highlight>
                <a:hlinkClick r:id="rId4"/>
              </a:rPr>
              <a:t>GetOutside</a:t>
            </a:r>
            <a:r>
              <a:rPr lang="en-GB" dirty="0">
                <a:highlight>
                  <a:srgbClr val="FFFF00"/>
                </a:highlight>
                <a:hlinkClick r:id="rId4"/>
              </a:rPr>
              <a:t> (ordnancesurvey.co.uk</a:t>
            </a:r>
            <a:r>
              <a:rPr lang="en-GB" dirty="0">
                <a:hlinkClick r:id="rId4"/>
              </a:rPr>
              <a:t>)</a:t>
            </a:r>
            <a:endParaRPr lang="en-GB" dirty="0"/>
          </a:p>
        </p:txBody>
      </p:sp>
    </p:spTree>
    <p:extLst>
      <p:ext uri="{BB962C8B-B14F-4D97-AF65-F5344CB8AC3E}">
        <p14:creationId xmlns:p14="http://schemas.microsoft.com/office/powerpoint/2010/main" val="2392589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A38DE0B-4ACF-6648-23B4-31A1E39F92D9}"/>
              </a:ext>
            </a:extLst>
          </p:cNvPr>
          <p:cNvPicPr>
            <a:picLocks noChangeAspect="1"/>
          </p:cNvPicPr>
          <p:nvPr/>
        </p:nvPicPr>
        <p:blipFill rotWithShape="1">
          <a:blip r:embed="rId3"/>
          <a:srcRect r="6328"/>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rPr>
              <a:t>Phase 2</a:t>
            </a:r>
          </a:p>
        </p:txBody>
      </p:sp>
    </p:spTree>
    <p:extLst>
      <p:ext uri="{BB962C8B-B14F-4D97-AF65-F5344CB8AC3E}">
        <p14:creationId xmlns:p14="http://schemas.microsoft.com/office/powerpoint/2010/main" val="258844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Phase 2 </a:t>
            </a:r>
          </a:p>
        </p:txBody>
      </p:sp>
      <p:sp>
        <p:nvSpPr>
          <p:cNvPr id="2" name="Down Arrow 1"/>
          <p:cNvSpPr/>
          <p:nvPr/>
        </p:nvSpPr>
        <p:spPr>
          <a:xfrm>
            <a:off x="10920267" y="2743014"/>
            <a:ext cx="433533" cy="68598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87D3FBC1-01F0-2151-F9A4-EE1ED619466E}"/>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19</a:t>
            </a:fld>
            <a:endParaRPr lang="en-US" sz="1200" dirty="0"/>
          </a:p>
        </p:txBody>
      </p:sp>
      <p:graphicFrame>
        <p:nvGraphicFramePr>
          <p:cNvPr id="3" name="Table 2">
            <a:extLst>
              <a:ext uri="{FF2B5EF4-FFF2-40B4-BE49-F238E27FC236}">
                <a16:creationId xmlns:a16="http://schemas.microsoft.com/office/drawing/2014/main" id="{6B461811-990D-5895-A34E-BCFE6112FCAD}"/>
              </a:ext>
            </a:extLst>
          </p:cNvPr>
          <p:cNvGraphicFramePr>
            <a:graphicFrameLocks noGrp="1"/>
          </p:cNvGraphicFramePr>
          <p:nvPr>
            <p:extLst>
              <p:ext uri="{D42A27DB-BD31-4B8C-83A1-F6EECF244321}">
                <p14:modId xmlns:p14="http://schemas.microsoft.com/office/powerpoint/2010/main" val="2004532203"/>
              </p:ext>
            </p:extLst>
          </p:nvPr>
        </p:nvGraphicFramePr>
        <p:xfrm>
          <a:off x="609600" y="1335132"/>
          <a:ext cx="5029200" cy="5522868"/>
        </p:xfrm>
        <a:graphic>
          <a:graphicData uri="http://schemas.openxmlformats.org/drawingml/2006/table">
            <a:tbl>
              <a:tblPr/>
              <a:tblGrid>
                <a:gridCol w="2511023">
                  <a:extLst>
                    <a:ext uri="{9D8B030D-6E8A-4147-A177-3AD203B41FA5}">
                      <a16:colId xmlns:a16="http://schemas.microsoft.com/office/drawing/2014/main" val="2655159497"/>
                    </a:ext>
                  </a:extLst>
                </a:gridCol>
                <a:gridCol w="2518177">
                  <a:extLst>
                    <a:ext uri="{9D8B030D-6E8A-4147-A177-3AD203B41FA5}">
                      <a16:colId xmlns:a16="http://schemas.microsoft.com/office/drawing/2014/main" val="771024788"/>
                    </a:ext>
                  </a:extLst>
                </a:gridCol>
              </a:tblGrid>
              <a:tr h="111240">
                <a:tc gridSpan="2">
                  <a:txBody>
                    <a:bodyPr/>
                    <a:lstStyle/>
                    <a:p>
                      <a:pPr algn="l"/>
                      <a:r>
                        <a:rPr lang="en-GB" sz="900" b="1" i="0" dirty="0">
                          <a:solidFill>
                            <a:srgbClr val="333333"/>
                          </a:solidFill>
                          <a:effectLst/>
                          <a:latin typeface="Arial" panose="020B0604020202020204" pitchFamily="34" charset="0"/>
                        </a:rPr>
                        <a:t>A. Woodland and scrub</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2088585021"/>
                  </a:ext>
                </a:extLst>
              </a:tr>
              <a:tr h="397024">
                <a:tc>
                  <a:txBody>
                    <a:bodyPr/>
                    <a:lstStyle/>
                    <a:p>
                      <a:pPr algn="l"/>
                      <a:r>
                        <a:rPr lang="en-GB" sz="900" b="0">
                          <a:solidFill>
                            <a:srgbClr val="202020"/>
                          </a:solidFill>
                          <a:effectLst/>
                          <a:latin typeface="Arial" panose="020B0604020202020204" pitchFamily="34" charset="0"/>
                        </a:rPr>
                        <a:t>A1. Woodland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Dominated by trees &gt;5m high when mature, forming a distinct canopy. Includes broadleaved, coniferous or mixed woodlands, and may be natural, semi-natural or plantation.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47216707"/>
                  </a:ext>
                </a:extLst>
              </a:tr>
              <a:tr h="397024">
                <a:tc>
                  <a:txBody>
                    <a:bodyPr/>
                    <a:lstStyle/>
                    <a:p>
                      <a:pPr algn="l"/>
                      <a:r>
                        <a:rPr lang="en-GB" sz="900" b="0" dirty="0">
                          <a:solidFill>
                            <a:srgbClr val="202020"/>
                          </a:solidFill>
                          <a:effectLst/>
                          <a:latin typeface="Arial" panose="020B0604020202020204" pitchFamily="34" charset="0"/>
                        </a:rPr>
                        <a:t>A2. Scrub</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Dense / continuous or scattered scrub vegetation usually &lt;5m high. Different scrub-communities may predominate on acidic / neutral and basic soils.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080828865"/>
                  </a:ext>
                </a:extLst>
              </a:tr>
              <a:tr h="0">
                <a:tc>
                  <a:txBody>
                    <a:bodyPr/>
                    <a:lstStyle/>
                    <a:p>
                      <a:pPr algn="l"/>
                      <a:r>
                        <a:rPr lang="en-GB" sz="900" b="0">
                          <a:solidFill>
                            <a:srgbClr val="202020"/>
                          </a:solidFill>
                          <a:effectLst/>
                          <a:latin typeface="Arial" panose="020B0604020202020204" pitchFamily="34" charset="0"/>
                        </a:rPr>
                        <a:t>A3. Parkland and scattered trees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dirty="0">
                          <a:solidFill>
                            <a:srgbClr val="202020"/>
                          </a:solidFill>
                          <a:effectLst/>
                          <a:latin typeface="Arial" panose="020B0604020202020204" pitchFamily="34" charset="0"/>
                        </a:rPr>
                        <a:t>Tree cover &lt;30%.</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752163028"/>
                  </a:ext>
                </a:extLst>
              </a:tr>
              <a:tr h="200110">
                <a:tc>
                  <a:txBody>
                    <a:bodyPr/>
                    <a:lstStyle/>
                    <a:p>
                      <a:pPr algn="l"/>
                      <a:r>
                        <a:rPr lang="en-GB" sz="900" b="0">
                          <a:solidFill>
                            <a:srgbClr val="202020"/>
                          </a:solidFill>
                          <a:effectLst/>
                          <a:latin typeface="Arial" panose="020B0604020202020204" pitchFamily="34" charset="0"/>
                        </a:rPr>
                        <a:t>A4. Recently felled woodland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Category indicates that future landuse is uncertain (ie. no replanting).</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596285183"/>
                  </a:ext>
                </a:extLst>
              </a:tr>
              <a:tr h="111240">
                <a:tc gridSpan="2">
                  <a:txBody>
                    <a:bodyPr/>
                    <a:lstStyle/>
                    <a:p>
                      <a:pPr algn="l"/>
                      <a:r>
                        <a:rPr lang="en-GB" sz="900" b="1" i="0">
                          <a:solidFill>
                            <a:srgbClr val="333333"/>
                          </a:solidFill>
                          <a:effectLst/>
                          <a:latin typeface="Arial" panose="020B0604020202020204" pitchFamily="34" charset="0"/>
                        </a:rPr>
                        <a:t>B. Grassland and marsh</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2268681523"/>
                  </a:ext>
                </a:extLst>
              </a:tr>
              <a:tr h="200110">
                <a:tc>
                  <a:txBody>
                    <a:bodyPr/>
                    <a:lstStyle/>
                    <a:p>
                      <a:pPr algn="l"/>
                      <a:r>
                        <a:rPr lang="en-GB" sz="900" b="0">
                          <a:solidFill>
                            <a:srgbClr val="202020"/>
                          </a:solidFill>
                          <a:effectLst/>
                          <a:latin typeface="Arial" panose="020B0604020202020204" pitchFamily="34" charset="0"/>
                        </a:rPr>
                        <a:t>B1. Acid grassland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Often unenclosed, unmanaged areas on higher 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715122717"/>
                  </a:ext>
                </a:extLst>
              </a:tr>
              <a:tr h="200110">
                <a:tc>
                  <a:txBody>
                    <a:bodyPr/>
                    <a:lstStyle/>
                    <a:p>
                      <a:pPr algn="l"/>
                      <a:r>
                        <a:rPr lang="en-GB" sz="900" b="0">
                          <a:solidFill>
                            <a:srgbClr val="202020"/>
                          </a:solidFill>
                          <a:effectLst/>
                          <a:latin typeface="Arial" panose="020B0604020202020204" pitchFamily="34" charset="0"/>
                        </a:rPr>
                        <a:t>B2. Neutral grassland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Usually enclosed and managed (except roadside verges).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422952339"/>
                  </a:ext>
                </a:extLst>
              </a:tr>
              <a:tr h="101653">
                <a:tc>
                  <a:txBody>
                    <a:bodyPr/>
                    <a:lstStyle/>
                    <a:p>
                      <a:pPr algn="l"/>
                      <a:r>
                        <a:rPr lang="en-GB" sz="900" b="0">
                          <a:solidFill>
                            <a:srgbClr val="202020"/>
                          </a:solidFill>
                          <a:effectLst/>
                          <a:latin typeface="Arial" panose="020B0604020202020204" pitchFamily="34" charset="0"/>
                        </a:rPr>
                        <a:t>B3. Calcareous grassland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Often unenclosed; not managed intensively.</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858894539"/>
                  </a:ext>
                </a:extLst>
              </a:tr>
              <a:tr h="101653">
                <a:tc>
                  <a:txBody>
                    <a:bodyPr/>
                    <a:lstStyle/>
                    <a:p>
                      <a:pPr algn="l"/>
                      <a:r>
                        <a:rPr lang="en-GB" sz="900" b="0">
                          <a:solidFill>
                            <a:srgbClr val="202020"/>
                          </a:solidFill>
                          <a:effectLst/>
                          <a:latin typeface="Arial" panose="020B0604020202020204" pitchFamily="34" charset="0"/>
                        </a:rPr>
                        <a:t>B4. Improved grassland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Intensively managed meadows, often drained.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596973329"/>
                  </a:ext>
                </a:extLst>
              </a:tr>
              <a:tr h="200110">
                <a:tc>
                  <a:txBody>
                    <a:bodyPr/>
                    <a:lstStyle/>
                    <a:p>
                      <a:pPr algn="l"/>
                      <a:r>
                        <a:rPr lang="en-GB" sz="900" b="0" dirty="0">
                          <a:solidFill>
                            <a:srgbClr val="202020"/>
                          </a:solidFill>
                          <a:effectLst/>
                          <a:latin typeface="Arial" panose="020B0604020202020204" pitchFamily="34" charset="0"/>
                        </a:rPr>
                        <a:t>B5. Marsh / marshy grassland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Grasslands and wet meadows with a variety of wetland plants.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734971342"/>
                  </a:ext>
                </a:extLst>
              </a:tr>
              <a:tr h="101653">
                <a:tc>
                  <a:txBody>
                    <a:bodyPr/>
                    <a:lstStyle/>
                    <a:p>
                      <a:pPr algn="l"/>
                      <a:r>
                        <a:rPr lang="en-GB" sz="900" b="0">
                          <a:solidFill>
                            <a:srgbClr val="202020"/>
                          </a:solidFill>
                          <a:effectLst/>
                          <a:latin typeface="Arial" panose="020B0604020202020204" pitchFamily="34" charset="0"/>
                        </a:rPr>
                        <a:t>B6. Poor semi-improved grassland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Intensively managed, species-poor grasslands.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3964301360"/>
                  </a:ext>
                </a:extLst>
              </a:tr>
              <a:tr h="111240">
                <a:tc gridSpan="2">
                  <a:txBody>
                    <a:bodyPr/>
                    <a:lstStyle/>
                    <a:p>
                      <a:pPr algn="l"/>
                      <a:r>
                        <a:rPr lang="en-GB" sz="900" b="1" i="0">
                          <a:solidFill>
                            <a:srgbClr val="333333"/>
                          </a:solidFill>
                          <a:effectLst/>
                          <a:latin typeface="Arial" panose="020B0604020202020204" pitchFamily="34" charset="0"/>
                        </a:rPr>
                        <a:t>C. Tall herb and fern</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1673935695"/>
                  </a:ext>
                </a:extLst>
              </a:tr>
              <a:tr h="101653">
                <a:tc>
                  <a:txBody>
                    <a:bodyPr/>
                    <a:lstStyle/>
                    <a:p>
                      <a:pPr algn="l"/>
                      <a:r>
                        <a:rPr lang="en-GB" sz="900" b="0">
                          <a:solidFill>
                            <a:srgbClr val="202020"/>
                          </a:solidFill>
                          <a:effectLst/>
                          <a:latin typeface="Arial" panose="020B0604020202020204" pitchFamily="34" charset="0"/>
                        </a:rPr>
                        <a:t>C1. Bracken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Dominant or extensive patches of bracken.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365244088"/>
                  </a:ext>
                </a:extLst>
              </a:tr>
              <a:tr h="200110">
                <a:tc>
                  <a:txBody>
                    <a:bodyPr/>
                    <a:lstStyle/>
                    <a:p>
                      <a:pPr algn="l"/>
                      <a:r>
                        <a:rPr lang="en-GB" sz="900" b="0">
                          <a:solidFill>
                            <a:srgbClr val="202020"/>
                          </a:solidFill>
                          <a:effectLst/>
                          <a:latin typeface="Arial" panose="020B0604020202020204" pitchFamily="34" charset="0"/>
                        </a:rPr>
                        <a:t>C2. Upland species-rich ledges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Usually small areas (ledges) with characteristic vegetation.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103228510"/>
                  </a:ext>
                </a:extLst>
              </a:tr>
              <a:tr h="101653">
                <a:tc>
                  <a:txBody>
                    <a:bodyPr/>
                    <a:lstStyle/>
                    <a:p>
                      <a:pPr algn="l"/>
                      <a:r>
                        <a:rPr lang="en-GB" sz="900" b="0">
                          <a:solidFill>
                            <a:srgbClr val="202020"/>
                          </a:solidFill>
                          <a:effectLst/>
                          <a:latin typeface="Arial" panose="020B0604020202020204" pitchFamily="34" charset="0"/>
                        </a:rPr>
                        <a:t>C3. Other tall herb and fern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Characteristic vegetation species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3815470332"/>
                  </a:ext>
                </a:extLst>
              </a:tr>
              <a:tr h="111240">
                <a:tc gridSpan="2">
                  <a:txBody>
                    <a:bodyPr/>
                    <a:lstStyle/>
                    <a:p>
                      <a:pPr algn="l"/>
                      <a:r>
                        <a:rPr lang="en-GB" sz="900" b="1" i="0">
                          <a:solidFill>
                            <a:srgbClr val="333333"/>
                          </a:solidFill>
                          <a:effectLst/>
                          <a:latin typeface="Arial" panose="020B0604020202020204" pitchFamily="34" charset="0"/>
                        </a:rPr>
                        <a:t>D. Heathland</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518046160"/>
                  </a:ext>
                </a:extLst>
              </a:tr>
              <a:tr h="101653">
                <a:tc>
                  <a:txBody>
                    <a:bodyPr/>
                    <a:lstStyle/>
                    <a:p>
                      <a:pPr algn="l"/>
                      <a:r>
                        <a:rPr lang="en-GB" sz="900" b="0">
                          <a:solidFill>
                            <a:srgbClr val="202020"/>
                          </a:solidFill>
                          <a:effectLst/>
                          <a:latin typeface="Arial" panose="020B0604020202020204" pitchFamily="34" charset="0"/>
                        </a:rPr>
                        <a:t>D1. Dry dwarf shrub heath</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Dry heaths with significant heather and gorse.</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997353071"/>
                  </a:ext>
                </a:extLst>
              </a:tr>
              <a:tr h="200110">
                <a:tc>
                  <a:txBody>
                    <a:bodyPr/>
                    <a:lstStyle/>
                    <a:p>
                      <a:pPr algn="l"/>
                      <a:r>
                        <a:rPr lang="en-GB" sz="900" b="0">
                          <a:solidFill>
                            <a:srgbClr val="202020"/>
                          </a:solidFill>
                          <a:effectLst/>
                          <a:latin typeface="Arial" panose="020B0604020202020204" pitchFamily="34" charset="0"/>
                        </a:rPr>
                        <a:t>D2. Wet dwarf shrub heath</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Heathlands with significant heather, gorse and wetland species.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961197023"/>
                  </a:ext>
                </a:extLst>
              </a:tr>
              <a:tr h="200110">
                <a:tc>
                  <a:txBody>
                    <a:bodyPr/>
                    <a:lstStyle/>
                    <a:p>
                      <a:pPr algn="l"/>
                      <a:r>
                        <a:rPr lang="en-GB" sz="900" b="0">
                          <a:solidFill>
                            <a:srgbClr val="202020"/>
                          </a:solidFill>
                          <a:effectLst/>
                          <a:latin typeface="Arial" panose="020B0604020202020204" pitchFamily="34" charset="0"/>
                        </a:rPr>
                        <a:t>D3. Lichen / bryophyte heath</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Dominated by Bryophytes and/or Lichens; &lt;30% vascular plant cover.</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531954060"/>
                  </a:ext>
                </a:extLst>
              </a:tr>
              <a:tr h="101653">
                <a:tc>
                  <a:txBody>
                    <a:bodyPr/>
                    <a:lstStyle/>
                    <a:p>
                      <a:pPr algn="l"/>
                      <a:r>
                        <a:rPr lang="en-GB" sz="900" b="0">
                          <a:solidFill>
                            <a:srgbClr val="202020"/>
                          </a:solidFill>
                          <a:effectLst/>
                          <a:latin typeface="Arial" panose="020B0604020202020204" pitchFamily="34" charset="0"/>
                        </a:rPr>
                        <a:t>D4. Montane heath / dwarf herb</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Montane and snow-bed vegetation types.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075472819"/>
                  </a:ext>
                </a:extLst>
              </a:tr>
              <a:tr h="200110">
                <a:tc>
                  <a:txBody>
                    <a:bodyPr/>
                    <a:lstStyle/>
                    <a:p>
                      <a:pPr algn="l"/>
                      <a:r>
                        <a:rPr lang="en-GB" sz="900" b="0">
                          <a:solidFill>
                            <a:srgbClr val="202020"/>
                          </a:solidFill>
                          <a:effectLst/>
                          <a:latin typeface="Arial" panose="020B0604020202020204" pitchFamily="34" charset="0"/>
                        </a:rPr>
                        <a:t>D5. Dry heath / acid grassland mosaic</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Mixed Dry Heath (D1) and Acid grassland (B1) vegetation types.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3208852"/>
                  </a:ext>
                </a:extLst>
              </a:tr>
              <a:tr h="200110">
                <a:tc>
                  <a:txBody>
                    <a:bodyPr/>
                    <a:lstStyle/>
                    <a:p>
                      <a:pPr algn="l"/>
                      <a:r>
                        <a:rPr lang="en-GB" sz="900" b="0">
                          <a:solidFill>
                            <a:srgbClr val="202020"/>
                          </a:solidFill>
                          <a:effectLst/>
                          <a:latin typeface="Arial" panose="020B0604020202020204" pitchFamily="34" charset="0"/>
                        </a:rPr>
                        <a:t>D6. Wet heath / acid grassland mosaic</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Mixed Wet Heath (D2) and Acid grassland (B1) vegetation types.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2894479383"/>
                  </a:ext>
                </a:extLst>
              </a:tr>
              <a:tr h="111240">
                <a:tc gridSpan="2">
                  <a:txBody>
                    <a:bodyPr/>
                    <a:lstStyle/>
                    <a:p>
                      <a:pPr algn="l"/>
                      <a:endParaRPr lang="en-GB" sz="900" b="1" i="0" dirty="0">
                        <a:solidFill>
                          <a:srgbClr val="333333"/>
                        </a:solidFill>
                        <a:effectLst/>
                        <a:latin typeface="Arial" panose="020B0604020202020204" pitchFamily="34" charset="0"/>
                      </a:endParaRP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2899269089"/>
                  </a:ext>
                </a:extLst>
              </a:tr>
            </a:tbl>
          </a:graphicData>
        </a:graphic>
      </p:graphicFrame>
      <p:graphicFrame>
        <p:nvGraphicFramePr>
          <p:cNvPr id="4" name="Table 3">
            <a:extLst>
              <a:ext uri="{FF2B5EF4-FFF2-40B4-BE49-F238E27FC236}">
                <a16:creationId xmlns:a16="http://schemas.microsoft.com/office/drawing/2014/main" id="{3676DD8B-F615-773A-89A0-A1FBE831B995}"/>
              </a:ext>
            </a:extLst>
          </p:cNvPr>
          <p:cNvGraphicFramePr>
            <a:graphicFrameLocks noGrp="1"/>
          </p:cNvGraphicFramePr>
          <p:nvPr>
            <p:extLst>
              <p:ext uri="{D42A27DB-BD31-4B8C-83A1-F6EECF244321}">
                <p14:modId xmlns:p14="http://schemas.microsoft.com/office/powerpoint/2010/main" val="2641445563"/>
              </p:ext>
            </p:extLst>
          </p:nvPr>
        </p:nvGraphicFramePr>
        <p:xfrm>
          <a:off x="6184822" y="397023"/>
          <a:ext cx="5036354" cy="6514152"/>
        </p:xfrm>
        <a:graphic>
          <a:graphicData uri="http://schemas.openxmlformats.org/drawingml/2006/table">
            <a:tbl>
              <a:tblPr/>
              <a:tblGrid>
                <a:gridCol w="2518177">
                  <a:extLst>
                    <a:ext uri="{9D8B030D-6E8A-4147-A177-3AD203B41FA5}">
                      <a16:colId xmlns:a16="http://schemas.microsoft.com/office/drawing/2014/main" val="2655159497"/>
                    </a:ext>
                  </a:extLst>
                </a:gridCol>
                <a:gridCol w="2518177">
                  <a:extLst>
                    <a:ext uri="{9D8B030D-6E8A-4147-A177-3AD203B41FA5}">
                      <a16:colId xmlns:a16="http://schemas.microsoft.com/office/drawing/2014/main" val="771024788"/>
                    </a:ext>
                  </a:extLst>
                </a:gridCol>
              </a:tblGrid>
              <a:tr h="111240">
                <a:tc gridSpan="2">
                  <a:txBody>
                    <a:bodyPr/>
                    <a:lstStyle/>
                    <a:p>
                      <a:pPr algn="l"/>
                      <a:r>
                        <a:rPr lang="en-GB" sz="900" b="1" i="0" dirty="0">
                          <a:solidFill>
                            <a:srgbClr val="333333"/>
                          </a:solidFill>
                          <a:effectLst/>
                          <a:latin typeface="Arial" panose="020B0604020202020204" pitchFamily="34" charset="0"/>
                        </a:rPr>
                        <a:t>E. Mire</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2899269089"/>
                  </a:ext>
                </a:extLst>
              </a:tr>
              <a:tr h="298567">
                <a:tc>
                  <a:txBody>
                    <a:bodyPr/>
                    <a:lstStyle/>
                    <a:p>
                      <a:pPr algn="l"/>
                      <a:r>
                        <a:rPr lang="en-GB" sz="900" b="0">
                          <a:solidFill>
                            <a:srgbClr val="202020"/>
                          </a:solidFill>
                          <a:effectLst/>
                          <a:latin typeface="Arial" panose="020B0604020202020204" pitchFamily="34" charset="0"/>
                        </a:rPr>
                        <a:t>E1. Bog</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Blanket bogs, Raised bogs, Wet modified bogs and Dry modified bogs. Modified bogs contain little or no sphagnum.</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002002461"/>
                  </a:ext>
                </a:extLst>
              </a:tr>
              <a:tr h="298567">
                <a:tc>
                  <a:txBody>
                    <a:bodyPr/>
                    <a:lstStyle/>
                    <a:p>
                      <a:pPr algn="l"/>
                      <a:r>
                        <a:rPr lang="en-GB" sz="900" b="0">
                          <a:solidFill>
                            <a:srgbClr val="202020"/>
                          </a:solidFill>
                          <a:effectLst/>
                          <a:latin typeface="Arial" panose="020B0604020202020204" pitchFamily="34" charset="0"/>
                        </a:rPr>
                        <a:t>E2. Flush and spring</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Acid/neutral flush, Basic Flush and Bryophyte-dominated spring. Associated with moving water.</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580903360"/>
                  </a:ext>
                </a:extLst>
              </a:tr>
              <a:tr h="200110">
                <a:tc>
                  <a:txBody>
                    <a:bodyPr/>
                    <a:lstStyle/>
                    <a:p>
                      <a:pPr algn="l"/>
                      <a:r>
                        <a:rPr lang="en-GB" sz="900" b="0">
                          <a:solidFill>
                            <a:srgbClr val="202020"/>
                          </a:solidFill>
                          <a:effectLst/>
                          <a:latin typeface="Arial" panose="020B0604020202020204" pitchFamily="34" charset="0"/>
                        </a:rPr>
                        <a:t>E3. Fen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Valley mires, Basin mires and Flood-plain mires.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1784969066"/>
                  </a:ext>
                </a:extLst>
              </a:tr>
              <a:tr h="111240">
                <a:tc gridSpan="2">
                  <a:txBody>
                    <a:bodyPr/>
                    <a:lstStyle/>
                    <a:p>
                      <a:pPr algn="l"/>
                      <a:r>
                        <a:rPr lang="en-GB" sz="900" b="1" i="0">
                          <a:solidFill>
                            <a:srgbClr val="333333"/>
                          </a:solidFill>
                          <a:effectLst/>
                          <a:latin typeface="Arial" panose="020B0604020202020204" pitchFamily="34" charset="0"/>
                        </a:rPr>
                        <a:t>F. Swamp, marginal and inundation</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4110648660"/>
                  </a:ext>
                </a:extLst>
              </a:tr>
              <a:tr h="200110">
                <a:tc>
                  <a:txBody>
                    <a:bodyPr/>
                    <a:lstStyle/>
                    <a:p>
                      <a:pPr algn="l"/>
                      <a:r>
                        <a:rPr lang="en-GB" sz="900" b="0">
                          <a:solidFill>
                            <a:srgbClr val="202020"/>
                          </a:solidFill>
                          <a:effectLst/>
                          <a:latin typeface="Arial" panose="020B0604020202020204" pitchFamily="34" charset="0"/>
                        </a:rPr>
                        <a:t>F1. Swamp</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Transitional area between open water and land. Tall emergent vegetation.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846442399"/>
                  </a:ext>
                </a:extLst>
              </a:tr>
              <a:tr h="298567">
                <a:tc>
                  <a:txBody>
                    <a:bodyPr/>
                    <a:lstStyle/>
                    <a:p>
                      <a:pPr algn="l"/>
                      <a:r>
                        <a:rPr lang="en-GB" sz="900" b="0">
                          <a:solidFill>
                            <a:srgbClr val="202020"/>
                          </a:solidFill>
                          <a:effectLst/>
                          <a:latin typeface="Arial" panose="020B0604020202020204" pitchFamily="34" charset="0"/>
                        </a:rPr>
                        <a:t>F2. Marginal and inundation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Marginal vegetation lining watercourses and unstable communities which are periodically flooded.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3596853258"/>
                  </a:ext>
                </a:extLst>
              </a:tr>
              <a:tr h="111240">
                <a:tc gridSpan="2">
                  <a:txBody>
                    <a:bodyPr/>
                    <a:lstStyle/>
                    <a:p>
                      <a:pPr algn="l"/>
                      <a:r>
                        <a:rPr lang="en-GB" sz="900" b="1" i="0">
                          <a:solidFill>
                            <a:srgbClr val="333333"/>
                          </a:solidFill>
                          <a:effectLst/>
                          <a:latin typeface="Arial" panose="020B0604020202020204" pitchFamily="34" charset="0"/>
                        </a:rPr>
                        <a:t>G. Open water</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3956747084"/>
                  </a:ext>
                </a:extLst>
              </a:tr>
              <a:tr h="200110">
                <a:tc>
                  <a:txBody>
                    <a:bodyPr/>
                    <a:lstStyle/>
                    <a:p>
                      <a:pPr algn="l"/>
                      <a:r>
                        <a:rPr lang="en-GB" sz="900" b="0">
                          <a:solidFill>
                            <a:srgbClr val="202020"/>
                          </a:solidFill>
                          <a:effectLst/>
                          <a:latin typeface="Arial" panose="020B0604020202020204" pitchFamily="34" charset="0"/>
                        </a:rPr>
                        <a:t>G1. Standing water</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lakes, reservoirs, canals, pools, water-filled ditches and brackish lagoons.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758177063"/>
                  </a:ext>
                </a:extLst>
              </a:tr>
              <a:tr h="101653">
                <a:tc>
                  <a:txBody>
                    <a:bodyPr/>
                    <a:lstStyle/>
                    <a:p>
                      <a:pPr algn="l"/>
                      <a:r>
                        <a:rPr lang="en-GB" sz="900" b="0">
                          <a:solidFill>
                            <a:srgbClr val="202020"/>
                          </a:solidFill>
                          <a:effectLst/>
                          <a:latin typeface="Arial" panose="020B0604020202020204" pitchFamily="34" charset="0"/>
                        </a:rPr>
                        <a:t>G2. Running water</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Rivers and streams.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1898707788"/>
                  </a:ext>
                </a:extLst>
              </a:tr>
              <a:tr h="111240">
                <a:tc gridSpan="2">
                  <a:txBody>
                    <a:bodyPr/>
                    <a:lstStyle/>
                    <a:p>
                      <a:pPr algn="l"/>
                      <a:r>
                        <a:rPr lang="en-GB" sz="900" b="1" i="0" dirty="0">
                          <a:solidFill>
                            <a:srgbClr val="333333"/>
                          </a:solidFill>
                          <a:effectLst/>
                          <a:latin typeface="Arial" panose="020B0604020202020204" pitchFamily="34" charset="0"/>
                        </a:rPr>
                        <a:t>H. Coastland</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2160511395"/>
                  </a:ext>
                </a:extLst>
              </a:tr>
              <a:tr h="101653">
                <a:tc>
                  <a:txBody>
                    <a:bodyPr/>
                    <a:lstStyle/>
                    <a:p>
                      <a:pPr algn="l"/>
                      <a:r>
                        <a:rPr lang="en-GB" sz="900" b="0">
                          <a:solidFill>
                            <a:srgbClr val="202020"/>
                          </a:solidFill>
                          <a:effectLst/>
                          <a:latin typeface="Arial" panose="020B0604020202020204" pitchFamily="34" charset="0"/>
                        </a:rPr>
                        <a:t>H1. Intertidal</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Region between tidal extremes.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4163763241"/>
                  </a:ext>
                </a:extLst>
              </a:tr>
              <a:tr h="101653">
                <a:tc>
                  <a:txBody>
                    <a:bodyPr/>
                    <a:lstStyle/>
                    <a:p>
                      <a:pPr algn="l"/>
                      <a:r>
                        <a:rPr lang="en-GB" sz="900" b="0">
                          <a:solidFill>
                            <a:srgbClr val="202020"/>
                          </a:solidFill>
                          <a:effectLst/>
                          <a:latin typeface="Arial" panose="020B0604020202020204" pitchFamily="34" charset="0"/>
                        </a:rPr>
                        <a:t>H2. Saltmarsh</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Saltmarsh and dunes.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157130707"/>
                  </a:ext>
                </a:extLst>
              </a:tr>
              <a:tr h="101653">
                <a:tc>
                  <a:txBody>
                    <a:bodyPr/>
                    <a:lstStyle/>
                    <a:p>
                      <a:pPr algn="l"/>
                      <a:r>
                        <a:rPr lang="en-GB" sz="900" b="0">
                          <a:solidFill>
                            <a:srgbClr val="202020"/>
                          </a:solidFill>
                          <a:effectLst/>
                          <a:latin typeface="Arial" panose="020B0604020202020204" pitchFamily="34" charset="0"/>
                        </a:rPr>
                        <a:t>H3. Shingle / gravel above high-tide mark</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Often unvegetated.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44544614"/>
                  </a:ext>
                </a:extLst>
              </a:tr>
              <a:tr h="101653">
                <a:tc>
                  <a:txBody>
                    <a:bodyPr/>
                    <a:lstStyle/>
                    <a:p>
                      <a:pPr algn="l"/>
                      <a:r>
                        <a:rPr lang="en-GB" sz="900" b="0">
                          <a:solidFill>
                            <a:srgbClr val="202020"/>
                          </a:solidFill>
                          <a:effectLst/>
                          <a:latin typeface="Arial" panose="020B0604020202020204" pitchFamily="34" charset="0"/>
                        </a:rPr>
                        <a:t>H4. Rocks / boulders above high-tide mark</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Often unvegetated.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386955925"/>
                  </a:ext>
                </a:extLst>
              </a:tr>
              <a:tr h="101653">
                <a:tc>
                  <a:txBody>
                    <a:bodyPr/>
                    <a:lstStyle/>
                    <a:p>
                      <a:pPr algn="l"/>
                      <a:r>
                        <a:rPr lang="en-GB" sz="900" b="0">
                          <a:solidFill>
                            <a:srgbClr val="202020"/>
                          </a:solidFill>
                          <a:effectLst/>
                          <a:latin typeface="Arial" panose="020B0604020202020204" pitchFamily="34" charset="0"/>
                        </a:rPr>
                        <a:t>H5. Strandline vegetation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Characteristic vegetation species.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811402064"/>
                  </a:ext>
                </a:extLst>
              </a:tr>
              <a:tr h="298567">
                <a:tc>
                  <a:txBody>
                    <a:bodyPr/>
                    <a:lstStyle/>
                    <a:p>
                      <a:pPr algn="l"/>
                      <a:r>
                        <a:rPr lang="en-GB" sz="900" b="0">
                          <a:solidFill>
                            <a:srgbClr val="202020"/>
                          </a:solidFill>
                          <a:effectLst/>
                          <a:latin typeface="Arial" panose="020B0604020202020204" pitchFamily="34" charset="0"/>
                        </a:rPr>
                        <a:t>H6. Sand dune</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dune slacks, open dune and a variety of dune vegetation communities (grassland, heath, scrub).</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787086923"/>
                  </a:ext>
                </a:extLst>
              </a:tr>
              <a:tr h="101653">
                <a:tc>
                  <a:txBody>
                    <a:bodyPr/>
                    <a:lstStyle/>
                    <a:p>
                      <a:pPr algn="l"/>
                      <a:r>
                        <a:rPr lang="en-GB" sz="900" b="0">
                          <a:solidFill>
                            <a:srgbClr val="202020"/>
                          </a:solidFill>
                          <a:effectLst/>
                          <a:latin typeface="Arial" panose="020B0604020202020204" pitchFamily="34" charset="0"/>
                        </a:rPr>
                        <a:t>H7. Lagoon</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Permanent and temporary lagoons.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298220915"/>
                  </a:ext>
                </a:extLst>
              </a:tr>
              <a:tr h="200110">
                <a:tc>
                  <a:txBody>
                    <a:bodyPr/>
                    <a:lstStyle/>
                    <a:p>
                      <a:pPr algn="l"/>
                      <a:r>
                        <a:rPr lang="en-GB" sz="900" b="0">
                          <a:solidFill>
                            <a:srgbClr val="202020"/>
                          </a:solidFill>
                          <a:effectLst/>
                          <a:latin typeface="Arial" panose="020B0604020202020204" pitchFamily="34" charset="0"/>
                        </a:rPr>
                        <a:t>H8. Maritime cliff and slope</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hard and soft cliffs, ledge vegetation, coastal grassland and coastal heathland.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2372726252"/>
                  </a:ext>
                </a:extLst>
              </a:tr>
              <a:tr h="111240">
                <a:tc gridSpan="2">
                  <a:txBody>
                    <a:bodyPr/>
                    <a:lstStyle/>
                    <a:p>
                      <a:pPr algn="l"/>
                      <a:r>
                        <a:rPr lang="en-GB" sz="900" b="1" i="0">
                          <a:solidFill>
                            <a:srgbClr val="333333"/>
                          </a:solidFill>
                          <a:effectLst/>
                          <a:latin typeface="Arial" panose="020B0604020202020204" pitchFamily="34" charset="0"/>
                        </a:rPr>
                        <a:t>I. Rock exposure and waste</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3310811678"/>
                  </a:ext>
                </a:extLst>
              </a:tr>
              <a:tr h="200110">
                <a:tc>
                  <a:txBody>
                    <a:bodyPr/>
                    <a:lstStyle/>
                    <a:p>
                      <a:pPr algn="l"/>
                      <a:r>
                        <a:rPr lang="en-GB" sz="900" b="0">
                          <a:solidFill>
                            <a:srgbClr val="202020"/>
                          </a:solidFill>
                          <a:effectLst/>
                          <a:latin typeface="Arial" panose="020B0604020202020204" pitchFamily="34" charset="0"/>
                        </a:rPr>
                        <a:t>I1. Natural rock exposures (inland)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inland cliffs, scree, limestone pavements, caves and other rock exposures.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629941855"/>
                  </a:ext>
                </a:extLst>
              </a:tr>
              <a:tr h="101653">
                <a:tc>
                  <a:txBody>
                    <a:bodyPr/>
                    <a:lstStyle/>
                    <a:p>
                      <a:pPr algn="l"/>
                      <a:r>
                        <a:rPr lang="en-GB" sz="900" b="0">
                          <a:solidFill>
                            <a:srgbClr val="202020"/>
                          </a:solidFill>
                          <a:effectLst/>
                          <a:latin typeface="Arial" panose="020B0604020202020204" pitchFamily="34" charset="0"/>
                        </a:rPr>
                        <a:t>I2. Artificial exposures and waste tips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quarries, spoil, mines and refuse tips.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4F8FE"/>
                    </a:solidFill>
                  </a:tcPr>
                </a:tc>
                <a:extLst>
                  <a:ext uri="{0D108BD9-81ED-4DB2-BD59-A6C34878D82A}">
                    <a16:rowId xmlns:a16="http://schemas.microsoft.com/office/drawing/2014/main" val="159766021"/>
                  </a:ext>
                </a:extLst>
              </a:tr>
              <a:tr h="111240">
                <a:tc gridSpan="2">
                  <a:txBody>
                    <a:bodyPr/>
                    <a:lstStyle/>
                    <a:p>
                      <a:pPr algn="l"/>
                      <a:r>
                        <a:rPr lang="en-GB" sz="900" b="1" i="0" dirty="0">
                          <a:solidFill>
                            <a:srgbClr val="333333"/>
                          </a:solidFill>
                          <a:effectLst/>
                          <a:latin typeface="Arial" panose="020B0604020202020204" pitchFamily="34" charset="0"/>
                        </a:rPr>
                        <a:t>J. Miscellaneous</a:t>
                      </a:r>
                    </a:p>
                  </a:txBody>
                  <a:tcPr marL="3339" marR="3339" marT="11130" marB="6678" anchor="ctr">
                    <a:lnL w="12700" cap="flat" cmpd="sng" algn="ctr">
                      <a:solidFill>
                        <a:srgbClr val="808080"/>
                      </a:solidFill>
                      <a:prstDash val="solid"/>
                      <a:round/>
                      <a:headEnd type="none" w="med" len="med"/>
                      <a:tailEnd type="none" w="med" len="med"/>
                    </a:lnL>
                    <a:lnR w="1270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FFFFF"/>
                    </a:solidFill>
                  </a:tcPr>
                </a:tc>
                <a:tc hMerge="1">
                  <a:txBody>
                    <a:bodyPr/>
                    <a:lstStyle/>
                    <a:p>
                      <a:endParaRPr lang="en-GB"/>
                    </a:p>
                  </a:txBody>
                  <a:tcPr/>
                </a:tc>
                <a:extLst>
                  <a:ext uri="{0D108BD9-81ED-4DB2-BD59-A6C34878D82A}">
                    <a16:rowId xmlns:a16="http://schemas.microsoft.com/office/drawing/2014/main" val="2583276175"/>
                  </a:ext>
                </a:extLst>
              </a:tr>
              <a:tr h="200110">
                <a:tc>
                  <a:txBody>
                    <a:bodyPr/>
                    <a:lstStyle/>
                    <a:p>
                      <a:pPr algn="l"/>
                      <a:r>
                        <a:rPr lang="en-GB" sz="900" b="0">
                          <a:solidFill>
                            <a:srgbClr val="202020"/>
                          </a:solidFill>
                          <a:effectLst/>
                          <a:latin typeface="Arial" panose="020B0604020202020204" pitchFamily="34" charset="0"/>
                        </a:rPr>
                        <a:t>J1. Cultivated / disturbed land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arable, amenity grassland, ephemeral/short perennial and introduced scrub.</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848582592"/>
                  </a:ext>
                </a:extLst>
              </a:tr>
              <a:tr h="298567">
                <a:tc>
                  <a:txBody>
                    <a:bodyPr/>
                    <a:lstStyle/>
                    <a:p>
                      <a:pPr algn="l"/>
                      <a:r>
                        <a:rPr lang="en-GB" sz="900" b="0">
                          <a:solidFill>
                            <a:srgbClr val="202020"/>
                          </a:solidFill>
                          <a:effectLst/>
                          <a:latin typeface="Arial" panose="020B0604020202020204" pitchFamily="34" charset="0"/>
                        </a:rPr>
                        <a:t>J2. Boundaries / hedges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hedges (intact and defunct), hedgerows with trees, species-rich hedges, walls, ditches and earth banks.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2957253052"/>
                  </a:ext>
                </a:extLst>
              </a:tr>
              <a:tr h="200110">
                <a:tc>
                  <a:txBody>
                    <a:bodyPr/>
                    <a:lstStyle/>
                    <a:p>
                      <a:pPr algn="l"/>
                      <a:r>
                        <a:rPr lang="en-GB" sz="900" b="0">
                          <a:solidFill>
                            <a:srgbClr val="202020"/>
                          </a:solidFill>
                          <a:effectLst/>
                          <a:latin typeface="Arial" panose="020B0604020202020204" pitchFamily="34" charset="0"/>
                        </a:rPr>
                        <a:t>J3. Built up areas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Includes buildings, caravan sites and artificial sea walls.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199158589"/>
                  </a:ext>
                </a:extLst>
              </a:tr>
              <a:tr h="200110">
                <a:tc>
                  <a:txBody>
                    <a:bodyPr/>
                    <a:lstStyle/>
                    <a:p>
                      <a:pPr algn="l"/>
                      <a:r>
                        <a:rPr lang="en-GB" sz="900" b="0">
                          <a:solidFill>
                            <a:srgbClr val="202020"/>
                          </a:solidFill>
                          <a:effectLst/>
                          <a:latin typeface="Arial" panose="020B0604020202020204" pitchFamily="34" charset="0"/>
                        </a:rPr>
                        <a:t>J4. Bare ground</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a:solidFill>
                            <a:srgbClr val="202020"/>
                          </a:solidFill>
                          <a:effectLst/>
                          <a:latin typeface="Arial" panose="020B0604020202020204" pitchFamily="34" charset="0"/>
                        </a:rPr>
                        <a:t>Any type of bare ground not covered previously (cf. bare peat, intertidal, etc).</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4153836979"/>
                  </a:ext>
                </a:extLst>
              </a:tr>
              <a:tr h="101653">
                <a:tc>
                  <a:txBody>
                    <a:bodyPr/>
                    <a:lstStyle/>
                    <a:p>
                      <a:pPr algn="l"/>
                      <a:r>
                        <a:rPr lang="en-GB" sz="900" b="0">
                          <a:solidFill>
                            <a:srgbClr val="202020"/>
                          </a:solidFill>
                          <a:effectLst/>
                          <a:latin typeface="Arial" panose="020B0604020202020204" pitchFamily="34" charset="0"/>
                        </a:rPr>
                        <a:t>J5. Other habitat</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tc>
                  <a:txBody>
                    <a:bodyPr/>
                    <a:lstStyle/>
                    <a:p>
                      <a:pPr algn="l"/>
                      <a:r>
                        <a:rPr lang="en-GB" sz="900" b="0" dirty="0">
                          <a:solidFill>
                            <a:srgbClr val="202020"/>
                          </a:solidFill>
                          <a:effectLst/>
                          <a:latin typeface="Arial" panose="020B0604020202020204" pitchFamily="34" charset="0"/>
                        </a:rPr>
                        <a:t>Catch-all for undescribed habitat types</a:t>
                      </a:r>
                    </a:p>
                  </a:txBody>
                  <a:tcPr marL="4452" marR="4452" marT="2226" marB="2226" anchor="ctr">
                    <a:lnL w="12700" cap="flat" cmpd="sng" algn="ctr">
                      <a:solidFill>
                        <a:srgbClr val="DFDFDF"/>
                      </a:solidFill>
                      <a:prstDash val="solid"/>
                      <a:round/>
                      <a:headEnd type="none" w="med" len="med"/>
                      <a:tailEnd type="none" w="med" len="med"/>
                    </a:lnL>
                    <a:lnR w="12700" cap="flat" cmpd="sng" algn="ctr">
                      <a:solidFill>
                        <a:srgbClr val="DFDFDF"/>
                      </a:solidFill>
                      <a:prstDash val="solid"/>
                      <a:round/>
                      <a:headEnd type="none" w="med" len="med"/>
                      <a:tailEnd type="none" w="med" len="med"/>
                    </a:lnR>
                    <a:lnT w="12700" cap="flat" cmpd="sng" algn="ctr">
                      <a:solidFill>
                        <a:srgbClr val="DFDFDF"/>
                      </a:solidFill>
                      <a:prstDash val="solid"/>
                      <a:round/>
                      <a:headEnd type="none" w="med" len="med"/>
                      <a:tailEnd type="none" w="med" len="med"/>
                    </a:lnT>
                    <a:lnB w="12700" cap="flat" cmpd="sng" algn="ctr">
                      <a:solidFill>
                        <a:srgbClr val="DFDFDF"/>
                      </a:solidFill>
                      <a:prstDash val="solid"/>
                      <a:round/>
                      <a:headEnd type="none" w="med" len="med"/>
                      <a:tailEnd type="none" w="med" len="med"/>
                    </a:lnB>
                    <a:solidFill>
                      <a:srgbClr val="F4F8FE"/>
                    </a:solidFill>
                  </a:tcPr>
                </a:tc>
                <a:extLst>
                  <a:ext uri="{0D108BD9-81ED-4DB2-BD59-A6C34878D82A}">
                    <a16:rowId xmlns:a16="http://schemas.microsoft.com/office/drawing/2014/main" val="3328677199"/>
                  </a:ext>
                </a:extLst>
              </a:tr>
            </a:tbl>
          </a:graphicData>
        </a:graphic>
      </p:graphicFrame>
    </p:spTree>
    <p:extLst>
      <p:ext uri="{BB962C8B-B14F-4D97-AF65-F5344CB8AC3E}">
        <p14:creationId xmlns:p14="http://schemas.microsoft.com/office/powerpoint/2010/main" val="318168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9" name="Picture 8" descr="A stone footpath on the grassy field against the sky">
            <a:extLst>
              <a:ext uri="{FF2B5EF4-FFF2-40B4-BE49-F238E27FC236}">
                <a16:creationId xmlns:a16="http://schemas.microsoft.com/office/drawing/2014/main" id="{338890F1-4E5A-53C1-9043-8DE1586C8F08}"/>
              </a:ext>
            </a:extLst>
          </p:cNvPr>
          <p:cNvPicPr>
            <a:picLocks noChangeAspect="1"/>
          </p:cNvPicPr>
          <p:nvPr/>
        </p:nvPicPr>
        <p:blipFill rotWithShape="1">
          <a:blip r:embed="rId3">
            <a:alphaModFix amt="60000"/>
          </a:blip>
          <a:srcRect t="14447" b="10553"/>
          <a:stretch/>
        </p:blipFill>
        <p:spPr>
          <a:xfrm>
            <a:off x="-1" y="10"/>
            <a:ext cx="12192001" cy="6857990"/>
          </a:xfrm>
          <a:prstGeom prst="rect">
            <a:avLst/>
          </a:prstGeom>
        </p:spPr>
      </p:pic>
      <p:sp>
        <p:nvSpPr>
          <p:cNvPr id="2" name="Title 1"/>
          <p:cNvSpPr>
            <a:spLocks noGrp="1"/>
          </p:cNvSpPr>
          <p:nvPr>
            <p:ph type="title"/>
          </p:nvPr>
        </p:nvSpPr>
        <p:spPr>
          <a:xfrm>
            <a:off x="838199" y="557189"/>
            <a:ext cx="5155263" cy="5571899"/>
          </a:xfrm>
        </p:spPr>
        <p:txBody>
          <a:bodyPr vert="horz" lIns="91440" tIns="45720" rIns="91440" bIns="45720" rtlCol="0" anchor="ctr">
            <a:normAutofit/>
          </a:bodyPr>
          <a:lstStyle/>
          <a:p>
            <a:r>
              <a:rPr lang="en-US">
                <a:solidFill>
                  <a:srgbClr val="FFFFFF"/>
                </a:solidFill>
              </a:rPr>
              <a:t>Phase 2 Upland Survey Data</a:t>
            </a:r>
          </a:p>
        </p:txBody>
      </p:sp>
      <p:sp>
        <p:nvSpPr>
          <p:cNvPr id="5" name="Content Placeholder 4"/>
          <p:cNvSpPr>
            <a:spLocks noGrp="1"/>
          </p:cNvSpPr>
          <p:nvPr>
            <p:ph sz="half" idx="1"/>
          </p:nvPr>
        </p:nvSpPr>
        <p:spPr>
          <a:xfrm>
            <a:off x="7010399" y="557189"/>
            <a:ext cx="4343399" cy="5571899"/>
          </a:xfrm>
        </p:spPr>
        <p:txBody>
          <a:bodyPr vert="horz" lIns="91440" tIns="45720" rIns="91440" bIns="45720" rtlCol="0" anchor="ctr">
            <a:normAutofit/>
          </a:bodyPr>
          <a:lstStyle/>
          <a:p>
            <a:pPr marL="0"/>
            <a:r>
              <a:rPr lang="en-US" sz="3200" dirty="0">
                <a:solidFill>
                  <a:schemeClr val="bg1"/>
                </a:solidFill>
                <a:hlinkClick r:id="rId4">
                  <a:extLst>
                    <a:ext uri="{A12FA001-AC4F-418D-AE19-62706E023703}">
                      <ahyp:hlinkClr xmlns:ahyp="http://schemas.microsoft.com/office/drawing/2018/hyperlinkcolor" val="tx"/>
                    </a:ext>
                  </a:extLst>
                </a:hlinkClick>
              </a:rPr>
              <a:t>Phase 2 Upland Surveys of Wales | </a:t>
            </a:r>
            <a:r>
              <a:rPr lang="en-US" sz="3200" dirty="0" err="1">
                <a:solidFill>
                  <a:schemeClr val="bg1"/>
                </a:solidFill>
                <a:hlinkClick r:id="rId4">
                  <a:extLst>
                    <a:ext uri="{A12FA001-AC4F-418D-AE19-62706E023703}">
                      <ahyp:hlinkClr xmlns:ahyp="http://schemas.microsoft.com/office/drawing/2018/hyperlinkcolor" val="tx"/>
                    </a:ext>
                  </a:extLst>
                </a:hlinkClick>
              </a:rPr>
              <a:t>DataMapWales</a:t>
            </a:r>
            <a:r>
              <a:rPr lang="en-US" sz="3200" dirty="0">
                <a:solidFill>
                  <a:schemeClr val="bg1"/>
                </a:solidFill>
                <a:hlinkClick r:id="rId4">
                  <a:extLst>
                    <a:ext uri="{A12FA001-AC4F-418D-AE19-62706E023703}">
                      <ahyp:hlinkClr xmlns:ahyp="http://schemas.microsoft.com/office/drawing/2018/hyperlinkcolor" val="tx"/>
                    </a:ext>
                  </a:extLst>
                </a:hlinkClick>
              </a:rPr>
              <a:t> (</a:t>
            </a:r>
            <a:r>
              <a:rPr lang="en-US" sz="3200" dirty="0" err="1">
                <a:solidFill>
                  <a:schemeClr val="bg1"/>
                </a:solidFill>
                <a:hlinkClick r:id="rId4">
                  <a:extLst>
                    <a:ext uri="{A12FA001-AC4F-418D-AE19-62706E023703}">
                      <ahyp:hlinkClr xmlns:ahyp="http://schemas.microsoft.com/office/drawing/2018/hyperlinkcolor" val="tx"/>
                    </a:ext>
                  </a:extLst>
                </a:hlinkClick>
              </a:rPr>
              <a:t>gov.wales</a:t>
            </a:r>
            <a:r>
              <a:rPr lang="en-US" sz="3200" dirty="0">
                <a:solidFill>
                  <a:schemeClr val="bg1"/>
                </a:solidFill>
                <a:hlinkClick r:id="rId4">
                  <a:extLst>
                    <a:ext uri="{A12FA001-AC4F-418D-AE19-62706E023703}">
                      <ahyp:hlinkClr xmlns:ahyp="http://schemas.microsoft.com/office/drawing/2018/hyperlinkcolor" val="tx"/>
                    </a:ext>
                  </a:extLst>
                </a:hlinkClick>
              </a:rPr>
              <a:t>)</a:t>
            </a:r>
            <a:endParaRPr lang="en-US" sz="3200" dirty="0">
              <a:solidFill>
                <a:schemeClr val="bg1"/>
              </a:solidFill>
            </a:endParaRPr>
          </a:p>
          <a:p>
            <a:pPr marL="0"/>
            <a:endParaRPr lang="en-US" sz="2000" dirty="0">
              <a:solidFill>
                <a:srgbClr val="FFFFFF"/>
              </a:solidFill>
            </a:endParaRPr>
          </a:p>
        </p:txBody>
      </p:sp>
    </p:spTree>
    <p:extLst>
      <p:ext uri="{BB962C8B-B14F-4D97-AF65-F5344CB8AC3E}">
        <p14:creationId xmlns:p14="http://schemas.microsoft.com/office/powerpoint/2010/main" val="382631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0A38DE0B-4ACF-6648-23B4-31A1E39F92D9}"/>
              </a:ext>
            </a:extLst>
          </p:cNvPr>
          <p:cNvPicPr>
            <a:picLocks noChangeAspect="1"/>
          </p:cNvPicPr>
          <p:nvPr/>
        </p:nvPicPr>
        <p:blipFill rotWithShape="1">
          <a:blip r:embed="rId3"/>
          <a:srcRect r="6328"/>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err="1">
                <a:solidFill>
                  <a:schemeClr val="tx1">
                    <a:lumMod val="85000"/>
                    <a:lumOff val="15000"/>
                  </a:schemeClr>
                </a:solidFill>
              </a:rPr>
              <a:t>UKHab</a:t>
            </a:r>
            <a:endParaRPr lang="en-US" sz="3600" b="1" dirty="0">
              <a:solidFill>
                <a:schemeClr val="tx1">
                  <a:lumMod val="85000"/>
                  <a:lumOff val="15000"/>
                </a:schemeClr>
              </a:solidFill>
            </a:endParaRPr>
          </a:p>
        </p:txBody>
      </p:sp>
    </p:spTree>
    <p:extLst>
      <p:ext uri="{BB962C8B-B14F-4D97-AF65-F5344CB8AC3E}">
        <p14:creationId xmlns:p14="http://schemas.microsoft.com/office/powerpoint/2010/main" val="3680214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1" y="601744"/>
            <a:ext cx="6781800" cy="1338696"/>
          </a:xfrm>
        </p:spPr>
        <p:txBody>
          <a:bodyPr vert="horz" lIns="91440" tIns="45720" rIns="91440" bIns="45720" rtlCol="0">
            <a:normAutofit/>
          </a:bodyPr>
          <a:lstStyle/>
          <a:p>
            <a:r>
              <a:rPr lang="en-US" kern="1200">
                <a:latin typeface="+mj-lt"/>
                <a:ea typeface="+mj-ea"/>
                <a:cs typeface="+mj-cs"/>
              </a:rPr>
              <a:t>UKHab</a:t>
            </a:r>
          </a:p>
        </p:txBody>
      </p:sp>
      <p:pic>
        <p:nvPicPr>
          <p:cNvPr id="27" name="Picture 26" descr="Houses in an area">
            <a:extLst>
              <a:ext uri="{FF2B5EF4-FFF2-40B4-BE49-F238E27FC236}">
                <a16:creationId xmlns:a16="http://schemas.microsoft.com/office/drawing/2014/main" id="{74D52CC5-C0E3-2997-A707-1EDB1F89BA98}"/>
              </a:ext>
            </a:extLst>
          </p:cNvPr>
          <p:cNvPicPr>
            <a:picLocks noChangeAspect="1"/>
          </p:cNvPicPr>
          <p:nvPr/>
        </p:nvPicPr>
        <p:blipFill rotWithShape="1">
          <a:blip r:embed="rId3"/>
          <a:srcRect l="26973" r="3648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572001" y="2201958"/>
            <a:ext cx="6781800" cy="3900730"/>
          </a:xfrm>
        </p:spPr>
        <p:txBody>
          <a:bodyPr vert="horz" lIns="91440" tIns="45720" rIns="91440" bIns="45720" rtlCol="0" anchor="t">
            <a:normAutofit/>
          </a:bodyPr>
          <a:lstStyle/>
          <a:p>
            <a:pPr marL="0"/>
            <a:r>
              <a:rPr lang="en-US" sz="2400" dirty="0"/>
              <a:t>The UK Habitat Classification System (</a:t>
            </a:r>
            <a:r>
              <a:rPr lang="en-US" sz="2400" dirty="0" err="1"/>
              <a:t>UKHab</a:t>
            </a:r>
            <a:r>
              <a:rPr lang="en-US" sz="2400" dirty="0"/>
              <a:t>) is a recent, hierarchical approach to classifying terrestrial habitats which may be found across the UK. </a:t>
            </a:r>
          </a:p>
          <a:p>
            <a:pPr marL="0"/>
            <a:r>
              <a:rPr lang="en-US" sz="2400" dirty="0"/>
              <a:t>It is most frequently used to support baseline assessments of habitats, including baseline Biodiversity Net Gain (BNG) assessments.</a:t>
            </a:r>
          </a:p>
        </p:txBody>
      </p:sp>
    </p:spTree>
    <p:extLst>
      <p:ext uri="{BB962C8B-B14F-4D97-AF65-F5344CB8AC3E}">
        <p14:creationId xmlns:p14="http://schemas.microsoft.com/office/powerpoint/2010/main" val="128771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1" y="601744"/>
            <a:ext cx="6781800" cy="1338696"/>
          </a:xfrm>
        </p:spPr>
        <p:txBody>
          <a:bodyPr vert="horz" lIns="91440" tIns="45720" rIns="91440" bIns="45720" rtlCol="0">
            <a:normAutofit/>
          </a:bodyPr>
          <a:lstStyle/>
          <a:p>
            <a:r>
              <a:rPr lang="en-US" kern="1200">
                <a:latin typeface="+mj-lt"/>
                <a:ea typeface="+mj-ea"/>
                <a:cs typeface="+mj-cs"/>
              </a:rPr>
              <a:t>UKHab</a:t>
            </a:r>
          </a:p>
        </p:txBody>
      </p:sp>
      <p:pic>
        <p:nvPicPr>
          <p:cNvPr id="15" name="Picture 14">
            <a:extLst>
              <a:ext uri="{FF2B5EF4-FFF2-40B4-BE49-F238E27FC236}">
                <a16:creationId xmlns:a16="http://schemas.microsoft.com/office/drawing/2014/main" id="{9054063A-0E06-A706-D1D6-A6FBC7290258}"/>
              </a:ext>
            </a:extLst>
          </p:cNvPr>
          <p:cNvPicPr>
            <a:picLocks noChangeAspect="1"/>
          </p:cNvPicPr>
          <p:nvPr/>
        </p:nvPicPr>
        <p:blipFill rotWithShape="1">
          <a:blip r:embed="rId3"/>
          <a:srcRect l="29062" r="34529"/>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572001" y="2201958"/>
            <a:ext cx="6781800" cy="3900730"/>
          </a:xfrm>
        </p:spPr>
        <p:txBody>
          <a:bodyPr vert="horz" lIns="91440" tIns="45720" rIns="91440" bIns="45720" rtlCol="0" anchor="t">
            <a:normAutofit/>
          </a:bodyPr>
          <a:lstStyle/>
          <a:p>
            <a:pPr marL="0"/>
            <a:r>
              <a:rPr lang="en-US" sz="2000" dirty="0"/>
              <a:t>The benefits of </a:t>
            </a:r>
            <a:r>
              <a:rPr lang="en-US" sz="2000" dirty="0" err="1"/>
              <a:t>UKHab</a:t>
            </a:r>
            <a:r>
              <a:rPr lang="en-US" sz="2000" dirty="0"/>
              <a:t> over Phase 1 may be </a:t>
            </a:r>
            <a:r>
              <a:rPr lang="en-US" sz="2000" dirty="0" err="1"/>
              <a:t>summarised</a:t>
            </a:r>
            <a:r>
              <a:rPr lang="en-US" sz="2000" dirty="0"/>
              <a:t> as follows:</a:t>
            </a:r>
          </a:p>
          <a:p>
            <a:pPr marL="0"/>
            <a:endParaRPr lang="en-US" sz="2000" dirty="0"/>
          </a:p>
          <a:p>
            <a:pPr marL="0"/>
            <a:r>
              <a:rPr lang="en-US" sz="2000" dirty="0"/>
              <a:t>Greater accuracy of habitat identification with less room for disagreement</a:t>
            </a:r>
          </a:p>
          <a:p>
            <a:pPr marL="0"/>
            <a:r>
              <a:rPr lang="en-US" sz="2000" dirty="0"/>
              <a:t>Significantly better workability between </a:t>
            </a:r>
            <a:r>
              <a:rPr lang="en-US" sz="2000" dirty="0" err="1"/>
              <a:t>UKHab</a:t>
            </a:r>
            <a:r>
              <a:rPr lang="en-US" sz="2000" dirty="0"/>
              <a:t> and Biodiversity Net Gain</a:t>
            </a:r>
          </a:p>
          <a:p>
            <a:pPr marL="0"/>
            <a:r>
              <a:rPr lang="en-US" sz="2000" b="1" dirty="0"/>
              <a:t>Improved translation to priority and other high-value habitats.</a:t>
            </a:r>
          </a:p>
        </p:txBody>
      </p:sp>
    </p:spTree>
    <p:extLst>
      <p:ext uri="{BB962C8B-B14F-4D97-AF65-F5344CB8AC3E}">
        <p14:creationId xmlns:p14="http://schemas.microsoft.com/office/powerpoint/2010/main" val="18269906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1" y="601744"/>
            <a:ext cx="6781800" cy="1338696"/>
          </a:xfrm>
        </p:spPr>
        <p:txBody>
          <a:bodyPr vert="horz" lIns="91440" tIns="45720" rIns="91440" bIns="45720" rtlCol="0">
            <a:normAutofit/>
          </a:bodyPr>
          <a:lstStyle/>
          <a:p>
            <a:r>
              <a:rPr lang="en-US" kern="1200">
                <a:latin typeface="+mj-lt"/>
                <a:ea typeface="+mj-ea"/>
                <a:cs typeface="+mj-cs"/>
              </a:rPr>
              <a:t>UKHab</a:t>
            </a:r>
          </a:p>
        </p:txBody>
      </p:sp>
      <p:pic>
        <p:nvPicPr>
          <p:cNvPr id="15" name="Picture 14" descr="Aerial view of valley map">
            <a:extLst>
              <a:ext uri="{FF2B5EF4-FFF2-40B4-BE49-F238E27FC236}">
                <a16:creationId xmlns:a16="http://schemas.microsoft.com/office/drawing/2014/main" id="{1BE3291B-EC02-0E48-4622-DEB30C92AD41}"/>
              </a:ext>
            </a:extLst>
          </p:cNvPr>
          <p:cNvPicPr>
            <a:picLocks noChangeAspect="1"/>
          </p:cNvPicPr>
          <p:nvPr/>
        </p:nvPicPr>
        <p:blipFill rotWithShape="1">
          <a:blip r:embed="rId3"/>
          <a:srcRect l="29207" r="39586"/>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572001" y="2201958"/>
            <a:ext cx="6781800" cy="3900730"/>
          </a:xfrm>
        </p:spPr>
        <p:txBody>
          <a:bodyPr vert="horz" lIns="91440" tIns="45720" rIns="91440" bIns="45720" rtlCol="0" anchor="t">
            <a:normAutofit/>
          </a:bodyPr>
          <a:lstStyle/>
          <a:p>
            <a:r>
              <a:rPr lang="en-US" sz="1700" b="0" i="0" dirty="0" err="1">
                <a:effectLst/>
              </a:rPr>
              <a:t>UKHab</a:t>
            </a:r>
            <a:r>
              <a:rPr lang="en-US" sz="1700" b="0" i="0" dirty="0">
                <a:effectLst/>
              </a:rPr>
              <a:t> (UK Habitat) is a new habitat classification system that is designed to provide a simple and robust approach to carrying out habitat surveys.</a:t>
            </a:r>
          </a:p>
          <a:p>
            <a:r>
              <a:rPr lang="en-US" sz="1700" b="0" i="0" dirty="0">
                <a:effectLst/>
              </a:rPr>
              <a:t> It covers a wide range of terrestrial and water-based habitat types and assists the humble ecologist in identifying, recording and </a:t>
            </a:r>
            <a:r>
              <a:rPr lang="en-US" sz="1700" b="0" i="0" dirty="0" err="1">
                <a:effectLst/>
              </a:rPr>
              <a:t>categorising</a:t>
            </a:r>
            <a:r>
              <a:rPr lang="en-US" sz="1700" b="0" i="0" dirty="0">
                <a:effectLst/>
              </a:rPr>
              <a:t> habitats on development sites.</a:t>
            </a:r>
          </a:p>
          <a:p>
            <a:pPr marL="0"/>
            <a:r>
              <a:rPr lang="en-US" sz="1700" dirty="0">
                <a:hlinkClick r:id="rId4"/>
              </a:rPr>
              <a:t>Phasing out Phase 1; Welcoming in </a:t>
            </a:r>
            <a:r>
              <a:rPr lang="en-US" sz="1700" dirty="0" err="1">
                <a:hlinkClick r:id="rId4"/>
              </a:rPr>
              <a:t>UKHab</a:t>
            </a:r>
            <a:r>
              <a:rPr lang="en-US" sz="1700" dirty="0">
                <a:hlinkClick r:id="rId4"/>
              </a:rPr>
              <a:t> - ECOSA</a:t>
            </a:r>
            <a:endParaRPr lang="en-US" sz="1700" dirty="0"/>
          </a:p>
        </p:txBody>
      </p:sp>
    </p:spTree>
    <p:extLst>
      <p:ext uri="{BB962C8B-B14F-4D97-AF65-F5344CB8AC3E}">
        <p14:creationId xmlns:p14="http://schemas.microsoft.com/office/powerpoint/2010/main" val="3920424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pic>
        <p:nvPicPr>
          <p:cNvPr id="5" name="Content Placeholder 4">
            <a:extLst>
              <a:ext uri="{FF2B5EF4-FFF2-40B4-BE49-F238E27FC236}">
                <a16:creationId xmlns:a16="http://schemas.microsoft.com/office/drawing/2014/main" id="{F6A50F67-B9C9-448D-CF2C-E2ABC732E143}"/>
              </a:ext>
            </a:extLst>
          </p:cNvPr>
          <p:cNvPicPr>
            <a:picLocks noGrp="1" noChangeAspect="1"/>
          </p:cNvPicPr>
          <p:nvPr>
            <p:ph idx="1"/>
          </p:nvPr>
        </p:nvPicPr>
        <p:blipFill rotWithShape="1">
          <a:blip r:embed="rId3"/>
          <a:srcRect l="26429" t="18134" r="26429" b="49877"/>
          <a:stretch/>
        </p:blipFill>
        <p:spPr>
          <a:xfrm>
            <a:off x="1042737" y="1524000"/>
            <a:ext cx="10106526" cy="4572000"/>
          </a:xfrm>
        </p:spPr>
      </p:pic>
      <p:sp>
        <p:nvSpPr>
          <p:cNvPr id="8" name="Rectangle 7">
            <a:extLst>
              <a:ext uri="{FF2B5EF4-FFF2-40B4-BE49-F238E27FC236}">
                <a16:creationId xmlns:a16="http://schemas.microsoft.com/office/drawing/2014/main" id="{E751C4A7-A196-05DF-C915-2BF1F888E21C}"/>
              </a:ext>
            </a:extLst>
          </p:cNvPr>
          <p:cNvSpPr/>
          <p:nvPr/>
        </p:nvSpPr>
        <p:spPr>
          <a:xfrm>
            <a:off x="4114799" y="2438400"/>
            <a:ext cx="2386263" cy="944563"/>
          </a:xfrm>
          <a:prstGeom prst="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EFC09C35-A2D6-2D27-BDB3-D4F1FEC765D0}"/>
              </a:ext>
            </a:extLst>
          </p:cNvPr>
          <p:cNvSpPr/>
          <p:nvPr/>
        </p:nvSpPr>
        <p:spPr>
          <a:xfrm>
            <a:off x="2209801" y="3382963"/>
            <a:ext cx="1904998" cy="2179637"/>
          </a:xfrm>
          <a:prstGeom prst="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72261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sp>
        <p:nvSpPr>
          <p:cNvPr id="6" name="TextBox 5">
            <a:extLst>
              <a:ext uri="{FF2B5EF4-FFF2-40B4-BE49-F238E27FC236}">
                <a16:creationId xmlns:a16="http://schemas.microsoft.com/office/drawing/2014/main" id="{164FEAFE-2B25-FA77-E459-97E78118035C}"/>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26</a:t>
            </a:fld>
            <a:endParaRPr lang="en-US" sz="1200" dirty="0"/>
          </a:p>
        </p:txBody>
      </p:sp>
      <p:pic>
        <p:nvPicPr>
          <p:cNvPr id="9" name="Picture 8">
            <a:extLst>
              <a:ext uri="{FF2B5EF4-FFF2-40B4-BE49-F238E27FC236}">
                <a16:creationId xmlns:a16="http://schemas.microsoft.com/office/drawing/2014/main" id="{FAE95152-75FB-7CA5-47DC-4D3C08B421B4}"/>
              </a:ext>
            </a:extLst>
          </p:cNvPr>
          <p:cNvPicPr>
            <a:picLocks noChangeAspect="1"/>
          </p:cNvPicPr>
          <p:nvPr/>
        </p:nvPicPr>
        <p:blipFill rotWithShape="1">
          <a:blip r:embed="rId3"/>
          <a:srcRect l="27408" t="17900" r="25926" b="13333"/>
          <a:stretch/>
        </p:blipFill>
        <p:spPr>
          <a:xfrm>
            <a:off x="3352800" y="204841"/>
            <a:ext cx="6400800" cy="6288034"/>
          </a:xfrm>
          <a:prstGeom prst="rect">
            <a:avLst/>
          </a:prstGeom>
        </p:spPr>
      </p:pic>
      <p:sp>
        <p:nvSpPr>
          <p:cNvPr id="10" name="Rectangle 9">
            <a:extLst>
              <a:ext uri="{FF2B5EF4-FFF2-40B4-BE49-F238E27FC236}">
                <a16:creationId xmlns:a16="http://schemas.microsoft.com/office/drawing/2014/main" id="{BE28D435-BEA3-7804-43A5-34E007CDBC7D}"/>
              </a:ext>
            </a:extLst>
          </p:cNvPr>
          <p:cNvSpPr/>
          <p:nvPr/>
        </p:nvSpPr>
        <p:spPr>
          <a:xfrm>
            <a:off x="4038600" y="851421"/>
            <a:ext cx="2590800" cy="1325563"/>
          </a:xfrm>
          <a:prstGeom prst="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3164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pic>
        <p:nvPicPr>
          <p:cNvPr id="5" name="Picture 4">
            <a:extLst>
              <a:ext uri="{FF2B5EF4-FFF2-40B4-BE49-F238E27FC236}">
                <a16:creationId xmlns:a16="http://schemas.microsoft.com/office/drawing/2014/main" id="{C4605BA1-BF8B-5E21-9C99-6A2FCC54E0E8}"/>
              </a:ext>
            </a:extLst>
          </p:cNvPr>
          <p:cNvPicPr>
            <a:picLocks noChangeAspect="1"/>
          </p:cNvPicPr>
          <p:nvPr/>
        </p:nvPicPr>
        <p:blipFill rotWithShape="1">
          <a:blip r:embed="rId3"/>
          <a:srcRect l="27778" t="17778" r="24815" b="6667"/>
          <a:stretch/>
        </p:blipFill>
        <p:spPr>
          <a:xfrm>
            <a:off x="5791200" y="574299"/>
            <a:ext cx="5562600" cy="5910263"/>
          </a:xfrm>
          <a:prstGeom prst="rect">
            <a:avLst/>
          </a:prstGeom>
        </p:spPr>
      </p:pic>
      <p:sp>
        <p:nvSpPr>
          <p:cNvPr id="8" name="Rectangle 7">
            <a:extLst>
              <a:ext uri="{FF2B5EF4-FFF2-40B4-BE49-F238E27FC236}">
                <a16:creationId xmlns:a16="http://schemas.microsoft.com/office/drawing/2014/main" id="{179F2A80-1CC3-2340-3EF2-85B28263EAE1}"/>
              </a:ext>
            </a:extLst>
          </p:cNvPr>
          <p:cNvSpPr/>
          <p:nvPr/>
        </p:nvSpPr>
        <p:spPr>
          <a:xfrm>
            <a:off x="7315200" y="573348"/>
            <a:ext cx="1257300" cy="1325563"/>
          </a:xfrm>
          <a:prstGeom prst="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2357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pic>
        <p:nvPicPr>
          <p:cNvPr id="8" name="Picture 7">
            <a:extLst>
              <a:ext uri="{FF2B5EF4-FFF2-40B4-BE49-F238E27FC236}">
                <a16:creationId xmlns:a16="http://schemas.microsoft.com/office/drawing/2014/main" id="{92F335AB-1D4B-8A04-D35E-76A5217FDB8B}"/>
              </a:ext>
            </a:extLst>
          </p:cNvPr>
          <p:cNvPicPr>
            <a:picLocks noChangeAspect="1"/>
          </p:cNvPicPr>
          <p:nvPr/>
        </p:nvPicPr>
        <p:blipFill rotWithShape="1">
          <a:blip r:embed="rId3"/>
          <a:srcRect l="15926" t="27778" r="15926" b="11111"/>
          <a:stretch/>
        </p:blipFill>
        <p:spPr>
          <a:xfrm>
            <a:off x="2514600" y="388679"/>
            <a:ext cx="9458729" cy="5654675"/>
          </a:xfrm>
          <a:prstGeom prst="rect">
            <a:avLst/>
          </a:prstGeom>
        </p:spPr>
      </p:pic>
    </p:spTree>
    <p:extLst>
      <p:ext uri="{BB962C8B-B14F-4D97-AF65-F5344CB8AC3E}">
        <p14:creationId xmlns:p14="http://schemas.microsoft.com/office/powerpoint/2010/main" val="4155055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sp>
        <p:nvSpPr>
          <p:cNvPr id="6" name="TextBox 5">
            <a:extLst>
              <a:ext uri="{FF2B5EF4-FFF2-40B4-BE49-F238E27FC236}">
                <a16:creationId xmlns:a16="http://schemas.microsoft.com/office/drawing/2014/main" id="{164FEAFE-2B25-FA77-E459-97E78118035C}"/>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29</a:t>
            </a:fld>
            <a:endParaRPr lang="en-US" sz="1200" dirty="0"/>
          </a:p>
        </p:txBody>
      </p:sp>
      <p:pic>
        <p:nvPicPr>
          <p:cNvPr id="4" name="Picture 3">
            <a:extLst>
              <a:ext uri="{FF2B5EF4-FFF2-40B4-BE49-F238E27FC236}">
                <a16:creationId xmlns:a16="http://schemas.microsoft.com/office/drawing/2014/main" id="{1C46E5E9-008E-2EDE-A08C-5F4E9B596FDC}"/>
              </a:ext>
            </a:extLst>
          </p:cNvPr>
          <p:cNvPicPr>
            <a:picLocks noChangeAspect="1"/>
          </p:cNvPicPr>
          <p:nvPr/>
        </p:nvPicPr>
        <p:blipFill rotWithShape="1">
          <a:blip r:embed="rId3"/>
          <a:srcRect l="16605" t="22140" r="16236" b="24723"/>
          <a:stretch/>
        </p:blipFill>
        <p:spPr>
          <a:xfrm>
            <a:off x="609600" y="1600200"/>
            <a:ext cx="9677400" cy="5104563"/>
          </a:xfrm>
          <a:prstGeom prst="rect">
            <a:avLst/>
          </a:prstGeom>
        </p:spPr>
      </p:pic>
    </p:spTree>
    <p:extLst>
      <p:ext uri="{BB962C8B-B14F-4D97-AF65-F5344CB8AC3E}">
        <p14:creationId xmlns:p14="http://schemas.microsoft.com/office/powerpoint/2010/main" val="25364566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sp>
        <p:nvSpPr>
          <p:cNvPr id="6" name="TextBox 5">
            <a:extLst>
              <a:ext uri="{FF2B5EF4-FFF2-40B4-BE49-F238E27FC236}">
                <a16:creationId xmlns:a16="http://schemas.microsoft.com/office/drawing/2014/main" id="{164FEAFE-2B25-FA77-E459-97E78118035C}"/>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30</a:t>
            </a:fld>
            <a:endParaRPr lang="en-US" sz="1200" dirty="0"/>
          </a:p>
        </p:txBody>
      </p:sp>
      <p:pic>
        <p:nvPicPr>
          <p:cNvPr id="5" name="Picture 4">
            <a:extLst>
              <a:ext uri="{FF2B5EF4-FFF2-40B4-BE49-F238E27FC236}">
                <a16:creationId xmlns:a16="http://schemas.microsoft.com/office/drawing/2014/main" id="{CACC4EE1-4208-03A2-9FD4-0D011F410255}"/>
              </a:ext>
            </a:extLst>
          </p:cNvPr>
          <p:cNvPicPr>
            <a:picLocks noChangeAspect="1"/>
          </p:cNvPicPr>
          <p:nvPr/>
        </p:nvPicPr>
        <p:blipFill rotWithShape="1">
          <a:blip r:embed="rId3"/>
          <a:srcRect l="12963" t="18889" r="15926" b="14444"/>
          <a:stretch/>
        </p:blipFill>
        <p:spPr>
          <a:xfrm>
            <a:off x="3153438" y="561200"/>
            <a:ext cx="8733762" cy="5458601"/>
          </a:xfrm>
          <a:prstGeom prst="rect">
            <a:avLst/>
          </a:prstGeom>
        </p:spPr>
      </p:pic>
    </p:spTree>
    <p:extLst>
      <p:ext uri="{BB962C8B-B14F-4D97-AF65-F5344CB8AC3E}">
        <p14:creationId xmlns:p14="http://schemas.microsoft.com/office/powerpoint/2010/main" val="22693897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latin typeface="+mn-lt"/>
              </a:rPr>
              <a:t>UKHab</a:t>
            </a:r>
            <a:endParaRPr lang="en-US" dirty="0">
              <a:latin typeface="+mn-lt"/>
            </a:endParaRPr>
          </a:p>
        </p:txBody>
      </p:sp>
      <p:sp>
        <p:nvSpPr>
          <p:cNvPr id="6" name="TextBox 5">
            <a:extLst>
              <a:ext uri="{FF2B5EF4-FFF2-40B4-BE49-F238E27FC236}">
                <a16:creationId xmlns:a16="http://schemas.microsoft.com/office/drawing/2014/main" id="{164FEAFE-2B25-FA77-E459-97E78118035C}"/>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31</a:t>
            </a:fld>
            <a:endParaRPr lang="en-US" sz="1200" dirty="0"/>
          </a:p>
        </p:txBody>
      </p:sp>
      <p:pic>
        <p:nvPicPr>
          <p:cNvPr id="4" name="Picture 3">
            <a:extLst>
              <a:ext uri="{FF2B5EF4-FFF2-40B4-BE49-F238E27FC236}">
                <a16:creationId xmlns:a16="http://schemas.microsoft.com/office/drawing/2014/main" id="{34865B40-0403-6788-B8F0-BF4D84105122}"/>
              </a:ext>
            </a:extLst>
          </p:cNvPr>
          <p:cNvPicPr>
            <a:picLocks noChangeAspect="1"/>
          </p:cNvPicPr>
          <p:nvPr/>
        </p:nvPicPr>
        <p:blipFill rotWithShape="1">
          <a:blip r:embed="rId3"/>
          <a:srcRect l="14445" t="20000" r="16666" b="24444"/>
          <a:stretch/>
        </p:blipFill>
        <p:spPr>
          <a:xfrm>
            <a:off x="2587752" y="762000"/>
            <a:ext cx="9070848" cy="4876800"/>
          </a:xfrm>
          <a:prstGeom prst="rect">
            <a:avLst/>
          </a:prstGeom>
        </p:spPr>
      </p:pic>
    </p:spTree>
    <p:extLst>
      <p:ext uri="{BB962C8B-B14F-4D97-AF65-F5344CB8AC3E}">
        <p14:creationId xmlns:p14="http://schemas.microsoft.com/office/powerpoint/2010/main" val="1578387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381000"/>
            <a:ext cx="8385572" cy="1219199"/>
          </a:xfrm>
        </p:spPr>
        <p:txBody>
          <a:bodyPr>
            <a:noAutofit/>
          </a:bodyPr>
          <a:lstStyle/>
          <a:p>
            <a:pPr algn="ctr"/>
            <a:r>
              <a:rPr lang="en-US" b="1" dirty="0">
                <a:latin typeface="+mn-lt"/>
              </a:rPr>
              <a:t>Why?</a:t>
            </a:r>
          </a:p>
        </p:txBody>
      </p:sp>
      <p:sp>
        <p:nvSpPr>
          <p:cNvPr id="3" name="Content Placeholder 2"/>
          <p:cNvSpPr>
            <a:spLocks noGrp="1"/>
          </p:cNvSpPr>
          <p:nvPr>
            <p:ph idx="1"/>
          </p:nvPr>
        </p:nvSpPr>
        <p:spPr>
          <a:xfrm>
            <a:off x="914400" y="1880134"/>
            <a:ext cx="7620000" cy="3129503"/>
          </a:xfrm>
        </p:spPr>
        <p:txBody>
          <a:bodyPr>
            <a:normAutofit/>
          </a:bodyPr>
          <a:lstStyle/>
          <a:p>
            <a:r>
              <a:rPr lang="en-US" dirty="0"/>
              <a:t>Different classification strategies</a:t>
            </a:r>
          </a:p>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32</a:t>
            </a:fld>
            <a:endParaRPr lang="en-US" sz="1200" dirty="0"/>
          </a:p>
        </p:txBody>
      </p:sp>
      <p:pic>
        <p:nvPicPr>
          <p:cNvPr id="6" name="Picture 5">
            <a:extLst>
              <a:ext uri="{FF2B5EF4-FFF2-40B4-BE49-F238E27FC236}">
                <a16:creationId xmlns:a16="http://schemas.microsoft.com/office/drawing/2014/main" id="{0FCDBEDE-06F7-2C4C-441F-6877D8674775}"/>
              </a:ext>
            </a:extLst>
          </p:cNvPr>
          <p:cNvPicPr>
            <a:picLocks noChangeAspect="1"/>
          </p:cNvPicPr>
          <p:nvPr/>
        </p:nvPicPr>
        <p:blipFill rotWithShape="1">
          <a:blip r:embed="rId3"/>
          <a:srcRect l="28518" t="18889" r="29260" b="4445"/>
          <a:stretch/>
        </p:blipFill>
        <p:spPr>
          <a:xfrm>
            <a:off x="6321030" y="260373"/>
            <a:ext cx="5261370" cy="6369027"/>
          </a:xfrm>
          <a:prstGeom prst="rect">
            <a:avLst/>
          </a:prstGeom>
        </p:spPr>
      </p:pic>
    </p:spTree>
    <p:extLst>
      <p:ext uri="{BB962C8B-B14F-4D97-AF65-F5344CB8AC3E}">
        <p14:creationId xmlns:p14="http://schemas.microsoft.com/office/powerpoint/2010/main" val="20413784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A38DE0B-4ACF-6648-23B4-31A1E39F92D9}"/>
              </a:ext>
            </a:extLst>
          </p:cNvPr>
          <p:cNvPicPr>
            <a:picLocks noChangeAspect="1"/>
          </p:cNvPicPr>
          <p:nvPr/>
        </p:nvPicPr>
        <p:blipFill rotWithShape="1">
          <a:blip r:embed="rId3"/>
          <a:srcRect r="6328"/>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title"/>
          </p:nvPr>
        </p:nvSpPr>
        <p:spPr>
          <a:xfrm>
            <a:off x="661916" y="2852381"/>
            <a:ext cx="3161940" cy="2640247"/>
          </a:xfrm>
        </p:spPr>
        <p:txBody>
          <a:bodyPr vert="horz" lIns="91440" tIns="45720" rIns="91440" bIns="45720" rtlCol="0" anchor="b">
            <a:normAutofit/>
          </a:bodyPr>
          <a:lstStyle/>
          <a:p>
            <a:r>
              <a:rPr lang="en-US" sz="3600" b="1" dirty="0">
                <a:solidFill>
                  <a:schemeClr val="tx1">
                    <a:lumMod val="85000"/>
                    <a:lumOff val="15000"/>
                  </a:schemeClr>
                </a:solidFill>
              </a:rPr>
              <a:t>Creating a Phase 1 Habitat Map</a:t>
            </a:r>
          </a:p>
        </p:txBody>
      </p:sp>
    </p:spTree>
    <p:extLst>
      <p:ext uri="{BB962C8B-B14F-4D97-AF65-F5344CB8AC3E}">
        <p14:creationId xmlns:p14="http://schemas.microsoft.com/office/powerpoint/2010/main" val="10128919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14ED3E-4BD8-87E7-426D-7C2568850FE9}"/>
              </a:ext>
            </a:extLst>
          </p:cNvPr>
          <p:cNvSpPr txBox="1"/>
          <p:nvPr/>
        </p:nvSpPr>
        <p:spPr>
          <a:xfrm>
            <a:off x="990600" y="6117392"/>
            <a:ext cx="8534400" cy="358816"/>
          </a:xfrm>
          <a:prstGeom prst="rect">
            <a:avLst/>
          </a:prstGeom>
          <a:noFill/>
        </p:spPr>
        <p:txBody>
          <a:bodyPr wrap="square">
            <a:spAutoFit/>
          </a:bodyPr>
          <a:lstStyle/>
          <a:p>
            <a:pPr>
              <a:lnSpc>
                <a:spcPct val="115000"/>
              </a:lnSpc>
              <a:spcAft>
                <a:spcPts val="1000"/>
              </a:spcAft>
            </a:pPr>
            <a:r>
              <a:rPr lang="fr-FR" sz="1600" dirty="0">
                <a:hlinkClick r:id="rId2"/>
              </a:rPr>
              <a:t>Wales </a:t>
            </a:r>
            <a:r>
              <a:rPr lang="fr-FR" sz="1600" dirty="0" err="1">
                <a:hlinkClick r:id="rId2"/>
              </a:rPr>
              <a:t>Environmental</a:t>
            </a:r>
            <a:r>
              <a:rPr lang="fr-FR" sz="1600" dirty="0">
                <a:hlinkClick r:id="rId2"/>
              </a:rPr>
              <a:t> Information Portal (arcgis.com)</a:t>
            </a:r>
            <a:endParaRPr lang="en-US"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4B8089E-3E0F-F75F-C4CA-86AAEC5DF755}"/>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34</a:t>
            </a:fld>
            <a:endParaRPr lang="en-US" sz="1200" dirty="0"/>
          </a:p>
        </p:txBody>
      </p:sp>
      <p:sp>
        <p:nvSpPr>
          <p:cNvPr id="2" name="Title 1">
            <a:extLst>
              <a:ext uri="{FF2B5EF4-FFF2-40B4-BE49-F238E27FC236}">
                <a16:creationId xmlns:a16="http://schemas.microsoft.com/office/drawing/2014/main" id="{05483A86-B8B0-80E0-32D2-E0E29885B152}"/>
              </a:ext>
            </a:extLst>
          </p:cNvPr>
          <p:cNvSpPr>
            <a:spLocks noGrp="1"/>
          </p:cNvSpPr>
          <p:nvPr>
            <p:ph type="title"/>
          </p:nvPr>
        </p:nvSpPr>
        <p:spPr>
          <a:xfrm>
            <a:off x="838200" y="365125"/>
            <a:ext cx="10515600" cy="1325563"/>
          </a:xfrm>
        </p:spPr>
        <p:txBody>
          <a:bodyPr/>
          <a:lstStyle/>
          <a:p>
            <a:r>
              <a:rPr lang="en-US" dirty="0"/>
              <a:t>Lets get our own data</a:t>
            </a:r>
          </a:p>
        </p:txBody>
      </p:sp>
      <p:sp>
        <p:nvSpPr>
          <p:cNvPr id="3" name="Content Placeholder 2">
            <a:extLst>
              <a:ext uri="{FF2B5EF4-FFF2-40B4-BE49-F238E27FC236}">
                <a16:creationId xmlns:a16="http://schemas.microsoft.com/office/drawing/2014/main" id="{CCC1304A-2B7A-6DC6-70BD-2A81960CD26D}"/>
              </a:ext>
            </a:extLst>
          </p:cNvPr>
          <p:cNvSpPr>
            <a:spLocks noGrp="1"/>
          </p:cNvSpPr>
          <p:nvPr>
            <p:ph idx="1"/>
          </p:nvPr>
        </p:nvSpPr>
        <p:spPr>
          <a:xfrm>
            <a:off x="914400" y="1819177"/>
            <a:ext cx="10515600" cy="4351338"/>
          </a:xfrm>
        </p:spPr>
        <p:txBody>
          <a:bodyPr>
            <a:normAutofit/>
          </a:bodyPr>
          <a:lstStyle/>
          <a:p>
            <a:r>
              <a:rPr lang="en-US" dirty="0"/>
              <a:t>Instructions: </a:t>
            </a:r>
          </a:p>
          <a:p>
            <a:pPr lvl="1"/>
            <a:r>
              <a:rPr lang="en-US" dirty="0"/>
              <a:t>Click on: </a:t>
            </a:r>
            <a:r>
              <a:rPr lang="en-GB" dirty="0">
                <a:hlinkClick r:id="rId3"/>
              </a:rPr>
              <a:t>Handbook for Phase 1 habitat survey – a technique for environmental audit (2010) | JNCC Resource Hub</a:t>
            </a:r>
            <a:endParaRPr lang="en-GB" dirty="0"/>
          </a:p>
          <a:p>
            <a:pPr lvl="1"/>
            <a:r>
              <a:rPr lang="fr-FR" dirty="0"/>
              <a:t>Click on XLS for relevant habitat codes</a:t>
            </a:r>
          </a:p>
          <a:p>
            <a:pPr lvl="1"/>
            <a:endParaRPr lang="fr-FR" dirty="0"/>
          </a:p>
          <a:p>
            <a:pPr lvl="1"/>
            <a:endParaRPr lang="en-US" dirty="0"/>
          </a:p>
        </p:txBody>
      </p:sp>
    </p:spTree>
    <p:extLst>
      <p:ext uri="{BB962C8B-B14F-4D97-AF65-F5344CB8AC3E}">
        <p14:creationId xmlns:p14="http://schemas.microsoft.com/office/powerpoint/2010/main" val="2129878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14ED3E-4BD8-87E7-426D-7C2568850FE9}"/>
              </a:ext>
            </a:extLst>
          </p:cNvPr>
          <p:cNvSpPr txBox="1"/>
          <p:nvPr/>
        </p:nvSpPr>
        <p:spPr>
          <a:xfrm>
            <a:off x="990600" y="6117392"/>
            <a:ext cx="8534400" cy="358816"/>
          </a:xfrm>
          <a:prstGeom prst="rect">
            <a:avLst/>
          </a:prstGeom>
          <a:noFill/>
        </p:spPr>
        <p:txBody>
          <a:bodyPr wrap="square">
            <a:spAutoFit/>
          </a:bodyPr>
          <a:lstStyle/>
          <a:p>
            <a:pPr>
              <a:lnSpc>
                <a:spcPct val="115000"/>
              </a:lnSpc>
              <a:spcAft>
                <a:spcPts val="1000"/>
              </a:spcAft>
            </a:pPr>
            <a:r>
              <a:rPr lang="fr-FR" sz="1600" dirty="0">
                <a:hlinkClick r:id="rId2"/>
              </a:rPr>
              <a:t>Wales </a:t>
            </a:r>
            <a:r>
              <a:rPr lang="fr-FR" sz="1600" dirty="0" err="1">
                <a:hlinkClick r:id="rId2"/>
              </a:rPr>
              <a:t>Environmental</a:t>
            </a:r>
            <a:r>
              <a:rPr lang="fr-FR" sz="1600" dirty="0">
                <a:hlinkClick r:id="rId2"/>
              </a:rPr>
              <a:t> Information Portal (arcgis.com)</a:t>
            </a:r>
            <a:endParaRPr lang="en-US"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4B8089E-3E0F-F75F-C4CA-86AAEC5DF755}"/>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35</a:t>
            </a:fld>
            <a:endParaRPr lang="en-US" sz="1200" dirty="0"/>
          </a:p>
        </p:txBody>
      </p:sp>
      <p:sp>
        <p:nvSpPr>
          <p:cNvPr id="2" name="Title 1">
            <a:extLst>
              <a:ext uri="{FF2B5EF4-FFF2-40B4-BE49-F238E27FC236}">
                <a16:creationId xmlns:a16="http://schemas.microsoft.com/office/drawing/2014/main" id="{05483A86-B8B0-80E0-32D2-E0E29885B152}"/>
              </a:ext>
            </a:extLst>
          </p:cNvPr>
          <p:cNvSpPr>
            <a:spLocks noGrp="1"/>
          </p:cNvSpPr>
          <p:nvPr>
            <p:ph type="title"/>
          </p:nvPr>
        </p:nvSpPr>
        <p:spPr>
          <a:xfrm>
            <a:off x="838200" y="365125"/>
            <a:ext cx="10515600" cy="1325563"/>
          </a:xfrm>
        </p:spPr>
        <p:txBody>
          <a:bodyPr/>
          <a:lstStyle/>
          <a:p>
            <a:r>
              <a:rPr lang="en-US" dirty="0"/>
              <a:t>Phase 1 Habitat Survey Style download</a:t>
            </a:r>
          </a:p>
        </p:txBody>
      </p:sp>
      <p:sp>
        <p:nvSpPr>
          <p:cNvPr id="3" name="Content Placeholder 2">
            <a:extLst>
              <a:ext uri="{FF2B5EF4-FFF2-40B4-BE49-F238E27FC236}">
                <a16:creationId xmlns:a16="http://schemas.microsoft.com/office/drawing/2014/main" id="{CCC1304A-2B7A-6DC6-70BD-2A81960CD26D}"/>
              </a:ext>
            </a:extLst>
          </p:cNvPr>
          <p:cNvSpPr>
            <a:spLocks noGrp="1"/>
          </p:cNvSpPr>
          <p:nvPr>
            <p:ph idx="1"/>
          </p:nvPr>
        </p:nvSpPr>
        <p:spPr>
          <a:xfrm>
            <a:off x="914400" y="1819177"/>
            <a:ext cx="10515600" cy="4351338"/>
          </a:xfrm>
        </p:spPr>
        <p:txBody>
          <a:bodyPr>
            <a:normAutofit/>
          </a:bodyPr>
          <a:lstStyle/>
          <a:p>
            <a:r>
              <a:rPr lang="en-US" dirty="0"/>
              <a:t>Instructions: </a:t>
            </a:r>
          </a:p>
          <a:p>
            <a:pPr lvl="1"/>
            <a:r>
              <a:rPr lang="en-US" dirty="0"/>
              <a:t>Click on:</a:t>
            </a:r>
            <a:r>
              <a:rPr lang="en-GB" dirty="0" err="1">
                <a:hlinkClick r:id="rId3"/>
              </a:rPr>
              <a:t>qgis_resources</a:t>
            </a:r>
            <a:r>
              <a:rPr lang="en-GB" dirty="0">
                <a:hlinkClick r:id="rId3"/>
              </a:rPr>
              <a:t>/styles/PH1HS at master · </a:t>
            </a:r>
            <a:r>
              <a:rPr lang="en-GB" dirty="0" err="1">
                <a:hlinkClick r:id="rId3"/>
              </a:rPr>
              <a:t>clairebirnie</a:t>
            </a:r>
            <a:r>
              <a:rPr lang="en-GB" dirty="0">
                <a:hlinkClick r:id="rId3"/>
              </a:rPr>
              <a:t>/</a:t>
            </a:r>
            <a:r>
              <a:rPr lang="en-GB" dirty="0" err="1">
                <a:hlinkClick r:id="rId3"/>
              </a:rPr>
              <a:t>qgis_resources</a:t>
            </a:r>
            <a:r>
              <a:rPr lang="en-GB" dirty="0">
                <a:hlinkClick r:id="rId3"/>
              </a:rPr>
              <a:t> · GitHub</a:t>
            </a:r>
            <a:endParaRPr lang="fr-FR" dirty="0"/>
          </a:p>
          <a:p>
            <a:pPr lvl="1"/>
            <a:r>
              <a:rPr lang="fr-FR" dirty="0"/>
              <a:t>Download the QGIS styles for Phase 1 Habitat Survey</a:t>
            </a:r>
          </a:p>
          <a:p>
            <a:pPr lvl="1"/>
            <a:r>
              <a:rPr lang="fr-FR" dirty="0" err="1"/>
              <a:t>Lines.qml</a:t>
            </a:r>
            <a:r>
              <a:rPr lang="fr-FR" dirty="0"/>
              <a:t> file</a:t>
            </a:r>
          </a:p>
          <a:p>
            <a:pPr lvl="1"/>
            <a:r>
              <a:rPr lang="fr-FR" dirty="0" err="1"/>
              <a:t>Points.qml</a:t>
            </a:r>
            <a:r>
              <a:rPr lang="fr-FR" dirty="0"/>
              <a:t> file</a:t>
            </a:r>
          </a:p>
          <a:p>
            <a:pPr lvl="1"/>
            <a:r>
              <a:rPr lang="fr-FR" dirty="0" err="1"/>
              <a:t>Polygons.qml</a:t>
            </a:r>
            <a:r>
              <a:rPr lang="fr-FR" dirty="0"/>
              <a:t> file</a:t>
            </a:r>
          </a:p>
          <a:p>
            <a:pPr lvl="1"/>
            <a:endParaRPr lang="fr-FR" dirty="0"/>
          </a:p>
          <a:p>
            <a:pPr lvl="1"/>
            <a:endParaRPr lang="fr-FR" dirty="0"/>
          </a:p>
          <a:p>
            <a:pPr lvl="1"/>
            <a:endParaRPr lang="en-US" dirty="0"/>
          </a:p>
        </p:txBody>
      </p:sp>
    </p:spTree>
    <p:extLst>
      <p:ext uri="{BB962C8B-B14F-4D97-AF65-F5344CB8AC3E}">
        <p14:creationId xmlns:p14="http://schemas.microsoft.com/office/powerpoint/2010/main" val="581852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B8089E-3E0F-F75F-C4CA-86AAEC5DF755}"/>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36</a:t>
            </a:fld>
            <a:endParaRPr lang="en-US" sz="1200" dirty="0"/>
          </a:p>
        </p:txBody>
      </p:sp>
      <p:sp>
        <p:nvSpPr>
          <p:cNvPr id="2" name="Title 1">
            <a:extLst>
              <a:ext uri="{FF2B5EF4-FFF2-40B4-BE49-F238E27FC236}">
                <a16:creationId xmlns:a16="http://schemas.microsoft.com/office/drawing/2014/main" id="{05483A86-B8B0-80E0-32D2-E0E29885B152}"/>
              </a:ext>
            </a:extLst>
          </p:cNvPr>
          <p:cNvSpPr>
            <a:spLocks noGrp="1"/>
          </p:cNvSpPr>
          <p:nvPr>
            <p:ph type="title"/>
          </p:nvPr>
        </p:nvSpPr>
        <p:spPr>
          <a:xfrm>
            <a:off x="838200" y="365125"/>
            <a:ext cx="10515600" cy="1325563"/>
          </a:xfrm>
        </p:spPr>
        <p:txBody>
          <a:bodyPr/>
          <a:lstStyle/>
          <a:p>
            <a:r>
              <a:rPr lang="en-US" dirty="0"/>
              <a:t>Instruction Handout on Moodle</a:t>
            </a:r>
          </a:p>
        </p:txBody>
      </p:sp>
      <p:sp>
        <p:nvSpPr>
          <p:cNvPr id="3" name="Content Placeholder 2">
            <a:extLst>
              <a:ext uri="{FF2B5EF4-FFF2-40B4-BE49-F238E27FC236}">
                <a16:creationId xmlns:a16="http://schemas.microsoft.com/office/drawing/2014/main" id="{CCC1304A-2B7A-6DC6-70BD-2A81960CD26D}"/>
              </a:ext>
            </a:extLst>
          </p:cNvPr>
          <p:cNvSpPr>
            <a:spLocks noGrp="1"/>
          </p:cNvSpPr>
          <p:nvPr>
            <p:ph idx="1"/>
          </p:nvPr>
        </p:nvSpPr>
        <p:spPr>
          <a:xfrm>
            <a:off x="914400" y="1819177"/>
            <a:ext cx="10515600" cy="4351338"/>
          </a:xfrm>
        </p:spPr>
        <p:txBody>
          <a:bodyPr>
            <a:normAutofit/>
          </a:bodyPr>
          <a:lstStyle/>
          <a:p>
            <a:r>
              <a:rPr lang="en-US" dirty="0"/>
              <a:t>Instructions: </a:t>
            </a:r>
            <a:r>
              <a:rPr lang="en-GB" dirty="0">
                <a:hlinkClick r:id="rId2"/>
              </a:rPr>
              <a:t>GIS_2_Creating a Phase 1 Habitat Map.pdf (uwtsd.ac.uk)</a:t>
            </a:r>
            <a:endParaRPr lang="en-GB" dirty="0"/>
          </a:p>
          <a:p>
            <a:endParaRPr lang="en-GB" dirty="0"/>
          </a:p>
          <a:p>
            <a:r>
              <a:rPr lang="en-GB"/>
              <a:t>Go at your own pace!</a:t>
            </a:r>
            <a:r>
              <a:rPr lang="en-US"/>
              <a:t> </a:t>
            </a:r>
            <a:endParaRPr lang="en-US" dirty="0"/>
          </a:p>
          <a:p>
            <a:pPr lvl="1"/>
            <a:endParaRPr lang="fr-FR" dirty="0"/>
          </a:p>
          <a:p>
            <a:pPr lvl="1"/>
            <a:endParaRPr lang="fr-FR" dirty="0"/>
          </a:p>
          <a:p>
            <a:pPr lvl="1"/>
            <a:endParaRPr lang="en-US" dirty="0"/>
          </a:p>
        </p:txBody>
      </p:sp>
    </p:spTree>
    <p:extLst>
      <p:ext uri="{BB962C8B-B14F-4D97-AF65-F5344CB8AC3E}">
        <p14:creationId xmlns:p14="http://schemas.microsoft.com/office/powerpoint/2010/main" val="29989851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14ED3E-4BD8-87E7-426D-7C2568850FE9}"/>
              </a:ext>
            </a:extLst>
          </p:cNvPr>
          <p:cNvSpPr txBox="1"/>
          <p:nvPr/>
        </p:nvSpPr>
        <p:spPr>
          <a:xfrm>
            <a:off x="990600" y="6117392"/>
            <a:ext cx="8534400" cy="358816"/>
          </a:xfrm>
          <a:prstGeom prst="rect">
            <a:avLst/>
          </a:prstGeom>
          <a:noFill/>
        </p:spPr>
        <p:txBody>
          <a:bodyPr wrap="square">
            <a:spAutoFit/>
          </a:bodyPr>
          <a:lstStyle/>
          <a:p>
            <a:pPr>
              <a:lnSpc>
                <a:spcPct val="115000"/>
              </a:lnSpc>
              <a:spcAft>
                <a:spcPts val="1000"/>
              </a:spcAft>
            </a:pPr>
            <a:r>
              <a:rPr lang="fr-FR" sz="1600" dirty="0">
                <a:hlinkClick r:id="rId2"/>
              </a:rPr>
              <a:t>Wales </a:t>
            </a:r>
            <a:r>
              <a:rPr lang="fr-FR" sz="1600" dirty="0" err="1">
                <a:hlinkClick r:id="rId2"/>
              </a:rPr>
              <a:t>Environmental</a:t>
            </a:r>
            <a:r>
              <a:rPr lang="fr-FR" sz="1600" dirty="0">
                <a:hlinkClick r:id="rId2"/>
              </a:rPr>
              <a:t> Information Portal (arcgis.com)</a:t>
            </a:r>
            <a:endParaRPr lang="en-US"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C4B8089E-3E0F-F75F-C4CA-86AAEC5DF755}"/>
              </a:ext>
            </a:extLst>
          </p:cNvPr>
          <p:cNvSpPr txBox="1"/>
          <p:nvPr/>
        </p:nvSpPr>
        <p:spPr>
          <a:xfrm>
            <a:off x="10210800" y="6019801"/>
            <a:ext cx="341760" cy="276999"/>
          </a:xfrm>
          <a:prstGeom prst="rect">
            <a:avLst/>
          </a:prstGeom>
          <a:noFill/>
        </p:spPr>
        <p:txBody>
          <a:bodyPr wrap="none" rtlCol="0">
            <a:spAutoFit/>
          </a:bodyPr>
          <a:lstStyle/>
          <a:p>
            <a:fld id="{2F8B7DED-8995-7941-9745-9234FFE365FF}" type="slidenum">
              <a:rPr lang="en-US" sz="1200"/>
              <a:t>37</a:t>
            </a:fld>
            <a:endParaRPr lang="en-US" sz="1200" dirty="0"/>
          </a:p>
        </p:txBody>
      </p:sp>
      <p:sp>
        <p:nvSpPr>
          <p:cNvPr id="2" name="Title 1">
            <a:extLst>
              <a:ext uri="{FF2B5EF4-FFF2-40B4-BE49-F238E27FC236}">
                <a16:creationId xmlns:a16="http://schemas.microsoft.com/office/drawing/2014/main" id="{05483A86-B8B0-80E0-32D2-E0E29885B152}"/>
              </a:ext>
            </a:extLst>
          </p:cNvPr>
          <p:cNvSpPr>
            <a:spLocks noGrp="1"/>
          </p:cNvSpPr>
          <p:nvPr>
            <p:ph type="title"/>
          </p:nvPr>
        </p:nvSpPr>
        <p:spPr>
          <a:xfrm>
            <a:off x="838200" y="365125"/>
            <a:ext cx="10515600" cy="1325563"/>
          </a:xfrm>
        </p:spPr>
        <p:txBody>
          <a:bodyPr/>
          <a:lstStyle/>
          <a:p>
            <a:r>
              <a:rPr lang="en-US" dirty="0"/>
              <a:t>Create </a:t>
            </a:r>
            <a:r>
              <a:rPr lang="en-US" dirty="0" err="1"/>
              <a:t>OSGeo</a:t>
            </a:r>
            <a:endParaRPr lang="en-US" dirty="0"/>
          </a:p>
        </p:txBody>
      </p:sp>
      <p:sp>
        <p:nvSpPr>
          <p:cNvPr id="3" name="Content Placeholder 2">
            <a:extLst>
              <a:ext uri="{FF2B5EF4-FFF2-40B4-BE49-F238E27FC236}">
                <a16:creationId xmlns:a16="http://schemas.microsoft.com/office/drawing/2014/main" id="{CCC1304A-2B7A-6DC6-70BD-2A81960CD26D}"/>
              </a:ext>
            </a:extLst>
          </p:cNvPr>
          <p:cNvSpPr>
            <a:spLocks noGrp="1"/>
          </p:cNvSpPr>
          <p:nvPr>
            <p:ph idx="1"/>
          </p:nvPr>
        </p:nvSpPr>
        <p:spPr>
          <a:xfrm>
            <a:off x="914400" y="1819177"/>
            <a:ext cx="10515600" cy="4351338"/>
          </a:xfrm>
        </p:spPr>
        <p:txBody>
          <a:bodyPr>
            <a:normAutofit/>
          </a:bodyPr>
          <a:lstStyle/>
          <a:p>
            <a:r>
              <a:rPr lang="en-US" dirty="0"/>
              <a:t>Instructions: </a:t>
            </a:r>
          </a:p>
          <a:p>
            <a:pPr lvl="1"/>
            <a:r>
              <a:rPr lang="en-US" dirty="0"/>
              <a:t>Click on: </a:t>
            </a:r>
            <a:r>
              <a:rPr lang="en-GB" dirty="0" err="1">
                <a:hlinkClick r:id="rId3"/>
              </a:rPr>
              <a:t>OSGeo</a:t>
            </a:r>
            <a:r>
              <a:rPr lang="en-GB" dirty="0">
                <a:hlinkClick r:id="rId3"/>
              </a:rPr>
              <a:t> Services </a:t>
            </a:r>
            <a:r>
              <a:rPr lang="en-GB" dirty="0" err="1">
                <a:hlinkClick r:id="rId3"/>
              </a:rPr>
              <a:t>UserID</a:t>
            </a:r>
            <a:r>
              <a:rPr lang="en-GB" dirty="0">
                <a:hlinkClick r:id="rId3"/>
              </a:rPr>
              <a:t> – </a:t>
            </a:r>
            <a:r>
              <a:rPr lang="en-GB" dirty="0" err="1">
                <a:hlinkClick r:id="rId3"/>
              </a:rPr>
              <a:t>OSGeo</a:t>
            </a:r>
            <a:endParaRPr lang="en-GB" dirty="0"/>
          </a:p>
          <a:p>
            <a:pPr lvl="1"/>
            <a:r>
              <a:rPr lang="en-GB" dirty="0"/>
              <a:t>Create a </a:t>
            </a:r>
            <a:r>
              <a:rPr lang="en-GB" dirty="0" err="1"/>
              <a:t>UserID</a:t>
            </a:r>
            <a:r>
              <a:rPr lang="en-GB" dirty="0"/>
              <a:t> by clicking here: </a:t>
            </a:r>
            <a:r>
              <a:rPr lang="en-GB" dirty="0" err="1">
                <a:hlinkClick r:id="rId4"/>
              </a:rPr>
              <a:t>OSGeo</a:t>
            </a:r>
            <a:r>
              <a:rPr lang="en-GB" dirty="0">
                <a:hlinkClick r:id="rId4"/>
              </a:rPr>
              <a:t> </a:t>
            </a:r>
            <a:r>
              <a:rPr lang="en-GB" dirty="0" err="1">
                <a:hlinkClick r:id="rId4"/>
              </a:rPr>
              <a:t>UserID</a:t>
            </a:r>
            <a:r>
              <a:rPr lang="en-GB" dirty="0">
                <a:hlinkClick r:id="rId4"/>
              </a:rPr>
              <a:t> registration</a:t>
            </a:r>
            <a:endParaRPr lang="en-GB" dirty="0"/>
          </a:p>
          <a:p>
            <a:pPr lvl="1"/>
            <a:r>
              <a:rPr lang="fr-FR" dirty="0"/>
              <a:t>Explore the interactive </a:t>
            </a:r>
            <a:r>
              <a:rPr lang="fr-FR" dirty="0" err="1"/>
              <a:t>map</a:t>
            </a:r>
            <a:r>
              <a:rPr lang="fr-FR" dirty="0"/>
              <a:t> content.</a:t>
            </a:r>
          </a:p>
          <a:p>
            <a:pPr lvl="1"/>
            <a:endParaRPr lang="fr-FR" dirty="0"/>
          </a:p>
          <a:p>
            <a:pPr lvl="1"/>
            <a:endParaRPr lang="en-US" dirty="0"/>
          </a:p>
        </p:txBody>
      </p:sp>
    </p:spTree>
    <p:extLst>
      <p:ext uri="{BB962C8B-B14F-4D97-AF65-F5344CB8AC3E}">
        <p14:creationId xmlns:p14="http://schemas.microsoft.com/office/powerpoint/2010/main" val="34152264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19.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0.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6BA7425AE0EEF4C8CB63210978E71A1" ma:contentTypeVersion="10" ma:contentTypeDescription="Create a new document." ma:contentTypeScope="" ma:versionID="f9ec25bb3050f3ed0de119c19e71f297">
  <xsd:schema xmlns:xsd="http://www.w3.org/2001/XMLSchema" xmlns:xs="http://www.w3.org/2001/XMLSchema" xmlns:p="http://schemas.microsoft.com/office/2006/metadata/properties" xmlns:ns3="f0e8b960-763a-4aca-bf45-850f4f98fccd" targetNamespace="http://schemas.microsoft.com/office/2006/metadata/properties" ma:root="true" ma:fieldsID="a4044c01edff354908e1e55ce58e497a" ns3:_="">
    <xsd:import namespace="f0e8b960-763a-4aca-bf45-850f4f98fcc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e8b960-763a-4aca-bf45-850f4f98f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4EF006-1886-4560-AA86-655CF7EEFF39}">
  <ds:schemaRefs>
    <ds:schemaRef ds:uri="http://purl.org/dc/terms/"/>
    <ds:schemaRef ds:uri="http://www.w3.org/XML/1998/namespace"/>
    <ds:schemaRef ds:uri="http://schemas.microsoft.com/office/infopath/2007/PartnerControls"/>
    <ds:schemaRef ds:uri="http://purl.org/dc/dcmitype/"/>
    <ds:schemaRef ds:uri="f0e8b960-763a-4aca-bf45-850f4f98fccd"/>
    <ds:schemaRef ds:uri="http://schemas.microsoft.com/office/2006/documentManagement/types"/>
    <ds:schemaRef ds:uri="http://schemas.openxmlformats.org/package/2006/metadata/core-properties"/>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6F4AAA8C-4FF6-47DA-9C47-B7013F7B59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e8b960-763a-4aca-bf45-850f4f98fc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994389-4A62-4FC1-9A77-E703560296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83271</TotalTime>
  <Words>2907</Words>
  <Application>Microsoft Office PowerPoint</Application>
  <PresentationFormat>Widescreen</PresentationFormat>
  <Paragraphs>364</Paragraphs>
  <Slides>37</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Calibri Light</vt:lpstr>
      <vt:lpstr>Georgia</vt:lpstr>
      <vt:lpstr>Neue Haas Grotesk Text Pro</vt:lpstr>
      <vt:lpstr>Source Sans Pro</vt:lpstr>
      <vt:lpstr>Wingdings</vt:lpstr>
      <vt:lpstr>Office Theme</vt:lpstr>
      <vt:lpstr> Habitat Mapping:  Phase 1 NVC UKHab</vt:lpstr>
      <vt:lpstr>Structure</vt:lpstr>
      <vt:lpstr>Icebreaker</vt:lpstr>
      <vt:lpstr>Outline</vt:lpstr>
      <vt:lpstr>Why?</vt:lpstr>
      <vt:lpstr>Phase 1 Habitat Classification</vt:lpstr>
      <vt:lpstr>PowerPoint Presentation</vt:lpstr>
      <vt:lpstr>Phase 1 Habitat Types</vt:lpstr>
      <vt:lpstr>PowerPoint Presentation</vt:lpstr>
      <vt:lpstr>Phase 1 Habitat Classification</vt:lpstr>
      <vt:lpstr>Phase 1 Habitat Classification</vt:lpstr>
      <vt:lpstr>Phase 1 Habitat Classification</vt:lpstr>
      <vt:lpstr>Phase 1 Habitat Classification</vt:lpstr>
      <vt:lpstr>Map Projections</vt:lpstr>
      <vt:lpstr>Map Projection</vt:lpstr>
      <vt:lpstr>Grid: OS</vt:lpstr>
      <vt:lpstr>Grid: OS</vt:lpstr>
      <vt:lpstr>Phase 2</vt:lpstr>
      <vt:lpstr>Phase 2 </vt:lpstr>
      <vt:lpstr>Phase 2 Upland Survey Data</vt:lpstr>
      <vt:lpstr>UKHab</vt:lpstr>
      <vt:lpstr>UKHab</vt:lpstr>
      <vt:lpstr>UKHab</vt:lpstr>
      <vt:lpstr>UKHab</vt:lpstr>
      <vt:lpstr>UKHab</vt:lpstr>
      <vt:lpstr>UKHab</vt:lpstr>
      <vt:lpstr>UKHab</vt:lpstr>
      <vt:lpstr>UKHab</vt:lpstr>
      <vt:lpstr>UKHab</vt:lpstr>
      <vt:lpstr>UKHab</vt:lpstr>
      <vt:lpstr>UKHab</vt:lpstr>
      <vt:lpstr>Why?</vt:lpstr>
      <vt:lpstr>Creating a Phase 1 Habitat Map</vt:lpstr>
      <vt:lpstr>Lets get our own data</vt:lpstr>
      <vt:lpstr>Phase 1 Habitat Survey Style download</vt:lpstr>
      <vt:lpstr>Instruction Handout on Moodle</vt:lpstr>
      <vt:lpstr>Create OSGeo</vt:lpstr>
    </vt:vector>
  </TitlesOfParts>
  <Manager/>
  <Company>MIT Libraries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RES.STR-001 Geographic Information System (GIS) Tutorial, GIS Level 1: Introduction to GIS &amp; Mapping</dc:title>
  <dc:subject/>
  <dc:creator>Alissa Flatley</dc:creator>
  <cp:keywords/>
  <dc:description/>
  <cp:lastModifiedBy>Alissa Flatley</cp:lastModifiedBy>
  <cp:revision>589</cp:revision>
  <cp:lastPrinted>2017-07-18T14:47:41Z</cp:lastPrinted>
  <dcterms:created xsi:type="dcterms:W3CDTF">2011-11-21T20:16:52Z</dcterms:created>
  <dcterms:modified xsi:type="dcterms:W3CDTF">2024-02-07T15:29:43Z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0x010100C6BA7425AE0EEF4C8CB63210978E71A1</vt:lpwstr>
  </property>
</Properties>
</file>