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2.xml" ContentType="application/inkml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ink/ink3.xml" ContentType="application/inkml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40"/>
  </p:notesMasterIdLst>
  <p:sldIdLst>
    <p:sldId id="256" r:id="rId2"/>
    <p:sldId id="257" r:id="rId3"/>
    <p:sldId id="258" r:id="rId4"/>
    <p:sldId id="259" r:id="rId5"/>
    <p:sldId id="308" r:id="rId6"/>
    <p:sldId id="266" r:id="rId7"/>
    <p:sldId id="309" r:id="rId8"/>
    <p:sldId id="316" r:id="rId9"/>
    <p:sldId id="317" r:id="rId10"/>
    <p:sldId id="307" r:id="rId11"/>
    <p:sldId id="260" r:id="rId12"/>
    <p:sldId id="261" r:id="rId13"/>
    <p:sldId id="262" r:id="rId14"/>
    <p:sldId id="264" r:id="rId15"/>
    <p:sldId id="263" r:id="rId16"/>
    <p:sldId id="267" r:id="rId17"/>
    <p:sldId id="268" r:id="rId18"/>
    <p:sldId id="314" r:id="rId19"/>
    <p:sldId id="306" r:id="rId20"/>
    <p:sldId id="315" r:id="rId21"/>
    <p:sldId id="313" r:id="rId22"/>
    <p:sldId id="319" r:id="rId23"/>
    <p:sldId id="320" r:id="rId24"/>
    <p:sldId id="322" r:id="rId25"/>
    <p:sldId id="323" r:id="rId26"/>
    <p:sldId id="325" r:id="rId27"/>
    <p:sldId id="328" r:id="rId28"/>
    <p:sldId id="265" r:id="rId29"/>
    <p:sldId id="337" r:id="rId30"/>
    <p:sldId id="329" r:id="rId31"/>
    <p:sldId id="330" r:id="rId32"/>
    <p:sldId id="331" r:id="rId33"/>
    <p:sldId id="332" r:id="rId34"/>
    <p:sldId id="334" r:id="rId35"/>
    <p:sldId id="335" r:id="rId36"/>
    <p:sldId id="336" r:id="rId37"/>
    <p:sldId id="304" r:id="rId38"/>
    <p:sldId id="305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6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FE4524-893F-A358-B4AC-665ACE21D9F0}" v="13" dt="2022-10-20T10:20:23.576"/>
    <p1510:client id="{88272ED8-19B3-60D7-053B-8A7F1833C7CF}" v="144" dt="2022-10-24T16:45:19.838"/>
    <p1510:client id="{883AD3DE-F342-36C3-7C7D-29A365B43990}" v="526" dt="2022-10-19T12:41:09.557"/>
    <p1510:client id="{AD19BF29-5B24-F0B7-6FFC-9898B9B49B81}" v="101" dt="2022-10-20T14:18:54.853"/>
    <p1510:client id="{E19C7B47-FB20-62F1-E19D-477A1B521314}" v="1013" dt="2022-10-21T13:23:15.163"/>
    <p1510:client id="{F0E94BDE-04DC-29E3-107A-3B20D8D094D8}" v="708" dt="2022-10-24T13:44:30.377"/>
    <p1510:client id="{FD270024-AFC1-59DC-D76D-7AAF849E3737}" v="259" dt="2022-10-20T12:25:34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1" autoAdjust="0"/>
    <p:restoredTop sz="86128" autoAdjust="0"/>
  </p:normalViewPr>
  <p:slideViewPr>
    <p:cSldViewPr snapToGrid="0">
      <p:cViewPr varScale="1">
        <p:scale>
          <a:sx n="78" d="100"/>
          <a:sy n="78" d="100"/>
        </p:scale>
        <p:origin x="25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CD6C4-19B1-4025-B4EB-726A7BDEFA15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7F5981-311C-4A15-AAA6-DEAB6AE72466}">
      <dgm:prSet/>
      <dgm:spPr/>
      <dgm:t>
        <a:bodyPr/>
        <a:lstStyle/>
        <a:p>
          <a:r>
            <a:rPr lang="en-GB"/>
            <a:t>Research one of the following cases; </a:t>
          </a:r>
          <a:endParaRPr lang="en-US"/>
        </a:p>
      </dgm:t>
    </dgm:pt>
    <dgm:pt modelId="{53BBD17C-DA84-4AB5-B989-4AF2B6861252}" type="parTrans" cxnId="{53906908-974E-4020-AF7D-A8F8D907AFCD}">
      <dgm:prSet/>
      <dgm:spPr/>
      <dgm:t>
        <a:bodyPr/>
        <a:lstStyle/>
        <a:p>
          <a:endParaRPr lang="en-US"/>
        </a:p>
      </dgm:t>
    </dgm:pt>
    <dgm:pt modelId="{2722CD53-7E1E-4535-92D1-779A58AFD0CC}" type="sibTrans" cxnId="{53906908-974E-4020-AF7D-A8F8D907AFCD}">
      <dgm:prSet/>
      <dgm:spPr/>
      <dgm:t>
        <a:bodyPr/>
        <a:lstStyle/>
        <a:p>
          <a:endParaRPr lang="en-US"/>
        </a:p>
      </dgm:t>
    </dgm:pt>
    <dgm:pt modelId="{62B78923-F942-4AD3-AE5F-DB3819240660}">
      <dgm:prSet/>
      <dgm:spPr/>
      <dgm:t>
        <a:bodyPr/>
        <a:lstStyle/>
        <a:p>
          <a:r>
            <a:rPr lang="en-GB"/>
            <a:t>1. Fitzgerald v lane and Patel [1989] </a:t>
          </a:r>
          <a:endParaRPr lang="en-US"/>
        </a:p>
      </dgm:t>
    </dgm:pt>
    <dgm:pt modelId="{469EA24B-334E-4400-B910-73093C3DB6BB}" type="parTrans" cxnId="{F0182AFA-7C77-4246-9A8A-CFA1AAC11C33}">
      <dgm:prSet/>
      <dgm:spPr/>
      <dgm:t>
        <a:bodyPr/>
        <a:lstStyle/>
        <a:p>
          <a:endParaRPr lang="en-US"/>
        </a:p>
      </dgm:t>
    </dgm:pt>
    <dgm:pt modelId="{21DF8D1F-4BD2-4026-8117-FF84A8B1D643}" type="sibTrans" cxnId="{F0182AFA-7C77-4246-9A8A-CFA1AAC11C33}">
      <dgm:prSet/>
      <dgm:spPr/>
      <dgm:t>
        <a:bodyPr/>
        <a:lstStyle/>
        <a:p>
          <a:endParaRPr lang="en-US"/>
        </a:p>
      </dgm:t>
    </dgm:pt>
    <dgm:pt modelId="{246CDEAB-1A9F-4E70-8D79-7DD41AAF6714}">
      <dgm:prSet/>
      <dgm:spPr/>
      <dgm:t>
        <a:bodyPr/>
        <a:lstStyle/>
        <a:p>
          <a:r>
            <a:rPr lang="en-GB"/>
            <a:t>2. Davies v Swan Motor Co (Swansea) LTD [1949] </a:t>
          </a:r>
          <a:endParaRPr lang="en-US"/>
        </a:p>
      </dgm:t>
    </dgm:pt>
    <dgm:pt modelId="{A6DE56F6-CD7D-495E-9C4F-7486C4132240}" type="parTrans" cxnId="{E429D236-AA35-49F0-9637-F3119EA7154C}">
      <dgm:prSet/>
      <dgm:spPr/>
      <dgm:t>
        <a:bodyPr/>
        <a:lstStyle/>
        <a:p>
          <a:endParaRPr lang="en-US"/>
        </a:p>
      </dgm:t>
    </dgm:pt>
    <dgm:pt modelId="{D2056405-A48F-43B2-BBC6-C80A9FBC7BFB}" type="sibTrans" cxnId="{E429D236-AA35-49F0-9637-F3119EA7154C}">
      <dgm:prSet/>
      <dgm:spPr/>
      <dgm:t>
        <a:bodyPr/>
        <a:lstStyle/>
        <a:p>
          <a:endParaRPr lang="en-US"/>
        </a:p>
      </dgm:t>
    </dgm:pt>
    <dgm:pt modelId="{351F8851-394E-4830-B303-6A085C1CD3CD}" type="pres">
      <dgm:prSet presAssocID="{C77CD6C4-19B1-4025-B4EB-726A7BDEFA15}" presName="diagram" presStyleCnt="0">
        <dgm:presLayoutVars>
          <dgm:dir/>
          <dgm:resizeHandles val="exact"/>
        </dgm:presLayoutVars>
      </dgm:prSet>
      <dgm:spPr/>
    </dgm:pt>
    <dgm:pt modelId="{8AF35D2F-5DED-4308-B728-B70DB1B85522}" type="pres">
      <dgm:prSet presAssocID="{947F5981-311C-4A15-AAA6-DEAB6AE72466}" presName="node" presStyleLbl="node1" presStyleIdx="0" presStyleCnt="3">
        <dgm:presLayoutVars>
          <dgm:bulletEnabled val="1"/>
        </dgm:presLayoutVars>
      </dgm:prSet>
      <dgm:spPr/>
    </dgm:pt>
    <dgm:pt modelId="{07E7AD85-683C-4B6C-9BC6-C9F34E5E0A74}" type="pres">
      <dgm:prSet presAssocID="{2722CD53-7E1E-4535-92D1-779A58AFD0CC}" presName="sibTrans" presStyleLbl="sibTrans2D1" presStyleIdx="0" presStyleCnt="2"/>
      <dgm:spPr/>
    </dgm:pt>
    <dgm:pt modelId="{FE98305D-690A-4717-85AB-A5C7CDF69619}" type="pres">
      <dgm:prSet presAssocID="{2722CD53-7E1E-4535-92D1-779A58AFD0CC}" presName="connectorText" presStyleLbl="sibTrans2D1" presStyleIdx="0" presStyleCnt="2"/>
      <dgm:spPr/>
    </dgm:pt>
    <dgm:pt modelId="{387D8ADC-5D71-418E-9A14-4631202DA351}" type="pres">
      <dgm:prSet presAssocID="{62B78923-F942-4AD3-AE5F-DB3819240660}" presName="node" presStyleLbl="node1" presStyleIdx="1" presStyleCnt="3">
        <dgm:presLayoutVars>
          <dgm:bulletEnabled val="1"/>
        </dgm:presLayoutVars>
      </dgm:prSet>
      <dgm:spPr/>
    </dgm:pt>
    <dgm:pt modelId="{12C2F9DF-24D7-446E-BE8D-7C019AB07120}" type="pres">
      <dgm:prSet presAssocID="{21DF8D1F-4BD2-4026-8117-FF84A8B1D643}" presName="sibTrans" presStyleLbl="sibTrans2D1" presStyleIdx="1" presStyleCnt="2"/>
      <dgm:spPr/>
    </dgm:pt>
    <dgm:pt modelId="{9BD7B053-0F06-4782-B161-3FAA09647F81}" type="pres">
      <dgm:prSet presAssocID="{21DF8D1F-4BD2-4026-8117-FF84A8B1D643}" presName="connectorText" presStyleLbl="sibTrans2D1" presStyleIdx="1" presStyleCnt="2"/>
      <dgm:spPr/>
    </dgm:pt>
    <dgm:pt modelId="{2449A811-1E23-4B45-AB4B-849403F3B02D}" type="pres">
      <dgm:prSet presAssocID="{246CDEAB-1A9F-4E70-8D79-7DD41AAF6714}" presName="node" presStyleLbl="node1" presStyleIdx="2" presStyleCnt="3">
        <dgm:presLayoutVars>
          <dgm:bulletEnabled val="1"/>
        </dgm:presLayoutVars>
      </dgm:prSet>
      <dgm:spPr/>
    </dgm:pt>
  </dgm:ptLst>
  <dgm:cxnLst>
    <dgm:cxn modelId="{53906908-974E-4020-AF7D-A8F8D907AFCD}" srcId="{C77CD6C4-19B1-4025-B4EB-726A7BDEFA15}" destId="{947F5981-311C-4A15-AAA6-DEAB6AE72466}" srcOrd="0" destOrd="0" parTransId="{53BBD17C-DA84-4AB5-B989-4AF2B6861252}" sibTransId="{2722CD53-7E1E-4535-92D1-779A58AFD0CC}"/>
    <dgm:cxn modelId="{FFB5C811-3BD0-41B3-8038-DDB467810FF6}" type="presOf" srcId="{2722CD53-7E1E-4535-92D1-779A58AFD0CC}" destId="{07E7AD85-683C-4B6C-9BC6-C9F34E5E0A74}" srcOrd="0" destOrd="0" presId="urn:microsoft.com/office/officeart/2005/8/layout/process5"/>
    <dgm:cxn modelId="{E429D236-AA35-49F0-9637-F3119EA7154C}" srcId="{C77CD6C4-19B1-4025-B4EB-726A7BDEFA15}" destId="{246CDEAB-1A9F-4E70-8D79-7DD41AAF6714}" srcOrd="2" destOrd="0" parTransId="{A6DE56F6-CD7D-495E-9C4F-7486C4132240}" sibTransId="{D2056405-A48F-43B2-BBC6-C80A9FBC7BFB}"/>
    <dgm:cxn modelId="{93C3E266-8D1A-44A7-8FD6-6D49727A7072}" type="presOf" srcId="{246CDEAB-1A9F-4E70-8D79-7DD41AAF6714}" destId="{2449A811-1E23-4B45-AB4B-849403F3B02D}" srcOrd="0" destOrd="0" presId="urn:microsoft.com/office/officeart/2005/8/layout/process5"/>
    <dgm:cxn modelId="{DB279C6A-97C9-402F-B9E4-5009AB42B024}" type="presOf" srcId="{21DF8D1F-4BD2-4026-8117-FF84A8B1D643}" destId="{12C2F9DF-24D7-446E-BE8D-7C019AB07120}" srcOrd="0" destOrd="0" presId="urn:microsoft.com/office/officeart/2005/8/layout/process5"/>
    <dgm:cxn modelId="{29B071A4-92D6-408D-BE22-346ABC407BD2}" type="presOf" srcId="{21DF8D1F-4BD2-4026-8117-FF84A8B1D643}" destId="{9BD7B053-0F06-4782-B161-3FAA09647F81}" srcOrd="1" destOrd="0" presId="urn:microsoft.com/office/officeart/2005/8/layout/process5"/>
    <dgm:cxn modelId="{547090AF-F1DA-45B7-AF44-FF1EF2100D39}" type="presOf" srcId="{947F5981-311C-4A15-AAA6-DEAB6AE72466}" destId="{8AF35D2F-5DED-4308-B728-B70DB1B85522}" srcOrd="0" destOrd="0" presId="urn:microsoft.com/office/officeart/2005/8/layout/process5"/>
    <dgm:cxn modelId="{A7FBFBB3-D027-4E0A-A008-ACD48ED45232}" type="presOf" srcId="{62B78923-F942-4AD3-AE5F-DB3819240660}" destId="{387D8ADC-5D71-418E-9A14-4631202DA351}" srcOrd="0" destOrd="0" presId="urn:microsoft.com/office/officeart/2005/8/layout/process5"/>
    <dgm:cxn modelId="{63E0BBE4-385A-4CE0-B32B-F56081B1BCD5}" type="presOf" srcId="{C77CD6C4-19B1-4025-B4EB-726A7BDEFA15}" destId="{351F8851-394E-4830-B303-6A085C1CD3CD}" srcOrd="0" destOrd="0" presId="urn:microsoft.com/office/officeart/2005/8/layout/process5"/>
    <dgm:cxn modelId="{672B60F7-EEBE-479F-8E20-F8072956F347}" type="presOf" srcId="{2722CD53-7E1E-4535-92D1-779A58AFD0CC}" destId="{FE98305D-690A-4717-85AB-A5C7CDF69619}" srcOrd="1" destOrd="0" presId="urn:microsoft.com/office/officeart/2005/8/layout/process5"/>
    <dgm:cxn modelId="{F0182AFA-7C77-4246-9A8A-CFA1AAC11C33}" srcId="{C77CD6C4-19B1-4025-B4EB-726A7BDEFA15}" destId="{62B78923-F942-4AD3-AE5F-DB3819240660}" srcOrd="1" destOrd="0" parTransId="{469EA24B-334E-4400-B910-73093C3DB6BB}" sibTransId="{21DF8D1F-4BD2-4026-8117-FF84A8B1D643}"/>
    <dgm:cxn modelId="{0D01DA91-7E6B-4524-822F-32DDD0C3FF3F}" type="presParOf" srcId="{351F8851-394E-4830-B303-6A085C1CD3CD}" destId="{8AF35D2F-5DED-4308-B728-B70DB1B85522}" srcOrd="0" destOrd="0" presId="urn:microsoft.com/office/officeart/2005/8/layout/process5"/>
    <dgm:cxn modelId="{94B4A26E-8586-43D2-9594-394C3EE2C6FD}" type="presParOf" srcId="{351F8851-394E-4830-B303-6A085C1CD3CD}" destId="{07E7AD85-683C-4B6C-9BC6-C9F34E5E0A74}" srcOrd="1" destOrd="0" presId="urn:microsoft.com/office/officeart/2005/8/layout/process5"/>
    <dgm:cxn modelId="{4D96F874-28F3-4628-AEB0-02C1E5283314}" type="presParOf" srcId="{07E7AD85-683C-4B6C-9BC6-C9F34E5E0A74}" destId="{FE98305D-690A-4717-85AB-A5C7CDF69619}" srcOrd="0" destOrd="0" presId="urn:microsoft.com/office/officeart/2005/8/layout/process5"/>
    <dgm:cxn modelId="{536D8CEE-81E1-46A9-AA66-9CE84D885AB3}" type="presParOf" srcId="{351F8851-394E-4830-B303-6A085C1CD3CD}" destId="{387D8ADC-5D71-418E-9A14-4631202DA351}" srcOrd="2" destOrd="0" presId="urn:microsoft.com/office/officeart/2005/8/layout/process5"/>
    <dgm:cxn modelId="{5241A204-DD55-407F-A1FA-8C56B008D151}" type="presParOf" srcId="{351F8851-394E-4830-B303-6A085C1CD3CD}" destId="{12C2F9DF-24D7-446E-BE8D-7C019AB07120}" srcOrd="3" destOrd="0" presId="urn:microsoft.com/office/officeart/2005/8/layout/process5"/>
    <dgm:cxn modelId="{C826865E-D6D6-4E70-851A-4249DFCA38DC}" type="presParOf" srcId="{12C2F9DF-24D7-446E-BE8D-7C019AB07120}" destId="{9BD7B053-0F06-4782-B161-3FAA09647F81}" srcOrd="0" destOrd="0" presId="urn:microsoft.com/office/officeart/2005/8/layout/process5"/>
    <dgm:cxn modelId="{9764E589-E8CB-44D7-921A-B68F4972E604}" type="presParOf" srcId="{351F8851-394E-4830-B303-6A085C1CD3CD}" destId="{2449A811-1E23-4B45-AB4B-849403F3B02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C58D0A-7A2A-4897-8AF5-AF69E303BC3F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US"/>
        </a:p>
      </dgm:t>
    </dgm:pt>
    <dgm:pt modelId="{C942CD76-AA51-43CA-98A0-31A04DBB523E}">
      <dgm:prSet/>
      <dgm:spPr/>
      <dgm:t>
        <a:bodyPr/>
        <a:lstStyle/>
        <a:p>
          <a:r>
            <a:rPr lang="en-GB"/>
            <a:t>Two defences; </a:t>
          </a:r>
          <a:endParaRPr lang="en-US"/>
        </a:p>
      </dgm:t>
    </dgm:pt>
    <dgm:pt modelId="{9B47A3CC-F619-42A8-AC3B-1A13C882F0C2}" type="parTrans" cxnId="{AD1E786B-886F-49FA-A815-7D4BB742F04D}">
      <dgm:prSet/>
      <dgm:spPr/>
      <dgm:t>
        <a:bodyPr/>
        <a:lstStyle/>
        <a:p>
          <a:endParaRPr lang="en-US"/>
        </a:p>
      </dgm:t>
    </dgm:pt>
    <dgm:pt modelId="{BBDA324B-1119-4010-9887-B7DBDED6A32D}" type="sibTrans" cxnId="{AD1E786B-886F-49FA-A815-7D4BB742F04D}">
      <dgm:prSet/>
      <dgm:spPr/>
      <dgm:t>
        <a:bodyPr/>
        <a:lstStyle/>
        <a:p>
          <a:endParaRPr lang="en-US"/>
        </a:p>
      </dgm:t>
    </dgm:pt>
    <dgm:pt modelId="{04596B85-ECED-4DB3-903A-ADEED7EB3AA7}">
      <dgm:prSet/>
      <dgm:spPr/>
      <dgm:t>
        <a:bodyPr/>
        <a:lstStyle/>
        <a:p>
          <a:r>
            <a:rPr lang="en-GB"/>
            <a:t>1. Consent </a:t>
          </a:r>
          <a:endParaRPr lang="en-US"/>
        </a:p>
      </dgm:t>
    </dgm:pt>
    <dgm:pt modelId="{9024C322-CCE1-4DFA-8DC9-D9A1622E1B78}" type="parTrans" cxnId="{CEC17A8A-0EBB-48D7-8345-01C3CEE98008}">
      <dgm:prSet/>
      <dgm:spPr/>
      <dgm:t>
        <a:bodyPr/>
        <a:lstStyle/>
        <a:p>
          <a:endParaRPr lang="en-US"/>
        </a:p>
      </dgm:t>
    </dgm:pt>
    <dgm:pt modelId="{B776E7CA-EEFA-414F-94B4-88F8BC599299}" type="sibTrans" cxnId="{CEC17A8A-0EBB-48D7-8345-01C3CEE98008}">
      <dgm:prSet/>
      <dgm:spPr/>
      <dgm:t>
        <a:bodyPr/>
        <a:lstStyle/>
        <a:p>
          <a:endParaRPr lang="en-US"/>
        </a:p>
      </dgm:t>
    </dgm:pt>
    <dgm:pt modelId="{B19E03AF-3D65-4A7F-A111-4001152F420E}">
      <dgm:prSet/>
      <dgm:spPr/>
      <dgm:t>
        <a:bodyPr/>
        <a:lstStyle/>
        <a:p>
          <a:r>
            <a:rPr lang="en-GB"/>
            <a:t>2. Illegality </a:t>
          </a:r>
          <a:endParaRPr lang="en-US"/>
        </a:p>
      </dgm:t>
    </dgm:pt>
    <dgm:pt modelId="{82F3DD9C-115A-40C8-9D48-0856540755FB}" type="parTrans" cxnId="{2C15348F-649D-457B-AC1A-D82C808A7EEE}">
      <dgm:prSet/>
      <dgm:spPr/>
      <dgm:t>
        <a:bodyPr/>
        <a:lstStyle/>
        <a:p>
          <a:endParaRPr lang="en-US"/>
        </a:p>
      </dgm:t>
    </dgm:pt>
    <dgm:pt modelId="{BE1481A5-5CB5-4210-948E-81504A400238}" type="sibTrans" cxnId="{2C15348F-649D-457B-AC1A-D82C808A7EEE}">
      <dgm:prSet/>
      <dgm:spPr/>
      <dgm:t>
        <a:bodyPr/>
        <a:lstStyle/>
        <a:p>
          <a:endParaRPr lang="en-US"/>
        </a:p>
      </dgm:t>
    </dgm:pt>
    <dgm:pt modelId="{27CD3558-3B6D-4000-895C-340E20BB2709}" type="pres">
      <dgm:prSet presAssocID="{D7C58D0A-7A2A-4897-8AF5-AF69E303BC3F}" presName="linear" presStyleCnt="0">
        <dgm:presLayoutVars>
          <dgm:animLvl val="lvl"/>
          <dgm:resizeHandles val="exact"/>
        </dgm:presLayoutVars>
      </dgm:prSet>
      <dgm:spPr/>
    </dgm:pt>
    <dgm:pt modelId="{59A5007A-682B-45A9-9D04-105472F95258}" type="pres">
      <dgm:prSet presAssocID="{C942CD76-AA51-43CA-98A0-31A04DBB52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3318B59-B0FF-4514-942C-F95EC2888BDD}" type="pres">
      <dgm:prSet presAssocID="{BBDA324B-1119-4010-9887-B7DBDED6A32D}" presName="spacer" presStyleCnt="0"/>
      <dgm:spPr/>
    </dgm:pt>
    <dgm:pt modelId="{5AB9FDE6-A90F-44CD-B10A-E358CD593C21}" type="pres">
      <dgm:prSet presAssocID="{04596B85-ECED-4DB3-903A-ADEED7EB3A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0B4A6E1-88E8-4110-B1CA-951E4AF160CD}" type="pres">
      <dgm:prSet presAssocID="{B776E7CA-EEFA-414F-94B4-88F8BC599299}" presName="spacer" presStyleCnt="0"/>
      <dgm:spPr/>
    </dgm:pt>
    <dgm:pt modelId="{312E0204-6868-4236-94B0-4AD3968C9E2A}" type="pres">
      <dgm:prSet presAssocID="{B19E03AF-3D65-4A7F-A111-4001152F420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6AFE747-2E0F-4E6F-B6BC-8A4771600467}" type="presOf" srcId="{D7C58D0A-7A2A-4897-8AF5-AF69E303BC3F}" destId="{27CD3558-3B6D-4000-895C-340E20BB2709}" srcOrd="0" destOrd="0" presId="urn:microsoft.com/office/officeart/2005/8/layout/vList2"/>
    <dgm:cxn modelId="{AD1E786B-886F-49FA-A815-7D4BB742F04D}" srcId="{D7C58D0A-7A2A-4897-8AF5-AF69E303BC3F}" destId="{C942CD76-AA51-43CA-98A0-31A04DBB523E}" srcOrd="0" destOrd="0" parTransId="{9B47A3CC-F619-42A8-AC3B-1A13C882F0C2}" sibTransId="{BBDA324B-1119-4010-9887-B7DBDED6A32D}"/>
    <dgm:cxn modelId="{ADE0C252-FB78-4233-A9A1-26C072A34296}" type="presOf" srcId="{04596B85-ECED-4DB3-903A-ADEED7EB3AA7}" destId="{5AB9FDE6-A90F-44CD-B10A-E358CD593C21}" srcOrd="0" destOrd="0" presId="urn:microsoft.com/office/officeart/2005/8/layout/vList2"/>
    <dgm:cxn modelId="{CEC17A8A-0EBB-48D7-8345-01C3CEE98008}" srcId="{D7C58D0A-7A2A-4897-8AF5-AF69E303BC3F}" destId="{04596B85-ECED-4DB3-903A-ADEED7EB3AA7}" srcOrd="1" destOrd="0" parTransId="{9024C322-CCE1-4DFA-8DC9-D9A1622E1B78}" sibTransId="{B776E7CA-EEFA-414F-94B4-88F8BC599299}"/>
    <dgm:cxn modelId="{2C15348F-649D-457B-AC1A-D82C808A7EEE}" srcId="{D7C58D0A-7A2A-4897-8AF5-AF69E303BC3F}" destId="{B19E03AF-3D65-4A7F-A111-4001152F420E}" srcOrd="2" destOrd="0" parTransId="{82F3DD9C-115A-40C8-9D48-0856540755FB}" sibTransId="{BE1481A5-5CB5-4210-948E-81504A400238}"/>
    <dgm:cxn modelId="{012D139C-B984-4A55-BC8A-134B3123A087}" type="presOf" srcId="{C942CD76-AA51-43CA-98A0-31A04DBB523E}" destId="{59A5007A-682B-45A9-9D04-105472F95258}" srcOrd="0" destOrd="0" presId="urn:microsoft.com/office/officeart/2005/8/layout/vList2"/>
    <dgm:cxn modelId="{B6734DEF-11E3-442C-B306-BE561FA5D481}" type="presOf" srcId="{B19E03AF-3D65-4A7F-A111-4001152F420E}" destId="{312E0204-6868-4236-94B0-4AD3968C9E2A}" srcOrd="0" destOrd="0" presId="urn:microsoft.com/office/officeart/2005/8/layout/vList2"/>
    <dgm:cxn modelId="{50477947-90CB-416D-8BFF-C2D2DC3B234E}" type="presParOf" srcId="{27CD3558-3B6D-4000-895C-340E20BB2709}" destId="{59A5007A-682B-45A9-9D04-105472F95258}" srcOrd="0" destOrd="0" presId="urn:microsoft.com/office/officeart/2005/8/layout/vList2"/>
    <dgm:cxn modelId="{18E33FF5-1152-4643-AE9C-835FB85E7CA3}" type="presParOf" srcId="{27CD3558-3B6D-4000-895C-340E20BB2709}" destId="{F3318B59-B0FF-4514-942C-F95EC2888BDD}" srcOrd="1" destOrd="0" presId="urn:microsoft.com/office/officeart/2005/8/layout/vList2"/>
    <dgm:cxn modelId="{41F521A0-AE1E-48AE-887B-7DF299F020E7}" type="presParOf" srcId="{27CD3558-3B6D-4000-895C-340E20BB2709}" destId="{5AB9FDE6-A90F-44CD-B10A-E358CD593C21}" srcOrd="2" destOrd="0" presId="urn:microsoft.com/office/officeart/2005/8/layout/vList2"/>
    <dgm:cxn modelId="{8297298F-5DC0-41E5-9EA4-548FCA0C347B}" type="presParOf" srcId="{27CD3558-3B6D-4000-895C-340E20BB2709}" destId="{70B4A6E1-88E8-4110-B1CA-951E4AF160CD}" srcOrd="3" destOrd="0" presId="urn:microsoft.com/office/officeart/2005/8/layout/vList2"/>
    <dgm:cxn modelId="{E97CC5B0-514C-454D-81CF-596C7CADF2BA}" type="presParOf" srcId="{27CD3558-3B6D-4000-895C-340E20BB2709}" destId="{312E0204-6868-4236-94B0-4AD3968C9E2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D1E598-7B3F-4634-AF64-7D9CDCA0B3B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8AC56D-AE0B-4F99-B7A0-5B824202D59B}">
      <dgm:prSet/>
      <dgm:spPr/>
      <dgm:t>
        <a:bodyPr/>
        <a:lstStyle/>
        <a:p>
          <a:r>
            <a:rPr lang="en-US" dirty="0"/>
            <a:t>Complete defence – negates all liability </a:t>
          </a:r>
        </a:p>
      </dgm:t>
    </dgm:pt>
    <dgm:pt modelId="{E84E9FA3-C30A-49E8-BC6E-597ED2815E0C}" type="parTrans" cxnId="{250898A6-B3AB-4411-966B-8F888BBDBA11}">
      <dgm:prSet/>
      <dgm:spPr/>
      <dgm:t>
        <a:bodyPr/>
        <a:lstStyle/>
        <a:p>
          <a:endParaRPr lang="en-US"/>
        </a:p>
      </dgm:t>
    </dgm:pt>
    <dgm:pt modelId="{3C724223-83A1-462B-BF60-C95464000AD5}" type="sibTrans" cxnId="{250898A6-B3AB-4411-966B-8F888BBDBA11}">
      <dgm:prSet/>
      <dgm:spPr/>
      <dgm:t>
        <a:bodyPr/>
        <a:lstStyle/>
        <a:p>
          <a:endParaRPr lang="en-US"/>
        </a:p>
      </dgm:t>
    </dgm:pt>
    <dgm:pt modelId="{7CEA5563-0696-4ED2-A85D-80EE3B1B1C48}">
      <dgm:prSet/>
      <dgm:spPr/>
      <dgm:t>
        <a:bodyPr/>
        <a:lstStyle/>
        <a:p>
          <a:r>
            <a:rPr lang="en-US" dirty="0"/>
            <a:t>Three elements that need to be proven. </a:t>
          </a:r>
        </a:p>
      </dgm:t>
    </dgm:pt>
    <dgm:pt modelId="{83B1E8E3-3872-430B-BF47-ABFAC0E3341E}" type="parTrans" cxnId="{195CC74C-25CA-4030-BAE1-772752A1B0F5}">
      <dgm:prSet/>
      <dgm:spPr/>
      <dgm:t>
        <a:bodyPr/>
        <a:lstStyle/>
        <a:p>
          <a:endParaRPr lang="en-US"/>
        </a:p>
      </dgm:t>
    </dgm:pt>
    <dgm:pt modelId="{13A49985-B70A-442A-8A2D-5F7F99E13E02}" type="sibTrans" cxnId="{195CC74C-25CA-4030-BAE1-772752A1B0F5}">
      <dgm:prSet/>
      <dgm:spPr/>
      <dgm:t>
        <a:bodyPr/>
        <a:lstStyle/>
        <a:p>
          <a:endParaRPr lang="en-US"/>
        </a:p>
      </dgm:t>
    </dgm:pt>
    <dgm:pt modelId="{A2491467-36B1-4B4C-BBDA-D1B99B19F3D4}">
      <dgm:prSet/>
      <dgm:spPr/>
      <dgm:t>
        <a:bodyPr/>
        <a:lstStyle/>
        <a:p>
          <a:r>
            <a:rPr lang="en-GB" dirty="0"/>
            <a:t>ICL V Shatwell. </a:t>
          </a:r>
          <a:endParaRPr lang="en-US" dirty="0"/>
        </a:p>
      </dgm:t>
    </dgm:pt>
    <dgm:pt modelId="{908E04AF-B3CF-44D2-B561-369248B3CA95}" type="parTrans" cxnId="{C70431CE-B15D-4614-A277-F14043BB5ED3}">
      <dgm:prSet/>
      <dgm:spPr/>
      <dgm:t>
        <a:bodyPr/>
        <a:lstStyle/>
        <a:p>
          <a:endParaRPr lang="en-US"/>
        </a:p>
      </dgm:t>
    </dgm:pt>
    <dgm:pt modelId="{F6ADC7E5-F510-4DD0-B901-D84129773BC3}" type="sibTrans" cxnId="{C70431CE-B15D-4614-A277-F14043BB5ED3}">
      <dgm:prSet/>
      <dgm:spPr/>
      <dgm:t>
        <a:bodyPr/>
        <a:lstStyle/>
        <a:p>
          <a:endParaRPr lang="en-US"/>
        </a:p>
      </dgm:t>
    </dgm:pt>
    <dgm:pt modelId="{8DA89F1B-0026-4EBD-BB49-11F5FA5EF520}" type="pres">
      <dgm:prSet presAssocID="{4CD1E598-7B3F-4634-AF64-7D9CDCA0B3B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BD4B93-397B-4E89-8AC8-66DAD34F6517}" type="pres">
      <dgm:prSet presAssocID="{B38AC56D-AE0B-4F99-B7A0-5B824202D59B}" presName="hierRoot1" presStyleCnt="0"/>
      <dgm:spPr/>
    </dgm:pt>
    <dgm:pt modelId="{5F64F1B8-7188-4841-B79A-4CAF29C7B631}" type="pres">
      <dgm:prSet presAssocID="{B38AC56D-AE0B-4F99-B7A0-5B824202D59B}" presName="composite" presStyleCnt="0"/>
      <dgm:spPr/>
    </dgm:pt>
    <dgm:pt modelId="{76A79304-7A66-45A8-813E-8648F5D49BDC}" type="pres">
      <dgm:prSet presAssocID="{B38AC56D-AE0B-4F99-B7A0-5B824202D59B}" presName="background" presStyleLbl="node0" presStyleIdx="0" presStyleCnt="3"/>
      <dgm:spPr/>
    </dgm:pt>
    <dgm:pt modelId="{C499CB95-2C87-4389-B634-C5FA403F3288}" type="pres">
      <dgm:prSet presAssocID="{B38AC56D-AE0B-4F99-B7A0-5B824202D59B}" presName="text" presStyleLbl="fgAcc0" presStyleIdx="0" presStyleCnt="3">
        <dgm:presLayoutVars>
          <dgm:chPref val="3"/>
        </dgm:presLayoutVars>
      </dgm:prSet>
      <dgm:spPr/>
    </dgm:pt>
    <dgm:pt modelId="{10A1B9A0-CB42-4633-A046-3D6ABD746451}" type="pres">
      <dgm:prSet presAssocID="{B38AC56D-AE0B-4F99-B7A0-5B824202D59B}" presName="hierChild2" presStyleCnt="0"/>
      <dgm:spPr/>
    </dgm:pt>
    <dgm:pt modelId="{8387C278-BF73-4EA5-A132-AAA7D585BF60}" type="pres">
      <dgm:prSet presAssocID="{7CEA5563-0696-4ED2-A85D-80EE3B1B1C48}" presName="hierRoot1" presStyleCnt="0"/>
      <dgm:spPr/>
    </dgm:pt>
    <dgm:pt modelId="{F8DB3E2E-E870-4EB3-9557-4AD85F29DA05}" type="pres">
      <dgm:prSet presAssocID="{7CEA5563-0696-4ED2-A85D-80EE3B1B1C48}" presName="composite" presStyleCnt="0"/>
      <dgm:spPr/>
    </dgm:pt>
    <dgm:pt modelId="{A3750B29-7DF5-48BF-9360-28B4748346E5}" type="pres">
      <dgm:prSet presAssocID="{7CEA5563-0696-4ED2-A85D-80EE3B1B1C48}" presName="background" presStyleLbl="node0" presStyleIdx="1" presStyleCnt="3"/>
      <dgm:spPr/>
    </dgm:pt>
    <dgm:pt modelId="{37CADAB9-241A-4D34-BE8E-5B62867DDE1E}" type="pres">
      <dgm:prSet presAssocID="{7CEA5563-0696-4ED2-A85D-80EE3B1B1C48}" presName="text" presStyleLbl="fgAcc0" presStyleIdx="1" presStyleCnt="3">
        <dgm:presLayoutVars>
          <dgm:chPref val="3"/>
        </dgm:presLayoutVars>
      </dgm:prSet>
      <dgm:spPr/>
    </dgm:pt>
    <dgm:pt modelId="{729D7855-11D3-4474-8817-089D0AD6D565}" type="pres">
      <dgm:prSet presAssocID="{7CEA5563-0696-4ED2-A85D-80EE3B1B1C48}" presName="hierChild2" presStyleCnt="0"/>
      <dgm:spPr/>
    </dgm:pt>
    <dgm:pt modelId="{22F5BB40-19D3-41A4-B5F0-9E8781648720}" type="pres">
      <dgm:prSet presAssocID="{A2491467-36B1-4B4C-BBDA-D1B99B19F3D4}" presName="hierRoot1" presStyleCnt="0"/>
      <dgm:spPr/>
    </dgm:pt>
    <dgm:pt modelId="{4AD79927-FFE9-4B7E-BC40-1EC1CE93D1C3}" type="pres">
      <dgm:prSet presAssocID="{A2491467-36B1-4B4C-BBDA-D1B99B19F3D4}" presName="composite" presStyleCnt="0"/>
      <dgm:spPr/>
    </dgm:pt>
    <dgm:pt modelId="{FA65C060-F019-4498-B4E6-4F483A45B73C}" type="pres">
      <dgm:prSet presAssocID="{A2491467-36B1-4B4C-BBDA-D1B99B19F3D4}" presName="background" presStyleLbl="node0" presStyleIdx="2" presStyleCnt="3"/>
      <dgm:spPr/>
    </dgm:pt>
    <dgm:pt modelId="{FA43D67E-450F-44DB-8E67-32A7F9343998}" type="pres">
      <dgm:prSet presAssocID="{A2491467-36B1-4B4C-BBDA-D1B99B19F3D4}" presName="text" presStyleLbl="fgAcc0" presStyleIdx="2" presStyleCnt="3">
        <dgm:presLayoutVars>
          <dgm:chPref val="3"/>
        </dgm:presLayoutVars>
      </dgm:prSet>
      <dgm:spPr/>
    </dgm:pt>
    <dgm:pt modelId="{71A3F0EB-1A78-4E97-8956-7559F144123D}" type="pres">
      <dgm:prSet presAssocID="{A2491467-36B1-4B4C-BBDA-D1B99B19F3D4}" presName="hierChild2" presStyleCnt="0"/>
      <dgm:spPr/>
    </dgm:pt>
  </dgm:ptLst>
  <dgm:cxnLst>
    <dgm:cxn modelId="{195CC74C-25CA-4030-BAE1-772752A1B0F5}" srcId="{4CD1E598-7B3F-4634-AF64-7D9CDCA0B3B7}" destId="{7CEA5563-0696-4ED2-A85D-80EE3B1B1C48}" srcOrd="1" destOrd="0" parTransId="{83B1E8E3-3872-430B-BF47-ABFAC0E3341E}" sibTransId="{13A49985-B70A-442A-8A2D-5F7F99E13E02}"/>
    <dgm:cxn modelId="{A05D1679-121C-4045-82A8-1CC47EF8AF74}" type="presOf" srcId="{7CEA5563-0696-4ED2-A85D-80EE3B1B1C48}" destId="{37CADAB9-241A-4D34-BE8E-5B62867DDE1E}" srcOrd="0" destOrd="0" presId="urn:microsoft.com/office/officeart/2005/8/layout/hierarchy1"/>
    <dgm:cxn modelId="{890D019D-F07E-4F9E-908E-820B3BE6A104}" type="presOf" srcId="{4CD1E598-7B3F-4634-AF64-7D9CDCA0B3B7}" destId="{8DA89F1B-0026-4EBD-BB49-11F5FA5EF520}" srcOrd="0" destOrd="0" presId="urn:microsoft.com/office/officeart/2005/8/layout/hierarchy1"/>
    <dgm:cxn modelId="{250898A6-B3AB-4411-966B-8F888BBDBA11}" srcId="{4CD1E598-7B3F-4634-AF64-7D9CDCA0B3B7}" destId="{B38AC56D-AE0B-4F99-B7A0-5B824202D59B}" srcOrd="0" destOrd="0" parTransId="{E84E9FA3-C30A-49E8-BC6E-597ED2815E0C}" sibTransId="{3C724223-83A1-462B-BF60-C95464000AD5}"/>
    <dgm:cxn modelId="{02BA2AB6-C4F2-469D-AA5C-4524BBB1B087}" type="presOf" srcId="{B38AC56D-AE0B-4F99-B7A0-5B824202D59B}" destId="{C499CB95-2C87-4389-B634-C5FA403F3288}" srcOrd="0" destOrd="0" presId="urn:microsoft.com/office/officeart/2005/8/layout/hierarchy1"/>
    <dgm:cxn modelId="{F8883FCA-86D0-4505-AAC0-0AF2CB767B3E}" type="presOf" srcId="{A2491467-36B1-4B4C-BBDA-D1B99B19F3D4}" destId="{FA43D67E-450F-44DB-8E67-32A7F9343998}" srcOrd="0" destOrd="0" presId="urn:microsoft.com/office/officeart/2005/8/layout/hierarchy1"/>
    <dgm:cxn modelId="{C70431CE-B15D-4614-A277-F14043BB5ED3}" srcId="{4CD1E598-7B3F-4634-AF64-7D9CDCA0B3B7}" destId="{A2491467-36B1-4B4C-BBDA-D1B99B19F3D4}" srcOrd="2" destOrd="0" parTransId="{908E04AF-B3CF-44D2-B561-369248B3CA95}" sibTransId="{F6ADC7E5-F510-4DD0-B901-D84129773BC3}"/>
    <dgm:cxn modelId="{DF69F757-448F-48C5-94E7-749715051136}" type="presParOf" srcId="{8DA89F1B-0026-4EBD-BB49-11F5FA5EF520}" destId="{8FBD4B93-397B-4E89-8AC8-66DAD34F6517}" srcOrd="0" destOrd="0" presId="urn:microsoft.com/office/officeart/2005/8/layout/hierarchy1"/>
    <dgm:cxn modelId="{099B4FA4-B1D6-48A0-B4FF-09BEC2F246A1}" type="presParOf" srcId="{8FBD4B93-397B-4E89-8AC8-66DAD34F6517}" destId="{5F64F1B8-7188-4841-B79A-4CAF29C7B631}" srcOrd="0" destOrd="0" presId="urn:microsoft.com/office/officeart/2005/8/layout/hierarchy1"/>
    <dgm:cxn modelId="{28244225-D92C-47BE-848C-8C8F4902C5AC}" type="presParOf" srcId="{5F64F1B8-7188-4841-B79A-4CAF29C7B631}" destId="{76A79304-7A66-45A8-813E-8648F5D49BDC}" srcOrd="0" destOrd="0" presId="urn:microsoft.com/office/officeart/2005/8/layout/hierarchy1"/>
    <dgm:cxn modelId="{8E29B7B0-47AD-4643-8519-6183AE6420C9}" type="presParOf" srcId="{5F64F1B8-7188-4841-B79A-4CAF29C7B631}" destId="{C499CB95-2C87-4389-B634-C5FA403F3288}" srcOrd="1" destOrd="0" presId="urn:microsoft.com/office/officeart/2005/8/layout/hierarchy1"/>
    <dgm:cxn modelId="{6AE94800-6677-4AA2-BF81-9A08E705CBF1}" type="presParOf" srcId="{8FBD4B93-397B-4E89-8AC8-66DAD34F6517}" destId="{10A1B9A0-CB42-4633-A046-3D6ABD746451}" srcOrd="1" destOrd="0" presId="urn:microsoft.com/office/officeart/2005/8/layout/hierarchy1"/>
    <dgm:cxn modelId="{70844072-2671-4D70-9454-F89222B58A8B}" type="presParOf" srcId="{8DA89F1B-0026-4EBD-BB49-11F5FA5EF520}" destId="{8387C278-BF73-4EA5-A132-AAA7D585BF60}" srcOrd="1" destOrd="0" presId="urn:microsoft.com/office/officeart/2005/8/layout/hierarchy1"/>
    <dgm:cxn modelId="{F94CDA43-5F97-4243-AF02-7EFC650AFDAD}" type="presParOf" srcId="{8387C278-BF73-4EA5-A132-AAA7D585BF60}" destId="{F8DB3E2E-E870-4EB3-9557-4AD85F29DA05}" srcOrd="0" destOrd="0" presId="urn:microsoft.com/office/officeart/2005/8/layout/hierarchy1"/>
    <dgm:cxn modelId="{3A2CD1B8-23E4-45F0-83B8-04B5F95EFCC5}" type="presParOf" srcId="{F8DB3E2E-E870-4EB3-9557-4AD85F29DA05}" destId="{A3750B29-7DF5-48BF-9360-28B4748346E5}" srcOrd="0" destOrd="0" presId="urn:microsoft.com/office/officeart/2005/8/layout/hierarchy1"/>
    <dgm:cxn modelId="{75940847-91D1-446D-BF2E-52DB80E1E8BD}" type="presParOf" srcId="{F8DB3E2E-E870-4EB3-9557-4AD85F29DA05}" destId="{37CADAB9-241A-4D34-BE8E-5B62867DDE1E}" srcOrd="1" destOrd="0" presId="urn:microsoft.com/office/officeart/2005/8/layout/hierarchy1"/>
    <dgm:cxn modelId="{47555AE4-BBCC-4C23-94FE-59F6DB442279}" type="presParOf" srcId="{8387C278-BF73-4EA5-A132-AAA7D585BF60}" destId="{729D7855-11D3-4474-8817-089D0AD6D565}" srcOrd="1" destOrd="0" presId="urn:microsoft.com/office/officeart/2005/8/layout/hierarchy1"/>
    <dgm:cxn modelId="{D3740609-8751-4428-ADA8-34E9A490016A}" type="presParOf" srcId="{8DA89F1B-0026-4EBD-BB49-11F5FA5EF520}" destId="{22F5BB40-19D3-41A4-B5F0-9E8781648720}" srcOrd="2" destOrd="0" presId="urn:microsoft.com/office/officeart/2005/8/layout/hierarchy1"/>
    <dgm:cxn modelId="{83940AC4-5B16-43D6-8C31-059182530BD2}" type="presParOf" srcId="{22F5BB40-19D3-41A4-B5F0-9E8781648720}" destId="{4AD79927-FFE9-4B7E-BC40-1EC1CE93D1C3}" srcOrd="0" destOrd="0" presId="urn:microsoft.com/office/officeart/2005/8/layout/hierarchy1"/>
    <dgm:cxn modelId="{19DB2D60-2C04-456D-B6DD-3121FFEA34F4}" type="presParOf" srcId="{4AD79927-FFE9-4B7E-BC40-1EC1CE93D1C3}" destId="{FA65C060-F019-4498-B4E6-4F483A45B73C}" srcOrd="0" destOrd="0" presId="urn:microsoft.com/office/officeart/2005/8/layout/hierarchy1"/>
    <dgm:cxn modelId="{E0224427-654C-4ED1-B873-6C62EA572C55}" type="presParOf" srcId="{4AD79927-FFE9-4B7E-BC40-1EC1CE93D1C3}" destId="{FA43D67E-450F-44DB-8E67-32A7F9343998}" srcOrd="1" destOrd="0" presId="urn:microsoft.com/office/officeart/2005/8/layout/hierarchy1"/>
    <dgm:cxn modelId="{21D5620B-1FD3-485F-92D3-211A387FD6AB}" type="presParOf" srcId="{22F5BB40-19D3-41A4-B5F0-9E8781648720}" destId="{71A3F0EB-1A78-4E97-8956-7559F14412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5BD320-AAC9-4956-9EA4-E63454CE2B7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9FEC548-1B48-4E50-8729-ED8BD9A07C76}">
      <dgm:prSet phldrT="[Text]" phldr="0"/>
      <dgm:spPr/>
      <dgm:t>
        <a:bodyPr/>
        <a:lstStyle/>
        <a:p>
          <a:endParaRPr lang="en-GB" dirty="0"/>
        </a:p>
      </dgm:t>
    </dgm:pt>
    <dgm:pt modelId="{227706A9-EEC4-4DAC-A339-33B573FBB797}" type="parTrans" cxnId="{F158EAC2-1249-4615-A367-41E80A84C4D3}">
      <dgm:prSet/>
      <dgm:spPr/>
      <dgm:t>
        <a:bodyPr/>
        <a:lstStyle/>
        <a:p>
          <a:endParaRPr lang="en-GB"/>
        </a:p>
      </dgm:t>
    </dgm:pt>
    <dgm:pt modelId="{7DFCE4D2-6200-46D7-AA7B-3988EF855C88}" type="sibTrans" cxnId="{F158EAC2-1249-4615-A367-41E80A84C4D3}">
      <dgm:prSet/>
      <dgm:spPr/>
      <dgm:t>
        <a:bodyPr/>
        <a:lstStyle/>
        <a:p>
          <a:endParaRPr lang="en-GB"/>
        </a:p>
      </dgm:t>
    </dgm:pt>
    <dgm:pt modelId="{810403BC-DEAA-498F-8891-30E331C2D09C}">
      <dgm:prSet phldr="0"/>
      <dgm:spPr/>
      <dgm:t>
        <a:bodyPr/>
        <a:lstStyle/>
        <a:p>
          <a:pPr rtl="0"/>
          <a:r>
            <a:rPr lang="en-GB" b="1" dirty="0"/>
            <a:t>Just knowing about it does not count. </a:t>
          </a:r>
          <a:endParaRPr lang="en-US" dirty="0"/>
        </a:p>
      </dgm:t>
    </dgm:pt>
    <dgm:pt modelId="{CD7F61C1-C9F7-4DC1-86C8-401151A05938}" type="parTrans" cxnId="{B58FF7AD-6BDA-4C22-9C95-6682CE0C0CFA}">
      <dgm:prSet/>
      <dgm:spPr/>
      <dgm:t>
        <a:bodyPr/>
        <a:lstStyle/>
        <a:p>
          <a:endParaRPr lang="en-GB"/>
        </a:p>
      </dgm:t>
    </dgm:pt>
    <dgm:pt modelId="{84EB791F-7463-4C70-8875-410EAFF3868A}" type="sibTrans" cxnId="{B58FF7AD-6BDA-4C22-9C95-6682CE0C0CFA}">
      <dgm:prSet/>
      <dgm:spPr/>
      <dgm:t>
        <a:bodyPr/>
        <a:lstStyle/>
        <a:p>
          <a:endParaRPr lang="en-GB"/>
        </a:p>
      </dgm:t>
    </dgm:pt>
    <dgm:pt modelId="{9444D4FF-8006-4D7D-85EE-B32EF3FDCAC7}">
      <dgm:prSet phldr="0"/>
      <dgm:spPr/>
      <dgm:t>
        <a:bodyPr/>
        <a:lstStyle/>
        <a:p>
          <a:r>
            <a:rPr lang="en-GB" b="1" dirty="0"/>
            <a:t>You must consent to the risk that you were aware of.</a:t>
          </a:r>
          <a:endParaRPr lang="en-US" dirty="0"/>
        </a:p>
      </dgm:t>
    </dgm:pt>
    <dgm:pt modelId="{9FAEC5E6-07B2-461C-B9C3-9A179D1BB5AD}" type="parTrans" cxnId="{3145D187-3C21-43E5-826B-8317D089717C}">
      <dgm:prSet/>
      <dgm:spPr/>
      <dgm:t>
        <a:bodyPr/>
        <a:lstStyle/>
        <a:p>
          <a:endParaRPr lang="en-GB"/>
        </a:p>
      </dgm:t>
    </dgm:pt>
    <dgm:pt modelId="{8B0F1040-ABFB-48B5-AFED-24EA2906A48A}" type="sibTrans" cxnId="{3145D187-3C21-43E5-826B-8317D089717C}">
      <dgm:prSet/>
      <dgm:spPr/>
      <dgm:t>
        <a:bodyPr/>
        <a:lstStyle/>
        <a:p>
          <a:endParaRPr lang="en-GB"/>
        </a:p>
      </dgm:t>
    </dgm:pt>
    <dgm:pt modelId="{0A7F7DAA-E701-4C21-B0EB-59F061AC0925}">
      <dgm:prSet phldr="0"/>
      <dgm:spPr/>
      <dgm:t>
        <a:bodyPr/>
        <a:lstStyle/>
        <a:p>
          <a:r>
            <a:rPr lang="en-GB" b="1" dirty="0"/>
            <a:t>Smith v Baker [1891] </a:t>
          </a:r>
          <a:endParaRPr lang="en-US" dirty="0"/>
        </a:p>
      </dgm:t>
    </dgm:pt>
    <dgm:pt modelId="{F96FB6CC-A15C-4F3F-A2F8-382525CC11DB}" type="parTrans" cxnId="{60652D20-7F31-4A9A-A4E7-16F16C795233}">
      <dgm:prSet/>
      <dgm:spPr/>
      <dgm:t>
        <a:bodyPr/>
        <a:lstStyle/>
        <a:p>
          <a:endParaRPr lang="en-GB"/>
        </a:p>
      </dgm:t>
    </dgm:pt>
    <dgm:pt modelId="{90207D86-7CAF-42C4-926D-ED5973B211FA}" type="sibTrans" cxnId="{60652D20-7F31-4A9A-A4E7-16F16C795233}">
      <dgm:prSet/>
      <dgm:spPr/>
      <dgm:t>
        <a:bodyPr/>
        <a:lstStyle/>
        <a:p>
          <a:endParaRPr lang="en-GB"/>
        </a:p>
      </dgm:t>
    </dgm:pt>
    <dgm:pt modelId="{1BB84C09-7BC3-49F6-BD7D-5330612B1552}">
      <dgm:prSet phldr="0"/>
      <dgm:spPr/>
      <dgm:t>
        <a:bodyPr/>
        <a:lstStyle/>
        <a:p>
          <a:r>
            <a:rPr lang="en-GB" b="1" dirty="0"/>
            <a:t>Essential work to keep his job. </a:t>
          </a:r>
          <a:endParaRPr lang="en-US" dirty="0"/>
        </a:p>
      </dgm:t>
    </dgm:pt>
    <dgm:pt modelId="{DAE2198B-162B-4F4F-B874-7DF0A23FCE4B}" type="parTrans" cxnId="{41765345-494B-48CC-96C6-B96D9C9AC072}">
      <dgm:prSet/>
      <dgm:spPr/>
      <dgm:t>
        <a:bodyPr/>
        <a:lstStyle/>
        <a:p>
          <a:endParaRPr lang="en-GB"/>
        </a:p>
      </dgm:t>
    </dgm:pt>
    <dgm:pt modelId="{C8A3A91A-F7E6-40FA-9B5A-B818075F46DE}" type="sibTrans" cxnId="{41765345-494B-48CC-96C6-B96D9C9AC072}">
      <dgm:prSet/>
      <dgm:spPr/>
      <dgm:t>
        <a:bodyPr/>
        <a:lstStyle/>
        <a:p>
          <a:endParaRPr lang="en-GB"/>
        </a:p>
      </dgm:t>
    </dgm:pt>
    <dgm:pt modelId="{55CAAF9B-5AD2-4CAD-8791-B70D3B59F3C2}" type="pres">
      <dgm:prSet presAssocID="{3A5BD320-AAC9-4956-9EA4-E63454CE2B78}" presName="vert0" presStyleCnt="0">
        <dgm:presLayoutVars>
          <dgm:dir/>
          <dgm:animOne val="branch"/>
          <dgm:animLvl val="lvl"/>
        </dgm:presLayoutVars>
      </dgm:prSet>
      <dgm:spPr/>
    </dgm:pt>
    <dgm:pt modelId="{B47A3D9E-85E1-4871-B205-D76423F66FF5}" type="pres">
      <dgm:prSet presAssocID="{810403BC-DEAA-498F-8891-30E331C2D09C}" presName="thickLine" presStyleLbl="alignNode1" presStyleIdx="0" presStyleCnt="5"/>
      <dgm:spPr/>
    </dgm:pt>
    <dgm:pt modelId="{BA527633-DC71-4A63-88A2-7DA38FF61CB2}" type="pres">
      <dgm:prSet presAssocID="{810403BC-DEAA-498F-8891-30E331C2D09C}" presName="horz1" presStyleCnt="0"/>
      <dgm:spPr/>
    </dgm:pt>
    <dgm:pt modelId="{797D8BB9-5EF4-4F0A-A007-E154ACDEE41B}" type="pres">
      <dgm:prSet presAssocID="{810403BC-DEAA-498F-8891-30E331C2D09C}" presName="tx1" presStyleLbl="revTx" presStyleIdx="0" presStyleCnt="5"/>
      <dgm:spPr/>
    </dgm:pt>
    <dgm:pt modelId="{7F8C9A5F-D861-4DCA-B2F0-10A9A6DEDAE7}" type="pres">
      <dgm:prSet presAssocID="{810403BC-DEAA-498F-8891-30E331C2D09C}" presName="vert1" presStyleCnt="0"/>
      <dgm:spPr/>
    </dgm:pt>
    <dgm:pt modelId="{DE143BE1-9ECD-4D2F-B4AA-8E0D3982E513}" type="pres">
      <dgm:prSet presAssocID="{9444D4FF-8006-4D7D-85EE-B32EF3FDCAC7}" presName="thickLine" presStyleLbl="alignNode1" presStyleIdx="1" presStyleCnt="5"/>
      <dgm:spPr/>
    </dgm:pt>
    <dgm:pt modelId="{E5F8EB66-DC75-4A90-A510-1ADBCF7FD8BC}" type="pres">
      <dgm:prSet presAssocID="{9444D4FF-8006-4D7D-85EE-B32EF3FDCAC7}" presName="horz1" presStyleCnt="0"/>
      <dgm:spPr/>
    </dgm:pt>
    <dgm:pt modelId="{B0BB67F2-9CB5-42E4-B1AB-E86FC4CCA227}" type="pres">
      <dgm:prSet presAssocID="{9444D4FF-8006-4D7D-85EE-B32EF3FDCAC7}" presName="tx1" presStyleLbl="revTx" presStyleIdx="1" presStyleCnt="5"/>
      <dgm:spPr/>
    </dgm:pt>
    <dgm:pt modelId="{BB237FBC-4B5F-4251-B2FE-F6C74124914D}" type="pres">
      <dgm:prSet presAssocID="{9444D4FF-8006-4D7D-85EE-B32EF3FDCAC7}" presName="vert1" presStyleCnt="0"/>
      <dgm:spPr/>
    </dgm:pt>
    <dgm:pt modelId="{935A80FF-14B8-4056-B32D-6CFB622C0969}" type="pres">
      <dgm:prSet presAssocID="{0A7F7DAA-E701-4C21-B0EB-59F061AC0925}" presName="thickLine" presStyleLbl="alignNode1" presStyleIdx="2" presStyleCnt="5"/>
      <dgm:spPr/>
    </dgm:pt>
    <dgm:pt modelId="{99AE45B7-55AF-470A-B24F-66684E84FC52}" type="pres">
      <dgm:prSet presAssocID="{0A7F7DAA-E701-4C21-B0EB-59F061AC0925}" presName="horz1" presStyleCnt="0"/>
      <dgm:spPr/>
    </dgm:pt>
    <dgm:pt modelId="{94291209-E7B1-43BE-B459-763F659C243E}" type="pres">
      <dgm:prSet presAssocID="{0A7F7DAA-E701-4C21-B0EB-59F061AC0925}" presName="tx1" presStyleLbl="revTx" presStyleIdx="2" presStyleCnt="5"/>
      <dgm:spPr/>
    </dgm:pt>
    <dgm:pt modelId="{0BE06D26-71F0-4226-8DB1-730FCC2D77FC}" type="pres">
      <dgm:prSet presAssocID="{0A7F7DAA-E701-4C21-B0EB-59F061AC0925}" presName="vert1" presStyleCnt="0"/>
      <dgm:spPr/>
    </dgm:pt>
    <dgm:pt modelId="{D85B43D8-3822-485F-BD4D-9DE6AF5D0B97}" type="pres">
      <dgm:prSet presAssocID="{1BB84C09-7BC3-49F6-BD7D-5330612B1552}" presName="thickLine" presStyleLbl="alignNode1" presStyleIdx="3" presStyleCnt="5"/>
      <dgm:spPr/>
    </dgm:pt>
    <dgm:pt modelId="{50C54807-5C70-4C0C-85E6-CD34214BB7CB}" type="pres">
      <dgm:prSet presAssocID="{1BB84C09-7BC3-49F6-BD7D-5330612B1552}" presName="horz1" presStyleCnt="0"/>
      <dgm:spPr/>
    </dgm:pt>
    <dgm:pt modelId="{9D4842D4-140A-4FB5-9B9F-4D563E296F83}" type="pres">
      <dgm:prSet presAssocID="{1BB84C09-7BC3-49F6-BD7D-5330612B1552}" presName="tx1" presStyleLbl="revTx" presStyleIdx="3" presStyleCnt="5"/>
      <dgm:spPr/>
    </dgm:pt>
    <dgm:pt modelId="{183EA2EF-5126-45D3-86D5-0A6D265CF3BE}" type="pres">
      <dgm:prSet presAssocID="{1BB84C09-7BC3-49F6-BD7D-5330612B1552}" presName="vert1" presStyleCnt="0"/>
      <dgm:spPr/>
    </dgm:pt>
    <dgm:pt modelId="{E0A61B17-DD53-4D86-83C7-9245FC5CB292}" type="pres">
      <dgm:prSet presAssocID="{79FEC548-1B48-4E50-8729-ED8BD9A07C76}" presName="thickLine" presStyleLbl="alignNode1" presStyleIdx="4" presStyleCnt="5"/>
      <dgm:spPr/>
    </dgm:pt>
    <dgm:pt modelId="{6C79C4DE-D038-4693-99A8-A17ACFCFEE60}" type="pres">
      <dgm:prSet presAssocID="{79FEC548-1B48-4E50-8729-ED8BD9A07C76}" presName="horz1" presStyleCnt="0"/>
      <dgm:spPr/>
    </dgm:pt>
    <dgm:pt modelId="{1CE25AC7-3852-40D1-A933-3C4D12E932AF}" type="pres">
      <dgm:prSet presAssocID="{79FEC548-1B48-4E50-8729-ED8BD9A07C76}" presName="tx1" presStyleLbl="revTx" presStyleIdx="4" presStyleCnt="5"/>
      <dgm:spPr/>
    </dgm:pt>
    <dgm:pt modelId="{6BE2B56E-F58E-4AC4-B66C-A1F9A512C934}" type="pres">
      <dgm:prSet presAssocID="{79FEC548-1B48-4E50-8729-ED8BD9A07C76}" presName="vert1" presStyleCnt="0"/>
      <dgm:spPr/>
    </dgm:pt>
  </dgm:ptLst>
  <dgm:cxnLst>
    <dgm:cxn modelId="{36A01307-87BF-4D9D-A89D-D77254A8661A}" type="presOf" srcId="{9444D4FF-8006-4D7D-85EE-B32EF3FDCAC7}" destId="{B0BB67F2-9CB5-42E4-B1AB-E86FC4CCA227}" srcOrd="0" destOrd="0" presId="urn:microsoft.com/office/officeart/2008/layout/LinedList"/>
    <dgm:cxn modelId="{E7299B1D-A12B-499A-8F94-0A6F5002A95A}" type="presOf" srcId="{1BB84C09-7BC3-49F6-BD7D-5330612B1552}" destId="{9D4842D4-140A-4FB5-9B9F-4D563E296F83}" srcOrd="0" destOrd="0" presId="urn:microsoft.com/office/officeart/2008/layout/LinedList"/>
    <dgm:cxn modelId="{60652D20-7F31-4A9A-A4E7-16F16C795233}" srcId="{3A5BD320-AAC9-4956-9EA4-E63454CE2B78}" destId="{0A7F7DAA-E701-4C21-B0EB-59F061AC0925}" srcOrd="2" destOrd="0" parTransId="{F96FB6CC-A15C-4F3F-A2F8-382525CC11DB}" sibTransId="{90207D86-7CAF-42C4-926D-ED5973B211FA}"/>
    <dgm:cxn modelId="{46E7D063-3E0E-4AC0-A640-D3E0A78E1986}" type="presOf" srcId="{0A7F7DAA-E701-4C21-B0EB-59F061AC0925}" destId="{94291209-E7B1-43BE-B459-763F659C243E}" srcOrd="0" destOrd="0" presId="urn:microsoft.com/office/officeart/2008/layout/LinedList"/>
    <dgm:cxn modelId="{41765345-494B-48CC-96C6-B96D9C9AC072}" srcId="{3A5BD320-AAC9-4956-9EA4-E63454CE2B78}" destId="{1BB84C09-7BC3-49F6-BD7D-5330612B1552}" srcOrd="3" destOrd="0" parTransId="{DAE2198B-162B-4F4F-B874-7DF0A23FCE4B}" sibTransId="{C8A3A91A-F7E6-40FA-9B5A-B818075F46DE}"/>
    <dgm:cxn modelId="{C1EA076B-46B2-4A90-B323-BB8D36FA193F}" type="presOf" srcId="{3A5BD320-AAC9-4956-9EA4-E63454CE2B78}" destId="{55CAAF9B-5AD2-4CAD-8791-B70D3B59F3C2}" srcOrd="0" destOrd="0" presId="urn:microsoft.com/office/officeart/2008/layout/LinedList"/>
    <dgm:cxn modelId="{D25A1458-1E5A-4599-AE68-877BC575236E}" type="presOf" srcId="{810403BC-DEAA-498F-8891-30E331C2D09C}" destId="{797D8BB9-5EF4-4F0A-A007-E154ACDEE41B}" srcOrd="0" destOrd="0" presId="urn:microsoft.com/office/officeart/2008/layout/LinedList"/>
    <dgm:cxn modelId="{D7DA0179-F743-4962-8355-4E17D3C146BF}" type="presOf" srcId="{79FEC548-1B48-4E50-8729-ED8BD9A07C76}" destId="{1CE25AC7-3852-40D1-A933-3C4D12E932AF}" srcOrd="0" destOrd="0" presId="urn:microsoft.com/office/officeart/2008/layout/LinedList"/>
    <dgm:cxn modelId="{3145D187-3C21-43E5-826B-8317D089717C}" srcId="{3A5BD320-AAC9-4956-9EA4-E63454CE2B78}" destId="{9444D4FF-8006-4D7D-85EE-B32EF3FDCAC7}" srcOrd="1" destOrd="0" parTransId="{9FAEC5E6-07B2-461C-B9C3-9A179D1BB5AD}" sibTransId="{8B0F1040-ABFB-48B5-AFED-24EA2906A48A}"/>
    <dgm:cxn modelId="{B58FF7AD-6BDA-4C22-9C95-6682CE0C0CFA}" srcId="{3A5BD320-AAC9-4956-9EA4-E63454CE2B78}" destId="{810403BC-DEAA-498F-8891-30E331C2D09C}" srcOrd="0" destOrd="0" parTransId="{CD7F61C1-C9F7-4DC1-86C8-401151A05938}" sibTransId="{84EB791F-7463-4C70-8875-410EAFF3868A}"/>
    <dgm:cxn modelId="{F158EAC2-1249-4615-A367-41E80A84C4D3}" srcId="{3A5BD320-AAC9-4956-9EA4-E63454CE2B78}" destId="{79FEC548-1B48-4E50-8729-ED8BD9A07C76}" srcOrd="4" destOrd="0" parTransId="{227706A9-EEC4-4DAC-A339-33B573FBB797}" sibTransId="{7DFCE4D2-6200-46D7-AA7B-3988EF855C88}"/>
    <dgm:cxn modelId="{2A8A91FC-1CF5-49F5-BB75-6E7FA180D552}" type="presParOf" srcId="{55CAAF9B-5AD2-4CAD-8791-B70D3B59F3C2}" destId="{B47A3D9E-85E1-4871-B205-D76423F66FF5}" srcOrd="0" destOrd="0" presId="urn:microsoft.com/office/officeart/2008/layout/LinedList"/>
    <dgm:cxn modelId="{8C3C317D-93A9-4E0A-A9A2-33E7A753C9F0}" type="presParOf" srcId="{55CAAF9B-5AD2-4CAD-8791-B70D3B59F3C2}" destId="{BA527633-DC71-4A63-88A2-7DA38FF61CB2}" srcOrd="1" destOrd="0" presId="urn:microsoft.com/office/officeart/2008/layout/LinedList"/>
    <dgm:cxn modelId="{F35FE142-BB4E-49DC-981D-69138D21C506}" type="presParOf" srcId="{BA527633-DC71-4A63-88A2-7DA38FF61CB2}" destId="{797D8BB9-5EF4-4F0A-A007-E154ACDEE41B}" srcOrd="0" destOrd="0" presId="urn:microsoft.com/office/officeart/2008/layout/LinedList"/>
    <dgm:cxn modelId="{54A21A18-F0CD-49AE-AC56-C17EE8C880FA}" type="presParOf" srcId="{BA527633-DC71-4A63-88A2-7DA38FF61CB2}" destId="{7F8C9A5F-D861-4DCA-B2F0-10A9A6DEDAE7}" srcOrd="1" destOrd="0" presId="urn:microsoft.com/office/officeart/2008/layout/LinedList"/>
    <dgm:cxn modelId="{C9BEAB34-5EC7-41C5-90D9-11E17AEE4C41}" type="presParOf" srcId="{55CAAF9B-5AD2-4CAD-8791-B70D3B59F3C2}" destId="{DE143BE1-9ECD-4D2F-B4AA-8E0D3982E513}" srcOrd="2" destOrd="0" presId="urn:microsoft.com/office/officeart/2008/layout/LinedList"/>
    <dgm:cxn modelId="{35F25335-6237-466D-BA1C-561B184CB899}" type="presParOf" srcId="{55CAAF9B-5AD2-4CAD-8791-B70D3B59F3C2}" destId="{E5F8EB66-DC75-4A90-A510-1ADBCF7FD8BC}" srcOrd="3" destOrd="0" presId="urn:microsoft.com/office/officeart/2008/layout/LinedList"/>
    <dgm:cxn modelId="{7E8DE316-E626-4F84-96CC-4137FF9A4C36}" type="presParOf" srcId="{E5F8EB66-DC75-4A90-A510-1ADBCF7FD8BC}" destId="{B0BB67F2-9CB5-42E4-B1AB-E86FC4CCA227}" srcOrd="0" destOrd="0" presId="urn:microsoft.com/office/officeart/2008/layout/LinedList"/>
    <dgm:cxn modelId="{96C32EC3-C0BC-4DFE-B629-FCF7C21B6943}" type="presParOf" srcId="{E5F8EB66-DC75-4A90-A510-1ADBCF7FD8BC}" destId="{BB237FBC-4B5F-4251-B2FE-F6C74124914D}" srcOrd="1" destOrd="0" presId="urn:microsoft.com/office/officeart/2008/layout/LinedList"/>
    <dgm:cxn modelId="{FE32C38F-2ED2-4BDB-9874-6F8D63469E03}" type="presParOf" srcId="{55CAAF9B-5AD2-4CAD-8791-B70D3B59F3C2}" destId="{935A80FF-14B8-4056-B32D-6CFB622C0969}" srcOrd="4" destOrd="0" presId="urn:microsoft.com/office/officeart/2008/layout/LinedList"/>
    <dgm:cxn modelId="{C84B39F5-7A28-43CE-8906-029CE929842A}" type="presParOf" srcId="{55CAAF9B-5AD2-4CAD-8791-B70D3B59F3C2}" destId="{99AE45B7-55AF-470A-B24F-66684E84FC52}" srcOrd="5" destOrd="0" presId="urn:microsoft.com/office/officeart/2008/layout/LinedList"/>
    <dgm:cxn modelId="{D0BC2558-5AFB-413B-AA31-5329592B07AE}" type="presParOf" srcId="{99AE45B7-55AF-470A-B24F-66684E84FC52}" destId="{94291209-E7B1-43BE-B459-763F659C243E}" srcOrd="0" destOrd="0" presId="urn:microsoft.com/office/officeart/2008/layout/LinedList"/>
    <dgm:cxn modelId="{93C96D3A-C1D0-4F2C-B4D8-A5E7C9A292EC}" type="presParOf" srcId="{99AE45B7-55AF-470A-B24F-66684E84FC52}" destId="{0BE06D26-71F0-4226-8DB1-730FCC2D77FC}" srcOrd="1" destOrd="0" presId="urn:microsoft.com/office/officeart/2008/layout/LinedList"/>
    <dgm:cxn modelId="{271F5FF6-A845-4F6F-8BB1-9BE631A0EBAF}" type="presParOf" srcId="{55CAAF9B-5AD2-4CAD-8791-B70D3B59F3C2}" destId="{D85B43D8-3822-485F-BD4D-9DE6AF5D0B97}" srcOrd="6" destOrd="0" presId="urn:microsoft.com/office/officeart/2008/layout/LinedList"/>
    <dgm:cxn modelId="{1E4FDA69-24A1-49D8-BC0E-6D57D6F8D9FE}" type="presParOf" srcId="{55CAAF9B-5AD2-4CAD-8791-B70D3B59F3C2}" destId="{50C54807-5C70-4C0C-85E6-CD34214BB7CB}" srcOrd="7" destOrd="0" presId="urn:microsoft.com/office/officeart/2008/layout/LinedList"/>
    <dgm:cxn modelId="{2EE773C6-A7FA-4449-995D-06C4056153FF}" type="presParOf" srcId="{50C54807-5C70-4C0C-85E6-CD34214BB7CB}" destId="{9D4842D4-140A-4FB5-9B9F-4D563E296F83}" srcOrd="0" destOrd="0" presId="urn:microsoft.com/office/officeart/2008/layout/LinedList"/>
    <dgm:cxn modelId="{E8B058B5-7487-4072-8C84-56D69827AEF0}" type="presParOf" srcId="{50C54807-5C70-4C0C-85E6-CD34214BB7CB}" destId="{183EA2EF-5126-45D3-86D5-0A6D265CF3BE}" srcOrd="1" destOrd="0" presId="urn:microsoft.com/office/officeart/2008/layout/LinedList"/>
    <dgm:cxn modelId="{05142CA1-D992-458F-AA81-C0FEB342AA9D}" type="presParOf" srcId="{55CAAF9B-5AD2-4CAD-8791-B70D3B59F3C2}" destId="{E0A61B17-DD53-4D86-83C7-9245FC5CB292}" srcOrd="8" destOrd="0" presId="urn:microsoft.com/office/officeart/2008/layout/LinedList"/>
    <dgm:cxn modelId="{6A5DD969-DAA6-4EEA-B517-3A3A80CF0330}" type="presParOf" srcId="{55CAAF9B-5AD2-4CAD-8791-B70D3B59F3C2}" destId="{6C79C4DE-D038-4693-99A8-A17ACFCFEE60}" srcOrd="9" destOrd="0" presId="urn:microsoft.com/office/officeart/2008/layout/LinedList"/>
    <dgm:cxn modelId="{D7E2203C-1074-4205-91BE-58B63626065A}" type="presParOf" srcId="{6C79C4DE-D038-4693-99A8-A17ACFCFEE60}" destId="{1CE25AC7-3852-40D1-A933-3C4D12E932AF}" srcOrd="0" destOrd="0" presId="urn:microsoft.com/office/officeart/2008/layout/LinedList"/>
    <dgm:cxn modelId="{4AD4691C-AF51-4356-875A-8361187402C2}" type="presParOf" srcId="{6C79C4DE-D038-4693-99A8-A17ACFCFEE60}" destId="{6BE2B56E-F58E-4AC4-B66C-A1F9A512C9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BC7EA5-6531-4360-BD1B-A80E3A29C71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B15DB9-E2AA-4EBB-95F3-94A99436946B}">
      <dgm:prSet/>
      <dgm:spPr/>
      <dgm:t>
        <a:bodyPr/>
        <a:lstStyle/>
        <a:p>
          <a:r>
            <a:rPr lang="en-GB"/>
            <a:t>Research the case of; </a:t>
          </a:r>
          <a:endParaRPr lang="en-US"/>
        </a:p>
      </dgm:t>
    </dgm:pt>
    <dgm:pt modelId="{BAB19727-052D-44EE-8D68-C97111625124}" type="parTrans" cxnId="{8CA40658-A039-47B3-B235-1DC0B53EB01C}">
      <dgm:prSet/>
      <dgm:spPr/>
      <dgm:t>
        <a:bodyPr/>
        <a:lstStyle/>
        <a:p>
          <a:endParaRPr lang="en-US"/>
        </a:p>
      </dgm:t>
    </dgm:pt>
    <dgm:pt modelId="{5B4095CC-4495-4D8F-B7F8-23C2A131C566}" type="sibTrans" cxnId="{8CA40658-A039-47B3-B235-1DC0B53EB01C}">
      <dgm:prSet/>
      <dgm:spPr/>
      <dgm:t>
        <a:bodyPr/>
        <a:lstStyle/>
        <a:p>
          <a:endParaRPr lang="en-US"/>
        </a:p>
      </dgm:t>
    </dgm:pt>
    <dgm:pt modelId="{4B474308-2602-41C7-A2AF-2C8F980394B5}">
      <dgm:prSet/>
      <dgm:spPr/>
      <dgm:t>
        <a:bodyPr/>
        <a:lstStyle/>
        <a:p>
          <a:r>
            <a:rPr lang="en-GB"/>
            <a:t>Ashton v Turner [1981] </a:t>
          </a:r>
          <a:endParaRPr lang="en-US"/>
        </a:p>
      </dgm:t>
    </dgm:pt>
    <dgm:pt modelId="{1E0CB41E-E7BE-40DF-A46F-22A5B3CDCD65}" type="parTrans" cxnId="{51489EFB-D3B6-4C48-8FCB-332A4C267A6F}">
      <dgm:prSet/>
      <dgm:spPr/>
      <dgm:t>
        <a:bodyPr/>
        <a:lstStyle/>
        <a:p>
          <a:endParaRPr lang="en-US"/>
        </a:p>
      </dgm:t>
    </dgm:pt>
    <dgm:pt modelId="{00016C00-C72C-4E82-B851-2645E9A00A92}" type="sibTrans" cxnId="{51489EFB-D3B6-4C48-8FCB-332A4C267A6F}">
      <dgm:prSet/>
      <dgm:spPr/>
      <dgm:t>
        <a:bodyPr/>
        <a:lstStyle/>
        <a:p>
          <a:endParaRPr lang="en-US"/>
        </a:p>
      </dgm:t>
    </dgm:pt>
    <dgm:pt modelId="{571760AD-D758-4532-9F0E-62B668B6E150}">
      <dgm:prSet/>
      <dgm:spPr/>
      <dgm:t>
        <a:bodyPr/>
        <a:lstStyle/>
        <a:p>
          <a:r>
            <a:rPr lang="en-GB"/>
            <a:t>Find out the facts. </a:t>
          </a:r>
          <a:endParaRPr lang="en-US"/>
        </a:p>
      </dgm:t>
    </dgm:pt>
    <dgm:pt modelId="{8A91C30C-A382-4B87-B3F9-C0F76D469665}" type="parTrans" cxnId="{2F534AE8-7974-4A80-A984-0FD84AB58551}">
      <dgm:prSet/>
      <dgm:spPr/>
      <dgm:t>
        <a:bodyPr/>
        <a:lstStyle/>
        <a:p>
          <a:endParaRPr lang="en-US"/>
        </a:p>
      </dgm:t>
    </dgm:pt>
    <dgm:pt modelId="{BB9DB95E-8912-41E6-9F55-8AFB05EDCE99}" type="sibTrans" cxnId="{2F534AE8-7974-4A80-A984-0FD84AB58551}">
      <dgm:prSet/>
      <dgm:spPr/>
      <dgm:t>
        <a:bodyPr/>
        <a:lstStyle/>
        <a:p>
          <a:endParaRPr lang="en-US"/>
        </a:p>
      </dgm:t>
    </dgm:pt>
    <dgm:pt modelId="{61EB376A-F1C5-4D45-87FD-B6157F4E2FF7}">
      <dgm:prSet/>
      <dgm:spPr/>
      <dgm:t>
        <a:bodyPr/>
        <a:lstStyle/>
        <a:p>
          <a:r>
            <a:rPr lang="en-GB"/>
            <a:t>Find out the outcome. </a:t>
          </a:r>
          <a:endParaRPr lang="en-US"/>
        </a:p>
      </dgm:t>
    </dgm:pt>
    <dgm:pt modelId="{006B38A9-9CB3-4A58-A4B1-8D2D71A9C14B}" type="parTrans" cxnId="{3F1EF6AD-5A45-4C0D-A717-E9AD4173EA5D}">
      <dgm:prSet/>
      <dgm:spPr/>
      <dgm:t>
        <a:bodyPr/>
        <a:lstStyle/>
        <a:p>
          <a:endParaRPr lang="en-US"/>
        </a:p>
      </dgm:t>
    </dgm:pt>
    <dgm:pt modelId="{B555B095-0AFE-45B3-AE62-00081E5C1C92}" type="sibTrans" cxnId="{3F1EF6AD-5A45-4C0D-A717-E9AD4173EA5D}">
      <dgm:prSet/>
      <dgm:spPr/>
      <dgm:t>
        <a:bodyPr/>
        <a:lstStyle/>
        <a:p>
          <a:endParaRPr lang="en-US"/>
        </a:p>
      </dgm:t>
    </dgm:pt>
    <dgm:pt modelId="{047E1A4F-CAA1-4E3C-936F-F8C16B570F7B}" type="pres">
      <dgm:prSet presAssocID="{2CBC7EA5-6531-4360-BD1B-A80E3A29C71B}" presName="linear" presStyleCnt="0">
        <dgm:presLayoutVars>
          <dgm:animLvl val="lvl"/>
          <dgm:resizeHandles val="exact"/>
        </dgm:presLayoutVars>
      </dgm:prSet>
      <dgm:spPr/>
    </dgm:pt>
    <dgm:pt modelId="{0A74872C-F4AF-4AD4-A131-D90EB40D6AC7}" type="pres">
      <dgm:prSet presAssocID="{C5B15DB9-E2AA-4EBB-95F3-94A99436946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9900A7-C40A-49EF-9509-AAFC50248028}" type="pres">
      <dgm:prSet presAssocID="{5B4095CC-4495-4D8F-B7F8-23C2A131C566}" presName="spacer" presStyleCnt="0"/>
      <dgm:spPr/>
    </dgm:pt>
    <dgm:pt modelId="{45B06F3B-BAC9-40ED-96E8-9503653CA1B1}" type="pres">
      <dgm:prSet presAssocID="{4B474308-2602-41C7-A2AF-2C8F980394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D950059-407E-49C7-9F33-DCD9F4C5F682}" type="pres">
      <dgm:prSet presAssocID="{00016C00-C72C-4E82-B851-2645E9A00A92}" presName="spacer" presStyleCnt="0"/>
      <dgm:spPr/>
    </dgm:pt>
    <dgm:pt modelId="{30BAE17E-AF3D-4D38-B4E3-C671AFEE8878}" type="pres">
      <dgm:prSet presAssocID="{571760AD-D758-4532-9F0E-62B668B6E1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B55958D-DE39-4CFD-A5F8-2199C8A89730}" type="pres">
      <dgm:prSet presAssocID="{BB9DB95E-8912-41E6-9F55-8AFB05EDCE99}" presName="spacer" presStyleCnt="0"/>
      <dgm:spPr/>
    </dgm:pt>
    <dgm:pt modelId="{4106EDD8-AD73-4FDD-AC92-D9C06E1E0336}" type="pres">
      <dgm:prSet presAssocID="{61EB376A-F1C5-4D45-87FD-B6157F4E2F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BBEA832-A95A-49CD-81A7-C827CD03DDA0}" type="presOf" srcId="{61EB376A-F1C5-4D45-87FD-B6157F4E2FF7}" destId="{4106EDD8-AD73-4FDD-AC92-D9C06E1E0336}" srcOrd="0" destOrd="0" presId="urn:microsoft.com/office/officeart/2005/8/layout/vList2"/>
    <dgm:cxn modelId="{804C8D52-55B5-45AD-BA00-C7858A9BB7FD}" type="presOf" srcId="{571760AD-D758-4532-9F0E-62B668B6E150}" destId="{30BAE17E-AF3D-4D38-B4E3-C671AFEE8878}" srcOrd="0" destOrd="0" presId="urn:microsoft.com/office/officeart/2005/8/layout/vList2"/>
    <dgm:cxn modelId="{15EF8955-7329-448E-96FB-7CB2863DC616}" type="presOf" srcId="{C5B15DB9-E2AA-4EBB-95F3-94A99436946B}" destId="{0A74872C-F4AF-4AD4-A131-D90EB40D6AC7}" srcOrd="0" destOrd="0" presId="urn:microsoft.com/office/officeart/2005/8/layout/vList2"/>
    <dgm:cxn modelId="{2E83B777-4E07-42C3-9C96-97DE6054B860}" type="presOf" srcId="{4B474308-2602-41C7-A2AF-2C8F980394B5}" destId="{45B06F3B-BAC9-40ED-96E8-9503653CA1B1}" srcOrd="0" destOrd="0" presId="urn:microsoft.com/office/officeart/2005/8/layout/vList2"/>
    <dgm:cxn modelId="{8CA40658-A039-47B3-B235-1DC0B53EB01C}" srcId="{2CBC7EA5-6531-4360-BD1B-A80E3A29C71B}" destId="{C5B15DB9-E2AA-4EBB-95F3-94A99436946B}" srcOrd="0" destOrd="0" parTransId="{BAB19727-052D-44EE-8D68-C97111625124}" sibTransId="{5B4095CC-4495-4D8F-B7F8-23C2A131C566}"/>
    <dgm:cxn modelId="{3F1EF6AD-5A45-4C0D-A717-E9AD4173EA5D}" srcId="{2CBC7EA5-6531-4360-BD1B-A80E3A29C71B}" destId="{61EB376A-F1C5-4D45-87FD-B6157F4E2FF7}" srcOrd="3" destOrd="0" parTransId="{006B38A9-9CB3-4A58-A4B1-8D2D71A9C14B}" sibTransId="{B555B095-0AFE-45B3-AE62-00081E5C1C92}"/>
    <dgm:cxn modelId="{2F534AE8-7974-4A80-A984-0FD84AB58551}" srcId="{2CBC7EA5-6531-4360-BD1B-A80E3A29C71B}" destId="{571760AD-D758-4532-9F0E-62B668B6E150}" srcOrd="2" destOrd="0" parTransId="{8A91C30C-A382-4B87-B3F9-C0F76D469665}" sibTransId="{BB9DB95E-8912-41E6-9F55-8AFB05EDCE99}"/>
    <dgm:cxn modelId="{4382DDF1-AF0F-419C-AD3D-0AC21D327BA6}" type="presOf" srcId="{2CBC7EA5-6531-4360-BD1B-A80E3A29C71B}" destId="{047E1A4F-CAA1-4E3C-936F-F8C16B570F7B}" srcOrd="0" destOrd="0" presId="urn:microsoft.com/office/officeart/2005/8/layout/vList2"/>
    <dgm:cxn modelId="{51489EFB-D3B6-4C48-8FCB-332A4C267A6F}" srcId="{2CBC7EA5-6531-4360-BD1B-A80E3A29C71B}" destId="{4B474308-2602-41C7-A2AF-2C8F980394B5}" srcOrd="1" destOrd="0" parTransId="{1E0CB41E-E7BE-40DF-A46F-22A5B3CDCD65}" sibTransId="{00016C00-C72C-4E82-B851-2645E9A00A92}"/>
    <dgm:cxn modelId="{F45F7BF7-3E38-444D-8149-B25A719BB95E}" type="presParOf" srcId="{047E1A4F-CAA1-4E3C-936F-F8C16B570F7B}" destId="{0A74872C-F4AF-4AD4-A131-D90EB40D6AC7}" srcOrd="0" destOrd="0" presId="urn:microsoft.com/office/officeart/2005/8/layout/vList2"/>
    <dgm:cxn modelId="{37E49B37-4FE3-4C3B-BFD9-AE154958941F}" type="presParOf" srcId="{047E1A4F-CAA1-4E3C-936F-F8C16B570F7B}" destId="{499900A7-C40A-49EF-9509-AAFC50248028}" srcOrd="1" destOrd="0" presId="urn:microsoft.com/office/officeart/2005/8/layout/vList2"/>
    <dgm:cxn modelId="{64F26B9C-3D66-4882-8B7B-C40EDA30991C}" type="presParOf" srcId="{047E1A4F-CAA1-4E3C-936F-F8C16B570F7B}" destId="{45B06F3B-BAC9-40ED-96E8-9503653CA1B1}" srcOrd="2" destOrd="0" presId="urn:microsoft.com/office/officeart/2005/8/layout/vList2"/>
    <dgm:cxn modelId="{1D7122D2-957B-44F6-8971-544BE9C72CBA}" type="presParOf" srcId="{047E1A4F-CAA1-4E3C-936F-F8C16B570F7B}" destId="{CD950059-407E-49C7-9F33-DCD9F4C5F682}" srcOrd="3" destOrd="0" presId="urn:microsoft.com/office/officeart/2005/8/layout/vList2"/>
    <dgm:cxn modelId="{4758A3D7-0A3C-4970-9E88-9D3C5859FA11}" type="presParOf" srcId="{047E1A4F-CAA1-4E3C-936F-F8C16B570F7B}" destId="{30BAE17E-AF3D-4D38-B4E3-C671AFEE8878}" srcOrd="4" destOrd="0" presId="urn:microsoft.com/office/officeart/2005/8/layout/vList2"/>
    <dgm:cxn modelId="{F25D715C-E4EB-4132-936D-0AD788CF2D43}" type="presParOf" srcId="{047E1A4F-CAA1-4E3C-936F-F8C16B570F7B}" destId="{6B55958D-DE39-4CFD-A5F8-2199C8A89730}" srcOrd="5" destOrd="0" presId="urn:microsoft.com/office/officeart/2005/8/layout/vList2"/>
    <dgm:cxn modelId="{3A7D72DC-2D44-45A8-8518-0A1DA2705BB5}" type="presParOf" srcId="{047E1A4F-CAA1-4E3C-936F-F8C16B570F7B}" destId="{4106EDD8-AD73-4FDD-AC92-D9C06E1E033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EA9FBF-8BEA-4EF8-A176-CDCB847C6E1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F765B7-B383-4F02-8259-706E5F64E9FB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Defences </a:t>
          </a:r>
          <a:endParaRPr lang="en-GB" dirty="0"/>
        </a:p>
      </dgm:t>
    </dgm:pt>
    <dgm:pt modelId="{293FCB4F-FC1E-4D54-A815-55DEE7E383DF}" type="parTrans" cxnId="{18621B48-497F-4207-9B72-BAF40F6EBCB4}">
      <dgm:prSet/>
      <dgm:spPr/>
      <dgm:t>
        <a:bodyPr/>
        <a:lstStyle/>
        <a:p>
          <a:endParaRPr lang="en-GB"/>
        </a:p>
      </dgm:t>
    </dgm:pt>
    <dgm:pt modelId="{B55397B2-C103-418A-B1F4-214AAB2D3009}" type="sibTrans" cxnId="{18621B48-497F-4207-9B72-BAF40F6EBCB4}">
      <dgm:prSet/>
      <dgm:spPr/>
      <dgm:t>
        <a:bodyPr/>
        <a:lstStyle/>
        <a:p>
          <a:endParaRPr lang="en-GB"/>
        </a:p>
      </dgm:t>
    </dgm:pt>
    <dgm:pt modelId="{CCA3BFA5-A38A-4FC6-8E7F-54DDAE3542D1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Consent </a:t>
          </a:r>
          <a:endParaRPr lang="en-GB" dirty="0"/>
        </a:p>
      </dgm:t>
    </dgm:pt>
    <dgm:pt modelId="{81805ABD-F106-405C-B5B1-48C9CD1C9680}" type="parTrans" cxnId="{D3BBDC99-C350-4F85-B10D-552F3F101E31}">
      <dgm:prSet/>
      <dgm:spPr/>
      <dgm:t>
        <a:bodyPr/>
        <a:lstStyle/>
        <a:p>
          <a:endParaRPr lang="en-GB"/>
        </a:p>
      </dgm:t>
    </dgm:pt>
    <dgm:pt modelId="{F426D001-13E6-4F50-B18C-6857E3419EB2}" type="sibTrans" cxnId="{D3BBDC99-C350-4F85-B10D-552F3F101E31}">
      <dgm:prSet/>
      <dgm:spPr/>
      <dgm:t>
        <a:bodyPr/>
        <a:lstStyle/>
        <a:p>
          <a:endParaRPr lang="en-GB"/>
        </a:p>
      </dgm:t>
    </dgm:pt>
    <dgm:pt modelId="{0E4D4A1B-7AC1-4144-A133-4EFC0830E625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Agreement </a:t>
          </a:r>
          <a:endParaRPr lang="en-GB" dirty="0"/>
        </a:p>
      </dgm:t>
    </dgm:pt>
    <dgm:pt modelId="{503BD0D3-B386-481D-999F-32B5132CA284}" type="parTrans" cxnId="{08FFDF61-3086-46CD-BF5B-B7B92C215184}">
      <dgm:prSet/>
      <dgm:spPr/>
      <dgm:t>
        <a:bodyPr/>
        <a:lstStyle/>
        <a:p>
          <a:endParaRPr lang="en-GB"/>
        </a:p>
      </dgm:t>
    </dgm:pt>
    <dgm:pt modelId="{7FA90A33-D7EC-496C-804F-A40BE6CA82BF}" type="sibTrans" cxnId="{08FFDF61-3086-46CD-BF5B-B7B92C215184}">
      <dgm:prSet/>
      <dgm:spPr/>
      <dgm:t>
        <a:bodyPr/>
        <a:lstStyle/>
        <a:p>
          <a:endParaRPr lang="en-GB"/>
        </a:p>
      </dgm:t>
    </dgm:pt>
    <dgm:pt modelId="{42DDC792-00CF-4799-8283-4F9B70943A39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Knowledge </a:t>
          </a:r>
          <a:endParaRPr lang="en-GB" dirty="0"/>
        </a:p>
      </dgm:t>
    </dgm:pt>
    <dgm:pt modelId="{82BC8E13-D4E3-4EFB-994B-4266BED1D834}" type="parTrans" cxnId="{3B6011FC-7760-4C5F-A9F9-BE5A3B6973D6}">
      <dgm:prSet/>
      <dgm:spPr/>
      <dgm:t>
        <a:bodyPr/>
        <a:lstStyle/>
        <a:p>
          <a:endParaRPr lang="en-GB"/>
        </a:p>
      </dgm:t>
    </dgm:pt>
    <dgm:pt modelId="{D93AF71F-6A61-4FFC-84CE-D4832717CDE3}" type="sibTrans" cxnId="{3B6011FC-7760-4C5F-A9F9-BE5A3B6973D6}">
      <dgm:prSet/>
      <dgm:spPr/>
      <dgm:t>
        <a:bodyPr/>
        <a:lstStyle/>
        <a:p>
          <a:endParaRPr lang="en-GB"/>
        </a:p>
      </dgm:t>
    </dgm:pt>
    <dgm:pt modelId="{1043A91D-73FF-427C-B808-D8D064D4BD5A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Illegality </a:t>
          </a:r>
          <a:endParaRPr lang="en-GB" dirty="0"/>
        </a:p>
      </dgm:t>
    </dgm:pt>
    <dgm:pt modelId="{AC00003D-D6CC-4025-85C4-B2B93328A045}" type="parTrans" cxnId="{FCD4A578-80A2-4F88-A13B-133BD3C2A430}">
      <dgm:prSet/>
      <dgm:spPr/>
      <dgm:t>
        <a:bodyPr/>
        <a:lstStyle/>
        <a:p>
          <a:endParaRPr lang="en-GB"/>
        </a:p>
      </dgm:t>
    </dgm:pt>
    <dgm:pt modelId="{4471B161-B7B9-49EA-BABA-F6F36A6B2135}" type="sibTrans" cxnId="{FCD4A578-80A2-4F88-A13B-133BD3C2A430}">
      <dgm:prSet/>
      <dgm:spPr/>
      <dgm:t>
        <a:bodyPr/>
        <a:lstStyle/>
        <a:p>
          <a:endParaRPr lang="en-GB"/>
        </a:p>
      </dgm:t>
    </dgm:pt>
    <dgm:pt modelId="{A971E3F1-018F-49A7-B902-62F1790E1AED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Criminal act</a:t>
          </a:r>
          <a:endParaRPr lang="en-GB" dirty="0"/>
        </a:p>
      </dgm:t>
    </dgm:pt>
    <dgm:pt modelId="{7A370E57-B3FF-47D1-BA66-A5B446141FA2}" type="parTrans" cxnId="{BF41ACEE-05E7-4F6C-8433-B58B2B57EA67}">
      <dgm:prSet/>
      <dgm:spPr/>
      <dgm:t>
        <a:bodyPr/>
        <a:lstStyle/>
        <a:p>
          <a:endParaRPr lang="en-GB"/>
        </a:p>
      </dgm:t>
    </dgm:pt>
    <dgm:pt modelId="{3710E8F2-513F-41B1-A76C-C6D3B4CAB71F}" type="sibTrans" cxnId="{BF41ACEE-05E7-4F6C-8433-B58B2B57EA67}">
      <dgm:prSet/>
      <dgm:spPr/>
      <dgm:t>
        <a:bodyPr/>
        <a:lstStyle/>
        <a:p>
          <a:endParaRPr lang="en-GB"/>
        </a:p>
      </dgm:t>
    </dgm:pt>
    <dgm:pt modelId="{04040F4E-097C-4586-8D09-D6546CE0DB35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Contributory negligence</a:t>
          </a:r>
        </a:p>
      </dgm:t>
    </dgm:pt>
    <dgm:pt modelId="{B67638A3-D8D6-47A7-A244-99B6671921DE}" type="parTrans" cxnId="{C13851AA-3566-4B29-80FF-53BBA3564E5F}">
      <dgm:prSet/>
      <dgm:spPr/>
      <dgm:t>
        <a:bodyPr/>
        <a:lstStyle/>
        <a:p>
          <a:endParaRPr lang="en-GB"/>
        </a:p>
      </dgm:t>
    </dgm:pt>
    <dgm:pt modelId="{AE6A902E-5CB3-46EE-87D9-1A7BE17CC36C}" type="sibTrans" cxnId="{C13851AA-3566-4B29-80FF-53BBA3564E5F}">
      <dgm:prSet/>
      <dgm:spPr/>
      <dgm:t>
        <a:bodyPr/>
        <a:lstStyle/>
        <a:p>
          <a:endParaRPr lang="en-GB"/>
        </a:p>
      </dgm:t>
    </dgm:pt>
    <dgm:pt modelId="{CA0C4737-1882-4E94-B9FE-4241CD78AC0B}">
      <dgm:prSet phldr="0"/>
      <dgm:spPr/>
      <dgm:t>
        <a:bodyPr/>
        <a:lstStyle/>
        <a:p>
          <a:r>
            <a:rPr lang="en-GB" dirty="0">
              <a:latin typeface="Trade Gothic Next Cond"/>
            </a:rPr>
            <a:t>Voluntariness</a:t>
          </a:r>
        </a:p>
      </dgm:t>
    </dgm:pt>
    <dgm:pt modelId="{5BE1C41A-FBB4-4214-A72F-68ADCC38FF8F}" type="parTrans" cxnId="{1934B07B-325F-4EDF-B6F7-3246BDA7183D}">
      <dgm:prSet/>
      <dgm:spPr/>
      <dgm:t>
        <a:bodyPr/>
        <a:lstStyle/>
        <a:p>
          <a:endParaRPr lang="en-GB"/>
        </a:p>
      </dgm:t>
    </dgm:pt>
    <dgm:pt modelId="{CB706A72-30D8-45D1-BBA8-38001AD4A11C}" type="sibTrans" cxnId="{1934B07B-325F-4EDF-B6F7-3246BDA7183D}">
      <dgm:prSet/>
      <dgm:spPr/>
      <dgm:t>
        <a:bodyPr/>
        <a:lstStyle/>
        <a:p>
          <a:endParaRPr lang="en-GB"/>
        </a:p>
      </dgm:t>
    </dgm:pt>
    <dgm:pt modelId="{A4811FBF-1FC3-4B2A-B5EF-F172685A5D47}" type="pres">
      <dgm:prSet presAssocID="{0EEA9FBF-8BEA-4EF8-A176-CDCB847C6E1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59C0C-356B-4E9B-91AE-A17C63D7CDCA}" type="pres">
      <dgm:prSet presAssocID="{46F765B7-B383-4F02-8259-706E5F64E9FB}" presName="root1" presStyleCnt="0"/>
      <dgm:spPr/>
    </dgm:pt>
    <dgm:pt modelId="{8375BFB3-728E-45DA-8835-84448D37C2D1}" type="pres">
      <dgm:prSet presAssocID="{46F765B7-B383-4F02-8259-706E5F64E9FB}" presName="LevelOneTextNode" presStyleLbl="node0" presStyleIdx="0" presStyleCnt="1">
        <dgm:presLayoutVars>
          <dgm:chPref val="3"/>
        </dgm:presLayoutVars>
      </dgm:prSet>
      <dgm:spPr/>
    </dgm:pt>
    <dgm:pt modelId="{7019B253-10D5-4A73-9C50-AE28217BF983}" type="pres">
      <dgm:prSet presAssocID="{46F765B7-B383-4F02-8259-706E5F64E9FB}" presName="level2hierChild" presStyleCnt="0"/>
      <dgm:spPr/>
    </dgm:pt>
    <dgm:pt modelId="{380E7D67-E878-46B5-BC95-B439BAD00D3F}" type="pres">
      <dgm:prSet presAssocID="{81805ABD-F106-405C-B5B1-48C9CD1C9680}" presName="conn2-1" presStyleLbl="parChTrans1D2" presStyleIdx="0" presStyleCnt="3"/>
      <dgm:spPr/>
    </dgm:pt>
    <dgm:pt modelId="{714551FB-F983-45F1-8C84-05640327225F}" type="pres">
      <dgm:prSet presAssocID="{81805ABD-F106-405C-B5B1-48C9CD1C9680}" presName="connTx" presStyleLbl="parChTrans1D2" presStyleIdx="0" presStyleCnt="3"/>
      <dgm:spPr/>
    </dgm:pt>
    <dgm:pt modelId="{C4F68CDD-DFF3-4679-817D-FBC9D73D5D07}" type="pres">
      <dgm:prSet presAssocID="{CCA3BFA5-A38A-4FC6-8E7F-54DDAE3542D1}" presName="root2" presStyleCnt="0"/>
      <dgm:spPr/>
    </dgm:pt>
    <dgm:pt modelId="{80600619-ECB0-4EC7-9AE3-4D37D21727B9}" type="pres">
      <dgm:prSet presAssocID="{CCA3BFA5-A38A-4FC6-8E7F-54DDAE3542D1}" presName="LevelTwoTextNode" presStyleLbl="node2" presStyleIdx="0" presStyleCnt="3">
        <dgm:presLayoutVars>
          <dgm:chPref val="3"/>
        </dgm:presLayoutVars>
      </dgm:prSet>
      <dgm:spPr/>
    </dgm:pt>
    <dgm:pt modelId="{461F1FEF-DA7C-41A7-92B9-8B0BDB304579}" type="pres">
      <dgm:prSet presAssocID="{CCA3BFA5-A38A-4FC6-8E7F-54DDAE3542D1}" presName="level3hierChild" presStyleCnt="0"/>
      <dgm:spPr/>
    </dgm:pt>
    <dgm:pt modelId="{F4DA925C-A5F1-4744-8A98-9826DE2D0C94}" type="pres">
      <dgm:prSet presAssocID="{503BD0D3-B386-481D-999F-32B5132CA284}" presName="conn2-1" presStyleLbl="parChTrans1D3" presStyleIdx="0" presStyleCnt="4"/>
      <dgm:spPr/>
    </dgm:pt>
    <dgm:pt modelId="{FBC3254F-EEA7-4A25-A0F1-839E75929239}" type="pres">
      <dgm:prSet presAssocID="{503BD0D3-B386-481D-999F-32B5132CA284}" presName="connTx" presStyleLbl="parChTrans1D3" presStyleIdx="0" presStyleCnt="4"/>
      <dgm:spPr/>
    </dgm:pt>
    <dgm:pt modelId="{1DAC8E3D-0181-4DDE-9771-06946AA88420}" type="pres">
      <dgm:prSet presAssocID="{0E4D4A1B-7AC1-4144-A133-4EFC0830E625}" presName="root2" presStyleCnt="0"/>
      <dgm:spPr/>
    </dgm:pt>
    <dgm:pt modelId="{8BADD46D-6FE4-4DA6-99C4-732190F3B7EC}" type="pres">
      <dgm:prSet presAssocID="{0E4D4A1B-7AC1-4144-A133-4EFC0830E625}" presName="LevelTwoTextNode" presStyleLbl="node3" presStyleIdx="0" presStyleCnt="4">
        <dgm:presLayoutVars>
          <dgm:chPref val="3"/>
        </dgm:presLayoutVars>
      </dgm:prSet>
      <dgm:spPr/>
    </dgm:pt>
    <dgm:pt modelId="{4F8B02C0-0885-4B02-BE4E-8DD3F581DFE2}" type="pres">
      <dgm:prSet presAssocID="{0E4D4A1B-7AC1-4144-A133-4EFC0830E625}" presName="level3hierChild" presStyleCnt="0"/>
      <dgm:spPr/>
    </dgm:pt>
    <dgm:pt modelId="{45AE2F12-C81B-4833-8C8E-77809D89CD70}" type="pres">
      <dgm:prSet presAssocID="{82BC8E13-D4E3-4EFB-994B-4266BED1D834}" presName="conn2-1" presStyleLbl="parChTrans1D3" presStyleIdx="1" presStyleCnt="4"/>
      <dgm:spPr/>
    </dgm:pt>
    <dgm:pt modelId="{1B978394-678A-41F1-B9F7-50A2942F7823}" type="pres">
      <dgm:prSet presAssocID="{82BC8E13-D4E3-4EFB-994B-4266BED1D834}" presName="connTx" presStyleLbl="parChTrans1D3" presStyleIdx="1" presStyleCnt="4"/>
      <dgm:spPr/>
    </dgm:pt>
    <dgm:pt modelId="{0052797B-66EF-439D-A2F1-061E9FBF70BB}" type="pres">
      <dgm:prSet presAssocID="{42DDC792-00CF-4799-8283-4F9B70943A39}" presName="root2" presStyleCnt="0"/>
      <dgm:spPr/>
    </dgm:pt>
    <dgm:pt modelId="{CCED9FF6-A6F9-4026-B5D9-11A5747BCD2B}" type="pres">
      <dgm:prSet presAssocID="{42DDC792-00CF-4799-8283-4F9B70943A39}" presName="LevelTwoTextNode" presStyleLbl="node3" presStyleIdx="1" presStyleCnt="4">
        <dgm:presLayoutVars>
          <dgm:chPref val="3"/>
        </dgm:presLayoutVars>
      </dgm:prSet>
      <dgm:spPr/>
    </dgm:pt>
    <dgm:pt modelId="{F7611B1C-B92F-4995-945A-00176055788E}" type="pres">
      <dgm:prSet presAssocID="{42DDC792-00CF-4799-8283-4F9B70943A39}" presName="level3hierChild" presStyleCnt="0"/>
      <dgm:spPr/>
    </dgm:pt>
    <dgm:pt modelId="{E3289AD1-8919-49E3-8AAE-575AF48E943E}" type="pres">
      <dgm:prSet presAssocID="{5BE1C41A-FBB4-4214-A72F-68ADCC38FF8F}" presName="conn2-1" presStyleLbl="parChTrans1D3" presStyleIdx="2" presStyleCnt="4"/>
      <dgm:spPr/>
    </dgm:pt>
    <dgm:pt modelId="{FF75E2DC-258B-4905-83FE-229C1B16CEAC}" type="pres">
      <dgm:prSet presAssocID="{5BE1C41A-FBB4-4214-A72F-68ADCC38FF8F}" presName="connTx" presStyleLbl="parChTrans1D3" presStyleIdx="2" presStyleCnt="4"/>
      <dgm:spPr/>
    </dgm:pt>
    <dgm:pt modelId="{62C19BCD-210A-4AD5-A929-BF60E3FF6FE1}" type="pres">
      <dgm:prSet presAssocID="{CA0C4737-1882-4E94-B9FE-4241CD78AC0B}" presName="root2" presStyleCnt="0"/>
      <dgm:spPr/>
    </dgm:pt>
    <dgm:pt modelId="{A3F2F355-8788-4CA5-99D5-38A3D63002FE}" type="pres">
      <dgm:prSet presAssocID="{CA0C4737-1882-4E94-B9FE-4241CD78AC0B}" presName="LevelTwoTextNode" presStyleLbl="node3" presStyleIdx="2" presStyleCnt="4">
        <dgm:presLayoutVars>
          <dgm:chPref val="3"/>
        </dgm:presLayoutVars>
      </dgm:prSet>
      <dgm:spPr/>
    </dgm:pt>
    <dgm:pt modelId="{66636071-7AD1-40F8-B88B-1E1F3CDAC05E}" type="pres">
      <dgm:prSet presAssocID="{CA0C4737-1882-4E94-B9FE-4241CD78AC0B}" presName="level3hierChild" presStyleCnt="0"/>
      <dgm:spPr/>
    </dgm:pt>
    <dgm:pt modelId="{B28EF532-3F34-42F5-AB78-FEB6F1602D8B}" type="pres">
      <dgm:prSet presAssocID="{AC00003D-D6CC-4025-85C4-B2B93328A045}" presName="conn2-1" presStyleLbl="parChTrans1D2" presStyleIdx="1" presStyleCnt="3"/>
      <dgm:spPr/>
    </dgm:pt>
    <dgm:pt modelId="{12260BD7-47CA-4E22-B98A-EA3296656268}" type="pres">
      <dgm:prSet presAssocID="{AC00003D-D6CC-4025-85C4-B2B93328A045}" presName="connTx" presStyleLbl="parChTrans1D2" presStyleIdx="1" presStyleCnt="3"/>
      <dgm:spPr/>
    </dgm:pt>
    <dgm:pt modelId="{BAF1376A-3F84-4555-8902-9EFA2282096F}" type="pres">
      <dgm:prSet presAssocID="{1043A91D-73FF-427C-B808-D8D064D4BD5A}" presName="root2" presStyleCnt="0"/>
      <dgm:spPr/>
    </dgm:pt>
    <dgm:pt modelId="{D6AEE870-7C48-4116-A5C3-BFD3485F67D3}" type="pres">
      <dgm:prSet presAssocID="{1043A91D-73FF-427C-B808-D8D064D4BD5A}" presName="LevelTwoTextNode" presStyleLbl="node2" presStyleIdx="1" presStyleCnt="3">
        <dgm:presLayoutVars>
          <dgm:chPref val="3"/>
        </dgm:presLayoutVars>
      </dgm:prSet>
      <dgm:spPr/>
    </dgm:pt>
    <dgm:pt modelId="{674A933E-967A-4B29-B1D8-D671AF965203}" type="pres">
      <dgm:prSet presAssocID="{1043A91D-73FF-427C-B808-D8D064D4BD5A}" presName="level3hierChild" presStyleCnt="0"/>
      <dgm:spPr/>
    </dgm:pt>
    <dgm:pt modelId="{E6564F83-5F1F-45E6-B9DE-1FDB4531F375}" type="pres">
      <dgm:prSet presAssocID="{7A370E57-B3FF-47D1-BA66-A5B446141FA2}" presName="conn2-1" presStyleLbl="parChTrans1D3" presStyleIdx="3" presStyleCnt="4"/>
      <dgm:spPr/>
    </dgm:pt>
    <dgm:pt modelId="{54F04DA5-F25A-4194-B174-DA29A272F205}" type="pres">
      <dgm:prSet presAssocID="{7A370E57-B3FF-47D1-BA66-A5B446141FA2}" presName="connTx" presStyleLbl="parChTrans1D3" presStyleIdx="3" presStyleCnt="4"/>
      <dgm:spPr/>
    </dgm:pt>
    <dgm:pt modelId="{EA4B33CD-F5CE-4B2C-AE23-EFA66CA5C25E}" type="pres">
      <dgm:prSet presAssocID="{A971E3F1-018F-49A7-B902-62F1790E1AED}" presName="root2" presStyleCnt="0"/>
      <dgm:spPr/>
    </dgm:pt>
    <dgm:pt modelId="{B9DB1565-6449-40AF-98A6-C1EF416525ED}" type="pres">
      <dgm:prSet presAssocID="{A971E3F1-018F-49A7-B902-62F1790E1AED}" presName="LevelTwoTextNode" presStyleLbl="node3" presStyleIdx="3" presStyleCnt="4">
        <dgm:presLayoutVars>
          <dgm:chPref val="3"/>
        </dgm:presLayoutVars>
      </dgm:prSet>
      <dgm:spPr/>
    </dgm:pt>
    <dgm:pt modelId="{A7153FFA-22BC-44AD-A957-2DB293FFB113}" type="pres">
      <dgm:prSet presAssocID="{A971E3F1-018F-49A7-B902-62F1790E1AED}" presName="level3hierChild" presStyleCnt="0"/>
      <dgm:spPr/>
    </dgm:pt>
    <dgm:pt modelId="{D9AA6E72-E5E8-4871-B584-290CF58B8B7F}" type="pres">
      <dgm:prSet presAssocID="{B67638A3-D8D6-47A7-A244-99B6671921DE}" presName="conn2-1" presStyleLbl="parChTrans1D2" presStyleIdx="2" presStyleCnt="3"/>
      <dgm:spPr/>
    </dgm:pt>
    <dgm:pt modelId="{41103D04-8BB2-41DB-B341-8067C92BE0BF}" type="pres">
      <dgm:prSet presAssocID="{B67638A3-D8D6-47A7-A244-99B6671921DE}" presName="connTx" presStyleLbl="parChTrans1D2" presStyleIdx="2" presStyleCnt="3"/>
      <dgm:spPr/>
    </dgm:pt>
    <dgm:pt modelId="{AF8571D8-9212-4E4E-AAC8-5E8A168CDE1C}" type="pres">
      <dgm:prSet presAssocID="{04040F4E-097C-4586-8D09-D6546CE0DB35}" presName="root2" presStyleCnt="0"/>
      <dgm:spPr/>
    </dgm:pt>
    <dgm:pt modelId="{15450BA5-0FDB-4478-8CAD-41B007820108}" type="pres">
      <dgm:prSet presAssocID="{04040F4E-097C-4586-8D09-D6546CE0DB35}" presName="LevelTwoTextNode" presStyleLbl="node2" presStyleIdx="2" presStyleCnt="3">
        <dgm:presLayoutVars>
          <dgm:chPref val="3"/>
        </dgm:presLayoutVars>
      </dgm:prSet>
      <dgm:spPr/>
    </dgm:pt>
    <dgm:pt modelId="{CF5F85CE-22B2-4222-961C-22F55B45D306}" type="pres">
      <dgm:prSet presAssocID="{04040F4E-097C-4586-8D09-D6546CE0DB35}" presName="level3hierChild" presStyleCnt="0"/>
      <dgm:spPr/>
    </dgm:pt>
  </dgm:ptLst>
  <dgm:cxnLst>
    <dgm:cxn modelId="{8598D40B-621F-4B87-8EDA-149A0155A7B7}" type="presOf" srcId="{82BC8E13-D4E3-4EFB-994B-4266BED1D834}" destId="{1B978394-678A-41F1-B9F7-50A2942F7823}" srcOrd="1" destOrd="0" presId="urn:microsoft.com/office/officeart/2005/8/layout/hierarchy2"/>
    <dgm:cxn modelId="{98B24119-C5EE-4F53-B8F8-B47C40D823A0}" type="presOf" srcId="{B67638A3-D8D6-47A7-A244-99B6671921DE}" destId="{D9AA6E72-E5E8-4871-B584-290CF58B8B7F}" srcOrd="0" destOrd="0" presId="urn:microsoft.com/office/officeart/2005/8/layout/hierarchy2"/>
    <dgm:cxn modelId="{379DAD32-48ED-45E8-B762-3E1A7C0A299E}" type="presOf" srcId="{503BD0D3-B386-481D-999F-32B5132CA284}" destId="{F4DA925C-A5F1-4744-8A98-9826DE2D0C94}" srcOrd="0" destOrd="0" presId="urn:microsoft.com/office/officeart/2005/8/layout/hierarchy2"/>
    <dgm:cxn modelId="{9AAE815B-9208-4651-B335-19BC557B4487}" type="presOf" srcId="{0E4D4A1B-7AC1-4144-A133-4EFC0830E625}" destId="{8BADD46D-6FE4-4DA6-99C4-732190F3B7EC}" srcOrd="0" destOrd="0" presId="urn:microsoft.com/office/officeart/2005/8/layout/hierarchy2"/>
    <dgm:cxn modelId="{08FFDF61-3086-46CD-BF5B-B7B92C215184}" srcId="{CCA3BFA5-A38A-4FC6-8E7F-54DDAE3542D1}" destId="{0E4D4A1B-7AC1-4144-A133-4EFC0830E625}" srcOrd="0" destOrd="0" parTransId="{503BD0D3-B386-481D-999F-32B5132CA284}" sibTransId="{7FA90A33-D7EC-496C-804F-A40BE6CA82BF}"/>
    <dgm:cxn modelId="{18621B48-497F-4207-9B72-BAF40F6EBCB4}" srcId="{0EEA9FBF-8BEA-4EF8-A176-CDCB847C6E1D}" destId="{46F765B7-B383-4F02-8259-706E5F64E9FB}" srcOrd="0" destOrd="0" parTransId="{293FCB4F-FC1E-4D54-A815-55DEE7E383DF}" sibTransId="{B55397B2-C103-418A-B1F4-214AAB2D3009}"/>
    <dgm:cxn modelId="{B61A1F71-FEAF-46ED-83D2-1BDF0A79ABB6}" type="presOf" srcId="{B67638A3-D8D6-47A7-A244-99B6671921DE}" destId="{41103D04-8BB2-41DB-B341-8067C92BE0BF}" srcOrd="1" destOrd="0" presId="urn:microsoft.com/office/officeart/2005/8/layout/hierarchy2"/>
    <dgm:cxn modelId="{FCD4A578-80A2-4F88-A13B-133BD3C2A430}" srcId="{46F765B7-B383-4F02-8259-706E5F64E9FB}" destId="{1043A91D-73FF-427C-B808-D8D064D4BD5A}" srcOrd="1" destOrd="0" parTransId="{AC00003D-D6CC-4025-85C4-B2B93328A045}" sibTransId="{4471B161-B7B9-49EA-BABA-F6F36A6B2135}"/>
    <dgm:cxn modelId="{1934B07B-325F-4EDF-B6F7-3246BDA7183D}" srcId="{CCA3BFA5-A38A-4FC6-8E7F-54DDAE3542D1}" destId="{CA0C4737-1882-4E94-B9FE-4241CD78AC0B}" srcOrd="2" destOrd="0" parTransId="{5BE1C41A-FBB4-4214-A72F-68ADCC38FF8F}" sibTransId="{CB706A72-30D8-45D1-BBA8-38001AD4A11C}"/>
    <dgm:cxn modelId="{D14D127C-2289-44C2-A9BA-9D8037353AF5}" type="presOf" srcId="{7A370E57-B3FF-47D1-BA66-A5B446141FA2}" destId="{54F04DA5-F25A-4194-B174-DA29A272F205}" srcOrd="1" destOrd="0" presId="urn:microsoft.com/office/officeart/2005/8/layout/hierarchy2"/>
    <dgm:cxn modelId="{B7412493-D653-4C5A-836A-620DDD6F3772}" type="presOf" srcId="{42DDC792-00CF-4799-8283-4F9B70943A39}" destId="{CCED9FF6-A6F9-4026-B5D9-11A5747BCD2B}" srcOrd="0" destOrd="0" presId="urn:microsoft.com/office/officeart/2005/8/layout/hierarchy2"/>
    <dgm:cxn modelId="{F3A6B095-71E2-4F58-9007-A7801415C23C}" type="presOf" srcId="{7A370E57-B3FF-47D1-BA66-A5B446141FA2}" destId="{E6564F83-5F1F-45E6-B9DE-1FDB4531F375}" srcOrd="0" destOrd="0" presId="urn:microsoft.com/office/officeart/2005/8/layout/hierarchy2"/>
    <dgm:cxn modelId="{795A4496-6075-491B-86F1-5B8C9871B2EF}" type="presOf" srcId="{0EEA9FBF-8BEA-4EF8-A176-CDCB847C6E1D}" destId="{A4811FBF-1FC3-4B2A-B5EF-F172685A5D47}" srcOrd="0" destOrd="0" presId="urn:microsoft.com/office/officeart/2005/8/layout/hierarchy2"/>
    <dgm:cxn modelId="{D3BBDC99-C350-4F85-B10D-552F3F101E31}" srcId="{46F765B7-B383-4F02-8259-706E5F64E9FB}" destId="{CCA3BFA5-A38A-4FC6-8E7F-54DDAE3542D1}" srcOrd="0" destOrd="0" parTransId="{81805ABD-F106-405C-B5B1-48C9CD1C9680}" sibTransId="{F426D001-13E6-4F50-B18C-6857E3419EB2}"/>
    <dgm:cxn modelId="{36A6C19B-DF88-4630-B710-139A6423D54B}" type="presOf" srcId="{81805ABD-F106-405C-B5B1-48C9CD1C9680}" destId="{380E7D67-E878-46B5-BC95-B439BAD00D3F}" srcOrd="0" destOrd="0" presId="urn:microsoft.com/office/officeart/2005/8/layout/hierarchy2"/>
    <dgm:cxn modelId="{85367AA7-6C1B-48D1-89CF-AD4D8E1B34AD}" type="presOf" srcId="{CA0C4737-1882-4E94-B9FE-4241CD78AC0B}" destId="{A3F2F355-8788-4CA5-99D5-38A3D63002FE}" srcOrd="0" destOrd="0" presId="urn:microsoft.com/office/officeart/2005/8/layout/hierarchy2"/>
    <dgm:cxn modelId="{C13851AA-3566-4B29-80FF-53BBA3564E5F}" srcId="{46F765B7-B383-4F02-8259-706E5F64E9FB}" destId="{04040F4E-097C-4586-8D09-D6546CE0DB35}" srcOrd="2" destOrd="0" parTransId="{B67638A3-D8D6-47A7-A244-99B6671921DE}" sibTransId="{AE6A902E-5CB3-46EE-87D9-1A7BE17CC36C}"/>
    <dgm:cxn modelId="{26234BB5-F486-4969-871F-F2B51178C31D}" type="presOf" srcId="{81805ABD-F106-405C-B5B1-48C9CD1C9680}" destId="{714551FB-F983-45F1-8C84-05640327225F}" srcOrd="1" destOrd="0" presId="urn:microsoft.com/office/officeart/2005/8/layout/hierarchy2"/>
    <dgm:cxn modelId="{D5156FB5-AA3B-476C-8D07-0B540C162E7C}" type="presOf" srcId="{CCA3BFA5-A38A-4FC6-8E7F-54DDAE3542D1}" destId="{80600619-ECB0-4EC7-9AE3-4D37D21727B9}" srcOrd="0" destOrd="0" presId="urn:microsoft.com/office/officeart/2005/8/layout/hierarchy2"/>
    <dgm:cxn modelId="{2E087CB6-1760-4778-A7C3-B4BDFE1BDBD5}" type="presOf" srcId="{503BD0D3-B386-481D-999F-32B5132CA284}" destId="{FBC3254F-EEA7-4A25-A0F1-839E75929239}" srcOrd="1" destOrd="0" presId="urn:microsoft.com/office/officeart/2005/8/layout/hierarchy2"/>
    <dgm:cxn modelId="{48BA47C3-EF97-4A56-87D9-6787CAB95E98}" type="presOf" srcId="{AC00003D-D6CC-4025-85C4-B2B93328A045}" destId="{12260BD7-47CA-4E22-B98A-EA3296656268}" srcOrd="1" destOrd="0" presId="urn:microsoft.com/office/officeart/2005/8/layout/hierarchy2"/>
    <dgm:cxn modelId="{EAA748CB-1F83-4E8B-BAFE-7B557DF77446}" type="presOf" srcId="{A971E3F1-018F-49A7-B902-62F1790E1AED}" destId="{B9DB1565-6449-40AF-98A6-C1EF416525ED}" srcOrd="0" destOrd="0" presId="urn:microsoft.com/office/officeart/2005/8/layout/hierarchy2"/>
    <dgm:cxn modelId="{8087BFCE-2346-4793-91D7-8D3A8DD2853E}" type="presOf" srcId="{04040F4E-097C-4586-8D09-D6546CE0DB35}" destId="{15450BA5-0FDB-4478-8CAD-41B007820108}" srcOrd="0" destOrd="0" presId="urn:microsoft.com/office/officeart/2005/8/layout/hierarchy2"/>
    <dgm:cxn modelId="{C57C73D9-9B79-4A0A-BEE4-1985318E3306}" type="presOf" srcId="{AC00003D-D6CC-4025-85C4-B2B93328A045}" destId="{B28EF532-3F34-42F5-AB78-FEB6F1602D8B}" srcOrd="0" destOrd="0" presId="urn:microsoft.com/office/officeart/2005/8/layout/hierarchy2"/>
    <dgm:cxn modelId="{F4BE8ADA-1F83-4EC4-8BFF-1DE03A3BF945}" type="presOf" srcId="{82BC8E13-D4E3-4EFB-994B-4266BED1D834}" destId="{45AE2F12-C81B-4833-8C8E-77809D89CD70}" srcOrd="0" destOrd="0" presId="urn:microsoft.com/office/officeart/2005/8/layout/hierarchy2"/>
    <dgm:cxn modelId="{CF03FBE8-7961-46FB-85BD-E87094B3CED8}" type="presOf" srcId="{5BE1C41A-FBB4-4214-A72F-68ADCC38FF8F}" destId="{FF75E2DC-258B-4905-83FE-229C1B16CEAC}" srcOrd="1" destOrd="0" presId="urn:microsoft.com/office/officeart/2005/8/layout/hierarchy2"/>
    <dgm:cxn modelId="{3B89E7EB-3386-4A9D-8080-82839107F8FE}" type="presOf" srcId="{46F765B7-B383-4F02-8259-706E5F64E9FB}" destId="{8375BFB3-728E-45DA-8835-84448D37C2D1}" srcOrd="0" destOrd="0" presId="urn:microsoft.com/office/officeart/2005/8/layout/hierarchy2"/>
    <dgm:cxn modelId="{BF41ACEE-05E7-4F6C-8433-B58B2B57EA67}" srcId="{1043A91D-73FF-427C-B808-D8D064D4BD5A}" destId="{A971E3F1-018F-49A7-B902-62F1790E1AED}" srcOrd="0" destOrd="0" parTransId="{7A370E57-B3FF-47D1-BA66-A5B446141FA2}" sibTransId="{3710E8F2-513F-41B1-A76C-C6D3B4CAB71F}"/>
    <dgm:cxn modelId="{9F9684F2-6EC4-4E42-92E1-09183212BC17}" type="presOf" srcId="{1043A91D-73FF-427C-B808-D8D064D4BD5A}" destId="{D6AEE870-7C48-4116-A5C3-BFD3485F67D3}" srcOrd="0" destOrd="0" presId="urn:microsoft.com/office/officeart/2005/8/layout/hierarchy2"/>
    <dgm:cxn modelId="{3B6011FC-7760-4C5F-A9F9-BE5A3B6973D6}" srcId="{CCA3BFA5-A38A-4FC6-8E7F-54DDAE3542D1}" destId="{42DDC792-00CF-4799-8283-4F9B70943A39}" srcOrd="1" destOrd="0" parTransId="{82BC8E13-D4E3-4EFB-994B-4266BED1D834}" sibTransId="{D93AF71F-6A61-4FFC-84CE-D4832717CDE3}"/>
    <dgm:cxn modelId="{5025E9FC-2B75-4D71-806F-DECFE3196620}" type="presOf" srcId="{5BE1C41A-FBB4-4214-A72F-68ADCC38FF8F}" destId="{E3289AD1-8919-49E3-8AAE-575AF48E943E}" srcOrd="0" destOrd="0" presId="urn:microsoft.com/office/officeart/2005/8/layout/hierarchy2"/>
    <dgm:cxn modelId="{428FDB6E-378B-454D-BD91-E443CD276D09}" type="presParOf" srcId="{A4811FBF-1FC3-4B2A-B5EF-F172685A5D47}" destId="{8E059C0C-356B-4E9B-91AE-A17C63D7CDCA}" srcOrd="0" destOrd="0" presId="urn:microsoft.com/office/officeart/2005/8/layout/hierarchy2"/>
    <dgm:cxn modelId="{5692B817-9B92-4D90-9592-99890A068FCB}" type="presParOf" srcId="{8E059C0C-356B-4E9B-91AE-A17C63D7CDCA}" destId="{8375BFB3-728E-45DA-8835-84448D37C2D1}" srcOrd="0" destOrd="0" presId="urn:microsoft.com/office/officeart/2005/8/layout/hierarchy2"/>
    <dgm:cxn modelId="{18D1FF1D-C22E-4E4A-A00E-A5D685493479}" type="presParOf" srcId="{8E059C0C-356B-4E9B-91AE-A17C63D7CDCA}" destId="{7019B253-10D5-4A73-9C50-AE28217BF983}" srcOrd="1" destOrd="0" presId="urn:microsoft.com/office/officeart/2005/8/layout/hierarchy2"/>
    <dgm:cxn modelId="{6AD06227-8CCF-4E43-A8A0-936D25068BD6}" type="presParOf" srcId="{7019B253-10D5-4A73-9C50-AE28217BF983}" destId="{380E7D67-E878-46B5-BC95-B439BAD00D3F}" srcOrd="0" destOrd="0" presId="urn:microsoft.com/office/officeart/2005/8/layout/hierarchy2"/>
    <dgm:cxn modelId="{F8569024-C551-4F29-845E-9E8D6F1E8896}" type="presParOf" srcId="{380E7D67-E878-46B5-BC95-B439BAD00D3F}" destId="{714551FB-F983-45F1-8C84-05640327225F}" srcOrd="0" destOrd="0" presId="urn:microsoft.com/office/officeart/2005/8/layout/hierarchy2"/>
    <dgm:cxn modelId="{AE662C43-848B-4E15-8E1E-833F5B5B12D5}" type="presParOf" srcId="{7019B253-10D5-4A73-9C50-AE28217BF983}" destId="{C4F68CDD-DFF3-4679-817D-FBC9D73D5D07}" srcOrd="1" destOrd="0" presId="urn:microsoft.com/office/officeart/2005/8/layout/hierarchy2"/>
    <dgm:cxn modelId="{D89A7B46-9A2E-4DDD-8965-459A38D3667E}" type="presParOf" srcId="{C4F68CDD-DFF3-4679-817D-FBC9D73D5D07}" destId="{80600619-ECB0-4EC7-9AE3-4D37D21727B9}" srcOrd="0" destOrd="0" presId="urn:microsoft.com/office/officeart/2005/8/layout/hierarchy2"/>
    <dgm:cxn modelId="{A8CA4B10-9675-40E7-B53B-95980C2E7035}" type="presParOf" srcId="{C4F68CDD-DFF3-4679-817D-FBC9D73D5D07}" destId="{461F1FEF-DA7C-41A7-92B9-8B0BDB304579}" srcOrd="1" destOrd="0" presId="urn:microsoft.com/office/officeart/2005/8/layout/hierarchy2"/>
    <dgm:cxn modelId="{C140D69D-5979-4C0F-9F53-5BCA76DCFF15}" type="presParOf" srcId="{461F1FEF-DA7C-41A7-92B9-8B0BDB304579}" destId="{F4DA925C-A5F1-4744-8A98-9826DE2D0C94}" srcOrd="0" destOrd="0" presId="urn:microsoft.com/office/officeart/2005/8/layout/hierarchy2"/>
    <dgm:cxn modelId="{294F718D-71E2-4630-AC06-21256775174D}" type="presParOf" srcId="{F4DA925C-A5F1-4744-8A98-9826DE2D0C94}" destId="{FBC3254F-EEA7-4A25-A0F1-839E75929239}" srcOrd="0" destOrd="0" presId="urn:microsoft.com/office/officeart/2005/8/layout/hierarchy2"/>
    <dgm:cxn modelId="{DA5BCCEF-4CEE-4453-90DB-972D4D236313}" type="presParOf" srcId="{461F1FEF-DA7C-41A7-92B9-8B0BDB304579}" destId="{1DAC8E3D-0181-4DDE-9771-06946AA88420}" srcOrd="1" destOrd="0" presId="urn:microsoft.com/office/officeart/2005/8/layout/hierarchy2"/>
    <dgm:cxn modelId="{07FC3104-A836-4C21-B2A3-A5F43EFDA160}" type="presParOf" srcId="{1DAC8E3D-0181-4DDE-9771-06946AA88420}" destId="{8BADD46D-6FE4-4DA6-99C4-732190F3B7EC}" srcOrd="0" destOrd="0" presId="urn:microsoft.com/office/officeart/2005/8/layout/hierarchy2"/>
    <dgm:cxn modelId="{CBBD7286-34B4-42FD-9C50-F409F040A161}" type="presParOf" srcId="{1DAC8E3D-0181-4DDE-9771-06946AA88420}" destId="{4F8B02C0-0885-4B02-BE4E-8DD3F581DFE2}" srcOrd="1" destOrd="0" presId="urn:microsoft.com/office/officeart/2005/8/layout/hierarchy2"/>
    <dgm:cxn modelId="{FE203E67-4A9B-402C-A7CC-636B5E489AFC}" type="presParOf" srcId="{461F1FEF-DA7C-41A7-92B9-8B0BDB304579}" destId="{45AE2F12-C81B-4833-8C8E-77809D89CD70}" srcOrd="2" destOrd="0" presId="urn:microsoft.com/office/officeart/2005/8/layout/hierarchy2"/>
    <dgm:cxn modelId="{79630916-92CC-45BE-858D-C4DCF733A21F}" type="presParOf" srcId="{45AE2F12-C81B-4833-8C8E-77809D89CD70}" destId="{1B978394-678A-41F1-B9F7-50A2942F7823}" srcOrd="0" destOrd="0" presId="urn:microsoft.com/office/officeart/2005/8/layout/hierarchy2"/>
    <dgm:cxn modelId="{4B372B7F-E81C-478C-82FC-76D6DB7FBAA4}" type="presParOf" srcId="{461F1FEF-DA7C-41A7-92B9-8B0BDB304579}" destId="{0052797B-66EF-439D-A2F1-061E9FBF70BB}" srcOrd="3" destOrd="0" presId="urn:microsoft.com/office/officeart/2005/8/layout/hierarchy2"/>
    <dgm:cxn modelId="{FBEACC85-D624-4514-AD56-0D8D1327D794}" type="presParOf" srcId="{0052797B-66EF-439D-A2F1-061E9FBF70BB}" destId="{CCED9FF6-A6F9-4026-B5D9-11A5747BCD2B}" srcOrd="0" destOrd="0" presId="urn:microsoft.com/office/officeart/2005/8/layout/hierarchy2"/>
    <dgm:cxn modelId="{4E8DCDD0-B263-46A1-B4C6-8D5296355A74}" type="presParOf" srcId="{0052797B-66EF-439D-A2F1-061E9FBF70BB}" destId="{F7611B1C-B92F-4995-945A-00176055788E}" srcOrd="1" destOrd="0" presId="urn:microsoft.com/office/officeart/2005/8/layout/hierarchy2"/>
    <dgm:cxn modelId="{28B38A83-806F-4306-990A-181FC91ABE18}" type="presParOf" srcId="{461F1FEF-DA7C-41A7-92B9-8B0BDB304579}" destId="{E3289AD1-8919-49E3-8AAE-575AF48E943E}" srcOrd="4" destOrd="0" presId="urn:microsoft.com/office/officeart/2005/8/layout/hierarchy2"/>
    <dgm:cxn modelId="{56F35AC7-3515-4708-8D2A-699E441823A3}" type="presParOf" srcId="{E3289AD1-8919-49E3-8AAE-575AF48E943E}" destId="{FF75E2DC-258B-4905-83FE-229C1B16CEAC}" srcOrd="0" destOrd="0" presId="urn:microsoft.com/office/officeart/2005/8/layout/hierarchy2"/>
    <dgm:cxn modelId="{3B8130EA-CA8C-4ED7-94AD-351D9CB70048}" type="presParOf" srcId="{461F1FEF-DA7C-41A7-92B9-8B0BDB304579}" destId="{62C19BCD-210A-4AD5-A929-BF60E3FF6FE1}" srcOrd="5" destOrd="0" presId="urn:microsoft.com/office/officeart/2005/8/layout/hierarchy2"/>
    <dgm:cxn modelId="{5C9B198B-9154-40BE-9DB9-955D8AA24053}" type="presParOf" srcId="{62C19BCD-210A-4AD5-A929-BF60E3FF6FE1}" destId="{A3F2F355-8788-4CA5-99D5-38A3D63002FE}" srcOrd="0" destOrd="0" presId="urn:microsoft.com/office/officeart/2005/8/layout/hierarchy2"/>
    <dgm:cxn modelId="{170E80D3-126C-4BC0-8BAC-749CABE3857B}" type="presParOf" srcId="{62C19BCD-210A-4AD5-A929-BF60E3FF6FE1}" destId="{66636071-7AD1-40F8-B88B-1E1F3CDAC05E}" srcOrd="1" destOrd="0" presId="urn:microsoft.com/office/officeart/2005/8/layout/hierarchy2"/>
    <dgm:cxn modelId="{F5B3A6E0-7E83-4E3E-940E-C4DDACA7453E}" type="presParOf" srcId="{7019B253-10D5-4A73-9C50-AE28217BF983}" destId="{B28EF532-3F34-42F5-AB78-FEB6F1602D8B}" srcOrd="2" destOrd="0" presId="urn:microsoft.com/office/officeart/2005/8/layout/hierarchy2"/>
    <dgm:cxn modelId="{CEE797DA-61C4-4377-83A7-1C8C152843E4}" type="presParOf" srcId="{B28EF532-3F34-42F5-AB78-FEB6F1602D8B}" destId="{12260BD7-47CA-4E22-B98A-EA3296656268}" srcOrd="0" destOrd="0" presId="urn:microsoft.com/office/officeart/2005/8/layout/hierarchy2"/>
    <dgm:cxn modelId="{2C81C76D-AEF5-491F-B1F4-969E0B422451}" type="presParOf" srcId="{7019B253-10D5-4A73-9C50-AE28217BF983}" destId="{BAF1376A-3F84-4555-8902-9EFA2282096F}" srcOrd="3" destOrd="0" presId="urn:microsoft.com/office/officeart/2005/8/layout/hierarchy2"/>
    <dgm:cxn modelId="{466AB7C1-A1EB-426B-850A-8FE96FBE5F5C}" type="presParOf" srcId="{BAF1376A-3F84-4555-8902-9EFA2282096F}" destId="{D6AEE870-7C48-4116-A5C3-BFD3485F67D3}" srcOrd="0" destOrd="0" presId="urn:microsoft.com/office/officeart/2005/8/layout/hierarchy2"/>
    <dgm:cxn modelId="{65E7E1C8-824A-4BA8-BB1E-35C48B19439B}" type="presParOf" srcId="{BAF1376A-3F84-4555-8902-9EFA2282096F}" destId="{674A933E-967A-4B29-B1D8-D671AF965203}" srcOrd="1" destOrd="0" presId="urn:microsoft.com/office/officeart/2005/8/layout/hierarchy2"/>
    <dgm:cxn modelId="{9F48A6C8-B647-4315-85D9-7782D8A744AF}" type="presParOf" srcId="{674A933E-967A-4B29-B1D8-D671AF965203}" destId="{E6564F83-5F1F-45E6-B9DE-1FDB4531F375}" srcOrd="0" destOrd="0" presId="urn:microsoft.com/office/officeart/2005/8/layout/hierarchy2"/>
    <dgm:cxn modelId="{A09F548A-5285-4119-8DB4-805C225D3FB2}" type="presParOf" srcId="{E6564F83-5F1F-45E6-B9DE-1FDB4531F375}" destId="{54F04DA5-F25A-4194-B174-DA29A272F205}" srcOrd="0" destOrd="0" presId="urn:microsoft.com/office/officeart/2005/8/layout/hierarchy2"/>
    <dgm:cxn modelId="{91BBF9DD-66BE-46F7-9B9F-EAF3E408214F}" type="presParOf" srcId="{674A933E-967A-4B29-B1D8-D671AF965203}" destId="{EA4B33CD-F5CE-4B2C-AE23-EFA66CA5C25E}" srcOrd="1" destOrd="0" presId="urn:microsoft.com/office/officeart/2005/8/layout/hierarchy2"/>
    <dgm:cxn modelId="{BB60110C-E848-48C4-8235-1373B66DBC62}" type="presParOf" srcId="{EA4B33CD-F5CE-4B2C-AE23-EFA66CA5C25E}" destId="{B9DB1565-6449-40AF-98A6-C1EF416525ED}" srcOrd="0" destOrd="0" presId="urn:microsoft.com/office/officeart/2005/8/layout/hierarchy2"/>
    <dgm:cxn modelId="{885F9297-94DB-4077-96BD-2B7200174536}" type="presParOf" srcId="{EA4B33CD-F5CE-4B2C-AE23-EFA66CA5C25E}" destId="{A7153FFA-22BC-44AD-A957-2DB293FFB113}" srcOrd="1" destOrd="0" presId="urn:microsoft.com/office/officeart/2005/8/layout/hierarchy2"/>
    <dgm:cxn modelId="{0BA0D59F-474B-48D2-8DD1-59684D1ACFE3}" type="presParOf" srcId="{7019B253-10D5-4A73-9C50-AE28217BF983}" destId="{D9AA6E72-E5E8-4871-B584-290CF58B8B7F}" srcOrd="4" destOrd="0" presId="urn:microsoft.com/office/officeart/2005/8/layout/hierarchy2"/>
    <dgm:cxn modelId="{CE5B73D1-8AC7-42BE-A2D3-696BC9BD0024}" type="presParOf" srcId="{D9AA6E72-E5E8-4871-B584-290CF58B8B7F}" destId="{41103D04-8BB2-41DB-B341-8067C92BE0BF}" srcOrd="0" destOrd="0" presId="urn:microsoft.com/office/officeart/2005/8/layout/hierarchy2"/>
    <dgm:cxn modelId="{6DC0FB49-A17A-4BF3-91FA-2939AE2E2777}" type="presParOf" srcId="{7019B253-10D5-4A73-9C50-AE28217BF983}" destId="{AF8571D8-9212-4E4E-AAC8-5E8A168CDE1C}" srcOrd="5" destOrd="0" presId="urn:microsoft.com/office/officeart/2005/8/layout/hierarchy2"/>
    <dgm:cxn modelId="{A3FE7223-D3CE-4B69-94AF-F49BCF3A4F29}" type="presParOf" srcId="{AF8571D8-9212-4E4E-AAC8-5E8A168CDE1C}" destId="{15450BA5-0FDB-4478-8CAD-41B007820108}" srcOrd="0" destOrd="0" presId="urn:microsoft.com/office/officeart/2005/8/layout/hierarchy2"/>
    <dgm:cxn modelId="{C0902693-2A41-4EB6-96B6-E7E92481E569}" type="presParOf" srcId="{AF8571D8-9212-4E4E-AAC8-5E8A168CDE1C}" destId="{CF5F85CE-22B2-4222-961C-22F55B45D30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F52FF13-E77E-4E99-918A-19157A52E84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2F4AC3-1537-4410-8874-122B36C1B44D}">
      <dgm:prSet/>
      <dgm:spPr/>
      <dgm:t>
        <a:bodyPr/>
        <a:lstStyle/>
        <a:p>
          <a:r>
            <a:rPr lang="en-GB" dirty="0"/>
            <a:t>What is the purpose of the remedy? </a:t>
          </a:r>
          <a:endParaRPr lang="en-US" dirty="0"/>
        </a:p>
      </dgm:t>
    </dgm:pt>
    <dgm:pt modelId="{F85AE97A-69B3-427E-BCF9-7762BFE89325}" type="parTrans" cxnId="{385FA303-9BBA-40D1-BE38-43159735CB34}">
      <dgm:prSet/>
      <dgm:spPr/>
      <dgm:t>
        <a:bodyPr/>
        <a:lstStyle/>
        <a:p>
          <a:endParaRPr lang="en-US"/>
        </a:p>
      </dgm:t>
    </dgm:pt>
    <dgm:pt modelId="{32A7E24A-180B-4719-910A-F0DF9158D3C8}" type="sibTrans" cxnId="{385FA303-9BBA-40D1-BE38-43159735CB34}">
      <dgm:prSet/>
      <dgm:spPr/>
      <dgm:t>
        <a:bodyPr/>
        <a:lstStyle/>
        <a:p>
          <a:endParaRPr lang="en-US"/>
        </a:p>
      </dgm:t>
    </dgm:pt>
    <dgm:pt modelId="{4E89422E-6530-4838-8A17-31F50D5E51A7}">
      <dgm:prSet/>
      <dgm:spPr/>
      <dgm:t>
        <a:bodyPr/>
        <a:lstStyle/>
        <a:p>
          <a:r>
            <a:rPr lang="en-GB" dirty="0"/>
            <a:t>Include damages and injunctions . </a:t>
          </a:r>
          <a:endParaRPr lang="en-US" dirty="0"/>
        </a:p>
      </dgm:t>
    </dgm:pt>
    <dgm:pt modelId="{021066FD-90D1-445A-86DD-08898E8398C5}" type="parTrans" cxnId="{DC9CC26E-BA5B-4521-A012-93FAA90B9BE9}">
      <dgm:prSet/>
      <dgm:spPr/>
      <dgm:t>
        <a:bodyPr/>
        <a:lstStyle/>
        <a:p>
          <a:endParaRPr lang="en-US"/>
        </a:p>
      </dgm:t>
    </dgm:pt>
    <dgm:pt modelId="{C400D2D4-13B3-4F70-B86C-19B0BD2C0028}" type="sibTrans" cxnId="{DC9CC26E-BA5B-4521-A012-93FAA90B9BE9}">
      <dgm:prSet/>
      <dgm:spPr/>
      <dgm:t>
        <a:bodyPr/>
        <a:lstStyle/>
        <a:p>
          <a:endParaRPr lang="en-US"/>
        </a:p>
      </dgm:t>
    </dgm:pt>
    <dgm:pt modelId="{A840F6A5-BBB1-4DBD-90B8-FD071C8FE835}">
      <dgm:prSet/>
      <dgm:spPr/>
      <dgm:t>
        <a:bodyPr/>
        <a:lstStyle/>
        <a:p>
          <a:r>
            <a:rPr lang="en-GB"/>
            <a:t>We will look at each on in turn. </a:t>
          </a:r>
          <a:endParaRPr lang="en-US"/>
        </a:p>
      </dgm:t>
    </dgm:pt>
    <dgm:pt modelId="{677AF744-C4D0-4EDB-A319-DE3A4FEF1CA3}" type="parTrans" cxnId="{3A1EBC90-62EE-42F0-B03E-5F5188098FD5}">
      <dgm:prSet/>
      <dgm:spPr/>
      <dgm:t>
        <a:bodyPr/>
        <a:lstStyle/>
        <a:p>
          <a:endParaRPr lang="en-US"/>
        </a:p>
      </dgm:t>
    </dgm:pt>
    <dgm:pt modelId="{A715DC7D-1CD0-4D7A-84BD-929974F96D59}" type="sibTrans" cxnId="{3A1EBC90-62EE-42F0-B03E-5F5188098FD5}">
      <dgm:prSet/>
      <dgm:spPr/>
      <dgm:t>
        <a:bodyPr/>
        <a:lstStyle/>
        <a:p>
          <a:endParaRPr lang="en-US"/>
        </a:p>
      </dgm:t>
    </dgm:pt>
    <dgm:pt modelId="{1968FF25-E75E-4D78-A570-928F97C58A8A}" type="pres">
      <dgm:prSet presAssocID="{EF52FF13-E77E-4E99-918A-19157A52E84E}" presName="root" presStyleCnt="0">
        <dgm:presLayoutVars>
          <dgm:dir/>
          <dgm:resizeHandles val="exact"/>
        </dgm:presLayoutVars>
      </dgm:prSet>
      <dgm:spPr/>
    </dgm:pt>
    <dgm:pt modelId="{303D8B03-C501-4CCF-B0C8-3B9FEE9D47F2}" type="pres">
      <dgm:prSet presAssocID="{4F2F4AC3-1537-4410-8874-122B36C1B44D}" presName="compNode" presStyleCnt="0"/>
      <dgm:spPr/>
    </dgm:pt>
    <dgm:pt modelId="{ECB6ABE8-CE1F-477D-9B67-722F67C59A91}" type="pres">
      <dgm:prSet presAssocID="{4F2F4AC3-1537-4410-8874-122B36C1B44D}" presName="bgRect" presStyleLbl="bgShp" presStyleIdx="0" presStyleCnt="3"/>
      <dgm:spPr/>
    </dgm:pt>
    <dgm:pt modelId="{24DCA3DE-2D56-48C7-BCCC-596D7A39BD9C}" type="pres">
      <dgm:prSet presAssocID="{4F2F4AC3-1537-4410-8874-122B36C1B44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5830A9E-5EA9-47BD-84E7-5380C21522DE}" type="pres">
      <dgm:prSet presAssocID="{4F2F4AC3-1537-4410-8874-122B36C1B44D}" presName="spaceRect" presStyleCnt="0"/>
      <dgm:spPr/>
    </dgm:pt>
    <dgm:pt modelId="{5F461337-B112-4363-ABB6-5287460B21FC}" type="pres">
      <dgm:prSet presAssocID="{4F2F4AC3-1537-4410-8874-122B36C1B44D}" presName="parTx" presStyleLbl="revTx" presStyleIdx="0" presStyleCnt="3">
        <dgm:presLayoutVars>
          <dgm:chMax val="0"/>
          <dgm:chPref val="0"/>
        </dgm:presLayoutVars>
      </dgm:prSet>
      <dgm:spPr/>
    </dgm:pt>
    <dgm:pt modelId="{60568D68-B321-4F9C-A18B-F2D4421CDB2A}" type="pres">
      <dgm:prSet presAssocID="{32A7E24A-180B-4719-910A-F0DF9158D3C8}" presName="sibTrans" presStyleCnt="0"/>
      <dgm:spPr/>
    </dgm:pt>
    <dgm:pt modelId="{1477793F-EE4A-4909-80D0-6CDBC56CBE2D}" type="pres">
      <dgm:prSet presAssocID="{4E89422E-6530-4838-8A17-31F50D5E51A7}" presName="compNode" presStyleCnt="0"/>
      <dgm:spPr/>
    </dgm:pt>
    <dgm:pt modelId="{3C6D34A5-306B-4BE6-BFE7-DA9DE242223A}" type="pres">
      <dgm:prSet presAssocID="{4E89422E-6530-4838-8A17-31F50D5E51A7}" presName="bgRect" presStyleLbl="bgShp" presStyleIdx="1" presStyleCnt="3"/>
      <dgm:spPr/>
    </dgm:pt>
    <dgm:pt modelId="{C5858759-789D-4E04-8C79-5AEC5964A72C}" type="pres">
      <dgm:prSet presAssocID="{4E89422E-6530-4838-8A17-31F50D5E51A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4223AB74-CCA0-4355-B7B9-E16AC57A8A82}" type="pres">
      <dgm:prSet presAssocID="{4E89422E-6530-4838-8A17-31F50D5E51A7}" presName="spaceRect" presStyleCnt="0"/>
      <dgm:spPr/>
    </dgm:pt>
    <dgm:pt modelId="{7D648B0A-F902-4803-A052-3AA104675C48}" type="pres">
      <dgm:prSet presAssocID="{4E89422E-6530-4838-8A17-31F50D5E51A7}" presName="parTx" presStyleLbl="revTx" presStyleIdx="1" presStyleCnt="3">
        <dgm:presLayoutVars>
          <dgm:chMax val="0"/>
          <dgm:chPref val="0"/>
        </dgm:presLayoutVars>
      </dgm:prSet>
      <dgm:spPr/>
    </dgm:pt>
    <dgm:pt modelId="{0A69A23E-9911-4B95-8342-4CC27EACC8FC}" type="pres">
      <dgm:prSet presAssocID="{C400D2D4-13B3-4F70-B86C-19B0BD2C0028}" presName="sibTrans" presStyleCnt="0"/>
      <dgm:spPr/>
    </dgm:pt>
    <dgm:pt modelId="{425E4BF9-4E6D-4965-8FD8-694A8D9ADD90}" type="pres">
      <dgm:prSet presAssocID="{A840F6A5-BBB1-4DBD-90B8-FD071C8FE835}" presName="compNode" presStyleCnt="0"/>
      <dgm:spPr/>
    </dgm:pt>
    <dgm:pt modelId="{27DF7C74-744B-4523-8CF5-2196ACB6C63E}" type="pres">
      <dgm:prSet presAssocID="{A840F6A5-BBB1-4DBD-90B8-FD071C8FE835}" presName="bgRect" presStyleLbl="bgShp" presStyleIdx="2" presStyleCnt="3"/>
      <dgm:spPr/>
    </dgm:pt>
    <dgm:pt modelId="{1447E7FD-3573-435B-B242-953881BA5779}" type="pres">
      <dgm:prSet presAssocID="{A840F6A5-BBB1-4DBD-90B8-FD071C8FE83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CE2E534A-250D-40F7-BE2E-78F9273D2705}" type="pres">
      <dgm:prSet presAssocID="{A840F6A5-BBB1-4DBD-90B8-FD071C8FE835}" presName="spaceRect" presStyleCnt="0"/>
      <dgm:spPr/>
    </dgm:pt>
    <dgm:pt modelId="{2B46E613-F3A2-403B-991A-0381655BC028}" type="pres">
      <dgm:prSet presAssocID="{A840F6A5-BBB1-4DBD-90B8-FD071C8FE83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5FA303-9BBA-40D1-BE38-43159735CB34}" srcId="{EF52FF13-E77E-4E99-918A-19157A52E84E}" destId="{4F2F4AC3-1537-4410-8874-122B36C1B44D}" srcOrd="0" destOrd="0" parTransId="{F85AE97A-69B3-427E-BCF9-7762BFE89325}" sibTransId="{32A7E24A-180B-4719-910A-F0DF9158D3C8}"/>
    <dgm:cxn modelId="{EC0EC205-5486-4355-8078-38DCE83AEAE1}" type="presOf" srcId="{EF52FF13-E77E-4E99-918A-19157A52E84E}" destId="{1968FF25-E75E-4D78-A570-928F97C58A8A}" srcOrd="0" destOrd="0" presId="urn:microsoft.com/office/officeart/2018/2/layout/IconVerticalSolidList"/>
    <dgm:cxn modelId="{DC9CC26E-BA5B-4521-A012-93FAA90B9BE9}" srcId="{EF52FF13-E77E-4E99-918A-19157A52E84E}" destId="{4E89422E-6530-4838-8A17-31F50D5E51A7}" srcOrd="1" destOrd="0" parTransId="{021066FD-90D1-445A-86DD-08898E8398C5}" sibTransId="{C400D2D4-13B3-4F70-B86C-19B0BD2C0028}"/>
    <dgm:cxn modelId="{772BD075-E6B2-4A4A-983B-BD8CF7706D9C}" type="presOf" srcId="{A840F6A5-BBB1-4DBD-90B8-FD071C8FE835}" destId="{2B46E613-F3A2-403B-991A-0381655BC028}" srcOrd="0" destOrd="0" presId="urn:microsoft.com/office/officeart/2018/2/layout/IconVerticalSolidList"/>
    <dgm:cxn modelId="{3A1EBC90-62EE-42F0-B03E-5F5188098FD5}" srcId="{EF52FF13-E77E-4E99-918A-19157A52E84E}" destId="{A840F6A5-BBB1-4DBD-90B8-FD071C8FE835}" srcOrd="2" destOrd="0" parTransId="{677AF744-C4D0-4EDB-A319-DE3A4FEF1CA3}" sibTransId="{A715DC7D-1CD0-4D7A-84BD-929974F96D59}"/>
    <dgm:cxn modelId="{373BFFB9-57BE-45FC-9981-A8EB1260C317}" type="presOf" srcId="{4E89422E-6530-4838-8A17-31F50D5E51A7}" destId="{7D648B0A-F902-4803-A052-3AA104675C48}" srcOrd="0" destOrd="0" presId="urn:microsoft.com/office/officeart/2018/2/layout/IconVerticalSolidList"/>
    <dgm:cxn modelId="{FFC379E6-E995-4208-805B-95F98A507EF3}" type="presOf" srcId="{4F2F4AC3-1537-4410-8874-122B36C1B44D}" destId="{5F461337-B112-4363-ABB6-5287460B21FC}" srcOrd="0" destOrd="0" presId="urn:microsoft.com/office/officeart/2018/2/layout/IconVerticalSolidList"/>
    <dgm:cxn modelId="{F6FE78AE-C6FA-4025-9049-F8074399E78A}" type="presParOf" srcId="{1968FF25-E75E-4D78-A570-928F97C58A8A}" destId="{303D8B03-C501-4CCF-B0C8-3B9FEE9D47F2}" srcOrd="0" destOrd="0" presId="urn:microsoft.com/office/officeart/2018/2/layout/IconVerticalSolidList"/>
    <dgm:cxn modelId="{279E97D0-F1DA-4DFD-915B-0F5353ACCE27}" type="presParOf" srcId="{303D8B03-C501-4CCF-B0C8-3B9FEE9D47F2}" destId="{ECB6ABE8-CE1F-477D-9B67-722F67C59A91}" srcOrd="0" destOrd="0" presId="urn:microsoft.com/office/officeart/2018/2/layout/IconVerticalSolidList"/>
    <dgm:cxn modelId="{F7746A46-1963-4C30-8BB0-1087B3A4A9B2}" type="presParOf" srcId="{303D8B03-C501-4CCF-B0C8-3B9FEE9D47F2}" destId="{24DCA3DE-2D56-48C7-BCCC-596D7A39BD9C}" srcOrd="1" destOrd="0" presId="urn:microsoft.com/office/officeart/2018/2/layout/IconVerticalSolidList"/>
    <dgm:cxn modelId="{DFCBC42E-51F7-4A39-BAFF-0E3C682013B4}" type="presParOf" srcId="{303D8B03-C501-4CCF-B0C8-3B9FEE9D47F2}" destId="{C5830A9E-5EA9-47BD-84E7-5380C21522DE}" srcOrd="2" destOrd="0" presId="urn:microsoft.com/office/officeart/2018/2/layout/IconVerticalSolidList"/>
    <dgm:cxn modelId="{F185F665-D122-471B-BCDD-A6230571C44A}" type="presParOf" srcId="{303D8B03-C501-4CCF-B0C8-3B9FEE9D47F2}" destId="{5F461337-B112-4363-ABB6-5287460B21FC}" srcOrd="3" destOrd="0" presId="urn:microsoft.com/office/officeart/2018/2/layout/IconVerticalSolidList"/>
    <dgm:cxn modelId="{C869D081-AF9F-4738-916A-24CA9F4804C0}" type="presParOf" srcId="{1968FF25-E75E-4D78-A570-928F97C58A8A}" destId="{60568D68-B321-4F9C-A18B-F2D4421CDB2A}" srcOrd="1" destOrd="0" presId="urn:microsoft.com/office/officeart/2018/2/layout/IconVerticalSolidList"/>
    <dgm:cxn modelId="{F1D88F18-47B9-4E24-A589-108055C29222}" type="presParOf" srcId="{1968FF25-E75E-4D78-A570-928F97C58A8A}" destId="{1477793F-EE4A-4909-80D0-6CDBC56CBE2D}" srcOrd="2" destOrd="0" presId="urn:microsoft.com/office/officeart/2018/2/layout/IconVerticalSolidList"/>
    <dgm:cxn modelId="{2DD4A0DD-39A0-4642-8238-D53D347DC470}" type="presParOf" srcId="{1477793F-EE4A-4909-80D0-6CDBC56CBE2D}" destId="{3C6D34A5-306B-4BE6-BFE7-DA9DE242223A}" srcOrd="0" destOrd="0" presId="urn:microsoft.com/office/officeart/2018/2/layout/IconVerticalSolidList"/>
    <dgm:cxn modelId="{DB3B065F-C2CB-416D-BE43-32F1E885A3D9}" type="presParOf" srcId="{1477793F-EE4A-4909-80D0-6CDBC56CBE2D}" destId="{C5858759-789D-4E04-8C79-5AEC5964A72C}" srcOrd="1" destOrd="0" presId="urn:microsoft.com/office/officeart/2018/2/layout/IconVerticalSolidList"/>
    <dgm:cxn modelId="{9C409522-B8AC-497E-9B53-62445292C198}" type="presParOf" srcId="{1477793F-EE4A-4909-80D0-6CDBC56CBE2D}" destId="{4223AB74-CCA0-4355-B7B9-E16AC57A8A82}" srcOrd="2" destOrd="0" presId="urn:microsoft.com/office/officeart/2018/2/layout/IconVerticalSolidList"/>
    <dgm:cxn modelId="{067E7D93-8ADA-4CC6-A8C8-4380666D72F3}" type="presParOf" srcId="{1477793F-EE4A-4909-80D0-6CDBC56CBE2D}" destId="{7D648B0A-F902-4803-A052-3AA104675C48}" srcOrd="3" destOrd="0" presId="urn:microsoft.com/office/officeart/2018/2/layout/IconVerticalSolidList"/>
    <dgm:cxn modelId="{1A969315-896B-458D-9B96-0945201E88A2}" type="presParOf" srcId="{1968FF25-E75E-4D78-A570-928F97C58A8A}" destId="{0A69A23E-9911-4B95-8342-4CC27EACC8FC}" srcOrd="3" destOrd="0" presId="urn:microsoft.com/office/officeart/2018/2/layout/IconVerticalSolidList"/>
    <dgm:cxn modelId="{D6297396-1B52-4CDD-9F45-EFCA0CA076A5}" type="presParOf" srcId="{1968FF25-E75E-4D78-A570-928F97C58A8A}" destId="{425E4BF9-4E6D-4965-8FD8-694A8D9ADD90}" srcOrd="4" destOrd="0" presId="urn:microsoft.com/office/officeart/2018/2/layout/IconVerticalSolidList"/>
    <dgm:cxn modelId="{81A498FF-8229-44DE-A680-A1E194CD755C}" type="presParOf" srcId="{425E4BF9-4E6D-4965-8FD8-694A8D9ADD90}" destId="{27DF7C74-744B-4523-8CF5-2196ACB6C63E}" srcOrd="0" destOrd="0" presId="urn:microsoft.com/office/officeart/2018/2/layout/IconVerticalSolidList"/>
    <dgm:cxn modelId="{12744D35-A7ED-443A-848E-1FB7046C45CD}" type="presParOf" srcId="{425E4BF9-4E6D-4965-8FD8-694A8D9ADD90}" destId="{1447E7FD-3573-435B-B242-953881BA5779}" srcOrd="1" destOrd="0" presId="urn:microsoft.com/office/officeart/2018/2/layout/IconVerticalSolidList"/>
    <dgm:cxn modelId="{ACA22F24-6B5F-4480-8C50-18E4E8DDA33C}" type="presParOf" srcId="{425E4BF9-4E6D-4965-8FD8-694A8D9ADD90}" destId="{CE2E534A-250D-40F7-BE2E-78F9273D2705}" srcOrd="2" destOrd="0" presId="urn:microsoft.com/office/officeart/2018/2/layout/IconVerticalSolidList"/>
    <dgm:cxn modelId="{1994B583-D58D-47F1-B3CA-26177A876E78}" type="presParOf" srcId="{425E4BF9-4E6D-4965-8FD8-694A8D9ADD90}" destId="{2B46E613-F3A2-403B-991A-0381655BC0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5CCAFE-0620-4F44-94C5-A45628231E9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F10075-236C-4132-AC25-92F602F78B1E}">
      <dgm:prSet/>
      <dgm:spPr/>
      <dgm:t>
        <a:bodyPr/>
        <a:lstStyle/>
        <a:p>
          <a:r>
            <a:rPr lang="en-GB" dirty="0"/>
            <a:t>Special Damages </a:t>
          </a:r>
          <a:endParaRPr lang="en-US" dirty="0"/>
        </a:p>
      </dgm:t>
    </dgm:pt>
    <dgm:pt modelId="{66F88198-190B-45DD-AEF6-10E245C6AC91}" type="parTrans" cxnId="{12EC2531-2994-4086-9C8A-7023109FF465}">
      <dgm:prSet/>
      <dgm:spPr/>
      <dgm:t>
        <a:bodyPr/>
        <a:lstStyle/>
        <a:p>
          <a:endParaRPr lang="en-US"/>
        </a:p>
      </dgm:t>
    </dgm:pt>
    <dgm:pt modelId="{4C4E0841-6A37-4BF9-AB3B-0CBBD24E198B}" type="sibTrans" cxnId="{12EC2531-2994-4086-9C8A-7023109FF465}">
      <dgm:prSet/>
      <dgm:spPr/>
      <dgm:t>
        <a:bodyPr/>
        <a:lstStyle/>
        <a:p>
          <a:endParaRPr lang="en-US"/>
        </a:p>
      </dgm:t>
    </dgm:pt>
    <dgm:pt modelId="{7661E686-A3D0-4A2F-BA13-8BCD20352F2F}">
      <dgm:prSet/>
      <dgm:spPr/>
      <dgm:t>
        <a:bodyPr/>
        <a:lstStyle/>
        <a:p>
          <a:r>
            <a:rPr lang="en-GB" dirty="0"/>
            <a:t>General damages </a:t>
          </a:r>
          <a:endParaRPr lang="en-US" dirty="0"/>
        </a:p>
      </dgm:t>
    </dgm:pt>
    <dgm:pt modelId="{62606774-0D51-44F0-B220-193FFA9019AC}" type="parTrans" cxnId="{571317AE-621E-42DF-A58C-2F77C87FB2B9}">
      <dgm:prSet/>
      <dgm:spPr/>
      <dgm:t>
        <a:bodyPr/>
        <a:lstStyle/>
        <a:p>
          <a:endParaRPr lang="en-US"/>
        </a:p>
      </dgm:t>
    </dgm:pt>
    <dgm:pt modelId="{3983965F-35A8-4D08-9C8C-2D13D8115AC7}" type="sibTrans" cxnId="{571317AE-621E-42DF-A58C-2F77C87FB2B9}">
      <dgm:prSet/>
      <dgm:spPr/>
      <dgm:t>
        <a:bodyPr/>
        <a:lstStyle/>
        <a:p>
          <a:endParaRPr lang="en-US"/>
        </a:p>
      </dgm:t>
    </dgm:pt>
    <dgm:pt modelId="{53C3E236-2EFC-4FE9-B131-A75D4D09BD3D}" type="pres">
      <dgm:prSet presAssocID="{6B5CCAFE-0620-4F44-94C5-A45628231E9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169477-5D28-4FFF-8D50-CBE85264165D}" type="pres">
      <dgm:prSet presAssocID="{C8F10075-236C-4132-AC25-92F602F78B1E}" presName="hierRoot1" presStyleCnt="0"/>
      <dgm:spPr/>
    </dgm:pt>
    <dgm:pt modelId="{2A9E2BED-C3BC-4632-8F6D-2856AC5F193E}" type="pres">
      <dgm:prSet presAssocID="{C8F10075-236C-4132-AC25-92F602F78B1E}" presName="composite" presStyleCnt="0"/>
      <dgm:spPr/>
    </dgm:pt>
    <dgm:pt modelId="{E5A84CF1-24B3-4B9D-BAA1-974C65401D6C}" type="pres">
      <dgm:prSet presAssocID="{C8F10075-236C-4132-AC25-92F602F78B1E}" presName="background" presStyleLbl="node0" presStyleIdx="0" presStyleCnt="2"/>
      <dgm:spPr/>
    </dgm:pt>
    <dgm:pt modelId="{BBF8E08E-E9AC-4B69-9CE2-50424A14825B}" type="pres">
      <dgm:prSet presAssocID="{C8F10075-236C-4132-AC25-92F602F78B1E}" presName="text" presStyleLbl="fgAcc0" presStyleIdx="0" presStyleCnt="2">
        <dgm:presLayoutVars>
          <dgm:chPref val="3"/>
        </dgm:presLayoutVars>
      </dgm:prSet>
      <dgm:spPr/>
    </dgm:pt>
    <dgm:pt modelId="{0EFF5382-09DD-4A07-9011-F206102F9935}" type="pres">
      <dgm:prSet presAssocID="{C8F10075-236C-4132-AC25-92F602F78B1E}" presName="hierChild2" presStyleCnt="0"/>
      <dgm:spPr/>
    </dgm:pt>
    <dgm:pt modelId="{5C7126EB-20BB-479C-B3BC-2BB530125155}" type="pres">
      <dgm:prSet presAssocID="{7661E686-A3D0-4A2F-BA13-8BCD20352F2F}" presName="hierRoot1" presStyleCnt="0"/>
      <dgm:spPr/>
    </dgm:pt>
    <dgm:pt modelId="{9E9C9D86-4432-471B-9C44-562C732B5F9F}" type="pres">
      <dgm:prSet presAssocID="{7661E686-A3D0-4A2F-BA13-8BCD20352F2F}" presName="composite" presStyleCnt="0"/>
      <dgm:spPr/>
    </dgm:pt>
    <dgm:pt modelId="{1D87C84B-20B8-459F-894D-B785BF128E9F}" type="pres">
      <dgm:prSet presAssocID="{7661E686-A3D0-4A2F-BA13-8BCD20352F2F}" presName="background" presStyleLbl="node0" presStyleIdx="1" presStyleCnt="2"/>
      <dgm:spPr/>
    </dgm:pt>
    <dgm:pt modelId="{E1FF0476-DA22-41C2-AABC-92505273C0C0}" type="pres">
      <dgm:prSet presAssocID="{7661E686-A3D0-4A2F-BA13-8BCD20352F2F}" presName="text" presStyleLbl="fgAcc0" presStyleIdx="1" presStyleCnt="2">
        <dgm:presLayoutVars>
          <dgm:chPref val="3"/>
        </dgm:presLayoutVars>
      </dgm:prSet>
      <dgm:spPr/>
    </dgm:pt>
    <dgm:pt modelId="{014716DC-D105-4AD4-92FC-B48A636F0F9B}" type="pres">
      <dgm:prSet presAssocID="{7661E686-A3D0-4A2F-BA13-8BCD20352F2F}" presName="hierChild2" presStyleCnt="0"/>
      <dgm:spPr/>
    </dgm:pt>
  </dgm:ptLst>
  <dgm:cxnLst>
    <dgm:cxn modelId="{12EC2531-2994-4086-9C8A-7023109FF465}" srcId="{6B5CCAFE-0620-4F44-94C5-A45628231E93}" destId="{C8F10075-236C-4132-AC25-92F602F78B1E}" srcOrd="0" destOrd="0" parTransId="{66F88198-190B-45DD-AEF6-10E245C6AC91}" sibTransId="{4C4E0841-6A37-4BF9-AB3B-0CBBD24E198B}"/>
    <dgm:cxn modelId="{21BBE23D-A00E-4D61-BF2F-2CBEB890693E}" type="presOf" srcId="{C8F10075-236C-4132-AC25-92F602F78B1E}" destId="{BBF8E08E-E9AC-4B69-9CE2-50424A14825B}" srcOrd="0" destOrd="0" presId="urn:microsoft.com/office/officeart/2005/8/layout/hierarchy1"/>
    <dgm:cxn modelId="{1654D557-2E00-4148-89C2-8FF4DD874EE9}" type="presOf" srcId="{7661E686-A3D0-4A2F-BA13-8BCD20352F2F}" destId="{E1FF0476-DA22-41C2-AABC-92505273C0C0}" srcOrd="0" destOrd="0" presId="urn:microsoft.com/office/officeart/2005/8/layout/hierarchy1"/>
    <dgm:cxn modelId="{571317AE-621E-42DF-A58C-2F77C87FB2B9}" srcId="{6B5CCAFE-0620-4F44-94C5-A45628231E93}" destId="{7661E686-A3D0-4A2F-BA13-8BCD20352F2F}" srcOrd="1" destOrd="0" parTransId="{62606774-0D51-44F0-B220-193FFA9019AC}" sibTransId="{3983965F-35A8-4D08-9C8C-2D13D8115AC7}"/>
    <dgm:cxn modelId="{E071E2E2-B91B-41FF-8A3E-E324BAAF54D1}" type="presOf" srcId="{6B5CCAFE-0620-4F44-94C5-A45628231E93}" destId="{53C3E236-2EFC-4FE9-B131-A75D4D09BD3D}" srcOrd="0" destOrd="0" presId="urn:microsoft.com/office/officeart/2005/8/layout/hierarchy1"/>
    <dgm:cxn modelId="{19C422BB-8140-4B54-9E4B-59D4FACF0294}" type="presParOf" srcId="{53C3E236-2EFC-4FE9-B131-A75D4D09BD3D}" destId="{4F169477-5D28-4FFF-8D50-CBE85264165D}" srcOrd="0" destOrd="0" presId="urn:microsoft.com/office/officeart/2005/8/layout/hierarchy1"/>
    <dgm:cxn modelId="{3CFC929C-83E7-498D-AE9E-1D626FE33BF0}" type="presParOf" srcId="{4F169477-5D28-4FFF-8D50-CBE85264165D}" destId="{2A9E2BED-C3BC-4632-8F6D-2856AC5F193E}" srcOrd="0" destOrd="0" presId="urn:microsoft.com/office/officeart/2005/8/layout/hierarchy1"/>
    <dgm:cxn modelId="{9EF2ADFD-FBD4-4A1E-AA31-3BB39ED4AD86}" type="presParOf" srcId="{2A9E2BED-C3BC-4632-8F6D-2856AC5F193E}" destId="{E5A84CF1-24B3-4B9D-BAA1-974C65401D6C}" srcOrd="0" destOrd="0" presId="urn:microsoft.com/office/officeart/2005/8/layout/hierarchy1"/>
    <dgm:cxn modelId="{7864EAF4-169B-4B77-84CA-9DF1BBB85DA0}" type="presParOf" srcId="{2A9E2BED-C3BC-4632-8F6D-2856AC5F193E}" destId="{BBF8E08E-E9AC-4B69-9CE2-50424A14825B}" srcOrd="1" destOrd="0" presId="urn:microsoft.com/office/officeart/2005/8/layout/hierarchy1"/>
    <dgm:cxn modelId="{8B5A8EB3-F81C-4A6C-99D1-3DAE154AF3EB}" type="presParOf" srcId="{4F169477-5D28-4FFF-8D50-CBE85264165D}" destId="{0EFF5382-09DD-4A07-9011-F206102F9935}" srcOrd="1" destOrd="0" presId="urn:microsoft.com/office/officeart/2005/8/layout/hierarchy1"/>
    <dgm:cxn modelId="{C8E15991-B21E-48B6-8914-E467F75E7103}" type="presParOf" srcId="{53C3E236-2EFC-4FE9-B131-A75D4D09BD3D}" destId="{5C7126EB-20BB-479C-B3BC-2BB530125155}" srcOrd="1" destOrd="0" presId="urn:microsoft.com/office/officeart/2005/8/layout/hierarchy1"/>
    <dgm:cxn modelId="{E2810C40-88C0-4676-9647-18931958DB96}" type="presParOf" srcId="{5C7126EB-20BB-479C-B3BC-2BB530125155}" destId="{9E9C9D86-4432-471B-9C44-562C732B5F9F}" srcOrd="0" destOrd="0" presId="urn:microsoft.com/office/officeart/2005/8/layout/hierarchy1"/>
    <dgm:cxn modelId="{166E9C87-3978-4878-A175-B2388D71A78B}" type="presParOf" srcId="{9E9C9D86-4432-471B-9C44-562C732B5F9F}" destId="{1D87C84B-20B8-459F-894D-B785BF128E9F}" srcOrd="0" destOrd="0" presId="urn:microsoft.com/office/officeart/2005/8/layout/hierarchy1"/>
    <dgm:cxn modelId="{837F6F3D-4BDE-4085-B6CD-1FD4C96EE76C}" type="presParOf" srcId="{9E9C9D86-4432-471B-9C44-562C732B5F9F}" destId="{E1FF0476-DA22-41C2-AABC-92505273C0C0}" srcOrd="1" destOrd="0" presId="urn:microsoft.com/office/officeart/2005/8/layout/hierarchy1"/>
    <dgm:cxn modelId="{83F8A308-1BD3-48AB-9E87-46A4626457E1}" type="presParOf" srcId="{5C7126EB-20BB-479C-B3BC-2BB530125155}" destId="{014716DC-D105-4AD4-92FC-B48A636F0F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8FFD97-9899-48A5-9B0A-175EC0237D0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8DECC99-1ADB-406C-B66A-96ADD183E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Amount is calculated using cases and more, including Lexis. </a:t>
          </a:r>
          <a:endParaRPr lang="en-US"/>
        </a:p>
      </dgm:t>
    </dgm:pt>
    <dgm:pt modelId="{20D4FF18-F0D9-4163-A278-8FC1BD41E9C4}" type="parTrans" cxnId="{AE298532-4FE7-4D41-8124-C1739C23170B}">
      <dgm:prSet/>
      <dgm:spPr/>
      <dgm:t>
        <a:bodyPr/>
        <a:lstStyle/>
        <a:p>
          <a:endParaRPr lang="en-US"/>
        </a:p>
      </dgm:t>
    </dgm:pt>
    <dgm:pt modelId="{DD85E880-AC67-48D9-A39B-156C51137AE4}" type="sibTrans" cxnId="{AE298532-4FE7-4D41-8124-C1739C23170B}">
      <dgm:prSet/>
      <dgm:spPr/>
      <dgm:t>
        <a:bodyPr/>
        <a:lstStyle/>
        <a:p>
          <a:endParaRPr lang="en-US"/>
        </a:p>
      </dgm:t>
    </dgm:pt>
    <dgm:pt modelId="{6E7DE445-C6E9-4811-BBC8-CA51A9D96A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‘’Judicial College Guidelines’’</a:t>
          </a:r>
          <a:endParaRPr lang="en-US"/>
        </a:p>
      </dgm:t>
    </dgm:pt>
    <dgm:pt modelId="{17766A9E-C39D-4433-BC28-41FD7A02119F}" type="parTrans" cxnId="{F6C29C94-3141-42E4-BA7C-02EE3FCE1452}">
      <dgm:prSet/>
      <dgm:spPr/>
      <dgm:t>
        <a:bodyPr/>
        <a:lstStyle/>
        <a:p>
          <a:endParaRPr lang="en-US"/>
        </a:p>
      </dgm:t>
    </dgm:pt>
    <dgm:pt modelId="{F82E0C5C-20B1-43B6-89CB-CD73BE744101}" type="sibTrans" cxnId="{F6C29C94-3141-42E4-BA7C-02EE3FCE1452}">
      <dgm:prSet/>
      <dgm:spPr/>
      <dgm:t>
        <a:bodyPr/>
        <a:lstStyle/>
        <a:p>
          <a:endParaRPr lang="en-US"/>
        </a:p>
      </dgm:t>
    </dgm:pt>
    <dgm:pt modelId="{DDF01622-D0FE-4DA6-88EA-5355FA79AE3A}" type="pres">
      <dgm:prSet presAssocID="{038FFD97-9899-48A5-9B0A-175EC0237D0A}" presName="root" presStyleCnt="0">
        <dgm:presLayoutVars>
          <dgm:dir/>
          <dgm:resizeHandles val="exact"/>
        </dgm:presLayoutVars>
      </dgm:prSet>
      <dgm:spPr/>
    </dgm:pt>
    <dgm:pt modelId="{B6D7A184-D5AB-438A-9C87-FDD1F9CC0548}" type="pres">
      <dgm:prSet presAssocID="{88DECC99-1ADB-406C-B66A-96ADD183E21C}" presName="compNode" presStyleCnt="0"/>
      <dgm:spPr/>
    </dgm:pt>
    <dgm:pt modelId="{C8070F1B-EE20-45F8-B201-21FEB0D5B4F6}" type="pres">
      <dgm:prSet presAssocID="{88DECC99-1ADB-406C-B66A-96ADD183E21C}" presName="bgRect" presStyleLbl="bgShp" presStyleIdx="0" presStyleCnt="2"/>
      <dgm:spPr/>
    </dgm:pt>
    <dgm:pt modelId="{957B7CBB-AE66-4E64-B7D5-83EE2EC2AA1D}" type="pres">
      <dgm:prSet presAssocID="{88DECC99-1ADB-406C-B66A-96ADD183E21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FD79FC20-D9D6-4286-A19A-E1A497CE7B3B}" type="pres">
      <dgm:prSet presAssocID="{88DECC99-1ADB-406C-B66A-96ADD183E21C}" presName="spaceRect" presStyleCnt="0"/>
      <dgm:spPr/>
    </dgm:pt>
    <dgm:pt modelId="{D8B41DD0-A120-4469-A5D1-BCE6D37E17E8}" type="pres">
      <dgm:prSet presAssocID="{88DECC99-1ADB-406C-B66A-96ADD183E21C}" presName="parTx" presStyleLbl="revTx" presStyleIdx="0" presStyleCnt="2">
        <dgm:presLayoutVars>
          <dgm:chMax val="0"/>
          <dgm:chPref val="0"/>
        </dgm:presLayoutVars>
      </dgm:prSet>
      <dgm:spPr/>
    </dgm:pt>
    <dgm:pt modelId="{56E59FD0-975C-401C-9460-6149B989C051}" type="pres">
      <dgm:prSet presAssocID="{DD85E880-AC67-48D9-A39B-156C51137AE4}" presName="sibTrans" presStyleCnt="0"/>
      <dgm:spPr/>
    </dgm:pt>
    <dgm:pt modelId="{886AF33A-255A-4780-94FA-18299AD834F6}" type="pres">
      <dgm:prSet presAssocID="{6E7DE445-C6E9-4811-BBC8-CA51A9D96A18}" presName="compNode" presStyleCnt="0"/>
      <dgm:spPr/>
    </dgm:pt>
    <dgm:pt modelId="{917EEBE8-BA50-486D-AD63-8654142747EF}" type="pres">
      <dgm:prSet presAssocID="{6E7DE445-C6E9-4811-BBC8-CA51A9D96A18}" presName="bgRect" presStyleLbl="bgShp" presStyleIdx="1" presStyleCnt="2"/>
      <dgm:spPr/>
    </dgm:pt>
    <dgm:pt modelId="{03A173CC-F31C-4242-8817-B6A3448CA7E0}" type="pres">
      <dgm:prSet presAssocID="{6E7DE445-C6E9-4811-BBC8-CA51A9D96A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3EA4C57-9409-421E-91E9-58BD96494DD8}" type="pres">
      <dgm:prSet presAssocID="{6E7DE445-C6E9-4811-BBC8-CA51A9D96A18}" presName="spaceRect" presStyleCnt="0"/>
      <dgm:spPr/>
    </dgm:pt>
    <dgm:pt modelId="{90CC4E5F-B4B9-4A57-8A39-C24177B544A0}" type="pres">
      <dgm:prSet presAssocID="{6E7DE445-C6E9-4811-BBC8-CA51A9D96A1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E298532-4FE7-4D41-8124-C1739C23170B}" srcId="{038FFD97-9899-48A5-9B0A-175EC0237D0A}" destId="{88DECC99-1ADB-406C-B66A-96ADD183E21C}" srcOrd="0" destOrd="0" parTransId="{20D4FF18-F0D9-4163-A278-8FC1BD41E9C4}" sibTransId="{DD85E880-AC67-48D9-A39B-156C51137AE4}"/>
    <dgm:cxn modelId="{9A977D42-5113-4204-A6F8-EA0C12CAB7D9}" type="presOf" srcId="{038FFD97-9899-48A5-9B0A-175EC0237D0A}" destId="{DDF01622-D0FE-4DA6-88EA-5355FA79AE3A}" srcOrd="0" destOrd="0" presId="urn:microsoft.com/office/officeart/2018/2/layout/IconVerticalSolidList"/>
    <dgm:cxn modelId="{F6C29C94-3141-42E4-BA7C-02EE3FCE1452}" srcId="{038FFD97-9899-48A5-9B0A-175EC0237D0A}" destId="{6E7DE445-C6E9-4811-BBC8-CA51A9D96A18}" srcOrd="1" destOrd="0" parTransId="{17766A9E-C39D-4433-BC28-41FD7A02119F}" sibTransId="{F82E0C5C-20B1-43B6-89CB-CD73BE744101}"/>
    <dgm:cxn modelId="{26175FA7-C93E-4375-9BE8-BA628B2956C4}" type="presOf" srcId="{6E7DE445-C6E9-4811-BBC8-CA51A9D96A18}" destId="{90CC4E5F-B4B9-4A57-8A39-C24177B544A0}" srcOrd="0" destOrd="0" presId="urn:microsoft.com/office/officeart/2018/2/layout/IconVerticalSolidList"/>
    <dgm:cxn modelId="{600434AA-4F2B-439A-8EB6-DC732C2F5904}" type="presOf" srcId="{88DECC99-1ADB-406C-B66A-96ADD183E21C}" destId="{D8B41DD0-A120-4469-A5D1-BCE6D37E17E8}" srcOrd="0" destOrd="0" presId="urn:microsoft.com/office/officeart/2018/2/layout/IconVerticalSolidList"/>
    <dgm:cxn modelId="{F3911152-0745-40FC-A542-64E6E4C729F4}" type="presParOf" srcId="{DDF01622-D0FE-4DA6-88EA-5355FA79AE3A}" destId="{B6D7A184-D5AB-438A-9C87-FDD1F9CC0548}" srcOrd="0" destOrd="0" presId="urn:microsoft.com/office/officeart/2018/2/layout/IconVerticalSolidList"/>
    <dgm:cxn modelId="{679DFEA5-A941-4266-805B-9BD673573B2A}" type="presParOf" srcId="{B6D7A184-D5AB-438A-9C87-FDD1F9CC0548}" destId="{C8070F1B-EE20-45F8-B201-21FEB0D5B4F6}" srcOrd="0" destOrd="0" presId="urn:microsoft.com/office/officeart/2018/2/layout/IconVerticalSolidList"/>
    <dgm:cxn modelId="{2B752A1D-13F1-4CC7-A6BE-495A3474FAF9}" type="presParOf" srcId="{B6D7A184-D5AB-438A-9C87-FDD1F9CC0548}" destId="{957B7CBB-AE66-4E64-B7D5-83EE2EC2AA1D}" srcOrd="1" destOrd="0" presId="urn:microsoft.com/office/officeart/2018/2/layout/IconVerticalSolidList"/>
    <dgm:cxn modelId="{60776BF0-AA92-4B46-AD82-EE6A8ABA336E}" type="presParOf" srcId="{B6D7A184-D5AB-438A-9C87-FDD1F9CC0548}" destId="{FD79FC20-D9D6-4286-A19A-E1A497CE7B3B}" srcOrd="2" destOrd="0" presId="urn:microsoft.com/office/officeart/2018/2/layout/IconVerticalSolidList"/>
    <dgm:cxn modelId="{A3438DF9-227B-44ED-B806-DFA4E4AB5EDF}" type="presParOf" srcId="{B6D7A184-D5AB-438A-9C87-FDD1F9CC0548}" destId="{D8B41DD0-A120-4469-A5D1-BCE6D37E17E8}" srcOrd="3" destOrd="0" presId="urn:microsoft.com/office/officeart/2018/2/layout/IconVerticalSolidList"/>
    <dgm:cxn modelId="{1CC9E35A-01F0-461D-91DF-1039787EE8A2}" type="presParOf" srcId="{DDF01622-D0FE-4DA6-88EA-5355FA79AE3A}" destId="{56E59FD0-975C-401C-9460-6149B989C051}" srcOrd="1" destOrd="0" presId="urn:microsoft.com/office/officeart/2018/2/layout/IconVerticalSolidList"/>
    <dgm:cxn modelId="{5A159E3B-9DD9-46E2-AB5F-F89288C8C970}" type="presParOf" srcId="{DDF01622-D0FE-4DA6-88EA-5355FA79AE3A}" destId="{886AF33A-255A-4780-94FA-18299AD834F6}" srcOrd="2" destOrd="0" presId="urn:microsoft.com/office/officeart/2018/2/layout/IconVerticalSolidList"/>
    <dgm:cxn modelId="{E1E66134-42B1-46C8-988F-0BF2826E2867}" type="presParOf" srcId="{886AF33A-255A-4780-94FA-18299AD834F6}" destId="{917EEBE8-BA50-486D-AD63-8654142747EF}" srcOrd="0" destOrd="0" presId="urn:microsoft.com/office/officeart/2018/2/layout/IconVerticalSolidList"/>
    <dgm:cxn modelId="{9F4E778B-FD7E-4118-8399-CDA98194261E}" type="presParOf" srcId="{886AF33A-255A-4780-94FA-18299AD834F6}" destId="{03A173CC-F31C-4242-8817-B6A3448CA7E0}" srcOrd="1" destOrd="0" presId="urn:microsoft.com/office/officeart/2018/2/layout/IconVerticalSolidList"/>
    <dgm:cxn modelId="{0390C0D0-189A-4CF5-8250-F6D65E6DBE7F}" type="presParOf" srcId="{886AF33A-255A-4780-94FA-18299AD834F6}" destId="{B3EA4C57-9409-421E-91E9-58BD96494DD8}" srcOrd="2" destOrd="0" presId="urn:microsoft.com/office/officeart/2018/2/layout/IconVerticalSolidList"/>
    <dgm:cxn modelId="{53A2F2F8-0473-4A06-92E1-F4EF6AD22D5D}" type="presParOf" srcId="{886AF33A-255A-4780-94FA-18299AD834F6}" destId="{90CC4E5F-B4B9-4A57-8A39-C24177B544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6A51A64-4EF3-4120-B230-692248C3025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4CD5AD-A3F0-4B21-856D-DD67329393A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Using Lexis Uk, visit the Judicial college guidelines. </a:t>
          </a:r>
          <a:endParaRPr lang="en-US"/>
        </a:p>
      </dgm:t>
    </dgm:pt>
    <dgm:pt modelId="{8529F32B-3A2A-4B19-95AA-AC6A69CA1CD4}" type="parTrans" cxnId="{C3BE6722-E4B8-419A-8F92-E4FA5D40EDC1}">
      <dgm:prSet/>
      <dgm:spPr/>
      <dgm:t>
        <a:bodyPr/>
        <a:lstStyle/>
        <a:p>
          <a:endParaRPr lang="en-US"/>
        </a:p>
      </dgm:t>
    </dgm:pt>
    <dgm:pt modelId="{F1E9CD90-83E6-49F1-B03B-9890FB2C16BB}" type="sibTrans" cxnId="{C3BE6722-E4B8-419A-8F92-E4FA5D40EDC1}">
      <dgm:prSet/>
      <dgm:spPr/>
      <dgm:t>
        <a:bodyPr/>
        <a:lstStyle/>
        <a:p>
          <a:endParaRPr lang="en-US"/>
        </a:p>
      </dgm:t>
    </dgm:pt>
    <dgm:pt modelId="{793DE69E-64B1-43F1-AAD7-1214FAF4ADB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Have a read.</a:t>
          </a:r>
          <a:endParaRPr lang="en-US"/>
        </a:p>
      </dgm:t>
    </dgm:pt>
    <dgm:pt modelId="{E334DC4D-4B65-437E-8DF3-CF96EF987509}" type="parTrans" cxnId="{C136ED4E-56C0-4C12-9F19-CD58BE2E9218}">
      <dgm:prSet/>
      <dgm:spPr/>
      <dgm:t>
        <a:bodyPr/>
        <a:lstStyle/>
        <a:p>
          <a:endParaRPr lang="en-US"/>
        </a:p>
      </dgm:t>
    </dgm:pt>
    <dgm:pt modelId="{E4F73BA8-4E3D-43E9-9FC6-9C38834D770B}" type="sibTrans" cxnId="{C136ED4E-56C0-4C12-9F19-CD58BE2E9218}">
      <dgm:prSet/>
      <dgm:spPr/>
      <dgm:t>
        <a:bodyPr/>
        <a:lstStyle/>
        <a:p>
          <a:endParaRPr lang="en-US"/>
        </a:p>
      </dgm:t>
    </dgm:pt>
    <dgm:pt modelId="{33F8E336-428A-4787-B927-08CC112BB665}" type="pres">
      <dgm:prSet presAssocID="{B6A51A64-4EF3-4120-B230-692248C30251}" presName="root" presStyleCnt="0">
        <dgm:presLayoutVars>
          <dgm:dir/>
          <dgm:resizeHandles val="exact"/>
        </dgm:presLayoutVars>
      </dgm:prSet>
      <dgm:spPr/>
    </dgm:pt>
    <dgm:pt modelId="{837A7E63-DBDE-42B3-B860-3ADE687F0810}" type="pres">
      <dgm:prSet presAssocID="{874CD5AD-A3F0-4B21-856D-DD67329393A2}" presName="compNode" presStyleCnt="0"/>
      <dgm:spPr/>
    </dgm:pt>
    <dgm:pt modelId="{BFD68AF5-275A-4B84-8D6A-F8023ED5313A}" type="pres">
      <dgm:prSet presAssocID="{874CD5AD-A3F0-4B21-856D-DD67329393A2}" presName="iconBgRect" presStyleLbl="bgShp" presStyleIdx="0" presStyleCnt="2"/>
      <dgm:spPr/>
    </dgm:pt>
    <dgm:pt modelId="{90DCB860-0A51-4C11-AF32-94648DBB24E4}" type="pres">
      <dgm:prSet presAssocID="{874CD5AD-A3F0-4B21-856D-DD67329393A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6E9C400-78AA-459C-9630-891EA88AF9F6}" type="pres">
      <dgm:prSet presAssocID="{874CD5AD-A3F0-4B21-856D-DD67329393A2}" presName="spaceRect" presStyleCnt="0"/>
      <dgm:spPr/>
    </dgm:pt>
    <dgm:pt modelId="{4B80AE41-D2F4-4944-A9E6-8DE58D7A9640}" type="pres">
      <dgm:prSet presAssocID="{874CD5AD-A3F0-4B21-856D-DD67329393A2}" presName="textRect" presStyleLbl="revTx" presStyleIdx="0" presStyleCnt="2">
        <dgm:presLayoutVars>
          <dgm:chMax val="1"/>
          <dgm:chPref val="1"/>
        </dgm:presLayoutVars>
      </dgm:prSet>
      <dgm:spPr/>
    </dgm:pt>
    <dgm:pt modelId="{827E2E8B-1495-4871-99E2-FEEDCDCE1CB5}" type="pres">
      <dgm:prSet presAssocID="{F1E9CD90-83E6-49F1-B03B-9890FB2C16BB}" presName="sibTrans" presStyleCnt="0"/>
      <dgm:spPr/>
    </dgm:pt>
    <dgm:pt modelId="{0644DC63-50F8-4988-83B1-1C5737ECFD3D}" type="pres">
      <dgm:prSet presAssocID="{793DE69E-64B1-43F1-AAD7-1214FAF4ADBD}" presName="compNode" presStyleCnt="0"/>
      <dgm:spPr/>
    </dgm:pt>
    <dgm:pt modelId="{09419BDC-9DCF-4F10-9AF1-7A1722BBEC64}" type="pres">
      <dgm:prSet presAssocID="{793DE69E-64B1-43F1-AAD7-1214FAF4ADBD}" presName="iconBgRect" presStyleLbl="bgShp" presStyleIdx="1" presStyleCnt="2"/>
      <dgm:spPr/>
    </dgm:pt>
    <dgm:pt modelId="{21A19B83-7D9A-420D-9F1B-CB757E78DD2A}" type="pres">
      <dgm:prSet presAssocID="{793DE69E-64B1-43F1-AAD7-1214FAF4AD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611CD7C-AE58-481D-A5E8-A7215DA6B81E}" type="pres">
      <dgm:prSet presAssocID="{793DE69E-64B1-43F1-AAD7-1214FAF4ADBD}" presName="spaceRect" presStyleCnt="0"/>
      <dgm:spPr/>
    </dgm:pt>
    <dgm:pt modelId="{20FD6DFD-9C5C-4C1B-8C7D-62500B0B2589}" type="pres">
      <dgm:prSet presAssocID="{793DE69E-64B1-43F1-AAD7-1214FAF4ADB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3BE6722-E4B8-419A-8F92-E4FA5D40EDC1}" srcId="{B6A51A64-4EF3-4120-B230-692248C30251}" destId="{874CD5AD-A3F0-4B21-856D-DD67329393A2}" srcOrd="0" destOrd="0" parTransId="{8529F32B-3A2A-4B19-95AA-AC6A69CA1CD4}" sibTransId="{F1E9CD90-83E6-49F1-B03B-9890FB2C16BB}"/>
    <dgm:cxn modelId="{7F85815E-A0E0-443D-A25A-3223A0393273}" type="presOf" srcId="{B6A51A64-4EF3-4120-B230-692248C30251}" destId="{33F8E336-428A-4787-B927-08CC112BB665}" srcOrd="0" destOrd="0" presId="urn:microsoft.com/office/officeart/2018/5/layout/IconCircleLabelList"/>
    <dgm:cxn modelId="{C136ED4E-56C0-4C12-9F19-CD58BE2E9218}" srcId="{B6A51A64-4EF3-4120-B230-692248C30251}" destId="{793DE69E-64B1-43F1-AAD7-1214FAF4ADBD}" srcOrd="1" destOrd="0" parTransId="{E334DC4D-4B65-437E-8DF3-CF96EF987509}" sibTransId="{E4F73BA8-4E3D-43E9-9FC6-9C38834D770B}"/>
    <dgm:cxn modelId="{F18F32BC-EE6F-4623-B2B2-763B710158AB}" type="presOf" srcId="{793DE69E-64B1-43F1-AAD7-1214FAF4ADBD}" destId="{20FD6DFD-9C5C-4C1B-8C7D-62500B0B2589}" srcOrd="0" destOrd="0" presId="urn:microsoft.com/office/officeart/2018/5/layout/IconCircleLabelList"/>
    <dgm:cxn modelId="{854D1CE5-B948-4BAE-8C1E-931256EAB392}" type="presOf" srcId="{874CD5AD-A3F0-4B21-856D-DD67329393A2}" destId="{4B80AE41-D2F4-4944-A9E6-8DE58D7A9640}" srcOrd="0" destOrd="0" presId="urn:microsoft.com/office/officeart/2018/5/layout/IconCircleLabelList"/>
    <dgm:cxn modelId="{B5F613E1-7F05-4C86-BABF-746AB626CDD3}" type="presParOf" srcId="{33F8E336-428A-4787-B927-08CC112BB665}" destId="{837A7E63-DBDE-42B3-B860-3ADE687F0810}" srcOrd="0" destOrd="0" presId="urn:microsoft.com/office/officeart/2018/5/layout/IconCircleLabelList"/>
    <dgm:cxn modelId="{BBF0C4F4-3F52-4ABC-92D5-B71B3B6BD70F}" type="presParOf" srcId="{837A7E63-DBDE-42B3-B860-3ADE687F0810}" destId="{BFD68AF5-275A-4B84-8D6A-F8023ED5313A}" srcOrd="0" destOrd="0" presId="urn:microsoft.com/office/officeart/2018/5/layout/IconCircleLabelList"/>
    <dgm:cxn modelId="{D896167C-A661-4B56-97F1-517798E684BB}" type="presParOf" srcId="{837A7E63-DBDE-42B3-B860-3ADE687F0810}" destId="{90DCB860-0A51-4C11-AF32-94648DBB24E4}" srcOrd="1" destOrd="0" presId="urn:microsoft.com/office/officeart/2018/5/layout/IconCircleLabelList"/>
    <dgm:cxn modelId="{98773404-9518-4705-8D21-A9D4D93F5F6F}" type="presParOf" srcId="{837A7E63-DBDE-42B3-B860-3ADE687F0810}" destId="{E6E9C400-78AA-459C-9630-891EA88AF9F6}" srcOrd="2" destOrd="0" presId="urn:microsoft.com/office/officeart/2018/5/layout/IconCircleLabelList"/>
    <dgm:cxn modelId="{963F3CDE-4B14-4AFA-89B7-EB1199A58384}" type="presParOf" srcId="{837A7E63-DBDE-42B3-B860-3ADE687F0810}" destId="{4B80AE41-D2F4-4944-A9E6-8DE58D7A9640}" srcOrd="3" destOrd="0" presId="urn:microsoft.com/office/officeart/2018/5/layout/IconCircleLabelList"/>
    <dgm:cxn modelId="{08601612-AB33-40A7-8E0C-ED528FA11BA7}" type="presParOf" srcId="{33F8E336-428A-4787-B927-08CC112BB665}" destId="{827E2E8B-1495-4871-99E2-FEEDCDCE1CB5}" srcOrd="1" destOrd="0" presId="urn:microsoft.com/office/officeart/2018/5/layout/IconCircleLabelList"/>
    <dgm:cxn modelId="{63CDE565-67A1-415C-802C-A0D13B3447D5}" type="presParOf" srcId="{33F8E336-428A-4787-B927-08CC112BB665}" destId="{0644DC63-50F8-4988-83B1-1C5737ECFD3D}" srcOrd="2" destOrd="0" presId="urn:microsoft.com/office/officeart/2018/5/layout/IconCircleLabelList"/>
    <dgm:cxn modelId="{BFF0550F-73D8-4968-9B3B-E447A93E6B6D}" type="presParOf" srcId="{0644DC63-50F8-4988-83B1-1C5737ECFD3D}" destId="{09419BDC-9DCF-4F10-9AF1-7A1722BBEC64}" srcOrd="0" destOrd="0" presId="urn:microsoft.com/office/officeart/2018/5/layout/IconCircleLabelList"/>
    <dgm:cxn modelId="{A2C1FA85-364F-44CC-84E6-422F65E95DB5}" type="presParOf" srcId="{0644DC63-50F8-4988-83B1-1C5737ECFD3D}" destId="{21A19B83-7D9A-420D-9F1B-CB757E78DD2A}" srcOrd="1" destOrd="0" presId="urn:microsoft.com/office/officeart/2018/5/layout/IconCircleLabelList"/>
    <dgm:cxn modelId="{5D64C08F-1329-4618-8F91-9705C1A3309E}" type="presParOf" srcId="{0644DC63-50F8-4988-83B1-1C5737ECFD3D}" destId="{F611CD7C-AE58-481D-A5E8-A7215DA6B81E}" srcOrd="2" destOrd="0" presId="urn:microsoft.com/office/officeart/2018/5/layout/IconCircleLabelList"/>
    <dgm:cxn modelId="{960A8858-411B-4750-902E-2540B5A0FBB2}" type="presParOf" srcId="{0644DC63-50F8-4988-83B1-1C5737ECFD3D}" destId="{20FD6DFD-9C5C-4C1B-8C7D-62500B0B25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AA8C0A9-97C1-4D66-8A86-F0907E044CD6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A43325D-3FBF-4305-B0DE-EC25701817F3}">
      <dgm:prSet/>
      <dgm:spPr/>
      <dgm:t>
        <a:bodyPr/>
        <a:lstStyle/>
        <a:p>
          <a:r>
            <a:rPr lang="en-GB" dirty="0"/>
            <a:t>Future income</a:t>
          </a:r>
          <a:endParaRPr lang="en-US" dirty="0"/>
        </a:p>
      </dgm:t>
    </dgm:pt>
    <dgm:pt modelId="{421871FD-7942-4AA2-98C0-6CB5424B0FE2}" type="parTrans" cxnId="{4156CDBB-9B0C-4C9A-9730-25D3540B753C}">
      <dgm:prSet/>
      <dgm:spPr/>
      <dgm:t>
        <a:bodyPr/>
        <a:lstStyle/>
        <a:p>
          <a:endParaRPr lang="en-US"/>
        </a:p>
      </dgm:t>
    </dgm:pt>
    <dgm:pt modelId="{A64BF10E-22EC-4C27-8F32-E060140C48F8}" type="sibTrans" cxnId="{4156CDBB-9B0C-4C9A-9730-25D3540B753C}">
      <dgm:prSet/>
      <dgm:spPr/>
      <dgm:t>
        <a:bodyPr/>
        <a:lstStyle/>
        <a:p>
          <a:endParaRPr lang="en-US"/>
        </a:p>
      </dgm:t>
    </dgm:pt>
    <dgm:pt modelId="{5AD48F6C-3E7A-4835-8ACA-A09DD8503146}">
      <dgm:prSet/>
      <dgm:spPr/>
      <dgm:t>
        <a:bodyPr/>
        <a:lstStyle/>
        <a:p>
          <a:r>
            <a:rPr lang="en-US" dirty="0"/>
            <a:t>X years left to work</a:t>
          </a:r>
        </a:p>
      </dgm:t>
    </dgm:pt>
    <dgm:pt modelId="{FE1B11BD-E731-40B2-B015-CE262337A102}" type="parTrans" cxnId="{5E478788-1B0A-4A7C-B706-DC582D1EA2F0}">
      <dgm:prSet/>
      <dgm:spPr/>
      <dgm:t>
        <a:bodyPr/>
        <a:lstStyle/>
        <a:p>
          <a:endParaRPr lang="en-US"/>
        </a:p>
      </dgm:t>
    </dgm:pt>
    <dgm:pt modelId="{5BF9A681-E129-46E6-87B6-80E954B78D2C}" type="sibTrans" cxnId="{5E478788-1B0A-4A7C-B706-DC582D1EA2F0}">
      <dgm:prSet/>
      <dgm:spPr/>
      <dgm:t>
        <a:bodyPr/>
        <a:lstStyle/>
        <a:p>
          <a:endParaRPr lang="en-US"/>
        </a:p>
      </dgm:t>
    </dgm:pt>
    <dgm:pt modelId="{D49F3331-FD31-4F50-92FD-1CFB1E2085B0}" type="pres">
      <dgm:prSet presAssocID="{DAA8C0A9-97C1-4D66-8A86-F0907E044C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F6C303-667F-476E-A95F-5EBCDCA98239}" type="pres">
      <dgm:prSet presAssocID="{CA43325D-3FBF-4305-B0DE-EC25701817F3}" presName="hierRoot1" presStyleCnt="0"/>
      <dgm:spPr/>
    </dgm:pt>
    <dgm:pt modelId="{AC0B33E5-AA90-4874-BBC5-694C87771DD2}" type="pres">
      <dgm:prSet presAssocID="{CA43325D-3FBF-4305-B0DE-EC25701817F3}" presName="composite" presStyleCnt="0"/>
      <dgm:spPr/>
    </dgm:pt>
    <dgm:pt modelId="{B078CA9F-B08D-468C-A8A4-B99EC937B91E}" type="pres">
      <dgm:prSet presAssocID="{CA43325D-3FBF-4305-B0DE-EC25701817F3}" presName="background" presStyleLbl="node0" presStyleIdx="0" presStyleCnt="2"/>
      <dgm:spPr/>
    </dgm:pt>
    <dgm:pt modelId="{D25E5D61-823C-446D-B672-88DF9819A94B}" type="pres">
      <dgm:prSet presAssocID="{CA43325D-3FBF-4305-B0DE-EC25701817F3}" presName="text" presStyleLbl="fgAcc0" presStyleIdx="0" presStyleCnt="2">
        <dgm:presLayoutVars>
          <dgm:chPref val="3"/>
        </dgm:presLayoutVars>
      </dgm:prSet>
      <dgm:spPr/>
    </dgm:pt>
    <dgm:pt modelId="{5AD36850-42D7-4DAD-AFE0-6A0E5C42228B}" type="pres">
      <dgm:prSet presAssocID="{CA43325D-3FBF-4305-B0DE-EC25701817F3}" presName="hierChild2" presStyleCnt="0"/>
      <dgm:spPr/>
    </dgm:pt>
    <dgm:pt modelId="{7342E70D-FA87-4B59-8540-408C7214BD96}" type="pres">
      <dgm:prSet presAssocID="{5AD48F6C-3E7A-4835-8ACA-A09DD8503146}" presName="hierRoot1" presStyleCnt="0"/>
      <dgm:spPr/>
    </dgm:pt>
    <dgm:pt modelId="{A0CABB51-0AA5-4871-8F7F-FBB08D597BCC}" type="pres">
      <dgm:prSet presAssocID="{5AD48F6C-3E7A-4835-8ACA-A09DD8503146}" presName="composite" presStyleCnt="0"/>
      <dgm:spPr/>
    </dgm:pt>
    <dgm:pt modelId="{5FD37D8F-312A-4CF6-B866-797F0B5A1161}" type="pres">
      <dgm:prSet presAssocID="{5AD48F6C-3E7A-4835-8ACA-A09DD8503146}" presName="background" presStyleLbl="node0" presStyleIdx="1" presStyleCnt="2"/>
      <dgm:spPr/>
    </dgm:pt>
    <dgm:pt modelId="{28B22EF2-3042-4833-A8B0-431ED1B5F9AB}" type="pres">
      <dgm:prSet presAssocID="{5AD48F6C-3E7A-4835-8ACA-A09DD8503146}" presName="text" presStyleLbl="fgAcc0" presStyleIdx="1" presStyleCnt="2">
        <dgm:presLayoutVars>
          <dgm:chPref val="3"/>
        </dgm:presLayoutVars>
      </dgm:prSet>
      <dgm:spPr/>
    </dgm:pt>
    <dgm:pt modelId="{A5DC5386-F8F2-4ADA-9A07-785A51A61DAF}" type="pres">
      <dgm:prSet presAssocID="{5AD48F6C-3E7A-4835-8ACA-A09DD8503146}" presName="hierChild2" presStyleCnt="0"/>
      <dgm:spPr/>
    </dgm:pt>
  </dgm:ptLst>
  <dgm:cxnLst>
    <dgm:cxn modelId="{42721919-B2F9-44D8-B86F-BBCD55AD5B59}" type="presOf" srcId="{DAA8C0A9-97C1-4D66-8A86-F0907E044CD6}" destId="{D49F3331-FD31-4F50-92FD-1CFB1E2085B0}" srcOrd="0" destOrd="0" presId="urn:microsoft.com/office/officeart/2005/8/layout/hierarchy1"/>
    <dgm:cxn modelId="{5CC68F5C-BC08-4E30-8999-CED4CD3066C2}" type="presOf" srcId="{CA43325D-3FBF-4305-B0DE-EC25701817F3}" destId="{D25E5D61-823C-446D-B672-88DF9819A94B}" srcOrd="0" destOrd="0" presId="urn:microsoft.com/office/officeart/2005/8/layout/hierarchy1"/>
    <dgm:cxn modelId="{277D0270-B153-4C9D-95F1-7B65B076567B}" type="presOf" srcId="{5AD48F6C-3E7A-4835-8ACA-A09DD8503146}" destId="{28B22EF2-3042-4833-A8B0-431ED1B5F9AB}" srcOrd="0" destOrd="0" presId="urn:microsoft.com/office/officeart/2005/8/layout/hierarchy1"/>
    <dgm:cxn modelId="{5E478788-1B0A-4A7C-B706-DC582D1EA2F0}" srcId="{DAA8C0A9-97C1-4D66-8A86-F0907E044CD6}" destId="{5AD48F6C-3E7A-4835-8ACA-A09DD8503146}" srcOrd="1" destOrd="0" parTransId="{FE1B11BD-E731-40B2-B015-CE262337A102}" sibTransId="{5BF9A681-E129-46E6-87B6-80E954B78D2C}"/>
    <dgm:cxn modelId="{4156CDBB-9B0C-4C9A-9730-25D3540B753C}" srcId="{DAA8C0A9-97C1-4D66-8A86-F0907E044CD6}" destId="{CA43325D-3FBF-4305-B0DE-EC25701817F3}" srcOrd="0" destOrd="0" parTransId="{421871FD-7942-4AA2-98C0-6CB5424B0FE2}" sibTransId="{A64BF10E-22EC-4C27-8F32-E060140C48F8}"/>
    <dgm:cxn modelId="{35E05840-07DC-4E12-9D82-DB6F353DBD38}" type="presParOf" srcId="{D49F3331-FD31-4F50-92FD-1CFB1E2085B0}" destId="{1CF6C303-667F-476E-A95F-5EBCDCA98239}" srcOrd="0" destOrd="0" presId="urn:microsoft.com/office/officeart/2005/8/layout/hierarchy1"/>
    <dgm:cxn modelId="{506C4181-DFC6-4097-B242-D200A226DA90}" type="presParOf" srcId="{1CF6C303-667F-476E-A95F-5EBCDCA98239}" destId="{AC0B33E5-AA90-4874-BBC5-694C87771DD2}" srcOrd="0" destOrd="0" presId="urn:microsoft.com/office/officeart/2005/8/layout/hierarchy1"/>
    <dgm:cxn modelId="{DC8B51D0-C675-4B1E-818B-CDD6DE9B071D}" type="presParOf" srcId="{AC0B33E5-AA90-4874-BBC5-694C87771DD2}" destId="{B078CA9F-B08D-468C-A8A4-B99EC937B91E}" srcOrd="0" destOrd="0" presId="urn:microsoft.com/office/officeart/2005/8/layout/hierarchy1"/>
    <dgm:cxn modelId="{6890BC84-C740-48BD-B427-894FFB4265C1}" type="presParOf" srcId="{AC0B33E5-AA90-4874-BBC5-694C87771DD2}" destId="{D25E5D61-823C-446D-B672-88DF9819A94B}" srcOrd="1" destOrd="0" presId="urn:microsoft.com/office/officeart/2005/8/layout/hierarchy1"/>
    <dgm:cxn modelId="{10611AD7-A5B3-40CC-8DCB-C04BFBD38033}" type="presParOf" srcId="{1CF6C303-667F-476E-A95F-5EBCDCA98239}" destId="{5AD36850-42D7-4DAD-AFE0-6A0E5C42228B}" srcOrd="1" destOrd="0" presId="urn:microsoft.com/office/officeart/2005/8/layout/hierarchy1"/>
    <dgm:cxn modelId="{0E79C327-FD65-4F8A-A0BD-CA285E81AC96}" type="presParOf" srcId="{D49F3331-FD31-4F50-92FD-1CFB1E2085B0}" destId="{7342E70D-FA87-4B59-8540-408C7214BD96}" srcOrd="1" destOrd="0" presId="urn:microsoft.com/office/officeart/2005/8/layout/hierarchy1"/>
    <dgm:cxn modelId="{C2ECBAC3-A339-4C7F-87D6-B0372A75E284}" type="presParOf" srcId="{7342E70D-FA87-4B59-8540-408C7214BD96}" destId="{A0CABB51-0AA5-4871-8F7F-FBB08D597BCC}" srcOrd="0" destOrd="0" presId="urn:microsoft.com/office/officeart/2005/8/layout/hierarchy1"/>
    <dgm:cxn modelId="{078592E3-FA8A-4886-BD75-6D7A6950AEE9}" type="presParOf" srcId="{A0CABB51-0AA5-4871-8F7F-FBB08D597BCC}" destId="{5FD37D8F-312A-4CF6-B866-797F0B5A1161}" srcOrd="0" destOrd="0" presId="urn:microsoft.com/office/officeart/2005/8/layout/hierarchy1"/>
    <dgm:cxn modelId="{B4972FCD-7650-407B-BA7E-270D74E25125}" type="presParOf" srcId="{A0CABB51-0AA5-4871-8F7F-FBB08D597BCC}" destId="{28B22EF2-3042-4833-A8B0-431ED1B5F9AB}" srcOrd="1" destOrd="0" presId="urn:microsoft.com/office/officeart/2005/8/layout/hierarchy1"/>
    <dgm:cxn modelId="{A1D8F75E-01D7-4C36-86B0-BDFBA08BEE89}" type="presParOf" srcId="{7342E70D-FA87-4B59-8540-408C7214BD96}" destId="{A5DC5386-F8F2-4ADA-9A07-785A51A61D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E5B1275-C266-488A-9199-5527B127CBDE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C808F8E-7553-4F42-AF7F-8B9063A4D239}">
      <dgm:prSet/>
      <dgm:spPr/>
      <dgm:t>
        <a:bodyPr/>
        <a:lstStyle/>
        <a:p>
          <a:r>
            <a:rPr lang="en-GB" dirty="0"/>
            <a:t>Shortened life expectancy?</a:t>
          </a:r>
          <a:endParaRPr lang="en-US" dirty="0"/>
        </a:p>
      </dgm:t>
    </dgm:pt>
    <dgm:pt modelId="{B9D9A62C-ED3D-40C4-B142-9A33CAEBD2AF}" type="parTrans" cxnId="{DF388203-32D6-4E51-B242-64604D8D11E5}">
      <dgm:prSet/>
      <dgm:spPr/>
      <dgm:t>
        <a:bodyPr/>
        <a:lstStyle/>
        <a:p>
          <a:endParaRPr lang="en-US"/>
        </a:p>
      </dgm:t>
    </dgm:pt>
    <dgm:pt modelId="{84AB716B-7FC0-4D3E-9D89-E55A985A9549}" type="sibTrans" cxnId="{DF388203-32D6-4E51-B242-64604D8D11E5}">
      <dgm:prSet/>
      <dgm:spPr/>
      <dgm:t>
        <a:bodyPr/>
        <a:lstStyle/>
        <a:p>
          <a:endParaRPr lang="en-US"/>
        </a:p>
      </dgm:t>
    </dgm:pt>
    <dgm:pt modelId="{C36F4182-24B0-40ED-8952-B4A3EBF90CDC}">
      <dgm:prSet/>
      <dgm:spPr/>
      <dgm:t>
        <a:bodyPr/>
        <a:lstStyle/>
        <a:p>
          <a:r>
            <a:rPr lang="en-US" dirty="0"/>
            <a:t>Potential earnings – expenses </a:t>
          </a:r>
        </a:p>
      </dgm:t>
    </dgm:pt>
    <dgm:pt modelId="{CE5A0616-CA03-4047-A17C-780C882A36FD}" type="parTrans" cxnId="{0F963F5C-AB3C-42BC-85D1-B444DE3C3C53}">
      <dgm:prSet/>
      <dgm:spPr/>
      <dgm:t>
        <a:bodyPr/>
        <a:lstStyle/>
        <a:p>
          <a:endParaRPr lang="en-US"/>
        </a:p>
      </dgm:t>
    </dgm:pt>
    <dgm:pt modelId="{90CBEBDF-5A8B-43AA-A240-147A3862221E}" type="sibTrans" cxnId="{0F963F5C-AB3C-42BC-85D1-B444DE3C3C53}">
      <dgm:prSet/>
      <dgm:spPr/>
      <dgm:t>
        <a:bodyPr/>
        <a:lstStyle/>
        <a:p>
          <a:endParaRPr lang="en-US"/>
        </a:p>
      </dgm:t>
    </dgm:pt>
    <dgm:pt modelId="{FED80C00-7A92-4F7B-9F1B-30FE4D3F7E1F}" type="pres">
      <dgm:prSet presAssocID="{BE5B1275-C266-488A-9199-5527B127CB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589B001-415F-4301-B478-E51E5DF91076}" type="pres">
      <dgm:prSet presAssocID="{4C808F8E-7553-4F42-AF7F-8B9063A4D239}" presName="hierRoot1" presStyleCnt="0"/>
      <dgm:spPr/>
    </dgm:pt>
    <dgm:pt modelId="{E8B67627-39F4-4AFF-A413-8957CBDD9AFE}" type="pres">
      <dgm:prSet presAssocID="{4C808F8E-7553-4F42-AF7F-8B9063A4D239}" presName="composite" presStyleCnt="0"/>
      <dgm:spPr/>
    </dgm:pt>
    <dgm:pt modelId="{A501E63C-A3E1-403B-95D1-9DEA3A52B56A}" type="pres">
      <dgm:prSet presAssocID="{4C808F8E-7553-4F42-AF7F-8B9063A4D239}" presName="background" presStyleLbl="node0" presStyleIdx="0" presStyleCnt="2"/>
      <dgm:spPr/>
    </dgm:pt>
    <dgm:pt modelId="{28FD08E6-8324-4108-8FFF-6FE2F9446AF3}" type="pres">
      <dgm:prSet presAssocID="{4C808F8E-7553-4F42-AF7F-8B9063A4D239}" presName="text" presStyleLbl="fgAcc0" presStyleIdx="0" presStyleCnt="2">
        <dgm:presLayoutVars>
          <dgm:chPref val="3"/>
        </dgm:presLayoutVars>
      </dgm:prSet>
      <dgm:spPr/>
    </dgm:pt>
    <dgm:pt modelId="{F9B94580-D8EC-4C2E-96C2-27B2E6BC98E2}" type="pres">
      <dgm:prSet presAssocID="{4C808F8E-7553-4F42-AF7F-8B9063A4D239}" presName="hierChild2" presStyleCnt="0"/>
      <dgm:spPr/>
    </dgm:pt>
    <dgm:pt modelId="{3DFF210C-AFC6-4506-9C32-FA57E535D172}" type="pres">
      <dgm:prSet presAssocID="{C36F4182-24B0-40ED-8952-B4A3EBF90CDC}" presName="hierRoot1" presStyleCnt="0"/>
      <dgm:spPr/>
    </dgm:pt>
    <dgm:pt modelId="{06554450-FCC4-4C84-90AB-185BF3E590EE}" type="pres">
      <dgm:prSet presAssocID="{C36F4182-24B0-40ED-8952-B4A3EBF90CDC}" presName="composite" presStyleCnt="0"/>
      <dgm:spPr/>
    </dgm:pt>
    <dgm:pt modelId="{5353B33E-626F-4FDD-AB4F-6E4630E98A17}" type="pres">
      <dgm:prSet presAssocID="{C36F4182-24B0-40ED-8952-B4A3EBF90CDC}" presName="background" presStyleLbl="node0" presStyleIdx="1" presStyleCnt="2"/>
      <dgm:spPr/>
    </dgm:pt>
    <dgm:pt modelId="{E96126D8-8F70-4D06-AEB9-5EB3CFC1F34F}" type="pres">
      <dgm:prSet presAssocID="{C36F4182-24B0-40ED-8952-B4A3EBF90CDC}" presName="text" presStyleLbl="fgAcc0" presStyleIdx="1" presStyleCnt="2">
        <dgm:presLayoutVars>
          <dgm:chPref val="3"/>
        </dgm:presLayoutVars>
      </dgm:prSet>
      <dgm:spPr/>
    </dgm:pt>
    <dgm:pt modelId="{57EFBEAE-0E24-4EC4-BA0A-72A494A85FA4}" type="pres">
      <dgm:prSet presAssocID="{C36F4182-24B0-40ED-8952-B4A3EBF90CDC}" presName="hierChild2" presStyleCnt="0"/>
      <dgm:spPr/>
    </dgm:pt>
  </dgm:ptLst>
  <dgm:cxnLst>
    <dgm:cxn modelId="{DF388203-32D6-4E51-B242-64604D8D11E5}" srcId="{BE5B1275-C266-488A-9199-5527B127CBDE}" destId="{4C808F8E-7553-4F42-AF7F-8B9063A4D239}" srcOrd="0" destOrd="0" parTransId="{B9D9A62C-ED3D-40C4-B142-9A33CAEBD2AF}" sibTransId="{84AB716B-7FC0-4D3E-9D89-E55A985A9549}"/>
    <dgm:cxn modelId="{5486851A-6D15-4DF2-BD46-07383BACFB4B}" type="presOf" srcId="{4C808F8E-7553-4F42-AF7F-8B9063A4D239}" destId="{28FD08E6-8324-4108-8FFF-6FE2F9446AF3}" srcOrd="0" destOrd="0" presId="urn:microsoft.com/office/officeart/2005/8/layout/hierarchy1"/>
    <dgm:cxn modelId="{0F963F5C-AB3C-42BC-85D1-B444DE3C3C53}" srcId="{BE5B1275-C266-488A-9199-5527B127CBDE}" destId="{C36F4182-24B0-40ED-8952-B4A3EBF90CDC}" srcOrd="1" destOrd="0" parTransId="{CE5A0616-CA03-4047-A17C-780C882A36FD}" sibTransId="{90CBEBDF-5A8B-43AA-A240-147A3862221E}"/>
    <dgm:cxn modelId="{E9C71978-896E-4805-B99D-99413EEFEBC1}" type="presOf" srcId="{C36F4182-24B0-40ED-8952-B4A3EBF90CDC}" destId="{E96126D8-8F70-4D06-AEB9-5EB3CFC1F34F}" srcOrd="0" destOrd="0" presId="urn:microsoft.com/office/officeart/2005/8/layout/hierarchy1"/>
    <dgm:cxn modelId="{FD7B3287-4B49-4374-87FD-304757FB34C5}" type="presOf" srcId="{BE5B1275-C266-488A-9199-5527B127CBDE}" destId="{FED80C00-7A92-4F7B-9F1B-30FE4D3F7E1F}" srcOrd="0" destOrd="0" presId="urn:microsoft.com/office/officeart/2005/8/layout/hierarchy1"/>
    <dgm:cxn modelId="{EB13EE96-726A-4F89-9104-BE6A4D8F2C47}" type="presParOf" srcId="{FED80C00-7A92-4F7B-9F1B-30FE4D3F7E1F}" destId="{2589B001-415F-4301-B478-E51E5DF91076}" srcOrd="0" destOrd="0" presId="urn:microsoft.com/office/officeart/2005/8/layout/hierarchy1"/>
    <dgm:cxn modelId="{3261CA48-CFD1-42AF-B034-46605B9287E3}" type="presParOf" srcId="{2589B001-415F-4301-B478-E51E5DF91076}" destId="{E8B67627-39F4-4AFF-A413-8957CBDD9AFE}" srcOrd="0" destOrd="0" presId="urn:microsoft.com/office/officeart/2005/8/layout/hierarchy1"/>
    <dgm:cxn modelId="{E97F6F59-A527-4FFB-B79D-AA06179E94E7}" type="presParOf" srcId="{E8B67627-39F4-4AFF-A413-8957CBDD9AFE}" destId="{A501E63C-A3E1-403B-95D1-9DEA3A52B56A}" srcOrd="0" destOrd="0" presId="urn:microsoft.com/office/officeart/2005/8/layout/hierarchy1"/>
    <dgm:cxn modelId="{FEECFAFC-101A-44EC-8769-E809A9249385}" type="presParOf" srcId="{E8B67627-39F4-4AFF-A413-8957CBDD9AFE}" destId="{28FD08E6-8324-4108-8FFF-6FE2F9446AF3}" srcOrd="1" destOrd="0" presId="urn:microsoft.com/office/officeart/2005/8/layout/hierarchy1"/>
    <dgm:cxn modelId="{CC8EA077-DA14-4604-9EB8-79F21DEE2F50}" type="presParOf" srcId="{2589B001-415F-4301-B478-E51E5DF91076}" destId="{F9B94580-D8EC-4C2E-96C2-27B2E6BC98E2}" srcOrd="1" destOrd="0" presId="urn:microsoft.com/office/officeart/2005/8/layout/hierarchy1"/>
    <dgm:cxn modelId="{B8DF4B8D-09B2-4190-9E1A-3F9BA0162F80}" type="presParOf" srcId="{FED80C00-7A92-4F7B-9F1B-30FE4D3F7E1F}" destId="{3DFF210C-AFC6-4506-9C32-FA57E535D172}" srcOrd="1" destOrd="0" presId="urn:microsoft.com/office/officeart/2005/8/layout/hierarchy1"/>
    <dgm:cxn modelId="{72DB38FC-563B-4E59-ACCA-0A2085ACD1B0}" type="presParOf" srcId="{3DFF210C-AFC6-4506-9C32-FA57E535D172}" destId="{06554450-FCC4-4C84-90AB-185BF3E590EE}" srcOrd="0" destOrd="0" presId="urn:microsoft.com/office/officeart/2005/8/layout/hierarchy1"/>
    <dgm:cxn modelId="{B74C925A-71B2-45AA-99C1-4A10478C78D8}" type="presParOf" srcId="{06554450-FCC4-4C84-90AB-185BF3E590EE}" destId="{5353B33E-626F-4FDD-AB4F-6E4630E98A17}" srcOrd="0" destOrd="0" presId="urn:microsoft.com/office/officeart/2005/8/layout/hierarchy1"/>
    <dgm:cxn modelId="{8AA3FE3B-E75C-4AE4-8AD9-CA70019D73C1}" type="presParOf" srcId="{06554450-FCC4-4C84-90AB-185BF3E590EE}" destId="{E96126D8-8F70-4D06-AEB9-5EB3CFC1F34F}" srcOrd="1" destOrd="0" presId="urn:microsoft.com/office/officeart/2005/8/layout/hierarchy1"/>
    <dgm:cxn modelId="{D3ECABC1-6F8B-45CF-A9D1-DDC77108A041}" type="presParOf" srcId="{3DFF210C-AFC6-4506-9C32-FA57E535D172}" destId="{57EFBEAE-0E24-4EC4-BA0A-72A494A85F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35D2F-5DED-4308-B728-B70DB1B85522}">
      <dsp:nvSpPr>
        <dsp:cNvPr id="0" name=""/>
        <dsp:cNvSpPr/>
      </dsp:nvSpPr>
      <dsp:spPr>
        <a:xfrm>
          <a:off x="1347" y="46879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Research one of the following cases; </a:t>
          </a:r>
          <a:endParaRPr lang="en-US" sz="3600" kern="1200"/>
        </a:p>
      </dsp:txBody>
      <dsp:txXfrm>
        <a:off x="51855" y="519306"/>
        <a:ext cx="2773074" cy="1623438"/>
      </dsp:txXfrm>
    </dsp:sp>
    <dsp:sp modelId="{07E7AD85-683C-4B6C-9BC6-C9F34E5E0A74}">
      <dsp:nvSpPr>
        <dsp:cNvPr id="0" name=""/>
        <dsp:cNvSpPr/>
      </dsp:nvSpPr>
      <dsp:spPr>
        <a:xfrm>
          <a:off x="3128357" y="974638"/>
          <a:ext cx="609307" cy="7127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128357" y="1117193"/>
        <a:ext cx="426515" cy="427664"/>
      </dsp:txXfrm>
    </dsp:sp>
    <dsp:sp modelId="{387D8ADC-5D71-418E-9A14-4631202DA351}">
      <dsp:nvSpPr>
        <dsp:cNvPr id="0" name=""/>
        <dsp:cNvSpPr/>
      </dsp:nvSpPr>
      <dsp:spPr>
        <a:xfrm>
          <a:off x="4025074" y="46879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8704932"/>
            <a:satOff val="3846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1. Fitzgerald v lane and Patel [1989] </a:t>
          </a:r>
          <a:endParaRPr lang="en-US" sz="3600" kern="1200"/>
        </a:p>
      </dsp:txBody>
      <dsp:txXfrm>
        <a:off x="4075582" y="519306"/>
        <a:ext cx="2773074" cy="1623438"/>
      </dsp:txXfrm>
    </dsp:sp>
    <dsp:sp modelId="{12C2F9DF-24D7-446E-BE8D-7C019AB07120}">
      <dsp:nvSpPr>
        <dsp:cNvPr id="0" name=""/>
        <dsp:cNvSpPr/>
      </dsp:nvSpPr>
      <dsp:spPr>
        <a:xfrm rot="5400000">
          <a:off x="5157465" y="2394438"/>
          <a:ext cx="609307" cy="7127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409864"/>
            <a:satOff val="7692"/>
            <a:lumOff val="-84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-5400000">
        <a:off x="5248287" y="2446171"/>
        <a:ext cx="427664" cy="426515"/>
      </dsp:txXfrm>
    </dsp:sp>
    <dsp:sp modelId="{2449A811-1E23-4B45-AB4B-849403F3B02D}">
      <dsp:nvSpPr>
        <dsp:cNvPr id="0" name=""/>
        <dsp:cNvSpPr/>
      </dsp:nvSpPr>
      <dsp:spPr>
        <a:xfrm>
          <a:off x="4025074" y="3342888"/>
          <a:ext cx="2874090" cy="1724454"/>
        </a:xfrm>
        <a:prstGeom prst="roundRect">
          <a:avLst>
            <a:gd name="adj" fmla="val 10000"/>
          </a:avLst>
        </a:prstGeom>
        <a:solidFill>
          <a:schemeClr val="accent5">
            <a:hueOff val="17409864"/>
            <a:satOff val="7692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2. Davies v Swan Motor Co (Swansea) LTD [1949] </a:t>
          </a:r>
          <a:endParaRPr lang="en-US" sz="3600" kern="1200"/>
        </a:p>
      </dsp:txBody>
      <dsp:txXfrm>
        <a:off x="4075582" y="3393396"/>
        <a:ext cx="2773074" cy="16234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5007A-682B-45A9-9D04-105472F95258}">
      <dsp:nvSpPr>
        <dsp:cNvPr id="0" name=""/>
        <dsp:cNvSpPr/>
      </dsp:nvSpPr>
      <dsp:spPr>
        <a:xfrm>
          <a:off x="0" y="27674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Two defences; </a:t>
          </a:r>
          <a:endParaRPr lang="en-US" sz="5400" kern="1200"/>
        </a:p>
      </dsp:txBody>
      <dsp:txXfrm>
        <a:off x="63226" y="90900"/>
        <a:ext cx="10389148" cy="1168738"/>
      </dsp:txXfrm>
    </dsp:sp>
    <dsp:sp modelId="{5AB9FDE6-A90F-44CD-B10A-E358CD593C21}">
      <dsp:nvSpPr>
        <dsp:cNvPr id="0" name=""/>
        <dsp:cNvSpPr/>
      </dsp:nvSpPr>
      <dsp:spPr>
        <a:xfrm>
          <a:off x="0" y="1478384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1. Consent </a:t>
          </a:r>
          <a:endParaRPr lang="en-US" sz="5400" kern="1200"/>
        </a:p>
      </dsp:txBody>
      <dsp:txXfrm>
        <a:off x="63226" y="1541610"/>
        <a:ext cx="10389148" cy="1168738"/>
      </dsp:txXfrm>
    </dsp:sp>
    <dsp:sp modelId="{312E0204-6868-4236-94B0-4AD3968C9E2A}">
      <dsp:nvSpPr>
        <dsp:cNvPr id="0" name=""/>
        <dsp:cNvSpPr/>
      </dsp:nvSpPr>
      <dsp:spPr>
        <a:xfrm>
          <a:off x="0" y="2929095"/>
          <a:ext cx="10515600" cy="1295190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2. Illegality </a:t>
          </a:r>
          <a:endParaRPr lang="en-US" sz="5400" kern="1200"/>
        </a:p>
      </dsp:txBody>
      <dsp:txXfrm>
        <a:off x="63226" y="2992321"/>
        <a:ext cx="10389148" cy="1168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79304-7A66-45A8-813E-8648F5D49BDC}">
      <dsp:nvSpPr>
        <dsp:cNvPr id="0" name=""/>
        <dsp:cNvSpPr/>
      </dsp:nvSpPr>
      <dsp:spPr>
        <a:xfrm>
          <a:off x="0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9CB95-2C87-4389-B634-C5FA403F3288}">
      <dsp:nvSpPr>
        <dsp:cNvPr id="0" name=""/>
        <dsp:cNvSpPr/>
      </dsp:nvSpPr>
      <dsp:spPr>
        <a:xfrm>
          <a:off x="34112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Complete defence – negates all liability </a:t>
          </a:r>
        </a:p>
      </dsp:txBody>
      <dsp:txXfrm>
        <a:off x="398219" y="983848"/>
        <a:ext cx="2955890" cy="1835307"/>
      </dsp:txXfrm>
    </dsp:sp>
    <dsp:sp modelId="{A3750B29-7DF5-48BF-9360-28B4748346E5}">
      <dsp:nvSpPr>
        <dsp:cNvPr id="0" name=""/>
        <dsp:cNvSpPr/>
      </dsp:nvSpPr>
      <dsp:spPr>
        <a:xfrm>
          <a:off x="375232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ADAB9-241A-4D34-BE8E-5B62867DDE1E}">
      <dsp:nvSpPr>
        <dsp:cNvPr id="0" name=""/>
        <dsp:cNvSpPr/>
      </dsp:nvSpPr>
      <dsp:spPr>
        <a:xfrm>
          <a:off x="409345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Three elements that need to be proven. </a:t>
          </a:r>
        </a:p>
      </dsp:txBody>
      <dsp:txXfrm>
        <a:off x="4150549" y="983848"/>
        <a:ext cx="2955890" cy="1835307"/>
      </dsp:txXfrm>
    </dsp:sp>
    <dsp:sp modelId="{FA65C060-F019-4498-B4E6-4F483A45B73C}">
      <dsp:nvSpPr>
        <dsp:cNvPr id="0" name=""/>
        <dsp:cNvSpPr/>
      </dsp:nvSpPr>
      <dsp:spPr>
        <a:xfrm>
          <a:off x="750465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3D67E-450F-44DB-8E67-32A7F9343998}">
      <dsp:nvSpPr>
        <dsp:cNvPr id="0" name=""/>
        <dsp:cNvSpPr/>
      </dsp:nvSpPr>
      <dsp:spPr>
        <a:xfrm>
          <a:off x="784578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ICL V Shatwell. </a:t>
          </a:r>
          <a:endParaRPr lang="en-US" sz="4500" kern="1200" dirty="0"/>
        </a:p>
      </dsp:txBody>
      <dsp:txXfrm>
        <a:off x="7902879" y="983848"/>
        <a:ext cx="2955890" cy="18353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A3D9E-85E1-4871-B205-D76423F66FF5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D8BB9-5EF4-4F0A-A007-E154ACDEE41B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Just knowing about it does not count. </a:t>
          </a:r>
          <a:endParaRPr lang="en-US" sz="4100" kern="1200" dirty="0"/>
        </a:p>
      </dsp:txBody>
      <dsp:txXfrm>
        <a:off x="0" y="675"/>
        <a:ext cx="6900512" cy="1106957"/>
      </dsp:txXfrm>
    </dsp:sp>
    <dsp:sp modelId="{DE143BE1-9ECD-4D2F-B4AA-8E0D3982E513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B67F2-9CB5-42E4-B1AB-E86FC4CCA227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You must consent to the risk that you were aware of.</a:t>
          </a:r>
          <a:endParaRPr lang="en-US" sz="4100" kern="1200" dirty="0"/>
        </a:p>
      </dsp:txBody>
      <dsp:txXfrm>
        <a:off x="0" y="1107633"/>
        <a:ext cx="6900512" cy="1106957"/>
      </dsp:txXfrm>
    </dsp:sp>
    <dsp:sp modelId="{935A80FF-14B8-4056-B32D-6CFB622C0969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91209-E7B1-43BE-B459-763F659C243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Smith v Baker [1891] </a:t>
          </a:r>
          <a:endParaRPr lang="en-US" sz="4100" kern="1200" dirty="0"/>
        </a:p>
      </dsp:txBody>
      <dsp:txXfrm>
        <a:off x="0" y="2214591"/>
        <a:ext cx="6900512" cy="1106957"/>
      </dsp:txXfrm>
    </dsp:sp>
    <dsp:sp modelId="{D85B43D8-3822-485F-BD4D-9DE6AF5D0B9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842D4-140A-4FB5-9B9F-4D563E296F83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kern="1200" dirty="0"/>
            <a:t>Essential work to keep his job. </a:t>
          </a:r>
          <a:endParaRPr lang="en-US" sz="4100" kern="1200" dirty="0"/>
        </a:p>
      </dsp:txBody>
      <dsp:txXfrm>
        <a:off x="0" y="3321549"/>
        <a:ext cx="6900512" cy="1106957"/>
      </dsp:txXfrm>
    </dsp:sp>
    <dsp:sp modelId="{E0A61B17-DD53-4D86-83C7-9245FC5CB292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25AC7-3852-40D1-A933-3C4D12E932AF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100" kern="1200" dirty="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4872C-F4AF-4AD4-A131-D90EB40D6AC7}">
      <dsp:nvSpPr>
        <dsp:cNvPr id="0" name=""/>
        <dsp:cNvSpPr/>
      </dsp:nvSpPr>
      <dsp:spPr>
        <a:xfrm>
          <a:off x="0" y="48990"/>
          <a:ext cx="6900512" cy="1247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Research the case of; </a:t>
          </a:r>
          <a:endParaRPr lang="en-US" sz="5200" kern="1200"/>
        </a:p>
      </dsp:txBody>
      <dsp:txXfrm>
        <a:off x="60884" y="109874"/>
        <a:ext cx="6778744" cy="1125452"/>
      </dsp:txXfrm>
    </dsp:sp>
    <dsp:sp modelId="{45B06F3B-BAC9-40ED-96E8-9503653CA1B1}">
      <dsp:nvSpPr>
        <dsp:cNvPr id="0" name=""/>
        <dsp:cNvSpPr/>
      </dsp:nvSpPr>
      <dsp:spPr>
        <a:xfrm>
          <a:off x="0" y="1445970"/>
          <a:ext cx="6900512" cy="1247220"/>
        </a:xfrm>
        <a:prstGeom prst="roundRect">
          <a:avLst/>
        </a:prstGeom>
        <a:solidFill>
          <a:schemeClr val="accent2">
            <a:hueOff val="-816517"/>
            <a:satOff val="-3771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Ashton v Turner [1981] </a:t>
          </a:r>
          <a:endParaRPr lang="en-US" sz="5200" kern="1200"/>
        </a:p>
      </dsp:txBody>
      <dsp:txXfrm>
        <a:off x="60884" y="1506854"/>
        <a:ext cx="6778744" cy="1125452"/>
      </dsp:txXfrm>
    </dsp:sp>
    <dsp:sp modelId="{30BAE17E-AF3D-4D38-B4E3-C671AFEE8878}">
      <dsp:nvSpPr>
        <dsp:cNvPr id="0" name=""/>
        <dsp:cNvSpPr/>
      </dsp:nvSpPr>
      <dsp:spPr>
        <a:xfrm>
          <a:off x="0" y="2842950"/>
          <a:ext cx="6900512" cy="1247220"/>
        </a:xfrm>
        <a:prstGeom prst="roundRect">
          <a:avLst/>
        </a:prstGeom>
        <a:solidFill>
          <a:schemeClr val="accent2">
            <a:hueOff val="-1633033"/>
            <a:satOff val="-7543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Find out the facts. </a:t>
          </a:r>
          <a:endParaRPr lang="en-US" sz="5200" kern="1200"/>
        </a:p>
      </dsp:txBody>
      <dsp:txXfrm>
        <a:off x="60884" y="2903834"/>
        <a:ext cx="6778744" cy="1125452"/>
      </dsp:txXfrm>
    </dsp:sp>
    <dsp:sp modelId="{4106EDD8-AD73-4FDD-AC92-D9C06E1E0336}">
      <dsp:nvSpPr>
        <dsp:cNvPr id="0" name=""/>
        <dsp:cNvSpPr/>
      </dsp:nvSpPr>
      <dsp:spPr>
        <a:xfrm>
          <a:off x="0" y="4239930"/>
          <a:ext cx="6900512" cy="124722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Find out the outcome. </a:t>
          </a:r>
          <a:endParaRPr lang="en-US" sz="5200" kern="1200"/>
        </a:p>
      </dsp:txBody>
      <dsp:txXfrm>
        <a:off x="60884" y="4300814"/>
        <a:ext cx="6778744" cy="11254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5BFB3-728E-45DA-8835-84448D37C2D1}">
      <dsp:nvSpPr>
        <dsp:cNvPr id="0" name=""/>
        <dsp:cNvSpPr/>
      </dsp:nvSpPr>
      <dsp:spPr>
        <a:xfrm>
          <a:off x="953522" y="3387325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Defences </a:t>
          </a:r>
          <a:endParaRPr lang="en-GB" sz="3700" kern="1200" dirty="0"/>
        </a:p>
      </dsp:txBody>
      <dsp:txXfrm>
        <a:off x="988011" y="3421814"/>
        <a:ext cx="2286077" cy="1108549"/>
      </dsp:txXfrm>
    </dsp:sp>
    <dsp:sp modelId="{380E7D67-E878-46B5-BC95-B439BAD00D3F}">
      <dsp:nvSpPr>
        <dsp:cNvPr id="0" name=""/>
        <dsp:cNvSpPr/>
      </dsp:nvSpPr>
      <dsp:spPr>
        <a:xfrm rot="17692822">
          <a:off x="2660066" y="2944409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2904495"/>
        <a:ext cx="111952" cy="111952"/>
      </dsp:txXfrm>
    </dsp:sp>
    <dsp:sp modelId="{80600619-ECB0-4EC7-9AE3-4D37D21727B9}">
      <dsp:nvSpPr>
        <dsp:cNvPr id="0" name=""/>
        <dsp:cNvSpPr/>
      </dsp:nvSpPr>
      <dsp:spPr>
        <a:xfrm>
          <a:off x="4250600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Consent </a:t>
          </a:r>
          <a:endParaRPr lang="en-GB" sz="3700" kern="1200" dirty="0"/>
        </a:p>
      </dsp:txBody>
      <dsp:txXfrm>
        <a:off x="4285089" y="1390579"/>
        <a:ext cx="2286077" cy="1108549"/>
      </dsp:txXfrm>
    </dsp:sp>
    <dsp:sp modelId="{F4DA925C-A5F1-4744-8A98-9826DE2D0C94}">
      <dsp:nvSpPr>
        <dsp:cNvPr id="0" name=""/>
        <dsp:cNvSpPr/>
      </dsp:nvSpPr>
      <dsp:spPr>
        <a:xfrm rot="18289469">
          <a:off x="6251872" y="1251713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1226535"/>
        <a:ext cx="82479" cy="82479"/>
      </dsp:txXfrm>
    </dsp:sp>
    <dsp:sp modelId="{8BADD46D-6FE4-4DA6-99C4-732190F3B7EC}">
      <dsp:nvSpPr>
        <dsp:cNvPr id="0" name=""/>
        <dsp:cNvSpPr/>
      </dsp:nvSpPr>
      <dsp:spPr>
        <a:xfrm>
          <a:off x="7547678" y="1933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Agreement </a:t>
          </a:r>
          <a:endParaRPr lang="en-GB" sz="3700" kern="1200" dirty="0"/>
        </a:p>
      </dsp:txBody>
      <dsp:txXfrm>
        <a:off x="7582167" y="36422"/>
        <a:ext cx="2286077" cy="1108549"/>
      </dsp:txXfrm>
    </dsp:sp>
    <dsp:sp modelId="{45AE2F12-C81B-4833-8C8E-77809D89CD70}">
      <dsp:nvSpPr>
        <dsp:cNvPr id="0" name=""/>
        <dsp:cNvSpPr/>
      </dsp:nvSpPr>
      <dsp:spPr>
        <a:xfrm>
          <a:off x="6605656" y="1928791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1921303"/>
        <a:ext cx="47101" cy="47101"/>
      </dsp:txXfrm>
    </dsp:sp>
    <dsp:sp modelId="{CCED9FF6-A6F9-4026-B5D9-11A5747BCD2B}">
      <dsp:nvSpPr>
        <dsp:cNvPr id="0" name=""/>
        <dsp:cNvSpPr/>
      </dsp:nvSpPr>
      <dsp:spPr>
        <a:xfrm>
          <a:off x="7547678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Knowledge </a:t>
          </a:r>
          <a:endParaRPr lang="en-GB" sz="3700" kern="1200" dirty="0"/>
        </a:p>
      </dsp:txBody>
      <dsp:txXfrm>
        <a:off x="7582167" y="1390579"/>
        <a:ext cx="2286077" cy="1108549"/>
      </dsp:txXfrm>
    </dsp:sp>
    <dsp:sp modelId="{E3289AD1-8919-49E3-8AAE-575AF48E943E}">
      <dsp:nvSpPr>
        <dsp:cNvPr id="0" name=""/>
        <dsp:cNvSpPr/>
      </dsp:nvSpPr>
      <dsp:spPr>
        <a:xfrm rot="3310531">
          <a:off x="6251872" y="2605870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2580692"/>
        <a:ext cx="82479" cy="82479"/>
      </dsp:txXfrm>
    </dsp:sp>
    <dsp:sp modelId="{A3F2F355-8788-4CA5-99D5-38A3D63002FE}">
      <dsp:nvSpPr>
        <dsp:cNvPr id="0" name=""/>
        <dsp:cNvSpPr/>
      </dsp:nvSpPr>
      <dsp:spPr>
        <a:xfrm>
          <a:off x="7547678" y="2710247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Voluntariness</a:t>
          </a:r>
        </a:p>
      </dsp:txBody>
      <dsp:txXfrm>
        <a:off x="7582167" y="2744736"/>
        <a:ext cx="2286077" cy="1108549"/>
      </dsp:txXfrm>
    </dsp:sp>
    <dsp:sp modelId="{B28EF532-3F34-42F5-AB78-FEB6F1602D8B}">
      <dsp:nvSpPr>
        <dsp:cNvPr id="0" name=""/>
        <dsp:cNvSpPr/>
      </dsp:nvSpPr>
      <dsp:spPr>
        <a:xfrm rot="2142401">
          <a:off x="3199537" y="4298566"/>
          <a:ext cx="116010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60104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50586" y="4285626"/>
        <a:ext cx="58005" cy="58005"/>
      </dsp:txXfrm>
    </dsp:sp>
    <dsp:sp modelId="{D6AEE870-7C48-4116-A5C3-BFD3485F67D3}">
      <dsp:nvSpPr>
        <dsp:cNvPr id="0" name=""/>
        <dsp:cNvSpPr/>
      </dsp:nvSpPr>
      <dsp:spPr>
        <a:xfrm>
          <a:off x="4250600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Illegality </a:t>
          </a:r>
          <a:endParaRPr lang="en-GB" sz="3700" kern="1200" dirty="0"/>
        </a:p>
      </dsp:txBody>
      <dsp:txXfrm>
        <a:off x="4285089" y="4098893"/>
        <a:ext cx="2286077" cy="1108549"/>
      </dsp:txXfrm>
    </dsp:sp>
    <dsp:sp modelId="{E6564F83-5F1F-45E6-B9DE-1FDB4531F375}">
      <dsp:nvSpPr>
        <dsp:cNvPr id="0" name=""/>
        <dsp:cNvSpPr/>
      </dsp:nvSpPr>
      <dsp:spPr>
        <a:xfrm>
          <a:off x="6605656" y="4637106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4629617"/>
        <a:ext cx="47101" cy="47101"/>
      </dsp:txXfrm>
    </dsp:sp>
    <dsp:sp modelId="{B9DB1565-6449-40AF-98A6-C1EF416525ED}">
      <dsp:nvSpPr>
        <dsp:cNvPr id="0" name=""/>
        <dsp:cNvSpPr/>
      </dsp:nvSpPr>
      <dsp:spPr>
        <a:xfrm>
          <a:off x="7547678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Criminal act</a:t>
          </a:r>
          <a:endParaRPr lang="en-GB" sz="3700" kern="1200" dirty="0"/>
        </a:p>
      </dsp:txBody>
      <dsp:txXfrm>
        <a:off x="7582167" y="4098893"/>
        <a:ext cx="2286077" cy="1108549"/>
      </dsp:txXfrm>
    </dsp:sp>
    <dsp:sp modelId="{D9AA6E72-E5E8-4871-B584-290CF58B8B7F}">
      <dsp:nvSpPr>
        <dsp:cNvPr id="0" name=""/>
        <dsp:cNvSpPr/>
      </dsp:nvSpPr>
      <dsp:spPr>
        <a:xfrm rot="3907178">
          <a:off x="2660066" y="4975645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4935731"/>
        <a:ext cx="111952" cy="111952"/>
      </dsp:txXfrm>
    </dsp:sp>
    <dsp:sp modelId="{15450BA5-0FDB-4478-8CAD-41B007820108}">
      <dsp:nvSpPr>
        <dsp:cNvPr id="0" name=""/>
        <dsp:cNvSpPr/>
      </dsp:nvSpPr>
      <dsp:spPr>
        <a:xfrm>
          <a:off x="4250600" y="5418561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Contributory negligence</a:t>
          </a:r>
        </a:p>
      </dsp:txBody>
      <dsp:txXfrm>
        <a:off x="4285089" y="5453050"/>
        <a:ext cx="2286077" cy="11085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6ABE8-CE1F-477D-9B67-722F67C59A91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CA3DE-2D56-48C7-BCCC-596D7A39BD9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61337-B112-4363-ABB6-5287460B21FC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is the purpose of the remedy? </a:t>
          </a:r>
          <a:endParaRPr lang="en-US" sz="2500" kern="1200" dirty="0"/>
        </a:p>
      </dsp:txBody>
      <dsp:txXfrm>
        <a:off x="1435590" y="531"/>
        <a:ext cx="9080008" cy="1242935"/>
      </dsp:txXfrm>
    </dsp:sp>
    <dsp:sp modelId="{3C6D34A5-306B-4BE6-BFE7-DA9DE242223A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58759-789D-4E04-8C79-5AEC5964A72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48B0A-F902-4803-A052-3AA104675C48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Include damages and injunctions . </a:t>
          </a:r>
          <a:endParaRPr lang="en-US" sz="2500" kern="1200" dirty="0"/>
        </a:p>
      </dsp:txBody>
      <dsp:txXfrm>
        <a:off x="1435590" y="1554201"/>
        <a:ext cx="9080008" cy="1242935"/>
      </dsp:txXfrm>
    </dsp:sp>
    <dsp:sp modelId="{27DF7C74-744B-4523-8CF5-2196ACB6C63E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47E7FD-3573-435B-B242-953881BA577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6E613-F3A2-403B-991A-0381655BC028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will look at each on in turn. 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84CF1-24B3-4B9D-BAA1-974C65401D6C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8E08E-E9AC-4B69-9CE2-50424A14825B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Special Damages 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1D87C84B-20B8-459F-894D-B785BF128E9F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F0476-DA22-41C2-AABC-92505273C0C0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General damages </a:t>
          </a:r>
          <a:endParaRPr lang="en-US" sz="6500" kern="1200" dirty="0"/>
        </a:p>
      </dsp:txBody>
      <dsp:txXfrm>
        <a:off x="6092527" y="1066737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70F1B-EE20-45F8-B201-21FEB0D5B4F6}">
      <dsp:nvSpPr>
        <dsp:cNvPr id="0" name=""/>
        <dsp:cNvSpPr/>
      </dsp:nvSpPr>
      <dsp:spPr>
        <a:xfrm>
          <a:off x="0" y="707092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B7CBB-AE66-4E64-B7D5-83EE2EC2AA1D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41DD0-A120-4469-A5D1-BCE6D37E17E8}">
      <dsp:nvSpPr>
        <dsp:cNvPr id="0" name=""/>
        <dsp:cNvSpPr/>
      </dsp:nvSpPr>
      <dsp:spPr>
        <a:xfrm>
          <a:off x="1507738" y="707092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Amount is calculated using cases and more, including Lexis. </a:t>
          </a:r>
          <a:endParaRPr lang="en-US" sz="2500" kern="1200"/>
        </a:p>
      </dsp:txBody>
      <dsp:txXfrm>
        <a:off x="1507738" y="707092"/>
        <a:ext cx="9007860" cy="1305401"/>
      </dsp:txXfrm>
    </dsp:sp>
    <dsp:sp modelId="{917EEBE8-BA50-486D-AD63-8654142747EF}">
      <dsp:nvSpPr>
        <dsp:cNvPr id="0" name=""/>
        <dsp:cNvSpPr/>
      </dsp:nvSpPr>
      <dsp:spPr>
        <a:xfrm>
          <a:off x="0" y="2338844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173CC-F31C-4242-8817-B6A3448CA7E0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C4E5F-B4B9-4A57-8A39-C24177B544A0}">
      <dsp:nvSpPr>
        <dsp:cNvPr id="0" name=""/>
        <dsp:cNvSpPr/>
      </dsp:nvSpPr>
      <dsp:spPr>
        <a:xfrm>
          <a:off x="1507738" y="2338844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‘’Judicial College Guidelines’’</a:t>
          </a:r>
          <a:endParaRPr lang="en-US" sz="2500" kern="1200"/>
        </a:p>
      </dsp:txBody>
      <dsp:txXfrm>
        <a:off x="1507738" y="2338844"/>
        <a:ext cx="9007860" cy="13054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D68AF5-275A-4B84-8D6A-F8023ED5313A}">
      <dsp:nvSpPr>
        <dsp:cNvPr id="0" name=""/>
        <dsp:cNvSpPr/>
      </dsp:nvSpPr>
      <dsp:spPr>
        <a:xfrm>
          <a:off x="2044799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CB860-0A51-4C11-AF32-94648DBB24E4}">
      <dsp:nvSpPr>
        <dsp:cNvPr id="0" name=""/>
        <dsp:cNvSpPr/>
      </dsp:nvSpPr>
      <dsp:spPr>
        <a:xfrm>
          <a:off x="2512799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0AE41-D2F4-4944-A9E6-8DE58D7A9640}">
      <dsp:nvSpPr>
        <dsp:cNvPr id="0" name=""/>
        <dsp:cNvSpPr/>
      </dsp:nvSpPr>
      <dsp:spPr>
        <a:xfrm>
          <a:off x="1342799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Using Lexis Uk, visit the Judicial college guidelines. </a:t>
          </a:r>
          <a:endParaRPr lang="en-US" sz="2300" kern="1200"/>
        </a:p>
      </dsp:txBody>
      <dsp:txXfrm>
        <a:off x="1342799" y="3255669"/>
        <a:ext cx="3600000" cy="720000"/>
      </dsp:txXfrm>
    </dsp:sp>
    <dsp:sp modelId="{09419BDC-9DCF-4F10-9AF1-7A1722BBEC64}">
      <dsp:nvSpPr>
        <dsp:cNvPr id="0" name=""/>
        <dsp:cNvSpPr/>
      </dsp:nvSpPr>
      <dsp:spPr>
        <a:xfrm>
          <a:off x="6274799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19B83-7D9A-420D-9F1B-CB757E78DD2A}">
      <dsp:nvSpPr>
        <dsp:cNvPr id="0" name=""/>
        <dsp:cNvSpPr/>
      </dsp:nvSpPr>
      <dsp:spPr>
        <a:xfrm>
          <a:off x="6742799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D6DFD-9C5C-4C1B-8C7D-62500B0B2589}">
      <dsp:nvSpPr>
        <dsp:cNvPr id="0" name=""/>
        <dsp:cNvSpPr/>
      </dsp:nvSpPr>
      <dsp:spPr>
        <a:xfrm>
          <a:off x="5572799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Have a read.</a:t>
          </a:r>
          <a:endParaRPr lang="en-US" sz="2300" kern="1200"/>
        </a:p>
      </dsp:txBody>
      <dsp:txXfrm>
        <a:off x="5572799" y="3255669"/>
        <a:ext cx="360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78CA9F-B08D-468C-A8A4-B99EC937B91E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E5D61-823C-446D-B672-88DF9819A94B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Future income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5FD37D8F-312A-4CF6-B866-797F0B5A1161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22EF2-3042-4833-A8B0-431ED1B5F9A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X years left to work</a:t>
          </a:r>
        </a:p>
      </dsp:txBody>
      <dsp:txXfrm>
        <a:off x="6092527" y="1066737"/>
        <a:ext cx="4337991" cy="26934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01E63C-A3E1-403B-95D1-9DEA3A52B56A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D08E6-8324-4108-8FFF-6FE2F9446AF3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Shortened life expectancy?</a:t>
          </a:r>
          <a:endParaRPr lang="en-US" sz="6500" kern="1200" dirty="0"/>
        </a:p>
      </dsp:txBody>
      <dsp:txXfrm>
        <a:off x="585701" y="1066737"/>
        <a:ext cx="4337991" cy="2693452"/>
      </dsp:txXfrm>
    </dsp:sp>
    <dsp:sp modelId="{5353B33E-626F-4FDD-AB4F-6E4630E98A17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126D8-8F70-4D06-AEB9-5EB3CFC1F34F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Potential earnings – expenses </a:t>
          </a:r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0:45:27.0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1T13:16:55.26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1:28:40.29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11:29:03.65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21T12:46:46.2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E2CA3-BEEA-4583-99A4-485B45089AE9}" type="datetimeFigureOut">
              <a:t>2/18/2026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0C409-E7E2-4711-A2DE-EBE038D1DB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99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applicable to all offences.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Law reform Act – part of the damages. Courts assess the damages fully and then reduce them.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77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604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Partial defence which is contributory negligence.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12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Known as license – TRESPASS TO LAND. 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Negligence – assumption of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70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applies to road vehicles.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98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290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23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criminal law case but the test applies to negligence claims.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0C409-E7E2-4711-A2DE-EBE038D1DB5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1941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6270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0815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11106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Future care is also considered.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21816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42194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Based on the balance of probabilities. </a:t>
            </a:r>
          </a:p>
          <a:p>
            <a:endParaRPr lang="en-GB" dirty="0"/>
          </a:p>
          <a:p>
            <a:r>
              <a:rPr lang="en-GB" dirty="0"/>
              <a:t>Courts are required to give damages.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6332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86284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noProof="0" smtClean="0"/>
              <a:t>35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848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182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460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435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538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567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186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9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69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47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44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02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2425113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0868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8818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12789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264042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1020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987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2" r:id="rId6"/>
    <p:sldLayoutId id="2147483698" r:id="rId7"/>
    <p:sldLayoutId id="2147483699" r:id="rId8"/>
    <p:sldLayoutId id="2147483700" r:id="rId9"/>
    <p:sldLayoutId id="2147483701" r:id="rId10"/>
    <p:sldLayoutId id="2147483703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hilippinesbasiceducation.us/2017/01/empathy-blame-and-guilt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50060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customXml" Target="../ink/ink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19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42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customXml" Target="../ink/ink3.xml"/><Relationship Id="rId4" Type="http://schemas.openxmlformats.org/officeDocument/2006/relationships/image" Target="../media/image44.sv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customXml" Target="../ink/ink4.xml"/><Relationship Id="rId4" Type="http://schemas.openxmlformats.org/officeDocument/2006/relationships/hyperlink" Target="https://www.geograph.org.uk/photo/1443335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customXml" Target="../ink/ink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A87F7080-C61D-499F-303D-8765E8D5E4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93" r="-1" b="1676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/>
              <a:t>Defences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3200"/>
              <a:t>By zita draper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5F5A8-B00D-92B6-4EFA-CA95534AA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i="1" u="sng" dirty="0"/>
              <a:t>Content </a:t>
            </a:r>
            <a:endParaRPr lang="en-US" sz="6600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5F035"/>
          </a:solidFill>
          <a:ln w="38100" cap="rnd">
            <a:solidFill>
              <a:srgbClr val="F5F0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C6559-2F08-C358-E153-30B350FF2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Aims and Learning Objectives </a:t>
            </a:r>
            <a:endParaRPr lang="en-US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Defences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Remedies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Intentional torts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Activities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Recap Assignment guidance.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Summary/ conclusion</a:t>
            </a:r>
            <a:r>
              <a:rPr lang="en-GB" dirty="0"/>
              <a:t>.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0BD7CF2C-59D2-5A7A-56F5-08F0B60D1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89" r="3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86660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E28A-ABB2-6B06-34D2-99E648958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Aims and LEARNING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10C3F-EF33-B2D0-1358-F26D66892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aim of today's session is to discuss defences  and remedies to a case of negligence, to discuss the assignment and introduce intentional torts.</a:t>
            </a:r>
          </a:p>
          <a:p>
            <a:endParaRPr lang="en-GB" dirty="0"/>
          </a:p>
          <a:p>
            <a:r>
              <a:rPr lang="en-GB" dirty="0"/>
              <a:t>By the end of today's lesson students should be able to demonstrated that they understand duty of care, breach of a duty of care, causation , remoteness ,defences, remedies and the assignment requirements.  </a:t>
            </a:r>
          </a:p>
        </p:txBody>
      </p:sp>
      <p:pic>
        <p:nvPicPr>
          <p:cNvPr id="4" name="Graphic 4" descr="An open book">
            <a:extLst>
              <a:ext uri="{FF2B5EF4-FFF2-40B4-BE49-F238E27FC236}">
                <a16:creationId xmlns:a16="http://schemas.microsoft.com/office/drawing/2014/main" id="{A1AFD472-AEDC-68C4-328F-E8944463F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19084" y="3830127"/>
            <a:ext cx="4572000" cy="395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872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72DE4C0-EE12-4CAC-98CF-A89349319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029CF03F-5E6E-4B23-89A5-81548BA4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0787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46788-132B-DE43-9CBF-E5F94B442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 b="1" i="1" u="sng" dirty="0"/>
              <a:t>Defences</a:t>
            </a:r>
            <a:r>
              <a:rPr lang="en-GB" sz="7200" dirty="0"/>
              <a:t> </a:t>
            </a:r>
            <a:endParaRPr lang="en-US" sz="7200" dirty="0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1941-E04F-DA8C-FD4B-ED2721B38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692909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dirty="0"/>
              <a:t>C – Negligence, then burden of proof shifts for defences</a:t>
            </a:r>
          </a:p>
          <a:p>
            <a:r>
              <a:rPr lang="en-GB" sz="3200" dirty="0"/>
              <a:t>May negate all or part of legality. </a:t>
            </a:r>
          </a:p>
          <a:p>
            <a:r>
              <a:rPr lang="en-GB" sz="3200" dirty="0"/>
              <a:t>Defences include Consent, illegality and contributory negligence </a:t>
            </a:r>
          </a:p>
        </p:txBody>
      </p:sp>
      <p:pic>
        <p:nvPicPr>
          <p:cNvPr id="16" name="Picture 4" descr="Domino effect white cut-outs and one blue cutout">
            <a:extLst>
              <a:ext uri="{FF2B5EF4-FFF2-40B4-BE49-F238E27FC236}">
                <a16:creationId xmlns:a16="http://schemas.microsoft.com/office/drawing/2014/main" id="{14DAFE2F-F371-28C7-997A-5F7DFB7A54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112" r="11461" b="-10"/>
          <a:stretch/>
        </p:blipFill>
        <p:spPr>
          <a:xfrm>
            <a:off x="20" y="10"/>
            <a:ext cx="4053550" cy="6857989"/>
          </a:xfrm>
          <a:custGeom>
            <a:avLst/>
            <a:gdLst/>
            <a:ahLst/>
            <a:cxnLst/>
            <a:rect l="l" t="t" r="r" b="b"/>
            <a:pathLst>
              <a:path w="4053570" h="6857999">
                <a:moveTo>
                  <a:pt x="0" y="0"/>
                </a:moveTo>
                <a:lnTo>
                  <a:pt x="4022851" y="0"/>
                </a:lnTo>
                <a:lnTo>
                  <a:pt x="4023684" y="7069"/>
                </a:lnTo>
                <a:cubicBezTo>
                  <a:pt x="4038634" y="90834"/>
                  <a:pt x="4036100" y="175741"/>
                  <a:pt x="4040154" y="260014"/>
                </a:cubicBezTo>
                <a:cubicBezTo>
                  <a:pt x="4044969" y="363071"/>
                  <a:pt x="4038888" y="466508"/>
                  <a:pt x="4036607" y="569818"/>
                </a:cubicBezTo>
                <a:cubicBezTo>
                  <a:pt x="4034833" y="657771"/>
                  <a:pt x="4026091" y="745598"/>
                  <a:pt x="4028752" y="833678"/>
                </a:cubicBezTo>
                <a:cubicBezTo>
                  <a:pt x="4028942" y="836724"/>
                  <a:pt x="4028942" y="839770"/>
                  <a:pt x="4028752" y="842816"/>
                </a:cubicBezTo>
                <a:cubicBezTo>
                  <a:pt x="4020643" y="939653"/>
                  <a:pt x="4020643" y="1036998"/>
                  <a:pt x="4028752" y="1133836"/>
                </a:cubicBezTo>
                <a:cubicBezTo>
                  <a:pt x="4031324" y="1174144"/>
                  <a:pt x="4030602" y="1214593"/>
                  <a:pt x="4026598" y="1254787"/>
                </a:cubicBezTo>
                <a:cubicBezTo>
                  <a:pt x="4022797" y="1305935"/>
                  <a:pt x="4010634" y="1357844"/>
                  <a:pt x="4019376" y="1408610"/>
                </a:cubicBezTo>
                <a:cubicBezTo>
                  <a:pt x="4025065" y="1450430"/>
                  <a:pt x="4028194" y="1492566"/>
                  <a:pt x="4028752" y="1534766"/>
                </a:cubicBezTo>
                <a:cubicBezTo>
                  <a:pt x="4033186" y="1629192"/>
                  <a:pt x="4029005" y="1724125"/>
                  <a:pt x="4027358" y="1818805"/>
                </a:cubicBezTo>
                <a:cubicBezTo>
                  <a:pt x="4025584" y="1929096"/>
                  <a:pt x="4028372" y="2039387"/>
                  <a:pt x="4019503" y="2149804"/>
                </a:cubicBezTo>
                <a:cubicBezTo>
                  <a:pt x="4014625" y="2239001"/>
                  <a:pt x="4014625" y="2328401"/>
                  <a:pt x="4019503" y="2417598"/>
                </a:cubicBezTo>
                <a:cubicBezTo>
                  <a:pt x="4021910" y="2499333"/>
                  <a:pt x="4034200" y="2580306"/>
                  <a:pt x="4032173" y="2662929"/>
                </a:cubicBezTo>
                <a:cubicBezTo>
                  <a:pt x="4029765" y="2759258"/>
                  <a:pt x="4018363" y="2855334"/>
                  <a:pt x="4021910" y="2951918"/>
                </a:cubicBezTo>
                <a:cubicBezTo>
                  <a:pt x="4023557" y="2997989"/>
                  <a:pt x="4023684" y="3044060"/>
                  <a:pt x="4024571" y="3090130"/>
                </a:cubicBezTo>
                <a:cubicBezTo>
                  <a:pt x="4025711" y="3145593"/>
                  <a:pt x="4035720" y="3200928"/>
                  <a:pt x="4030145" y="3256264"/>
                </a:cubicBezTo>
                <a:cubicBezTo>
                  <a:pt x="4020897" y="3348533"/>
                  <a:pt x="3996951" y="3439278"/>
                  <a:pt x="4011901" y="3533831"/>
                </a:cubicBezTo>
                <a:cubicBezTo>
                  <a:pt x="4020136" y="3585867"/>
                  <a:pt x="4029385" y="3638030"/>
                  <a:pt x="4034200" y="3690573"/>
                </a:cubicBezTo>
                <a:cubicBezTo>
                  <a:pt x="4038381" y="3737532"/>
                  <a:pt x="4048896" y="3785253"/>
                  <a:pt x="4040914" y="3831958"/>
                </a:cubicBezTo>
                <a:cubicBezTo>
                  <a:pt x="4034073" y="3871937"/>
                  <a:pt x="4037620" y="3911916"/>
                  <a:pt x="4032299" y="3951895"/>
                </a:cubicBezTo>
                <a:cubicBezTo>
                  <a:pt x="4025331" y="4004311"/>
                  <a:pt x="4021657" y="4057616"/>
                  <a:pt x="4016336" y="4110414"/>
                </a:cubicBezTo>
                <a:cubicBezTo>
                  <a:pt x="4011648" y="4158261"/>
                  <a:pt x="4007974" y="4205982"/>
                  <a:pt x="4020643" y="4250911"/>
                </a:cubicBezTo>
                <a:cubicBezTo>
                  <a:pt x="4051684" y="4363994"/>
                  <a:pt x="4034707" y="4476442"/>
                  <a:pt x="4023051" y="4588763"/>
                </a:cubicBezTo>
                <a:cubicBezTo>
                  <a:pt x="4017349" y="4643337"/>
                  <a:pt x="4008987" y="4701084"/>
                  <a:pt x="4021657" y="4751090"/>
                </a:cubicBezTo>
                <a:cubicBezTo>
                  <a:pt x="4044969" y="4839804"/>
                  <a:pt x="4026725" y="4924077"/>
                  <a:pt x="4016589" y="5009238"/>
                </a:cubicBezTo>
                <a:cubicBezTo>
                  <a:pt x="4004363" y="5092546"/>
                  <a:pt x="4006124" y="5177301"/>
                  <a:pt x="4021784" y="5260026"/>
                </a:cubicBezTo>
                <a:cubicBezTo>
                  <a:pt x="4034200" y="5318407"/>
                  <a:pt x="4034200" y="5377804"/>
                  <a:pt x="4035720" y="5436566"/>
                </a:cubicBezTo>
                <a:cubicBezTo>
                  <a:pt x="4036607" y="5473373"/>
                  <a:pt x="4023051" y="5510813"/>
                  <a:pt x="4014055" y="5547492"/>
                </a:cubicBezTo>
                <a:cubicBezTo>
                  <a:pt x="3997965" y="5613743"/>
                  <a:pt x="3992137" y="5681008"/>
                  <a:pt x="4014055" y="5745609"/>
                </a:cubicBezTo>
                <a:cubicBezTo>
                  <a:pt x="4044589" y="5835085"/>
                  <a:pt x="4062073" y="5924561"/>
                  <a:pt x="4049403" y="6019242"/>
                </a:cubicBezTo>
                <a:cubicBezTo>
                  <a:pt x="4042055" y="6077623"/>
                  <a:pt x="4040408" y="6137274"/>
                  <a:pt x="4029385" y="6194894"/>
                </a:cubicBezTo>
                <a:cubicBezTo>
                  <a:pt x="4011268" y="6290463"/>
                  <a:pt x="4017729" y="6385396"/>
                  <a:pt x="4032173" y="6479568"/>
                </a:cubicBezTo>
                <a:cubicBezTo>
                  <a:pt x="4042321" y="6558257"/>
                  <a:pt x="4043423" y="6637846"/>
                  <a:pt x="4035467" y="6716775"/>
                </a:cubicBezTo>
                <a:lnTo>
                  <a:pt x="4025707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90337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sX0" fmla="*/ 0 w 5649003"/>
              <a:gd name="csY0" fmla="*/ 5325836 h 10651671"/>
              <a:gd name="csX1" fmla="*/ 2824502 w 5649003"/>
              <a:gd name="csY1" fmla="*/ 0 h 10651671"/>
              <a:gd name="csX2" fmla="*/ 5649004 w 5649003"/>
              <a:gd name="csY2" fmla="*/ 5325836 h 10651671"/>
              <a:gd name="csX3" fmla="*/ 2824502 w 5649003"/>
              <a:gd name="csY3" fmla="*/ 10651672 h 10651671"/>
              <a:gd name="csX4" fmla="*/ 0 w 5649003"/>
              <a:gd name="csY4" fmla="*/ 5325836 h 106516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1"/>
          </a:solidFill>
          <a:ln w="571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BEDD2-5D25-5A76-B9B8-B25C32E83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1" i="1" u="sng" dirty="0">
                <a:solidFill>
                  <a:srgbClr val="FFFFFF"/>
                </a:solidFill>
              </a:rPr>
              <a:t>Partial </a:t>
            </a:r>
            <a:r>
              <a:rPr lang="en-US" sz="8000" b="1" i="1" u="sng" dirty="0" err="1">
                <a:solidFill>
                  <a:srgbClr val="FFFFFF"/>
                </a:solidFill>
              </a:rPr>
              <a:t>defences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45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39374-27BD-4D67-BBF1-520B898DA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Contributory negligence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FF37"/>
          </a:solidFill>
          <a:ln w="38100" cap="rnd">
            <a:solidFill>
              <a:srgbClr val="F9FF3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9424B-BF79-4D85-5294-8123B699F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Reduces the number of damages. 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Law Reform (Contributory negligence) Act 1945. </a:t>
            </a:r>
          </a:p>
          <a:p>
            <a:pPr>
              <a:lnSpc>
                <a:spcPct val="100000"/>
              </a:lnSpc>
            </a:pPr>
            <a:r>
              <a:rPr lang="en-GB" dirty="0"/>
              <a:t>Number of elements can prove the defence. </a:t>
            </a:r>
          </a:p>
        </p:txBody>
      </p:sp>
      <p:pic>
        <p:nvPicPr>
          <p:cNvPr id="4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95F23DB-21EB-0C08-F33A-0069C1E481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67D3F3-0C98-BBCA-BDF0-0D9EC5E78391}"/>
              </a:ext>
            </a:extLst>
          </p:cNvPr>
          <p:cNvSpPr txBox="1"/>
          <p:nvPr/>
        </p:nvSpPr>
        <p:spPr>
          <a:xfrm>
            <a:off x="10752183" y="6657945"/>
            <a:ext cx="14398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611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B6D61-4463-EF5F-C683-E66E9923E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pPr algn="ctr"/>
            <a:r>
              <a:rPr lang="en-GB" sz="5600" b="1" i="1" u="sng" dirty="0"/>
              <a:t>Continued</a:t>
            </a:r>
            <a:endParaRPr lang="en-US" sz="5600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0306-41EF-E640-89A0-7A523C29B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following situations; </a:t>
            </a:r>
            <a:endParaRPr lang="en-US"/>
          </a:p>
          <a:p>
            <a:r>
              <a:rPr lang="en-GB" dirty="0"/>
              <a:t>1. C contributed to the incident  </a:t>
            </a:r>
            <a:endParaRPr lang="en-GB"/>
          </a:p>
          <a:p>
            <a:r>
              <a:rPr lang="en-GB" dirty="0"/>
              <a:t>2. If C puts themselves at risk of harm. </a:t>
            </a:r>
            <a:endParaRPr lang="en-GB"/>
          </a:p>
          <a:p>
            <a:r>
              <a:rPr lang="en-GB" dirty="0"/>
              <a:t>3. C did not take sufficient steps to protect themselves which worsened their injuries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Graphic 4" descr="Robber outline">
            <a:extLst>
              <a:ext uri="{FF2B5EF4-FFF2-40B4-BE49-F238E27FC236}">
                <a16:creationId xmlns:a16="http://schemas.microsoft.com/office/drawing/2014/main" id="{35329EFB-6114-21EB-B9E5-C667E17793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0936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01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953DE-24AB-3F36-C16A-95C033210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 b="1" i="1" u="sng"/>
              <a:t>Research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sX0" fmla="*/ 0 w 18288"/>
              <a:gd name="csY0" fmla="*/ 0 h 3749040"/>
              <a:gd name="csX1" fmla="*/ 18288 w 18288"/>
              <a:gd name="csY1" fmla="*/ 0 h 3749040"/>
              <a:gd name="csX2" fmla="*/ 18288 w 18288"/>
              <a:gd name="csY2" fmla="*/ 662330 h 3749040"/>
              <a:gd name="csX3" fmla="*/ 18288 w 18288"/>
              <a:gd name="csY3" fmla="*/ 1174699 h 3749040"/>
              <a:gd name="csX4" fmla="*/ 18288 w 18288"/>
              <a:gd name="csY4" fmla="*/ 1724558 h 3749040"/>
              <a:gd name="csX5" fmla="*/ 18288 w 18288"/>
              <a:gd name="csY5" fmla="*/ 2424379 h 3749040"/>
              <a:gd name="csX6" fmla="*/ 18288 w 18288"/>
              <a:gd name="csY6" fmla="*/ 3049219 h 3749040"/>
              <a:gd name="csX7" fmla="*/ 18288 w 18288"/>
              <a:gd name="csY7" fmla="*/ 3749040 h 3749040"/>
              <a:gd name="csX8" fmla="*/ 0 w 18288"/>
              <a:gd name="csY8" fmla="*/ 3749040 h 3749040"/>
              <a:gd name="csX9" fmla="*/ 0 w 18288"/>
              <a:gd name="csY9" fmla="*/ 3236671 h 3749040"/>
              <a:gd name="csX10" fmla="*/ 0 w 18288"/>
              <a:gd name="csY10" fmla="*/ 2536850 h 3749040"/>
              <a:gd name="csX11" fmla="*/ 0 w 18288"/>
              <a:gd name="csY11" fmla="*/ 1874520 h 3749040"/>
              <a:gd name="csX12" fmla="*/ 0 w 18288"/>
              <a:gd name="csY12" fmla="*/ 1362151 h 3749040"/>
              <a:gd name="csX13" fmla="*/ 0 w 18288"/>
              <a:gd name="csY13" fmla="*/ 774802 h 3749040"/>
              <a:gd name="csX14" fmla="*/ 0 w 18288"/>
              <a:gd name="csY14" fmla="*/ 0 h 37490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63BF18-E36D-A031-DD3D-50FDC379B1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7203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127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0D2BA-E11B-BFD7-CB74-4456FB13A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No contributory negligence 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41275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468E3-78AE-0936-9D3E-5C1216EAD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anchor="ctr">
            <a:normAutofit/>
          </a:bodyPr>
          <a:lstStyle/>
          <a:p>
            <a:r>
              <a:rPr lang="en-GB"/>
              <a:t>Courts are reluctant to apply contributory negligence to certain elements. </a:t>
            </a:r>
          </a:p>
          <a:p>
            <a:endParaRPr lang="en-GB"/>
          </a:p>
          <a:p>
            <a:r>
              <a:rPr lang="en-GB"/>
              <a:t>1. Child </a:t>
            </a:r>
          </a:p>
          <a:p>
            <a:r>
              <a:rPr lang="en-GB"/>
              <a:t>2. Employee</a:t>
            </a:r>
          </a:p>
          <a:p>
            <a:r>
              <a:rPr lang="en-GB"/>
              <a:t>3. Rescuers. </a:t>
            </a:r>
          </a:p>
          <a:p>
            <a:r>
              <a:rPr lang="en-GB"/>
              <a:t>4. Those in a difficult position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287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sX0" fmla="*/ 0 w 5649003"/>
              <a:gd name="csY0" fmla="*/ 5325836 h 10651671"/>
              <a:gd name="csX1" fmla="*/ 2824502 w 5649003"/>
              <a:gd name="csY1" fmla="*/ 0 h 10651671"/>
              <a:gd name="csX2" fmla="*/ 5649004 w 5649003"/>
              <a:gd name="csY2" fmla="*/ 5325836 h 10651671"/>
              <a:gd name="csX3" fmla="*/ 2824502 w 5649003"/>
              <a:gd name="csY3" fmla="*/ 10651672 h 10651671"/>
              <a:gd name="csX4" fmla="*/ 0 w 5649003"/>
              <a:gd name="csY4" fmla="*/ 5325836 h 106516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1"/>
          </a:solidFill>
          <a:ln w="571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3DB1A-9ECB-7437-7E2D-CA74ED08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b="1" i="1" u="sng" dirty="0">
                <a:solidFill>
                  <a:srgbClr val="FFFFFF"/>
                </a:solidFill>
              </a:rPr>
              <a:t>Complete </a:t>
            </a:r>
            <a:r>
              <a:rPr lang="en-US" sz="8000" b="1" i="1" u="sng" dirty="0" err="1">
                <a:solidFill>
                  <a:srgbClr val="FFFFFF"/>
                </a:solidFill>
              </a:rPr>
              <a:t>defences</a:t>
            </a:r>
            <a:endParaRPr lang="en-US" sz="8000" b="1" i="1" u="sng" dirty="0">
              <a:solidFill>
                <a:srgbClr val="FFFFFF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37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95F83-61E0-84C4-DBB2-BC52359B8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Continued....</a:t>
            </a:r>
            <a:endParaRPr lang="en-US" sz="8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80B7FC-71D2-B6C0-CD48-4FFA7529A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462086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447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510B5-6643-D3BD-D78A-01C47B58C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b="1" u="sng" dirty="0"/>
              <a:t>Consent</a:t>
            </a:r>
            <a:r>
              <a:rPr lang="en-GB" sz="8000" dirty="0"/>
              <a:t> </a:t>
            </a:r>
            <a:endParaRPr lang="en-US" sz="80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F6548FB-7AB0-8542-9527-D8446FE531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777954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4239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2D896-414E-7481-277E-8E21E2CE2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Agreement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0A0B5-4845-AE29-0E6B-3479DEEBD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Did the individual agree to the injury?</a:t>
            </a:r>
          </a:p>
          <a:p>
            <a:r>
              <a:rPr lang="en-GB" b="1" dirty="0"/>
              <a:t>Legislation comes into play for example; S.149 of the Road Traffic Act 1988.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Graphic 4" descr="Comment Like outline">
            <a:extLst>
              <a:ext uri="{FF2B5EF4-FFF2-40B4-BE49-F238E27FC236}">
                <a16:creationId xmlns:a16="http://schemas.microsoft.com/office/drawing/2014/main" id="{1397C964-BFBE-2801-8244-44B8C433C8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84459" y="3730664"/>
            <a:ext cx="3777672" cy="3777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061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966BB-9DB8-4BDD-27AC-ED0097CD8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Voluntariness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8336D-630E-2528-829A-0DBF83FAF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Must agree to the risk voluntarily </a:t>
            </a:r>
          </a:p>
          <a:p>
            <a:endParaRPr lang="en-GB" b="1" dirty="0"/>
          </a:p>
          <a:p>
            <a:r>
              <a:rPr lang="en-GB" b="1" dirty="0"/>
              <a:t>Has to be your decision only. </a:t>
            </a:r>
          </a:p>
          <a:p>
            <a:endParaRPr lang="en-GB" b="1" dirty="0"/>
          </a:p>
          <a:p>
            <a:r>
              <a:rPr lang="en-GB" b="1" dirty="0"/>
              <a:t>If no voluntariness no defence. </a:t>
            </a:r>
          </a:p>
          <a:p>
            <a:endParaRPr lang="en-GB" b="1" dirty="0"/>
          </a:p>
          <a:p>
            <a:r>
              <a:rPr lang="en-GB" b="1" dirty="0"/>
              <a:t>ICL v </a:t>
            </a:r>
            <a:r>
              <a:rPr lang="en-GB" b="1" dirty="0" err="1"/>
              <a:t>Shattwell</a:t>
            </a:r>
            <a:r>
              <a:rPr lang="en-GB" b="1" dirty="0"/>
              <a:t>. </a:t>
            </a:r>
          </a:p>
        </p:txBody>
      </p:sp>
      <p:pic>
        <p:nvPicPr>
          <p:cNvPr id="4" name="Graphic 4" descr="Cheers with solid fill">
            <a:extLst>
              <a:ext uri="{FF2B5EF4-FFF2-40B4-BE49-F238E27FC236}">
                <a16:creationId xmlns:a16="http://schemas.microsoft.com/office/drawing/2014/main" id="{77957C05-F457-A4F5-F6CA-A7BB93A7AB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9152" y="2927061"/>
            <a:ext cx="2282536" cy="228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133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703F-255C-3D11-E8A1-723D0D678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Knowledge </a:t>
            </a:r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F13FF78F-FCA9-909B-8BB6-194810004C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5963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983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91C42-5FEB-36D7-90BD-657F9EFD5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8000" b="1" i="1" u="sng" dirty="0"/>
              <a:t>Illegality</a:t>
            </a:r>
            <a:r>
              <a:rPr lang="en-GB" sz="8000" dirty="0"/>
              <a:t> </a:t>
            </a:r>
            <a:endParaRPr lang="en-US" sz="80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BB907E"/>
          </a:solidFill>
          <a:ln w="38100" cap="rnd">
            <a:solidFill>
              <a:srgbClr val="BB907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3EF25-1B9D-17AB-DD64-9CC9EBD6B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/>
              <a:t>Cannot claim if you get injured whilst breaking the law. 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/>
          </a:p>
          <a:p>
            <a:pPr>
              <a:lnSpc>
                <a:spcPct val="100000"/>
              </a:lnSpc>
            </a:pPr>
            <a:r>
              <a:rPr lang="en-GB" sz="2000" b="1" dirty="0"/>
              <a:t>Negates complete liability. </a:t>
            </a:r>
          </a:p>
          <a:p>
            <a:pPr>
              <a:lnSpc>
                <a:spcPct val="100000"/>
              </a:lnSpc>
            </a:pPr>
            <a:endParaRPr lang="en-GB" sz="2000" b="1" dirty="0"/>
          </a:p>
          <a:p>
            <a:pPr>
              <a:lnSpc>
                <a:spcPct val="100000"/>
              </a:lnSpc>
            </a:pPr>
            <a:r>
              <a:rPr lang="en-GB" sz="2000" b="1" dirty="0"/>
              <a:t>Must be a link between the loss and criminal activity </a:t>
            </a:r>
          </a:p>
        </p:txBody>
      </p:sp>
      <p:pic>
        <p:nvPicPr>
          <p:cNvPr id="4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E920DA8-C7A8-86CB-1A12-8A6A08776D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1379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4" descr="Sling with solid fill">
            <a:extLst>
              <a:ext uri="{FF2B5EF4-FFF2-40B4-BE49-F238E27FC236}">
                <a16:creationId xmlns:a16="http://schemas.microsoft.com/office/drawing/2014/main" id="{4A56FF5F-05C5-7918-5954-B36ECC290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A2131-10F8-0227-446C-7B724E1AA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b="1" i="1" u="sng">
                <a:solidFill>
                  <a:srgbClr val="FFFFFF"/>
                </a:solidFill>
              </a:rPr>
              <a:t>How to we test it?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760FB-CDE7-15D5-C53C-C00FA514F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1. Look for close connection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2. Has that resulted in damage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3. Public Policy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681024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3BFDF-5B29-E2C6-675E-5E5A458CD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 b="1" i="1" u="sng"/>
              <a:t>Research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sX0" fmla="*/ 0 w 18288"/>
              <a:gd name="csY0" fmla="*/ 0 h 3749040"/>
              <a:gd name="csX1" fmla="*/ 18288 w 18288"/>
              <a:gd name="csY1" fmla="*/ 0 h 3749040"/>
              <a:gd name="csX2" fmla="*/ 18288 w 18288"/>
              <a:gd name="csY2" fmla="*/ 662330 h 3749040"/>
              <a:gd name="csX3" fmla="*/ 18288 w 18288"/>
              <a:gd name="csY3" fmla="*/ 1174699 h 3749040"/>
              <a:gd name="csX4" fmla="*/ 18288 w 18288"/>
              <a:gd name="csY4" fmla="*/ 1724558 h 3749040"/>
              <a:gd name="csX5" fmla="*/ 18288 w 18288"/>
              <a:gd name="csY5" fmla="*/ 2424379 h 3749040"/>
              <a:gd name="csX6" fmla="*/ 18288 w 18288"/>
              <a:gd name="csY6" fmla="*/ 3049219 h 3749040"/>
              <a:gd name="csX7" fmla="*/ 18288 w 18288"/>
              <a:gd name="csY7" fmla="*/ 3749040 h 3749040"/>
              <a:gd name="csX8" fmla="*/ 0 w 18288"/>
              <a:gd name="csY8" fmla="*/ 3749040 h 3749040"/>
              <a:gd name="csX9" fmla="*/ 0 w 18288"/>
              <a:gd name="csY9" fmla="*/ 3236671 h 3749040"/>
              <a:gd name="csX10" fmla="*/ 0 w 18288"/>
              <a:gd name="csY10" fmla="*/ 2536850 h 3749040"/>
              <a:gd name="csX11" fmla="*/ 0 w 18288"/>
              <a:gd name="csY11" fmla="*/ 1874520 h 3749040"/>
              <a:gd name="csX12" fmla="*/ 0 w 18288"/>
              <a:gd name="csY12" fmla="*/ 1362151 h 3749040"/>
              <a:gd name="csX13" fmla="*/ 0 w 18288"/>
              <a:gd name="csY13" fmla="*/ 774802 h 3749040"/>
              <a:gd name="csX14" fmla="*/ 0 w 18288"/>
              <a:gd name="csY14" fmla="*/ 0 h 37490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3E8471-83FA-EB74-0E1A-26C674DDD6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7938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3180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A3C4-F8E4-54E4-7EBC-EC11FD63A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Illegality continued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FC730-1387-7B3D-BA5B-6AB5827BF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i="1" dirty="0">
                <a:ea typeface="+mn-lt"/>
                <a:cs typeface="+mn-lt"/>
              </a:rPr>
              <a:t>'</a:t>
            </a:r>
            <a:r>
              <a:rPr lang="en-GB" b="1" dirty="0">
                <a:ea typeface="+mn-lt"/>
                <a:cs typeface="+mn-lt"/>
              </a:rPr>
              <a:t>Clunis v Camden and Islington Health Authority [1998]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he Hand Bold"/>
              </a:rPr>
              <a:t>The has to be an Inextricable link. </a:t>
            </a:r>
          </a:p>
          <a:p>
            <a:pPr marL="0" indent="0">
              <a:buNone/>
            </a:pPr>
            <a:endParaRPr lang="en-GB" dirty="0"/>
          </a:p>
          <a:p>
            <a:endParaRPr lang="en-GB" b="1" i="1" dirty="0"/>
          </a:p>
          <a:p>
            <a:pPr marL="0" indent="0">
              <a:buNone/>
            </a:pPr>
            <a:endParaRPr lang="en-GB" b="1" i="1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43A345A2-2171-CE49-E721-6FBDDF165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05800" y="3664528"/>
            <a:ext cx="2288309" cy="2288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1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A72D0-778B-CCD3-137A-5BD764C0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BEDBE-5DC8-C532-1D1E-350C8E31B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Today we use the case of Patel v Mirza [2016] – where three elements needed to be taken into account for illegality. </a:t>
            </a:r>
          </a:p>
          <a:p>
            <a:endParaRPr lang="en-GB" dirty="0"/>
          </a:p>
          <a:p>
            <a:r>
              <a:rPr lang="en-GB" dirty="0"/>
              <a:t>(a)   Criminal law’s purpose </a:t>
            </a:r>
          </a:p>
          <a:p>
            <a:r>
              <a:rPr lang="en-GB" dirty="0"/>
              <a:t>(b)   Public policy </a:t>
            </a:r>
          </a:p>
          <a:p>
            <a:r>
              <a:rPr lang="en-GB" dirty="0"/>
              <a:t>(c)   Proportionality </a:t>
            </a:r>
          </a:p>
        </p:txBody>
      </p:sp>
    </p:spTree>
    <p:extLst>
      <p:ext uri="{BB962C8B-B14F-4D97-AF65-F5344CB8AC3E}">
        <p14:creationId xmlns:p14="http://schemas.microsoft.com/office/powerpoint/2010/main" val="31636582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CB60980-111C-FD47-1533-63179A1D8FE8}"/>
              </a:ext>
            </a:extLst>
          </p:cNvPr>
          <p:cNvGraphicFramePr/>
          <p:nvPr/>
        </p:nvGraphicFramePr>
        <p:xfrm>
          <a:off x="627530" y="85165"/>
          <a:ext cx="10856257" cy="6598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2" name="Picture 81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FA791D1-54C0-2457-17FA-E6E84E680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2188" y="5243669"/>
            <a:ext cx="1882589" cy="1874990"/>
          </a:xfrm>
          <a:prstGeom prst="rect">
            <a:avLst/>
          </a:prstGeom>
        </p:spPr>
      </p:pic>
      <p:pic>
        <p:nvPicPr>
          <p:cNvPr id="813" name="Picture 81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E2357B7-EDA5-8A0D-B1EB-AEC766D198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88964"/>
            <a:ext cx="2743200" cy="273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1899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/>
          <a:lstStyle/>
          <a:p>
            <a:pPr rtl="0"/>
            <a:r>
              <a:rPr lang="en-GB" b="1" u="sng" dirty="0"/>
              <a:t>Remedies in tort law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C0894C4-C5A9-52E6-46A1-9558A0D7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What remedies are available?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8DB8AE3-6E9B-A00A-A2CB-15BB923DF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23</a:t>
            </a:fld>
            <a:endParaRPr lang="en-GB" noProof="0"/>
          </a:p>
        </p:txBody>
      </p:sp>
      <p:graphicFrame>
        <p:nvGraphicFramePr>
          <p:cNvPr id="14" name="Content Placeholder 11">
            <a:extLst>
              <a:ext uri="{FF2B5EF4-FFF2-40B4-BE49-F238E27FC236}">
                <a16:creationId xmlns:a16="http://schemas.microsoft.com/office/drawing/2014/main" id="{B797E5E1-965C-088C-248D-4324E6FA836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68442466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7721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58785-77C7-491B-C662-8829F0197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There are two types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5D0D-65D0-AEDF-77E4-34E25F473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2F0C8CE9-0984-EE92-0237-50500B172E5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46222240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8758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F3748-F152-AA58-6A57-B9E6C689B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Let’s start with General </a:t>
            </a:r>
          </a:p>
        </p:txBody>
      </p:sp>
      <p:pic>
        <p:nvPicPr>
          <p:cNvPr id="10" name="Picture Placeholder 9" descr="A statue of a person holding scales and sword&#10;&#10;Description automatically generated">
            <a:extLst>
              <a:ext uri="{FF2B5EF4-FFF2-40B4-BE49-F238E27FC236}">
                <a16:creationId xmlns:a16="http://schemas.microsoft.com/office/drawing/2014/main" id="{7757DA17-1A2D-EE46-A11B-4A2427EB27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5390" b="25390"/>
          <a:stretch>
            <a:fillRect/>
          </a:stretch>
        </p:blipFill>
        <p:spPr/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5F803B-332A-1696-167A-FAD22CF972CD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 rot="5400000">
            <a:off x="0" y="2093913"/>
            <a:ext cx="4156075" cy="415925"/>
          </a:xfrm>
        </p:spPr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30C97-5B55-0624-A9EC-EC864607A10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91938" y="6381750"/>
            <a:ext cx="500062" cy="365125"/>
          </a:xfrm>
        </p:spPr>
        <p:txBody>
          <a:bodyPr/>
          <a:lstStyle/>
          <a:p>
            <a:pPr rtl="0"/>
            <a:fld id="{4C8B8A27-DF03-4546-BA93-21C967D57E5C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7549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F387E6-CB34-4EAB-9263-14FA59AF7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4E4EA2-F156-4E7A-B7FF-60F80A1CA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791449" y="-542552"/>
            <a:ext cx="2609101" cy="12192002"/>
          </a:xfrm>
          <a:custGeom>
            <a:avLst/>
            <a:gdLst>
              <a:gd name="connsiteX0" fmla="*/ 2609023 w 2609101"/>
              <a:gd name="connsiteY0" fmla="*/ 3665900 h 12192002"/>
              <a:gd name="connsiteX1" fmla="*/ 2587251 w 2609101"/>
              <a:gd name="connsiteY1" fmla="*/ 4137482 h 12192002"/>
              <a:gd name="connsiteX2" fmla="*/ 2571005 w 2609101"/>
              <a:gd name="connsiteY2" fmla="*/ 4949832 h 12192002"/>
              <a:gd name="connsiteX3" fmla="*/ 2580707 w 2609101"/>
              <a:gd name="connsiteY3" fmla="*/ 5307482 h 12192002"/>
              <a:gd name="connsiteX4" fmla="*/ 2556340 w 2609101"/>
              <a:gd name="connsiteY4" fmla="*/ 6277505 h 12192002"/>
              <a:gd name="connsiteX5" fmla="*/ 2575066 w 2609101"/>
              <a:gd name="connsiteY5" fmla="*/ 7709921 h 12192002"/>
              <a:gd name="connsiteX6" fmla="*/ 2573487 w 2609101"/>
              <a:gd name="connsiteY6" fmla="*/ 8936700 h 12192002"/>
              <a:gd name="connsiteX7" fmla="*/ 2581158 w 2609101"/>
              <a:gd name="connsiteY7" fmla="*/ 9338014 h 12192002"/>
              <a:gd name="connsiteX8" fmla="*/ 2581158 w 2609101"/>
              <a:gd name="connsiteY8" fmla="*/ 9717836 h 12192002"/>
              <a:gd name="connsiteX9" fmla="*/ 2513469 w 2609101"/>
              <a:gd name="connsiteY9" fmla="*/ 10882180 h 12192002"/>
              <a:gd name="connsiteX10" fmla="*/ 2540947 w 2609101"/>
              <a:gd name="connsiteY10" fmla="*/ 11926948 h 12192002"/>
              <a:gd name="connsiteX11" fmla="*/ 2571690 w 2609101"/>
              <a:gd name="connsiteY11" fmla="*/ 12192002 h 12192002"/>
              <a:gd name="connsiteX12" fmla="*/ 317800 w 2609101"/>
              <a:gd name="connsiteY12" fmla="*/ 12192002 h 12192002"/>
              <a:gd name="connsiteX13" fmla="*/ 317800 w 2609101"/>
              <a:gd name="connsiteY13" fmla="*/ 12192001 h 12192002"/>
              <a:gd name="connsiteX14" fmla="*/ 0 w 2609101"/>
              <a:gd name="connsiteY14" fmla="*/ 12192001 h 12192002"/>
              <a:gd name="connsiteX15" fmla="*/ 0 w 2609101"/>
              <a:gd name="connsiteY15" fmla="*/ 0 h 12192002"/>
              <a:gd name="connsiteX16" fmla="*/ 502920 w 2609101"/>
              <a:gd name="connsiteY16" fmla="*/ 0 h 12192002"/>
              <a:gd name="connsiteX17" fmla="*/ 502920 w 2609101"/>
              <a:gd name="connsiteY17" fmla="*/ 1 h 12192002"/>
              <a:gd name="connsiteX18" fmla="*/ 2576849 w 2609101"/>
              <a:gd name="connsiteY18" fmla="*/ 1 h 12192002"/>
              <a:gd name="connsiteX19" fmla="*/ 2559770 w 2609101"/>
              <a:gd name="connsiteY19" fmla="*/ 168559 h 12192002"/>
              <a:gd name="connsiteX20" fmla="*/ 2568749 w 2609101"/>
              <a:gd name="connsiteY20" fmla="*/ 749861 h 12192002"/>
              <a:gd name="connsiteX21" fmla="*/ 2575743 w 2609101"/>
              <a:gd name="connsiteY21" fmla="*/ 1443898 h 12192002"/>
              <a:gd name="connsiteX22" fmla="*/ 2540772 w 2609101"/>
              <a:gd name="connsiteY22" fmla="*/ 1979809 h 12192002"/>
              <a:gd name="connsiteX23" fmla="*/ 2590182 w 2609101"/>
              <a:gd name="connsiteY23" fmla="*/ 3194149 h 12192002"/>
              <a:gd name="connsiteX24" fmla="*/ 2609023 w 2609101"/>
              <a:gd name="connsiteY24" fmla="*/ 3665900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09101" h="12192002">
                <a:moveTo>
                  <a:pt x="2609023" y="3665900"/>
                </a:moveTo>
                <a:cubicBezTo>
                  <a:pt x="2609870" y="3823094"/>
                  <a:pt x="2603947" y="3980259"/>
                  <a:pt x="2587251" y="4137482"/>
                </a:cubicBezTo>
                <a:cubicBezTo>
                  <a:pt x="2558822" y="4407585"/>
                  <a:pt x="2543930" y="4678140"/>
                  <a:pt x="2571005" y="4949832"/>
                </a:cubicBezTo>
                <a:cubicBezTo>
                  <a:pt x="2582963" y="5068597"/>
                  <a:pt x="2595825" y="5188719"/>
                  <a:pt x="2580707" y="5307482"/>
                </a:cubicBezTo>
                <a:cubicBezTo>
                  <a:pt x="2539867" y="5630293"/>
                  <a:pt x="2546187" y="5954014"/>
                  <a:pt x="2556340" y="6277505"/>
                </a:cubicBezTo>
                <a:cubicBezTo>
                  <a:pt x="2571457" y="6755050"/>
                  <a:pt x="2596500" y="7231919"/>
                  <a:pt x="2575066" y="7709921"/>
                </a:cubicBezTo>
                <a:cubicBezTo>
                  <a:pt x="2556790" y="8118471"/>
                  <a:pt x="2586347" y="8527702"/>
                  <a:pt x="2573487" y="8936700"/>
                </a:cubicBezTo>
                <a:cubicBezTo>
                  <a:pt x="2569155" y="9070512"/>
                  <a:pt x="2571727" y="9204454"/>
                  <a:pt x="2581158" y="9338014"/>
                </a:cubicBezTo>
                <a:cubicBezTo>
                  <a:pt x="2592779" y="9464358"/>
                  <a:pt x="2592779" y="9591492"/>
                  <a:pt x="2581158" y="9717836"/>
                </a:cubicBezTo>
                <a:cubicBezTo>
                  <a:pt x="2537611" y="10104668"/>
                  <a:pt x="2519789" y="10493310"/>
                  <a:pt x="2513469" y="10882180"/>
                </a:cubicBezTo>
                <a:cubicBezTo>
                  <a:pt x="2507716" y="11231010"/>
                  <a:pt x="2510593" y="11579710"/>
                  <a:pt x="2540947" y="11926948"/>
                </a:cubicBezTo>
                <a:lnTo>
                  <a:pt x="2571690" y="12192002"/>
                </a:lnTo>
                <a:lnTo>
                  <a:pt x="317800" y="12192002"/>
                </a:lnTo>
                <a:lnTo>
                  <a:pt x="317800" y="12192001"/>
                </a:lnTo>
                <a:lnTo>
                  <a:pt x="0" y="12192001"/>
                </a:lnTo>
                <a:lnTo>
                  <a:pt x="0" y="0"/>
                </a:lnTo>
                <a:lnTo>
                  <a:pt x="502920" y="0"/>
                </a:lnTo>
                <a:lnTo>
                  <a:pt x="502920" y="1"/>
                </a:lnTo>
                <a:lnTo>
                  <a:pt x="2576849" y="1"/>
                </a:lnTo>
                <a:lnTo>
                  <a:pt x="2559770" y="168559"/>
                </a:lnTo>
                <a:cubicBezTo>
                  <a:pt x="2547597" y="362008"/>
                  <a:pt x="2555889" y="555934"/>
                  <a:pt x="2568749" y="749861"/>
                </a:cubicBezTo>
                <a:cubicBezTo>
                  <a:pt x="2587995" y="980723"/>
                  <a:pt x="2590342" y="1212702"/>
                  <a:pt x="2575743" y="1443898"/>
                </a:cubicBezTo>
                <a:cubicBezTo>
                  <a:pt x="2561530" y="1622385"/>
                  <a:pt x="2545510" y="1800869"/>
                  <a:pt x="2540772" y="1979809"/>
                </a:cubicBezTo>
                <a:cubicBezTo>
                  <a:pt x="2529488" y="2387004"/>
                  <a:pt x="2563334" y="2789896"/>
                  <a:pt x="2590182" y="3194149"/>
                </a:cubicBezTo>
                <a:cubicBezTo>
                  <a:pt x="2600562" y="3351484"/>
                  <a:pt x="2608177" y="3508706"/>
                  <a:pt x="2609023" y="366590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5051E-9601-A0AC-2097-91022F33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anchor="ctr">
            <a:normAutofit/>
          </a:bodyPr>
          <a:lstStyle/>
          <a:p>
            <a:r>
              <a:rPr lang="en-GB" sz="4800" i="1" u="sng">
                <a:solidFill>
                  <a:schemeClr val="bg1"/>
                </a:solidFill>
              </a:rPr>
              <a:t>General damages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4562856"/>
            <a:ext cx="18288" cy="1600200"/>
          </a:xfrm>
          <a:custGeom>
            <a:avLst/>
            <a:gdLst>
              <a:gd name="csX0" fmla="*/ 0 w 18288"/>
              <a:gd name="csY0" fmla="*/ 0 h 1600200"/>
              <a:gd name="csX1" fmla="*/ 18288 w 18288"/>
              <a:gd name="csY1" fmla="*/ 0 h 1600200"/>
              <a:gd name="csX2" fmla="*/ 18288 w 18288"/>
              <a:gd name="csY2" fmla="*/ 549402 h 1600200"/>
              <a:gd name="csX3" fmla="*/ 18288 w 18288"/>
              <a:gd name="csY3" fmla="*/ 1114806 h 1600200"/>
              <a:gd name="csX4" fmla="*/ 18288 w 18288"/>
              <a:gd name="csY4" fmla="*/ 1600200 h 1600200"/>
              <a:gd name="csX5" fmla="*/ 0 w 18288"/>
              <a:gd name="csY5" fmla="*/ 1600200 h 1600200"/>
              <a:gd name="csX6" fmla="*/ 0 w 18288"/>
              <a:gd name="csY6" fmla="*/ 1066800 h 1600200"/>
              <a:gd name="csX7" fmla="*/ 0 w 18288"/>
              <a:gd name="csY7" fmla="*/ 517398 h 1600200"/>
              <a:gd name="csX8" fmla="*/ 0 w 18288"/>
              <a:gd name="csY8" fmla="*/ 0 h 16002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8288" h="1600200" fill="none" extrusionOk="0">
                <a:moveTo>
                  <a:pt x="0" y="0"/>
                </a:moveTo>
                <a:cubicBezTo>
                  <a:pt x="4865" y="374"/>
                  <a:pt x="13608" y="53"/>
                  <a:pt x="18288" y="0"/>
                </a:cubicBezTo>
                <a:cubicBezTo>
                  <a:pt x="23286" y="215154"/>
                  <a:pt x="-6672" y="375145"/>
                  <a:pt x="18288" y="549402"/>
                </a:cubicBezTo>
                <a:cubicBezTo>
                  <a:pt x="43248" y="723659"/>
                  <a:pt x="44414" y="873011"/>
                  <a:pt x="18288" y="1114806"/>
                </a:cubicBezTo>
                <a:cubicBezTo>
                  <a:pt x="-7838" y="1356601"/>
                  <a:pt x="13030" y="1360490"/>
                  <a:pt x="18288" y="1600200"/>
                </a:cubicBezTo>
                <a:cubicBezTo>
                  <a:pt x="10638" y="1600772"/>
                  <a:pt x="4111" y="1599793"/>
                  <a:pt x="0" y="1600200"/>
                </a:cubicBezTo>
                <a:cubicBezTo>
                  <a:pt x="-6890" y="1375807"/>
                  <a:pt x="21339" y="1304563"/>
                  <a:pt x="0" y="1066800"/>
                </a:cubicBezTo>
                <a:cubicBezTo>
                  <a:pt x="-21339" y="829037"/>
                  <a:pt x="-23009" y="689986"/>
                  <a:pt x="0" y="517398"/>
                </a:cubicBezTo>
                <a:cubicBezTo>
                  <a:pt x="23009" y="344810"/>
                  <a:pt x="-9921" y="122345"/>
                  <a:pt x="0" y="0"/>
                </a:cubicBezTo>
                <a:close/>
              </a:path>
              <a:path w="18288" h="160020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1387" y="104987"/>
                  <a:pt x="17137" y="300374"/>
                  <a:pt x="18288" y="485394"/>
                </a:cubicBezTo>
                <a:cubicBezTo>
                  <a:pt x="19439" y="670414"/>
                  <a:pt x="37394" y="922400"/>
                  <a:pt x="18288" y="1050798"/>
                </a:cubicBezTo>
                <a:cubicBezTo>
                  <a:pt x="-818" y="1179196"/>
                  <a:pt x="6556" y="1394957"/>
                  <a:pt x="18288" y="1600200"/>
                </a:cubicBezTo>
                <a:cubicBezTo>
                  <a:pt x="12642" y="1600430"/>
                  <a:pt x="3803" y="1599869"/>
                  <a:pt x="0" y="1600200"/>
                </a:cubicBezTo>
                <a:cubicBezTo>
                  <a:pt x="10832" y="1355159"/>
                  <a:pt x="-10163" y="1159269"/>
                  <a:pt x="0" y="1034796"/>
                </a:cubicBezTo>
                <a:cubicBezTo>
                  <a:pt x="10163" y="910323"/>
                  <a:pt x="5178" y="626710"/>
                  <a:pt x="0" y="469392"/>
                </a:cubicBezTo>
                <a:cubicBezTo>
                  <a:pt x="-5178" y="312074"/>
                  <a:pt x="20387" y="13747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4925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AB226-7EA2-FE87-66C7-8D1888827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4562856"/>
            <a:ext cx="6894576" cy="1600200"/>
          </a:xfrm>
        </p:spPr>
        <p:txBody>
          <a:bodyPr anchor="ctr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000" b="1">
                <a:solidFill>
                  <a:schemeClr val="bg1"/>
                </a:solidFill>
                <a:effectLst/>
              </a:rPr>
              <a:t>‘’Lim Poh Choo v Camden &amp; Islington Health Authority [1980]</a:t>
            </a:r>
            <a:r>
              <a:rPr lang="en-GB" sz="2000" b="0">
                <a:solidFill>
                  <a:schemeClr val="bg1"/>
                </a:solidFill>
                <a:effectLst/>
              </a:rPr>
              <a:t> Lord Scarman</a:t>
            </a:r>
          </a:p>
          <a:p>
            <a:pPr marL="285750" indent="-285750">
              <a:buFontTx/>
              <a:buChar char="-"/>
            </a:pPr>
            <a:r>
              <a:rPr lang="en-GB" sz="2000">
                <a:solidFill>
                  <a:schemeClr val="bg1"/>
                </a:solidFill>
              </a:rPr>
              <a:t>Losing your leg is an example </a:t>
            </a:r>
            <a:endParaRPr lang="en-GB" sz="2000" b="0">
              <a:solidFill>
                <a:schemeClr val="bg1"/>
              </a:solidFill>
              <a:effectLst/>
            </a:endParaRPr>
          </a:p>
        </p:txBody>
      </p:sp>
      <p:pic>
        <p:nvPicPr>
          <p:cNvPr id="5" name="Graphic 4" descr="Scales of justice with solid fill">
            <a:extLst>
              <a:ext uri="{FF2B5EF4-FFF2-40B4-BE49-F238E27FC236}">
                <a16:creationId xmlns:a16="http://schemas.microsoft.com/office/drawing/2014/main" id="{14270C1C-5BA0-BAA6-A2CE-34747BE550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73997" y="317800"/>
            <a:ext cx="3617398" cy="3617398"/>
          </a:xfrm>
          <a:prstGeom prst="rect">
            <a:avLst/>
          </a:prstGeom>
        </p:spPr>
      </p:pic>
      <p:pic>
        <p:nvPicPr>
          <p:cNvPr id="6" name="Graphic 5" descr="Scales of justice with solid fill">
            <a:extLst>
              <a:ext uri="{FF2B5EF4-FFF2-40B4-BE49-F238E27FC236}">
                <a16:creationId xmlns:a16="http://schemas.microsoft.com/office/drawing/2014/main" id="{00D0AAC8-9527-9BFC-2629-A31CD040D9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0607" y="317800"/>
            <a:ext cx="3617398" cy="361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733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EB8BC-53E2-B326-DA08-661A8C2E1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1152" y="576072"/>
            <a:ext cx="4389120" cy="1344168"/>
          </a:xfrm>
        </p:spPr>
        <p:txBody>
          <a:bodyPr anchor="ctr">
            <a:normAutofit/>
          </a:bodyPr>
          <a:lstStyle/>
          <a:p>
            <a:r>
              <a:rPr lang="en-GB" i="1" u="sng"/>
              <a:t>Continued</a:t>
            </a:r>
          </a:p>
        </p:txBody>
      </p:sp>
      <p:pic>
        <p:nvPicPr>
          <p:cNvPr id="5" name="Graphic 4" descr="Adhesive Bandage with solid fill">
            <a:extLst>
              <a:ext uri="{FF2B5EF4-FFF2-40B4-BE49-F238E27FC236}">
                <a16:creationId xmlns:a16="http://schemas.microsoft.com/office/drawing/2014/main" id="{5C048C09-9B11-526E-1793-9576CB0835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85416" y="1572768"/>
            <a:ext cx="1719072" cy="1719072"/>
          </a:xfrm>
          <a:prstGeom prst="rect">
            <a:avLst/>
          </a:prstGeom>
        </p:spPr>
      </p:pic>
      <p:pic>
        <p:nvPicPr>
          <p:cNvPr id="7" name="Graphic 6" descr="Sling with solid fill">
            <a:extLst>
              <a:ext uri="{FF2B5EF4-FFF2-40B4-BE49-F238E27FC236}">
                <a16:creationId xmlns:a16="http://schemas.microsoft.com/office/drawing/2014/main" id="{F1CE7286-CAD7-6FD1-1FCD-EEF25FB304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85416" y="3575304"/>
            <a:ext cx="1719072" cy="17190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C6692-5D7D-4FE6-69D2-7813E352E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>
            <a:normAutofit/>
          </a:bodyPr>
          <a:lstStyle/>
          <a:p>
            <a:r>
              <a:rPr lang="en-GB" dirty="0"/>
              <a:t>Includes elements such as ; </a:t>
            </a:r>
          </a:p>
          <a:p>
            <a:pPr marL="285750" indent="-285750">
              <a:buFontTx/>
              <a:buChar char="-"/>
            </a:pPr>
            <a:r>
              <a:rPr lang="en-GB" dirty="0"/>
              <a:t>Pain and suffering – Subjective – we look at the individual.</a:t>
            </a:r>
          </a:p>
          <a:p>
            <a:pPr marL="285750" indent="-285750">
              <a:buFontTx/>
              <a:buChar char="-"/>
            </a:pPr>
            <a:r>
              <a:rPr lang="en-GB" dirty="0"/>
              <a:t>Loss of amenity– Objective – but parts are subjective. </a:t>
            </a:r>
          </a:p>
        </p:txBody>
      </p:sp>
      <p:sp>
        <p:nvSpPr>
          <p:cNvPr id="16" name="Slide Number Placeholder 7">
            <a:extLst>
              <a:ext uri="{FF2B5EF4-FFF2-40B4-BE49-F238E27FC236}">
                <a16:creationId xmlns:a16="http://schemas.microsoft.com/office/drawing/2014/main" id="{BD2B71E2-A247-D86E-9836-0980D6CB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7758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E8736-E2DE-EE88-AF77-EF3ED2643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0BF35-E63A-2BED-104E-B5EBB234A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28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8AFFD7E0-FF33-ADE0-BBC5-A5AD9C0D392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23962578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22466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2B190-6C53-19DF-C5FC-72FB64BC4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3A4D77-EEA7-7A98-9EE9-7A56E81585CE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0393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B4D8D-312F-0A0D-2126-2F78C207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0A5A6-5552-78E7-E0EE-2F1D7E567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30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663E4CE-32EE-8266-7778-11E5250F603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04272178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83544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56D5A-0588-6FE9-B8F3-60FA9B56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Other elements considered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5559B-8A7E-DB43-994B-D8AC9BEF0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31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0E21F480-9360-CCE9-5B90-1282E88E1E4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87374133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13883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80068-0C0D-AE7D-2EF6-A19A20EF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94944"/>
            <a:ext cx="8677656" cy="978408"/>
          </a:xfrm>
        </p:spPr>
        <p:txBody>
          <a:bodyPr anchor="ctr">
            <a:normAutofit/>
          </a:bodyPr>
          <a:lstStyle/>
          <a:p>
            <a:r>
              <a:rPr lang="en-GB" i="1" u="sng"/>
              <a:t>Special damages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35507-E9B2-8C21-63EF-0FB69812A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Loss that can be quantified.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You have to put a price on it.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Can you think of any examples?</a:t>
            </a:r>
          </a:p>
        </p:txBody>
      </p:sp>
      <p:pic>
        <p:nvPicPr>
          <p:cNvPr id="5" name="Graphic 4" descr="Thought with solid fill">
            <a:extLst>
              <a:ext uri="{FF2B5EF4-FFF2-40B4-BE49-F238E27FC236}">
                <a16:creationId xmlns:a16="http://schemas.microsoft.com/office/drawing/2014/main" id="{8391AC9E-2840-852A-F371-4C0C36858F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33488" y="1883664"/>
            <a:ext cx="4114800" cy="4114800"/>
          </a:xfrm>
          <a:prstGeom prst="rect">
            <a:avLst/>
          </a:prstGeom>
        </p:spPr>
      </p:pic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56682F63-D129-1D9E-6F5C-BE85EB476A3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6433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nk check outline">
            <a:extLst>
              <a:ext uri="{FF2B5EF4-FFF2-40B4-BE49-F238E27FC236}">
                <a16:creationId xmlns:a16="http://schemas.microsoft.com/office/drawing/2014/main" id="{24696D22-A6D5-D761-F1F5-C4B893AA83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F5C86-32D6-996D-4EB0-1A709D8F4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i="1" u="sng">
                <a:solidFill>
                  <a:srgbClr val="FFFFFF"/>
                </a:solidFill>
              </a:rPr>
              <a:t> Other damages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C6C91-AA1B-CB8B-7948-A2122F64C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Nominal Damages </a:t>
            </a:r>
            <a:r>
              <a:rPr lang="en-GB">
                <a:solidFill>
                  <a:srgbClr val="FFFFFF"/>
                </a:solidFill>
              </a:rPr>
              <a:t>–Small award.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</a:rPr>
              <a:t>Contemptuous Damages – not brought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  <a:cs typeface="Arial" panose="020B0604020202020204" pitchFamily="34" charset="0"/>
              </a:rPr>
              <a:t>Aggravated – punish </a:t>
            </a:r>
          </a:p>
          <a:p>
            <a:pPr marL="285750" indent="-285750">
              <a:buFontTx/>
              <a:buChar char="-"/>
            </a:pPr>
            <a:r>
              <a:rPr lang="en-GB">
                <a:solidFill>
                  <a:srgbClr val="FFFFFF"/>
                </a:solidFill>
                <a:cs typeface="Arial" panose="020B0604020202020204" pitchFamily="34" charset="0"/>
              </a:rPr>
              <a:t>Exemplary - punish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674873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8795-A1C5-1313-612E-7A1C7CC09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i="1" u="sng" dirty="0"/>
              <a:t>Injunctions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1093F-F07A-800F-44B8-25F3494AB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401" y="1874520"/>
            <a:ext cx="6610457" cy="4351338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Equitable remedy. </a:t>
            </a:r>
          </a:p>
          <a:p>
            <a:pPr marL="285750" indent="-285750">
              <a:buFontTx/>
              <a:buChar char="-"/>
            </a:pPr>
            <a:r>
              <a:rPr lang="en-GB" dirty="0"/>
              <a:t>Senior Courts Act 1981.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Research ‘’ </a:t>
            </a:r>
            <a:r>
              <a:rPr lang="en-GB" dirty="0">
                <a:effectLst/>
              </a:rPr>
              <a:t>Shelfer v City of London Electric Lighting Co [1895]’’ – what are the three things are questioned. </a:t>
            </a:r>
          </a:p>
          <a:p>
            <a:pPr marL="285750" indent="-285750">
              <a:buFontTx/>
              <a:buChar char="-"/>
            </a:pPr>
            <a:r>
              <a:rPr lang="en-GB" dirty="0"/>
              <a:t>Final. </a:t>
            </a:r>
          </a:p>
          <a:p>
            <a:pPr marL="285750" indent="-285750">
              <a:buFontTx/>
              <a:buChar char="-"/>
            </a:pPr>
            <a:r>
              <a:rPr lang="en-GB" dirty="0">
                <a:effectLst/>
              </a:rPr>
              <a:t>Interim. </a:t>
            </a:r>
          </a:p>
          <a:p>
            <a:pPr marL="285750" indent="-285750">
              <a:buFontTx/>
              <a:buChar char="-"/>
            </a:pPr>
            <a:endParaRPr lang="en-GB" sz="1900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D44B9D9-F879-20A2-51F3-E30048B70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algn="l">
              <a:spcAft>
                <a:spcPts val="600"/>
              </a:spcAft>
            </a:pPr>
            <a:fld id="{FAEF9944-A4F6-4C59-AEBD-678D6480B8EA}" type="slidenum">
              <a:rPr lang="en-US" smtClean="0"/>
              <a:pPr algn="l">
                <a:spcAft>
                  <a:spcPts val="600"/>
                </a:spcAft>
              </a:pPr>
              <a:t>34</a:t>
            </a:fld>
            <a:endParaRPr lang="en-US"/>
          </a:p>
        </p:txBody>
      </p:sp>
      <p:pic>
        <p:nvPicPr>
          <p:cNvPr id="5" name="Graphic 4" descr="Close with solid fill">
            <a:extLst>
              <a:ext uri="{FF2B5EF4-FFF2-40B4-BE49-F238E27FC236}">
                <a16:creationId xmlns:a16="http://schemas.microsoft.com/office/drawing/2014/main" id="{4DA52076-B6C1-F935-4A19-3093B11509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848" y="2633662"/>
            <a:ext cx="2833053" cy="283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3641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at is parked on the side of a river&#10;&#10;Description automatically generated with low confidence">
            <a:extLst>
              <a:ext uri="{FF2B5EF4-FFF2-40B4-BE49-F238E27FC236}">
                <a16:creationId xmlns:a16="http://schemas.microsoft.com/office/drawing/2014/main" id="{63EA6FE9-49A7-B2EB-F93E-3D3BF7AF0D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603" r="6367"/>
          <a:stretch/>
        </p:blipFill>
        <p:spPr>
          <a:xfrm>
            <a:off x="764988" y="1888876"/>
            <a:ext cx="3368969" cy="3080247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B03E68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714BE-701D-264F-2997-506C1A04E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i="1" u="sng">
                <a:solidFill>
                  <a:srgbClr val="FFFFFF"/>
                </a:solidFill>
              </a:rPr>
              <a:t>Betterment</a:t>
            </a:r>
            <a:r>
              <a:rPr lang="en-GB" sz="56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B03E68"/>
          </a:solidFill>
          <a:ln w="38100" cap="rnd">
            <a:solidFill>
              <a:srgbClr val="B03E6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6219C-F4A4-5162-F079-91486D38B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Relate to damage property.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What if the property is in better shape than before damaged.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Should only pay for what has been lost and no more.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</a:rPr>
              <a:t>Courts will deduct. </a:t>
            </a:r>
          </a:p>
          <a:p>
            <a:pPr marL="285750" indent="-285750">
              <a:buFontTx/>
              <a:buChar char="-"/>
            </a:pPr>
            <a:r>
              <a:rPr lang="en-GB" sz="2600">
                <a:solidFill>
                  <a:srgbClr val="FFFFFF"/>
                </a:solidFill>
                <a:effectLst/>
              </a:rPr>
              <a:t>‘’Voaden v Champion, The Baltic Surveyor &amp; Timbuktu [2002]’’ </a:t>
            </a:r>
            <a:endParaRPr lang="en-GB" sz="2600">
              <a:solidFill>
                <a:srgbClr val="FFFF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412714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5052B-BFB3-AAA6-1A3D-7332F7687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r>
              <a:rPr lang="en-GB" i="1" u="sng"/>
              <a:t>Mitigating circumstances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E23B7-CC1A-DF48-C182-4C8FBDA5B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74520"/>
            <a:ext cx="6610457" cy="4351338"/>
          </a:xfrm>
        </p:spPr>
        <p:txBody>
          <a:bodyPr>
            <a:normAutofit/>
          </a:bodyPr>
          <a:lstStyle/>
          <a:p>
            <a:r>
              <a:rPr lang="en-GB" dirty="0"/>
              <a:t> It is the responsibility of the Claimant to mitigate damages. </a:t>
            </a:r>
          </a:p>
          <a:p>
            <a:endParaRPr lang="en-GB" dirty="0"/>
          </a:p>
          <a:p>
            <a:r>
              <a:rPr lang="en-GB" dirty="0"/>
              <a:t>Examples include following medical advice or finding alternative employment where possible. </a:t>
            </a:r>
          </a:p>
          <a:p>
            <a:endParaRPr lang="en-GB" dirty="0"/>
          </a:p>
          <a:p>
            <a:r>
              <a:rPr lang="en-GB" dirty="0"/>
              <a:t>If don’t the claim for future earnings is reduced. 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8ABDBF4-1A5C-6BC6-E4C9-89932023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36</a:t>
            </a:fld>
            <a:endParaRPr lang="en-GB" noProof="0"/>
          </a:p>
        </p:txBody>
      </p:sp>
      <p:pic>
        <p:nvPicPr>
          <p:cNvPr id="5" name="Graphic 4" descr="Wheelchair with solid fill">
            <a:extLst>
              <a:ext uri="{FF2B5EF4-FFF2-40B4-BE49-F238E27FC236}">
                <a16:creationId xmlns:a16="http://schemas.microsoft.com/office/drawing/2014/main" id="{B97000BC-1BE8-4FED-9AA8-672A54F3C3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70805" y="2633662"/>
            <a:ext cx="2833053" cy="2833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987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DDA4B8D1-5C83-7EAD-FC22-1DD984DCB9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B5D6F-E52C-A2F7-1A67-9675853D1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r>
              <a:rPr lang="en-GB" sz="5600" b="1" i="1" u="sng">
                <a:solidFill>
                  <a:srgbClr val="FFFFFF"/>
                </a:solidFill>
              </a:rPr>
              <a:t>Summary 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DC038-FD27-0403-385F-2ED26B10C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3200" b="1" dirty="0">
                <a:solidFill>
                  <a:srgbClr val="FFFFFF"/>
                </a:solidFill>
              </a:rPr>
              <a:t>Defences </a:t>
            </a:r>
          </a:p>
          <a:p>
            <a:pPr>
              <a:lnSpc>
                <a:spcPct val="200000"/>
              </a:lnSpc>
            </a:pPr>
            <a:r>
              <a:rPr lang="en-GB" sz="3200" b="1" dirty="0">
                <a:solidFill>
                  <a:srgbClr val="FFFFFF"/>
                </a:solidFill>
              </a:rPr>
              <a:t>Remedies </a:t>
            </a:r>
            <a:endParaRPr lang="en-US" sz="3200" b="1" dirty="0">
              <a:solidFill>
                <a:srgbClr val="FFFF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2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2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7761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70590-500F-98B7-0CC6-6BDAC33399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pPr algn="ctr"/>
            <a:r>
              <a:rPr lang="en-GB" sz="1000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C6952-AE47-4616-0DD9-03DCD81DA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400"/>
              <a:t>Any Questions?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3D8B7715-A518-9684-30C3-DD3FDDA26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265" y="591670"/>
            <a:ext cx="2688873" cy="2688873"/>
          </a:xfrm>
          <a:prstGeom prst="rect">
            <a:avLst/>
          </a:pr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sX0" fmla="*/ 0 w 4572000"/>
              <a:gd name="csY0" fmla="*/ 0 h 27432"/>
              <a:gd name="csX1" fmla="*/ 607423 w 4572000"/>
              <a:gd name="csY1" fmla="*/ 0 h 27432"/>
              <a:gd name="csX2" fmla="*/ 1123406 w 4572000"/>
              <a:gd name="csY2" fmla="*/ 0 h 27432"/>
              <a:gd name="csX3" fmla="*/ 1685109 w 4572000"/>
              <a:gd name="csY3" fmla="*/ 0 h 27432"/>
              <a:gd name="csX4" fmla="*/ 2383971 w 4572000"/>
              <a:gd name="csY4" fmla="*/ 0 h 27432"/>
              <a:gd name="csX5" fmla="*/ 2991394 w 4572000"/>
              <a:gd name="csY5" fmla="*/ 0 h 27432"/>
              <a:gd name="csX6" fmla="*/ 3553097 w 4572000"/>
              <a:gd name="csY6" fmla="*/ 0 h 27432"/>
              <a:gd name="csX7" fmla="*/ 4572000 w 4572000"/>
              <a:gd name="csY7" fmla="*/ 0 h 27432"/>
              <a:gd name="csX8" fmla="*/ 4572000 w 4572000"/>
              <a:gd name="csY8" fmla="*/ 27432 h 27432"/>
              <a:gd name="csX9" fmla="*/ 3918857 w 4572000"/>
              <a:gd name="csY9" fmla="*/ 27432 h 27432"/>
              <a:gd name="csX10" fmla="*/ 3357154 w 4572000"/>
              <a:gd name="csY10" fmla="*/ 27432 h 27432"/>
              <a:gd name="csX11" fmla="*/ 2612571 w 4572000"/>
              <a:gd name="csY11" fmla="*/ 27432 h 27432"/>
              <a:gd name="csX12" fmla="*/ 2005149 w 4572000"/>
              <a:gd name="csY12" fmla="*/ 27432 h 27432"/>
              <a:gd name="csX13" fmla="*/ 1489166 w 4572000"/>
              <a:gd name="csY13" fmla="*/ 27432 h 27432"/>
              <a:gd name="csX14" fmla="*/ 790303 w 4572000"/>
              <a:gd name="csY14" fmla="*/ 27432 h 27432"/>
              <a:gd name="csX15" fmla="*/ 0 w 4572000"/>
              <a:gd name="csY15" fmla="*/ 27432 h 27432"/>
              <a:gd name="csX16" fmla="*/ 0 w 457200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64883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951</Words>
  <Application>Microsoft Office PowerPoint</Application>
  <PresentationFormat>Widescreen</PresentationFormat>
  <Paragraphs>203</Paragraphs>
  <Slides>38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The Hand Bold</vt:lpstr>
      <vt:lpstr>Arial</vt:lpstr>
      <vt:lpstr>Calibri</vt:lpstr>
      <vt:lpstr>The Serif Hand Black</vt:lpstr>
      <vt:lpstr>Trade Gothic Next Cond</vt:lpstr>
      <vt:lpstr>SketchyVTI</vt:lpstr>
      <vt:lpstr>Defences</vt:lpstr>
      <vt:lpstr>Content </vt:lpstr>
      <vt:lpstr>Aims and LEARNING OBJECTIVES</vt:lpstr>
      <vt:lpstr>Defences </vt:lpstr>
      <vt:lpstr>Partial defences</vt:lpstr>
      <vt:lpstr>Contributory negligence</vt:lpstr>
      <vt:lpstr>Continued</vt:lpstr>
      <vt:lpstr>Research</vt:lpstr>
      <vt:lpstr>No contributory negligence </vt:lpstr>
      <vt:lpstr>Complete defences</vt:lpstr>
      <vt:lpstr>Continued....</vt:lpstr>
      <vt:lpstr>Consent </vt:lpstr>
      <vt:lpstr>Agreement </vt:lpstr>
      <vt:lpstr>Voluntariness</vt:lpstr>
      <vt:lpstr>Knowledge </vt:lpstr>
      <vt:lpstr>Illegality </vt:lpstr>
      <vt:lpstr>How to we test it?</vt:lpstr>
      <vt:lpstr>Research </vt:lpstr>
      <vt:lpstr>Illegality continued </vt:lpstr>
      <vt:lpstr>Today</vt:lpstr>
      <vt:lpstr>PowerPoint Presentation</vt:lpstr>
      <vt:lpstr>Remedies in tort law </vt:lpstr>
      <vt:lpstr>What remedies are available?</vt:lpstr>
      <vt:lpstr>There are two types </vt:lpstr>
      <vt:lpstr>Let’s start with General </vt:lpstr>
      <vt:lpstr>General damages </vt:lpstr>
      <vt:lpstr>Continued</vt:lpstr>
      <vt:lpstr>Continued</vt:lpstr>
      <vt:lpstr>Activity </vt:lpstr>
      <vt:lpstr>Continued</vt:lpstr>
      <vt:lpstr>Other elements considered </vt:lpstr>
      <vt:lpstr>Special damages </vt:lpstr>
      <vt:lpstr> Other damages</vt:lpstr>
      <vt:lpstr>Injunctions </vt:lpstr>
      <vt:lpstr>Betterment </vt:lpstr>
      <vt:lpstr>Mitigating circumstances </vt:lpstr>
      <vt:lpstr>Summary 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600</cp:revision>
  <dcterms:created xsi:type="dcterms:W3CDTF">2022-09-05T14:21:09Z</dcterms:created>
  <dcterms:modified xsi:type="dcterms:W3CDTF">2026-02-18T13:24:12Z</dcterms:modified>
</cp:coreProperties>
</file>