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43C5A1-32F8-4C28-387D-FE8AE620121D}" v="46" dt="2026-03-13T16:48:43.881"/>
    <p1510:client id="{386FA167-11D3-BF96-3E8C-27379C0CAEEB}" v="2" dt="2026-03-13T15:52:36.486"/>
    <p1510:client id="{6F04D435-AE76-C03D-064B-86D0BBC29CF6}" v="1" dt="2026-03-13T15:33:14.139"/>
    <p1510:client id="{76D49548-5BF5-31C8-C147-7CC4AE1D4E16}" v="1813" dt="2026-03-13T11:45:57.122"/>
    <p1510:client id="{8F13543C-4F66-0AA0-0654-6CE8228E7F27}" v="2597" dt="2026-03-13T14:05:24.224"/>
    <p1510:client id="{E0E4148D-AB2E-EB96-1D4D-F40D8C7E7DC8}" v="344" dt="2026-03-13T16:41:23.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ora Blackson (2436903)" userId="S::2436903@student.uwtsd.ac.uk::2f4dd4e1-44d2-47ab-81ee-223793b799fd" providerId="AD" clId="Web-{6F04D435-AE76-C03D-064B-86D0BBC29CF6}"/>
    <pc:docChg chg="modSld">
      <pc:chgData name="Eliora Blackson (2436903)" userId="S::2436903@student.uwtsd.ac.uk::2f4dd4e1-44d2-47ab-81ee-223793b799fd" providerId="AD" clId="Web-{6F04D435-AE76-C03D-064B-86D0BBC29CF6}" dt="2026-03-13T15:33:14.139" v="0" actId="1076"/>
      <pc:docMkLst>
        <pc:docMk/>
      </pc:docMkLst>
      <pc:sldChg chg="modSp">
        <pc:chgData name="Eliora Blackson (2436903)" userId="S::2436903@student.uwtsd.ac.uk::2f4dd4e1-44d2-47ab-81ee-223793b799fd" providerId="AD" clId="Web-{6F04D435-AE76-C03D-064B-86D0BBC29CF6}" dt="2026-03-13T15:33:14.139" v="0" actId="1076"/>
        <pc:sldMkLst>
          <pc:docMk/>
          <pc:sldMk cId="3652181111" sldId="257"/>
        </pc:sldMkLst>
        <pc:picChg chg="mod">
          <ac:chgData name="Eliora Blackson (2436903)" userId="S::2436903@student.uwtsd.ac.uk::2f4dd4e1-44d2-47ab-81ee-223793b799fd" providerId="AD" clId="Web-{6F04D435-AE76-C03D-064B-86D0BBC29CF6}" dt="2026-03-13T15:33:14.139" v="0" actId="1076"/>
          <ac:picMkLst>
            <pc:docMk/>
            <pc:sldMk cId="3652181111" sldId="257"/>
            <ac:picMk id="4" creationId="{1C00D144-08CE-72AC-D9EE-2598B189781D}"/>
          </ac:picMkLst>
        </pc:picChg>
      </pc:sldChg>
    </pc:docChg>
  </pc:docChgLst>
  <pc:docChgLst>
    <pc:chgData name="Eliora Blackson (2436903)" userId="S::2436903@student.uwtsd.ac.uk::2f4dd4e1-44d2-47ab-81ee-223793b799fd" providerId="AD" clId="Web-{E0E4148D-AB2E-EB96-1D4D-F40D8C7E7DC8}"/>
    <pc:docChg chg="modSld">
      <pc:chgData name="Eliora Blackson (2436903)" userId="S::2436903@student.uwtsd.ac.uk::2f4dd4e1-44d2-47ab-81ee-223793b799fd" providerId="AD" clId="Web-{E0E4148D-AB2E-EB96-1D4D-F40D8C7E7DC8}" dt="2026-03-13T16:41:23.016" v="350" actId="20577"/>
      <pc:docMkLst>
        <pc:docMk/>
      </pc:docMkLst>
      <pc:sldChg chg="modSp">
        <pc:chgData name="Eliora Blackson (2436903)" userId="S::2436903@student.uwtsd.ac.uk::2f4dd4e1-44d2-47ab-81ee-223793b799fd" providerId="AD" clId="Web-{E0E4148D-AB2E-EB96-1D4D-F40D8C7E7DC8}" dt="2026-03-13T16:34:52.694" v="265" actId="20577"/>
        <pc:sldMkLst>
          <pc:docMk/>
          <pc:sldMk cId="3652181111" sldId="257"/>
        </pc:sldMkLst>
        <pc:spChg chg="mod">
          <ac:chgData name="Eliora Blackson (2436903)" userId="S::2436903@student.uwtsd.ac.uk::2f4dd4e1-44d2-47ab-81ee-223793b799fd" providerId="AD" clId="Web-{E0E4148D-AB2E-EB96-1D4D-F40D8C7E7DC8}" dt="2026-03-13T16:34:52.694" v="265" actId="20577"/>
          <ac:spMkLst>
            <pc:docMk/>
            <pc:sldMk cId="3652181111" sldId="257"/>
            <ac:spMk id="2" creationId="{595DCFB8-0701-FA04-9D56-A5E9C4950770}"/>
          </ac:spMkLst>
        </pc:spChg>
        <pc:spChg chg="mod">
          <ac:chgData name="Eliora Blackson (2436903)" userId="S::2436903@student.uwtsd.ac.uk::2f4dd4e1-44d2-47ab-81ee-223793b799fd" providerId="AD" clId="Web-{E0E4148D-AB2E-EB96-1D4D-F40D8C7E7DC8}" dt="2026-03-13T16:34:28.725" v="256" actId="20577"/>
          <ac:spMkLst>
            <pc:docMk/>
            <pc:sldMk cId="3652181111" sldId="257"/>
            <ac:spMk id="3" creationId="{73CDECE4-C28D-04F0-1D29-BABDF0A1F453}"/>
          </ac:spMkLst>
        </pc:spChg>
      </pc:sldChg>
      <pc:sldChg chg="modSp">
        <pc:chgData name="Eliora Blackson (2436903)" userId="S::2436903@student.uwtsd.ac.uk::2f4dd4e1-44d2-47ab-81ee-223793b799fd" providerId="AD" clId="Web-{E0E4148D-AB2E-EB96-1D4D-F40D8C7E7DC8}" dt="2026-03-13T16:12:46.458" v="5" actId="20577"/>
        <pc:sldMkLst>
          <pc:docMk/>
          <pc:sldMk cId="2794777735" sldId="258"/>
        </pc:sldMkLst>
        <pc:spChg chg="mod">
          <ac:chgData name="Eliora Blackson (2436903)" userId="S::2436903@student.uwtsd.ac.uk::2f4dd4e1-44d2-47ab-81ee-223793b799fd" providerId="AD" clId="Web-{E0E4148D-AB2E-EB96-1D4D-F40D8C7E7DC8}" dt="2026-03-13T16:12:46.458" v="5" actId="20577"/>
          <ac:spMkLst>
            <pc:docMk/>
            <pc:sldMk cId="2794777735" sldId="258"/>
            <ac:spMk id="3" creationId="{EEEF7E14-6931-0DD7-2C02-5D5497A3A973}"/>
          </ac:spMkLst>
        </pc:spChg>
      </pc:sldChg>
      <pc:sldChg chg="modSp">
        <pc:chgData name="Eliora Blackson (2436903)" userId="S::2436903@student.uwtsd.ac.uk::2f4dd4e1-44d2-47ab-81ee-223793b799fd" providerId="AD" clId="Web-{E0E4148D-AB2E-EB96-1D4D-F40D8C7E7DC8}" dt="2026-03-13T16:14:45.040" v="39" actId="20577"/>
        <pc:sldMkLst>
          <pc:docMk/>
          <pc:sldMk cId="3858520990" sldId="259"/>
        </pc:sldMkLst>
        <pc:spChg chg="mod">
          <ac:chgData name="Eliora Blackson (2436903)" userId="S::2436903@student.uwtsd.ac.uk::2f4dd4e1-44d2-47ab-81ee-223793b799fd" providerId="AD" clId="Web-{E0E4148D-AB2E-EB96-1D4D-F40D8C7E7DC8}" dt="2026-03-13T16:14:45.040" v="39" actId="20577"/>
          <ac:spMkLst>
            <pc:docMk/>
            <pc:sldMk cId="3858520990" sldId="259"/>
            <ac:spMk id="3" creationId="{4504C93F-F6B9-3775-1757-B469AF6A3787}"/>
          </ac:spMkLst>
        </pc:spChg>
      </pc:sldChg>
      <pc:sldChg chg="modSp">
        <pc:chgData name="Eliora Blackson (2436903)" userId="S::2436903@student.uwtsd.ac.uk::2f4dd4e1-44d2-47ab-81ee-223793b799fd" providerId="AD" clId="Web-{E0E4148D-AB2E-EB96-1D4D-F40D8C7E7DC8}" dt="2026-03-13T16:18:46.170" v="42" actId="20577"/>
        <pc:sldMkLst>
          <pc:docMk/>
          <pc:sldMk cId="590193537" sldId="261"/>
        </pc:sldMkLst>
        <pc:spChg chg="mod">
          <ac:chgData name="Eliora Blackson (2436903)" userId="S::2436903@student.uwtsd.ac.uk::2f4dd4e1-44d2-47ab-81ee-223793b799fd" providerId="AD" clId="Web-{E0E4148D-AB2E-EB96-1D4D-F40D8C7E7DC8}" dt="2026-03-13T16:18:46.170" v="42" actId="20577"/>
          <ac:spMkLst>
            <pc:docMk/>
            <pc:sldMk cId="590193537" sldId="261"/>
            <ac:spMk id="3" creationId="{E071766D-F104-4E9C-7B46-D391359FCE91}"/>
          </ac:spMkLst>
        </pc:spChg>
      </pc:sldChg>
      <pc:sldChg chg="modSp">
        <pc:chgData name="Eliora Blackson (2436903)" userId="S::2436903@student.uwtsd.ac.uk::2f4dd4e1-44d2-47ab-81ee-223793b799fd" providerId="AD" clId="Web-{E0E4148D-AB2E-EB96-1D4D-F40D8C7E7DC8}" dt="2026-03-13T16:20:09.733" v="43" actId="20577"/>
        <pc:sldMkLst>
          <pc:docMk/>
          <pc:sldMk cId="3064157112" sldId="263"/>
        </pc:sldMkLst>
        <pc:spChg chg="mod">
          <ac:chgData name="Eliora Blackson (2436903)" userId="S::2436903@student.uwtsd.ac.uk::2f4dd4e1-44d2-47ab-81ee-223793b799fd" providerId="AD" clId="Web-{E0E4148D-AB2E-EB96-1D4D-F40D8C7E7DC8}" dt="2026-03-13T16:20:09.733" v="43" actId="20577"/>
          <ac:spMkLst>
            <pc:docMk/>
            <pc:sldMk cId="3064157112" sldId="263"/>
            <ac:spMk id="3" creationId="{C0A121F1-3864-6101-8516-D9AFFC276E2A}"/>
          </ac:spMkLst>
        </pc:spChg>
      </pc:sldChg>
      <pc:sldChg chg="modSp">
        <pc:chgData name="Eliora Blackson (2436903)" userId="S::2436903@student.uwtsd.ac.uk::2f4dd4e1-44d2-47ab-81ee-223793b799fd" providerId="AD" clId="Web-{E0E4148D-AB2E-EB96-1D4D-F40D8C7E7DC8}" dt="2026-03-13T16:21:01.531" v="44" actId="20577"/>
        <pc:sldMkLst>
          <pc:docMk/>
          <pc:sldMk cId="3502433612" sldId="265"/>
        </pc:sldMkLst>
        <pc:spChg chg="mod">
          <ac:chgData name="Eliora Blackson (2436903)" userId="S::2436903@student.uwtsd.ac.uk::2f4dd4e1-44d2-47ab-81ee-223793b799fd" providerId="AD" clId="Web-{E0E4148D-AB2E-EB96-1D4D-F40D8C7E7DC8}" dt="2026-03-13T16:21:01.531" v="44" actId="20577"/>
          <ac:spMkLst>
            <pc:docMk/>
            <pc:sldMk cId="3502433612" sldId="265"/>
            <ac:spMk id="3" creationId="{B61970FF-7B42-9FC2-9291-B4C4FF071DA1}"/>
          </ac:spMkLst>
        </pc:spChg>
      </pc:sldChg>
      <pc:sldChg chg="modSp">
        <pc:chgData name="Eliora Blackson (2436903)" userId="S::2436903@student.uwtsd.ac.uk::2f4dd4e1-44d2-47ab-81ee-223793b799fd" providerId="AD" clId="Web-{E0E4148D-AB2E-EB96-1D4D-F40D8C7E7DC8}" dt="2026-03-13T16:41:23.016" v="350" actId="20577"/>
        <pc:sldMkLst>
          <pc:docMk/>
          <pc:sldMk cId="1218235708" sldId="267"/>
        </pc:sldMkLst>
        <pc:spChg chg="mod">
          <ac:chgData name="Eliora Blackson (2436903)" userId="S::2436903@student.uwtsd.ac.uk::2f4dd4e1-44d2-47ab-81ee-223793b799fd" providerId="AD" clId="Web-{E0E4148D-AB2E-EB96-1D4D-F40D8C7E7DC8}" dt="2026-03-13T16:41:23.016" v="350" actId="20577"/>
          <ac:spMkLst>
            <pc:docMk/>
            <pc:sldMk cId="1218235708" sldId="267"/>
            <ac:spMk id="3" creationId="{AEC84628-78D4-172D-5CBC-5BDC0CA3942A}"/>
          </ac:spMkLst>
        </pc:spChg>
      </pc:sldChg>
    </pc:docChg>
  </pc:docChgLst>
  <pc:docChgLst>
    <pc:chgData name="Eliora Blackson (2436903)" userId="S::2436903@student.uwtsd.ac.uk::2f4dd4e1-44d2-47ab-81ee-223793b799fd" providerId="AD" clId="Web-{8F13543C-4F66-0AA0-0654-6CE8228E7F27}"/>
    <pc:docChg chg="mod addSld modSld addMainMaster delMainMaster">
      <pc:chgData name="Eliora Blackson (2436903)" userId="S::2436903@student.uwtsd.ac.uk::2f4dd4e1-44d2-47ab-81ee-223793b799fd" providerId="AD" clId="Web-{8F13543C-4F66-0AA0-0654-6CE8228E7F27}" dt="2026-03-13T14:04:59.755" v="2615" actId="20577"/>
      <pc:docMkLst>
        <pc:docMk/>
      </pc:docMkLst>
      <pc:sldChg chg="addSp delSp modSp mod setBg modClrScheme setClrOvrMap chgLayout">
        <pc:chgData name="Eliora Blackson (2436903)" userId="S::2436903@student.uwtsd.ac.uk::2f4dd4e1-44d2-47ab-81ee-223793b799fd" providerId="AD" clId="Web-{8F13543C-4F66-0AA0-0654-6CE8228E7F27}" dt="2026-03-13T13:56:27.312" v="2606" actId="20577"/>
        <pc:sldMkLst>
          <pc:docMk/>
          <pc:sldMk cId="109857222" sldId="256"/>
        </pc:sldMkLst>
        <pc:spChg chg="mod ord">
          <ac:chgData name="Eliora Blackson (2436903)" userId="S::2436903@student.uwtsd.ac.uk::2f4dd4e1-44d2-47ab-81ee-223793b799fd" providerId="AD" clId="Web-{8F13543C-4F66-0AA0-0654-6CE8228E7F27}" dt="2026-03-13T13:35:19.211" v="2508"/>
          <ac:spMkLst>
            <pc:docMk/>
            <pc:sldMk cId="109857222" sldId="256"/>
            <ac:spMk id="2" creationId="{00000000-0000-0000-0000-000000000000}"/>
          </ac:spMkLst>
        </pc:spChg>
        <pc:spChg chg="mod ord">
          <ac:chgData name="Eliora Blackson (2436903)" userId="S::2436903@student.uwtsd.ac.uk::2f4dd4e1-44d2-47ab-81ee-223793b799fd" providerId="AD" clId="Web-{8F13543C-4F66-0AA0-0654-6CE8228E7F27}" dt="2026-03-13T13:56:27.312" v="2606" actId="20577"/>
          <ac:spMkLst>
            <pc:docMk/>
            <pc:sldMk cId="109857222" sldId="256"/>
            <ac:spMk id="3" creationId="{00000000-0000-0000-0000-000000000000}"/>
          </ac:spMkLst>
        </pc:spChg>
        <pc:spChg chg="add del">
          <ac:chgData name="Eliora Blackson (2436903)" userId="S::2436903@student.uwtsd.ac.uk::2f4dd4e1-44d2-47ab-81ee-223793b799fd" providerId="AD" clId="Web-{8F13543C-4F66-0AA0-0654-6CE8228E7F27}" dt="2026-03-13T13:35:16.601" v="2505"/>
          <ac:spMkLst>
            <pc:docMk/>
            <pc:sldMk cId="109857222" sldId="256"/>
            <ac:spMk id="14" creationId="{5CB593EA-2F98-479F-B4C4-F366571FA64D}"/>
          </ac:spMkLst>
        </pc:spChg>
        <pc:spChg chg="add del">
          <ac:chgData name="Eliora Blackson (2436903)" userId="S::2436903@student.uwtsd.ac.uk::2f4dd4e1-44d2-47ab-81ee-223793b799fd" providerId="AD" clId="Web-{8F13543C-4F66-0AA0-0654-6CE8228E7F27}" dt="2026-03-13T13:35:16.601" v="2505"/>
          <ac:spMkLst>
            <pc:docMk/>
            <pc:sldMk cId="109857222" sldId="256"/>
            <ac:spMk id="16" creationId="{39BEB6D0-9E4E-4221-93D1-74ABECEE9EFC}"/>
          </ac:spMkLst>
        </pc:spChg>
        <pc:spChg chg="add del">
          <ac:chgData name="Eliora Blackson (2436903)" userId="S::2436903@student.uwtsd.ac.uk::2f4dd4e1-44d2-47ab-81ee-223793b799fd" providerId="AD" clId="Web-{8F13543C-4F66-0AA0-0654-6CE8228E7F27}" dt="2026-03-13T13:35:19.195" v="2507"/>
          <ac:spMkLst>
            <pc:docMk/>
            <pc:sldMk cId="109857222" sldId="256"/>
            <ac:spMk id="18" creationId="{4513F69C-3D6D-4E72-9289-5BC3584D6D3B}"/>
          </ac:spMkLst>
        </pc:spChg>
        <pc:spChg chg="add">
          <ac:chgData name="Eliora Blackson (2436903)" userId="S::2436903@student.uwtsd.ac.uk::2f4dd4e1-44d2-47ab-81ee-223793b799fd" providerId="AD" clId="Web-{8F13543C-4F66-0AA0-0654-6CE8228E7F27}" dt="2026-03-13T13:35:19.211" v="2508"/>
          <ac:spMkLst>
            <pc:docMk/>
            <pc:sldMk cId="109857222" sldId="256"/>
            <ac:spMk id="20" creationId="{A7665D74-DFEA-412C-928C-F090E67084F3}"/>
          </ac:spMkLst>
        </pc:spChg>
        <pc:spChg chg="add">
          <ac:chgData name="Eliora Blackson (2436903)" userId="S::2436903@student.uwtsd.ac.uk::2f4dd4e1-44d2-47ab-81ee-223793b799fd" providerId="AD" clId="Web-{8F13543C-4F66-0AA0-0654-6CE8228E7F27}" dt="2026-03-13T13:35:19.211" v="2508"/>
          <ac:spMkLst>
            <pc:docMk/>
            <pc:sldMk cId="109857222" sldId="256"/>
            <ac:spMk id="21" creationId="{23293907-0F26-4752-BCD0-3AC2C5026383}"/>
          </ac:spMkLst>
        </pc:spChg>
        <pc:spChg chg="add">
          <ac:chgData name="Eliora Blackson (2436903)" userId="S::2436903@student.uwtsd.ac.uk::2f4dd4e1-44d2-47ab-81ee-223793b799fd" providerId="AD" clId="Web-{8F13543C-4F66-0AA0-0654-6CE8228E7F27}" dt="2026-03-13T13:35:19.211" v="2508"/>
          <ac:spMkLst>
            <pc:docMk/>
            <pc:sldMk cId="109857222" sldId="256"/>
            <ac:spMk id="22" creationId="{2335FEDF-EF88-4E68-9CF7-5A72EF32AFC2}"/>
          </ac:spMkLst>
        </pc:spChg>
        <pc:spChg chg="add">
          <ac:chgData name="Eliora Blackson (2436903)" userId="S::2436903@student.uwtsd.ac.uk::2f4dd4e1-44d2-47ab-81ee-223793b799fd" providerId="AD" clId="Web-{8F13543C-4F66-0AA0-0654-6CE8228E7F27}" dt="2026-03-13T13:35:19.211" v="2508"/>
          <ac:spMkLst>
            <pc:docMk/>
            <pc:sldMk cId="109857222" sldId="256"/>
            <ac:spMk id="23" creationId="{339141A8-FDFD-4ABE-A499-72C9669F4BE6}"/>
          </ac:spMkLst>
        </pc:spChg>
        <pc:spChg chg="add">
          <ac:chgData name="Eliora Blackson (2436903)" userId="S::2436903@student.uwtsd.ac.uk::2f4dd4e1-44d2-47ab-81ee-223793b799fd" providerId="AD" clId="Web-{8F13543C-4F66-0AA0-0654-6CE8228E7F27}" dt="2026-03-13T13:35:19.211" v="2508"/>
          <ac:spMkLst>
            <pc:docMk/>
            <pc:sldMk cId="109857222" sldId="256"/>
            <ac:spMk id="24" creationId="{837A7BE2-DF08-4ECE-A520-13927DBF4C5E}"/>
          </ac:spMkLst>
        </pc:spChg>
        <pc:spChg chg="add">
          <ac:chgData name="Eliora Blackson (2436903)" userId="S::2436903@student.uwtsd.ac.uk::2f4dd4e1-44d2-47ab-81ee-223793b799fd" providerId="AD" clId="Web-{8F13543C-4F66-0AA0-0654-6CE8228E7F27}" dt="2026-03-13T13:35:19.211" v="2508"/>
          <ac:spMkLst>
            <pc:docMk/>
            <pc:sldMk cId="109857222" sldId="256"/>
            <ac:spMk id="25" creationId="{E916EF49-F958-4F28-A999-F8FA8D09AF86}"/>
          </ac:spMkLst>
        </pc:spChg>
        <pc:picChg chg="add mod ord">
          <ac:chgData name="Eliora Blackson (2436903)" userId="S::2436903@student.uwtsd.ac.uk::2f4dd4e1-44d2-47ab-81ee-223793b799fd" providerId="AD" clId="Web-{8F13543C-4F66-0AA0-0654-6CE8228E7F27}" dt="2026-03-13T13:35:45.774" v="2511" actId="14100"/>
          <ac:picMkLst>
            <pc:docMk/>
            <pc:sldMk cId="109857222" sldId="256"/>
            <ac:picMk id="4" creationId="{CFCB3238-A7A0-0DEB-80CD-1B0471C860E4}"/>
          </ac:picMkLst>
        </pc:picChg>
        <pc:picChg chg="add mod ord">
          <ac:chgData name="Eliora Blackson (2436903)" userId="S::2436903@student.uwtsd.ac.uk::2f4dd4e1-44d2-47ab-81ee-223793b799fd" providerId="AD" clId="Web-{8F13543C-4F66-0AA0-0654-6CE8228E7F27}" dt="2026-03-13T13:35:19.195" v="2507"/>
          <ac:picMkLst>
            <pc:docMk/>
            <pc:sldMk cId="109857222" sldId="256"/>
            <ac:picMk id="5" creationId="{79B8C045-D0BF-A1AD-3911-9B2AA013225E}"/>
          </ac:picMkLst>
        </pc:picChg>
        <pc:picChg chg="add mod">
          <ac:chgData name="Eliora Blackson (2436903)" userId="S::2436903@student.uwtsd.ac.uk::2f4dd4e1-44d2-47ab-81ee-223793b799fd" providerId="AD" clId="Web-{8F13543C-4F66-0AA0-0654-6CE8228E7F27}" dt="2026-03-13T13:35:19.195" v="2507"/>
          <ac:picMkLst>
            <pc:docMk/>
            <pc:sldMk cId="109857222" sldId="256"/>
            <ac:picMk id="6" creationId="{D378925A-223C-720C-F106-8F568EEC3D13}"/>
          </ac:picMkLst>
        </pc:picChg>
        <pc:picChg chg="add mod ord modCrop">
          <ac:chgData name="Eliora Blackson (2436903)" userId="S::2436903@student.uwtsd.ac.uk::2f4dd4e1-44d2-47ab-81ee-223793b799fd" providerId="AD" clId="Web-{8F13543C-4F66-0AA0-0654-6CE8228E7F27}" dt="2026-03-13T13:35:19.211" v="2508"/>
          <ac:picMkLst>
            <pc:docMk/>
            <pc:sldMk cId="109857222" sldId="256"/>
            <ac:picMk id="7" creationId="{C81830D3-7835-165D-1F2A-285B8242D98D}"/>
          </ac:picMkLst>
        </pc:picChg>
        <pc:picChg chg="add del mod">
          <ac:chgData name="Eliora Blackson (2436903)" userId="S::2436903@student.uwtsd.ac.uk::2f4dd4e1-44d2-47ab-81ee-223793b799fd" providerId="AD" clId="Web-{8F13543C-4F66-0AA0-0654-6CE8228E7F27}" dt="2026-03-13T13:34:26.209" v="2500"/>
          <ac:picMkLst>
            <pc:docMk/>
            <pc:sldMk cId="109857222" sldId="256"/>
            <ac:picMk id="8" creationId="{93960C3B-076C-846E-59AF-A570AFFED12F}"/>
          </ac:picMkLst>
        </pc:picChg>
        <pc:picChg chg="add mod">
          <ac:chgData name="Eliora Blackson (2436903)" userId="S::2436903@student.uwtsd.ac.uk::2f4dd4e1-44d2-47ab-81ee-223793b799fd" providerId="AD" clId="Web-{8F13543C-4F66-0AA0-0654-6CE8228E7F27}" dt="2026-03-13T13:35:19.211" v="2508"/>
          <ac:picMkLst>
            <pc:docMk/>
            <pc:sldMk cId="109857222" sldId="256"/>
            <ac:picMk id="9" creationId="{DC6C1EBD-E5CB-DE63-5295-45AAFC09C47E}"/>
          </ac:picMkLst>
        </pc:picChg>
      </pc:sldChg>
      <pc:sldChg chg="addSp delSp modSp mod setBg modClrScheme chgLayout">
        <pc:chgData name="Eliora Blackson (2436903)" userId="S::2436903@student.uwtsd.ac.uk::2f4dd4e1-44d2-47ab-81ee-223793b799fd" providerId="AD" clId="Web-{8F13543C-4F66-0AA0-0654-6CE8228E7F27}" dt="2026-03-13T14:04:55.552" v="2614" actId="20577"/>
        <pc:sldMkLst>
          <pc:docMk/>
          <pc:sldMk cId="3652181111" sldId="257"/>
        </pc:sldMkLst>
        <pc:spChg chg="add del mod ord">
          <ac:chgData name="Eliora Blackson (2436903)" userId="S::2436903@student.uwtsd.ac.uk::2f4dd4e1-44d2-47ab-81ee-223793b799fd" providerId="AD" clId="Web-{8F13543C-4F66-0AA0-0654-6CE8228E7F27}" dt="2026-03-13T14:04:55.552" v="2614" actId="20577"/>
          <ac:spMkLst>
            <pc:docMk/>
            <pc:sldMk cId="3652181111" sldId="257"/>
            <ac:spMk id="2" creationId="{595DCFB8-0701-FA04-9D56-A5E9C4950770}"/>
          </ac:spMkLst>
        </pc:spChg>
        <pc:spChg chg="mod ord">
          <ac:chgData name="Eliora Blackson (2436903)" userId="S::2436903@student.uwtsd.ac.uk::2f4dd4e1-44d2-47ab-81ee-223793b799fd" providerId="AD" clId="Web-{8F13543C-4F66-0AA0-0654-6CE8228E7F27}" dt="2026-03-13T14:04:36.599" v="2608" actId="20577"/>
          <ac:spMkLst>
            <pc:docMk/>
            <pc:sldMk cId="3652181111" sldId="257"/>
            <ac:spMk id="3" creationId="{73CDECE4-C28D-04F0-1D29-BABDF0A1F453}"/>
          </ac:spMkLst>
        </pc:spChg>
        <pc:spChg chg="add del mod">
          <ac:chgData name="Eliora Blackson (2436903)" userId="S::2436903@student.uwtsd.ac.uk::2f4dd4e1-44d2-47ab-81ee-223793b799fd" providerId="AD" clId="Web-{8F13543C-4F66-0AA0-0654-6CE8228E7F27}" dt="2026-03-13T14:04:50.224" v="2611"/>
          <ac:spMkLst>
            <pc:docMk/>
            <pc:sldMk cId="3652181111" sldId="257"/>
            <ac:spMk id="6" creationId="{F4DCE6E2-F020-B35B-06DD-11EF5EC1E9C1}"/>
          </ac:spMkLst>
        </pc:spChg>
        <pc:spChg chg="add">
          <ac:chgData name="Eliora Blackson (2436903)" userId="S::2436903@student.uwtsd.ac.uk::2f4dd4e1-44d2-47ab-81ee-223793b799fd" providerId="AD" clId="Web-{8F13543C-4F66-0AA0-0654-6CE8228E7F27}" dt="2026-03-13T13:36:49.244" v="2513"/>
          <ac:spMkLst>
            <pc:docMk/>
            <pc:sldMk cId="3652181111" sldId="257"/>
            <ac:spMk id="9" creationId="{45D37F4E-DDB4-456B-97E0-9937730A039F}"/>
          </ac:spMkLst>
        </pc:spChg>
        <pc:spChg chg="add">
          <ac:chgData name="Eliora Blackson (2436903)" userId="S::2436903@student.uwtsd.ac.uk::2f4dd4e1-44d2-47ab-81ee-223793b799fd" providerId="AD" clId="Web-{8F13543C-4F66-0AA0-0654-6CE8228E7F27}" dt="2026-03-13T13:36:49.244" v="2513"/>
          <ac:spMkLst>
            <pc:docMk/>
            <pc:sldMk cId="3652181111" sldId="257"/>
            <ac:spMk id="11" creationId="{B2DD41CD-8F47-4F56-AD12-4E2FF7696987}"/>
          </ac:spMkLst>
        </pc:spChg>
        <pc:picChg chg="add mod">
          <ac:chgData name="Eliora Blackson (2436903)" userId="S::2436903@student.uwtsd.ac.uk::2f4dd4e1-44d2-47ab-81ee-223793b799fd" providerId="AD" clId="Web-{8F13543C-4F66-0AA0-0654-6CE8228E7F27}" dt="2026-03-13T13:36:49.244" v="2513"/>
          <ac:picMkLst>
            <pc:docMk/>
            <pc:sldMk cId="3652181111" sldId="257"/>
            <ac:picMk id="4" creationId="{1C00D144-08CE-72AC-D9EE-2598B189781D}"/>
          </ac:picMkLst>
        </pc:picChg>
      </pc:sldChg>
      <pc:sldChg chg="addSp modSp mod setBg modClrScheme chgLayout">
        <pc:chgData name="Eliora Blackson (2436903)" userId="S::2436903@student.uwtsd.ac.uk::2f4dd4e1-44d2-47ab-81ee-223793b799fd" providerId="AD" clId="Web-{8F13543C-4F66-0AA0-0654-6CE8228E7F27}" dt="2026-03-13T14:04:42.364" v="2609" actId="20577"/>
        <pc:sldMkLst>
          <pc:docMk/>
          <pc:sldMk cId="2794777735" sldId="258"/>
        </pc:sldMkLst>
        <pc:spChg chg="mod ord">
          <ac:chgData name="Eliora Blackson (2436903)" userId="S::2436903@student.uwtsd.ac.uk::2f4dd4e1-44d2-47ab-81ee-223793b799fd" providerId="AD" clId="Web-{8F13543C-4F66-0AA0-0654-6CE8228E7F27}" dt="2026-03-13T14:04:42.364" v="2609" actId="20577"/>
          <ac:spMkLst>
            <pc:docMk/>
            <pc:sldMk cId="2794777735" sldId="258"/>
            <ac:spMk id="2" creationId="{48444EC3-FFDE-22D7-1354-D57697045958}"/>
          </ac:spMkLst>
        </pc:spChg>
        <pc:spChg chg="mod ord">
          <ac:chgData name="Eliora Blackson (2436903)" userId="S::2436903@student.uwtsd.ac.uk::2f4dd4e1-44d2-47ab-81ee-223793b799fd" providerId="AD" clId="Web-{8F13543C-4F66-0AA0-0654-6CE8228E7F27}" dt="2026-03-13T13:38:44.886" v="2530" actId="20577"/>
          <ac:spMkLst>
            <pc:docMk/>
            <pc:sldMk cId="2794777735" sldId="258"/>
            <ac:spMk id="3" creationId="{EEEF7E14-6931-0DD7-2C02-5D5497A3A973}"/>
          </ac:spMkLst>
        </pc:spChg>
        <pc:spChg chg="add">
          <ac:chgData name="Eliora Blackson (2436903)" userId="S::2436903@student.uwtsd.ac.uk::2f4dd4e1-44d2-47ab-81ee-223793b799fd" providerId="AD" clId="Web-{8F13543C-4F66-0AA0-0654-6CE8228E7F27}" dt="2026-03-13T13:38:18.823" v="2522"/>
          <ac:spMkLst>
            <pc:docMk/>
            <pc:sldMk cId="2794777735" sldId="258"/>
            <ac:spMk id="9" creationId="{5A0118C5-4F8D-4CF4-BADD-53FEACC6C42A}"/>
          </ac:spMkLst>
        </pc:spChg>
        <pc:grpChg chg="add">
          <ac:chgData name="Eliora Blackson (2436903)" userId="S::2436903@student.uwtsd.ac.uk::2f4dd4e1-44d2-47ab-81ee-223793b799fd" providerId="AD" clId="Web-{8F13543C-4F66-0AA0-0654-6CE8228E7F27}" dt="2026-03-13T13:38:18.823" v="2522"/>
          <ac:grpSpMkLst>
            <pc:docMk/>
            <pc:sldMk cId="2794777735" sldId="258"/>
            <ac:grpSpMk id="11" creationId="{B894EFA8-F425-4D19-A94B-445388B31E20}"/>
          </ac:grpSpMkLst>
        </pc:grpChg>
        <pc:grpChg chg="add">
          <ac:chgData name="Eliora Blackson (2436903)" userId="S::2436903@student.uwtsd.ac.uk::2f4dd4e1-44d2-47ab-81ee-223793b799fd" providerId="AD" clId="Web-{8F13543C-4F66-0AA0-0654-6CE8228E7F27}" dt="2026-03-13T13:38:18.823" v="2522"/>
          <ac:grpSpMkLst>
            <pc:docMk/>
            <pc:sldMk cId="2794777735" sldId="258"/>
            <ac:grpSpMk id="15" creationId="{582A903B-6B78-4F0A-B7C9-3D80499020B8}"/>
          </ac:grpSpMkLst>
        </pc:grpChg>
        <pc:picChg chg="add mod">
          <ac:chgData name="Eliora Blackson (2436903)" userId="S::2436903@student.uwtsd.ac.uk::2f4dd4e1-44d2-47ab-81ee-223793b799fd" providerId="AD" clId="Web-{8F13543C-4F66-0AA0-0654-6CE8228E7F27}" dt="2026-03-13T13:38:18.823" v="2522"/>
          <ac:picMkLst>
            <pc:docMk/>
            <pc:sldMk cId="2794777735" sldId="258"/>
            <ac:picMk id="4" creationId="{F2157C03-63C8-DD67-F969-282DC9CF60E8}"/>
          </ac:picMkLst>
        </pc:picChg>
      </pc:sldChg>
      <pc:sldChg chg="addSp modSp mod setBg modClrScheme chgLayout">
        <pc:chgData name="Eliora Blackson (2436903)" userId="S::2436903@student.uwtsd.ac.uk::2f4dd4e1-44d2-47ab-81ee-223793b799fd" providerId="AD" clId="Web-{8F13543C-4F66-0AA0-0654-6CE8228E7F27}" dt="2026-03-13T14:04:59.755" v="2615" actId="20577"/>
        <pc:sldMkLst>
          <pc:docMk/>
          <pc:sldMk cId="3858520990" sldId="259"/>
        </pc:sldMkLst>
        <pc:spChg chg="mod ord">
          <ac:chgData name="Eliora Blackson (2436903)" userId="S::2436903@student.uwtsd.ac.uk::2f4dd4e1-44d2-47ab-81ee-223793b799fd" providerId="AD" clId="Web-{8F13543C-4F66-0AA0-0654-6CE8228E7F27}" dt="2026-03-13T14:04:59.755" v="2615" actId="20577"/>
          <ac:spMkLst>
            <pc:docMk/>
            <pc:sldMk cId="3858520990" sldId="259"/>
            <ac:spMk id="2" creationId="{FB829A87-C869-7661-948C-5CE6FF6916D7}"/>
          </ac:spMkLst>
        </pc:spChg>
        <pc:spChg chg="mod ord">
          <ac:chgData name="Eliora Blackson (2436903)" userId="S::2436903@student.uwtsd.ac.uk::2f4dd4e1-44d2-47ab-81ee-223793b799fd" providerId="AD" clId="Web-{8F13543C-4F66-0AA0-0654-6CE8228E7F27}" dt="2026-03-13T13:41:50.781" v="2541" actId="14100"/>
          <ac:spMkLst>
            <pc:docMk/>
            <pc:sldMk cId="3858520990" sldId="259"/>
            <ac:spMk id="3" creationId="{4504C93F-F6B9-3775-1757-B469AF6A3787}"/>
          </ac:spMkLst>
        </pc:spChg>
        <pc:spChg chg="add">
          <ac:chgData name="Eliora Blackson (2436903)" userId="S::2436903@student.uwtsd.ac.uk::2f4dd4e1-44d2-47ab-81ee-223793b799fd" providerId="AD" clId="Web-{8F13543C-4F66-0AA0-0654-6CE8228E7F27}" dt="2026-03-13T13:40:58.168" v="2534"/>
          <ac:spMkLst>
            <pc:docMk/>
            <pc:sldMk cId="3858520990" sldId="259"/>
            <ac:spMk id="10" creationId="{C0A1ED06-4733-4020-9C60-81D4D801408D}"/>
          </ac:spMkLst>
        </pc:spChg>
        <pc:spChg chg="add">
          <ac:chgData name="Eliora Blackson (2436903)" userId="S::2436903@student.uwtsd.ac.uk::2f4dd4e1-44d2-47ab-81ee-223793b799fd" providerId="AD" clId="Web-{8F13543C-4F66-0AA0-0654-6CE8228E7F27}" dt="2026-03-13T13:40:58.168" v="2534"/>
          <ac:spMkLst>
            <pc:docMk/>
            <pc:sldMk cId="3858520990" sldId="259"/>
            <ac:spMk id="12" creationId="{B0CA3509-3AF9-45FE-93ED-57BB5D5E8E07}"/>
          </ac:spMkLst>
        </pc:spChg>
        <pc:picChg chg="add mod">
          <ac:chgData name="Eliora Blackson (2436903)" userId="S::2436903@student.uwtsd.ac.uk::2f4dd4e1-44d2-47ab-81ee-223793b799fd" providerId="AD" clId="Web-{8F13543C-4F66-0AA0-0654-6CE8228E7F27}" dt="2026-03-13T13:40:58.168" v="2534"/>
          <ac:picMkLst>
            <pc:docMk/>
            <pc:sldMk cId="3858520990" sldId="259"/>
            <ac:picMk id="4" creationId="{FEEFD9C8-A152-6DA2-70A6-08FBDD111834}"/>
          </ac:picMkLst>
        </pc:picChg>
        <pc:picChg chg="add mod">
          <ac:chgData name="Eliora Blackson (2436903)" userId="S::2436903@student.uwtsd.ac.uk::2f4dd4e1-44d2-47ab-81ee-223793b799fd" providerId="AD" clId="Web-{8F13543C-4F66-0AA0-0654-6CE8228E7F27}" dt="2026-03-13T13:40:58.168" v="2534"/>
          <ac:picMkLst>
            <pc:docMk/>
            <pc:sldMk cId="3858520990" sldId="259"/>
            <ac:picMk id="5" creationId="{CE36F6D1-B135-6E6D-C5DE-8990AFF49AEF}"/>
          </ac:picMkLst>
        </pc:picChg>
      </pc:sldChg>
      <pc:sldChg chg="addSp modSp mod setBg modClrScheme chgLayout">
        <pc:chgData name="Eliora Blackson (2436903)" userId="S::2436903@student.uwtsd.ac.uk::2f4dd4e1-44d2-47ab-81ee-223793b799fd" providerId="AD" clId="Web-{8F13543C-4F66-0AA0-0654-6CE8228E7F27}" dt="2026-03-13T13:43:38.816" v="2555" actId="20577"/>
        <pc:sldMkLst>
          <pc:docMk/>
          <pc:sldMk cId="3807647839" sldId="260"/>
        </pc:sldMkLst>
        <pc:spChg chg="mod ord">
          <ac:chgData name="Eliora Blackson (2436903)" userId="S::2436903@student.uwtsd.ac.uk::2f4dd4e1-44d2-47ab-81ee-223793b799fd" providerId="AD" clId="Web-{8F13543C-4F66-0AA0-0654-6CE8228E7F27}" dt="2026-03-13T13:43:05.925" v="2548" actId="14100"/>
          <ac:spMkLst>
            <pc:docMk/>
            <pc:sldMk cId="3807647839" sldId="260"/>
            <ac:spMk id="2" creationId="{609DE18F-8CB6-9A60-D224-7B5EF3A6CA8E}"/>
          </ac:spMkLst>
        </pc:spChg>
        <pc:spChg chg="mod ord">
          <ac:chgData name="Eliora Blackson (2436903)" userId="S::2436903@student.uwtsd.ac.uk::2f4dd4e1-44d2-47ab-81ee-223793b799fd" providerId="AD" clId="Web-{8F13543C-4F66-0AA0-0654-6CE8228E7F27}" dt="2026-03-13T13:43:38.816" v="2555" actId="20577"/>
          <ac:spMkLst>
            <pc:docMk/>
            <pc:sldMk cId="3807647839" sldId="260"/>
            <ac:spMk id="3" creationId="{03B81238-709B-56EE-9187-37639879B33D}"/>
          </ac:spMkLst>
        </pc:spChg>
        <pc:spChg chg="add">
          <ac:chgData name="Eliora Blackson (2436903)" userId="S::2436903@student.uwtsd.ac.uk::2f4dd4e1-44d2-47ab-81ee-223793b799fd" providerId="AD" clId="Web-{8F13543C-4F66-0AA0-0654-6CE8228E7F27}" dt="2026-03-13T13:42:34.986" v="2543"/>
          <ac:spMkLst>
            <pc:docMk/>
            <pc:sldMk cId="3807647839" sldId="260"/>
            <ac:spMk id="9" creationId="{55006F82-50D2-401C-BE85-FFEA1C1963DC}"/>
          </ac:spMkLst>
        </pc:spChg>
        <pc:spChg chg="add">
          <ac:chgData name="Eliora Blackson (2436903)" userId="S::2436903@student.uwtsd.ac.uk::2f4dd4e1-44d2-47ab-81ee-223793b799fd" providerId="AD" clId="Web-{8F13543C-4F66-0AA0-0654-6CE8228E7F27}" dt="2026-03-13T13:42:34.986" v="2543"/>
          <ac:spMkLst>
            <pc:docMk/>
            <pc:sldMk cId="3807647839" sldId="260"/>
            <ac:spMk id="11" creationId="{32034F32-09B4-47B4-B550-1F1CE3D538CB}"/>
          </ac:spMkLst>
        </pc:spChg>
        <pc:spChg chg="add">
          <ac:chgData name="Eliora Blackson (2436903)" userId="S::2436903@student.uwtsd.ac.uk::2f4dd4e1-44d2-47ab-81ee-223793b799fd" providerId="AD" clId="Web-{8F13543C-4F66-0AA0-0654-6CE8228E7F27}" dt="2026-03-13T13:42:34.986" v="2543"/>
          <ac:spMkLst>
            <pc:docMk/>
            <pc:sldMk cId="3807647839" sldId="260"/>
            <ac:spMk id="21" creationId="{4FCECCE4-3046-4A76-B4C0-767A6251C6EA}"/>
          </ac:spMkLst>
        </pc:spChg>
        <pc:spChg chg="add">
          <ac:chgData name="Eliora Blackson (2436903)" userId="S::2436903@student.uwtsd.ac.uk::2f4dd4e1-44d2-47ab-81ee-223793b799fd" providerId="AD" clId="Web-{8F13543C-4F66-0AA0-0654-6CE8228E7F27}" dt="2026-03-13T13:42:34.986" v="2543"/>
          <ac:spMkLst>
            <pc:docMk/>
            <pc:sldMk cId="3807647839" sldId="260"/>
            <ac:spMk id="29" creationId="{096F20E2-F42F-4B71-8BC5-478533FE166C}"/>
          </ac:spMkLst>
        </pc:spChg>
        <pc:grpChg chg="add">
          <ac:chgData name="Eliora Blackson (2436903)" userId="S::2436903@student.uwtsd.ac.uk::2f4dd4e1-44d2-47ab-81ee-223793b799fd" providerId="AD" clId="Web-{8F13543C-4F66-0AA0-0654-6CE8228E7F27}" dt="2026-03-13T13:42:34.986" v="2543"/>
          <ac:grpSpMkLst>
            <pc:docMk/>
            <pc:sldMk cId="3807647839" sldId="260"/>
            <ac:grpSpMk id="13" creationId="{DE281959-4C2A-43BA-8C83-11E748D31C16}"/>
          </ac:grpSpMkLst>
        </pc:grpChg>
        <pc:grpChg chg="add">
          <ac:chgData name="Eliora Blackson (2436903)" userId="S::2436903@student.uwtsd.ac.uk::2f4dd4e1-44d2-47ab-81ee-223793b799fd" providerId="AD" clId="Web-{8F13543C-4F66-0AA0-0654-6CE8228E7F27}" dt="2026-03-13T13:42:34.986" v="2543"/>
          <ac:grpSpMkLst>
            <pc:docMk/>
            <pc:sldMk cId="3807647839" sldId="260"/>
            <ac:grpSpMk id="23" creationId="{D6F309B0-04E5-4883-9605-1364452C68CF}"/>
          </ac:grpSpMkLst>
        </pc:grpChg>
        <pc:grpChg chg="add">
          <ac:chgData name="Eliora Blackson (2436903)" userId="S::2436903@student.uwtsd.ac.uk::2f4dd4e1-44d2-47ab-81ee-223793b799fd" providerId="AD" clId="Web-{8F13543C-4F66-0AA0-0654-6CE8228E7F27}" dt="2026-03-13T13:42:34.986" v="2543"/>
          <ac:grpSpMkLst>
            <pc:docMk/>
            <pc:sldMk cId="3807647839" sldId="260"/>
            <ac:grpSpMk id="31" creationId="{34039184-A11C-46AE-854D-8B229443609D}"/>
          </ac:grpSpMkLst>
        </pc:grpChg>
        <pc:picChg chg="add mod">
          <ac:chgData name="Eliora Blackson (2436903)" userId="S::2436903@student.uwtsd.ac.uk::2f4dd4e1-44d2-47ab-81ee-223793b799fd" providerId="AD" clId="Web-{8F13543C-4F66-0AA0-0654-6CE8228E7F27}" dt="2026-03-13T13:42:34.986" v="2543"/>
          <ac:picMkLst>
            <pc:docMk/>
            <pc:sldMk cId="3807647839" sldId="260"/>
            <ac:picMk id="4" creationId="{8F1484D6-2912-B7E2-FAF2-0B426A047682}"/>
          </ac:picMkLst>
        </pc:picChg>
      </pc:sldChg>
      <pc:sldChg chg="addSp delSp modSp mod setBg modClrScheme chgLayout">
        <pc:chgData name="Eliora Blackson (2436903)" userId="S::2436903@student.uwtsd.ac.uk::2f4dd4e1-44d2-47ab-81ee-223793b799fd" providerId="AD" clId="Web-{8F13543C-4F66-0AA0-0654-6CE8228E7F27}" dt="2026-03-13T13:45:41.634" v="2570" actId="20577"/>
        <pc:sldMkLst>
          <pc:docMk/>
          <pc:sldMk cId="590193537" sldId="261"/>
        </pc:sldMkLst>
        <pc:spChg chg="del mod ord">
          <ac:chgData name="Eliora Blackson (2436903)" userId="S::2436903@student.uwtsd.ac.uk::2f4dd4e1-44d2-47ab-81ee-223793b799fd" providerId="AD" clId="Web-{8F13543C-4F66-0AA0-0654-6CE8228E7F27}" dt="2026-03-13T13:45:11.879" v="2562"/>
          <ac:spMkLst>
            <pc:docMk/>
            <pc:sldMk cId="590193537" sldId="261"/>
            <ac:spMk id="2" creationId="{578BB299-89EC-318F-FE8F-4479EF03B1A3}"/>
          </ac:spMkLst>
        </pc:spChg>
        <pc:spChg chg="mod ord">
          <ac:chgData name="Eliora Blackson (2436903)" userId="S::2436903@student.uwtsd.ac.uk::2f4dd4e1-44d2-47ab-81ee-223793b799fd" providerId="AD" clId="Web-{8F13543C-4F66-0AA0-0654-6CE8228E7F27}" dt="2026-03-13T13:45:41.634" v="2570" actId="20577"/>
          <ac:spMkLst>
            <pc:docMk/>
            <pc:sldMk cId="590193537" sldId="261"/>
            <ac:spMk id="3" creationId="{E071766D-F104-4E9C-7B46-D391359FCE91}"/>
          </ac:spMkLst>
        </pc:spChg>
        <pc:spChg chg="add">
          <ac:chgData name="Eliora Blackson (2436903)" userId="S::2436903@student.uwtsd.ac.uk::2f4dd4e1-44d2-47ab-81ee-223793b799fd" providerId="AD" clId="Web-{8F13543C-4F66-0AA0-0654-6CE8228E7F27}" dt="2026-03-13T13:44:55.707" v="2558"/>
          <ac:spMkLst>
            <pc:docMk/>
            <pc:sldMk cId="590193537" sldId="261"/>
            <ac:spMk id="10" creationId="{21AC6A30-4F22-4C0F-B278-19C5B8A80C55}"/>
          </ac:spMkLst>
        </pc:spChg>
        <pc:spChg chg="add">
          <ac:chgData name="Eliora Blackson (2436903)" userId="S::2436903@student.uwtsd.ac.uk::2f4dd4e1-44d2-47ab-81ee-223793b799fd" providerId="AD" clId="Web-{8F13543C-4F66-0AA0-0654-6CE8228E7F27}" dt="2026-03-13T13:44:55.707" v="2558"/>
          <ac:spMkLst>
            <pc:docMk/>
            <pc:sldMk cId="590193537" sldId="261"/>
            <ac:spMk id="12" creationId="{BB4335AD-65B1-44E4-90AF-264024FE4BD2}"/>
          </ac:spMkLst>
        </pc:spChg>
        <pc:picChg chg="add mod">
          <ac:chgData name="Eliora Blackson (2436903)" userId="S::2436903@student.uwtsd.ac.uk::2f4dd4e1-44d2-47ab-81ee-223793b799fd" providerId="AD" clId="Web-{8F13543C-4F66-0AA0-0654-6CE8228E7F27}" dt="2026-03-13T13:44:55.707" v="2558"/>
          <ac:picMkLst>
            <pc:docMk/>
            <pc:sldMk cId="590193537" sldId="261"/>
            <ac:picMk id="4" creationId="{F09B8835-DED6-89A4-AEAD-2D8FD1902C3B}"/>
          </ac:picMkLst>
        </pc:picChg>
        <pc:picChg chg="add mod ord">
          <ac:chgData name="Eliora Blackson (2436903)" userId="S::2436903@student.uwtsd.ac.uk::2f4dd4e1-44d2-47ab-81ee-223793b799fd" providerId="AD" clId="Web-{8F13543C-4F66-0AA0-0654-6CE8228E7F27}" dt="2026-03-13T13:44:55.707" v="2558"/>
          <ac:picMkLst>
            <pc:docMk/>
            <pc:sldMk cId="590193537" sldId="261"/>
            <ac:picMk id="5" creationId="{848A4BDA-E509-716B-766E-7F99CA576B59}"/>
          </ac:picMkLst>
        </pc:picChg>
      </pc:sldChg>
      <pc:sldChg chg="modSp new mod modClrScheme chgLayout">
        <pc:chgData name="Eliora Blackson (2436903)" userId="S::2436903@student.uwtsd.ac.uk::2f4dd4e1-44d2-47ab-81ee-223793b799fd" providerId="AD" clId="Web-{8F13543C-4F66-0AA0-0654-6CE8228E7F27}" dt="2026-03-13T13:23:54.392" v="2402" actId="20577"/>
        <pc:sldMkLst>
          <pc:docMk/>
          <pc:sldMk cId="3783386203" sldId="262"/>
        </pc:sldMkLst>
        <pc:spChg chg="mod ord">
          <ac:chgData name="Eliora Blackson (2436903)" userId="S::2436903@student.uwtsd.ac.uk::2f4dd4e1-44d2-47ab-81ee-223793b799fd" providerId="AD" clId="Web-{8F13543C-4F66-0AA0-0654-6CE8228E7F27}" dt="2026-03-13T12:50:35.956" v="2039"/>
          <ac:spMkLst>
            <pc:docMk/>
            <pc:sldMk cId="3783386203" sldId="262"/>
            <ac:spMk id="2" creationId="{B9F580D1-5AEB-8E03-3233-2300B9371DF7}"/>
          </ac:spMkLst>
        </pc:spChg>
        <pc:spChg chg="mod ord">
          <ac:chgData name="Eliora Blackson (2436903)" userId="S::2436903@student.uwtsd.ac.uk::2f4dd4e1-44d2-47ab-81ee-223793b799fd" providerId="AD" clId="Web-{8F13543C-4F66-0AA0-0654-6CE8228E7F27}" dt="2026-03-13T13:23:54.392" v="2402" actId="20577"/>
          <ac:spMkLst>
            <pc:docMk/>
            <pc:sldMk cId="3783386203" sldId="262"/>
            <ac:spMk id="3" creationId="{1E26C125-8BFF-283C-65A9-126E61E4D97E}"/>
          </ac:spMkLst>
        </pc:spChg>
      </pc:sldChg>
      <pc:sldChg chg="addSp delSp modSp new mod setBg modClrScheme chgLayout">
        <pc:chgData name="Eliora Blackson (2436903)" userId="S::2436903@student.uwtsd.ac.uk::2f4dd4e1-44d2-47ab-81ee-223793b799fd" providerId="AD" clId="Web-{8F13543C-4F66-0AA0-0654-6CE8228E7F27}" dt="2026-03-13T13:50:16.996" v="2600" actId="14100"/>
        <pc:sldMkLst>
          <pc:docMk/>
          <pc:sldMk cId="3064157112" sldId="263"/>
        </pc:sldMkLst>
        <pc:spChg chg="mod ord">
          <ac:chgData name="Eliora Blackson (2436903)" userId="S::2436903@student.uwtsd.ac.uk::2f4dd4e1-44d2-47ab-81ee-223793b799fd" providerId="AD" clId="Web-{8F13543C-4F66-0AA0-0654-6CE8228E7F27}" dt="2026-03-13T13:48:45.523" v="2581" actId="14100"/>
          <ac:spMkLst>
            <pc:docMk/>
            <pc:sldMk cId="3064157112" sldId="263"/>
            <ac:spMk id="2" creationId="{0587461C-AC21-3D6F-6789-7DA8BD2D1659}"/>
          </ac:spMkLst>
        </pc:spChg>
        <pc:spChg chg="mod ord">
          <ac:chgData name="Eliora Blackson (2436903)" userId="S::2436903@student.uwtsd.ac.uk::2f4dd4e1-44d2-47ab-81ee-223793b799fd" providerId="AD" clId="Web-{8F13543C-4F66-0AA0-0654-6CE8228E7F27}" dt="2026-03-13T13:50:16.996" v="2600" actId="14100"/>
          <ac:spMkLst>
            <pc:docMk/>
            <pc:sldMk cId="3064157112" sldId="263"/>
            <ac:spMk id="3" creationId="{C0A121F1-3864-6101-8516-D9AFFC276E2A}"/>
          </ac:spMkLst>
        </pc:spChg>
        <pc:spChg chg="add del">
          <ac:chgData name="Eliora Blackson (2436903)" userId="S::2436903@student.uwtsd.ac.uk::2f4dd4e1-44d2-47ab-81ee-223793b799fd" providerId="AD" clId="Web-{8F13543C-4F66-0AA0-0654-6CE8228E7F27}" dt="2026-03-13T13:48:15.835" v="2575"/>
          <ac:spMkLst>
            <pc:docMk/>
            <pc:sldMk cId="3064157112" sldId="263"/>
            <ac:spMk id="11" creationId="{1E9986A5-A7D1-4022-BAC0-885FB7A141AE}"/>
          </ac:spMkLst>
        </pc:spChg>
        <pc:spChg chg="add del">
          <ac:chgData name="Eliora Blackson (2436903)" userId="S::2436903@student.uwtsd.ac.uk::2f4dd4e1-44d2-47ab-81ee-223793b799fd" providerId="AD" clId="Web-{8F13543C-4F66-0AA0-0654-6CE8228E7F27}" dt="2026-03-13T13:48:15.835" v="2575"/>
          <ac:spMkLst>
            <pc:docMk/>
            <pc:sldMk cId="3064157112" sldId="263"/>
            <ac:spMk id="13" creationId="{D2758DA7-6A89-49A1-B9F5-546D993242F8}"/>
          </ac:spMkLst>
        </pc:spChg>
        <pc:spChg chg="add">
          <ac:chgData name="Eliora Blackson (2436903)" userId="S::2436903@student.uwtsd.ac.uk::2f4dd4e1-44d2-47ab-81ee-223793b799fd" providerId="AD" clId="Web-{8F13543C-4F66-0AA0-0654-6CE8228E7F27}" dt="2026-03-13T13:48:25.867" v="2578"/>
          <ac:spMkLst>
            <pc:docMk/>
            <pc:sldMk cId="3064157112" sldId="263"/>
            <ac:spMk id="15" creationId="{3D4A84B9-E564-4DD0-97F8-DBF1C460C28A}"/>
          </ac:spMkLst>
        </pc:spChg>
        <pc:spChg chg="add del">
          <ac:chgData name="Eliora Blackson (2436903)" userId="S::2436903@student.uwtsd.ac.uk::2f4dd4e1-44d2-47ab-81ee-223793b799fd" providerId="AD" clId="Web-{8F13543C-4F66-0AA0-0654-6CE8228E7F27}" dt="2026-03-13T13:48:25.804" v="2577"/>
          <ac:spMkLst>
            <pc:docMk/>
            <pc:sldMk cId="3064157112" sldId="263"/>
            <ac:spMk id="16" creationId="{114C78B5-EC6B-4A39-8860-705100867457}"/>
          </ac:spMkLst>
        </pc:spChg>
        <pc:spChg chg="add">
          <ac:chgData name="Eliora Blackson (2436903)" userId="S::2436903@student.uwtsd.ac.uk::2f4dd4e1-44d2-47ab-81ee-223793b799fd" providerId="AD" clId="Web-{8F13543C-4F66-0AA0-0654-6CE8228E7F27}" dt="2026-03-13T13:48:25.867" v="2578"/>
          <ac:spMkLst>
            <pc:docMk/>
            <pc:sldMk cId="3064157112" sldId="263"/>
            <ac:spMk id="19" creationId="{7DE75D4A-0965-4973-BE75-DECCAC9A9614}"/>
          </ac:spMkLst>
        </pc:spChg>
        <pc:spChg chg="add">
          <ac:chgData name="Eliora Blackson (2436903)" userId="S::2436903@student.uwtsd.ac.uk::2f4dd4e1-44d2-47ab-81ee-223793b799fd" providerId="AD" clId="Web-{8F13543C-4F66-0AA0-0654-6CE8228E7F27}" dt="2026-03-13T13:48:25.867" v="2578"/>
          <ac:spMkLst>
            <pc:docMk/>
            <pc:sldMk cId="3064157112" sldId="263"/>
            <ac:spMk id="20" creationId="{0D7B6173-1D58-48E2-83CF-37350F315F75}"/>
          </ac:spMkLst>
        </pc:spChg>
        <pc:spChg chg="add">
          <ac:chgData name="Eliora Blackson (2436903)" userId="S::2436903@student.uwtsd.ac.uk::2f4dd4e1-44d2-47ab-81ee-223793b799fd" providerId="AD" clId="Web-{8F13543C-4F66-0AA0-0654-6CE8228E7F27}" dt="2026-03-13T13:48:25.867" v="2578"/>
          <ac:spMkLst>
            <pc:docMk/>
            <pc:sldMk cId="3064157112" sldId="263"/>
            <ac:spMk id="22" creationId="{2F36CA75-CFBF-4844-B719-8FE9EBADA9AF}"/>
          </ac:spMkLst>
        </pc:spChg>
        <pc:spChg chg="add">
          <ac:chgData name="Eliora Blackson (2436903)" userId="S::2436903@student.uwtsd.ac.uk::2f4dd4e1-44d2-47ab-81ee-223793b799fd" providerId="AD" clId="Web-{8F13543C-4F66-0AA0-0654-6CE8228E7F27}" dt="2026-03-13T13:48:25.867" v="2578"/>
          <ac:spMkLst>
            <pc:docMk/>
            <pc:sldMk cId="3064157112" sldId="263"/>
            <ac:spMk id="23" creationId="{102382E0-0A09-46AE-B955-B911CAFE7F00}"/>
          </ac:spMkLst>
        </pc:spChg>
        <pc:grpChg chg="add del">
          <ac:chgData name="Eliora Blackson (2436903)" userId="S::2436903@student.uwtsd.ac.uk::2f4dd4e1-44d2-47ab-81ee-223793b799fd" providerId="AD" clId="Web-{8F13543C-4F66-0AA0-0654-6CE8228E7F27}" dt="2026-03-13T13:48:25.804" v="2577"/>
          <ac:grpSpMkLst>
            <pc:docMk/>
            <pc:sldMk cId="3064157112" sldId="263"/>
            <ac:grpSpMk id="17" creationId="{A50943B0-FDF7-4C2C-B784-9208C945A8C3}"/>
          </ac:grpSpMkLst>
        </pc:grpChg>
        <pc:picChg chg="add mod ord">
          <ac:chgData name="Eliora Blackson (2436903)" userId="S::2436903@student.uwtsd.ac.uk::2f4dd4e1-44d2-47ab-81ee-223793b799fd" providerId="AD" clId="Web-{8F13543C-4F66-0AA0-0654-6CE8228E7F27}" dt="2026-03-13T13:48:25.804" v="2577"/>
          <ac:picMkLst>
            <pc:docMk/>
            <pc:sldMk cId="3064157112" sldId="263"/>
            <ac:picMk id="4" creationId="{641DF260-8978-8434-AC25-404879442E3D}"/>
          </ac:picMkLst>
        </pc:picChg>
        <pc:picChg chg="add mod ord">
          <ac:chgData name="Eliora Blackson (2436903)" userId="S::2436903@student.uwtsd.ac.uk::2f4dd4e1-44d2-47ab-81ee-223793b799fd" providerId="AD" clId="Web-{8F13543C-4F66-0AA0-0654-6CE8228E7F27}" dt="2026-03-13T13:48:25.867" v="2578"/>
          <ac:picMkLst>
            <pc:docMk/>
            <pc:sldMk cId="3064157112" sldId="263"/>
            <ac:picMk id="5" creationId="{C416F242-969C-7370-8C5E-733FAC4A77D1}"/>
          </ac:picMkLst>
        </pc:picChg>
        <pc:picChg chg="add mod">
          <ac:chgData name="Eliora Blackson (2436903)" userId="S::2436903@student.uwtsd.ac.uk::2f4dd4e1-44d2-47ab-81ee-223793b799fd" providerId="AD" clId="Web-{8F13543C-4F66-0AA0-0654-6CE8228E7F27}" dt="2026-03-13T13:48:25.867" v="2578"/>
          <ac:picMkLst>
            <pc:docMk/>
            <pc:sldMk cId="3064157112" sldId="263"/>
            <ac:picMk id="6" creationId="{D3444B24-EEEF-E35D-DF09-E656A21F984C}"/>
          </ac:picMkLst>
        </pc:picChg>
        <pc:picChg chg="add">
          <ac:chgData name="Eliora Blackson (2436903)" userId="S::2436903@student.uwtsd.ac.uk::2f4dd4e1-44d2-47ab-81ee-223793b799fd" providerId="AD" clId="Web-{8F13543C-4F66-0AA0-0654-6CE8228E7F27}" dt="2026-03-13T13:48:25.867" v="2578"/>
          <ac:picMkLst>
            <pc:docMk/>
            <pc:sldMk cId="3064157112" sldId="263"/>
            <ac:picMk id="21" creationId="{4A599609-F5C2-4A0B-A992-913F814A631A}"/>
          </ac:picMkLst>
        </pc:picChg>
      </pc:sldChg>
      <pc:sldChg chg="addSp modSp new mod setBg modClrScheme chgLayout">
        <pc:chgData name="Eliora Blackson (2436903)" userId="S::2436903@student.uwtsd.ac.uk::2f4dd4e1-44d2-47ab-81ee-223793b799fd" providerId="AD" clId="Web-{8F13543C-4F66-0AA0-0654-6CE8228E7F27}" dt="2026-03-13T13:29:23.018" v="2455" actId="14100"/>
        <pc:sldMkLst>
          <pc:docMk/>
          <pc:sldMk cId="517786039" sldId="264"/>
        </pc:sldMkLst>
        <pc:spChg chg="mod ord">
          <ac:chgData name="Eliora Blackson (2436903)" userId="S::2436903@student.uwtsd.ac.uk::2f4dd4e1-44d2-47ab-81ee-223793b799fd" providerId="AD" clId="Web-{8F13543C-4F66-0AA0-0654-6CE8228E7F27}" dt="2026-03-13T13:28:57.174" v="2450" actId="14100"/>
          <ac:spMkLst>
            <pc:docMk/>
            <pc:sldMk cId="517786039" sldId="264"/>
            <ac:spMk id="2" creationId="{45123835-179D-2597-234D-A8FFBAA906CE}"/>
          </ac:spMkLst>
        </pc:spChg>
        <pc:spChg chg="mod ord">
          <ac:chgData name="Eliora Blackson (2436903)" userId="S::2436903@student.uwtsd.ac.uk::2f4dd4e1-44d2-47ab-81ee-223793b799fd" providerId="AD" clId="Web-{8F13543C-4F66-0AA0-0654-6CE8228E7F27}" dt="2026-03-13T13:29:23.018" v="2455" actId="14100"/>
          <ac:spMkLst>
            <pc:docMk/>
            <pc:sldMk cId="517786039" sldId="264"/>
            <ac:spMk id="3" creationId="{41F87953-0C28-7E3B-7DDE-46CA04300E4D}"/>
          </ac:spMkLst>
        </pc:spChg>
        <pc:spChg chg="add">
          <ac:chgData name="Eliora Blackson (2436903)" userId="S::2436903@student.uwtsd.ac.uk::2f4dd4e1-44d2-47ab-81ee-223793b799fd" providerId="AD" clId="Web-{8F13543C-4F66-0AA0-0654-6CE8228E7F27}" dt="2026-03-13T13:28:51.408" v="2449"/>
          <ac:spMkLst>
            <pc:docMk/>
            <pc:sldMk cId="517786039" sldId="264"/>
            <ac:spMk id="10" creationId="{0D7B6173-1D58-48E2-83CF-37350F315F75}"/>
          </ac:spMkLst>
        </pc:spChg>
        <pc:spChg chg="add">
          <ac:chgData name="Eliora Blackson (2436903)" userId="S::2436903@student.uwtsd.ac.uk::2f4dd4e1-44d2-47ab-81ee-223793b799fd" providerId="AD" clId="Web-{8F13543C-4F66-0AA0-0654-6CE8228E7F27}" dt="2026-03-13T13:28:51.408" v="2449"/>
          <ac:spMkLst>
            <pc:docMk/>
            <pc:sldMk cId="517786039" sldId="264"/>
            <ac:spMk id="12" creationId="{2F36CA75-CFBF-4844-B719-8FE9EBADA9AF}"/>
          </ac:spMkLst>
        </pc:spChg>
        <pc:spChg chg="add">
          <ac:chgData name="Eliora Blackson (2436903)" userId="S::2436903@student.uwtsd.ac.uk::2f4dd4e1-44d2-47ab-81ee-223793b799fd" providerId="AD" clId="Web-{8F13543C-4F66-0AA0-0654-6CE8228E7F27}" dt="2026-03-13T13:28:51.408" v="2449"/>
          <ac:spMkLst>
            <pc:docMk/>
            <pc:sldMk cId="517786039" sldId="264"/>
            <ac:spMk id="14" creationId="{3D4A84B9-E564-4DD0-97F8-DBF1C460C28A}"/>
          </ac:spMkLst>
        </pc:spChg>
        <pc:spChg chg="add">
          <ac:chgData name="Eliora Blackson (2436903)" userId="S::2436903@student.uwtsd.ac.uk::2f4dd4e1-44d2-47ab-81ee-223793b799fd" providerId="AD" clId="Web-{8F13543C-4F66-0AA0-0654-6CE8228E7F27}" dt="2026-03-13T13:28:51.408" v="2449"/>
          <ac:spMkLst>
            <pc:docMk/>
            <pc:sldMk cId="517786039" sldId="264"/>
            <ac:spMk id="18" creationId="{102382E0-0A09-46AE-B955-B911CAFE7F00}"/>
          </ac:spMkLst>
        </pc:spChg>
        <pc:spChg chg="add">
          <ac:chgData name="Eliora Blackson (2436903)" userId="S::2436903@student.uwtsd.ac.uk::2f4dd4e1-44d2-47ab-81ee-223793b799fd" providerId="AD" clId="Web-{8F13543C-4F66-0AA0-0654-6CE8228E7F27}" dt="2026-03-13T13:28:51.408" v="2449"/>
          <ac:spMkLst>
            <pc:docMk/>
            <pc:sldMk cId="517786039" sldId="264"/>
            <ac:spMk id="20" creationId="{7DE75D4A-0965-4973-BE75-DECCAC9A9614}"/>
          </ac:spMkLst>
        </pc:spChg>
        <pc:picChg chg="add mod">
          <ac:chgData name="Eliora Blackson (2436903)" userId="S::2436903@student.uwtsd.ac.uk::2f4dd4e1-44d2-47ab-81ee-223793b799fd" providerId="AD" clId="Web-{8F13543C-4F66-0AA0-0654-6CE8228E7F27}" dt="2026-03-13T13:28:51.408" v="2449"/>
          <ac:picMkLst>
            <pc:docMk/>
            <pc:sldMk cId="517786039" sldId="264"/>
            <ac:picMk id="4" creationId="{9ECCD83B-DE39-5A12-621E-CC24A804AC43}"/>
          </ac:picMkLst>
        </pc:picChg>
        <pc:picChg chg="add mod">
          <ac:chgData name="Eliora Blackson (2436903)" userId="S::2436903@student.uwtsd.ac.uk::2f4dd4e1-44d2-47ab-81ee-223793b799fd" providerId="AD" clId="Web-{8F13543C-4F66-0AA0-0654-6CE8228E7F27}" dt="2026-03-13T13:28:51.408" v="2449"/>
          <ac:picMkLst>
            <pc:docMk/>
            <pc:sldMk cId="517786039" sldId="264"/>
            <ac:picMk id="5" creationId="{2B1283CA-6870-7E99-6F7F-DD468D026FB7}"/>
          </ac:picMkLst>
        </pc:picChg>
        <pc:picChg chg="add">
          <ac:chgData name="Eliora Blackson (2436903)" userId="S::2436903@student.uwtsd.ac.uk::2f4dd4e1-44d2-47ab-81ee-223793b799fd" providerId="AD" clId="Web-{8F13543C-4F66-0AA0-0654-6CE8228E7F27}" dt="2026-03-13T13:28:51.408" v="2449"/>
          <ac:picMkLst>
            <pc:docMk/>
            <pc:sldMk cId="517786039" sldId="264"/>
            <ac:picMk id="16" creationId="{4A599609-F5C2-4A0B-A992-913F814A631A}"/>
          </ac:picMkLst>
        </pc:picChg>
      </pc:sldChg>
      <pc:sldChg chg="addSp modSp new mod setBg modClrScheme chgLayout">
        <pc:chgData name="Eliora Blackson (2436903)" userId="S::2436903@student.uwtsd.ac.uk::2f4dd4e1-44d2-47ab-81ee-223793b799fd" providerId="AD" clId="Web-{8F13543C-4F66-0AA0-0654-6CE8228E7F27}" dt="2026-03-13T13:24:29.374" v="2408" actId="1076"/>
        <pc:sldMkLst>
          <pc:docMk/>
          <pc:sldMk cId="3502433612" sldId="265"/>
        </pc:sldMkLst>
        <pc:spChg chg="mod ord">
          <ac:chgData name="Eliora Blackson (2436903)" userId="S::2436903@student.uwtsd.ac.uk::2f4dd4e1-44d2-47ab-81ee-223793b799fd" providerId="AD" clId="Web-{8F13543C-4F66-0AA0-0654-6CE8228E7F27}" dt="2026-03-13T13:24:15.306" v="2404"/>
          <ac:spMkLst>
            <pc:docMk/>
            <pc:sldMk cId="3502433612" sldId="265"/>
            <ac:spMk id="2" creationId="{2948EC5F-08D0-B6E6-2BAC-D4DCDBE87E66}"/>
          </ac:spMkLst>
        </pc:spChg>
        <pc:spChg chg="mod ord">
          <ac:chgData name="Eliora Blackson (2436903)" userId="S::2436903@student.uwtsd.ac.uk::2f4dd4e1-44d2-47ab-81ee-223793b799fd" providerId="AD" clId="Web-{8F13543C-4F66-0AA0-0654-6CE8228E7F27}" dt="2026-03-13T13:24:24.888" v="2406" actId="20577"/>
          <ac:spMkLst>
            <pc:docMk/>
            <pc:sldMk cId="3502433612" sldId="265"/>
            <ac:spMk id="3" creationId="{B61970FF-7B42-9FC2-9291-B4C4FF071DA1}"/>
          </ac:spMkLst>
        </pc:spChg>
        <pc:spChg chg="add">
          <ac:chgData name="Eliora Blackson (2436903)" userId="S::2436903@student.uwtsd.ac.uk::2f4dd4e1-44d2-47ab-81ee-223793b799fd" providerId="AD" clId="Web-{8F13543C-4F66-0AA0-0654-6CE8228E7F27}" dt="2026-03-13T13:24:15.306" v="2404"/>
          <ac:spMkLst>
            <pc:docMk/>
            <pc:sldMk cId="3502433612" sldId="265"/>
            <ac:spMk id="9" creationId="{45D37F4E-DDB4-456B-97E0-9937730A039F}"/>
          </ac:spMkLst>
        </pc:spChg>
        <pc:spChg chg="add">
          <ac:chgData name="Eliora Blackson (2436903)" userId="S::2436903@student.uwtsd.ac.uk::2f4dd4e1-44d2-47ab-81ee-223793b799fd" providerId="AD" clId="Web-{8F13543C-4F66-0AA0-0654-6CE8228E7F27}" dt="2026-03-13T13:24:15.306" v="2404"/>
          <ac:spMkLst>
            <pc:docMk/>
            <pc:sldMk cId="3502433612" sldId="265"/>
            <ac:spMk id="11" creationId="{B2DD41CD-8F47-4F56-AD12-4E2FF7696987}"/>
          </ac:spMkLst>
        </pc:spChg>
        <pc:picChg chg="add mod">
          <ac:chgData name="Eliora Blackson (2436903)" userId="S::2436903@student.uwtsd.ac.uk::2f4dd4e1-44d2-47ab-81ee-223793b799fd" providerId="AD" clId="Web-{8F13543C-4F66-0AA0-0654-6CE8228E7F27}" dt="2026-03-13T13:24:29.374" v="2408" actId="1076"/>
          <ac:picMkLst>
            <pc:docMk/>
            <pc:sldMk cId="3502433612" sldId="265"/>
            <ac:picMk id="4" creationId="{B97B7F04-DDAF-37CC-F698-C9FDA93EC4A9}"/>
          </ac:picMkLst>
        </pc:picChg>
      </pc:sldChg>
      <pc:sldChg chg="addSp delSp modSp new mod setBg modClrScheme chgLayout">
        <pc:chgData name="Eliora Blackson (2436903)" userId="S::2436903@student.uwtsd.ac.uk::2f4dd4e1-44d2-47ab-81ee-223793b799fd" providerId="AD" clId="Web-{8F13543C-4F66-0AA0-0654-6CE8228E7F27}" dt="2026-03-13T13:27:22.702" v="2443" actId="14100"/>
        <pc:sldMkLst>
          <pc:docMk/>
          <pc:sldMk cId="4084807891" sldId="266"/>
        </pc:sldMkLst>
        <pc:spChg chg="mod ord">
          <ac:chgData name="Eliora Blackson (2436903)" userId="S::2436903@student.uwtsd.ac.uk::2f4dd4e1-44d2-47ab-81ee-223793b799fd" providerId="AD" clId="Web-{8F13543C-4F66-0AA0-0654-6CE8228E7F27}" dt="2026-03-13T13:27:16.967" v="2441" actId="14100"/>
          <ac:spMkLst>
            <pc:docMk/>
            <pc:sldMk cId="4084807891" sldId="266"/>
            <ac:spMk id="2" creationId="{02545637-82BF-F520-1BB1-ABF1B211EFD4}"/>
          </ac:spMkLst>
        </pc:spChg>
        <pc:spChg chg="mod ord">
          <ac:chgData name="Eliora Blackson (2436903)" userId="S::2436903@student.uwtsd.ac.uk::2f4dd4e1-44d2-47ab-81ee-223793b799fd" providerId="AD" clId="Web-{8F13543C-4F66-0AA0-0654-6CE8228E7F27}" dt="2026-03-13T13:27:22.702" v="2443" actId="14100"/>
          <ac:spMkLst>
            <pc:docMk/>
            <pc:sldMk cId="4084807891" sldId="266"/>
            <ac:spMk id="3" creationId="{D9FCF62D-6765-31D0-A894-5CFB9F287D44}"/>
          </ac:spMkLst>
        </pc:spChg>
        <pc:spChg chg="add del">
          <ac:chgData name="Eliora Blackson (2436903)" userId="S::2436903@student.uwtsd.ac.uk::2f4dd4e1-44d2-47ab-81ee-223793b799fd" providerId="AD" clId="Web-{8F13543C-4F66-0AA0-0654-6CE8228E7F27}" dt="2026-03-13T13:26:11.089" v="2423"/>
          <ac:spMkLst>
            <pc:docMk/>
            <pc:sldMk cId="4084807891" sldId="266"/>
            <ac:spMk id="10" creationId="{21AC6A30-4F22-4C0F-B278-19C5B8A80C55}"/>
          </ac:spMkLst>
        </pc:spChg>
        <pc:spChg chg="add del">
          <ac:chgData name="Eliora Blackson (2436903)" userId="S::2436903@student.uwtsd.ac.uk::2f4dd4e1-44d2-47ab-81ee-223793b799fd" providerId="AD" clId="Web-{8F13543C-4F66-0AA0-0654-6CE8228E7F27}" dt="2026-03-13T13:26:11.089" v="2423"/>
          <ac:spMkLst>
            <pc:docMk/>
            <pc:sldMk cId="4084807891" sldId="266"/>
            <ac:spMk id="12" creationId="{BB4335AD-65B1-44E4-90AF-264024FE4BD2}"/>
          </ac:spMkLst>
        </pc:spChg>
        <pc:spChg chg="add del">
          <ac:chgData name="Eliora Blackson (2436903)" userId="S::2436903@student.uwtsd.ac.uk::2f4dd4e1-44d2-47ab-81ee-223793b799fd" providerId="AD" clId="Web-{8F13543C-4F66-0AA0-0654-6CE8228E7F27}" dt="2026-03-13T13:26:16.184" v="2425"/>
          <ac:spMkLst>
            <pc:docMk/>
            <pc:sldMk cId="4084807891" sldId="266"/>
            <ac:spMk id="14" creationId="{3D4A84B9-E564-4DD0-97F8-DBF1C460C28A}"/>
          </ac:spMkLst>
        </pc:spChg>
        <pc:spChg chg="add del">
          <ac:chgData name="Eliora Blackson (2436903)" userId="S::2436903@student.uwtsd.ac.uk::2f4dd4e1-44d2-47ab-81ee-223793b799fd" providerId="AD" clId="Web-{8F13543C-4F66-0AA0-0654-6CE8228E7F27}" dt="2026-03-13T13:26:16.184" v="2425"/>
          <ac:spMkLst>
            <pc:docMk/>
            <pc:sldMk cId="4084807891" sldId="266"/>
            <ac:spMk id="15" creationId="{0D7B6173-1D58-48E2-83CF-37350F315F75}"/>
          </ac:spMkLst>
        </pc:spChg>
        <pc:spChg chg="add del">
          <ac:chgData name="Eliora Blackson (2436903)" userId="S::2436903@student.uwtsd.ac.uk::2f4dd4e1-44d2-47ab-81ee-223793b799fd" providerId="AD" clId="Web-{8F13543C-4F66-0AA0-0654-6CE8228E7F27}" dt="2026-03-13T13:26:16.184" v="2425"/>
          <ac:spMkLst>
            <pc:docMk/>
            <pc:sldMk cId="4084807891" sldId="266"/>
            <ac:spMk id="17" creationId="{2F36CA75-CFBF-4844-B719-8FE9EBADA9AF}"/>
          </ac:spMkLst>
        </pc:spChg>
        <pc:spChg chg="add del">
          <ac:chgData name="Eliora Blackson (2436903)" userId="S::2436903@student.uwtsd.ac.uk::2f4dd4e1-44d2-47ab-81ee-223793b799fd" providerId="AD" clId="Web-{8F13543C-4F66-0AA0-0654-6CE8228E7F27}" dt="2026-03-13T13:26:16.184" v="2425"/>
          <ac:spMkLst>
            <pc:docMk/>
            <pc:sldMk cId="4084807891" sldId="266"/>
            <ac:spMk id="18" creationId="{102382E0-0A09-46AE-B955-B911CAFE7F00}"/>
          </ac:spMkLst>
        </pc:spChg>
        <pc:spChg chg="add del">
          <ac:chgData name="Eliora Blackson (2436903)" userId="S::2436903@student.uwtsd.ac.uk::2f4dd4e1-44d2-47ab-81ee-223793b799fd" providerId="AD" clId="Web-{8F13543C-4F66-0AA0-0654-6CE8228E7F27}" dt="2026-03-13T13:26:16.184" v="2425"/>
          <ac:spMkLst>
            <pc:docMk/>
            <pc:sldMk cId="4084807891" sldId="266"/>
            <ac:spMk id="20" creationId="{7DE75D4A-0965-4973-BE75-DECCAC9A9614}"/>
          </ac:spMkLst>
        </pc:spChg>
        <pc:spChg chg="add">
          <ac:chgData name="Eliora Blackson (2436903)" userId="S::2436903@student.uwtsd.ac.uk::2f4dd4e1-44d2-47ab-81ee-223793b799fd" providerId="AD" clId="Web-{8F13543C-4F66-0AA0-0654-6CE8228E7F27}" dt="2026-03-13T13:26:16.199" v="2426"/>
          <ac:spMkLst>
            <pc:docMk/>
            <pc:sldMk cId="4084807891" sldId="266"/>
            <ac:spMk id="22" creationId="{21AC6A30-4F22-4C0F-B278-19C5B8A80C55}"/>
          </ac:spMkLst>
        </pc:spChg>
        <pc:spChg chg="add">
          <ac:chgData name="Eliora Blackson (2436903)" userId="S::2436903@student.uwtsd.ac.uk::2f4dd4e1-44d2-47ab-81ee-223793b799fd" providerId="AD" clId="Web-{8F13543C-4F66-0AA0-0654-6CE8228E7F27}" dt="2026-03-13T13:26:16.199" v="2426"/>
          <ac:spMkLst>
            <pc:docMk/>
            <pc:sldMk cId="4084807891" sldId="266"/>
            <ac:spMk id="23" creationId="{BB4335AD-65B1-44E4-90AF-264024FE4BD2}"/>
          </ac:spMkLst>
        </pc:spChg>
        <pc:picChg chg="add mod ord">
          <ac:chgData name="Eliora Blackson (2436903)" userId="S::2436903@student.uwtsd.ac.uk::2f4dd4e1-44d2-47ab-81ee-223793b799fd" providerId="AD" clId="Web-{8F13543C-4F66-0AA0-0654-6CE8228E7F27}" dt="2026-03-13T13:26:16.199" v="2426"/>
          <ac:picMkLst>
            <pc:docMk/>
            <pc:sldMk cId="4084807891" sldId="266"/>
            <ac:picMk id="4" creationId="{530AAA82-E4DB-819D-BBF7-17286FA02B5C}"/>
          </ac:picMkLst>
        </pc:picChg>
        <pc:picChg chg="add mod ord">
          <ac:chgData name="Eliora Blackson (2436903)" userId="S::2436903@student.uwtsd.ac.uk::2f4dd4e1-44d2-47ab-81ee-223793b799fd" providerId="AD" clId="Web-{8F13543C-4F66-0AA0-0654-6CE8228E7F27}" dt="2026-03-13T13:26:16.199" v="2426"/>
          <ac:picMkLst>
            <pc:docMk/>
            <pc:sldMk cId="4084807891" sldId="266"/>
            <ac:picMk id="5" creationId="{19C6CDC8-B65A-6ED1-0CD1-4D31ACFC762E}"/>
          </ac:picMkLst>
        </pc:picChg>
        <pc:picChg chg="add del">
          <ac:chgData name="Eliora Blackson (2436903)" userId="S::2436903@student.uwtsd.ac.uk::2f4dd4e1-44d2-47ab-81ee-223793b799fd" providerId="AD" clId="Web-{8F13543C-4F66-0AA0-0654-6CE8228E7F27}" dt="2026-03-13T13:26:16.184" v="2425"/>
          <ac:picMkLst>
            <pc:docMk/>
            <pc:sldMk cId="4084807891" sldId="266"/>
            <ac:picMk id="16" creationId="{4A599609-F5C2-4A0B-A992-913F814A631A}"/>
          </ac:picMkLst>
        </pc:picChg>
      </pc:sldChg>
      <pc:sldChg chg="modSp new mod modClrScheme chgLayout">
        <pc:chgData name="Eliora Blackson (2436903)" userId="S::2436903@student.uwtsd.ac.uk::2f4dd4e1-44d2-47ab-81ee-223793b799fd" providerId="AD" clId="Web-{8F13543C-4F66-0AA0-0654-6CE8228E7F27}" dt="2026-03-13T12:50:35.956" v="2039"/>
        <pc:sldMkLst>
          <pc:docMk/>
          <pc:sldMk cId="1218235708" sldId="267"/>
        </pc:sldMkLst>
        <pc:spChg chg="mod ord">
          <ac:chgData name="Eliora Blackson (2436903)" userId="S::2436903@student.uwtsd.ac.uk::2f4dd4e1-44d2-47ab-81ee-223793b799fd" providerId="AD" clId="Web-{8F13543C-4F66-0AA0-0654-6CE8228E7F27}" dt="2026-03-13T12:50:35.956" v="2039"/>
          <ac:spMkLst>
            <pc:docMk/>
            <pc:sldMk cId="1218235708" sldId="267"/>
            <ac:spMk id="2" creationId="{60E7E4DF-01A4-F83B-ACC1-436F38B1AACE}"/>
          </ac:spMkLst>
        </pc:spChg>
        <pc:spChg chg="mod ord">
          <ac:chgData name="Eliora Blackson (2436903)" userId="S::2436903@student.uwtsd.ac.uk::2f4dd4e1-44d2-47ab-81ee-223793b799fd" providerId="AD" clId="Web-{8F13543C-4F66-0AA0-0654-6CE8228E7F27}" dt="2026-03-13T12:50:35.956" v="2039"/>
          <ac:spMkLst>
            <pc:docMk/>
            <pc:sldMk cId="1218235708" sldId="267"/>
            <ac:spMk id="3" creationId="{AEC84628-78D4-172D-5CBC-5BDC0CA3942A}"/>
          </ac:spMkLst>
        </pc:spChg>
      </pc:sldChg>
      <pc:sldChg chg="modSp new mod modClrScheme chgLayout">
        <pc:chgData name="Eliora Blackson (2436903)" userId="S::2436903@student.uwtsd.ac.uk::2f4dd4e1-44d2-47ab-81ee-223793b799fd" providerId="AD" clId="Web-{8F13543C-4F66-0AA0-0654-6CE8228E7F27}" dt="2026-03-13T13:22:29.155" v="2399" actId="20577"/>
        <pc:sldMkLst>
          <pc:docMk/>
          <pc:sldMk cId="1584017826" sldId="268"/>
        </pc:sldMkLst>
        <pc:spChg chg="mod ord">
          <ac:chgData name="Eliora Blackson (2436903)" userId="S::2436903@student.uwtsd.ac.uk::2f4dd4e1-44d2-47ab-81ee-223793b799fd" providerId="AD" clId="Web-{8F13543C-4F66-0AA0-0654-6CE8228E7F27}" dt="2026-03-13T12:50:35.956" v="2039"/>
          <ac:spMkLst>
            <pc:docMk/>
            <pc:sldMk cId="1584017826" sldId="268"/>
            <ac:spMk id="2" creationId="{9FAB4DB1-5445-3D0E-AA1C-BD0864F38EE6}"/>
          </ac:spMkLst>
        </pc:spChg>
        <pc:spChg chg="mod ord">
          <ac:chgData name="Eliora Blackson (2436903)" userId="S::2436903@student.uwtsd.ac.uk::2f4dd4e1-44d2-47ab-81ee-223793b799fd" providerId="AD" clId="Web-{8F13543C-4F66-0AA0-0654-6CE8228E7F27}" dt="2026-03-13T13:22:29.155" v="2399" actId="20577"/>
          <ac:spMkLst>
            <pc:docMk/>
            <pc:sldMk cId="1584017826" sldId="268"/>
            <ac:spMk id="3" creationId="{605B2669-F083-48B3-0A9D-D76BCD824B73}"/>
          </ac:spMkLst>
        </pc:spChg>
      </pc:sldChg>
      <pc:sldMasterChg chg="add del addSldLayout delSldLayout">
        <pc:chgData name="Eliora Blackson (2436903)" userId="S::2436903@student.uwtsd.ac.uk::2f4dd4e1-44d2-47ab-81ee-223793b799fd" providerId="AD" clId="Web-{8F13543C-4F66-0AA0-0654-6CE8228E7F27}" dt="2026-03-13T12:50:35.956" v="2039"/>
        <pc:sldMasterMkLst>
          <pc:docMk/>
          <pc:sldMasterMk cId="2460954070" sldId="2147483660"/>
        </pc:sldMasterMkLst>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2385387890" sldId="2147483661"/>
          </pc:sldLayoutMkLst>
        </pc:sldLayoutChg>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949138452" sldId="2147483662"/>
          </pc:sldLayoutMkLst>
        </pc:sldLayoutChg>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2591524520" sldId="2147483663"/>
          </pc:sldLayoutMkLst>
        </pc:sldLayoutChg>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1203092039" sldId="2147483664"/>
          </pc:sldLayoutMkLst>
        </pc:sldLayoutChg>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3733172339" sldId="2147483665"/>
          </pc:sldLayoutMkLst>
        </pc:sldLayoutChg>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3210312558" sldId="2147483666"/>
          </pc:sldLayoutMkLst>
        </pc:sldLayoutChg>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3146388984" sldId="2147483667"/>
          </pc:sldLayoutMkLst>
        </pc:sldLayoutChg>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3171841454" sldId="2147483668"/>
          </pc:sldLayoutMkLst>
        </pc:sldLayoutChg>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1718958274" sldId="2147483669"/>
          </pc:sldLayoutMkLst>
        </pc:sldLayoutChg>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2202905451" sldId="2147483670"/>
          </pc:sldLayoutMkLst>
        </pc:sldLayoutChg>
        <pc:sldLayoutChg chg="add del">
          <pc:chgData name="Eliora Blackson (2436903)" userId="S::2436903@student.uwtsd.ac.uk::2f4dd4e1-44d2-47ab-81ee-223793b799fd" providerId="AD" clId="Web-{8F13543C-4F66-0AA0-0654-6CE8228E7F27}" dt="2026-03-13T12:50:35.956" v="2039"/>
          <pc:sldLayoutMkLst>
            <pc:docMk/>
            <pc:sldMasterMk cId="2460954070" sldId="2147483660"/>
            <pc:sldLayoutMk cId="3479445657" sldId="2147483671"/>
          </pc:sldLayoutMkLst>
        </pc:sldLayoutChg>
      </pc:sldMasterChg>
      <pc:sldMasterChg chg="add del addSldLayout delSldLayout modSldLayout">
        <pc:chgData name="Eliora Blackson (2436903)" userId="S::2436903@student.uwtsd.ac.uk::2f4dd4e1-44d2-47ab-81ee-223793b799fd" providerId="AD" clId="Web-{8F13543C-4F66-0AA0-0654-6CE8228E7F27}" dt="2026-03-13T12:50:35.956" v="2039"/>
        <pc:sldMasterMkLst>
          <pc:docMk/>
          <pc:sldMasterMk cId="3616627417" sldId="2147483672"/>
        </pc:sldMasterMkLst>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3516009907" sldId="2147483673"/>
          </pc:sldLayoutMkLst>
        </pc:sldLayoutChg>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3132887042" sldId="2147483674"/>
          </pc:sldLayoutMkLst>
        </pc:sldLayoutChg>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3983407619" sldId="2147483675"/>
          </pc:sldLayoutMkLst>
        </pc:sldLayoutChg>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2529714000" sldId="2147483676"/>
          </pc:sldLayoutMkLst>
        </pc:sldLayoutChg>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2020144964" sldId="2147483677"/>
          </pc:sldLayoutMkLst>
        </pc:sldLayoutChg>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1848918098" sldId="2147483678"/>
          </pc:sldLayoutMkLst>
        </pc:sldLayoutChg>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968189925" sldId="2147483679"/>
          </pc:sldLayoutMkLst>
        </pc:sldLayoutChg>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3626821899" sldId="2147483680"/>
          </pc:sldLayoutMkLst>
        </pc:sldLayoutChg>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1100291371" sldId="2147483681"/>
          </pc:sldLayoutMkLst>
        </pc:sldLayoutChg>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1991000439" sldId="2147483682"/>
          </pc:sldLayoutMkLst>
        </pc:sldLayoutChg>
        <pc:sldLayoutChg chg="add del mod replId">
          <pc:chgData name="Eliora Blackson (2436903)" userId="S::2436903@student.uwtsd.ac.uk::2f4dd4e1-44d2-47ab-81ee-223793b799fd" providerId="AD" clId="Web-{8F13543C-4F66-0AA0-0654-6CE8228E7F27}" dt="2026-03-13T12:50:35.956" v="2039"/>
          <pc:sldLayoutMkLst>
            <pc:docMk/>
            <pc:sldMasterMk cId="3616627417" sldId="2147483672"/>
            <pc:sldLayoutMk cId="2870034576" sldId="2147483683"/>
          </pc:sldLayoutMkLst>
        </pc:sldLayoutChg>
      </pc:sldMasterChg>
    </pc:docChg>
  </pc:docChgLst>
  <pc:docChgLst>
    <pc:chgData name="Eliora Blackson (2436903)" userId="S::2436903@student.uwtsd.ac.uk::2f4dd4e1-44d2-47ab-81ee-223793b799fd" providerId="AD" clId="Web-{0943C5A1-32F8-4C28-387D-FE8AE620121D}"/>
    <pc:docChg chg="modSld">
      <pc:chgData name="Eliora Blackson (2436903)" userId="S::2436903@student.uwtsd.ac.uk::2f4dd4e1-44d2-47ab-81ee-223793b799fd" providerId="AD" clId="Web-{0943C5A1-32F8-4C28-387D-FE8AE620121D}" dt="2026-03-13T16:48:43.881" v="45" actId="20577"/>
      <pc:docMkLst>
        <pc:docMk/>
      </pc:docMkLst>
      <pc:sldChg chg="modSp">
        <pc:chgData name="Eliora Blackson (2436903)" userId="S::2436903@student.uwtsd.ac.uk::2f4dd4e1-44d2-47ab-81ee-223793b799fd" providerId="AD" clId="Web-{0943C5A1-32F8-4C28-387D-FE8AE620121D}" dt="2026-03-13T16:48:43.881" v="45" actId="20577"/>
        <pc:sldMkLst>
          <pc:docMk/>
          <pc:sldMk cId="109857222" sldId="256"/>
        </pc:sldMkLst>
        <pc:spChg chg="mod">
          <ac:chgData name="Eliora Blackson (2436903)" userId="S::2436903@student.uwtsd.ac.uk::2f4dd4e1-44d2-47ab-81ee-223793b799fd" providerId="AD" clId="Web-{0943C5A1-32F8-4C28-387D-FE8AE620121D}" dt="2026-03-13T16:48:43.881" v="45" actId="20577"/>
          <ac:spMkLst>
            <pc:docMk/>
            <pc:sldMk cId="109857222" sldId="256"/>
            <ac:spMk id="3" creationId="{00000000-0000-0000-0000-000000000000}"/>
          </ac:spMkLst>
        </pc:spChg>
      </pc:sldChg>
    </pc:docChg>
  </pc:docChgLst>
  <pc:docChgLst>
    <pc:chgData clId="Web-{8F13543C-4F66-0AA0-0654-6CE8228E7F27}"/>
    <pc:docChg chg="modSld">
      <pc:chgData name="" userId="" providerId="" clId="Web-{8F13543C-4F66-0AA0-0654-6CE8228E7F27}" dt="2026-03-13T11:48:01.789" v="0" actId="20577"/>
      <pc:docMkLst>
        <pc:docMk/>
      </pc:docMkLst>
      <pc:sldChg chg="modSp">
        <pc:chgData name="" userId="" providerId="" clId="Web-{8F13543C-4F66-0AA0-0654-6CE8228E7F27}" dt="2026-03-13T11:48:01.789" v="0" actId="20577"/>
        <pc:sldMkLst>
          <pc:docMk/>
          <pc:sldMk cId="590193537" sldId="261"/>
        </pc:sldMkLst>
        <pc:spChg chg="mod">
          <ac:chgData name="" userId="" providerId="" clId="Web-{8F13543C-4F66-0AA0-0654-6CE8228E7F27}" dt="2026-03-13T11:48:01.789" v="0" actId="20577"/>
          <ac:spMkLst>
            <pc:docMk/>
            <pc:sldMk cId="590193537" sldId="261"/>
            <ac:spMk id="3" creationId="{E071766D-F104-4E9C-7B46-D391359FCE91}"/>
          </ac:spMkLst>
        </pc:spChg>
      </pc:sldChg>
    </pc:docChg>
  </pc:docChgLst>
  <pc:docChgLst>
    <pc:chgData name="Eliora Blackson (2436903)" userId="S::2436903@student.uwtsd.ac.uk::2f4dd4e1-44d2-47ab-81ee-223793b799fd" providerId="AD" clId="Web-{76D49548-5BF5-31C8-C147-7CC4AE1D4E16}"/>
    <pc:docChg chg="addSld modSld">
      <pc:chgData name="Eliora Blackson (2436903)" userId="S::2436903@student.uwtsd.ac.uk::2f4dd4e1-44d2-47ab-81ee-223793b799fd" providerId="AD" clId="Web-{76D49548-5BF5-31C8-C147-7CC4AE1D4E16}" dt="2026-03-13T11:45:57.122" v="1811" actId="20577"/>
      <pc:docMkLst>
        <pc:docMk/>
      </pc:docMkLst>
      <pc:sldChg chg="modSp new">
        <pc:chgData name="Eliora Blackson (2436903)" userId="S::2436903@student.uwtsd.ac.uk::2f4dd4e1-44d2-47ab-81ee-223793b799fd" providerId="AD" clId="Web-{76D49548-5BF5-31C8-C147-7CC4AE1D4E16}" dt="2026-03-13T10:38:25.101" v="477" actId="20577"/>
        <pc:sldMkLst>
          <pc:docMk/>
          <pc:sldMk cId="3652181111" sldId="257"/>
        </pc:sldMkLst>
        <pc:spChg chg="mod">
          <ac:chgData name="Eliora Blackson (2436903)" userId="S::2436903@student.uwtsd.ac.uk::2f4dd4e1-44d2-47ab-81ee-223793b799fd" providerId="AD" clId="Web-{76D49548-5BF5-31C8-C147-7CC4AE1D4E16}" dt="2026-03-13T10:34:01.498" v="361" actId="20577"/>
          <ac:spMkLst>
            <pc:docMk/>
            <pc:sldMk cId="3652181111" sldId="257"/>
            <ac:spMk id="2" creationId="{595DCFB8-0701-FA04-9D56-A5E9C4950770}"/>
          </ac:spMkLst>
        </pc:spChg>
        <pc:spChg chg="mod">
          <ac:chgData name="Eliora Blackson (2436903)" userId="S::2436903@student.uwtsd.ac.uk::2f4dd4e1-44d2-47ab-81ee-223793b799fd" providerId="AD" clId="Web-{76D49548-5BF5-31C8-C147-7CC4AE1D4E16}" dt="2026-03-13T10:38:25.101" v="477" actId="20577"/>
          <ac:spMkLst>
            <pc:docMk/>
            <pc:sldMk cId="3652181111" sldId="257"/>
            <ac:spMk id="3" creationId="{73CDECE4-C28D-04F0-1D29-BABDF0A1F453}"/>
          </ac:spMkLst>
        </pc:spChg>
      </pc:sldChg>
      <pc:sldChg chg="modSp new">
        <pc:chgData name="Eliora Blackson (2436903)" userId="S::2436903@student.uwtsd.ac.uk::2f4dd4e1-44d2-47ab-81ee-223793b799fd" providerId="AD" clId="Web-{76D49548-5BF5-31C8-C147-7CC4AE1D4E16}" dt="2026-03-13T10:58:10.100" v="826" actId="20577"/>
        <pc:sldMkLst>
          <pc:docMk/>
          <pc:sldMk cId="2794777735" sldId="258"/>
        </pc:sldMkLst>
        <pc:spChg chg="mod">
          <ac:chgData name="Eliora Blackson (2436903)" userId="S::2436903@student.uwtsd.ac.uk::2f4dd4e1-44d2-47ab-81ee-223793b799fd" providerId="AD" clId="Web-{76D49548-5BF5-31C8-C147-7CC4AE1D4E16}" dt="2026-03-13T10:38:54.246" v="490" actId="20577"/>
          <ac:spMkLst>
            <pc:docMk/>
            <pc:sldMk cId="2794777735" sldId="258"/>
            <ac:spMk id="2" creationId="{48444EC3-FFDE-22D7-1354-D57697045958}"/>
          </ac:spMkLst>
        </pc:spChg>
        <pc:spChg chg="mod">
          <ac:chgData name="Eliora Blackson (2436903)" userId="S::2436903@student.uwtsd.ac.uk::2f4dd4e1-44d2-47ab-81ee-223793b799fd" providerId="AD" clId="Web-{76D49548-5BF5-31C8-C147-7CC4AE1D4E16}" dt="2026-03-13T10:58:10.100" v="826" actId="20577"/>
          <ac:spMkLst>
            <pc:docMk/>
            <pc:sldMk cId="2794777735" sldId="258"/>
            <ac:spMk id="3" creationId="{EEEF7E14-6931-0DD7-2C02-5D5497A3A973}"/>
          </ac:spMkLst>
        </pc:spChg>
      </pc:sldChg>
      <pc:sldChg chg="modSp new">
        <pc:chgData name="Eliora Blackson (2436903)" userId="S::2436903@student.uwtsd.ac.uk::2f4dd4e1-44d2-47ab-81ee-223793b799fd" providerId="AD" clId="Web-{76D49548-5BF5-31C8-C147-7CC4AE1D4E16}" dt="2026-03-13T11:34:12.492" v="1538" actId="20577"/>
        <pc:sldMkLst>
          <pc:docMk/>
          <pc:sldMk cId="3858520990" sldId="259"/>
        </pc:sldMkLst>
        <pc:spChg chg="mod">
          <ac:chgData name="Eliora Blackson (2436903)" userId="S::2436903@student.uwtsd.ac.uk::2f4dd4e1-44d2-47ab-81ee-223793b799fd" providerId="AD" clId="Web-{76D49548-5BF5-31C8-C147-7CC4AE1D4E16}" dt="2026-03-13T10:58:41.947" v="850" actId="20577"/>
          <ac:spMkLst>
            <pc:docMk/>
            <pc:sldMk cId="3858520990" sldId="259"/>
            <ac:spMk id="2" creationId="{FB829A87-C869-7661-948C-5CE6FF6916D7}"/>
          </ac:spMkLst>
        </pc:spChg>
        <pc:spChg chg="mod">
          <ac:chgData name="Eliora Blackson (2436903)" userId="S::2436903@student.uwtsd.ac.uk::2f4dd4e1-44d2-47ab-81ee-223793b799fd" providerId="AD" clId="Web-{76D49548-5BF5-31C8-C147-7CC4AE1D4E16}" dt="2026-03-13T11:34:12.492" v="1538" actId="20577"/>
          <ac:spMkLst>
            <pc:docMk/>
            <pc:sldMk cId="3858520990" sldId="259"/>
            <ac:spMk id="3" creationId="{4504C93F-F6B9-3775-1757-B469AF6A3787}"/>
          </ac:spMkLst>
        </pc:spChg>
      </pc:sldChg>
      <pc:sldChg chg="modSp new">
        <pc:chgData name="Eliora Blackson (2436903)" userId="S::2436903@student.uwtsd.ac.uk::2f4dd4e1-44d2-47ab-81ee-223793b799fd" providerId="AD" clId="Web-{76D49548-5BF5-31C8-C147-7CC4AE1D4E16}" dt="2026-03-13T11:33:44.318" v="1537" actId="20577"/>
        <pc:sldMkLst>
          <pc:docMk/>
          <pc:sldMk cId="3807647839" sldId="260"/>
        </pc:sldMkLst>
        <pc:spChg chg="mod">
          <ac:chgData name="Eliora Blackson (2436903)" userId="S::2436903@student.uwtsd.ac.uk::2f4dd4e1-44d2-47ab-81ee-223793b799fd" providerId="AD" clId="Web-{76D49548-5BF5-31C8-C147-7CC4AE1D4E16}" dt="2026-03-13T11:32:55.845" v="1534" actId="20577"/>
          <ac:spMkLst>
            <pc:docMk/>
            <pc:sldMk cId="3807647839" sldId="260"/>
            <ac:spMk id="2" creationId="{609DE18F-8CB6-9A60-D224-7B5EF3A6CA8E}"/>
          </ac:spMkLst>
        </pc:spChg>
        <pc:spChg chg="mod">
          <ac:chgData name="Eliora Blackson (2436903)" userId="S::2436903@student.uwtsd.ac.uk::2f4dd4e1-44d2-47ab-81ee-223793b799fd" providerId="AD" clId="Web-{76D49548-5BF5-31C8-C147-7CC4AE1D4E16}" dt="2026-03-13T11:33:44.318" v="1537" actId="20577"/>
          <ac:spMkLst>
            <pc:docMk/>
            <pc:sldMk cId="3807647839" sldId="260"/>
            <ac:spMk id="3" creationId="{03B81238-709B-56EE-9187-37639879B33D}"/>
          </ac:spMkLst>
        </pc:spChg>
      </pc:sldChg>
      <pc:sldChg chg="modSp new">
        <pc:chgData name="Eliora Blackson (2436903)" userId="S::2436903@student.uwtsd.ac.uk::2f4dd4e1-44d2-47ab-81ee-223793b799fd" providerId="AD" clId="Web-{76D49548-5BF5-31C8-C147-7CC4AE1D4E16}" dt="2026-03-13T11:45:57.122" v="1811" actId="20577"/>
        <pc:sldMkLst>
          <pc:docMk/>
          <pc:sldMk cId="590193537" sldId="261"/>
        </pc:sldMkLst>
        <pc:spChg chg="mod">
          <ac:chgData name="Eliora Blackson (2436903)" userId="S::2436903@student.uwtsd.ac.uk::2f4dd4e1-44d2-47ab-81ee-223793b799fd" providerId="AD" clId="Web-{76D49548-5BF5-31C8-C147-7CC4AE1D4E16}" dt="2026-03-13T11:45:57.122" v="1811" actId="20577"/>
          <ac:spMkLst>
            <pc:docMk/>
            <pc:sldMk cId="590193537" sldId="261"/>
            <ac:spMk id="3" creationId="{E071766D-F104-4E9C-7B46-D391359FCE91}"/>
          </ac:spMkLst>
        </pc:spChg>
      </pc:sldChg>
    </pc:docChg>
  </pc:docChgLst>
  <pc:docChgLst>
    <pc:chgData name="Eliora Blackson (2436903)" userId="S::2436903@student.uwtsd.ac.uk::2f4dd4e1-44d2-47ab-81ee-223793b799fd" providerId="AD" clId="Web-{386FA167-11D3-BF96-3E8C-27379C0CAEEB}"/>
    <pc:docChg chg="modSld">
      <pc:chgData name="Eliora Blackson (2436903)" userId="S::2436903@student.uwtsd.ac.uk::2f4dd4e1-44d2-47ab-81ee-223793b799fd" providerId="AD" clId="Web-{386FA167-11D3-BF96-3E8C-27379C0CAEEB}" dt="2026-03-13T15:52:36.486" v="1" actId="20577"/>
      <pc:docMkLst>
        <pc:docMk/>
      </pc:docMkLst>
      <pc:sldChg chg="modSp">
        <pc:chgData name="Eliora Blackson (2436903)" userId="S::2436903@student.uwtsd.ac.uk::2f4dd4e1-44d2-47ab-81ee-223793b799fd" providerId="AD" clId="Web-{386FA167-11D3-BF96-3E8C-27379C0CAEEB}" dt="2026-03-13T15:52:36.486" v="1" actId="20577"/>
        <pc:sldMkLst>
          <pc:docMk/>
          <pc:sldMk cId="109857222" sldId="256"/>
        </pc:sldMkLst>
        <pc:spChg chg="mod">
          <ac:chgData name="Eliora Blackson (2436903)" userId="S::2436903@student.uwtsd.ac.uk::2f4dd4e1-44d2-47ab-81ee-223793b799fd" providerId="AD" clId="Web-{386FA167-11D3-BF96-3E8C-27379C0CAEEB}" dt="2026-03-13T15:52:36.486" v="1"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012443" y="4928180"/>
            <a:ext cx="3521122" cy="1286354"/>
          </a:xfrm>
        </p:spPr>
        <p:txBody>
          <a:bodyPr vert="horz" lIns="91440" tIns="45720" rIns="91440" bIns="45720" rtlCol="0" anchor="ctr">
            <a:normAutofit/>
          </a:bodyPr>
          <a:lstStyle/>
          <a:p>
            <a:pPr algn="r"/>
            <a:endParaRPr lang="en-US" sz="3800" kern="1200">
              <a:solidFill>
                <a:schemeClr val="tx1"/>
              </a:solidFill>
              <a:latin typeface="+mj-lt"/>
              <a:ea typeface="+mj-ea"/>
              <a:cs typeface="+mj-cs"/>
            </a:endParaRPr>
          </a:p>
        </p:txBody>
      </p:sp>
      <p:sp>
        <p:nvSpPr>
          <p:cNvPr id="21" name="Right Triangle 20">
            <a:extLst>
              <a:ext uri="{FF2B5EF4-FFF2-40B4-BE49-F238E27FC236}">
                <a16:creationId xmlns:a16="http://schemas.microsoft.com/office/drawing/2014/main" id="{23293907-0F26-4752-BCD0-3AC2C5026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31731" y="635538"/>
            <a:ext cx="680408" cy="84974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Story Pin image">
            <a:extLst>
              <a:ext uri="{FF2B5EF4-FFF2-40B4-BE49-F238E27FC236}">
                <a16:creationId xmlns:a16="http://schemas.microsoft.com/office/drawing/2014/main" id="{79B8C045-D0BF-A1AD-3911-9B2AA013225E}"/>
              </a:ext>
            </a:extLst>
          </p:cNvPr>
          <p:cNvPicPr>
            <a:picLocks noChangeAspect="1"/>
          </p:cNvPicPr>
          <p:nvPr/>
        </p:nvPicPr>
        <p:blipFill>
          <a:blip r:embed="rId2"/>
          <a:srcRect r="-10" b="30929"/>
          <a:stretch>
            <a:fillRect/>
          </a:stretch>
        </p:blipFill>
        <p:spPr>
          <a:xfrm>
            <a:off x="2969841" y="1483803"/>
            <a:ext cx="1990594" cy="1374782"/>
          </a:xfrm>
          <a:prstGeom prst="rect">
            <a:avLst/>
          </a:prstGeom>
        </p:spPr>
      </p:pic>
      <p:pic>
        <p:nvPicPr>
          <p:cNvPr id="6" name="Picture 5" descr="This may contain: a mother's love is the heart of a family book cover with an image of a woman holding a child">
            <a:extLst>
              <a:ext uri="{FF2B5EF4-FFF2-40B4-BE49-F238E27FC236}">
                <a16:creationId xmlns:a16="http://schemas.microsoft.com/office/drawing/2014/main" id="{D378925A-223C-720C-F106-8F568EEC3D13}"/>
              </a:ext>
            </a:extLst>
          </p:cNvPr>
          <p:cNvPicPr>
            <a:picLocks noChangeAspect="1"/>
          </p:cNvPicPr>
          <p:nvPr/>
        </p:nvPicPr>
        <p:blipFill>
          <a:blip r:embed="rId3"/>
          <a:srcRect r="7582" b="-2"/>
          <a:stretch>
            <a:fillRect/>
          </a:stretch>
        </p:blipFill>
        <p:spPr>
          <a:xfrm>
            <a:off x="630125" y="2837669"/>
            <a:ext cx="2344059" cy="3416073"/>
          </a:xfrm>
          <a:prstGeom prst="rect">
            <a:avLst/>
          </a:prstGeom>
        </p:spPr>
      </p:pic>
      <p:sp>
        <p:nvSpPr>
          <p:cNvPr id="23" name="Freeform: Shape 22">
            <a:extLst>
              <a:ext uri="{FF2B5EF4-FFF2-40B4-BE49-F238E27FC236}">
                <a16:creationId xmlns:a16="http://schemas.microsoft.com/office/drawing/2014/main" id="{339141A8-FDFD-4ABE-A499-72C9669F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14143" y="991883"/>
            <a:ext cx="1371600" cy="2356777"/>
          </a:xfrm>
          <a:custGeom>
            <a:avLst/>
            <a:gdLst>
              <a:gd name="connsiteX0" fmla="*/ 0 w 1371600"/>
              <a:gd name="connsiteY0" fmla="*/ 0 h 2356777"/>
              <a:gd name="connsiteX1" fmla="*/ 0 w 1371600"/>
              <a:gd name="connsiteY1" fmla="*/ 1216152 h 2356777"/>
              <a:gd name="connsiteX2" fmla="*/ 4495 w 1371600"/>
              <a:gd name="connsiteY2" fmla="*/ 1216152 h 2356777"/>
              <a:gd name="connsiteX3" fmla="*/ 4495 w 1371600"/>
              <a:gd name="connsiteY3" fmla="*/ 2356777 h 2356777"/>
              <a:gd name="connsiteX4" fmla="*/ 1367105 w 1371600"/>
              <a:gd name="connsiteY4" fmla="*/ 2356777 h 2356777"/>
              <a:gd name="connsiteX5" fmla="*/ 1367105 w 1371600"/>
              <a:gd name="connsiteY5" fmla="*/ 1216152 h 2356777"/>
              <a:gd name="connsiteX6" fmla="*/ 1371600 w 1371600"/>
              <a:gd name="connsiteY6" fmla="*/ 1216152 h 2356777"/>
              <a:gd name="connsiteX7" fmla="*/ 1367105 w 1371600"/>
              <a:gd name="connsiteY7" fmla="*/ 1212166 h 2356777"/>
              <a:gd name="connsiteX8" fmla="*/ 1367105 w 1371600"/>
              <a:gd name="connsiteY8" fmla="*/ 1210176 h 2356777"/>
              <a:gd name="connsiteX9" fmla="*/ 1364860 w 1371600"/>
              <a:gd name="connsiteY9" fmla="*/ 1210176 h 235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1600" h="2356777">
                <a:moveTo>
                  <a:pt x="0" y="0"/>
                </a:moveTo>
                <a:lnTo>
                  <a:pt x="0" y="1216152"/>
                </a:lnTo>
                <a:lnTo>
                  <a:pt x="4495" y="1216152"/>
                </a:lnTo>
                <a:lnTo>
                  <a:pt x="4495" y="2356777"/>
                </a:lnTo>
                <a:lnTo>
                  <a:pt x="1367105" y="2356777"/>
                </a:lnTo>
                <a:lnTo>
                  <a:pt x="1367105" y="1216152"/>
                </a:lnTo>
                <a:lnTo>
                  <a:pt x="1371600" y="1216152"/>
                </a:lnTo>
                <a:lnTo>
                  <a:pt x="1367105" y="1212166"/>
                </a:lnTo>
                <a:lnTo>
                  <a:pt x="1367105" y="1210176"/>
                </a:lnTo>
                <a:lnTo>
                  <a:pt x="1364860" y="121017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This may contain: two women sitting at a desk with papers in front of them and one is holding her hand to her face">
            <a:extLst>
              <a:ext uri="{FF2B5EF4-FFF2-40B4-BE49-F238E27FC236}">
                <a16:creationId xmlns:a16="http://schemas.microsoft.com/office/drawing/2014/main" id="{CFCB3238-A7A0-0DEB-80CD-1B0471C860E4}"/>
              </a:ext>
            </a:extLst>
          </p:cNvPr>
          <p:cNvPicPr>
            <a:picLocks noChangeAspect="1"/>
          </p:cNvPicPr>
          <p:nvPr/>
        </p:nvPicPr>
        <p:blipFill>
          <a:blip r:embed="rId4"/>
          <a:srcRect r="5934" b="13"/>
          <a:stretch>
            <a:fillRect/>
          </a:stretch>
        </p:blipFill>
        <p:spPr>
          <a:xfrm>
            <a:off x="286690" y="380149"/>
            <a:ext cx="1549920" cy="1099745"/>
          </a:xfrm>
          <a:prstGeom prst="rect">
            <a:avLst/>
          </a:prstGeom>
        </p:spPr>
      </p:pic>
      <p:sp>
        <p:nvSpPr>
          <p:cNvPr id="25" name="Right Triangle 24">
            <a:extLst>
              <a:ext uri="{FF2B5EF4-FFF2-40B4-BE49-F238E27FC236}">
                <a16:creationId xmlns:a16="http://schemas.microsoft.com/office/drawing/2014/main" id="{E916EF49-F958-4F28-A999-F8FA8D09A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06828" y="2437565"/>
            <a:ext cx="325600" cy="406635"/>
          </a:xfrm>
          <a:prstGeom prst="rtTriangle">
            <a:avLst/>
          </a:prstGeom>
          <a:solidFill>
            <a:srgbClr val="DA9E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Story Pin image">
            <a:extLst>
              <a:ext uri="{FF2B5EF4-FFF2-40B4-BE49-F238E27FC236}">
                <a16:creationId xmlns:a16="http://schemas.microsoft.com/office/drawing/2014/main" id="{DC6C1EBD-E5CB-DE63-5295-45AAFC09C47E}"/>
              </a:ext>
            </a:extLst>
          </p:cNvPr>
          <p:cNvPicPr>
            <a:picLocks noChangeAspect="1"/>
          </p:cNvPicPr>
          <p:nvPr/>
        </p:nvPicPr>
        <p:blipFill>
          <a:blip r:embed="rId5"/>
          <a:srcRect t="7163" r="4" b="11244"/>
          <a:stretch>
            <a:fillRect/>
          </a:stretch>
        </p:blipFill>
        <p:spPr>
          <a:xfrm>
            <a:off x="4062100" y="2848636"/>
            <a:ext cx="3471464" cy="1883664"/>
          </a:xfrm>
          <a:prstGeom prst="rect">
            <a:avLst/>
          </a:prstGeom>
        </p:spPr>
      </p:pic>
      <p:sp>
        <p:nvSpPr>
          <p:cNvPr id="20" name="Right Triangle 19">
            <a:extLst>
              <a:ext uri="{FF2B5EF4-FFF2-40B4-BE49-F238E27FC236}">
                <a16:creationId xmlns:a16="http://schemas.microsoft.com/office/drawing/2014/main" id="{A7665D74-DFEA-412C-928C-F090E6708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3914" y="3243055"/>
            <a:ext cx="1881096" cy="1092260"/>
          </a:xfrm>
          <a:prstGeom prst="r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ight Triangle 21">
            <a:extLst>
              <a:ext uri="{FF2B5EF4-FFF2-40B4-BE49-F238E27FC236}">
                <a16:creationId xmlns:a16="http://schemas.microsoft.com/office/drawing/2014/main" id="{2335FEDF-EF88-4E68-9CF7-5A72EF32A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0435" y="1488222"/>
            <a:ext cx="1092260" cy="1364098"/>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This may contain: an older woman sitting on top of a couch next to a younger woman with her arm around her shoulder">
            <a:extLst>
              <a:ext uri="{FF2B5EF4-FFF2-40B4-BE49-F238E27FC236}">
                <a16:creationId xmlns:a16="http://schemas.microsoft.com/office/drawing/2014/main" id="{C81830D3-7835-165D-1F2A-285B8242D98D}"/>
              </a:ext>
            </a:extLst>
          </p:cNvPr>
          <p:cNvPicPr>
            <a:picLocks noChangeAspect="1"/>
          </p:cNvPicPr>
          <p:nvPr/>
        </p:nvPicPr>
        <p:blipFill>
          <a:blip r:embed="rId6"/>
          <a:srcRect t="10997" r="-4" b="39118"/>
          <a:stretch>
            <a:fillRect/>
          </a:stretch>
        </p:blipFill>
        <p:spPr>
          <a:xfrm>
            <a:off x="7533564" y="635538"/>
            <a:ext cx="4028310" cy="2202131"/>
          </a:xfrm>
          <a:prstGeom prst="rect">
            <a:avLst/>
          </a:prstGeom>
        </p:spPr>
      </p:pic>
      <p:sp>
        <p:nvSpPr>
          <p:cNvPr id="24" name="Right Triangle 23">
            <a:extLst>
              <a:ext uri="{FF2B5EF4-FFF2-40B4-BE49-F238E27FC236}">
                <a16:creationId xmlns:a16="http://schemas.microsoft.com/office/drawing/2014/main" id="{837A7BE2-DF08-4ECE-A520-13927DBF4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2961" y="4947446"/>
            <a:ext cx="1495517" cy="1117075"/>
          </a:xfrm>
          <a:prstGeom prst="rtTriangle">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7533326" y="2863274"/>
            <a:ext cx="4661759" cy="3866413"/>
          </a:xfrm>
        </p:spPr>
        <p:txBody>
          <a:bodyPr vert="horz" lIns="91440" tIns="45720" rIns="91440" bIns="45720" rtlCol="0" anchor="ctr">
            <a:normAutofit/>
          </a:bodyPr>
          <a:lstStyle/>
          <a:p>
            <a:pPr indent="-228600" algn="l">
              <a:buFont typeface="Arial" panose="020B0604020202020204" pitchFamily="34" charset="0"/>
              <a:buChar char="•"/>
            </a:pPr>
            <a:r>
              <a:rPr lang="en-US" sz="2800"/>
              <a:t>Title:</a:t>
            </a:r>
          </a:p>
          <a:p>
            <a:pPr indent="-228600" algn="l">
              <a:buFont typeface="Arial" panose="020B0604020202020204" pitchFamily="34" charset="0"/>
              <a:buChar char="•"/>
            </a:pPr>
            <a:r>
              <a:rPr lang="en-US" sz="2800"/>
              <a:t>Name: Eliora Blackson </a:t>
            </a:r>
          </a:p>
          <a:p>
            <a:pPr indent="-228600" algn="l">
              <a:buFont typeface="Arial" panose="020B0604020202020204" pitchFamily="34" charset="0"/>
              <a:buChar char="•"/>
            </a:pPr>
            <a:r>
              <a:rPr lang="en-US" sz="2800"/>
              <a:t>Student: 2436903</a:t>
            </a:r>
          </a:p>
          <a:p>
            <a:pPr indent="-228600" algn="l">
              <a:buFont typeface="Arial" panose="020B0604020202020204" pitchFamily="34" charset="0"/>
              <a:buChar char="•"/>
            </a:pPr>
            <a:r>
              <a:rPr lang="en-US" sz="2800"/>
              <a:t>Module: Psychology in health and social care (LCHS4010_LON) </a:t>
            </a:r>
          </a:p>
          <a:p>
            <a:pPr indent="-228600" algn="l">
              <a:buFont typeface="Arial" panose="020B0604020202020204" pitchFamily="34" charset="0"/>
              <a:buChar char="•"/>
            </a:pPr>
            <a:r>
              <a:rPr lang="en-US" sz="2800"/>
              <a:t>Lecturer: Shepherd Ziko</a:t>
            </a:r>
          </a:p>
          <a:p>
            <a:pPr indent="-228600" algn="l">
              <a:buFont typeface="Arial" panose="020B0604020202020204" pitchFamily="34" charset="0"/>
              <a:buChar char="•"/>
            </a:pPr>
            <a:endParaRPr lang="en-US" sz="180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DCFB8-0701-FA04-9D56-A5E9C4950770}"/>
              </a:ext>
            </a:extLst>
          </p:cNvPr>
          <p:cNvSpPr>
            <a:spLocks noGrp="1"/>
          </p:cNvSpPr>
          <p:nvPr>
            <p:ph type="title"/>
          </p:nvPr>
        </p:nvSpPr>
        <p:spPr>
          <a:xfrm>
            <a:off x="3677" y="238539"/>
            <a:ext cx="12188349" cy="1015852"/>
          </a:xfrm>
        </p:spPr>
        <p:txBody>
          <a:bodyPr anchor="b">
            <a:normAutofit fontScale="90000"/>
          </a:bodyPr>
          <a:lstStyle/>
          <a:p>
            <a:r>
              <a:rPr lang="en-US" sz="4600"/>
              <a:t> Supporting Jenny : Psychological impact of being a young carer</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CDECE4-C28D-04F0-1D29-BABDF0A1F453}"/>
              </a:ext>
            </a:extLst>
          </p:cNvPr>
          <p:cNvSpPr>
            <a:spLocks noGrp="1"/>
          </p:cNvSpPr>
          <p:nvPr>
            <p:ph idx="1"/>
          </p:nvPr>
        </p:nvSpPr>
        <p:spPr>
          <a:xfrm>
            <a:off x="4848" y="1715586"/>
            <a:ext cx="7669124" cy="5042938"/>
          </a:xfrm>
        </p:spPr>
        <p:txBody>
          <a:bodyPr vert="horz" lIns="91440" tIns="45720" rIns="91440" bIns="45720" rtlCol="0" anchor="t">
            <a:normAutofit/>
          </a:bodyPr>
          <a:lstStyle/>
          <a:p>
            <a:endParaRPr lang="en-US" sz="2400">
              <a:solidFill>
                <a:schemeClr val="tx1">
                  <a:lumMod val="95000"/>
                  <a:lumOff val="5000"/>
                </a:schemeClr>
              </a:solidFill>
            </a:endParaRPr>
          </a:p>
          <a:p>
            <a:r>
              <a:rPr lang="en-US" sz="3200">
                <a:solidFill>
                  <a:schemeClr val="tx1">
                    <a:lumMod val="95000"/>
                    <a:lumOff val="5000"/>
                  </a:schemeClr>
                </a:solidFill>
              </a:rPr>
              <a:t>This presentation examines the developmental impact of caring responsibilities on Jenny, at 16 years old young carer. It will apply Bowlby's Attachment Theory and research on young carers to explore the effects on her development and suggest support strategies.</a:t>
            </a:r>
          </a:p>
        </p:txBody>
      </p:sp>
      <p:pic>
        <p:nvPicPr>
          <p:cNvPr id="4" name="Picture 3" descr="Story Pin image">
            <a:extLst>
              <a:ext uri="{FF2B5EF4-FFF2-40B4-BE49-F238E27FC236}">
                <a16:creationId xmlns:a16="http://schemas.microsoft.com/office/drawing/2014/main" id="{1C00D144-08CE-72AC-D9EE-2598B189781D}"/>
              </a:ext>
            </a:extLst>
          </p:cNvPr>
          <p:cNvPicPr>
            <a:picLocks noChangeAspect="1"/>
          </p:cNvPicPr>
          <p:nvPr/>
        </p:nvPicPr>
        <p:blipFill>
          <a:blip r:embed="rId2"/>
          <a:srcRect r="32414" b="-2"/>
          <a:stretch>
            <a:fillRect/>
          </a:stretch>
        </p:blipFill>
        <p:spPr>
          <a:xfrm>
            <a:off x="7675658" y="1720165"/>
            <a:ext cx="3941064" cy="4096512"/>
          </a:xfrm>
          <a:prstGeom prst="rect">
            <a:avLst/>
          </a:prstGeom>
        </p:spPr>
      </p:pic>
    </p:spTree>
    <p:extLst>
      <p:ext uri="{BB962C8B-B14F-4D97-AF65-F5344CB8AC3E}">
        <p14:creationId xmlns:p14="http://schemas.microsoft.com/office/powerpoint/2010/main" val="3652181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44EC3-FFDE-22D7-1354-D57697045958}"/>
              </a:ext>
            </a:extLst>
          </p:cNvPr>
          <p:cNvSpPr>
            <a:spLocks noGrp="1"/>
          </p:cNvSpPr>
          <p:nvPr>
            <p:ph type="title"/>
          </p:nvPr>
        </p:nvSpPr>
        <p:spPr>
          <a:xfrm>
            <a:off x="5348175" y="152881"/>
            <a:ext cx="6134911" cy="679282"/>
          </a:xfrm>
        </p:spPr>
        <p:txBody>
          <a:bodyPr>
            <a:normAutofit fontScale="90000"/>
          </a:bodyPr>
          <a:lstStyle/>
          <a:p>
            <a:r>
              <a:rPr lang="en-US">
                <a:solidFill>
                  <a:schemeClr val="bg1"/>
                </a:solidFill>
              </a:rPr>
              <a:t> Jenny's Situation</a:t>
            </a:r>
          </a:p>
        </p:txBody>
      </p:sp>
      <p:pic>
        <p:nvPicPr>
          <p:cNvPr id="4" name="Picture 3" descr="A child touching a person&amp;#39;s head&#10;&#10;AI-generated content may be incorrect.">
            <a:extLst>
              <a:ext uri="{FF2B5EF4-FFF2-40B4-BE49-F238E27FC236}">
                <a16:creationId xmlns:a16="http://schemas.microsoft.com/office/drawing/2014/main" id="{F2157C03-63C8-DD67-F969-282DC9CF60E8}"/>
              </a:ext>
            </a:extLst>
          </p:cNvPr>
          <p:cNvPicPr>
            <a:picLocks noChangeAspect="1"/>
          </p:cNvPicPr>
          <p:nvPr/>
        </p:nvPicPr>
        <p:blipFill>
          <a:blip r:embed="rId2"/>
          <a:srcRect l="15750" r="3" b="3"/>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 name="Content Placeholder 2">
            <a:extLst>
              <a:ext uri="{FF2B5EF4-FFF2-40B4-BE49-F238E27FC236}">
                <a16:creationId xmlns:a16="http://schemas.microsoft.com/office/drawing/2014/main" id="{EEEF7E14-6931-0DD7-2C02-5D5497A3A973}"/>
              </a:ext>
            </a:extLst>
          </p:cNvPr>
          <p:cNvSpPr>
            <a:spLocks noGrp="1"/>
          </p:cNvSpPr>
          <p:nvPr>
            <p:ph idx="1"/>
          </p:nvPr>
        </p:nvSpPr>
        <p:spPr>
          <a:xfrm>
            <a:off x="5611414" y="836697"/>
            <a:ext cx="6436372" cy="5875337"/>
          </a:xfrm>
        </p:spPr>
        <p:txBody>
          <a:bodyPr vert="horz" lIns="91440" tIns="45720" rIns="91440" bIns="45720" rtlCol="0" anchor="t">
            <a:normAutofit/>
          </a:bodyPr>
          <a:lstStyle/>
          <a:p>
            <a:pPr marL="0" indent="0">
              <a:buNone/>
            </a:pPr>
            <a:r>
              <a:rPr lang="en-US" sz="2400">
                <a:solidFill>
                  <a:schemeClr val="bg1"/>
                </a:solidFill>
              </a:rPr>
              <a:t>Jenny's mother has </a:t>
            </a:r>
            <a:r>
              <a:rPr lang="en-US" sz="2400" err="1">
                <a:solidFill>
                  <a:schemeClr val="bg1"/>
                </a:solidFill>
              </a:rPr>
              <a:t>mobili</a:t>
            </a:r>
            <a:r>
              <a:rPr lang="en-US" sz="2400">
                <a:solidFill>
                  <a:schemeClr val="bg1"/>
                </a:solidFill>
              </a:rPr>
              <a:t>ty problems, memory difficulties and low mood, meaning Jenny helps with cooking, cleaning, shopping and administrative tasks. Taking on adult responsibilities at an early age can affect adolescents' education, emotional wellbeing and social life.</a:t>
            </a:r>
          </a:p>
          <a:p>
            <a:pPr marL="0" indent="0">
              <a:buNone/>
            </a:pPr>
            <a:r>
              <a:rPr lang="en-US" sz="2400">
                <a:solidFill>
                  <a:schemeClr val="bg1"/>
                </a:solidFill>
              </a:rPr>
              <a:t>Research shows that young carers often experience higher stress and fewer opportunities for normal teenage development </a:t>
            </a:r>
          </a:p>
          <a:p>
            <a:pPr marL="0" indent="0">
              <a:buNone/>
            </a:pPr>
            <a:r>
              <a:rPr lang="en-US" sz="2400">
                <a:solidFill>
                  <a:schemeClr val="bg1"/>
                </a:solidFill>
              </a:rPr>
              <a:t>Steves, M. et al. (2024) Young carers' experiences of services and support. PLOS ONE.</a:t>
            </a:r>
          </a:p>
        </p:txBody>
      </p:sp>
      <p:grpSp>
        <p:nvGrpSpPr>
          <p:cNvPr id="1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6" name="Freeform: Shape 1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794777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is may contain: the silhouettes of people with their children in different poses, one is holding an infant">
            <a:extLst>
              <a:ext uri="{FF2B5EF4-FFF2-40B4-BE49-F238E27FC236}">
                <a16:creationId xmlns:a16="http://schemas.microsoft.com/office/drawing/2014/main" id="{FEEFD9C8-A152-6DA2-70A6-08FBDD111834}"/>
              </a:ext>
            </a:extLst>
          </p:cNvPr>
          <p:cNvPicPr>
            <a:picLocks noChangeAspect="1"/>
          </p:cNvPicPr>
          <p:nvPr/>
        </p:nvPicPr>
        <p:blipFill>
          <a:blip r:embed="rId2">
            <a:alphaModFix amt="60000"/>
          </a:blip>
          <a:srcRect l="21414" r="777" b="-1"/>
          <a:stretch>
            <a:fillRect/>
          </a:stretch>
        </p:blipFill>
        <p:spPr>
          <a:xfrm>
            <a:off x="181899" y="182880"/>
            <a:ext cx="5915025" cy="6499784"/>
          </a:xfrm>
          <a:prstGeom prst="rect">
            <a:avLst/>
          </a:prstGeom>
        </p:spPr>
      </p:pic>
      <p:pic>
        <p:nvPicPr>
          <p:cNvPr id="5" name="Picture 4" descr="Story Pin image">
            <a:extLst>
              <a:ext uri="{FF2B5EF4-FFF2-40B4-BE49-F238E27FC236}">
                <a16:creationId xmlns:a16="http://schemas.microsoft.com/office/drawing/2014/main" id="{CE36F6D1-B135-6E6D-C5DE-8990AFF49AEF}"/>
              </a:ext>
            </a:extLst>
          </p:cNvPr>
          <p:cNvPicPr>
            <a:picLocks noChangeAspect="1"/>
          </p:cNvPicPr>
          <p:nvPr/>
        </p:nvPicPr>
        <p:blipFill>
          <a:blip r:embed="rId3">
            <a:alphaModFix amt="60000"/>
          </a:blip>
          <a:srcRect t="32146" r="-2" b="-2"/>
          <a:stretch>
            <a:fillRect/>
          </a:stretch>
        </p:blipFill>
        <p:spPr>
          <a:xfrm>
            <a:off x="6095156" y="182880"/>
            <a:ext cx="5915025" cy="6499784"/>
          </a:xfrm>
          <a:prstGeom prst="rect">
            <a:avLst/>
          </a:prstGeom>
        </p:spPr>
      </p:pic>
      <p:sp>
        <p:nvSpPr>
          <p:cNvPr id="2" name="Title 1">
            <a:extLst>
              <a:ext uri="{FF2B5EF4-FFF2-40B4-BE49-F238E27FC236}">
                <a16:creationId xmlns:a16="http://schemas.microsoft.com/office/drawing/2014/main" id="{FB829A87-C869-7661-948C-5CE6FF6916D7}"/>
              </a:ext>
            </a:extLst>
          </p:cNvPr>
          <p:cNvSpPr>
            <a:spLocks noGrp="1"/>
          </p:cNvSpPr>
          <p:nvPr>
            <p:ph type="title"/>
          </p:nvPr>
        </p:nvSpPr>
        <p:spPr>
          <a:xfrm>
            <a:off x="844614" y="612607"/>
            <a:ext cx="8611107" cy="163445"/>
          </a:xfrm>
        </p:spPr>
        <p:txBody>
          <a:bodyPr anchor="b">
            <a:normAutofit fontScale="90000"/>
          </a:bodyPr>
          <a:lstStyle/>
          <a:p>
            <a:r>
              <a:rPr lang="en-US" sz="4000">
                <a:solidFill>
                  <a:srgbClr val="FFFFFF"/>
                </a:solidFill>
              </a:rPr>
              <a:t>Lifespan Development in Adolescence</a:t>
            </a:r>
          </a:p>
        </p:txBody>
      </p:sp>
      <p:sp>
        <p:nvSpPr>
          <p:cNvPr id="3" name="Content Placeholder 2">
            <a:extLst>
              <a:ext uri="{FF2B5EF4-FFF2-40B4-BE49-F238E27FC236}">
                <a16:creationId xmlns:a16="http://schemas.microsoft.com/office/drawing/2014/main" id="{4504C93F-F6B9-3775-1757-B469AF6A3787}"/>
              </a:ext>
            </a:extLst>
          </p:cNvPr>
          <p:cNvSpPr>
            <a:spLocks noGrp="1"/>
          </p:cNvSpPr>
          <p:nvPr>
            <p:ph idx="1"/>
          </p:nvPr>
        </p:nvSpPr>
        <p:spPr>
          <a:xfrm>
            <a:off x="844614" y="1540368"/>
            <a:ext cx="10509179" cy="5145548"/>
          </a:xfrm>
        </p:spPr>
        <p:txBody>
          <a:bodyPr vert="horz" lIns="91440" tIns="45720" rIns="91440" bIns="45720" rtlCol="0" anchor="t">
            <a:normAutofit/>
          </a:bodyPr>
          <a:lstStyle/>
          <a:p>
            <a:r>
              <a:rPr lang="en-US" sz="2400">
                <a:solidFill>
                  <a:srgbClr val="FFFFFF"/>
                </a:solidFill>
              </a:rPr>
              <a:t>Adolescence is a critical stage of </a:t>
            </a:r>
            <a:r>
              <a:rPr lang="en-US" sz="2400" b="1">
                <a:solidFill>
                  <a:srgbClr val="FFFFFF"/>
                </a:solidFill>
              </a:rPr>
              <a:t>lifespan development</a:t>
            </a:r>
            <a:r>
              <a:rPr lang="en-US" sz="2400">
                <a:solidFill>
                  <a:srgbClr val="FFFFFF"/>
                </a:solidFill>
              </a:rPr>
              <a:t> where individuals form identity, independence, and social relationships. During this period, young people normally focus on education, friendships and emotional growth. </a:t>
            </a:r>
          </a:p>
          <a:p>
            <a:r>
              <a:rPr lang="en-US" sz="2400">
                <a:solidFill>
                  <a:srgbClr val="FFFFFF"/>
                </a:solidFill>
              </a:rPr>
              <a:t>However, caregiving responsibilities can interrupt these developmental processes.</a:t>
            </a:r>
          </a:p>
          <a:p>
            <a:r>
              <a:rPr lang="en-US" sz="2400">
                <a:solidFill>
                  <a:srgbClr val="FFFFFF"/>
                </a:solidFill>
              </a:rPr>
              <a:t> Studies show that young carers may have fewer social activities and experience increased emotional pressure, which may influence their psychological development and wellbeing over time.</a:t>
            </a:r>
            <a:endParaRPr lang="en-US"/>
          </a:p>
          <a:p>
            <a:r>
              <a:rPr lang="en-US" sz="2400">
                <a:solidFill>
                  <a:srgbClr val="FFFFFF"/>
                </a:solidFill>
              </a:rPr>
              <a:t>Di </a:t>
            </a:r>
            <a:r>
              <a:rPr lang="en-US" sz="2400" err="1">
                <a:solidFill>
                  <a:srgbClr val="FFFFFF"/>
                </a:solidFill>
              </a:rPr>
              <a:t>Gessa</a:t>
            </a:r>
            <a:r>
              <a:rPr lang="en-US" sz="2400">
                <a:solidFill>
                  <a:srgbClr val="FFFFFF"/>
                </a:solidFill>
              </a:rPr>
              <a:t>, G. et al (2022) Young adult carers in the UK. UK Household Longitudinal Study.</a:t>
            </a:r>
          </a:p>
        </p:txBody>
      </p:sp>
    </p:spTree>
    <p:extLst>
      <p:ext uri="{BB962C8B-B14F-4D97-AF65-F5344CB8AC3E}">
        <p14:creationId xmlns:p14="http://schemas.microsoft.com/office/powerpoint/2010/main" val="3858520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5006F82-50D2-401C-BE85-FFEA1C196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2034F32-09B4-47B4-B550-1F1CE3D5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E281959-4C2A-43BA-8C83-11E748D3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id="{085BD03E-6111-486E-A44E-13DE7D69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1AEAC14A-07C6-4D53-B462-9F09A96B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EE382AD-4EFB-4F1D-87D8-BBAFF1A14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F9C3030-DD76-46ED-8C3D-5E6B155D7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774AC63-66CE-4E5C-9DAF-71E4E0C04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374276B0-1AE1-4BAA-A117-B59701260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09DE18F-8CB6-9A60-D224-7B5EF3A6CA8E}"/>
              </a:ext>
            </a:extLst>
          </p:cNvPr>
          <p:cNvSpPr>
            <a:spLocks noGrp="1"/>
          </p:cNvSpPr>
          <p:nvPr>
            <p:ph type="title"/>
          </p:nvPr>
        </p:nvSpPr>
        <p:spPr>
          <a:xfrm>
            <a:off x="4732374" y="7482"/>
            <a:ext cx="7460988" cy="861006"/>
          </a:xfrm>
          <a:noFill/>
        </p:spPr>
        <p:txBody>
          <a:bodyPr anchor="b">
            <a:normAutofit/>
          </a:bodyPr>
          <a:lstStyle/>
          <a:p>
            <a:r>
              <a:rPr lang="en-US" sz="4800">
                <a:solidFill>
                  <a:schemeClr val="bg1"/>
                </a:solidFill>
              </a:rPr>
              <a:t>Bowlby's Attachment Theory</a:t>
            </a:r>
          </a:p>
        </p:txBody>
      </p:sp>
      <p:sp>
        <p:nvSpPr>
          <p:cNvPr id="21" name="Rectangle 20">
            <a:extLst>
              <a:ext uri="{FF2B5EF4-FFF2-40B4-BE49-F238E27FC236}">
                <a16:creationId xmlns:a16="http://schemas.microsoft.com/office/drawing/2014/main" id="{4FCECCE4-3046-4A76-B4C0-767A625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6F309B0-04E5-4883-9605-1364452C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id="{E11AE0B5-579B-4455-9159-4E4F0A8CCE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D011DD2-D339-42A2-B916-5E9494D4A4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E43332E-2051-4B76-BC37-83CA62919D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80359C-87A2-4B25-838D-8F833616F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9" name="Rectangle 28">
            <a:extLst>
              <a:ext uri="{FF2B5EF4-FFF2-40B4-BE49-F238E27FC236}">
                <a16:creationId xmlns:a16="http://schemas.microsoft.com/office/drawing/2014/main" id="{096F20E2-F42F-4B71-8BC5-478533FE1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34039184-A11C-46AE-854D-8B2294436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2" name="Straight Connector 31">
              <a:extLst>
                <a:ext uri="{FF2B5EF4-FFF2-40B4-BE49-F238E27FC236}">
                  <a16:creationId xmlns:a16="http://schemas.microsoft.com/office/drawing/2014/main" id="{3D2F1956-BECA-4651-82AD-00D7D7F59D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3F1C39C-42B5-430D-84F0-7018DD01CE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A7D71D2-799A-4C6D-AD0E-D7BCF15E9F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C9B72C0-DA11-4A2F-BADC-5BD946CFD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3" descr="This may contain: an older man wearing a red and white striped tie with his eyes wide open, staring at the camera">
            <a:extLst>
              <a:ext uri="{FF2B5EF4-FFF2-40B4-BE49-F238E27FC236}">
                <a16:creationId xmlns:a16="http://schemas.microsoft.com/office/drawing/2014/main" id="{8F1484D6-2912-B7E2-FAF2-0B426A047682}"/>
              </a:ext>
            </a:extLst>
          </p:cNvPr>
          <p:cNvPicPr>
            <a:picLocks noChangeAspect="1"/>
          </p:cNvPicPr>
          <p:nvPr/>
        </p:nvPicPr>
        <p:blipFill>
          <a:blip r:embed="rId2"/>
          <a:srcRect l="6504" r="2" b="2"/>
          <a:stretch>
            <a:fillRect/>
          </a:stretch>
        </p:blipFill>
        <p:spPr>
          <a:xfrm>
            <a:off x="695408" y="706170"/>
            <a:ext cx="4024499" cy="5431517"/>
          </a:xfrm>
          <a:prstGeom prst="rect">
            <a:avLst/>
          </a:prstGeom>
        </p:spPr>
      </p:pic>
      <p:grpSp>
        <p:nvGrpSpPr>
          <p:cNvPr id="37" name="Group 36">
            <a:extLst>
              <a:ext uri="{FF2B5EF4-FFF2-40B4-BE49-F238E27FC236}">
                <a16:creationId xmlns:a16="http://schemas.microsoft.com/office/drawing/2014/main" id="{2219C598-7B69-490E-97B6-4E4DC496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62055" y="850149"/>
            <a:ext cx="304800" cy="429768"/>
            <a:chOff x="215328" y="-46937"/>
            <a:chExt cx="304800" cy="2773841"/>
          </a:xfrm>
        </p:grpSpPr>
        <p:cxnSp>
          <p:nvCxnSpPr>
            <p:cNvPr id="38" name="Straight Connector 37">
              <a:extLst>
                <a:ext uri="{FF2B5EF4-FFF2-40B4-BE49-F238E27FC236}">
                  <a16:creationId xmlns:a16="http://schemas.microsoft.com/office/drawing/2014/main" id="{EF504F69-53C8-4088-9C6A-56FFDA3318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5EDE870-C63A-4D06-A144-9652B7D89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CB714C2-8F44-4A42-BA66-2516AFA814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844F522-4E10-42B1-840D-5959A9639E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03B81238-709B-56EE-9187-37639879B33D}"/>
              </a:ext>
            </a:extLst>
          </p:cNvPr>
          <p:cNvSpPr>
            <a:spLocks noGrp="1"/>
          </p:cNvSpPr>
          <p:nvPr>
            <p:ph idx="1"/>
          </p:nvPr>
        </p:nvSpPr>
        <p:spPr>
          <a:xfrm>
            <a:off x="4732374" y="1071145"/>
            <a:ext cx="7474846" cy="5768638"/>
          </a:xfrm>
          <a:noFill/>
        </p:spPr>
        <p:txBody>
          <a:bodyPr vert="horz" lIns="91440" tIns="45720" rIns="91440" bIns="45720" rtlCol="0" anchor="t">
            <a:noAutofit/>
          </a:bodyPr>
          <a:lstStyle/>
          <a:p>
            <a:r>
              <a:rPr lang="en-US" sz="2400" b="1">
                <a:solidFill>
                  <a:schemeClr val="bg1"/>
                </a:solidFill>
              </a:rPr>
              <a:t>John Bowlby's Attachment </a:t>
            </a:r>
            <a:r>
              <a:rPr lang="en-US" sz="2400">
                <a:solidFill>
                  <a:schemeClr val="bg1"/>
                </a:solidFill>
              </a:rPr>
              <a:t>Theory suggests that early relationships with caregivers shape emotional development and future relationships. According to Bowlby, secure attachments provide safety, stability and emotional support, helping children develop confidence and resilience. </a:t>
            </a:r>
          </a:p>
          <a:p>
            <a:r>
              <a:rPr lang="en-US" sz="2400">
                <a:solidFill>
                  <a:schemeClr val="bg1"/>
                </a:solidFill>
              </a:rPr>
              <a:t>When a child experiences loss or instability, such as the death of a parent or a caregiving role reversal, this can affect emotional security. In Jenny's case, losing her father and becoming responsible for her mother may disrupt normal attachment patterns and increase emotional stress.</a:t>
            </a:r>
          </a:p>
          <a:p>
            <a:r>
              <a:rPr lang="en-US" sz="2400">
                <a:solidFill>
                  <a:schemeClr val="bg1"/>
                </a:solidFill>
              </a:rPr>
              <a:t>Bowlby, J (1969) Attachment and loss.</a:t>
            </a:r>
          </a:p>
          <a:p>
            <a:pPr marL="0" indent="0">
              <a:buNone/>
            </a:pPr>
            <a:endParaRPr lang="en-US" sz="1400">
              <a:solidFill>
                <a:schemeClr val="bg1"/>
              </a:solidFill>
            </a:endParaRPr>
          </a:p>
        </p:txBody>
      </p:sp>
    </p:spTree>
    <p:extLst>
      <p:ext uri="{BB962C8B-B14F-4D97-AF65-F5344CB8AC3E}">
        <p14:creationId xmlns:p14="http://schemas.microsoft.com/office/powerpoint/2010/main" val="3807647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ild touching a statue&#10;&#10;AI-generated content may be incorrect.">
            <a:extLst>
              <a:ext uri="{FF2B5EF4-FFF2-40B4-BE49-F238E27FC236}">
                <a16:creationId xmlns:a16="http://schemas.microsoft.com/office/drawing/2014/main" id="{848A4BDA-E509-716B-766E-7F99CA576B59}"/>
              </a:ext>
            </a:extLst>
          </p:cNvPr>
          <p:cNvPicPr>
            <a:picLocks noChangeAspect="1"/>
          </p:cNvPicPr>
          <p:nvPr/>
        </p:nvPicPr>
        <p:blipFill>
          <a:blip r:embed="rId2"/>
          <a:srcRect l="3729" r="468"/>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E071766D-F104-4E9C-7B46-D391359FCE91}"/>
              </a:ext>
            </a:extLst>
          </p:cNvPr>
          <p:cNvSpPr>
            <a:spLocks noGrp="1"/>
          </p:cNvSpPr>
          <p:nvPr>
            <p:ph idx="1"/>
          </p:nvPr>
        </p:nvSpPr>
        <p:spPr>
          <a:xfrm>
            <a:off x="3295298" y="4001"/>
            <a:ext cx="5281704" cy="6853998"/>
          </a:xfrm>
        </p:spPr>
        <p:txBody>
          <a:bodyPr vert="horz" lIns="91440" tIns="45720" rIns="91440" bIns="45720" rtlCol="0" anchor="t">
            <a:noAutofit/>
          </a:bodyPr>
          <a:lstStyle/>
          <a:p>
            <a:r>
              <a:rPr lang="en-US" sz="2400">
                <a:solidFill>
                  <a:schemeClr val="tx1">
                    <a:lumMod val="85000"/>
                    <a:lumOff val="15000"/>
                  </a:schemeClr>
                </a:solidFill>
              </a:rPr>
              <a:t>The death of Jenny's father has a significant emotional impact during her childhood. Parental loss during adolescence can increase  vulnerability to depression, anxiety and emotional insecurity. Attachment theory suggests that losing a key caregiver may affect a young person's sense of safety and stability.</a:t>
            </a:r>
          </a:p>
          <a:p>
            <a:r>
              <a:rPr lang="en-US" sz="2400">
                <a:solidFill>
                  <a:schemeClr val="tx1">
                    <a:lumMod val="85000"/>
                    <a:lumOff val="15000"/>
                  </a:schemeClr>
                </a:solidFill>
              </a:rPr>
              <a:t>For Jenny, this loss may forced her to take on adult responsibilities earlier than expected, which can affect emotional development and </a:t>
            </a:r>
            <a:r>
              <a:rPr lang="en-US" sz="2400" err="1">
                <a:solidFill>
                  <a:schemeClr val="tx1">
                    <a:lumMod val="85000"/>
                    <a:lumOff val="15000"/>
                  </a:schemeClr>
                </a:solidFill>
              </a:rPr>
              <a:t>copin</a:t>
            </a:r>
            <a:r>
              <a:rPr lang="en-US" sz="2400">
                <a:solidFill>
                  <a:schemeClr val="tx1">
                    <a:lumMod val="85000"/>
                    <a:lumOff val="15000"/>
                  </a:schemeClr>
                </a:solidFill>
              </a:rPr>
              <a:t>g mechanisms. </a:t>
            </a:r>
          </a:p>
          <a:p>
            <a:r>
              <a:rPr lang="en-US" sz="2400">
                <a:solidFill>
                  <a:schemeClr val="tx1">
                    <a:lumMod val="85000"/>
                    <a:lumOff val="15000"/>
                  </a:schemeClr>
                </a:solidFill>
              </a:rPr>
              <a:t>Allen, B. (2021) Attachment and adolescent depression. Psychology Research.</a:t>
            </a:r>
          </a:p>
        </p:txBody>
      </p:sp>
      <p:pic>
        <p:nvPicPr>
          <p:cNvPr id="4" name="Picture 3" descr="A child holding a flower in her hand&#10;&#10;AI-generated content may be incorrect.">
            <a:extLst>
              <a:ext uri="{FF2B5EF4-FFF2-40B4-BE49-F238E27FC236}">
                <a16:creationId xmlns:a16="http://schemas.microsoft.com/office/drawing/2014/main" id="{F09B8835-DED6-89A4-AEAD-2D8FD1902C3B}"/>
              </a:ext>
            </a:extLst>
          </p:cNvPr>
          <p:cNvPicPr>
            <a:picLocks noChangeAspect="1"/>
          </p:cNvPicPr>
          <p:nvPr/>
        </p:nvPicPr>
        <p:blipFill>
          <a:blip r:embed="rId3"/>
          <a:srcRect l="18164" r="2942"/>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590193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580D1-5AEB-8E03-3233-2300B9371DF7}"/>
              </a:ext>
            </a:extLst>
          </p:cNvPr>
          <p:cNvSpPr>
            <a:spLocks noGrp="1"/>
          </p:cNvSpPr>
          <p:nvPr>
            <p:ph type="title"/>
          </p:nvPr>
        </p:nvSpPr>
        <p:spPr/>
        <p:txBody>
          <a:bodyPr/>
          <a:lstStyle/>
          <a:p>
            <a:r>
              <a:rPr lang="en-US"/>
              <a:t>Impact of being a young carer</a:t>
            </a:r>
          </a:p>
        </p:txBody>
      </p:sp>
      <p:sp>
        <p:nvSpPr>
          <p:cNvPr id="3" name="Content Placeholder 2">
            <a:extLst>
              <a:ext uri="{FF2B5EF4-FFF2-40B4-BE49-F238E27FC236}">
                <a16:creationId xmlns:a16="http://schemas.microsoft.com/office/drawing/2014/main" id="{1E26C125-8BFF-283C-65A9-126E61E4D97E}"/>
              </a:ext>
            </a:extLst>
          </p:cNvPr>
          <p:cNvSpPr>
            <a:spLocks noGrp="1"/>
          </p:cNvSpPr>
          <p:nvPr>
            <p:ph idx="1"/>
          </p:nvPr>
        </p:nvSpPr>
        <p:spPr/>
        <p:txBody>
          <a:bodyPr vert="horz" lIns="91440" tIns="45720" rIns="91440" bIns="45720" rtlCol="0" anchor="t">
            <a:normAutofit/>
          </a:bodyPr>
          <a:lstStyle/>
          <a:p>
            <a:r>
              <a:rPr lang="en-US"/>
              <a:t>Young carers often experience additional stress due to balancing education, social life and caregiving duties. Research indicates that young carers are more likely to experience emotional strain, reduced social opportunities  and poore</a:t>
            </a:r>
            <a:r>
              <a:rPr lang="en-US">
                <a:solidFill>
                  <a:srgbClr val="000000"/>
                </a:solidFill>
                <a:latin typeface="Aptos"/>
              </a:rPr>
              <a:t>r</a:t>
            </a:r>
            <a:r>
              <a:rPr lang="en-US"/>
              <a:t> mental health outcomes compared to their peers. Jenny's responsibilities over the last five years may therefore affect her wellbeing, academic performance and ability to form friendships.</a:t>
            </a:r>
          </a:p>
          <a:p>
            <a:r>
              <a:rPr lang="en-US" err="1"/>
              <a:t>D'Mmen</a:t>
            </a:r>
            <a:r>
              <a:rPr lang="en-US"/>
              <a:t> , B , Socci, M., &amp;Santini, S. (2021) Intergenerational caring. BMC Geriatrics.</a:t>
            </a:r>
          </a:p>
        </p:txBody>
      </p:sp>
    </p:spTree>
    <p:extLst>
      <p:ext uri="{BB962C8B-B14F-4D97-AF65-F5344CB8AC3E}">
        <p14:creationId xmlns:p14="http://schemas.microsoft.com/office/powerpoint/2010/main" val="3783386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1" name="Picture 20">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pic>
        <p:nvPicPr>
          <p:cNvPr id="5" name="Picture 4" descr="This may contain: a woman sleeping on top of a bed next to a computer monitor">
            <a:extLst>
              <a:ext uri="{FF2B5EF4-FFF2-40B4-BE49-F238E27FC236}">
                <a16:creationId xmlns:a16="http://schemas.microsoft.com/office/drawing/2014/main" id="{C416F242-969C-7370-8C5E-733FAC4A77D1}"/>
              </a:ext>
            </a:extLst>
          </p:cNvPr>
          <p:cNvPicPr>
            <a:picLocks noChangeAspect="1"/>
          </p:cNvPicPr>
          <p:nvPr/>
        </p:nvPicPr>
        <p:blipFill>
          <a:blip r:embed="rId3">
            <a:alphaModFix amt="60000"/>
          </a:blip>
          <a:srcRect l="11212" r="-1"/>
          <a:stretch>
            <a:fillRect/>
          </a:stretch>
        </p:blipFill>
        <p:spPr>
          <a:xfrm>
            <a:off x="20" y="10"/>
            <a:ext cx="4063768" cy="6857990"/>
          </a:xfrm>
          <a:prstGeom prst="rect">
            <a:avLst/>
          </a:prstGeom>
        </p:spPr>
      </p:pic>
      <p:pic>
        <p:nvPicPr>
          <p:cNvPr id="4" name="Picture 3" descr="This may contain: three young women are hugging each other in front of a pink glitter background with the words happy best friends day">
            <a:extLst>
              <a:ext uri="{FF2B5EF4-FFF2-40B4-BE49-F238E27FC236}">
                <a16:creationId xmlns:a16="http://schemas.microsoft.com/office/drawing/2014/main" id="{641DF260-8978-8434-AC25-404879442E3D}"/>
              </a:ext>
            </a:extLst>
          </p:cNvPr>
          <p:cNvPicPr>
            <a:picLocks noChangeAspect="1"/>
          </p:cNvPicPr>
          <p:nvPr/>
        </p:nvPicPr>
        <p:blipFill>
          <a:blip r:embed="rId4">
            <a:alphaModFix amt="60000"/>
          </a:blip>
          <a:srcRect l="12882" r="4242"/>
          <a:stretch>
            <a:fillRect/>
          </a:stretch>
        </p:blipFill>
        <p:spPr>
          <a:xfrm>
            <a:off x="4064424" y="10"/>
            <a:ext cx="4063788" cy="6857990"/>
          </a:xfrm>
          <a:prstGeom prst="rect">
            <a:avLst/>
          </a:prstGeom>
        </p:spPr>
      </p:pic>
      <p:pic>
        <p:nvPicPr>
          <p:cNvPr id="6" name="Picture 5" descr="A person measuring an elderly person&amp;#39;s hand&#10;&#10;AI-generated content may be incorrect.">
            <a:extLst>
              <a:ext uri="{FF2B5EF4-FFF2-40B4-BE49-F238E27FC236}">
                <a16:creationId xmlns:a16="http://schemas.microsoft.com/office/drawing/2014/main" id="{D3444B24-EEEF-E35D-DF09-E656A21F984C}"/>
              </a:ext>
            </a:extLst>
          </p:cNvPr>
          <p:cNvPicPr>
            <a:picLocks noChangeAspect="1"/>
          </p:cNvPicPr>
          <p:nvPr/>
        </p:nvPicPr>
        <p:blipFill>
          <a:blip r:embed="rId5">
            <a:alphaModFix amt="60000"/>
          </a:blip>
          <a:srcRect l="5495" r="5732"/>
          <a:stretch>
            <a:fillRect/>
          </a:stretch>
        </p:blipFill>
        <p:spPr>
          <a:xfrm>
            <a:off x="8128212" y="10"/>
            <a:ext cx="4063788" cy="6857990"/>
          </a:xfrm>
          <a:prstGeom prst="rect">
            <a:avLst/>
          </a:prstGeom>
        </p:spPr>
      </p:pic>
      <p:sp>
        <p:nvSpPr>
          <p:cNvPr id="2" name="Title 1">
            <a:extLst>
              <a:ext uri="{FF2B5EF4-FFF2-40B4-BE49-F238E27FC236}">
                <a16:creationId xmlns:a16="http://schemas.microsoft.com/office/drawing/2014/main" id="{0587461C-AC21-3D6F-6789-7DA8BD2D1659}"/>
              </a:ext>
            </a:extLst>
          </p:cNvPr>
          <p:cNvSpPr>
            <a:spLocks noGrp="1"/>
          </p:cNvSpPr>
          <p:nvPr>
            <p:ph type="title"/>
          </p:nvPr>
        </p:nvSpPr>
        <p:spPr>
          <a:xfrm>
            <a:off x="1191965" y="552807"/>
            <a:ext cx="9801854" cy="365786"/>
          </a:xfrm>
        </p:spPr>
        <p:txBody>
          <a:bodyPr anchor="b">
            <a:normAutofit fontScale="90000"/>
          </a:bodyPr>
          <a:lstStyle/>
          <a:p>
            <a:pPr algn="ctr"/>
            <a:r>
              <a:rPr lang="en-US" sz="4800">
                <a:solidFill>
                  <a:srgbClr val="FFFFFF"/>
                </a:solidFill>
              </a:rPr>
              <a:t>Social and Emotional Effects</a:t>
            </a:r>
          </a:p>
        </p:txBody>
      </p:sp>
      <p:sp>
        <p:nvSpPr>
          <p:cNvPr id="3" name="Content Placeholder 2">
            <a:extLst>
              <a:ext uri="{FF2B5EF4-FFF2-40B4-BE49-F238E27FC236}">
                <a16:creationId xmlns:a16="http://schemas.microsoft.com/office/drawing/2014/main" id="{C0A121F1-3864-6101-8516-D9AFFC276E2A}"/>
              </a:ext>
            </a:extLst>
          </p:cNvPr>
          <p:cNvSpPr>
            <a:spLocks noGrp="1"/>
          </p:cNvSpPr>
          <p:nvPr>
            <p:ph idx="1"/>
          </p:nvPr>
        </p:nvSpPr>
        <p:spPr>
          <a:xfrm>
            <a:off x="476" y="3247825"/>
            <a:ext cx="11605285" cy="3605904"/>
          </a:xfrm>
        </p:spPr>
        <p:txBody>
          <a:bodyPr vert="horz" lIns="91440" tIns="45720" rIns="91440" bIns="45720" rtlCol="0" anchor="t">
            <a:normAutofit/>
          </a:bodyPr>
          <a:lstStyle/>
          <a:p>
            <a:pPr algn="ctr"/>
            <a:r>
              <a:rPr lang="en-US">
                <a:solidFill>
                  <a:srgbClr val="FFFFFF"/>
                </a:solidFill>
              </a:rPr>
              <a:t>Caregi</a:t>
            </a:r>
            <a:r>
              <a:rPr lang="en-US">
                <a:solidFill>
                  <a:srgbClr val="FFFFFF"/>
                </a:solidFill>
                <a:latin typeface="Aptos"/>
              </a:rPr>
              <a:t>ving </a:t>
            </a:r>
            <a:r>
              <a:rPr lang="en-US" err="1">
                <a:solidFill>
                  <a:srgbClr val="FFFFFF"/>
                </a:solidFill>
                <a:latin typeface="Aptos"/>
              </a:rPr>
              <a:t>responsibilites</a:t>
            </a:r>
            <a:r>
              <a:rPr lang="en-US">
                <a:solidFill>
                  <a:srgbClr val="FFFFFF"/>
                </a:solidFill>
              </a:rPr>
              <a:t> can limit social time and peer relationships. Studiers show young carers often report fewer close friendship s because their responsibilities reduce leisure time and increase emotional stress. </a:t>
            </a:r>
            <a:endParaRPr lang="en-US"/>
          </a:p>
          <a:p>
            <a:pPr algn="ctr"/>
            <a:r>
              <a:rPr lang="en-US">
                <a:solidFill>
                  <a:srgbClr val="FFFFFF"/>
                </a:solidFill>
              </a:rPr>
              <a:t>For Jenny, spending time caring for her mother may mean she has fewer opportunities to socialise with peers, which can affect emotional wellbeing and identity development during adolescence.</a:t>
            </a:r>
            <a:endParaRPr lang="en-US"/>
          </a:p>
          <a:p>
            <a:pPr algn="ctr"/>
            <a:r>
              <a:rPr lang="en-US">
                <a:solidFill>
                  <a:srgbClr val="FFFFFF"/>
                </a:solidFill>
              </a:rPr>
              <a:t>Di </a:t>
            </a:r>
            <a:r>
              <a:rPr lang="en-US" err="1">
                <a:solidFill>
                  <a:srgbClr val="FFFFFF"/>
                </a:solidFill>
              </a:rPr>
              <a:t>Gessa</a:t>
            </a:r>
            <a:r>
              <a:rPr lang="en-US">
                <a:solidFill>
                  <a:srgbClr val="FFFFFF"/>
                </a:solidFill>
              </a:rPr>
              <a:t>, G. et al. (2022) Young adult caregiving and social relationships. UK Household Longitudinal Study.</a:t>
            </a:r>
          </a:p>
          <a:p>
            <a:pPr algn="ctr"/>
            <a:endParaRPr lang="en-US" sz="1800">
              <a:solidFill>
                <a:srgbClr val="FFFFFF"/>
              </a:solidFill>
            </a:endParaRPr>
          </a:p>
        </p:txBody>
      </p:sp>
    </p:spTree>
    <p:extLst>
      <p:ext uri="{BB962C8B-B14F-4D97-AF65-F5344CB8AC3E}">
        <p14:creationId xmlns:p14="http://schemas.microsoft.com/office/powerpoint/2010/main" val="3064157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18" name="Rectangle 17">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This may contain: two women sitting on a couch looking at an electronic device">
            <a:extLst>
              <a:ext uri="{FF2B5EF4-FFF2-40B4-BE49-F238E27FC236}">
                <a16:creationId xmlns:a16="http://schemas.microsoft.com/office/drawing/2014/main" id="{9ECCD83B-DE39-5A12-621E-CC24A804AC43}"/>
              </a:ext>
            </a:extLst>
          </p:cNvPr>
          <p:cNvPicPr>
            <a:picLocks noChangeAspect="1"/>
          </p:cNvPicPr>
          <p:nvPr/>
        </p:nvPicPr>
        <p:blipFill>
          <a:blip r:embed="rId3">
            <a:alphaModFix amt="60000"/>
          </a:blip>
          <a:srcRect l="8031" r="3080"/>
          <a:stretch>
            <a:fillRect/>
          </a:stretch>
        </p:blipFill>
        <p:spPr>
          <a:xfrm>
            <a:off x="20" y="10"/>
            <a:ext cx="6095980" cy="6857990"/>
          </a:xfrm>
          <a:prstGeom prst="rect">
            <a:avLst/>
          </a:prstGeom>
        </p:spPr>
      </p:pic>
      <p:pic>
        <p:nvPicPr>
          <p:cNvPr id="5" name="Picture 4" descr="This may contain: two women are walking down the hallway with folders in their hands and one is holding a blue folder">
            <a:extLst>
              <a:ext uri="{FF2B5EF4-FFF2-40B4-BE49-F238E27FC236}">
                <a16:creationId xmlns:a16="http://schemas.microsoft.com/office/drawing/2014/main" id="{2B1283CA-6870-7E99-6F7F-DD468D026FB7}"/>
              </a:ext>
            </a:extLst>
          </p:cNvPr>
          <p:cNvPicPr>
            <a:picLocks noChangeAspect="1"/>
          </p:cNvPicPr>
          <p:nvPr/>
        </p:nvPicPr>
        <p:blipFill>
          <a:blip r:embed="rId4">
            <a:alphaModFix amt="60000"/>
          </a:blip>
          <a:srcRect r="19113" b="2"/>
          <a:stretch>
            <a:fillRect/>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45123835-179D-2597-234D-A8FFBAA906CE}"/>
              </a:ext>
            </a:extLst>
          </p:cNvPr>
          <p:cNvSpPr>
            <a:spLocks noGrp="1"/>
          </p:cNvSpPr>
          <p:nvPr>
            <p:ph type="title"/>
          </p:nvPr>
        </p:nvSpPr>
        <p:spPr>
          <a:xfrm>
            <a:off x="1191965" y="552807"/>
            <a:ext cx="9801854" cy="157968"/>
          </a:xfrm>
        </p:spPr>
        <p:txBody>
          <a:bodyPr anchor="b">
            <a:normAutofit fontScale="90000"/>
          </a:bodyPr>
          <a:lstStyle/>
          <a:p>
            <a:pPr algn="ctr"/>
            <a:r>
              <a:rPr lang="en-US" sz="4800">
                <a:solidFill>
                  <a:srgbClr val="FFFFFF"/>
                </a:solidFill>
              </a:rPr>
              <a:t>Community Support Plan for Jenny </a:t>
            </a:r>
          </a:p>
        </p:txBody>
      </p:sp>
      <p:sp>
        <p:nvSpPr>
          <p:cNvPr id="3" name="Content Placeholder 2">
            <a:extLst>
              <a:ext uri="{FF2B5EF4-FFF2-40B4-BE49-F238E27FC236}">
                <a16:creationId xmlns:a16="http://schemas.microsoft.com/office/drawing/2014/main" id="{41F87953-0C28-7E3B-7DDE-46CA04300E4D}"/>
              </a:ext>
            </a:extLst>
          </p:cNvPr>
          <p:cNvSpPr>
            <a:spLocks noGrp="1"/>
          </p:cNvSpPr>
          <p:nvPr>
            <p:ph idx="1"/>
          </p:nvPr>
        </p:nvSpPr>
        <p:spPr>
          <a:xfrm>
            <a:off x="1191966" y="2563685"/>
            <a:ext cx="9801854" cy="4162036"/>
          </a:xfrm>
        </p:spPr>
        <p:txBody>
          <a:bodyPr vert="horz" lIns="91440" tIns="45720" rIns="91440" bIns="45720" rtlCol="0" anchor="t">
            <a:normAutofit/>
          </a:bodyPr>
          <a:lstStyle/>
          <a:p>
            <a:pPr algn="ctr"/>
            <a:r>
              <a:rPr lang="en-US" sz="2400">
                <a:solidFill>
                  <a:srgbClr val="FFFFFF"/>
                </a:solidFill>
              </a:rPr>
              <a:t>A community support plan should focus on both Jenny and her mother. Key interventions could include access to young carer support groups, school support from teachers, counselling services and practical care for her mother from health or social care workers.</a:t>
            </a:r>
          </a:p>
          <a:p>
            <a:pPr algn="ctr"/>
            <a:r>
              <a:rPr lang="en-US" sz="2400">
                <a:solidFill>
                  <a:srgbClr val="FFFFFF"/>
                </a:solidFill>
              </a:rPr>
              <a:t> Providing support for Jenny's mother may reduce Jenny's caregiving  burden and allow her to focus on education, friendships and personal development.</a:t>
            </a:r>
          </a:p>
          <a:p>
            <a:pPr algn="ctr"/>
            <a:endParaRPr lang="en-US" sz="2400">
              <a:solidFill>
                <a:srgbClr val="FFFFFF"/>
              </a:solidFill>
            </a:endParaRPr>
          </a:p>
          <a:p>
            <a:pPr algn="ctr"/>
            <a:r>
              <a:rPr lang="en-US" sz="2400">
                <a:solidFill>
                  <a:srgbClr val="FFFFFF"/>
                </a:solidFill>
              </a:rPr>
              <a:t>Saul, H. et al. (2025) What support do young carers find helpful? The BMJ.</a:t>
            </a:r>
          </a:p>
        </p:txBody>
      </p:sp>
    </p:spTree>
    <p:extLst>
      <p:ext uri="{BB962C8B-B14F-4D97-AF65-F5344CB8AC3E}">
        <p14:creationId xmlns:p14="http://schemas.microsoft.com/office/powerpoint/2010/main" val="517786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48EC5F-08D0-B6E6-2BAC-D4DCDBE87E66}"/>
              </a:ext>
            </a:extLst>
          </p:cNvPr>
          <p:cNvSpPr>
            <a:spLocks noGrp="1"/>
          </p:cNvSpPr>
          <p:nvPr>
            <p:ph type="title"/>
          </p:nvPr>
        </p:nvSpPr>
        <p:spPr>
          <a:xfrm>
            <a:off x="572493" y="238539"/>
            <a:ext cx="11018520" cy="1434415"/>
          </a:xfrm>
        </p:spPr>
        <p:txBody>
          <a:bodyPr anchor="b">
            <a:normAutofit/>
          </a:bodyPr>
          <a:lstStyle/>
          <a:p>
            <a:r>
              <a:rPr lang="en-US" sz="5400"/>
              <a:t>Additional support: Young carer groups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1970FF-7B42-9FC2-9291-B4C4FF071DA1}"/>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000"/>
              <a:t>Attending a young carers support group could help Jenny feel less isolated and more understood . Being around other young people who are caring for family members may help her realise she is not alone in her experiences. These groups can create a sense of community</a:t>
            </a:r>
            <a:endParaRPr lang="en-US"/>
          </a:p>
          <a:p>
            <a:r>
              <a:rPr lang="en-US" sz="2000"/>
              <a:t> Where carers can share challenges, coping strategies and emotional support. For jenny, meeting others her age who are managing similar responsibilities while continuing with school and daily life may help improve her wellbeing and resilience.</a:t>
            </a:r>
            <a:endParaRPr lang="en-US"/>
          </a:p>
          <a:p>
            <a:r>
              <a:rPr lang="en-US" sz="2000"/>
              <a:t>Saul, H., Deeney, B., Swaithes, L. and Stevens, M. (2025) 'When support do young carers find helpful?',</a:t>
            </a:r>
          </a:p>
        </p:txBody>
      </p:sp>
      <p:pic>
        <p:nvPicPr>
          <p:cNvPr id="4" name="Picture 3" descr="This may contain: a group of people sitting in chairs on top of a snow covered ground next to each other">
            <a:extLst>
              <a:ext uri="{FF2B5EF4-FFF2-40B4-BE49-F238E27FC236}">
                <a16:creationId xmlns:a16="http://schemas.microsoft.com/office/drawing/2014/main" id="{B97B7F04-DDAF-37CC-F698-C9FDA93EC4A9}"/>
              </a:ext>
            </a:extLst>
          </p:cNvPr>
          <p:cNvPicPr>
            <a:picLocks noChangeAspect="1"/>
          </p:cNvPicPr>
          <p:nvPr/>
        </p:nvPicPr>
        <p:blipFill>
          <a:blip r:embed="rId2"/>
          <a:srcRect l="8333" r="10374" b="1"/>
          <a:stretch>
            <a:fillRect/>
          </a:stretch>
        </p:blipFill>
        <p:spPr>
          <a:xfrm>
            <a:off x="7450278" y="2072512"/>
            <a:ext cx="4305966" cy="4547271"/>
          </a:xfrm>
          <a:prstGeom prst="rect">
            <a:avLst/>
          </a:prstGeom>
        </p:spPr>
      </p:pic>
    </p:spTree>
    <p:extLst>
      <p:ext uri="{BB962C8B-B14F-4D97-AF65-F5344CB8AC3E}">
        <p14:creationId xmlns:p14="http://schemas.microsoft.com/office/powerpoint/2010/main" val="3502433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5637-82BF-F520-1BB1-ABF1B211EFD4}"/>
              </a:ext>
            </a:extLst>
          </p:cNvPr>
          <p:cNvSpPr>
            <a:spLocks noGrp="1"/>
          </p:cNvSpPr>
          <p:nvPr>
            <p:ph type="title"/>
          </p:nvPr>
        </p:nvSpPr>
        <p:spPr>
          <a:xfrm>
            <a:off x="3283492" y="-2146"/>
            <a:ext cx="5855595" cy="900712"/>
          </a:xfrm>
        </p:spPr>
        <p:txBody>
          <a:bodyPr>
            <a:normAutofit fontScale="90000"/>
          </a:bodyPr>
          <a:lstStyle/>
          <a:p>
            <a:pPr algn="ctr"/>
            <a:r>
              <a:rPr lang="en-US" sz="4100">
                <a:solidFill>
                  <a:schemeClr val="tx1">
                    <a:lumMod val="85000"/>
                    <a:lumOff val="15000"/>
                  </a:schemeClr>
                </a:solidFill>
              </a:rPr>
              <a:t>Nature and Nurture influences </a:t>
            </a:r>
          </a:p>
        </p:txBody>
      </p:sp>
      <p:pic>
        <p:nvPicPr>
          <p:cNvPr id="4" name="Picture 3" descr="This may contain: a painting of two women hugging each other">
            <a:extLst>
              <a:ext uri="{FF2B5EF4-FFF2-40B4-BE49-F238E27FC236}">
                <a16:creationId xmlns:a16="http://schemas.microsoft.com/office/drawing/2014/main" id="{530AAA82-E4DB-819D-BBF7-17286FA02B5C}"/>
              </a:ext>
            </a:extLst>
          </p:cNvPr>
          <p:cNvPicPr>
            <a:picLocks noChangeAspect="1"/>
          </p:cNvPicPr>
          <p:nvPr/>
        </p:nvPicPr>
        <p:blipFill>
          <a:blip r:embed="rId2"/>
          <a:srcRect l="16016" r="30095"/>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D9FCF62D-6765-31D0-A894-5CFB9F287D44}"/>
              </a:ext>
            </a:extLst>
          </p:cNvPr>
          <p:cNvSpPr>
            <a:spLocks noGrp="1"/>
          </p:cNvSpPr>
          <p:nvPr>
            <p:ph idx="1"/>
          </p:nvPr>
        </p:nvSpPr>
        <p:spPr>
          <a:xfrm>
            <a:off x="3372572" y="902400"/>
            <a:ext cx="5441322" cy="5861153"/>
          </a:xfrm>
        </p:spPr>
        <p:txBody>
          <a:bodyPr vert="horz" lIns="91440" tIns="45720" rIns="91440" bIns="45720" rtlCol="0" anchor="t">
            <a:noAutofit/>
          </a:bodyPr>
          <a:lstStyle/>
          <a:p>
            <a:pPr marL="0" indent="0">
              <a:buNone/>
            </a:pPr>
            <a:r>
              <a:rPr lang="en-US" sz="2000">
                <a:solidFill>
                  <a:schemeClr val="tx1">
                    <a:lumMod val="85000"/>
                    <a:lumOff val="15000"/>
                  </a:schemeClr>
                </a:solidFill>
              </a:rPr>
              <a:t>Jenny's development is influenced by both biological and environmental factors. Biologically, adolescences is a period of emotional and neurological development. </a:t>
            </a:r>
          </a:p>
          <a:p>
            <a:pPr marL="0" indent="0">
              <a:buNone/>
            </a:pPr>
            <a:r>
              <a:rPr lang="en-US" sz="2000">
                <a:solidFill>
                  <a:schemeClr val="tx1">
                    <a:lumMod val="85000"/>
                    <a:lumOff val="15000"/>
                  </a:schemeClr>
                </a:solidFill>
              </a:rPr>
              <a:t>Environmentally. Jenny's family situation and caregiving responsibilities shape her experiences.</a:t>
            </a:r>
          </a:p>
          <a:p>
            <a:pPr marL="0" indent="0">
              <a:buNone/>
            </a:pPr>
            <a:r>
              <a:rPr lang="en-US" sz="2000">
                <a:solidFill>
                  <a:schemeClr val="tx1">
                    <a:lumMod val="85000"/>
                    <a:lumOff val="15000"/>
                  </a:schemeClr>
                </a:solidFill>
              </a:rPr>
              <a:t> Research shows that stressful environments can  affect emotional wellbeing, but supportive relationships and services can help build resilience and positive outcomes for young carers.</a:t>
            </a:r>
          </a:p>
          <a:p>
            <a:endParaRPr lang="en-US" sz="2000">
              <a:solidFill>
                <a:schemeClr val="tx1">
                  <a:lumMod val="85000"/>
                  <a:lumOff val="15000"/>
                </a:schemeClr>
              </a:solidFill>
            </a:endParaRPr>
          </a:p>
          <a:p>
            <a:r>
              <a:rPr lang="en-US" sz="2000">
                <a:solidFill>
                  <a:schemeClr val="tx1">
                    <a:lumMod val="85000"/>
                    <a:lumOff val="15000"/>
                  </a:schemeClr>
                </a:solidFill>
              </a:rPr>
              <a:t>Stevens, M. et. (2024) Young carers' experiences of services and support PLOS ONE.</a:t>
            </a:r>
          </a:p>
          <a:p>
            <a:pPr marL="0" indent="0">
              <a:buNone/>
            </a:pPr>
            <a:endParaRPr lang="en-US" sz="1400">
              <a:solidFill>
                <a:schemeClr val="tx1">
                  <a:lumMod val="85000"/>
                  <a:lumOff val="15000"/>
                </a:schemeClr>
              </a:solidFill>
            </a:endParaRPr>
          </a:p>
        </p:txBody>
      </p:sp>
      <p:pic>
        <p:nvPicPr>
          <p:cNvPr id="5" name="Picture 4" descr="Story Pin image">
            <a:extLst>
              <a:ext uri="{FF2B5EF4-FFF2-40B4-BE49-F238E27FC236}">
                <a16:creationId xmlns:a16="http://schemas.microsoft.com/office/drawing/2014/main" id="{19C6CDC8-B65A-6ED1-0CD1-4D31ACFC762E}"/>
              </a:ext>
            </a:extLst>
          </p:cNvPr>
          <p:cNvPicPr>
            <a:picLocks noChangeAspect="1"/>
          </p:cNvPicPr>
          <p:nvPr/>
        </p:nvPicPr>
        <p:blipFill>
          <a:blip r:embed="rId3"/>
          <a:srcRect l="21360" r="10248"/>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40848078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7E4DF-01A4-F83B-ACC1-436F38B1AACE}"/>
              </a:ext>
            </a:extLst>
          </p:cNvPr>
          <p:cNvSpPr>
            <a:spLocks noGrp="1"/>
          </p:cNvSpPr>
          <p:nvPr>
            <p:ph type="title"/>
          </p:nvPr>
        </p:nvSpPr>
        <p:spPr>
          <a:xfrm>
            <a:off x="838200" y="365125"/>
            <a:ext cx="10515600" cy="365641"/>
          </a:xfrm>
        </p:spPr>
        <p:txBody>
          <a:bodyPr>
            <a:normAutofit fontScale="90000"/>
          </a:bodyPr>
          <a:lstStyle/>
          <a:p>
            <a:r>
              <a:rPr lang="en-US"/>
              <a:t>Conclusion</a:t>
            </a:r>
          </a:p>
        </p:txBody>
      </p:sp>
      <p:sp>
        <p:nvSpPr>
          <p:cNvPr id="3" name="Content Placeholder 2">
            <a:extLst>
              <a:ext uri="{FF2B5EF4-FFF2-40B4-BE49-F238E27FC236}">
                <a16:creationId xmlns:a16="http://schemas.microsoft.com/office/drawing/2014/main" id="{AEC84628-78D4-172D-5CBC-5BDC0CA3942A}"/>
              </a:ext>
            </a:extLst>
          </p:cNvPr>
          <p:cNvSpPr>
            <a:spLocks noGrp="1"/>
          </p:cNvSpPr>
          <p:nvPr>
            <p:ph idx="1"/>
          </p:nvPr>
        </p:nvSpPr>
        <p:spPr>
          <a:xfrm>
            <a:off x="284019" y="1142794"/>
            <a:ext cx="11069781" cy="5034169"/>
          </a:xfrm>
        </p:spPr>
        <p:txBody>
          <a:bodyPr vert="horz" lIns="91440" tIns="45720" rIns="91440" bIns="45720" rtlCol="0" anchor="t">
            <a:normAutofit fontScale="92500"/>
          </a:bodyPr>
          <a:lstStyle/>
          <a:p>
            <a:r>
              <a:rPr lang="en-US"/>
              <a:t>In conclusion, Jenny's experience as a young career highlights how family circumstances can influence adolescent development. Using bowlby's Attachment theory, it is clear that parental loss and increased responsibilities may affect emotional security and well-being. </a:t>
            </a:r>
          </a:p>
          <a:p>
            <a:r>
              <a:rPr lang="en-US"/>
              <a:t>However, research shows that with appropriate support such as young carer groups school support and community services, young carers like Jenny can do resilience and maintain development. Providing the right support is essential to ensure Jenny's wellbeing and future opportunities are protected.</a:t>
            </a:r>
          </a:p>
          <a:p>
            <a:endParaRPr lang="en-US"/>
          </a:p>
          <a:p>
            <a:r>
              <a:rPr lang="en-US"/>
              <a:t>Steves, M. et al. (2024) Young carers' experiences of services and support.</a:t>
            </a:r>
          </a:p>
          <a:p>
            <a:r>
              <a:rPr lang="en-US"/>
              <a:t>PLOS ONE.</a:t>
            </a:r>
          </a:p>
          <a:p>
            <a:endParaRPr lang="en-US"/>
          </a:p>
        </p:txBody>
      </p:sp>
    </p:spTree>
    <p:extLst>
      <p:ext uri="{BB962C8B-B14F-4D97-AF65-F5344CB8AC3E}">
        <p14:creationId xmlns:p14="http://schemas.microsoft.com/office/powerpoint/2010/main" val="1218235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4DB1-5445-3D0E-AA1C-BD0864F38EE6}"/>
              </a:ext>
            </a:extLst>
          </p:cNvPr>
          <p:cNvSpPr>
            <a:spLocks noGrp="1"/>
          </p:cNvSpPr>
          <p:nvPr>
            <p:ph type="title"/>
          </p:nvPr>
        </p:nvSpPr>
        <p:spPr/>
        <p:txBody>
          <a:bodyPr/>
          <a:lstStyle/>
          <a:p>
            <a:r>
              <a:rPr lang="en-US"/>
              <a:t>REFERENCE LIST (HARVARD STYLE)</a:t>
            </a:r>
          </a:p>
        </p:txBody>
      </p:sp>
      <p:sp>
        <p:nvSpPr>
          <p:cNvPr id="3" name="Content Placeholder 2">
            <a:extLst>
              <a:ext uri="{FF2B5EF4-FFF2-40B4-BE49-F238E27FC236}">
                <a16:creationId xmlns:a16="http://schemas.microsoft.com/office/drawing/2014/main" id="{605B2669-F083-48B3-0A9D-D76BCD824B73}"/>
              </a:ext>
            </a:extLst>
          </p:cNvPr>
          <p:cNvSpPr>
            <a:spLocks noGrp="1"/>
          </p:cNvSpPr>
          <p:nvPr>
            <p:ph idx="1"/>
          </p:nvPr>
        </p:nvSpPr>
        <p:spPr/>
        <p:txBody>
          <a:bodyPr vert="horz" lIns="91440" tIns="45720" rIns="91440" bIns="45720" rtlCol="0" anchor="t">
            <a:normAutofit fontScale="92500" lnSpcReduction="10000"/>
          </a:bodyPr>
          <a:lstStyle/>
          <a:p>
            <a:r>
              <a:rPr lang="en-US" err="1"/>
              <a:t>Bowlby,J</a:t>
            </a:r>
            <a:r>
              <a:rPr lang="en-US"/>
              <a:t>. (1969) Attachment and loss. London: Basic books.</a:t>
            </a:r>
          </a:p>
          <a:p>
            <a:r>
              <a:rPr lang="en-US"/>
              <a:t>Bowlby, J. (1988) A Secure Base: Parent – Child Attachment and Healthy Human Development. London: Routledge.</a:t>
            </a:r>
          </a:p>
          <a:p>
            <a:r>
              <a:rPr lang="en-US" err="1"/>
              <a:t>D'Amen</a:t>
            </a:r>
            <a:r>
              <a:rPr lang="en-US"/>
              <a:t>, B., Socci, M. Santini, S. (2021) 'intergenerational caring: a systemic literature review on young caregivers', BMC Geriatrics.</a:t>
            </a:r>
          </a:p>
          <a:p>
            <a:r>
              <a:rPr lang="en-US"/>
              <a:t>Di </a:t>
            </a:r>
            <a:r>
              <a:rPr lang="en-US" err="1"/>
              <a:t>Gessa</a:t>
            </a:r>
            <a:r>
              <a:rPr lang="en-US"/>
              <a:t>, G., Xue, B., Lacey, R and McMunn, A. (2022) 'Young adult carers in the UK', UK Household Longitudinal Study.</a:t>
            </a:r>
          </a:p>
          <a:p>
            <a:r>
              <a:rPr lang="en-US"/>
              <a:t>Saul, H., Deeney, B., Swaithes , L. and Stevens, M. (2025) 'What support do young carers find helpful?', The BMJ.</a:t>
            </a:r>
          </a:p>
          <a:p>
            <a:r>
              <a:rPr lang="en-US"/>
              <a:t>Stevens, M. et al. (2024)'Young carers' experiences of services and support', PLOS ONE.</a:t>
            </a:r>
          </a:p>
        </p:txBody>
      </p:sp>
    </p:spTree>
    <p:extLst>
      <p:ext uri="{BB962C8B-B14F-4D97-AF65-F5344CB8AC3E}">
        <p14:creationId xmlns:p14="http://schemas.microsoft.com/office/powerpoint/2010/main" val="1584017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 Supporting Jenny : Psychological impact of being a young carer</vt:lpstr>
      <vt:lpstr> Jenny's Situation</vt:lpstr>
      <vt:lpstr>Lifespan Development in Adolescence</vt:lpstr>
      <vt:lpstr>Bowlby's Attachment Theory</vt:lpstr>
      <vt:lpstr>PowerPoint Presentation</vt:lpstr>
      <vt:lpstr>Impact of being a young carer</vt:lpstr>
      <vt:lpstr>Social and Emotional Effects</vt:lpstr>
      <vt:lpstr>Community Support Plan for Jenny </vt:lpstr>
      <vt:lpstr>Additional support: Young carer groups </vt:lpstr>
      <vt:lpstr>Nature and Nurture influences </vt:lpstr>
      <vt:lpstr>Conclusion</vt:lpstr>
      <vt:lpstr>REFERENCE LIST (HARVARD STYLE)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2026-03-12T11:08:29Z</dcterms:created>
  <dcterms:modified xsi:type="dcterms:W3CDTF">2026-03-13T16:48:48Z</dcterms:modified>
</cp:coreProperties>
</file>