
<file path=[Content_Types].xml><?xml version="1.0" encoding="utf-8"?>
<Types xmlns="http://schemas.openxmlformats.org/package/2006/content-types">
  <Default Extension="bin" ContentType="application/vnd.openxmlformats-officedocument.oleObject"/>
  <Default Extension="gif" ContentType="image/gif"/>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notesSlides/notesSlide41.xml" ContentType="application/vnd.openxmlformats-officedocument.presentationml.notesSlide+xml"/>
  <Override PartName="/ppt/notesSlides/notesSlide42.xml" ContentType="application/vnd.openxmlformats-officedocument.presentationml.notesSlide+xml"/>
  <Override PartName="/ppt/notesSlides/notesSlide43.xml" ContentType="application/vnd.openxmlformats-officedocument.presentationml.notesSlide+xml"/>
  <Override PartName="/ppt/notesSlides/notesSlide44.xml" ContentType="application/vnd.openxmlformats-officedocument.presentationml.notesSlide+xml"/>
  <Override PartName="/ppt/notesSlides/notesSlide45.xml" ContentType="application/vnd.openxmlformats-officedocument.presentationml.notesSlide+xml"/>
  <Override PartName="/ppt/notesSlides/notesSlide46.xml" ContentType="application/vnd.openxmlformats-officedocument.presentationml.notesSlide+xml"/>
  <Override PartName="/ppt/notesSlides/notesSlide47.xml" ContentType="application/vnd.openxmlformats-officedocument.presentationml.notesSlide+xml"/>
  <Override PartName="/ppt/notesSlides/notesSlide48.xml" ContentType="application/vnd.openxmlformats-officedocument.presentationml.notesSlide+xml"/>
  <Override PartName="/ppt/notesSlides/notesSlide49.xml" ContentType="application/vnd.openxmlformats-officedocument.presentationml.notesSlide+xml"/>
  <Override PartName="/ppt/notesSlides/notesSlide50.xml" ContentType="application/vnd.openxmlformats-officedocument.presentationml.notesSlide+xml"/>
  <Override PartName="/ppt/notesSlides/notesSlide51.xml" ContentType="application/vnd.openxmlformats-officedocument.presentationml.notesSlide+xml"/>
  <Override PartName="/ppt/notesSlides/notesSlide52.xml" ContentType="application/vnd.openxmlformats-officedocument.presentationml.notesSlide+xml"/>
  <Override PartName="/ppt/notesSlides/notesSlide53.xml" ContentType="application/vnd.openxmlformats-officedocument.presentationml.notesSlide+xml"/>
  <Override PartName="/ppt/notesSlides/notesSlide54.xml" ContentType="application/vnd.openxmlformats-officedocument.presentationml.notesSlide+xml"/>
  <Override PartName="/ppt/notesSlides/notesSlide55.xml" ContentType="application/vnd.openxmlformats-officedocument.presentationml.notesSlide+xml"/>
  <Override PartName="/ppt/notesSlides/notesSlide56.xml" ContentType="application/vnd.openxmlformats-officedocument.presentationml.notesSlide+xml"/>
  <Override PartName="/ppt/notesSlides/notesSlide57.xml" ContentType="application/vnd.openxmlformats-officedocument.presentationml.notesSlide+xml"/>
  <Override PartName="/ppt/notesSlides/notesSlide58.xml" ContentType="application/vnd.openxmlformats-officedocument.presentationml.notesSlide+xml"/>
  <Override PartName="/ppt/notesSlides/notesSlide59.xml" ContentType="application/vnd.openxmlformats-officedocument.presentationml.notesSlide+xml"/>
  <Override PartName="/ppt/notesSlides/notesSlide60.xml" ContentType="application/vnd.openxmlformats-officedocument.presentationml.notesSlide+xml"/>
  <Override PartName="/ppt/notesSlides/notesSlide61.xml" ContentType="application/vnd.openxmlformats-officedocument.presentationml.notesSlide+xml"/>
  <Override PartName="/ppt/notesSlides/notesSlide62.xml" ContentType="application/vnd.openxmlformats-officedocument.presentationml.notesSlide+xml"/>
  <Override PartName="/ppt/notesSlides/notesSlide63.xml" ContentType="application/vnd.openxmlformats-officedocument.presentationml.notesSlide+xml"/>
  <Override PartName="/ppt/notesSlides/notesSlide64.xml" ContentType="application/vnd.openxmlformats-officedocument.presentationml.notesSlide+xml"/>
  <Override PartName="/ppt/notesSlides/notesSlide65.xml" ContentType="application/vnd.openxmlformats-officedocument.presentationml.notesSlide+xml"/>
  <Override PartName="/ppt/notesSlides/notesSlide66.xml" ContentType="application/vnd.openxmlformats-officedocument.presentationml.notesSlide+xml"/>
  <Override PartName="/ppt/notesSlides/notesSlide67.xml" ContentType="application/vnd.openxmlformats-officedocument.presentationml.notesSlide+xml"/>
  <Override PartName="/ppt/notesSlides/notesSlide6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72"/>
  </p:notesMasterIdLst>
  <p:sldIdLst>
    <p:sldId id="357" r:id="rId2"/>
    <p:sldId id="353" r:id="rId3"/>
    <p:sldId id="335" r:id="rId4"/>
    <p:sldId id="264" r:id="rId5"/>
    <p:sldId id="336" r:id="rId6"/>
    <p:sldId id="333" r:id="rId7"/>
    <p:sldId id="305" r:id="rId8"/>
    <p:sldId id="306" r:id="rId9"/>
    <p:sldId id="269" r:id="rId10"/>
    <p:sldId id="307" r:id="rId11"/>
    <p:sldId id="308" r:id="rId12"/>
    <p:sldId id="309" r:id="rId13"/>
    <p:sldId id="322" r:id="rId14"/>
    <p:sldId id="310" r:id="rId15"/>
    <p:sldId id="278" r:id="rId16"/>
    <p:sldId id="331" r:id="rId17"/>
    <p:sldId id="277" r:id="rId18"/>
    <p:sldId id="271" r:id="rId19"/>
    <p:sldId id="280" r:id="rId20"/>
    <p:sldId id="337" r:id="rId21"/>
    <p:sldId id="338" r:id="rId22"/>
    <p:sldId id="339" r:id="rId23"/>
    <p:sldId id="340" r:id="rId24"/>
    <p:sldId id="341" r:id="rId25"/>
    <p:sldId id="285" r:id="rId26"/>
    <p:sldId id="286" r:id="rId27"/>
    <p:sldId id="342" r:id="rId28"/>
    <p:sldId id="287" r:id="rId29"/>
    <p:sldId id="288" r:id="rId30"/>
    <p:sldId id="344" r:id="rId31"/>
    <p:sldId id="343" r:id="rId32"/>
    <p:sldId id="345" r:id="rId33"/>
    <p:sldId id="346" r:id="rId34"/>
    <p:sldId id="296" r:id="rId35"/>
    <p:sldId id="347" r:id="rId36"/>
    <p:sldId id="299" r:id="rId37"/>
    <p:sldId id="301" r:id="rId38"/>
    <p:sldId id="303" r:id="rId39"/>
    <p:sldId id="358" r:id="rId40"/>
    <p:sldId id="359" r:id="rId41"/>
    <p:sldId id="360" r:id="rId42"/>
    <p:sldId id="361" r:id="rId43"/>
    <p:sldId id="362" r:id="rId44"/>
    <p:sldId id="363" r:id="rId45"/>
    <p:sldId id="364" r:id="rId46"/>
    <p:sldId id="365" r:id="rId47"/>
    <p:sldId id="366" r:id="rId48"/>
    <p:sldId id="367" r:id="rId49"/>
    <p:sldId id="368" r:id="rId50"/>
    <p:sldId id="369" r:id="rId51"/>
    <p:sldId id="370" r:id="rId52"/>
    <p:sldId id="371" r:id="rId53"/>
    <p:sldId id="372" r:id="rId54"/>
    <p:sldId id="373" r:id="rId55"/>
    <p:sldId id="374" r:id="rId56"/>
    <p:sldId id="375" r:id="rId57"/>
    <p:sldId id="376" r:id="rId58"/>
    <p:sldId id="380" r:id="rId59"/>
    <p:sldId id="377" r:id="rId60"/>
    <p:sldId id="378" r:id="rId61"/>
    <p:sldId id="379" r:id="rId62"/>
    <p:sldId id="381" r:id="rId63"/>
    <p:sldId id="382" r:id="rId64"/>
    <p:sldId id="383" r:id="rId65"/>
    <p:sldId id="384" r:id="rId66"/>
    <p:sldId id="385" r:id="rId67"/>
    <p:sldId id="386" r:id="rId68"/>
    <p:sldId id="387" r:id="rId69"/>
    <p:sldId id="388" r:id="rId70"/>
    <p:sldId id="327" r:id="rId71"/>
  </p:sldIdLst>
  <p:sldSz cx="9144000" cy="6858000" type="screen4x3"/>
  <p:notesSz cx="6858000" cy="9947275"/>
  <p:defaultTextStyle>
    <a:defPPr>
      <a:defRPr lang="en-US"/>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66FFFF"/>
    <a:srgbClr val="33CC33"/>
    <a:srgbClr val="FF66CC"/>
    <a:srgbClr val="FFFF66"/>
    <a:srgbClr val="FFFFFF"/>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1429" autoAdjust="0"/>
    <p:restoredTop sz="84418" autoAdjust="0"/>
  </p:normalViewPr>
  <p:slideViewPr>
    <p:cSldViewPr>
      <p:cViewPr varScale="1">
        <p:scale>
          <a:sx n="96" d="100"/>
          <a:sy n="96" d="100"/>
        </p:scale>
        <p:origin x="1704" y="12"/>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5.xml"/><Relationship Id="rId21" Type="http://schemas.openxmlformats.org/officeDocument/2006/relationships/slide" Target="slides/slide20.xml"/><Relationship Id="rId42" Type="http://schemas.openxmlformats.org/officeDocument/2006/relationships/slide" Target="slides/slide41.xml"/><Relationship Id="rId47" Type="http://schemas.openxmlformats.org/officeDocument/2006/relationships/slide" Target="slides/slide46.xml"/><Relationship Id="rId63" Type="http://schemas.openxmlformats.org/officeDocument/2006/relationships/slide" Target="slides/slide62.xml"/><Relationship Id="rId68" Type="http://schemas.openxmlformats.org/officeDocument/2006/relationships/slide" Target="slides/slide67.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slide" Target="slides/slide57.xml"/><Relationship Id="rId66" Type="http://schemas.openxmlformats.org/officeDocument/2006/relationships/slide" Target="slides/slide65.xml"/><Relationship Id="rId74" Type="http://schemas.openxmlformats.org/officeDocument/2006/relationships/viewProps" Target="viewProps.xml"/><Relationship Id="rId5" Type="http://schemas.openxmlformats.org/officeDocument/2006/relationships/slide" Target="slides/slide4.xml"/><Relationship Id="rId61" Type="http://schemas.openxmlformats.org/officeDocument/2006/relationships/slide" Target="slides/slide60.xml"/><Relationship Id="rId19" Type="http://schemas.openxmlformats.org/officeDocument/2006/relationships/slide" Target="slides/slide1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64" Type="http://schemas.openxmlformats.org/officeDocument/2006/relationships/slide" Target="slides/slide63.xml"/><Relationship Id="rId69" Type="http://schemas.openxmlformats.org/officeDocument/2006/relationships/slide" Target="slides/slide68.xml"/><Relationship Id="rId8" Type="http://schemas.openxmlformats.org/officeDocument/2006/relationships/slide" Target="slides/slide7.xml"/><Relationship Id="rId51" Type="http://schemas.openxmlformats.org/officeDocument/2006/relationships/slide" Target="slides/slide50.xml"/><Relationship Id="rId72" Type="http://schemas.openxmlformats.org/officeDocument/2006/relationships/notesMaster" Target="notesMasters/notesMaster1.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 Id="rId67" Type="http://schemas.openxmlformats.org/officeDocument/2006/relationships/slide" Target="slides/slide66.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slide" Target="slides/slide61.xml"/><Relationship Id="rId70" Type="http://schemas.openxmlformats.org/officeDocument/2006/relationships/slide" Target="slides/slide69.xml"/><Relationship Id="rId75"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slide" Target="slides/slide64.xml"/><Relationship Id="rId73"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3" Type="http://schemas.openxmlformats.org/officeDocument/2006/relationships/slide" Target="slides/slide12.xml"/><Relationship Id="rId18" Type="http://schemas.openxmlformats.org/officeDocument/2006/relationships/slide" Target="slides/slide17.xml"/><Relationship Id="rId39" Type="http://schemas.openxmlformats.org/officeDocument/2006/relationships/slide" Target="slides/slide38.xml"/><Relationship Id="rId34" Type="http://schemas.openxmlformats.org/officeDocument/2006/relationships/slide" Target="slides/slide33.xml"/><Relationship Id="rId50" Type="http://schemas.openxmlformats.org/officeDocument/2006/relationships/slide" Target="slides/slide49.xml"/><Relationship Id="rId55" Type="http://schemas.openxmlformats.org/officeDocument/2006/relationships/slide" Target="slides/slide54.xml"/><Relationship Id="rId76" Type="http://schemas.openxmlformats.org/officeDocument/2006/relationships/tableStyles" Target="tableStyles.xml"/><Relationship Id="rId7" Type="http://schemas.openxmlformats.org/officeDocument/2006/relationships/slide" Target="slides/slide6.xml"/><Relationship Id="rId71" Type="http://schemas.openxmlformats.org/officeDocument/2006/relationships/slide" Target="slides/slide70.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96888"/>
          </a:xfrm>
          <a:prstGeom prst="rect">
            <a:avLst/>
          </a:prstGeom>
        </p:spPr>
        <p:txBody>
          <a:bodyPr vert="horz" lIns="91440" tIns="45720" rIns="91440" bIns="45720" rtlCol="0"/>
          <a:lstStyle>
            <a:lvl1pPr algn="l" fontAlgn="auto">
              <a:spcBef>
                <a:spcPts val="0"/>
              </a:spcBef>
              <a:spcAft>
                <a:spcPts val="0"/>
              </a:spcAft>
              <a:defRPr sz="1200">
                <a:latin typeface="+mn-lt"/>
              </a:defRPr>
            </a:lvl1pPr>
          </a:lstStyle>
          <a:p>
            <a:pPr>
              <a:defRPr/>
            </a:pPr>
            <a:endParaRPr lang="en-GB"/>
          </a:p>
        </p:txBody>
      </p:sp>
      <p:sp>
        <p:nvSpPr>
          <p:cNvPr id="3" name="Date Placeholder 2"/>
          <p:cNvSpPr>
            <a:spLocks noGrp="1"/>
          </p:cNvSpPr>
          <p:nvPr>
            <p:ph type="dt" idx="1"/>
          </p:nvPr>
        </p:nvSpPr>
        <p:spPr>
          <a:xfrm>
            <a:off x="3884613" y="0"/>
            <a:ext cx="2971800" cy="496888"/>
          </a:xfrm>
          <a:prstGeom prst="rect">
            <a:avLst/>
          </a:prstGeom>
        </p:spPr>
        <p:txBody>
          <a:bodyPr vert="horz" lIns="91440" tIns="45720" rIns="91440" bIns="45720" rtlCol="0"/>
          <a:lstStyle>
            <a:lvl1pPr algn="r" fontAlgn="auto">
              <a:spcBef>
                <a:spcPts val="0"/>
              </a:spcBef>
              <a:spcAft>
                <a:spcPts val="0"/>
              </a:spcAft>
              <a:defRPr sz="1200">
                <a:latin typeface="+mn-lt"/>
              </a:defRPr>
            </a:lvl1pPr>
          </a:lstStyle>
          <a:p>
            <a:pPr>
              <a:defRPr/>
            </a:pPr>
            <a:fld id="{0A63E31D-ED21-4B22-85DF-598EA3A28F08}" type="datetimeFigureOut">
              <a:rPr lang="en-GB"/>
              <a:pPr>
                <a:defRPr/>
              </a:pPr>
              <a:t>10/04/2021</a:t>
            </a:fld>
            <a:endParaRPr lang="en-GB"/>
          </a:p>
        </p:txBody>
      </p:sp>
      <p:sp>
        <p:nvSpPr>
          <p:cNvPr id="4" name="Slide Image Placeholder 3"/>
          <p:cNvSpPr>
            <a:spLocks noGrp="1" noRot="1" noChangeAspect="1"/>
          </p:cNvSpPr>
          <p:nvPr>
            <p:ph type="sldImg" idx="2"/>
          </p:nvPr>
        </p:nvSpPr>
        <p:spPr>
          <a:xfrm>
            <a:off x="942975" y="746125"/>
            <a:ext cx="4972050" cy="3730625"/>
          </a:xfrm>
          <a:prstGeom prst="rect">
            <a:avLst/>
          </a:prstGeom>
          <a:noFill/>
          <a:ln w="12700">
            <a:solidFill>
              <a:prstClr val="black"/>
            </a:solidFill>
          </a:ln>
        </p:spPr>
        <p:txBody>
          <a:bodyPr vert="horz" lIns="91440" tIns="45720" rIns="91440" bIns="45720" rtlCol="0" anchor="ctr"/>
          <a:lstStyle/>
          <a:p>
            <a:pPr lvl="0"/>
            <a:endParaRPr lang="en-GB" noProof="0"/>
          </a:p>
        </p:txBody>
      </p:sp>
      <p:sp>
        <p:nvSpPr>
          <p:cNvPr id="5" name="Notes Placeholder 4"/>
          <p:cNvSpPr>
            <a:spLocks noGrp="1"/>
          </p:cNvSpPr>
          <p:nvPr>
            <p:ph type="body" sz="quarter" idx="3"/>
          </p:nvPr>
        </p:nvSpPr>
        <p:spPr>
          <a:xfrm>
            <a:off x="685800" y="4724400"/>
            <a:ext cx="5486400" cy="4476750"/>
          </a:xfrm>
          <a:prstGeom prst="rect">
            <a:avLst/>
          </a:prstGeom>
        </p:spPr>
        <p:txBody>
          <a:bodyPr vert="horz" lIns="91440" tIns="45720" rIns="91440" bIns="45720" rtlCol="0">
            <a:normAutofit/>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endParaRPr lang="en-GB" noProof="0"/>
          </a:p>
        </p:txBody>
      </p:sp>
      <p:sp>
        <p:nvSpPr>
          <p:cNvPr id="6" name="Footer Placeholder 5"/>
          <p:cNvSpPr>
            <a:spLocks noGrp="1"/>
          </p:cNvSpPr>
          <p:nvPr>
            <p:ph type="ftr" sz="quarter" idx="4"/>
          </p:nvPr>
        </p:nvSpPr>
        <p:spPr>
          <a:xfrm>
            <a:off x="0" y="9448800"/>
            <a:ext cx="2971800" cy="496888"/>
          </a:xfrm>
          <a:prstGeom prst="rect">
            <a:avLst/>
          </a:prstGeom>
        </p:spPr>
        <p:txBody>
          <a:bodyPr vert="horz" lIns="91440" tIns="45720" rIns="91440" bIns="45720" rtlCol="0" anchor="b"/>
          <a:lstStyle>
            <a:lvl1pPr algn="l" fontAlgn="auto">
              <a:spcBef>
                <a:spcPts val="0"/>
              </a:spcBef>
              <a:spcAft>
                <a:spcPts val="0"/>
              </a:spcAft>
              <a:defRPr sz="1200">
                <a:latin typeface="+mn-lt"/>
              </a:defRPr>
            </a:lvl1pPr>
          </a:lstStyle>
          <a:p>
            <a:pPr>
              <a:defRPr/>
            </a:pPr>
            <a:endParaRPr lang="en-GB"/>
          </a:p>
        </p:txBody>
      </p:sp>
      <p:sp>
        <p:nvSpPr>
          <p:cNvPr id="7" name="Slide Number Placeholder 6"/>
          <p:cNvSpPr>
            <a:spLocks noGrp="1"/>
          </p:cNvSpPr>
          <p:nvPr>
            <p:ph type="sldNum" sz="quarter" idx="5"/>
          </p:nvPr>
        </p:nvSpPr>
        <p:spPr>
          <a:xfrm>
            <a:off x="3884613" y="9448800"/>
            <a:ext cx="2971800" cy="496888"/>
          </a:xfrm>
          <a:prstGeom prst="rect">
            <a:avLst/>
          </a:prstGeom>
        </p:spPr>
        <p:txBody>
          <a:bodyPr vert="horz" lIns="91440" tIns="45720" rIns="91440" bIns="45720" rtlCol="0" anchor="b"/>
          <a:lstStyle>
            <a:lvl1pPr algn="r" fontAlgn="auto">
              <a:spcBef>
                <a:spcPts val="0"/>
              </a:spcBef>
              <a:spcAft>
                <a:spcPts val="0"/>
              </a:spcAft>
              <a:defRPr sz="1200">
                <a:latin typeface="+mn-lt"/>
              </a:defRPr>
            </a:lvl1pPr>
          </a:lstStyle>
          <a:p>
            <a:pPr>
              <a:defRPr/>
            </a:pPr>
            <a:fld id="{EC82F7C8-6AB8-470C-B040-B9E10F2520C4}" type="slidenum">
              <a:rPr lang="en-GB"/>
              <a:pPr>
                <a:defRPr/>
              </a:pPr>
              <a:t>‹#›</a:t>
            </a:fld>
            <a:endParaRPr lang="en-GB"/>
          </a:p>
        </p:txBody>
      </p:sp>
    </p:spTree>
    <p:extLst>
      <p:ext uri="{BB962C8B-B14F-4D97-AF65-F5344CB8AC3E}">
        <p14:creationId xmlns:p14="http://schemas.microsoft.com/office/powerpoint/2010/main" val="2833522672"/>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mn-lt"/>
        <a:ea typeface="+mn-ea"/>
        <a:cs typeface="+mn-cs"/>
      </a:defRPr>
    </a:lvl1pPr>
    <a:lvl2pPr marL="457200" algn="l" rtl="0" eaLnBrk="0" fontAlgn="base" hangingPunct="0">
      <a:spcBef>
        <a:spcPct val="30000"/>
      </a:spcBef>
      <a:spcAft>
        <a:spcPct val="0"/>
      </a:spcAft>
      <a:defRPr sz="1200" kern="1200">
        <a:solidFill>
          <a:schemeClr val="tx1"/>
        </a:solidFill>
        <a:latin typeface="+mn-lt"/>
        <a:ea typeface="+mn-ea"/>
        <a:cs typeface="+mn-cs"/>
      </a:defRPr>
    </a:lvl2pPr>
    <a:lvl3pPr marL="914400" algn="l" rtl="0" eaLnBrk="0" fontAlgn="base" hangingPunct="0">
      <a:spcBef>
        <a:spcPct val="30000"/>
      </a:spcBef>
      <a:spcAft>
        <a:spcPct val="0"/>
      </a:spcAft>
      <a:defRPr sz="1200" kern="1200">
        <a:solidFill>
          <a:schemeClr val="tx1"/>
        </a:solidFill>
        <a:latin typeface="+mn-lt"/>
        <a:ea typeface="+mn-ea"/>
        <a:cs typeface="+mn-cs"/>
      </a:defRPr>
    </a:lvl3pPr>
    <a:lvl4pPr marL="1371600" algn="l" rtl="0" eaLnBrk="0" fontAlgn="base" hangingPunct="0">
      <a:spcBef>
        <a:spcPct val="30000"/>
      </a:spcBef>
      <a:spcAft>
        <a:spcPct val="0"/>
      </a:spcAft>
      <a:defRPr sz="1200" kern="1200">
        <a:solidFill>
          <a:schemeClr val="tx1"/>
        </a:solidFill>
        <a:latin typeface="+mn-lt"/>
        <a:ea typeface="+mn-ea"/>
        <a:cs typeface="+mn-cs"/>
      </a:defRPr>
    </a:lvl4pPr>
    <a:lvl5pPr marL="1828800" algn="l" rtl="0" eaLnBrk="0" fontAlgn="base" hangingPunct="0">
      <a:spcBef>
        <a:spcPct val="30000"/>
      </a:spcBef>
      <a:spcAft>
        <a:spcPct val="0"/>
      </a:spcAft>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43.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44.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45.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46.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47.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48.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_rels/notesSlide49.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_rels/notesSlide50.xml.rels><?xml version="1.0" encoding="UTF-8" standalone="yes"?>
<Relationships xmlns="http://schemas.openxmlformats.org/package/2006/relationships"><Relationship Id="rId2" Type="http://schemas.openxmlformats.org/officeDocument/2006/relationships/slide" Target="../slides/slide52.xml"/><Relationship Id="rId1" Type="http://schemas.openxmlformats.org/officeDocument/2006/relationships/notesMaster" Target="../notesMasters/notesMaster1.xml"/></Relationships>
</file>

<file path=ppt/notesSlides/_rels/notesSlide51.xml.rels><?xml version="1.0" encoding="UTF-8" standalone="yes"?>
<Relationships xmlns="http://schemas.openxmlformats.org/package/2006/relationships"><Relationship Id="rId2" Type="http://schemas.openxmlformats.org/officeDocument/2006/relationships/slide" Target="../slides/slide53.xml"/><Relationship Id="rId1" Type="http://schemas.openxmlformats.org/officeDocument/2006/relationships/notesMaster" Target="../notesMasters/notesMaster1.xml"/></Relationships>
</file>

<file path=ppt/notesSlides/_rels/notesSlide52.xml.rels><?xml version="1.0" encoding="UTF-8" standalone="yes"?>
<Relationships xmlns="http://schemas.openxmlformats.org/package/2006/relationships"><Relationship Id="rId2" Type="http://schemas.openxmlformats.org/officeDocument/2006/relationships/slide" Target="../slides/slide54.xml"/><Relationship Id="rId1" Type="http://schemas.openxmlformats.org/officeDocument/2006/relationships/notesMaster" Target="../notesMasters/notesMaster1.xml"/></Relationships>
</file>

<file path=ppt/notesSlides/_rels/notesSlide53.xml.rels><?xml version="1.0" encoding="UTF-8" standalone="yes"?>
<Relationships xmlns="http://schemas.openxmlformats.org/package/2006/relationships"><Relationship Id="rId2" Type="http://schemas.openxmlformats.org/officeDocument/2006/relationships/slide" Target="../slides/slide55.xml"/><Relationship Id="rId1" Type="http://schemas.openxmlformats.org/officeDocument/2006/relationships/notesMaster" Target="../notesMasters/notesMaster1.xml"/></Relationships>
</file>

<file path=ppt/notesSlides/_rels/notesSlide54.xml.rels><?xml version="1.0" encoding="UTF-8" standalone="yes"?>
<Relationships xmlns="http://schemas.openxmlformats.org/package/2006/relationships"><Relationship Id="rId2" Type="http://schemas.openxmlformats.org/officeDocument/2006/relationships/slide" Target="../slides/slide56.xml"/><Relationship Id="rId1" Type="http://schemas.openxmlformats.org/officeDocument/2006/relationships/notesMaster" Target="../notesMasters/notesMaster1.xml"/></Relationships>
</file>

<file path=ppt/notesSlides/_rels/notesSlide55.xml.rels><?xml version="1.0" encoding="UTF-8" standalone="yes"?>
<Relationships xmlns="http://schemas.openxmlformats.org/package/2006/relationships"><Relationship Id="rId2" Type="http://schemas.openxmlformats.org/officeDocument/2006/relationships/slide" Target="../slides/slide57.xml"/><Relationship Id="rId1" Type="http://schemas.openxmlformats.org/officeDocument/2006/relationships/notesMaster" Target="../notesMasters/notesMaster1.xml"/></Relationships>
</file>

<file path=ppt/notesSlides/_rels/notesSlide56.xml.rels><?xml version="1.0" encoding="UTF-8" standalone="yes"?>
<Relationships xmlns="http://schemas.openxmlformats.org/package/2006/relationships"><Relationship Id="rId2" Type="http://schemas.openxmlformats.org/officeDocument/2006/relationships/slide" Target="../slides/slide58.xml"/><Relationship Id="rId1" Type="http://schemas.openxmlformats.org/officeDocument/2006/relationships/notesMaster" Target="../notesMasters/notesMaster1.xml"/></Relationships>
</file>

<file path=ppt/notesSlides/_rels/notesSlide57.xml.rels><?xml version="1.0" encoding="UTF-8" standalone="yes"?>
<Relationships xmlns="http://schemas.openxmlformats.org/package/2006/relationships"><Relationship Id="rId2" Type="http://schemas.openxmlformats.org/officeDocument/2006/relationships/slide" Target="../slides/slide59.xml"/><Relationship Id="rId1" Type="http://schemas.openxmlformats.org/officeDocument/2006/relationships/notesMaster" Target="../notesMasters/notesMaster1.xml"/></Relationships>
</file>

<file path=ppt/notesSlides/_rels/notesSlide58.xml.rels><?xml version="1.0" encoding="UTF-8" standalone="yes"?>
<Relationships xmlns="http://schemas.openxmlformats.org/package/2006/relationships"><Relationship Id="rId2" Type="http://schemas.openxmlformats.org/officeDocument/2006/relationships/slide" Target="../slides/slide60.xml"/><Relationship Id="rId1" Type="http://schemas.openxmlformats.org/officeDocument/2006/relationships/notesMaster" Target="../notesMasters/notesMaster1.xml"/></Relationships>
</file>

<file path=ppt/notesSlides/_rels/notesSlide59.xml.rels><?xml version="1.0" encoding="UTF-8" standalone="yes"?>
<Relationships xmlns="http://schemas.openxmlformats.org/package/2006/relationships"><Relationship Id="rId2" Type="http://schemas.openxmlformats.org/officeDocument/2006/relationships/slide" Target="../slides/slide61.xml"/><Relationship Id="rId1" Type="http://schemas.openxmlformats.org/officeDocument/2006/relationships/notesMaster" Target="../notesMasters/notesMaster1.xml"/></Relationships>
</file>

<file path=ppt/notesSlides/_rels/notesSlide60.xml.rels><?xml version="1.0" encoding="UTF-8" standalone="yes"?>
<Relationships xmlns="http://schemas.openxmlformats.org/package/2006/relationships"><Relationship Id="rId2" Type="http://schemas.openxmlformats.org/officeDocument/2006/relationships/slide" Target="../slides/slide62.xml"/><Relationship Id="rId1" Type="http://schemas.openxmlformats.org/officeDocument/2006/relationships/notesMaster" Target="../notesMasters/notesMaster1.xml"/></Relationships>
</file>

<file path=ppt/notesSlides/_rels/notesSlide61.xml.rels><?xml version="1.0" encoding="UTF-8" standalone="yes"?>
<Relationships xmlns="http://schemas.openxmlformats.org/package/2006/relationships"><Relationship Id="rId2" Type="http://schemas.openxmlformats.org/officeDocument/2006/relationships/slide" Target="../slides/slide63.xml"/><Relationship Id="rId1" Type="http://schemas.openxmlformats.org/officeDocument/2006/relationships/notesMaster" Target="../notesMasters/notesMaster1.xml"/></Relationships>
</file>

<file path=ppt/notesSlides/_rels/notesSlide62.xml.rels><?xml version="1.0" encoding="UTF-8" standalone="yes"?>
<Relationships xmlns="http://schemas.openxmlformats.org/package/2006/relationships"><Relationship Id="rId2" Type="http://schemas.openxmlformats.org/officeDocument/2006/relationships/slide" Target="../slides/slide64.xml"/><Relationship Id="rId1" Type="http://schemas.openxmlformats.org/officeDocument/2006/relationships/notesMaster" Target="../notesMasters/notesMaster1.xml"/></Relationships>
</file>

<file path=ppt/notesSlides/_rels/notesSlide63.xml.rels><?xml version="1.0" encoding="UTF-8" standalone="yes"?>
<Relationships xmlns="http://schemas.openxmlformats.org/package/2006/relationships"><Relationship Id="rId2" Type="http://schemas.openxmlformats.org/officeDocument/2006/relationships/slide" Target="../slides/slide65.xml"/><Relationship Id="rId1" Type="http://schemas.openxmlformats.org/officeDocument/2006/relationships/notesMaster" Target="../notesMasters/notesMaster1.xml"/></Relationships>
</file>

<file path=ppt/notesSlides/_rels/notesSlide64.xml.rels><?xml version="1.0" encoding="UTF-8" standalone="yes"?>
<Relationships xmlns="http://schemas.openxmlformats.org/package/2006/relationships"><Relationship Id="rId2" Type="http://schemas.openxmlformats.org/officeDocument/2006/relationships/slide" Target="../slides/slide66.xml"/><Relationship Id="rId1" Type="http://schemas.openxmlformats.org/officeDocument/2006/relationships/notesMaster" Target="../notesMasters/notesMaster1.xml"/></Relationships>
</file>

<file path=ppt/notesSlides/_rels/notesSlide65.xml.rels><?xml version="1.0" encoding="UTF-8" standalone="yes"?>
<Relationships xmlns="http://schemas.openxmlformats.org/package/2006/relationships"><Relationship Id="rId2" Type="http://schemas.openxmlformats.org/officeDocument/2006/relationships/slide" Target="../slides/slide67.xml"/><Relationship Id="rId1" Type="http://schemas.openxmlformats.org/officeDocument/2006/relationships/notesMaster" Target="../notesMasters/notesMaster1.xml"/></Relationships>
</file>

<file path=ppt/notesSlides/_rels/notesSlide66.xml.rels><?xml version="1.0" encoding="UTF-8" standalone="yes"?>
<Relationships xmlns="http://schemas.openxmlformats.org/package/2006/relationships"><Relationship Id="rId2" Type="http://schemas.openxmlformats.org/officeDocument/2006/relationships/slide" Target="../slides/slide68.xml"/><Relationship Id="rId1" Type="http://schemas.openxmlformats.org/officeDocument/2006/relationships/notesMaster" Target="../notesMasters/notesMaster1.xml"/></Relationships>
</file>

<file path=ppt/notesSlides/_rels/notesSlide67.xml.rels><?xml version="1.0" encoding="UTF-8" standalone="yes"?>
<Relationships xmlns="http://schemas.openxmlformats.org/package/2006/relationships"><Relationship Id="rId2" Type="http://schemas.openxmlformats.org/officeDocument/2006/relationships/slide" Target="../slides/slide69.xml"/><Relationship Id="rId1" Type="http://schemas.openxmlformats.org/officeDocument/2006/relationships/notesMaster" Target="../notesMasters/notesMaster1.xml"/></Relationships>
</file>

<file path=ppt/notesSlides/_rels/notesSlide68.xml.rels><?xml version="1.0" encoding="UTF-8" standalone="yes"?>
<Relationships xmlns="http://schemas.openxmlformats.org/package/2006/relationships"><Relationship Id="rId2" Type="http://schemas.openxmlformats.org/officeDocument/2006/relationships/slide" Target="../slides/slide7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936B6CEA-6018-4E4F-8028-CE974D7E7F84}" type="slidenum">
              <a:rPr lang="en-GB"/>
              <a:pPr/>
              <a:t>1</a:t>
            </a:fld>
            <a:endParaRPr lang="en-GB"/>
          </a:p>
        </p:txBody>
      </p:sp>
      <p:sp>
        <p:nvSpPr>
          <p:cNvPr id="15362" name="Rectangle 2"/>
          <p:cNvSpPr>
            <a:spLocks noGrp="1" noRot="1" noChangeAspect="1" noChangeArrowheads="1" noTextEdit="1"/>
          </p:cNvSpPr>
          <p:nvPr>
            <p:ph type="sldImg"/>
          </p:nvPr>
        </p:nvSpPr>
        <p:spPr>
          <a:xfrm>
            <a:off x="944563" y="747713"/>
            <a:ext cx="4970462" cy="3729037"/>
          </a:xfrm>
          <a:ln/>
        </p:spPr>
      </p:sp>
      <p:sp>
        <p:nvSpPr>
          <p:cNvPr id="15363" name="Rectangle 3"/>
          <p:cNvSpPr>
            <a:spLocks noGrp="1" noChangeArrowheads="1"/>
          </p:cNvSpPr>
          <p:nvPr>
            <p:ph type="body" idx="1"/>
          </p:nvPr>
        </p:nvSpPr>
        <p:spPr>
          <a:xfrm>
            <a:off x="685800" y="4723229"/>
            <a:ext cx="5486400" cy="4476274"/>
          </a:xfrm>
        </p:spPr>
        <p:txBody>
          <a:bodyPr/>
          <a:lstStyle/>
          <a:p>
            <a:endParaRPr lang="en-GB" dirty="0"/>
          </a:p>
        </p:txBody>
      </p:sp>
    </p:spTree>
    <p:extLst>
      <p:ext uri="{BB962C8B-B14F-4D97-AF65-F5344CB8AC3E}">
        <p14:creationId xmlns:p14="http://schemas.microsoft.com/office/powerpoint/2010/main" val="334271672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71D906ED-1D87-4BEE-9C97-2AC94928B5D0}" type="slidenum">
              <a:rPr lang="en-GB"/>
              <a:pPr/>
              <a:t>2</a:t>
            </a:fld>
            <a:endParaRPr lang="en-GB"/>
          </a:p>
        </p:txBody>
      </p:sp>
      <p:sp>
        <p:nvSpPr>
          <p:cNvPr id="29698" name="Rectangle 2"/>
          <p:cNvSpPr>
            <a:spLocks noGrp="1" noRot="1" noChangeAspect="1" noChangeArrowheads="1" noTextEdit="1"/>
          </p:cNvSpPr>
          <p:nvPr>
            <p:ph type="sldImg"/>
          </p:nvPr>
        </p:nvSpPr>
        <p:spPr>
          <a:xfrm>
            <a:off x="944563" y="747713"/>
            <a:ext cx="4970462" cy="3729037"/>
          </a:xfrm>
          <a:ln/>
        </p:spPr>
      </p:sp>
      <p:sp>
        <p:nvSpPr>
          <p:cNvPr id="29699" name="Rectangle 3"/>
          <p:cNvSpPr>
            <a:spLocks noGrp="1" noChangeArrowheads="1"/>
          </p:cNvSpPr>
          <p:nvPr>
            <p:ph type="body" idx="1"/>
          </p:nvPr>
        </p:nvSpPr>
        <p:spPr>
          <a:xfrm>
            <a:off x="685800" y="4723229"/>
            <a:ext cx="5486400" cy="4476274"/>
          </a:xfrm>
        </p:spPr>
        <p:txBody>
          <a:bodyPr/>
          <a:lstStyle/>
          <a:p>
            <a:endParaRPr lang="en-GB" dirty="0"/>
          </a:p>
        </p:txBody>
      </p:sp>
    </p:spTree>
    <p:extLst>
      <p:ext uri="{BB962C8B-B14F-4D97-AF65-F5344CB8AC3E}">
        <p14:creationId xmlns:p14="http://schemas.microsoft.com/office/powerpoint/2010/main" val="26294046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p:txBody>
          <a:bodyPr/>
          <a:lstStyle/>
          <a:p>
            <a:pPr>
              <a:defRPr/>
            </a:pPr>
            <a:fld id="{74D72AEC-3D4A-4AAD-ABA9-32BEA9D16649}" type="slidenum">
              <a:rPr lang="en-GB"/>
              <a:pPr>
                <a:defRPr/>
              </a:pPr>
              <a:t>3</a:t>
            </a:fld>
            <a:endParaRPr lang="en-GB"/>
          </a:p>
        </p:txBody>
      </p:sp>
      <p:sp>
        <p:nvSpPr>
          <p:cNvPr id="47107" name="Rectangle 2"/>
          <p:cNvSpPr>
            <a:spLocks noGrp="1" noRot="1" noChangeAspect="1" noChangeArrowheads="1" noTextEdit="1"/>
          </p:cNvSpPr>
          <p:nvPr>
            <p:ph type="sldImg"/>
          </p:nvPr>
        </p:nvSpPr>
        <p:spPr bwMode="auto">
          <a:xfrm>
            <a:off x="944563" y="747713"/>
            <a:ext cx="4970462" cy="3729037"/>
          </a:xfrm>
          <a:noFill/>
          <a:ln>
            <a:solidFill>
              <a:srgbClr val="000000"/>
            </a:solidFill>
            <a:miter lim="800000"/>
            <a:headEnd/>
            <a:tailEnd/>
          </a:ln>
        </p:spPr>
      </p:sp>
      <p:sp>
        <p:nvSpPr>
          <p:cNvPr id="47108" name="Rectangle 3"/>
          <p:cNvSpPr>
            <a:spLocks noGrp="1" noChangeArrowheads="1"/>
          </p:cNvSpPr>
          <p:nvPr>
            <p:ph type="body" idx="1"/>
          </p:nvPr>
        </p:nvSpPr>
        <p:spPr bwMode="auto">
          <a:xfrm>
            <a:off x="685800" y="4722813"/>
            <a:ext cx="5486400" cy="4476750"/>
          </a:xfrm>
          <a:noFill/>
        </p:spPr>
        <p:txBody>
          <a:bodyPr wrap="square" numCol="1" anchor="t" anchorCtr="0" compatLnSpc="1">
            <a:prstTxWarp prst="textNoShape">
              <a:avLst/>
            </a:prstTxWarp>
          </a:bodyPr>
          <a:lstStyle/>
          <a:p>
            <a:endParaRPr lang="en-GB" dirty="0"/>
          </a:p>
        </p:txBody>
      </p:sp>
    </p:spTree>
    <p:extLst>
      <p:ext uri="{BB962C8B-B14F-4D97-AF65-F5344CB8AC3E}">
        <p14:creationId xmlns:p14="http://schemas.microsoft.com/office/powerpoint/2010/main" val="54676846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5" name="Rectangle 7"/>
          <p:cNvSpPr>
            <a:spLocks noGrp="1" noChangeArrowheads="1"/>
          </p:cNvSpPr>
          <p:nvPr>
            <p:ph type="sldNum" sz="quarter" idx="5"/>
          </p:nvPr>
        </p:nvSpPr>
        <p:spPr bwMode="auto">
          <a:ln>
            <a:miter lim="800000"/>
            <a:headEnd/>
            <a:tailEnd/>
          </a:ln>
        </p:spPr>
        <p:txBody>
          <a:bodyPr wrap="square" numCol="1" anchorCtr="0" compatLnSpc="1">
            <a:prstTxWarp prst="textNoShape">
              <a:avLst/>
            </a:prstTxWarp>
          </a:bodyPr>
          <a:lstStyle/>
          <a:p>
            <a:pPr fontAlgn="base">
              <a:spcBef>
                <a:spcPct val="0"/>
              </a:spcBef>
              <a:spcAft>
                <a:spcPct val="0"/>
              </a:spcAft>
              <a:defRPr/>
            </a:pPr>
            <a:fld id="{4625422D-574A-4AF7-88E3-1E8330F1AF35}" type="slidenum">
              <a:rPr lang="en-GB" smtClean="0"/>
              <a:pPr fontAlgn="base">
                <a:spcBef>
                  <a:spcPct val="0"/>
                </a:spcBef>
                <a:spcAft>
                  <a:spcPct val="0"/>
                </a:spcAft>
                <a:defRPr/>
              </a:pPr>
              <a:t>4</a:t>
            </a:fld>
            <a:endParaRPr lang="en-GB"/>
          </a:p>
        </p:txBody>
      </p:sp>
      <p:sp>
        <p:nvSpPr>
          <p:cNvPr id="46083" name="Rectangle 2"/>
          <p:cNvSpPr>
            <a:spLocks noGrp="1" noRot="1" noChangeAspect="1" noChangeArrowheads="1" noTextEdit="1"/>
          </p:cNvSpPr>
          <p:nvPr>
            <p:ph type="sldImg"/>
          </p:nvPr>
        </p:nvSpPr>
        <p:spPr bwMode="auto">
          <a:noFill/>
          <a:ln>
            <a:solidFill>
              <a:srgbClr val="000000"/>
            </a:solidFill>
            <a:miter lim="800000"/>
            <a:headEnd/>
            <a:tailEnd/>
          </a:ln>
        </p:spPr>
      </p:sp>
      <p:sp>
        <p:nvSpPr>
          <p:cNvPr id="46084" name="Rectangle 3"/>
          <p:cNvSpPr>
            <a:spLocks noGrp="1" noChangeArrowheads="1"/>
          </p:cNvSpPr>
          <p:nvPr>
            <p:ph type="body" idx="1"/>
          </p:nvPr>
        </p:nvSpPr>
        <p:spPr bwMode="auto">
          <a:noFill/>
        </p:spPr>
        <p:txBody>
          <a:bodyPr wrap="square" numCol="1" anchor="t" anchorCtr="0" compatLnSpc="1">
            <a:prstTxWarp prst="textNoShape">
              <a:avLst/>
            </a:prstTxWarp>
          </a:bodyPr>
          <a:lstStyle/>
          <a:p>
            <a:pPr eaLnBrk="1" hangingPunct="1">
              <a:spcBef>
                <a:spcPct val="0"/>
              </a:spcBef>
            </a:pPr>
            <a:endParaRPr lang="en-GB"/>
          </a:p>
        </p:txBody>
      </p:sp>
    </p:spTree>
    <p:extLst>
      <p:ext uri="{BB962C8B-B14F-4D97-AF65-F5344CB8AC3E}">
        <p14:creationId xmlns:p14="http://schemas.microsoft.com/office/powerpoint/2010/main" val="268417787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p:txBody>
          <a:bodyPr/>
          <a:lstStyle/>
          <a:p>
            <a:pPr>
              <a:defRPr/>
            </a:pPr>
            <a:fld id="{8B77CFAA-A954-40B8-9CEB-DB6E67632B73}" type="slidenum">
              <a:rPr lang="en-GB"/>
              <a:pPr>
                <a:defRPr/>
              </a:pPr>
              <a:t>5</a:t>
            </a:fld>
            <a:endParaRPr lang="en-GB"/>
          </a:p>
        </p:txBody>
      </p:sp>
      <p:sp>
        <p:nvSpPr>
          <p:cNvPr id="48131" name="Rectangle 2"/>
          <p:cNvSpPr>
            <a:spLocks noGrp="1" noRot="1" noChangeAspect="1" noChangeArrowheads="1" noTextEdit="1"/>
          </p:cNvSpPr>
          <p:nvPr>
            <p:ph type="sldImg"/>
          </p:nvPr>
        </p:nvSpPr>
        <p:spPr bwMode="auto">
          <a:xfrm>
            <a:off x="944563" y="747713"/>
            <a:ext cx="4970462" cy="3729037"/>
          </a:xfrm>
          <a:noFill/>
          <a:ln>
            <a:solidFill>
              <a:srgbClr val="000000"/>
            </a:solidFill>
            <a:miter lim="800000"/>
            <a:headEnd/>
            <a:tailEnd/>
          </a:ln>
        </p:spPr>
      </p:sp>
      <p:sp>
        <p:nvSpPr>
          <p:cNvPr id="48132" name="Rectangle 3"/>
          <p:cNvSpPr>
            <a:spLocks noGrp="1" noChangeArrowheads="1"/>
          </p:cNvSpPr>
          <p:nvPr>
            <p:ph type="body" idx="1"/>
          </p:nvPr>
        </p:nvSpPr>
        <p:spPr bwMode="auto">
          <a:xfrm>
            <a:off x="685800" y="4722813"/>
            <a:ext cx="5486400" cy="4476750"/>
          </a:xfrm>
          <a:noFill/>
        </p:spPr>
        <p:txBody>
          <a:bodyPr wrap="square" numCol="1" anchor="t" anchorCtr="0" compatLnSpc="1">
            <a:prstTxWarp prst="textNoShape">
              <a:avLst/>
            </a:prstTxWarp>
          </a:bodyPr>
          <a:lstStyle/>
          <a:p>
            <a:endParaRPr lang="en-GB" dirty="0"/>
          </a:p>
        </p:txBody>
      </p:sp>
    </p:spTree>
    <p:extLst>
      <p:ext uri="{BB962C8B-B14F-4D97-AF65-F5344CB8AC3E}">
        <p14:creationId xmlns:p14="http://schemas.microsoft.com/office/powerpoint/2010/main" val="134204505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4" name="Slide Image Placeholder 1"/>
          <p:cNvSpPr>
            <a:spLocks noGrp="1" noRot="1" noChangeAspect="1" noTextEdit="1"/>
          </p:cNvSpPr>
          <p:nvPr>
            <p:ph type="sldImg"/>
          </p:nvPr>
        </p:nvSpPr>
        <p:spPr bwMode="auto">
          <a:noFill/>
          <a:ln>
            <a:solidFill>
              <a:srgbClr val="000000"/>
            </a:solidFill>
            <a:miter lim="800000"/>
            <a:headEnd/>
            <a:tailEnd/>
          </a:ln>
        </p:spPr>
      </p:sp>
      <p:sp>
        <p:nvSpPr>
          <p:cNvPr id="49155" name="Notes Placeholder 2"/>
          <p:cNvSpPr>
            <a:spLocks noGrp="1"/>
          </p:cNvSpPr>
          <p:nvPr>
            <p:ph type="body" idx="1"/>
          </p:nvPr>
        </p:nvSpPr>
        <p:spPr bwMode="auto">
          <a:noFill/>
        </p:spPr>
        <p:txBody>
          <a:bodyPr wrap="square" numCol="1" anchor="t" anchorCtr="0" compatLnSpc="1">
            <a:prstTxWarp prst="textNoShape">
              <a:avLst/>
            </a:prstTxWarp>
          </a:bodyPr>
          <a:lstStyle/>
          <a:p>
            <a:endParaRPr lang="en-GB"/>
          </a:p>
        </p:txBody>
      </p:sp>
      <p:sp>
        <p:nvSpPr>
          <p:cNvPr id="4" name="Slide Number Placeholder 3"/>
          <p:cNvSpPr>
            <a:spLocks noGrp="1"/>
          </p:cNvSpPr>
          <p:nvPr>
            <p:ph type="sldNum" sz="quarter" idx="5"/>
          </p:nvPr>
        </p:nvSpPr>
        <p:spPr/>
        <p:txBody>
          <a:bodyPr/>
          <a:lstStyle/>
          <a:p>
            <a:pPr>
              <a:defRPr/>
            </a:pPr>
            <a:fld id="{00AC1B73-3059-4732-9D84-3E3048A7841F}" type="slidenum">
              <a:rPr lang="en-GB" smtClean="0"/>
              <a:pPr>
                <a:defRPr/>
              </a:pPr>
              <a:t>6</a:t>
            </a:fld>
            <a:endParaRPr lang="en-GB"/>
          </a:p>
        </p:txBody>
      </p:sp>
    </p:spTree>
    <p:extLst>
      <p:ext uri="{BB962C8B-B14F-4D97-AF65-F5344CB8AC3E}">
        <p14:creationId xmlns:p14="http://schemas.microsoft.com/office/powerpoint/2010/main" val="281938704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69" name="Rectangle 7"/>
          <p:cNvSpPr>
            <a:spLocks noGrp="1" noChangeArrowheads="1"/>
          </p:cNvSpPr>
          <p:nvPr>
            <p:ph type="sldNum" sz="quarter" idx="5"/>
          </p:nvPr>
        </p:nvSpPr>
        <p:spPr bwMode="auto">
          <a:ln>
            <a:miter lim="800000"/>
            <a:headEnd/>
            <a:tailEnd/>
          </a:ln>
        </p:spPr>
        <p:txBody>
          <a:bodyPr wrap="square" numCol="1" anchorCtr="0" compatLnSpc="1">
            <a:prstTxWarp prst="textNoShape">
              <a:avLst/>
            </a:prstTxWarp>
          </a:bodyPr>
          <a:lstStyle/>
          <a:p>
            <a:pPr fontAlgn="base">
              <a:spcBef>
                <a:spcPct val="0"/>
              </a:spcBef>
              <a:spcAft>
                <a:spcPct val="0"/>
              </a:spcAft>
              <a:defRPr/>
            </a:pPr>
            <a:fld id="{7BA7C6BE-D28A-41B7-9EC2-564A2F0166C1}" type="slidenum">
              <a:rPr lang="en-GB" smtClean="0"/>
              <a:pPr fontAlgn="base">
                <a:spcBef>
                  <a:spcPct val="0"/>
                </a:spcBef>
                <a:spcAft>
                  <a:spcPct val="0"/>
                </a:spcAft>
                <a:defRPr/>
              </a:pPr>
              <a:t>7</a:t>
            </a:fld>
            <a:endParaRPr lang="en-GB"/>
          </a:p>
        </p:txBody>
      </p:sp>
      <p:sp>
        <p:nvSpPr>
          <p:cNvPr id="50179" name="Rectangle 2"/>
          <p:cNvSpPr>
            <a:spLocks noGrp="1" noRot="1" noChangeAspect="1" noChangeArrowheads="1" noTextEdit="1"/>
          </p:cNvSpPr>
          <p:nvPr>
            <p:ph type="sldImg"/>
          </p:nvPr>
        </p:nvSpPr>
        <p:spPr bwMode="auto">
          <a:noFill/>
          <a:ln>
            <a:solidFill>
              <a:srgbClr val="000000"/>
            </a:solidFill>
            <a:miter lim="800000"/>
            <a:headEnd/>
            <a:tailEnd/>
          </a:ln>
        </p:spPr>
      </p:sp>
      <p:sp>
        <p:nvSpPr>
          <p:cNvPr id="50180" name="Rectangle 3"/>
          <p:cNvSpPr>
            <a:spLocks noGrp="1" noChangeArrowheads="1"/>
          </p:cNvSpPr>
          <p:nvPr>
            <p:ph type="body" idx="1"/>
          </p:nvPr>
        </p:nvSpPr>
        <p:spPr bwMode="auto">
          <a:noFill/>
        </p:spPr>
        <p:txBody>
          <a:bodyPr wrap="square" numCol="1" anchor="t" anchorCtr="0" compatLnSpc="1">
            <a:prstTxWarp prst="textNoShape">
              <a:avLst/>
            </a:prstTxWarp>
          </a:bodyPr>
          <a:lstStyle/>
          <a:p>
            <a:pPr eaLnBrk="1" hangingPunct="1">
              <a:spcBef>
                <a:spcPct val="0"/>
              </a:spcBef>
            </a:pPr>
            <a:endParaRPr lang="en-US" dirty="0"/>
          </a:p>
        </p:txBody>
      </p:sp>
    </p:spTree>
    <p:extLst>
      <p:ext uri="{BB962C8B-B14F-4D97-AF65-F5344CB8AC3E}">
        <p14:creationId xmlns:p14="http://schemas.microsoft.com/office/powerpoint/2010/main" val="261024999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7" name="Rectangle 7"/>
          <p:cNvSpPr>
            <a:spLocks noGrp="1" noChangeArrowheads="1"/>
          </p:cNvSpPr>
          <p:nvPr>
            <p:ph type="sldNum" sz="quarter" idx="5"/>
          </p:nvPr>
        </p:nvSpPr>
        <p:spPr bwMode="auto">
          <a:ln>
            <a:miter lim="800000"/>
            <a:headEnd/>
            <a:tailEnd/>
          </a:ln>
        </p:spPr>
        <p:txBody>
          <a:bodyPr wrap="square" numCol="1" anchorCtr="0" compatLnSpc="1">
            <a:prstTxWarp prst="textNoShape">
              <a:avLst/>
            </a:prstTxWarp>
          </a:bodyPr>
          <a:lstStyle/>
          <a:p>
            <a:pPr fontAlgn="base">
              <a:spcBef>
                <a:spcPct val="0"/>
              </a:spcBef>
              <a:spcAft>
                <a:spcPct val="0"/>
              </a:spcAft>
              <a:defRPr/>
            </a:pPr>
            <a:fld id="{55970DF7-8A68-417C-8BF4-A063BB9A3ACB}" type="slidenum">
              <a:rPr lang="en-GB" smtClean="0"/>
              <a:pPr fontAlgn="base">
                <a:spcBef>
                  <a:spcPct val="0"/>
                </a:spcBef>
                <a:spcAft>
                  <a:spcPct val="0"/>
                </a:spcAft>
                <a:defRPr/>
              </a:pPr>
              <a:t>8</a:t>
            </a:fld>
            <a:endParaRPr lang="en-GB"/>
          </a:p>
        </p:txBody>
      </p:sp>
      <p:sp>
        <p:nvSpPr>
          <p:cNvPr id="51203" name="Rectangle 2"/>
          <p:cNvSpPr>
            <a:spLocks noGrp="1" noRot="1" noChangeAspect="1" noChangeArrowheads="1" noTextEdit="1"/>
          </p:cNvSpPr>
          <p:nvPr>
            <p:ph type="sldImg"/>
          </p:nvPr>
        </p:nvSpPr>
        <p:spPr bwMode="auto">
          <a:noFill/>
          <a:ln>
            <a:solidFill>
              <a:srgbClr val="000000"/>
            </a:solidFill>
            <a:miter lim="800000"/>
            <a:headEnd/>
            <a:tailEnd/>
          </a:ln>
        </p:spPr>
      </p:sp>
      <p:sp>
        <p:nvSpPr>
          <p:cNvPr id="51204" name="Rectangle 3"/>
          <p:cNvSpPr>
            <a:spLocks noGrp="1" noChangeArrowheads="1"/>
          </p:cNvSpPr>
          <p:nvPr>
            <p:ph type="body" idx="1"/>
          </p:nvPr>
        </p:nvSpPr>
        <p:spPr bwMode="auto">
          <a:noFill/>
        </p:spPr>
        <p:txBody>
          <a:bodyPr wrap="square" numCol="1" anchor="t" anchorCtr="0" compatLnSpc="1">
            <a:prstTxWarp prst="textNoShape">
              <a:avLst/>
            </a:prstTxWarp>
          </a:bodyPr>
          <a:lstStyle/>
          <a:p>
            <a:pPr eaLnBrk="1" hangingPunct="1">
              <a:spcBef>
                <a:spcPct val="0"/>
              </a:spcBef>
            </a:pPr>
            <a:endParaRPr lang="en-US"/>
          </a:p>
        </p:txBody>
      </p:sp>
    </p:spTree>
    <p:extLst>
      <p:ext uri="{BB962C8B-B14F-4D97-AF65-F5344CB8AC3E}">
        <p14:creationId xmlns:p14="http://schemas.microsoft.com/office/powerpoint/2010/main" val="308772791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5" name="Rectangle 7"/>
          <p:cNvSpPr>
            <a:spLocks noGrp="1" noChangeArrowheads="1"/>
          </p:cNvSpPr>
          <p:nvPr>
            <p:ph type="sldNum" sz="quarter" idx="5"/>
          </p:nvPr>
        </p:nvSpPr>
        <p:spPr bwMode="auto">
          <a:ln>
            <a:miter lim="800000"/>
            <a:headEnd/>
            <a:tailEnd/>
          </a:ln>
        </p:spPr>
        <p:txBody>
          <a:bodyPr wrap="square" numCol="1" anchorCtr="0" compatLnSpc="1">
            <a:prstTxWarp prst="textNoShape">
              <a:avLst/>
            </a:prstTxWarp>
          </a:bodyPr>
          <a:lstStyle/>
          <a:p>
            <a:pPr fontAlgn="base">
              <a:spcBef>
                <a:spcPct val="0"/>
              </a:spcBef>
              <a:spcAft>
                <a:spcPct val="0"/>
              </a:spcAft>
              <a:defRPr/>
            </a:pPr>
            <a:fld id="{8EDC9F25-97E1-4D58-BF97-44BF48C422B2}" type="slidenum">
              <a:rPr lang="en-US" smtClean="0"/>
              <a:pPr fontAlgn="base">
                <a:spcBef>
                  <a:spcPct val="0"/>
                </a:spcBef>
                <a:spcAft>
                  <a:spcPct val="0"/>
                </a:spcAft>
                <a:defRPr/>
              </a:pPr>
              <a:t>9</a:t>
            </a:fld>
            <a:endParaRPr lang="en-US"/>
          </a:p>
        </p:txBody>
      </p:sp>
      <p:sp>
        <p:nvSpPr>
          <p:cNvPr id="52227" name="Rectangle 2"/>
          <p:cNvSpPr>
            <a:spLocks noGrp="1" noRot="1" noChangeAspect="1" noChangeArrowheads="1" noTextEdit="1"/>
          </p:cNvSpPr>
          <p:nvPr>
            <p:ph type="sldImg"/>
          </p:nvPr>
        </p:nvSpPr>
        <p:spPr bwMode="auto">
          <a:xfrm>
            <a:off x="944563" y="747713"/>
            <a:ext cx="4970462" cy="3729037"/>
          </a:xfrm>
          <a:noFill/>
          <a:ln>
            <a:solidFill>
              <a:srgbClr val="000000"/>
            </a:solidFill>
            <a:miter lim="800000"/>
            <a:headEnd/>
            <a:tailEnd/>
          </a:ln>
        </p:spPr>
      </p:sp>
      <p:sp>
        <p:nvSpPr>
          <p:cNvPr id="52228" name="Rectangle 3"/>
          <p:cNvSpPr>
            <a:spLocks noGrp="1" noChangeArrowheads="1"/>
          </p:cNvSpPr>
          <p:nvPr>
            <p:ph type="body" idx="1"/>
          </p:nvPr>
        </p:nvSpPr>
        <p:spPr bwMode="auto">
          <a:xfrm>
            <a:off x="688975" y="4613275"/>
            <a:ext cx="5486400" cy="4475163"/>
          </a:xfrm>
          <a:noFill/>
        </p:spPr>
        <p:txBody>
          <a:bodyPr wrap="square" numCol="1" anchor="t" anchorCtr="0" compatLnSpc="1">
            <a:prstTxWarp prst="textNoShape">
              <a:avLst/>
            </a:prstTxWarp>
          </a:bodyPr>
          <a:lstStyle/>
          <a:p>
            <a:pPr marL="228600" indent="-228600" eaLnBrk="1" hangingPunct="1">
              <a:lnSpc>
                <a:spcPct val="80000"/>
              </a:lnSpc>
              <a:spcBef>
                <a:spcPct val="0"/>
              </a:spcBef>
            </a:pPr>
            <a:endParaRPr lang="en-GB" sz="1000"/>
          </a:p>
        </p:txBody>
      </p:sp>
    </p:spTree>
    <p:extLst>
      <p:ext uri="{BB962C8B-B14F-4D97-AF65-F5344CB8AC3E}">
        <p14:creationId xmlns:p14="http://schemas.microsoft.com/office/powerpoint/2010/main" val="311735270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3" name="Rectangle 7"/>
          <p:cNvSpPr>
            <a:spLocks noGrp="1" noChangeArrowheads="1"/>
          </p:cNvSpPr>
          <p:nvPr>
            <p:ph type="sldNum" sz="quarter" idx="5"/>
          </p:nvPr>
        </p:nvSpPr>
        <p:spPr bwMode="auto">
          <a:ln>
            <a:miter lim="800000"/>
            <a:headEnd/>
            <a:tailEnd/>
          </a:ln>
        </p:spPr>
        <p:txBody>
          <a:bodyPr wrap="square" numCol="1" anchorCtr="0" compatLnSpc="1">
            <a:prstTxWarp prst="textNoShape">
              <a:avLst/>
            </a:prstTxWarp>
          </a:bodyPr>
          <a:lstStyle/>
          <a:p>
            <a:pPr fontAlgn="base">
              <a:spcBef>
                <a:spcPct val="0"/>
              </a:spcBef>
              <a:spcAft>
                <a:spcPct val="0"/>
              </a:spcAft>
              <a:defRPr/>
            </a:pPr>
            <a:fld id="{2A971D2A-B223-4569-AE99-C904F76DE395}" type="slidenum">
              <a:rPr lang="en-GB" smtClean="0"/>
              <a:pPr fontAlgn="base">
                <a:spcBef>
                  <a:spcPct val="0"/>
                </a:spcBef>
                <a:spcAft>
                  <a:spcPct val="0"/>
                </a:spcAft>
                <a:defRPr/>
              </a:pPr>
              <a:t>10</a:t>
            </a:fld>
            <a:endParaRPr lang="en-GB"/>
          </a:p>
        </p:txBody>
      </p:sp>
      <p:sp>
        <p:nvSpPr>
          <p:cNvPr id="53251" name="Rectangle 2"/>
          <p:cNvSpPr>
            <a:spLocks noGrp="1" noRot="1" noChangeAspect="1" noChangeArrowheads="1" noTextEdit="1"/>
          </p:cNvSpPr>
          <p:nvPr>
            <p:ph type="sldImg"/>
          </p:nvPr>
        </p:nvSpPr>
        <p:spPr bwMode="auto">
          <a:noFill/>
          <a:ln>
            <a:solidFill>
              <a:srgbClr val="000000"/>
            </a:solidFill>
            <a:miter lim="800000"/>
            <a:headEnd/>
            <a:tailEnd/>
          </a:ln>
        </p:spPr>
      </p:sp>
      <p:sp>
        <p:nvSpPr>
          <p:cNvPr id="53252" name="Rectangle 3"/>
          <p:cNvSpPr>
            <a:spLocks noGrp="1" noChangeArrowheads="1"/>
          </p:cNvSpPr>
          <p:nvPr>
            <p:ph type="body" idx="1"/>
          </p:nvPr>
        </p:nvSpPr>
        <p:spPr bwMode="auto">
          <a:noFill/>
        </p:spPr>
        <p:txBody>
          <a:bodyPr wrap="square" numCol="1" anchor="t" anchorCtr="0" compatLnSpc="1">
            <a:prstTxWarp prst="textNoShape">
              <a:avLst/>
            </a:prstTxWarp>
          </a:bodyPr>
          <a:lstStyle/>
          <a:p>
            <a:pPr eaLnBrk="1" hangingPunct="1">
              <a:spcBef>
                <a:spcPct val="0"/>
              </a:spcBef>
            </a:pPr>
            <a:endParaRPr lang="en-US"/>
          </a:p>
        </p:txBody>
      </p:sp>
    </p:spTree>
    <p:extLst>
      <p:ext uri="{BB962C8B-B14F-4D97-AF65-F5344CB8AC3E}">
        <p14:creationId xmlns:p14="http://schemas.microsoft.com/office/powerpoint/2010/main" val="375601477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1" name="Rectangle 7"/>
          <p:cNvSpPr>
            <a:spLocks noGrp="1" noChangeArrowheads="1"/>
          </p:cNvSpPr>
          <p:nvPr>
            <p:ph type="sldNum" sz="quarter" idx="5"/>
          </p:nvPr>
        </p:nvSpPr>
        <p:spPr bwMode="auto">
          <a:ln>
            <a:miter lim="800000"/>
            <a:headEnd/>
            <a:tailEnd/>
          </a:ln>
        </p:spPr>
        <p:txBody>
          <a:bodyPr wrap="square" numCol="1" anchorCtr="0" compatLnSpc="1">
            <a:prstTxWarp prst="textNoShape">
              <a:avLst/>
            </a:prstTxWarp>
          </a:bodyPr>
          <a:lstStyle/>
          <a:p>
            <a:pPr fontAlgn="base">
              <a:spcBef>
                <a:spcPct val="0"/>
              </a:spcBef>
              <a:spcAft>
                <a:spcPct val="0"/>
              </a:spcAft>
              <a:defRPr/>
            </a:pPr>
            <a:fld id="{82DBC1B2-1851-44F6-A23A-AB5317A30551}" type="slidenum">
              <a:rPr lang="en-GB" smtClean="0"/>
              <a:pPr fontAlgn="base">
                <a:spcBef>
                  <a:spcPct val="0"/>
                </a:spcBef>
                <a:spcAft>
                  <a:spcPct val="0"/>
                </a:spcAft>
                <a:defRPr/>
              </a:pPr>
              <a:t>11</a:t>
            </a:fld>
            <a:endParaRPr lang="en-GB"/>
          </a:p>
        </p:txBody>
      </p:sp>
      <p:sp>
        <p:nvSpPr>
          <p:cNvPr id="54275" name="Rectangle 2"/>
          <p:cNvSpPr>
            <a:spLocks noGrp="1" noRot="1" noChangeAspect="1" noChangeArrowheads="1" noTextEdit="1"/>
          </p:cNvSpPr>
          <p:nvPr>
            <p:ph type="sldImg"/>
          </p:nvPr>
        </p:nvSpPr>
        <p:spPr bwMode="auto">
          <a:noFill/>
          <a:ln>
            <a:solidFill>
              <a:srgbClr val="000000"/>
            </a:solidFill>
            <a:miter lim="800000"/>
            <a:headEnd/>
            <a:tailEnd/>
          </a:ln>
        </p:spPr>
      </p:sp>
      <p:sp>
        <p:nvSpPr>
          <p:cNvPr id="54276" name="Rectangle 3"/>
          <p:cNvSpPr>
            <a:spLocks noGrp="1" noChangeArrowheads="1"/>
          </p:cNvSpPr>
          <p:nvPr>
            <p:ph type="body" idx="1"/>
          </p:nvPr>
        </p:nvSpPr>
        <p:spPr bwMode="auto">
          <a:noFill/>
        </p:spPr>
        <p:txBody>
          <a:bodyPr wrap="square" numCol="1" anchor="t" anchorCtr="0" compatLnSpc="1">
            <a:prstTxWarp prst="textNoShape">
              <a:avLst/>
            </a:prstTxWarp>
          </a:bodyPr>
          <a:lstStyle/>
          <a:p>
            <a:pPr eaLnBrk="1" hangingPunct="1">
              <a:spcBef>
                <a:spcPct val="0"/>
              </a:spcBef>
            </a:pPr>
            <a:endParaRPr lang="en-US"/>
          </a:p>
        </p:txBody>
      </p:sp>
    </p:spTree>
    <p:extLst>
      <p:ext uri="{BB962C8B-B14F-4D97-AF65-F5344CB8AC3E}">
        <p14:creationId xmlns:p14="http://schemas.microsoft.com/office/powerpoint/2010/main" val="681887176"/>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5298" name="Slide Image Placeholder 1"/>
          <p:cNvSpPr>
            <a:spLocks noGrp="1" noRot="1" noChangeAspect="1" noTextEdit="1"/>
          </p:cNvSpPr>
          <p:nvPr>
            <p:ph type="sldImg"/>
          </p:nvPr>
        </p:nvSpPr>
        <p:spPr bwMode="auto">
          <a:noFill/>
          <a:ln>
            <a:solidFill>
              <a:srgbClr val="000000"/>
            </a:solidFill>
            <a:miter lim="800000"/>
            <a:headEnd/>
            <a:tailEnd/>
          </a:ln>
        </p:spPr>
      </p:sp>
      <p:sp>
        <p:nvSpPr>
          <p:cNvPr id="55299" name="Notes Placeholder 2"/>
          <p:cNvSpPr>
            <a:spLocks noGrp="1"/>
          </p:cNvSpPr>
          <p:nvPr>
            <p:ph type="body" idx="1"/>
          </p:nvPr>
        </p:nvSpPr>
        <p:spPr bwMode="auto">
          <a:noFill/>
        </p:spPr>
        <p:txBody>
          <a:bodyPr wrap="square" numCol="1" anchor="t" anchorCtr="0" compatLnSpc="1">
            <a:prstTxWarp prst="textNoShape">
              <a:avLst/>
            </a:prstTxWarp>
          </a:bodyPr>
          <a:lstStyle/>
          <a:p>
            <a:pPr eaLnBrk="1" hangingPunct="1">
              <a:spcBef>
                <a:spcPct val="0"/>
              </a:spcBef>
            </a:pPr>
            <a:endParaRPr lang="en-GB"/>
          </a:p>
        </p:txBody>
      </p:sp>
      <p:sp>
        <p:nvSpPr>
          <p:cNvPr id="43011" name="Slide Number Placeholder 3"/>
          <p:cNvSpPr>
            <a:spLocks noGrp="1"/>
          </p:cNvSpPr>
          <p:nvPr>
            <p:ph type="sldNum" sz="quarter" idx="5"/>
          </p:nvPr>
        </p:nvSpPr>
        <p:spPr bwMode="auto">
          <a:ln>
            <a:miter lim="800000"/>
            <a:headEnd/>
            <a:tailEnd/>
          </a:ln>
        </p:spPr>
        <p:txBody>
          <a:bodyPr wrap="square" numCol="1" anchorCtr="0" compatLnSpc="1">
            <a:prstTxWarp prst="textNoShape">
              <a:avLst/>
            </a:prstTxWarp>
          </a:bodyPr>
          <a:lstStyle/>
          <a:p>
            <a:pPr fontAlgn="base">
              <a:spcBef>
                <a:spcPct val="0"/>
              </a:spcBef>
              <a:spcAft>
                <a:spcPct val="0"/>
              </a:spcAft>
              <a:defRPr/>
            </a:pPr>
            <a:fld id="{9FF398CB-23B8-4A86-BA11-2859AD3FD92C}" type="slidenum">
              <a:rPr lang="en-GB" smtClean="0"/>
              <a:pPr fontAlgn="base">
                <a:spcBef>
                  <a:spcPct val="0"/>
                </a:spcBef>
                <a:spcAft>
                  <a:spcPct val="0"/>
                </a:spcAft>
                <a:defRPr/>
              </a:pPr>
              <a:t>12</a:t>
            </a:fld>
            <a:endParaRPr lang="en-GB"/>
          </a:p>
        </p:txBody>
      </p:sp>
    </p:spTree>
    <p:extLst>
      <p:ext uri="{BB962C8B-B14F-4D97-AF65-F5344CB8AC3E}">
        <p14:creationId xmlns:p14="http://schemas.microsoft.com/office/powerpoint/2010/main" val="509887514"/>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3" name="Rectangle 7"/>
          <p:cNvSpPr>
            <a:spLocks noGrp="1" noChangeArrowheads="1"/>
          </p:cNvSpPr>
          <p:nvPr>
            <p:ph type="sldNum" sz="quarter" idx="5"/>
          </p:nvPr>
        </p:nvSpPr>
        <p:spPr bwMode="auto">
          <a:ln>
            <a:miter lim="800000"/>
            <a:headEnd/>
            <a:tailEnd/>
          </a:ln>
        </p:spPr>
        <p:txBody>
          <a:bodyPr wrap="square" numCol="1" anchorCtr="0" compatLnSpc="1">
            <a:prstTxWarp prst="textNoShape">
              <a:avLst/>
            </a:prstTxWarp>
          </a:bodyPr>
          <a:lstStyle/>
          <a:p>
            <a:pPr fontAlgn="base">
              <a:spcBef>
                <a:spcPct val="0"/>
              </a:spcBef>
              <a:spcAft>
                <a:spcPct val="0"/>
              </a:spcAft>
              <a:defRPr/>
            </a:pPr>
            <a:fld id="{CC61AFC0-A8F4-4CFA-97AA-71D6B9C46B12}" type="slidenum">
              <a:rPr lang="en-US" smtClean="0"/>
              <a:pPr fontAlgn="base">
                <a:spcBef>
                  <a:spcPct val="0"/>
                </a:spcBef>
                <a:spcAft>
                  <a:spcPct val="0"/>
                </a:spcAft>
                <a:defRPr/>
              </a:pPr>
              <a:t>15</a:t>
            </a:fld>
            <a:endParaRPr lang="en-US"/>
          </a:p>
        </p:txBody>
      </p:sp>
      <p:sp>
        <p:nvSpPr>
          <p:cNvPr id="57347" name="Rectangle 2"/>
          <p:cNvSpPr>
            <a:spLocks noGrp="1" noRot="1" noChangeAspect="1" noChangeArrowheads="1" noTextEdit="1"/>
          </p:cNvSpPr>
          <p:nvPr>
            <p:ph type="sldImg"/>
          </p:nvPr>
        </p:nvSpPr>
        <p:spPr bwMode="auto">
          <a:xfrm>
            <a:off x="944563" y="747713"/>
            <a:ext cx="4970462" cy="3729037"/>
          </a:xfrm>
          <a:noFill/>
          <a:ln>
            <a:solidFill>
              <a:srgbClr val="000000"/>
            </a:solidFill>
            <a:miter lim="800000"/>
            <a:headEnd/>
            <a:tailEnd/>
          </a:ln>
        </p:spPr>
      </p:sp>
      <p:sp>
        <p:nvSpPr>
          <p:cNvPr id="57348" name="Rectangle 3"/>
          <p:cNvSpPr>
            <a:spLocks noGrp="1" noChangeArrowheads="1"/>
          </p:cNvSpPr>
          <p:nvPr>
            <p:ph type="body" idx="1"/>
          </p:nvPr>
        </p:nvSpPr>
        <p:spPr bwMode="auto">
          <a:xfrm>
            <a:off x="685800" y="4722813"/>
            <a:ext cx="5486400" cy="4476750"/>
          </a:xfrm>
          <a:noFill/>
        </p:spPr>
        <p:txBody>
          <a:bodyPr wrap="square" numCol="1" anchor="t" anchorCtr="0" compatLnSpc="1">
            <a:prstTxWarp prst="textNoShape">
              <a:avLst/>
            </a:prstTxWarp>
          </a:bodyPr>
          <a:lstStyle/>
          <a:p>
            <a:pPr eaLnBrk="1" hangingPunct="1">
              <a:spcBef>
                <a:spcPct val="0"/>
              </a:spcBef>
            </a:pPr>
            <a:endParaRPr lang="en-US" dirty="0"/>
          </a:p>
        </p:txBody>
      </p:sp>
    </p:spTree>
    <p:extLst>
      <p:ext uri="{BB962C8B-B14F-4D97-AF65-F5344CB8AC3E}">
        <p14:creationId xmlns:p14="http://schemas.microsoft.com/office/powerpoint/2010/main" val="4243685032"/>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p:txBody>
          <a:bodyPr/>
          <a:lstStyle/>
          <a:p>
            <a:pPr>
              <a:defRPr/>
            </a:pPr>
            <a:fld id="{C38D714D-1544-42B3-A17F-2C6A50D7A730}" type="slidenum">
              <a:rPr lang="en-GB"/>
              <a:pPr>
                <a:defRPr/>
              </a:pPr>
              <a:t>16</a:t>
            </a:fld>
            <a:endParaRPr lang="en-GB"/>
          </a:p>
        </p:txBody>
      </p:sp>
      <p:sp>
        <p:nvSpPr>
          <p:cNvPr id="59395" name="Rectangle 2"/>
          <p:cNvSpPr>
            <a:spLocks noGrp="1" noRot="1" noChangeAspect="1" noChangeArrowheads="1" noTextEdit="1"/>
          </p:cNvSpPr>
          <p:nvPr>
            <p:ph type="sldImg"/>
          </p:nvPr>
        </p:nvSpPr>
        <p:spPr bwMode="auto">
          <a:noFill/>
          <a:ln>
            <a:solidFill>
              <a:srgbClr val="000000"/>
            </a:solidFill>
            <a:miter lim="800000"/>
            <a:headEnd/>
            <a:tailEnd/>
          </a:ln>
        </p:spPr>
      </p:sp>
      <p:sp>
        <p:nvSpPr>
          <p:cNvPr id="59396" name="Rectangle 3"/>
          <p:cNvSpPr>
            <a:spLocks noGrp="1" noChangeArrowheads="1"/>
          </p:cNvSpPr>
          <p:nvPr>
            <p:ph type="body" idx="1"/>
          </p:nvPr>
        </p:nvSpPr>
        <p:spPr bwMode="auto">
          <a:noFill/>
        </p:spPr>
        <p:txBody>
          <a:bodyPr wrap="square" numCol="1" anchor="t" anchorCtr="0" compatLnSpc="1">
            <a:prstTxWarp prst="textNoShape">
              <a:avLst/>
            </a:prstTxWarp>
          </a:bodyPr>
          <a:lstStyle/>
          <a:p>
            <a:endParaRPr lang="en-GB" dirty="0"/>
          </a:p>
        </p:txBody>
      </p:sp>
    </p:spTree>
    <p:extLst>
      <p:ext uri="{BB962C8B-B14F-4D97-AF65-F5344CB8AC3E}">
        <p14:creationId xmlns:p14="http://schemas.microsoft.com/office/powerpoint/2010/main" val="838246414"/>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1" name="Rectangle 7"/>
          <p:cNvSpPr>
            <a:spLocks noGrp="1" noChangeArrowheads="1"/>
          </p:cNvSpPr>
          <p:nvPr>
            <p:ph type="sldNum" sz="quarter" idx="5"/>
          </p:nvPr>
        </p:nvSpPr>
        <p:spPr bwMode="auto">
          <a:ln>
            <a:miter lim="800000"/>
            <a:headEnd/>
            <a:tailEnd/>
          </a:ln>
        </p:spPr>
        <p:txBody>
          <a:bodyPr wrap="square" numCol="1" anchorCtr="0" compatLnSpc="1">
            <a:prstTxWarp prst="textNoShape">
              <a:avLst/>
            </a:prstTxWarp>
          </a:bodyPr>
          <a:lstStyle/>
          <a:p>
            <a:pPr fontAlgn="base">
              <a:spcBef>
                <a:spcPct val="0"/>
              </a:spcBef>
              <a:spcAft>
                <a:spcPct val="0"/>
              </a:spcAft>
              <a:defRPr/>
            </a:pPr>
            <a:fld id="{10BE79F4-238D-4434-865C-75E213B537E2}" type="slidenum">
              <a:rPr lang="en-US" smtClean="0"/>
              <a:pPr fontAlgn="base">
                <a:spcBef>
                  <a:spcPct val="0"/>
                </a:spcBef>
                <a:spcAft>
                  <a:spcPct val="0"/>
                </a:spcAft>
                <a:defRPr/>
              </a:pPr>
              <a:t>17</a:t>
            </a:fld>
            <a:endParaRPr lang="en-US"/>
          </a:p>
        </p:txBody>
      </p:sp>
      <p:sp>
        <p:nvSpPr>
          <p:cNvPr id="58371" name="Rectangle 2"/>
          <p:cNvSpPr>
            <a:spLocks noGrp="1" noRot="1" noChangeAspect="1" noChangeArrowheads="1" noTextEdit="1"/>
          </p:cNvSpPr>
          <p:nvPr>
            <p:ph type="sldImg"/>
          </p:nvPr>
        </p:nvSpPr>
        <p:spPr bwMode="auto">
          <a:xfrm>
            <a:off x="944563" y="747713"/>
            <a:ext cx="4970462" cy="3729037"/>
          </a:xfrm>
          <a:noFill/>
          <a:ln>
            <a:solidFill>
              <a:srgbClr val="000000"/>
            </a:solidFill>
            <a:miter lim="800000"/>
            <a:headEnd/>
            <a:tailEnd/>
          </a:ln>
        </p:spPr>
      </p:sp>
      <p:sp>
        <p:nvSpPr>
          <p:cNvPr id="58372" name="Rectangle 3"/>
          <p:cNvSpPr>
            <a:spLocks noGrp="1" noChangeArrowheads="1"/>
          </p:cNvSpPr>
          <p:nvPr>
            <p:ph type="body" idx="1"/>
          </p:nvPr>
        </p:nvSpPr>
        <p:spPr bwMode="auto">
          <a:xfrm>
            <a:off x="685800" y="4722813"/>
            <a:ext cx="5486400" cy="4476750"/>
          </a:xfrm>
          <a:noFill/>
        </p:spPr>
        <p:txBody>
          <a:bodyPr wrap="square" numCol="1" anchor="t" anchorCtr="0" compatLnSpc="1">
            <a:prstTxWarp prst="textNoShape">
              <a:avLst/>
            </a:prstTxWarp>
          </a:bodyPr>
          <a:lstStyle/>
          <a:p>
            <a:pPr eaLnBrk="1" hangingPunct="1">
              <a:spcBef>
                <a:spcPct val="0"/>
              </a:spcBef>
            </a:pPr>
            <a:endParaRPr lang="en-US" dirty="0"/>
          </a:p>
        </p:txBody>
      </p:sp>
    </p:spTree>
    <p:extLst>
      <p:ext uri="{BB962C8B-B14F-4D97-AF65-F5344CB8AC3E}">
        <p14:creationId xmlns:p14="http://schemas.microsoft.com/office/powerpoint/2010/main" val="3019128536"/>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5" name="Rectangle 7"/>
          <p:cNvSpPr>
            <a:spLocks noGrp="1" noChangeArrowheads="1"/>
          </p:cNvSpPr>
          <p:nvPr>
            <p:ph type="sldNum" sz="quarter" idx="5"/>
          </p:nvPr>
        </p:nvSpPr>
        <p:spPr bwMode="auto">
          <a:ln>
            <a:miter lim="800000"/>
            <a:headEnd/>
            <a:tailEnd/>
          </a:ln>
        </p:spPr>
        <p:txBody>
          <a:bodyPr wrap="square" numCol="1" anchorCtr="0" compatLnSpc="1">
            <a:prstTxWarp prst="textNoShape">
              <a:avLst/>
            </a:prstTxWarp>
          </a:bodyPr>
          <a:lstStyle/>
          <a:p>
            <a:pPr fontAlgn="base">
              <a:spcBef>
                <a:spcPct val="0"/>
              </a:spcBef>
              <a:spcAft>
                <a:spcPct val="0"/>
              </a:spcAft>
              <a:defRPr/>
            </a:pPr>
            <a:fld id="{1CD02CA6-A027-4673-AF18-795A10C4220E}" type="slidenum">
              <a:rPr lang="en-US" smtClean="0"/>
              <a:pPr fontAlgn="base">
                <a:spcBef>
                  <a:spcPct val="0"/>
                </a:spcBef>
                <a:spcAft>
                  <a:spcPct val="0"/>
                </a:spcAft>
                <a:defRPr/>
              </a:pPr>
              <a:t>18</a:t>
            </a:fld>
            <a:endParaRPr lang="en-US"/>
          </a:p>
        </p:txBody>
      </p:sp>
      <p:sp>
        <p:nvSpPr>
          <p:cNvPr id="56323" name="Rectangle 2"/>
          <p:cNvSpPr>
            <a:spLocks noGrp="1" noRot="1" noChangeAspect="1" noChangeArrowheads="1" noTextEdit="1"/>
          </p:cNvSpPr>
          <p:nvPr>
            <p:ph type="sldImg"/>
          </p:nvPr>
        </p:nvSpPr>
        <p:spPr bwMode="auto">
          <a:xfrm>
            <a:off x="944563" y="747713"/>
            <a:ext cx="4970462" cy="3729037"/>
          </a:xfrm>
          <a:noFill/>
          <a:ln>
            <a:solidFill>
              <a:srgbClr val="000000"/>
            </a:solidFill>
            <a:miter lim="800000"/>
            <a:headEnd/>
            <a:tailEnd/>
          </a:ln>
        </p:spPr>
      </p:sp>
      <p:sp>
        <p:nvSpPr>
          <p:cNvPr id="56324" name="Rectangle 3"/>
          <p:cNvSpPr>
            <a:spLocks noGrp="1" noChangeArrowheads="1"/>
          </p:cNvSpPr>
          <p:nvPr>
            <p:ph type="body" idx="1"/>
          </p:nvPr>
        </p:nvSpPr>
        <p:spPr bwMode="auto">
          <a:xfrm>
            <a:off x="688975" y="4613275"/>
            <a:ext cx="5486400" cy="4475163"/>
          </a:xfrm>
          <a:noFill/>
        </p:spPr>
        <p:txBody>
          <a:bodyPr wrap="square" numCol="1" anchor="t" anchorCtr="0" compatLnSpc="1">
            <a:prstTxWarp prst="textNoShape">
              <a:avLst/>
            </a:prstTxWarp>
          </a:bodyPr>
          <a:lstStyle/>
          <a:p>
            <a:pPr marL="228600" indent="-228600" eaLnBrk="1" hangingPunct="1">
              <a:lnSpc>
                <a:spcPct val="80000"/>
              </a:lnSpc>
              <a:spcBef>
                <a:spcPct val="0"/>
              </a:spcBef>
            </a:pPr>
            <a:endParaRPr lang="en-GB" sz="1000"/>
          </a:p>
        </p:txBody>
      </p:sp>
    </p:spTree>
    <p:extLst>
      <p:ext uri="{BB962C8B-B14F-4D97-AF65-F5344CB8AC3E}">
        <p14:creationId xmlns:p14="http://schemas.microsoft.com/office/powerpoint/2010/main" val="3446937256"/>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5297" name="Rectangle 7"/>
          <p:cNvSpPr>
            <a:spLocks noGrp="1" noChangeArrowheads="1"/>
          </p:cNvSpPr>
          <p:nvPr>
            <p:ph type="sldNum" sz="quarter" idx="5"/>
          </p:nvPr>
        </p:nvSpPr>
        <p:spPr bwMode="auto">
          <a:ln>
            <a:miter lim="800000"/>
            <a:headEnd/>
            <a:tailEnd/>
          </a:ln>
        </p:spPr>
        <p:txBody>
          <a:bodyPr wrap="square" numCol="1" anchorCtr="0" compatLnSpc="1">
            <a:prstTxWarp prst="textNoShape">
              <a:avLst/>
            </a:prstTxWarp>
          </a:bodyPr>
          <a:lstStyle/>
          <a:p>
            <a:pPr fontAlgn="base">
              <a:spcBef>
                <a:spcPct val="0"/>
              </a:spcBef>
              <a:spcAft>
                <a:spcPct val="0"/>
              </a:spcAft>
              <a:defRPr/>
            </a:pPr>
            <a:fld id="{53098E29-68CA-4AC2-96AB-0D6B20D03E5C}" type="slidenum">
              <a:rPr lang="en-GB" smtClean="0"/>
              <a:pPr fontAlgn="base">
                <a:spcBef>
                  <a:spcPct val="0"/>
                </a:spcBef>
                <a:spcAft>
                  <a:spcPct val="0"/>
                </a:spcAft>
                <a:defRPr/>
              </a:pPr>
              <a:t>19</a:t>
            </a:fld>
            <a:endParaRPr lang="en-GB"/>
          </a:p>
        </p:txBody>
      </p:sp>
      <p:sp>
        <p:nvSpPr>
          <p:cNvPr id="61443" name="Rectangle 2"/>
          <p:cNvSpPr>
            <a:spLocks noGrp="1" noRot="1" noChangeAspect="1" noChangeArrowheads="1" noTextEdit="1"/>
          </p:cNvSpPr>
          <p:nvPr>
            <p:ph type="sldImg"/>
          </p:nvPr>
        </p:nvSpPr>
        <p:spPr bwMode="auto">
          <a:noFill/>
          <a:ln>
            <a:solidFill>
              <a:srgbClr val="000000"/>
            </a:solidFill>
            <a:miter lim="800000"/>
            <a:headEnd/>
            <a:tailEnd/>
          </a:ln>
        </p:spPr>
      </p:sp>
      <p:sp>
        <p:nvSpPr>
          <p:cNvPr id="61444" name="Rectangle 3"/>
          <p:cNvSpPr>
            <a:spLocks noGrp="1" noChangeArrowheads="1"/>
          </p:cNvSpPr>
          <p:nvPr>
            <p:ph type="body" idx="1"/>
          </p:nvPr>
        </p:nvSpPr>
        <p:spPr bwMode="auto">
          <a:noFill/>
        </p:spPr>
        <p:txBody>
          <a:bodyPr wrap="square" numCol="1" anchor="t" anchorCtr="0" compatLnSpc="1">
            <a:prstTxWarp prst="textNoShape">
              <a:avLst/>
            </a:prstTxWarp>
          </a:bodyPr>
          <a:lstStyle/>
          <a:p>
            <a:pPr eaLnBrk="1" hangingPunct="1">
              <a:spcBef>
                <a:spcPct val="0"/>
              </a:spcBef>
            </a:pPr>
            <a:endParaRPr lang="en-US" dirty="0"/>
          </a:p>
        </p:txBody>
      </p:sp>
    </p:spTree>
    <p:extLst>
      <p:ext uri="{BB962C8B-B14F-4D97-AF65-F5344CB8AC3E}">
        <p14:creationId xmlns:p14="http://schemas.microsoft.com/office/powerpoint/2010/main" val="290259348"/>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5537" name="Rectangle 7"/>
          <p:cNvSpPr>
            <a:spLocks noGrp="1" noChangeArrowheads="1"/>
          </p:cNvSpPr>
          <p:nvPr>
            <p:ph type="sldNum" sz="quarter" idx="5"/>
          </p:nvPr>
        </p:nvSpPr>
        <p:spPr bwMode="auto">
          <a:ln>
            <a:miter lim="800000"/>
            <a:headEnd/>
            <a:tailEnd/>
          </a:ln>
        </p:spPr>
        <p:txBody>
          <a:bodyPr wrap="square" numCol="1" anchorCtr="0" compatLnSpc="1">
            <a:prstTxWarp prst="textNoShape">
              <a:avLst/>
            </a:prstTxWarp>
          </a:bodyPr>
          <a:lstStyle/>
          <a:p>
            <a:pPr fontAlgn="base">
              <a:spcBef>
                <a:spcPct val="0"/>
              </a:spcBef>
              <a:spcAft>
                <a:spcPct val="0"/>
              </a:spcAft>
              <a:defRPr/>
            </a:pPr>
            <a:fld id="{75E53009-F99D-49A5-9AE6-C725C9AF467D}" type="slidenum">
              <a:rPr lang="en-GB" smtClean="0"/>
              <a:pPr fontAlgn="base">
                <a:spcBef>
                  <a:spcPct val="0"/>
                </a:spcBef>
                <a:spcAft>
                  <a:spcPct val="0"/>
                </a:spcAft>
                <a:defRPr/>
              </a:pPr>
              <a:t>20</a:t>
            </a:fld>
            <a:endParaRPr lang="en-GB"/>
          </a:p>
        </p:txBody>
      </p:sp>
      <p:sp>
        <p:nvSpPr>
          <p:cNvPr id="62467" name="Rectangle 2"/>
          <p:cNvSpPr>
            <a:spLocks noGrp="1" noRot="1" noChangeAspect="1" noChangeArrowheads="1" noTextEdit="1"/>
          </p:cNvSpPr>
          <p:nvPr>
            <p:ph type="sldImg"/>
          </p:nvPr>
        </p:nvSpPr>
        <p:spPr bwMode="auto">
          <a:noFill/>
          <a:ln>
            <a:solidFill>
              <a:srgbClr val="000000"/>
            </a:solidFill>
            <a:miter lim="800000"/>
            <a:headEnd/>
            <a:tailEnd/>
          </a:ln>
        </p:spPr>
      </p:sp>
      <p:sp>
        <p:nvSpPr>
          <p:cNvPr id="62468" name="Rectangle 3"/>
          <p:cNvSpPr>
            <a:spLocks noGrp="1" noChangeArrowheads="1"/>
          </p:cNvSpPr>
          <p:nvPr>
            <p:ph type="body" idx="1"/>
          </p:nvPr>
        </p:nvSpPr>
        <p:spPr bwMode="auto">
          <a:noFill/>
        </p:spPr>
        <p:txBody>
          <a:bodyPr wrap="square" numCol="1" anchor="t" anchorCtr="0" compatLnSpc="1">
            <a:prstTxWarp prst="textNoShape">
              <a:avLst/>
            </a:prstTxWarp>
          </a:bodyPr>
          <a:lstStyle/>
          <a:p>
            <a:pPr eaLnBrk="1" hangingPunct="1">
              <a:spcBef>
                <a:spcPct val="0"/>
              </a:spcBef>
            </a:pPr>
            <a:endParaRPr lang="en-US" dirty="0"/>
          </a:p>
        </p:txBody>
      </p:sp>
    </p:spTree>
    <p:extLst>
      <p:ext uri="{BB962C8B-B14F-4D97-AF65-F5344CB8AC3E}">
        <p14:creationId xmlns:p14="http://schemas.microsoft.com/office/powerpoint/2010/main" val="637145962"/>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3490" name="Slide Image Placeholder 1"/>
          <p:cNvSpPr>
            <a:spLocks noGrp="1" noRot="1" noChangeAspect="1" noTextEdit="1"/>
          </p:cNvSpPr>
          <p:nvPr>
            <p:ph type="sldImg"/>
          </p:nvPr>
        </p:nvSpPr>
        <p:spPr bwMode="auto">
          <a:noFill/>
          <a:ln>
            <a:solidFill>
              <a:srgbClr val="000000"/>
            </a:solidFill>
            <a:miter lim="800000"/>
            <a:headEnd/>
            <a:tailEnd/>
          </a:ln>
        </p:spPr>
      </p:sp>
      <p:sp>
        <p:nvSpPr>
          <p:cNvPr id="63491" name="Notes Placeholder 2"/>
          <p:cNvSpPr>
            <a:spLocks noGrp="1"/>
          </p:cNvSpPr>
          <p:nvPr>
            <p:ph type="body" idx="1"/>
          </p:nvPr>
        </p:nvSpPr>
        <p:spPr bwMode="auto">
          <a:noFill/>
        </p:spPr>
        <p:txBody>
          <a:bodyPr wrap="square" numCol="1" anchor="t" anchorCtr="0" compatLnSpc="1">
            <a:prstTxWarp prst="textNoShape">
              <a:avLst/>
            </a:prstTxWarp>
          </a:bodyPr>
          <a:lstStyle/>
          <a:p>
            <a:pPr eaLnBrk="1" hangingPunct="1">
              <a:spcBef>
                <a:spcPct val="0"/>
              </a:spcBef>
            </a:pPr>
            <a:endParaRPr lang="en-GB"/>
          </a:p>
        </p:txBody>
      </p:sp>
      <p:sp>
        <p:nvSpPr>
          <p:cNvPr id="67587" name="Slide Number Placeholder 3"/>
          <p:cNvSpPr>
            <a:spLocks noGrp="1"/>
          </p:cNvSpPr>
          <p:nvPr>
            <p:ph type="sldNum" sz="quarter" idx="5"/>
          </p:nvPr>
        </p:nvSpPr>
        <p:spPr bwMode="auto">
          <a:ln>
            <a:miter lim="800000"/>
            <a:headEnd/>
            <a:tailEnd/>
          </a:ln>
        </p:spPr>
        <p:txBody>
          <a:bodyPr wrap="square" numCol="1" anchorCtr="0" compatLnSpc="1">
            <a:prstTxWarp prst="textNoShape">
              <a:avLst/>
            </a:prstTxWarp>
          </a:bodyPr>
          <a:lstStyle/>
          <a:p>
            <a:pPr fontAlgn="base">
              <a:spcBef>
                <a:spcPct val="0"/>
              </a:spcBef>
              <a:spcAft>
                <a:spcPct val="0"/>
              </a:spcAft>
              <a:defRPr/>
            </a:pPr>
            <a:fld id="{DDA75C5C-4028-47BC-8228-12810E1B8A5A}" type="slidenum">
              <a:rPr lang="en-GB" smtClean="0"/>
              <a:pPr fontAlgn="base">
                <a:spcBef>
                  <a:spcPct val="0"/>
                </a:spcBef>
                <a:spcAft>
                  <a:spcPct val="0"/>
                </a:spcAft>
                <a:defRPr/>
              </a:pPr>
              <a:t>21</a:t>
            </a:fld>
            <a:endParaRPr lang="en-GB"/>
          </a:p>
        </p:txBody>
      </p:sp>
    </p:spTree>
    <p:extLst>
      <p:ext uri="{BB962C8B-B14F-4D97-AF65-F5344CB8AC3E}">
        <p14:creationId xmlns:p14="http://schemas.microsoft.com/office/powerpoint/2010/main" val="263353272"/>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4514" name="Slide Image Placeholder 1"/>
          <p:cNvSpPr>
            <a:spLocks noGrp="1" noRot="1" noChangeAspect="1" noTextEdit="1"/>
          </p:cNvSpPr>
          <p:nvPr>
            <p:ph type="sldImg"/>
          </p:nvPr>
        </p:nvSpPr>
        <p:spPr bwMode="auto">
          <a:noFill/>
          <a:ln>
            <a:solidFill>
              <a:srgbClr val="000000"/>
            </a:solidFill>
            <a:miter lim="800000"/>
            <a:headEnd/>
            <a:tailEnd/>
          </a:ln>
        </p:spPr>
      </p:sp>
      <p:sp>
        <p:nvSpPr>
          <p:cNvPr id="64515" name="Notes Placeholder 2"/>
          <p:cNvSpPr>
            <a:spLocks noGrp="1"/>
          </p:cNvSpPr>
          <p:nvPr>
            <p:ph type="body" idx="1"/>
          </p:nvPr>
        </p:nvSpPr>
        <p:spPr bwMode="auto">
          <a:noFill/>
        </p:spPr>
        <p:txBody>
          <a:bodyPr wrap="square" numCol="1" anchor="t" anchorCtr="0" compatLnSpc="1">
            <a:prstTxWarp prst="textNoShape">
              <a:avLst/>
            </a:prstTxWarp>
          </a:bodyPr>
          <a:lstStyle/>
          <a:p>
            <a:pPr eaLnBrk="1" hangingPunct="1">
              <a:spcBef>
                <a:spcPct val="0"/>
              </a:spcBef>
            </a:pPr>
            <a:endParaRPr lang="en-GB" dirty="0"/>
          </a:p>
          <a:p>
            <a:pPr eaLnBrk="1" hangingPunct="1">
              <a:spcBef>
                <a:spcPct val="0"/>
              </a:spcBef>
            </a:pPr>
            <a:endParaRPr lang="en-GB" dirty="0"/>
          </a:p>
        </p:txBody>
      </p:sp>
      <p:sp>
        <p:nvSpPr>
          <p:cNvPr id="69635" name="Slide Number Placeholder 3"/>
          <p:cNvSpPr>
            <a:spLocks noGrp="1"/>
          </p:cNvSpPr>
          <p:nvPr>
            <p:ph type="sldNum" sz="quarter" idx="5"/>
          </p:nvPr>
        </p:nvSpPr>
        <p:spPr bwMode="auto">
          <a:ln>
            <a:miter lim="800000"/>
            <a:headEnd/>
            <a:tailEnd/>
          </a:ln>
        </p:spPr>
        <p:txBody>
          <a:bodyPr wrap="square" numCol="1" anchorCtr="0" compatLnSpc="1">
            <a:prstTxWarp prst="textNoShape">
              <a:avLst/>
            </a:prstTxWarp>
          </a:bodyPr>
          <a:lstStyle/>
          <a:p>
            <a:pPr fontAlgn="base">
              <a:spcBef>
                <a:spcPct val="0"/>
              </a:spcBef>
              <a:spcAft>
                <a:spcPct val="0"/>
              </a:spcAft>
              <a:defRPr/>
            </a:pPr>
            <a:fld id="{ABE2CEAE-4599-407C-B031-DFAA0864FF75}" type="slidenum">
              <a:rPr lang="en-GB" smtClean="0"/>
              <a:pPr fontAlgn="base">
                <a:spcBef>
                  <a:spcPct val="0"/>
                </a:spcBef>
                <a:spcAft>
                  <a:spcPct val="0"/>
                </a:spcAft>
                <a:defRPr/>
              </a:pPr>
              <a:t>22</a:t>
            </a:fld>
            <a:endParaRPr lang="en-GB"/>
          </a:p>
        </p:txBody>
      </p:sp>
    </p:spTree>
    <p:extLst>
      <p:ext uri="{BB962C8B-B14F-4D97-AF65-F5344CB8AC3E}">
        <p14:creationId xmlns:p14="http://schemas.microsoft.com/office/powerpoint/2010/main" val="1322453125"/>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5538" name="Slide Image Placeholder 1"/>
          <p:cNvSpPr>
            <a:spLocks noGrp="1" noRot="1" noChangeAspect="1" noTextEdit="1"/>
          </p:cNvSpPr>
          <p:nvPr>
            <p:ph type="sldImg"/>
          </p:nvPr>
        </p:nvSpPr>
        <p:spPr bwMode="auto">
          <a:noFill/>
          <a:ln>
            <a:solidFill>
              <a:srgbClr val="000000"/>
            </a:solidFill>
            <a:miter lim="800000"/>
            <a:headEnd/>
            <a:tailEnd/>
          </a:ln>
        </p:spPr>
      </p:sp>
      <p:sp>
        <p:nvSpPr>
          <p:cNvPr id="65539" name="Notes Placeholder 2"/>
          <p:cNvSpPr>
            <a:spLocks noGrp="1"/>
          </p:cNvSpPr>
          <p:nvPr>
            <p:ph type="body" idx="1"/>
          </p:nvPr>
        </p:nvSpPr>
        <p:spPr bwMode="auto">
          <a:noFill/>
        </p:spPr>
        <p:txBody>
          <a:bodyPr wrap="square" numCol="1" anchor="t" anchorCtr="0" compatLnSpc="1">
            <a:prstTxWarp prst="textNoShape">
              <a:avLst/>
            </a:prstTxWarp>
          </a:bodyPr>
          <a:lstStyle/>
          <a:p>
            <a:pPr eaLnBrk="1" hangingPunct="1">
              <a:spcBef>
                <a:spcPct val="0"/>
              </a:spcBef>
            </a:pPr>
            <a:endParaRPr lang="en-GB"/>
          </a:p>
        </p:txBody>
      </p:sp>
      <p:sp>
        <p:nvSpPr>
          <p:cNvPr id="2" name="Slide Number Placeholder 3"/>
          <p:cNvSpPr>
            <a:spLocks noGrp="1"/>
          </p:cNvSpPr>
          <p:nvPr>
            <p:ph type="sldNum" sz="quarter" idx="5"/>
          </p:nvPr>
        </p:nvSpPr>
        <p:spPr bwMode="auto">
          <a:ln>
            <a:miter lim="800000"/>
            <a:headEnd/>
            <a:tailEnd/>
          </a:ln>
        </p:spPr>
        <p:txBody>
          <a:bodyPr wrap="square" numCol="1" anchorCtr="0" compatLnSpc="1">
            <a:prstTxWarp prst="textNoShape">
              <a:avLst/>
            </a:prstTxWarp>
          </a:bodyPr>
          <a:lstStyle/>
          <a:p>
            <a:pPr fontAlgn="base">
              <a:spcBef>
                <a:spcPct val="0"/>
              </a:spcBef>
              <a:spcAft>
                <a:spcPct val="0"/>
              </a:spcAft>
              <a:defRPr/>
            </a:pPr>
            <a:fld id="{DA564EDA-4977-42B0-94C8-610E977D6A11}" type="slidenum">
              <a:rPr lang="en-GB" smtClean="0"/>
              <a:pPr fontAlgn="base">
                <a:spcBef>
                  <a:spcPct val="0"/>
                </a:spcBef>
                <a:spcAft>
                  <a:spcPct val="0"/>
                </a:spcAft>
                <a:defRPr/>
              </a:pPr>
              <a:t>23</a:t>
            </a:fld>
            <a:endParaRPr lang="en-GB"/>
          </a:p>
        </p:txBody>
      </p:sp>
    </p:spTree>
    <p:extLst>
      <p:ext uri="{BB962C8B-B14F-4D97-AF65-F5344CB8AC3E}">
        <p14:creationId xmlns:p14="http://schemas.microsoft.com/office/powerpoint/2010/main" val="3991747843"/>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3729" name="Rectangle 7"/>
          <p:cNvSpPr>
            <a:spLocks noGrp="1" noChangeArrowheads="1"/>
          </p:cNvSpPr>
          <p:nvPr>
            <p:ph type="sldNum" sz="quarter" idx="5"/>
          </p:nvPr>
        </p:nvSpPr>
        <p:spPr bwMode="auto">
          <a:ln>
            <a:miter lim="800000"/>
            <a:headEnd/>
            <a:tailEnd/>
          </a:ln>
        </p:spPr>
        <p:txBody>
          <a:bodyPr wrap="square" numCol="1" anchorCtr="0" compatLnSpc="1">
            <a:prstTxWarp prst="textNoShape">
              <a:avLst/>
            </a:prstTxWarp>
          </a:bodyPr>
          <a:lstStyle/>
          <a:p>
            <a:pPr fontAlgn="base">
              <a:spcBef>
                <a:spcPct val="0"/>
              </a:spcBef>
              <a:spcAft>
                <a:spcPct val="0"/>
              </a:spcAft>
              <a:defRPr/>
            </a:pPr>
            <a:fld id="{9F62D378-1B59-4DAA-BF29-46FBE68B2B25}" type="slidenum">
              <a:rPr lang="en-GB" smtClean="0"/>
              <a:pPr fontAlgn="base">
                <a:spcBef>
                  <a:spcPct val="0"/>
                </a:spcBef>
                <a:spcAft>
                  <a:spcPct val="0"/>
                </a:spcAft>
                <a:defRPr/>
              </a:pPr>
              <a:t>24</a:t>
            </a:fld>
            <a:endParaRPr lang="en-GB"/>
          </a:p>
        </p:txBody>
      </p:sp>
      <p:sp>
        <p:nvSpPr>
          <p:cNvPr id="66563" name="Rectangle 2"/>
          <p:cNvSpPr>
            <a:spLocks noGrp="1" noRot="1" noChangeAspect="1" noChangeArrowheads="1" noTextEdit="1"/>
          </p:cNvSpPr>
          <p:nvPr>
            <p:ph type="sldImg"/>
          </p:nvPr>
        </p:nvSpPr>
        <p:spPr bwMode="auto">
          <a:noFill/>
          <a:ln>
            <a:solidFill>
              <a:srgbClr val="000000"/>
            </a:solidFill>
            <a:miter lim="800000"/>
            <a:headEnd/>
            <a:tailEnd/>
          </a:ln>
        </p:spPr>
      </p:sp>
      <p:sp>
        <p:nvSpPr>
          <p:cNvPr id="66564" name="Rectangle 3"/>
          <p:cNvSpPr>
            <a:spLocks noGrp="1" noChangeArrowheads="1"/>
          </p:cNvSpPr>
          <p:nvPr>
            <p:ph type="body" idx="1"/>
          </p:nvPr>
        </p:nvSpPr>
        <p:spPr bwMode="auto">
          <a:noFill/>
        </p:spPr>
        <p:txBody>
          <a:bodyPr wrap="square" numCol="1" anchor="t" anchorCtr="0" compatLnSpc="1">
            <a:prstTxWarp prst="textNoShape">
              <a:avLst/>
            </a:prstTxWarp>
          </a:bodyPr>
          <a:lstStyle/>
          <a:p>
            <a:pPr eaLnBrk="1" hangingPunct="1">
              <a:spcBef>
                <a:spcPct val="0"/>
              </a:spcBef>
            </a:pPr>
            <a:endParaRPr lang="en-US" dirty="0"/>
          </a:p>
        </p:txBody>
      </p:sp>
    </p:spTree>
    <p:extLst>
      <p:ext uri="{BB962C8B-B14F-4D97-AF65-F5344CB8AC3E}">
        <p14:creationId xmlns:p14="http://schemas.microsoft.com/office/powerpoint/2010/main" val="3195513308"/>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5" name="Rectangle 7"/>
          <p:cNvSpPr>
            <a:spLocks noGrp="1" noChangeArrowheads="1"/>
          </p:cNvSpPr>
          <p:nvPr>
            <p:ph type="sldNum" sz="quarter" idx="5"/>
          </p:nvPr>
        </p:nvSpPr>
        <p:spPr bwMode="auto">
          <a:ln>
            <a:miter lim="800000"/>
            <a:headEnd/>
            <a:tailEnd/>
          </a:ln>
        </p:spPr>
        <p:txBody>
          <a:bodyPr wrap="square" numCol="1" anchorCtr="0" compatLnSpc="1">
            <a:prstTxWarp prst="textNoShape">
              <a:avLst/>
            </a:prstTxWarp>
          </a:bodyPr>
          <a:lstStyle/>
          <a:p>
            <a:pPr fontAlgn="base">
              <a:spcBef>
                <a:spcPct val="0"/>
              </a:spcBef>
              <a:spcAft>
                <a:spcPct val="0"/>
              </a:spcAft>
              <a:defRPr/>
            </a:pPr>
            <a:fld id="{4E9F1ACD-25F0-4835-A1D1-14909BB6752D}" type="slidenum">
              <a:rPr lang="en-GB" smtClean="0"/>
              <a:pPr fontAlgn="base">
                <a:spcBef>
                  <a:spcPct val="0"/>
                </a:spcBef>
                <a:spcAft>
                  <a:spcPct val="0"/>
                </a:spcAft>
                <a:defRPr/>
              </a:pPr>
              <a:t>25</a:t>
            </a:fld>
            <a:endParaRPr lang="en-GB"/>
          </a:p>
        </p:txBody>
      </p:sp>
      <p:sp>
        <p:nvSpPr>
          <p:cNvPr id="67587" name="Rectangle 2"/>
          <p:cNvSpPr>
            <a:spLocks noGrp="1" noRot="1" noChangeAspect="1" noChangeArrowheads="1" noTextEdit="1"/>
          </p:cNvSpPr>
          <p:nvPr>
            <p:ph type="sldImg"/>
          </p:nvPr>
        </p:nvSpPr>
        <p:spPr bwMode="auto">
          <a:noFill/>
          <a:ln>
            <a:solidFill>
              <a:srgbClr val="000000"/>
            </a:solidFill>
            <a:miter lim="800000"/>
            <a:headEnd/>
            <a:tailEnd/>
          </a:ln>
        </p:spPr>
      </p:sp>
      <p:sp>
        <p:nvSpPr>
          <p:cNvPr id="67588" name="Rectangle 3"/>
          <p:cNvSpPr>
            <a:spLocks noGrp="1" noChangeArrowheads="1"/>
          </p:cNvSpPr>
          <p:nvPr>
            <p:ph type="body" idx="1"/>
          </p:nvPr>
        </p:nvSpPr>
        <p:spPr bwMode="auto">
          <a:noFill/>
        </p:spPr>
        <p:txBody>
          <a:bodyPr wrap="square" numCol="1" anchor="t" anchorCtr="0" compatLnSpc="1">
            <a:prstTxWarp prst="textNoShape">
              <a:avLst/>
            </a:prstTxWarp>
          </a:bodyPr>
          <a:lstStyle/>
          <a:p>
            <a:pPr eaLnBrk="1" hangingPunct="1">
              <a:spcBef>
                <a:spcPct val="0"/>
              </a:spcBef>
            </a:pPr>
            <a:endParaRPr lang="en-US" dirty="0"/>
          </a:p>
        </p:txBody>
      </p:sp>
    </p:spTree>
    <p:extLst>
      <p:ext uri="{BB962C8B-B14F-4D97-AF65-F5344CB8AC3E}">
        <p14:creationId xmlns:p14="http://schemas.microsoft.com/office/powerpoint/2010/main" val="2713115941"/>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8610" name="Slide Image Placeholder 1"/>
          <p:cNvSpPr>
            <a:spLocks noGrp="1" noRot="1" noChangeAspect="1" noTextEdit="1"/>
          </p:cNvSpPr>
          <p:nvPr>
            <p:ph type="sldImg"/>
          </p:nvPr>
        </p:nvSpPr>
        <p:spPr bwMode="auto">
          <a:noFill/>
          <a:ln>
            <a:solidFill>
              <a:srgbClr val="000000"/>
            </a:solidFill>
            <a:miter lim="800000"/>
            <a:headEnd/>
            <a:tailEnd/>
          </a:ln>
        </p:spPr>
      </p:sp>
      <p:sp>
        <p:nvSpPr>
          <p:cNvPr id="68611" name="Notes Placeholder 2"/>
          <p:cNvSpPr>
            <a:spLocks noGrp="1"/>
          </p:cNvSpPr>
          <p:nvPr>
            <p:ph type="body" idx="1"/>
          </p:nvPr>
        </p:nvSpPr>
        <p:spPr bwMode="auto">
          <a:noFill/>
        </p:spPr>
        <p:txBody>
          <a:bodyPr wrap="square" numCol="1" anchor="t" anchorCtr="0" compatLnSpc="1">
            <a:prstTxWarp prst="textNoShape">
              <a:avLst/>
            </a:prstTxWarp>
          </a:bodyPr>
          <a:lstStyle/>
          <a:p>
            <a:pPr eaLnBrk="1" hangingPunct="1">
              <a:spcBef>
                <a:spcPct val="0"/>
              </a:spcBef>
            </a:pPr>
            <a:endParaRPr lang="en-GB" dirty="0"/>
          </a:p>
        </p:txBody>
      </p:sp>
      <p:sp>
        <p:nvSpPr>
          <p:cNvPr id="59395" name="Slide Number Placeholder 3"/>
          <p:cNvSpPr>
            <a:spLocks noGrp="1"/>
          </p:cNvSpPr>
          <p:nvPr>
            <p:ph type="sldNum" sz="quarter" idx="5"/>
          </p:nvPr>
        </p:nvSpPr>
        <p:spPr bwMode="auto">
          <a:ln>
            <a:miter lim="800000"/>
            <a:headEnd/>
            <a:tailEnd/>
          </a:ln>
        </p:spPr>
        <p:txBody>
          <a:bodyPr wrap="square" numCol="1" anchorCtr="0" compatLnSpc="1">
            <a:prstTxWarp prst="textNoShape">
              <a:avLst/>
            </a:prstTxWarp>
          </a:bodyPr>
          <a:lstStyle/>
          <a:p>
            <a:pPr fontAlgn="base">
              <a:spcBef>
                <a:spcPct val="0"/>
              </a:spcBef>
              <a:spcAft>
                <a:spcPct val="0"/>
              </a:spcAft>
              <a:defRPr/>
            </a:pPr>
            <a:fld id="{9EA79EA5-5E68-4534-BCF3-2E4E44EDCC1F}" type="slidenum">
              <a:rPr lang="en-GB" smtClean="0"/>
              <a:pPr fontAlgn="base">
                <a:spcBef>
                  <a:spcPct val="0"/>
                </a:spcBef>
                <a:spcAft>
                  <a:spcPct val="0"/>
                </a:spcAft>
                <a:defRPr/>
              </a:pPr>
              <a:t>26</a:t>
            </a:fld>
            <a:endParaRPr lang="en-GB"/>
          </a:p>
        </p:txBody>
      </p:sp>
    </p:spTree>
    <p:extLst>
      <p:ext uri="{BB962C8B-B14F-4D97-AF65-F5344CB8AC3E}">
        <p14:creationId xmlns:p14="http://schemas.microsoft.com/office/powerpoint/2010/main" val="575029387"/>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9634" name="Slide Image Placeholder 1"/>
          <p:cNvSpPr>
            <a:spLocks noGrp="1" noRot="1" noChangeAspect="1" noTextEdit="1"/>
          </p:cNvSpPr>
          <p:nvPr>
            <p:ph type="sldImg"/>
          </p:nvPr>
        </p:nvSpPr>
        <p:spPr bwMode="auto">
          <a:noFill/>
          <a:ln>
            <a:solidFill>
              <a:srgbClr val="000000"/>
            </a:solidFill>
            <a:miter lim="800000"/>
            <a:headEnd/>
            <a:tailEnd/>
          </a:ln>
        </p:spPr>
      </p:sp>
      <p:sp>
        <p:nvSpPr>
          <p:cNvPr id="69635" name="Notes Placeholder 2"/>
          <p:cNvSpPr>
            <a:spLocks noGrp="1"/>
          </p:cNvSpPr>
          <p:nvPr>
            <p:ph type="body" idx="1"/>
          </p:nvPr>
        </p:nvSpPr>
        <p:spPr bwMode="auto">
          <a:noFill/>
        </p:spPr>
        <p:txBody>
          <a:bodyPr wrap="square" numCol="1" anchor="t" anchorCtr="0" compatLnSpc="1">
            <a:prstTxWarp prst="textNoShape">
              <a:avLst/>
            </a:prstTxWarp>
          </a:bodyPr>
          <a:lstStyle/>
          <a:p>
            <a:pPr eaLnBrk="1" hangingPunct="1">
              <a:spcBef>
                <a:spcPct val="0"/>
              </a:spcBef>
            </a:pPr>
            <a:endParaRPr lang="en-GB" dirty="0"/>
          </a:p>
        </p:txBody>
      </p:sp>
      <p:sp>
        <p:nvSpPr>
          <p:cNvPr id="92163" name="Slide Number Placeholder 3"/>
          <p:cNvSpPr>
            <a:spLocks noGrp="1"/>
          </p:cNvSpPr>
          <p:nvPr>
            <p:ph type="sldNum" sz="quarter" idx="5"/>
          </p:nvPr>
        </p:nvSpPr>
        <p:spPr bwMode="auto">
          <a:ln>
            <a:miter lim="800000"/>
            <a:headEnd/>
            <a:tailEnd/>
          </a:ln>
        </p:spPr>
        <p:txBody>
          <a:bodyPr wrap="square" numCol="1" anchorCtr="0" compatLnSpc="1">
            <a:prstTxWarp prst="textNoShape">
              <a:avLst/>
            </a:prstTxWarp>
          </a:bodyPr>
          <a:lstStyle/>
          <a:p>
            <a:pPr fontAlgn="base">
              <a:spcBef>
                <a:spcPct val="0"/>
              </a:spcBef>
              <a:spcAft>
                <a:spcPct val="0"/>
              </a:spcAft>
              <a:defRPr/>
            </a:pPr>
            <a:fld id="{CEB32B82-EB7E-4D74-9EAF-1C1CF2030314}" type="slidenum">
              <a:rPr lang="en-GB" smtClean="0"/>
              <a:pPr fontAlgn="base">
                <a:spcBef>
                  <a:spcPct val="0"/>
                </a:spcBef>
                <a:spcAft>
                  <a:spcPct val="0"/>
                </a:spcAft>
                <a:defRPr/>
              </a:pPr>
              <a:t>27</a:t>
            </a:fld>
            <a:endParaRPr lang="en-GB"/>
          </a:p>
        </p:txBody>
      </p:sp>
    </p:spTree>
    <p:extLst>
      <p:ext uri="{BB962C8B-B14F-4D97-AF65-F5344CB8AC3E}">
        <p14:creationId xmlns:p14="http://schemas.microsoft.com/office/powerpoint/2010/main" val="1318860365"/>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41" name="Rectangle 7"/>
          <p:cNvSpPr>
            <a:spLocks noGrp="1" noChangeArrowheads="1"/>
          </p:cNvSpPr>
          <p:nvPr>
            <p:ph type="sldNum" sz="quarter" idx="5"/>
          </p:nvPr>
        </p:nvSpPr>
        <p:spPr bwMode="auto">
          <a:ln>
            <a:miter lim="800000"/>
            <a:headEnd/>
            <a:tailEnd/>
          </a:ln>
        </p:spPr>
        <p:txBody>
          <a:bodyPr wrap="square" numCol="1" anchorCtr="0" compatLnSpc="1">
            <a:prstTxWarp prst="textNoShape">
              <a:avLst/>
            </a:prstTxWarp>
          </a:bodyPr>
          <a:lstStyle/>
          <a:p>
            <a:pPr fontAlgn="base">
              <a:spcBef>
                <a:spcPct val="0"/>
              </a:spcBef>
              <a:spcAft>
                <a:spcPct val="0"/>
              </a:spcAft>
              <a:defRPr/>
            </a:pPr>
            <a:fld id="{3B7CE5E5-57E7-4763-B816-0D06E129ECF4}" type="slidenum">
              <a:rPr lang="en-GB" smtClean="0"/>
              <a:pPr fontAlgn="base">
                <a:spcBef>
                  <a:spcPct val="0"/>
                </a:spcBef>
                <a:spcAft>
                  <a:spcPct val="0"/>
                </a:spcAft>
                <a:defRPr/>
              </a:pPr>
              <a:t>28</a:t>
            </a:fld>
            <a:endParaRPr lang="en-GB"/>
          </a:p>
        </p:txBody>
      </p:sp>
      <p:sp>
        <p:nvSpPr>
          <p:cNvPr id="70659" name="Rectangle 2"/>
          <p:cNvSpPr>
            <a:spLocks noGrp="1" noRot="1" noChangeAspect="1" noChangeArrowheads="1" noTextEdit="1"/>
          </p:cNvSpPr>
          <p:nvPr>
            <p:ph type="sldImg"/>
          </p:nvPr>
        </p:nvSpPr>
        <p:spPr bwMode="auto">
          <a:noFill/>
          <a:ln>
            <a:solidFill>
              <a:srgbClr val="000000"/>
            </a:solidFill>
            <a:miter lim="800000"/>
            <a:headEnd/>
            <a:tailEnd/>
          </a:ln>
        </p:spPr>
      </p:sp>
      <p:sp>
        <p:nvSpPr>
          <p:cNvPr id="70660" name="Rectangle 3"/>
          <p:cNvSpPr>
            <a:spLocks noGrp="1" noChangeArrowheads="1"/>
          </p:cNvSpPr>
          <p:nvPr>
            <p:ph type="body" idx="1"/>
          </p:nvPr>
        </p:nvSpPr>
        <p:spPr bwMode="auto">
          <a:noFill/>
        </p:spPr>
        <p:txBody>
          <a:bodyPr wrap="square" numCol="1" anchor="t" anchorCtr="0" compatLnSpc="1">
            <a:prstTxWarp prst="textNoShape">
              <a:avLst/>
            </a:prstTxWarp>
          </a:bodyPr>
          <a:lstStyle/>
          <a:p>
            <a:pPr eaLnBrk="1" hangingPunct="1">
              <a:spcBef>
                <a:spcPct val="0"/>
              </a:spcBef>
            </a:pPr>
            <a:endParaRPr lang="en-US" dirty="0"/>
          </a:p>
        </p:txBody>
      </p:sp>
    </p:spTree>
    <p:extLst>
      <p:ext uri="{BB962C8B-B14F-4D97-AF65-F5344CB8AC3E}">
        <p14:creationId xmlns:p14="http://schemas.microsoft.com/office/powerpoint/2010/main" val="4111891186"/>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3489" name="Rectangle 7"/>
          <p:cNvSpPr>
            <a:spLocks noGrp="1" noChangeArrowheads="1"/>
          </p:cNvSpPr>
          <p:nvPr>
            <p:ph type="sldNum" sz="quarter" idx="5"/>
          </p:nvPr>
        </p:nvSpPr>
        <p:spPr bwMode="auto">
          <a:ln>
            <a:miter lim="800000"/>
            <a:headEnd/>
            <a:tailEnd/>
          </a:ln>
        </p:spPr>
        <p:txBody>
          <a:bodyPr wrap="square" numCol="1" anchorCtr="0" compatLnSpc="1">
            <a:prstTxWarp prst="textNoShape">
              <a:avLst/>
            </a:prstTxWarp>
          </a:bodyPr>
          <a:lstStyle/>
          <a:p>
            <a:pPr fontAlgn="base">
              <a:spcBef>
                <a:spcPct val="0"/>
              </a:spcBef>
              <a:spcAft>
                <a:spcPct val="0"/>
              </a:spcAft>
              <a:defRPr/>
            </a:pPr>
            <a:fld id="{9CA10774-D637-43A4-A6B2-94C06E14C98A}" type="slidenum">
              <a:rPr lang="en-GB" smtClean="0"/>
              <a:pPr fontAlgn="base">
                <a:spcBef>
                  <a:spcPct val="0"/>
                </a:spcBef>
                <a:spcAft>
                  <a:spcPct val="0"/>
                </a:spcAft>
                <a:defRPr/>
              </a:pPr>
              <a:t>29</a:t>
            </a:fld>
            <a:endParaRPr lang="en-GB"/>
          </a:p>
        </p:txBody>
      </p:sp>
      <p:sp>
        <p:nvSpPr>
          <p:cNvPr id="71683" name="Rectangle 2"/>
          <p:cNvSpPr>
            <a:spLocks noGrp="1" noRot="1" noChangeAspect="1" noChangeArrowheads="1" noTextEdit="1"/>
          </p:cNvSpPr>
          <p:nvPr>
            <p:ph type="sldImg"/>
          </p:nvPr>
        </p:nvSpPr>
        <p:spPr bwMode="auto">
          <a:noFill/>
          <a:ln>
            <a:solidFill>
              <a:srgbClr val="000000"/>
            </a:solidFill>
            <a:miter lim="800000"/>
            <a:headEnd/>
            <a:tailEnd/>
          </a:ln>
        </p:spPr>
      </p:sp>
      <p:sp>
        <p:nvSpPr>
          <p:cNvPr id="71684" name="Rectangle 3"/>
          <p:cNvSpPr>
            <a:spLocks noGrp="1" noChangeArrowheads="1"/>
          </p:cNvSpPr>
          <p:nvPr>
            <p:ph type="body" idx="1"/>
          </p:nvPr>
        </p:nvSpPr>
        <p:spPr bwMode="auto">
          <a:noFill/>
        </p:spPr>
        <p:txBody>
          <a:bodyPr wrap="square" numCol="1" anchor="t" anchorCtr="0" compatLnSpc="1">
            <a:prstTxWarp prst="textNoShape">
              <a:avLst/>
            </a:prstTxWarp>
          </a:bodyPr>
          <a:lstStyle/>
          <a:p>
            <a:pPr eaLnBrk="1" hangingPunct="1">
              <a:spcBef>
                <a:spcPct val="0"/>
              </a:spcBef>
            </a:pPr>
            <a:endParaRPr lang="en-US" dirty="0"/>
          </a:p>
        </p:txBody>
      </p:sp>
    </p:spTree>
    <p:extLst>
      <p:ext uri="{BB962C8B-B14F-4D97-AF65-F5344CB8AC3E}">
        <p14:creationId xmlns:p14="http://schemas.microsoft.com/office/powerpoint/2010/main" val="423565195"/>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2706" name="Slide Image Placeholder 1"/>
          <p:cNvSpPr>
            <a:spLocks noGrp="1" noRot="1" noChangeAspect="1" noTextEdit="1"/>
          </p:cNvSpPr>
          <p:nvPr>
            <p:ph type="sldImg"/>
          </p:nvPr>
        </p:nvSpPr>
        <p:spPr bwMode="auto">
          <a:noFill/>
          <a:ln>
            <a:solidFill>
              <a:srgbClr val="000000"/>
            </a:solidFill>
            <a:miter lim="800000"/>
            <a:headEnd/>
            <a:tailEnd/>
          </a:ln>
        </p:spPr>
      </p:sp>
      <p:sp>
        <p:nvSpPr>
          <p:cNvPr id="72707" name="Notes Placeholder 2"/>
          <p:cNvSpPr>
            <a:spLocks noGrp="1"/>
          </p:cNvSpPr>
          <p:nvPr>
            <p:ph type="body" idx="1"/>
          </p:nvPr>
        </p:nvSpPr>
        <p:spPr bwMode="auto">
          <a:noFill/>
        </p:spPr>
        <p:txBody>
          <a:bodyPr wrap="square" numCol="1" anchor="t" anchorCtr="0" compatLnSpc="1">
            <a:prstTxWarp prst="textNoShape">
              <a:avLst/>
            </a:prstTxWarp>
          </a:bodyPr>
          <a:lstStyle/>
          <a:p>
            <a:pPr eaLnBrk="1" hangingPunct="1">
              <a:spcBef>
                <a:spcPct val="0"/>
              </a:spcBef>
            </a:pPr>
            <a:endParaRPr lang="en-GB" dirty="0"/>
          </a:p>
        </p:txBody>
      </p:sp>
      <p:sp>
        <p:nvSpPr>
          <p:cNvPr id="83971" name="Slide Number Placeholder 3"/>
          <p:cNvSpPr>
            <a:spLocks noGrp="1"/>
          </p:cNvSpPr>
          <p:nvPr>
            <p:ph type="sldNum" sz="quarter" idx="5"/>
          </p:nvPr>
        </p:nvSpPr>
        <p:spPr bwMode="auto">
          <a:ln>
            <a:miter lim="800000"/>
            <a:headEnd/>
            <a:tailEnd/>
          </a:ln>
        </p:spPr>
        <p:txBody>
          <a:bodyPr wrap="square" numCol="1" anchorCtr="0" compatLnSpc="1">
            <a:prstTxWarp prst="textNoShape">
              <a:avLst/>
            </a:prstTxWarp>
          </a:bodyPr>
          <a:lstStyle/>
          <a:p>
            <a:pPr fontAlgn="base">
              <a:spcBef>
                <a:spcPct val="0"/>
              </a:spcBef>
              <a:spcAft>
                <a:spcPct val="0"/>
              </a:spcAft>
              <a:defRPr/>
            </a:pPr>
            <a:fld id="{55B539DD-2374-416C-AFB7-B06EFE0E36B3}" type="slidenum">
              <a:rPr lang="en-GB" smtClean="0"/>
              <a:pPr fontAlgn="base">
                <a:spcBef>
                  <a:spcPct val="0"/>
                </a:spcBef>
                <a:spcAft>
                  <a:spcPct val="0"/>
                </a:spcAft>
                <a:defRPr/>
              </a:pPr>
              <a:t>30</a:t>
            </a:fld>
            <a:endParaRPr lang="en-GB"/>
          </a:p>
        </p:txBody>
      </p:sp>
    </p:spTree>
    <p:extLst>
      <p:ext uri="{BB962C8B-B14F-4D97-AF65-F5344CB8AC3E}">
        <p14:creationId xmlns:p14="http://schemas.microsoft.com/office/powerpoint/2010/main" val="625042922"/>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6017" name="Rectangle 7"/>
          <p:cNvSpPr>
            <a:spLocks noGrp="1" noChangeArrowheads="1"/>
          </p:cNvSpPr>
          <p:nvPr>
            <p:ph type="sldNum" sz="quarter" idx="5"/>
          </p:nvPr>
        </p:nvSpPr>
        <p:spPr bwMode="auto">
          <a:ln>
            <a:miter lim="800000"/>
            <a:headEnd/>
            <a:tailEnd/>
          </a:ln>
        </p:spPr>
        <p:txBody>
          <a:bodyPr wrap="square" numCol="1" anchorCtr="0" compatLnSpc="1">
            <a:prstTxWarp prst="textNoShape">
              <a:avLst/>
            </a:prstTxWarp>
          </a:bodyPr>
          <a:lstStyle/>
          <a:p>
            <a:pPr fontAlgn="base">
              <a:spcBef>
                <a:spcPct val="0"/>
              </a:spcBef>
              <a:spcAft>
                <a:spcPct val="0"/>
              </a:spcAft>
              <a:defRPr/>
            </a:pPr>
            <a:fld id="{44052F21-4016-4FEA-B54A-9A8D44B1FEFA}" type="slidenum">
              <a:rPr lang="en-GB" smtClean="0"/>
              <a:pPr fontAlgn="base">
                <a:spcBef>
                  <a:spcPct val="0"/>
                </a:spcBef>
                <a:spcAft>
                  <a:spcPct val="0"/>
                </a:spcAft>
                <a:defRPr/>
              </a:pPr>
              <a:t>31</a:t>
            </a:fld>
            <a:endParaRPr lang="en-GB"/>
          </a:p>
        </p:txBody>
      </p:sp>
      <p:sp>
        <p:nvSpPr>
          <p:cNvPr id="73731" name="Rectangle 2"/>
          <p:cNvSpPr>
            <a:spLocks noGrp="1" noRot="1" noChangeAspect="1" noChangeArrowheads="1" noTextEdit="1"/>
          </p:cNvSpPr>
          <p:nvPr>
            <p:ph type="sldImg"/>
          </p:nvPr>
        </p:nvSpPr>
        <p:spPr bwMode="auto">
          <a:noFill/>
          <a:ln>
            <a:solidFill>
              <a:srgbClr val="000000"/>
            </a:solidFill>
            <a:miter lim="800000"/>
            <a:headEnd/>
            <a:tailEnd/>
          </a:ln>
        </p:spPr>
      </p:sp>
      <p:sp>
        <p:nvSpPr>
          <p:cNvPr id="73732" name="Rectangle 3"/>
          <p:cNvSpPr>
            <a:spLocks noGrp="1" noChangeArrowheads="1"/>
          </p:cNvSpPr>
          <p:nvPr>
            <p:ph type="body" idx="1"/>
          </p:nvPr>
        </p:nvSpPr>
        <p:spPr bwMode="auto">
          <a:noFill/>
        </p:spPr>
        <p:txBody>
          <a:bodyPr wrap="square" numCol="1" anchor="t" anchorCtr="0" compatLnSpc="1">
            <a:prstTxWarp prst="textNoShape">
              <a:avLst/>
            </a:prstTxWarp>
          </a:bodyPr>
          <a:lstStyle/>
          <a:p>
            <a:pPr eaLnBrk="1" hangingPunct="1">
              <a:spcBef>
                <a:spcPct val="0"/>
              </a:spcBef>
            </a:pPr>
            <a:endParaRPr lang="en-US" dirty="0"/>
          </a:p>
        </p:txBody>
      </p:sp>
    </p:spTree>
    <p:extLst>
      <p:ext uri="{BB962C8B-B14F-4D97-AF65-F5344CB8AC3E}">
        <p14:creationId xmlns:p14="http://schemas.microsoft.com/office/powerpoint/2010/main" val="3634921681"/>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6017" name="Rectangle 7"/>
          <p:cNvSpPr>
            <a:spLocks noGrp="1" noChangeArrowheads="1"/>
          </p:cNvSpPr>
          <p:nvPr>
            <p:ph type="sldNum" sz="quarter" idx="5"/>
          </p:nvPr>
        </p:nvSpPr>
        <p:spPr bwMode="auto">
          <a:ln>
            <a:miter lim="800000"/>
            <a:headEnd/>
            <a:tailEnd/>
          </a:ln>
        </p:spPr>
        <p:txBody>
          <a:bodyPr wrap="square" numCol="1" anchorCtr="0" compatLnSpc="1">
            <a:prstTxWarp prst="textNoShape">
              <a:avLst/>
            </a:prstTxWarp>
          </a:bodyPr>
          <a:lstStyle/>
          <a:p>
            <a:pPr fontAlgn="base">
              <a:spcBef>
                <a:spcPct val="0"/>
              </a:spcBef>
              <a:spcAft>
                <a:spcPct val="0"/>
              </a:spcAft>
              <a:defRPr/>
            </a:pPr>
            <a:fld id="{2C16CC0A-602A-499F-A6FE-AC06D75F1A79}" type="slidenum">
              <a:rPr lang="en-GB" smtClean="0"/>
              <a:pPr fontAlgn="base">
                <a:spcBef>
                  <a:spcPct val="0"/>
                </a:spcBef>
                <a:spcAft>
                  <a:spcPct val="0"/>
                </a:spcAft>
                <a:defRPr/>
              </a:pPr>
              <a:t>32</a:t>
            </a:fld>
            <a:endParaRPr lang="en-GB"/>
          </a:p>
        </p:txBody>
      </p:sp>
      <p:sp>
        <p:nvSpPr>
          <p:cNvPr id="74755" name="Rectangle 2"/>
          <p:cNvSpPr>
            <a:spLocks noGrp="1" noRot="1" noChangeAspect="1" noChangeArrowheads="1" noTextEdit="1"/>
          </p:cNvSpPr>
          <p:nvPr>
            <p:ph type="sldImg"/>
          </p:nvPr>
        </p:nvSpPr>
        <p:spPr bwMode="auto">
          <a:noFill/>
          <a:ln>
            <a:solidFill>
              <a:srgbClr val="000000"/>
            </a:solidFill>
            <a:miter lim="800000"/>
            <a:headEnd/>
            <a:tailEnd/>
          </a:ln>
        </p:spPr>
      </p:sp>
      <p:sp>
        <p:nvSpPr>
          <p:cNvPr id="74756" name="Rectangle 3"/>
          <p:cNvSpPr>
            <a:spLocks noGrp="1" noChangeArrowheads="1"/>
          </p:cNvSpPr>
          <p:nvPr>
            <p:ph type="body" idx="1"/>
          </p:nvPr>
        </p:nvSpPr>
        <p:spPr bwMode="auto">
          <a:noFill/>
        </p:spPr>
        <p:txBody>
          <a:bodyPr wrap="square" numCol="1" anchor="t" anchorCtr="0" compatLnSpc="1">
            <a:prstTxWarp prst="textNoShape">
              <a:avLst/>
            </a:prstTxWarp>
          </a:bodyPr>
          <a:lstStyle/>
          <a:p>
            <a:pPr eaLnBrk="1" hangingPunct="1">
              <a:spcBef>
                <a:spcPct val="0"/>
              </a:spcBef>
            </a:pPr>
            <a:endParaRPr lang="en-US" dirty="0"/>
          </a:p>
        </p:txBody>
      </p:sp>
    </p:spTree>
    <p:extLst>
      <p:ext uri="{BB962C8B-B14F-4D97-AF65-F5344CB8AC3E}">
        <p14:creationId xmlns:p14="http://schemas.microsoft.com/office/powerpoint/2010/main" val="3889360468"/>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5778" name="Slide Image Placeholder 1"/>
          <p:cNvSpPr>
            <a:spLocks noGrp="1" noRot="1" noChangeAspect="1" noTextEdit="1"/>
          </p:cNvSpPr>
          <p:nvPr>
            <p:ph type="sldImg"/>
          </p:nvPr>
        </p:nvSpPr>
        <p:spPr bwMode="auto">
          <a:noFill/>
          <a:ln>
            <a:solidFill>
              <a:srgbClr val="000000"/>
            </a:solidFill>
            <a:miter lim="800000"/>
            <a:headEnd/>
            <a:tailEnd/>
          </a:ln>
        </p:spPr>
      </p:sp>
      <p:sp>
        <p:nvSpPr>
          <p:cNvPr id="75779" name="Notes Placeholder 2"/>
          <p:cNvSpPr>
            <a:spLocks noGrp="1"/>
          </p:cNvSpPr>
          <p:nvPr>
            <p:ph type="body" idx="1"/>
          </p:nvPr>
        </p:nvSpPr>
        <p:spPr bwMode="auto">
          <a:noFill/>
        </p:spPr>
        <p:txBody>
          <a:bodyPr wrap="square" numCol="1" anchor="t" anchorCtr="0" compatLnSpc="1">
            <a:prstTxWarp prst="textNoShape">
              <a:avLst/>
            </a:prstTxWarp>
          </a:bodyPr>
          <a:lstStyle/>
          <a:p>
            <a:pPr eaLnBrk="1" hangingPunct="1">
              <a:spcBef>
                <a:spcPct val="0"/>
              </a:spcBef>
            </a:pPr>
            <a:endParaRPr lang="en-GB" dirty="0"/>
          </a:p>
        </p:txBody>
      </p:sp>
      <p:sp>
        <p:nvSpPr>
          <p:cNvPr id="88067" name="Slide Number Placeholder 3"/>
          <p:cNvSpPr>
            <a:spLocks noGrp="1"/>
          </p:cNvSpPr>
          <p:nvPr>
            <p:ph type="sldNum" sz="quarter" idx="5"/>
          </p:nvPr>
        </p:nvSpPr>
        <p:spPr bwMode="auto">
          <a:ln>
            <a:miter lim="800000"/>
            <a:headEnd/>
            <a:tailEnd/>
          </a:ln>
        </p:spPr>
        <p:txBody>
          <a:bodyPr wrap="square" numCol="1" anchorCtr="0" compatLnSpc="1">
            <a:prstTxWarp prst="textNoShape">
              <a:avLst/>
            </a:prstTxWarp>
          </a:bodyPr>
          <a:lstStyle/>
          <a:p>
            <a:pPr fontAlgn="base">
              <a:spcBef>
                <a:spcPct val="0"/>
              </a:spcBef>
              <a:spcAft>
                <a:spcPct val="0"/>
              </a:spcAft>
              <a:defRPr/>
            </a:pPr>
            <a:fld id="{BCBD6052-AF96-4A61-BCCD-624446C14106}" type="slidenum">
              <a:rPr lang="en-GB" smtClean="0"/>
              <a:pPr fontAlgn="base">
                <a:spcBef>
                  <a:spcPct val="0"/>
                </a:spcBef>
                <a:spcAft>
                  <a:spcPct val="0"/>
                </a:spcAft>
                <a:defRPr/>
              </a:pPr>
              <a:t>33</a:t>
            </a:fld>
            <a:endParaRPr lang="en-GB"/>
          </a:p>
        </p:txBody>
      </p:sp>
    </p:spTree>
    <p:extLst>
      <p:ext uri="{BB962C8B-B14F-4D97-AF65-F5344CB8AC3E}">
        <p14:creationId xmlns:p14="http://schemas.microsoft.com/office/powerpoint/2010/main" val="3615211788"/>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5777" name="Rectangle 7"/>
          <p:cNvSpPr>
            <a:spLocks noGrp="1" noChangeArrowheads="1"/>
          </p:cNvSpPr>
          <p:nvPr>
            <p:ph type="sldNum" sz="quarter" idx="5"/>
          </p:nvPr>
        </p:nvSpPr>
        <p:spPr bwMode="auto">
          <a:ln>
            <a:miter lim="800000"/>
            <a:headEnd/>
            <a:tailEnd/>
          </a:ln>
        </p:spPr>
        <p:txBody>
          <a:bodyPr wrap="square" numCol="1" anchorCtr="0" compatLnSpc="1">
            <a:prstTxWarp prst="textNoShape">
              <a:avLst/>
            </a:prstTxWarp>
          </a:bodyPr>
          <a:lstStyle/>
          <a:p>
            <a:pPr fontAlgn="base">
              <a:spcBef>
                <a:spcPct val="0"/>
              </a:spcBef>
              <a:spcAft>
                <a:spcPct val="0"/>
              </a:spcAft>
              <a:defRPr/>
            </a:pPr>
            <a:fld id="{C0D1FD9B-0267-4272-A24B-31A3AEF57322}" type="slidenum">
              <a:rPr lang="en-GB" smtClean="0"/>
              <a:pPr fontAlgn="base">
                <a:spcBef>
                  <a:spcPct val="0"/>
                </a:spcBef>
                <a:spcAft>
                  <a:spcPct val="0"/>
                </a:spcAft>
                <a:defRPr/>
              </a:pPr>
              <a:t>34</a:t>
            </a:fld>
            <a:endParaRPr lang="en-GB"/>
          </a:p>
        </p:txBody>
      </p:sp>
      <p:sp>
        <p:nvSpPr>
          <p:cNvPr id="76803" name="Rectangle 2"/>
          <p:cNvSpPr>
            <a:spLocks noGrp="1" noRot="1" noChangeAspect="1" noChangeArrowheads="1" noTextEdit="1"/>
          </p:cNvSpPr>
          <p:nvPr>
            <p:ph type="sldImg"/>
          </p:nvPr>
        </p:nvSpPr>
        <p:spPr bwMode="auto">
          <a:noFill/>
          <a:ln>
            <a:solidFill>
              <a:srgbClr val="000000"/>
            </a:solidFill>
            <a:miter lim="800000"/>
            <a:headEnd/>
            <a:tailEnd/>
          </a:ln>
        </p:spPr>
      </p:sp>
      <p:sp>
        <p:nvSpPr>
          <p:cNvPr id="76804" name="Rectangle 3"/>
          <p:cNvSpPr>
            <a:spLocks noGrp="1" noChangeArrowheads="1"/>
          </p:cNvSpPr>
          <p:nvPr>
            <p:ph type="body" idx="1"/>
          </p:nvPr>
        </p:nvSpPr>
        <p:spPr bwMode="auto">
          <a:noFill/>
        </p:spPr>
        <p:txBody>
          <a:bodyPr wrap="square" numCol="1" anchor="t" anchorCtr="0" compatLnSpc="1">
            <a:prstTxWarp prst="textNoShape">
              <a:avLst/>
            </a:prstTxWarp>
          </a:bodyPr>
          <a:lstStyle/>
          <a:p>
            <a:pPr eaLnBrk="1" hangingPunct="1">
              <a:spcBef>
                <a:spcPct val="0"/>
              </a:spcBef>
            </a:pPr>
            <a:endParaRPr lang="en-GB" dirty="0"/>
          </a:p>
        </p:txBody>
      </p:sp>
    </p:spTree>
    <p:extLst>
      <p:ext uri="{BB962C8B-B14F-4D97-AF65-F5344CB8AC3E}">
        <p14:creationId xmlns:p14="http://schemas.microsoft.com/office/powerpoint/2010/main" val="2926962372"/>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5777" name="Rectangle 7"/>
          <p:cNvSpPr>
            <a:spLocks noGrp="1" noChangeArrowheads="1"/>
          </p:cNvSpPr>
          <p:nvPr>
            <p:ph type="sldNum" sz="quarter" idx="5"/>
          </p:nvPr>
        </p:nvSpPr>
        <p:spPr bwMode="auto">
          <a:ln>
            <a:miter lim="800000"/>
            <a:headEnd/>
            <a:tailEnd/>
          </a:ln>
        </p:spPr>
        <p:txBody>
          <a:bodyPr wrap="square" numCol="1" anchorCtr="0" compatLnSpc="1">
            <a:prstTxWarp prst="textNoShape">
              <a:avLst/>
            </a:prstTxWarp>
          </a:bodyPr>
          <a:lstStyle/>
          <a:p>
            <a:pPr fontAlgn="base">
              <a:spcBef>
                <a:spcPct val="0"/>
              </a:spcBef>
              <a:spcAft>
                <a:spcPct val="0"/>
              </a:spcAft>
              <a:defRPr/>
            </a:pPr>
            <a:fld id="{2F104F24-B648-4699-B760-18D873770BF3}" type="slidenum">
              <a:rPr lang="en-GB" smtClean="0"/>
              <a:pPr fontAlgn="base">
                <a:spcBef>
                  <a:spcPct val="0"/>
                </a:spcBef>
                <a:spcAft>
                  <a:spcPct val="0"/>
                </a:spcAft>
                <a:defRPr/>
              </a:pPr>
              <a:t>35</a:t>
            </a:fld>
            <a:endParaRPr lang="en-GB"/>
          </a:p>
        </p:txBody>
      </p:sp>
      <p:sp>
        <p:nvSpPr>
          <p:cNvPr id="77827" name="Rectangle 2"/>
          <p:cNvSpPr>
            <a:spLocks noGrp="1" noRot="1" noChangeAspect="1" noChangeArrowheads="1" noTextEdit="1"/>
          </p:cNvSpPr>
          <p:nvPr>
            <p:ph type="sldImg"/>
          </p:nvPr>
        </p:nvSpPr>
        <p:spPr bwMode="auto">
          <a:noFill/>
          <a:ln>
            <a:solidFill>
              <a:srgbClr val="000000"/>
            </a:solidFill>
            <a:miter lim="800000"/>
            <a:headEnd/>
            <a:tailEnd/>
          </a:ln>
        </p:spPr>
      </p:sp>
      <p:sp>
        <p:nvSpPr>
          <p:cNvPr id="77828" name="Rectangle 3"/>
          <p:cNvSpPr>
            <a:spLocks noGrp="1" noChangeArrowheads="1"/>
          </p:cNvSpPr>
          <p:nvPr>
            <p:ph type="body" idx="1"/>
          </p:nvPr>
        </p:nvSpPr>
        <p:spPr bwMode="auto">
          <a:noFill/>
        </p:spPr>
        <p:txBody>
          <a:bodyPr wrap="square" numCol="1" anchor="t" anchorCtr="0" compatLnSpc="1">
            <a:prstTxWarp prst="textNoShape">
              <a:avLst/>
            </a:prstTxWarp>
          </a:bodyPr>
          <a:lstStyle/>
          <a:p>
            <a:pPr eaLnBrk="1" hangingPunct="1">
              <a:spcBef>
                <a:spcPct val="0"/>
              </a:spcBef>
            </a:pPr>
            <a:endParaRPr lang="en-GB" dirty="0"/>
          </a:p>
        </p:txBody>
      </p:sp>
    </p:spTree>
    <p:extLst>
      <p:ext uri="{BB962C8B-B14F-4D97-AF65-F5344CB8AC3E}">
        <p14:creationId xmlns:p14="http://schemas.microsoft.com/office/powerpoint/2010/main" val="2612356443"/>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7825" name="Rectangle 7"/>
          <p:cNvSpPr>
            <a:spLocks noGrp="1" noChangeArrowheads="1"/>
          </p:cNvSpPr>
          <p:nvPr>
            <p:ph type="sldNum" sz="quarter" idx="5"/>
          </p:nvPr>
        </p:nvSpPr>
        <p:spPr bwMode="auto">
          <a:ln>
            <a:miter lim="800000"/>
            <a:headEnd/>
            <a:tailEnd/>
          </a:ln>
        </p:spPr>
        <p:txBody>
          <a:bodyPr wrap="square" numCol="1" anchorCtr="0" compatLnSpc="1">
            <a:prstTxWarp prst="textNoShape">
              <a:avLst/>
            </a:prstTxWarp>
          </a:bodyPr>
          <a:lstStyle/>
          <a:p>
            <a:pPr fontAlgn="base">
              <a:spcBef>
                <a:spcPct val="0"/>
              </a:spcBef>
              <a:spcAft>
                <a:spcPct val="0"/>
              </a:spcAft>
              <a:defRPr/>
            </a:pPr>
            <a:fld id="{A7F488F9-2F7B-49F4-987D-0912487692A1}" type="slidenum">
              <a:rPr lang="en-GB" smtClean="0"/>
              <a:pPr fontAlgn="base">
                <a:spcBef>
                  <a:spcPct val="0"/>
                </a:spcBef>
                <a:spcAft>
                  <a:spcPct val="0"/>
                </a:spcAft>
                <a:defRPr/>
              </a:pPr>
              <a:t>36</a:t>
            </a:fld>
            <a:endParaRPr lang="en-GB"/>
          </a:p>
        </p:txBody>
      </p:sp>
      <p:sp>
        <p:nvSpPr>
          <p:cNvPr id="78851" name="Rectangle 2"/>
          <p:cNvSpPr>
            <a:spLocks noGrp="1" noRot="1" noChangeAspect="1" noChangeArrowheads="1" noTextEdit="1"/>
          </p:cNvSpPr>
          <p:nvPr>
            <p:ph type="sldImg"/>
          </p:nvPr>
        </p:nvSpPr>
        <p:spPr bwMode="auto">
          <a:noFill/>
          <a:ln>
            <a:solidFill>
              <a:srgbClr val="000000"/>
            </a:solidFill>
            <a:miter lim="800000"/>
            <a:headEnd/>
            <a:tailEnd/>
          </a:ln>
        </p:spPr>
      </p:sp>
      <p:sp>
        <p:nvSpPr>
          <p:cNvPr id="78852" name="Rectangle 3"/>
          <p:cNvSpPr>
            <a:spLocks noGrp="1" noChangeArrowheads="1"/>
          </p:cNvSpPr>
          <p:nvPr>
            <p:ph type="body" idx="1"/>
          </p:nvPr>
        </p:nvSpPr>
        <p:spPr bwMode="auto">
          <a:noFill/>
        </p:spPr>
        <p:txBody>
          <a:bodyPr wrap="square" numCol="1" anchor="t" anchorCtr="0" compatLnSpc="1">
            <a:prstTxWarp prst="textNoShape">
              <a:avLst/>
            </a:prstTxWarp>
          </a:bodyPr>
          <a:lstStyle/>
          <a:p>
            <a:pPr eaLnBrk="1" hangingPunct="1">
              <a:spcBef>
                <a:spcPct val="0"/>
              </a:spcBef>
            </a:pPr>
            <a:endParaRPr lang="en-GB" dirty="0"/>
          </a:p>
        </p:txBody>
      </p:sp>
    </p:spTree>
    <p:extLst>
      <p:ext uri="{BB962C8B-B14F-4D97-AF65-F5344CB8AC3E}">
        <p14:creationId xmlns:p14="http://schemas.microsoft.com/office/powerpoint/2010/main" val="604153467"/>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9873" name="Rectangle 7"/>
          <p:cNvSpPr>
            <a:spLocks noGrp="1" noChangeArrowheads="1"/>
          </p:cNvSpPr>
          <p:nvPr>
            <p:ph type="sldNum" sz="quarter" idx="5"/>
          </p:nvPr>
        </p:nvSpPr>
        <p:spPr bwMode="auto">
          <a:ln>
            <a:miter lim="800000"/>
            <a:headEnd/>
            <a:tailEnd/>
          </a:ln>
        </p:spPr>
        <p:txBody>
          <a:bodyPr wrap="square" numCol="1" anchorCtr="0" compatLnSpc="1">
            <a:prstTxWarp prst="textNoShape">
              <a:avLst/>
            </a:prstTxWarp>
          </a:bodyPr>
          <a:lstStyle/>
          <a:p>
            <a:pPr fontAlgn="base">
              <a:spcBef>
                <a:spcPct val="0"/>
              </a:spcBef>
              <a:spcAft>
                <a:spcPct val="0"/>
              </a:spcAft>
              <a:defRPr/>
            </a:pPr>
            <a:fld id="{C7575A2B-F2F9-4D88-9844-389458DF92B2}" type="slidenum">
              <a:rPr lang="en-GB" smtClean="0"/>
              <a:pPr fontAlgn="base">
                <a:spcBef>
                  <a:spcPct val="0"/>
                </a:spcBef>
                <a:spcAft>
                  <a:spcPct val="0"/>
                </a:spcAft>
                <a:defRPr/>
              </a:pPr>
              <a:t>37</a:t>
            </a:fld>
            <a:endParaRPr lang="en-GB"/>
          </a:p>
        </p:txBody>
      </p:sp>
      <p:sp>
        <p:nvSpPr>
          <p:cNvPr id="79875" name="Rectangle 2"/>
          <p:cNvSpPr>
            <a:spLocks noGrp="1" noRot="1" noChangeAspect="1" noChangeArrowheads="1" noTextEdit="1"/>
          </p:cNvSpPr>
          <p:nvPr>
            <p:ph type="sldImg"/>
          </p:nvPr>
        </p:nvSpPr>
        <p:spPr bwMode="auto">
          <a:noFill/>
          <a:ln>
            <a:solidFill>
              <a:srgbClr val="000000"/>
            </a:solidFill>
            <a:miter lim="800000"/>
            <a:headEnd/>
            <a:tailEnd/>
          </a:ln>
        </p:spPr>
      </p:sp>
      <p:sp>
        <p:nvSpPr>
          <p:cNvPr id="79876" name="Rectangle 3"/>
          <p:cNvSpPr>
            <a:spLocks noGrp="1" noChangeArrowheads="1"/>
          </p:cNvSpPr>
          <p:nvPr>
            <p:ph type="body" idx="1"/>
          </p:nvPr>
        </p:nvSpPr>
        <p:spPr bwMode="auto">
          <a:noFill/>
        </p:spPr>
        <p:txBody>
          <a:bodyPr wrap="square" numCol="1" anchor="t" anchorCtr="0" compatLnSpc="1">
            <a:prstTxWarp prst="textNoShape">
              <a:avLst/>
            </a:prstTxWarp>
          </a:bodyPr>
          <a:lstStyle/>
          <a:p>
            <a:pPr eaLnBrk="1" hangingPunct="1">
              <a:spcBef>
                <a:spcPct val="0"/>
              </a:spcBef>
            </a:pPr>
            <a:endParaRPr lang="en-US" dirty="0"/>
          </a:p>
        </p:txBody>
      </p:sp>
    </p:spTree>
    <p:extLst>
      <p:ext uri="{BB962C8B-B14F-4D97-AF65-F5344CB8AC3E}">
        <p14:creationId xmlns:p14="http://schemas.microsoft.com/office/powerpoint/2010/main" val="3134397274"/>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0898" name="Slide Image Placeholder 1"/>
          <p:cNvSpPr>
            <a:spLocks noGrp="1" noRot="1" noChangeAspect="1" noTextEdit="1"/>
          </p:cNvSpPr>
          <p:nvPr>
            <p:ph type="sldImg"/>
          </p:nvPr>
        </p:nvSpPr>
        <p:spPr bwMode="auto">
          <a:noFill/>
          <a:ln>
            <a:solidFill>
              <a:srgbClr val="000000"/>
            </a:solidFill>
            <a:miter lim="800000"/>
            <a:headEnd/>
            <a:tailEnd/>
          </a:ln>
        </p:spPr>
      </p:sp>
      <p:sp>
        <p:nvSpPr>
          <p:cNvPr id="80899" name="Notes Placeholder 2"/>
          <p:cNvSpPr>
            <a:spLocks noGrp="1"/>
          </p:cNvSpPr>
          <p:nvPr>
            <p:ph type="body" idx="1"/>
          </p:nvPr>
        </p:nvSpPr>
        <p:spPr bwMode="auto">
          <a:noFill/>
        </p:spPr>
        <p:txBody>
          <a:bodyPr wrap="square" numCol="1" anchor="t" anchorCtr="0" compatLnSpc="1">
            <a:prstTxWarp prst="textNoShape">
              <a:avLst/>
            </a:prstTxWarp>
          </a:bodyPr>
          <a:lstStyle/>
          <a:p>
            <a:pPr eaLnBrk="1" hangingPunct="1">
              <a:spcBef>
                <a:spcPct val="0"/>
              </a:spcBef>
            </a:pPr>
            <a:endParaRPr lang="en-GB" b="1" u="sng" dirty="0"/>
          </a:p>
        </p:txBody>
      </p:sp>
      <p:sp>
        <p:nvSpPr>
          <p:cNvPr id="90115" name="Slide Number Placeholder 3"/>
          <p:cNvSpPr>
            <a:spLocks noGrp="1"/>
          </p:cNvSpPr>
          <p:nvPr>
            <p:ph type="sldNum" sz="quarter" idx="5"/>
          </p:nvPr>
        </p:nvSpPr>
        <p:spPr bwMode="auto">
          <a:ln>
            <a:miter lim="800000"/>
            <a:headEnd/>
            <a:tailEnd/>
          </a:ln>
        </p:spPr>
        <p:txBody>
          <a:bodyPr wrap="square" numCol="1" anchorCtr="0" compatLnSpc="1">
            <a:prstTxWarp prst="textNoShape">
              <a:avLst/>
            </a:prstTxWarp>
          </a:bodyPr>
          <a:lstStyle/>
          <a:p>
            <a:pPr fontAlgn="base">
              <a:spcBef>
                <a:spcPct val="0"/>
              </a:spcBef>
              <a:spcAft>
                <a:spcPct val="0"/>
              </a:spcAft>
              <a:defRPr/>
            </a:pPr>
            <a:fld id="{0E4A2ABC-A08B-4349-9F69-72037CB5143D}" type="slidenum">
              <a:rPr lang="en-GB" smtClean="0"/>
              <a:pPr fontAlgn="base">
                <a:spcBef>
                  <a:spcPct val="0"/>
                </a:spcBef>
                <a:spcAft>
                  <a:spcPct val="0"/>
                </a:spcAft>
                <a:defRPr/>
              </a:pPr>
              <a:t>38</a:t>
            </a:fld>
            <a:endParaRPr lang="en-GB"/>
          </a:p>
        </p:txBody>
      </p:sp>
    </p:spTree>
    <p:extLst>
      <p:ext uri="{BB962C8B-B14F-4D97-AF65-F5344CB8AC3E}">
        <p14:creationId xmlns:p14="http://schemas.microsoft.com/office/powerpoint/2010/main" val="3291163983"/>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Rectangle 7"/>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09F9F532-451B-4E4A-9618-965A98A4B546}" type="slidenum">
              <a:rPr lang="en-GB" altLang="en-US">
                <a:latin typeface="Calibri" panose="020F0502020204030204" pitchFamily="34" charset="0"/>
              </a:rPr>
              <a:pPr/>
              <a:t>39</a:t>
            </a:fld>
            <a:endParaRPr lang="en-GB" altLang="en-US">
              <a:latin typeface="Calibri" panose="020F0502020204030204" pitchFamily="34" charset="0"/>
            </a:endParaRPr>
          </a:p>
        </p:txBody>
      </p:sp>
      <p:sp>
        <p:nvSpPr>
          <p:cNvPr id="4099" name="Rectangle 2"/>
          <p:cNvSpPr>
            <a:spLocks noGrp="1" noRot="1" noChangeAspect="1" noChangeArrowheads="1" noTextEdit="1"/>
          </p:cNvSpPr>
          <p:nvPr>
            <p:ph type="sldImg"/>
          </p:nvPr>
        </p:nvSpPr>
        <p:spPr bwMode="auto">
          <a:xfrm>
            <a:off x="944563" y="747713"/>
            <a:ext cx="4970462" cy="3729037"/>
          </a:xfr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100" name="Rectangle 3"/>
          <p:cNvSpPr>
            <a:spLocks noGrp="1" noChangeArrowheads="1"/>
          </p:cNvSpPr>
          <p:nvPr>
            <p:ph type="body" idx="1"/>
          </p:nvPr>
        </p:nvSpPr>
        <p:spPr bwMode="auto">
          <a:xfrm>
            <a:off x="685800" y="4722813"/>
            <a:ext cx="5486400" cy="447675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dirty="0"/>
          </a:p>
        </p:txBody>
      </p:sp>
    </p:spTree>
    <p:extLst>
      <p:ext uri="{BB962C8B-B14F-4D97-AF65-F5344CB8AC3E}">
        <p14:creationId xmlns:p14="http://schemas.microsoft.com/office/powerpoint/2010/main" val="1932657823"/>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Rectangle 7"/>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3AD3AC26-A497-4DC5-9009-F6C32957D024}" type="slidenum">
              <a:rPr lang="en-GB" altLang="en-US">
                <a:latin typeface="Calibri" panose="020F0502020204030204" pitchFamily="34" charset="0"/>
              </a:rPr>
              <a:pPr/>
              <a:t>40</a:t>
            </a:fld>
            <a:endParaRPr lang="en-GB" altLang="en-US">
              <a:latin typeface="Calibri" panose="020F0502020204030204" pitchFamily="34" charset="0"/>
            </a:endParaRPr>
          </a:p>
        </p:txBody>
      </p:sp>
      <p:sp>
        <p:nvSpPr>
          <p:cNvPr id="6147" name="Rectangle 2"/>
          <p:cNvSpPr>
            <a:spLocks noGrp="1" noRot="1" noChangeAspect="1" noChangeArrowheads="1" noTextEdit="1"/>
          </p:cNvSpPr>
          <p:nvPr>
            <p:ph type="sldImg"/>
          </p:nvPr>
        </p:nvSpPr>
        <p:spPr bwMode="auto">
          <a:xfrm>
            <a:off x="944563" y="747713"/>
            <a:ext cx="4970462" cy="3729037"/>
          </a:xfr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6148" name="Rectangle 3"/>
          <p:cNvSpPr>
            <a:spLocks noGrp="1" noChangeArrowheads="1"/>
          </p:cNvSpPr>
          <p:nvPr>
            <p:ph type="body" idx="1"/>
          </p:nvPr>
        </p:nvSpPr>
        <p:spPr bwMode="auto">
          <a:xfrm>
            <a:off x="685800" y="4722813"/>
            <a:ext cx="5486400" cy="447675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dirty="0"/>
          </a:p>
        </p:txBody>
      </p:sp>
    </p:spTree>
    <p:extLst>
      <p:ext uri="{BB962C8B-B14F-4D97-AF65-F5344CB8AC3E}">
        <p14:creationId xmlns:p14="http://schemas.microsoft.com/office/powerpoint/2010/main" val="1123000021"/>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7"/>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15426134-24D7-41C2-9D2D-24C0BCD6F600}" type="slidenum">
              <a:rPr lang="en-GB" altLang="en-US">
                <a:latin typeface="Calibri" panose="020F0502020204030204" pitchFamily="34" charset="0"/>
              </a:rPr>
              <a:pPr/>
              <a:t>41</a:t>
            </a:fld>
            <a:endParaRPr lang="en-GB" altLang="en-US">
              <a:latin typeface="Calibri" panose="020F0502020204030204" pitchFamily="34" charset="0"/>
            </a:endParaRPr>
          </a:p>
        </p:txBody>
      </p:sp>
      <p:sp>
        <p:nvSpPr>
          <p:cNvPr id="8195" name="Rectangle 2"/>
          <p:cNvSpPr>
            <a:spLocks noGrp="1" noRot="1" noChangeAspect="1" noChangeArrowheads="1" noTextEdit="1"/>
          </p:cNvSpPr>
          <p:nvPr>
            <p:ph type="sldImg"/>
          </p:nvPr>
        </p:nvSpPr>
        <p:spPr bwMode="auto">
          <a:xfrm>
            <a:off x="944563" y="747713"/>
            <a:ext cx="4970462" cy="3729037"/>
          </a:xfr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8196" name="Rectangle 3"/>
          <p:cNvSpPr>
            <a:spLocks noGrp="1" noChangeArrowheads="1"/>
          </p:cNvSpPr>
          <p:nvPr>
            <p:ph type="body" idx="1"/>
          </p:nvPr>
        </p:nvSpPr>
        <p:spPr bwMode="auto">
          <a:xfrm>
            <a:off x="685800" y="4722813"/>
            <a:ext cx="5486400" cy="447675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dirty="0"/>
          </a:p>
        </p:txBody>
      </p:sp>
    </p:spTree>
    <p:extLst>
      <p:ext uri="{BB962C8B-B14F-4D97-AF65-F5344CB8AC3E}">
        <p14:creationId xmlns:p14="http://schemas.microsoft.com/office/powerpoint/2010/main" val="760791125"/>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7"/>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B6EDB169-B2DC-483B-AF2A-22174BBAD4C7}" type="slidenum">
              <a:rPr lang="en-US" altLang="en-US">
                <a:latin typeface="Calibri" panose="020F0502020204030204" pitchFamily="34" charset="0"/>
              </a:rPr>
              <a:pPr/>
              <a:t>42</a:t>
            </a:fld>
            <a:endParaRPr lang="en-US" altLang="en-US">
              <a:latin typeface="Calibri" panose="020F0502020204030204" pitchFamily="34" charset="0"/>
            </a:endParaRPr>
          </a:p>
        </p:txBody>
      </p:sp>
      <p:sp>
        <p:nvSpPr>
          <p:cNvPr id="10243" name="Rectangle 2"/>
          <p:cNvSpPr>
            <a:spLocks noGrp="1" noRot="1" noChangeAspect="1" noChangeArrowheads="1" noTextEdit="1"/>
          </p:cNvSpPr>
          <p:nvPr>
            <p:ph type="sldImg"/>
          </p:nvPr>
        </p:nvSpPr>
        <p:spPr bwMode="auto">
          <a:xfrm>
            <a:off x="944563" y="747713"/>
            <a:ext cx="4970462" cy="3729037"/>
          </a:xfr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0244" name="Rectangle 3"/>
          <p:cNvSpPr>
            <a:spLocks noGrp="1" noChangeArrowheads="1"/>
          </p:cNvSpPr>
          <p:nvPr>
            <p:ph type="body" idx="1"/>
          </p:nvPr>
        </p:nvSpPr>
        <p:spPr bwMode="auto">
          <a:xfrm>
            <a:off x="685800" y="4722813"/>
            <a:ext cx="5486400" cy="447675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dirty="0"/>
          </a:p>
        </p:txBody>
      </p:sp>
    </p:spTree>
    <p:extLst>
      <p:ext uri="{BB962C8B-B14F-4D97-AF65-F5344CB8AC3E}">
        <p14:creationId xmlns:p14="http://schemas.microsoft.com/office/powerpoint/2010/main" val="2104040912"/>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7"/>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DA45FF28-A7A9-4D2C-A55C-A2299720DDB2}" type="slidenum">
              <a:rPr lang="en-US" altLang="en-US">
                <a:latin typeface="Calibri" panose="020F0502020204030204" pitchFamily="34" charset="0"/>
              </a:rPr>
              <a:pPr/>
              <a:t>43</a:t>
            </a:fld>
            <a:endParaRPr lang="en-US" altLang="en-US">
              <a:latin typeface="Calibri" panose="020F0502020204030204" pitchFamily="34" charset="0"/>
            </a:endParaRPr>
          </a:p>
        </p:txBody>
      </p:sp>
      <p:sp>
        <p:nvSpPr>
          <p:cNvPr id="12291" name="Rectangle 2"/>
          <p:cNvSpPr>
            <a:spLocks noGrp="1" noRot="1" noChangeAspect="1" noChangeArrowheads="1" noTextEdit="1"/>
          </p:cNvSpPr>
          <p:nvPr>
            <p:ph type="sldImg"/>
          </p:nvPr>
        </p:nvSpPr>
        <p:spPr bwMode="auto">
          <a:xfrm>
            <a:off x="944563" y="747713"/>
            <a:ext cx="4970462" cy="3729037"/>
          </a:xfr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2292" name="Rectangle 3"/>
          <p:cNvSpPr>
            <a:spLocks noGrp="1" noChangeArrowheads="1"/>
          </p:cNvSpPr>
          <p:nvPr>
            <p:ph type="body" idx="1"/>
          </p:nvPr>
        </p:nvSpPr>
        <p:spPr bwMode="auto">
          <a:xfrm>
            <a:off x="685800" y="4722813"/>
            <a:ext cx="5486400" cy="447675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a:p>
        </p:txBody>
      </p:sp>
    </p:spTree>
    <p:extLst>
      <p:ext uri="{BB962C8B-B14F-4D97-AF65-F5344CB8AC3E}">
        <p14:creationId xmlns:p14="http://schemas.microsoft.com/office/powerpoint/2010/main" val="2134010998"/>
      </p:ext>
    </p:extLst>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Rectangle 7"/>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0866F720-326E-4878-8F2E-4B99BD5FC1D1}" type="slidenum">
              <a:rPr lang="en-US" altLang="en-US">
                <a:latin typeface="Calibri" panose="020F0502020204030204" pitchFamily="34" charset="0"/>
              </a:rPr>
              <a:pPr/>
              <a:t>44</a:t>
            </a:fld>
            <a:endParaRPr lang="en-US" altLang="en-US">
              <a:latin typeface="Calibri" panose="020F0502020204030204" pitchFamily="34" charset="0"/>
            </a:endParaRPr>
          </a:p>
        </p:txBody>
      </p:sp>
      <p:sp>
        <p:nvSpPr>
          <p:cNvPr id="14339" name="Rectangle 2"/>
          <p:cNvSpPr>
            <a:spLocks noGrp="1" noRot="1" noChangeAspect="1" noChangeArrowheads="1" noTextEdit="1"/>
          </p:cNvSpPr>
          <p:nvPr>
            <p:ph type="sldImg"/>
          </p:nvPr>
        </p:nvSpPr>
        <p:spPr bwMode="auto">
          <a:xfrm>
            <a:off x="944563" y="747713"/>
            <a:ext cx="4970462" cy="3729037"/>
          </a:xfr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4340" name="Rectangle 3"/>
          <p:cNvSpPr>
            <a:spLocks noGrp="1" noChangeArrowheads="1"/>
          </p:cNvSpPr>
          <p:nvPr>
            <p:ph type="body" idx="1"/>
          </p:nvPr>
        </p:nvSpPr>
        <p:spPr bwMode="auto">
          <a:xfrm>
            <a:off x="685800" y="4722813"/>
            <a:ext cx="5486400" cy="447675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US" altLang="en-US" dirty="0"/>
          </a:p>
        </p:txBody>
      </p:sp>
    </p:spTree>
    <p:extLst>
      <p:ext uri="{BB962C8B-B14F-4D97-AF65-F5344CB8AC3E}">
        <p14:creationId xmlns:p14="http://schemas.microsoft.com/office/powerpoint/2010/main" val="4098014212"/>
      </p:ext>
    </p:extLst>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Rectangle 7"/>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6CDB8EDE-AFC9-49FA-AE37-2DA698F3FFC0}" type="slidenum">
              <a:rPr lang="en-US" altLang="en-US">
                <a:latin typeface="Calibri" panose="020F0502020204030204" pitchFamily="34" charset="0"/>
              </a:rPr>
              <a:pPr/>
              <a:t>45</a:t>
            </a:fld>
            <a:endParaRPr lang="en-US" altLang="en-US">
              <a:latin typeface="Calibri" panose="020F0502020204030204" pitchFamily="34" charset="0"/>
            </a:endParaRPr>
          </a:p>
        </p:txBody>
      </p:sp>
      <p:sp>
        <p:nvSpPr>
          <p:cNvPr id="16387" name="Rectangle 2"/>
          <p:cNvSpPr>
            <a:spLocks noGrp="1" noRot="1" noChangeAspect="1" noChangeArrowheads="1" noTextEdit="1"/>
          </p:cNvSpPr>
          <p:nvPr>
            <p:ph type="sldImg"/>
          </p:nvPr>
        </p:nvSpPr>
        <p:spPr bwMode="auto">
          <a:xfrm>
            <a:off x="944563" y="747713"/>
            <a:ext cx="4970462" cy="3729037"/>
          </a:xfr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6388" name="Rectangle 3"/>
          <p:cNvSpPr>
            <a:spLocks noGrp="1" noChangeArrowheads="1"/>
          </p:cNvSpPr>
          <p:nvPr>
            <p:ph type="body" idx="1"/>
          </p:nvPr>
        </p:nvSpPr>
        <p:spPr bwMode="auto">
          <a:xfrm>
            <a:off x="685800" y="4722813"/>
            <a:ext cx="5486400" cy="447675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US" altLang="en-US" dirty="0"/>
          </a:p>
        </p:txBody>
      </p:sp>
    </p:spTree>
    <p:extLst>
      <p:ext uri="{BB962C8B-B14F-4D97-AF65-F5344CB8AC3E}">
        <p14:creationId xmlns:p14="http://schemas.microsoft.com/office/powerpoint/2010/main" val="1564880639"/>
      </p:ext>
    </p:extLst>
  </p:cSld>
  <p:clrMapOvr>
    <a:masterClrMapping/>
  </p:clrMapOvr>
</p:notes>
</file>

<file path=ppt/notesSlides/notesSlide4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7"/>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931E8529-B066-4C14-A284-303C6011E1DB}" type="slidenum">
              <a:rPr lang="en-US" altLang="en-US">
                <a:latin typeface="Calibri" panose="020F0502020204030204" pitchFamily="34" charset="0"/>
              </a:rPr>
              <a:pPr/>
              <a:t>46</a:t>
            </a:fld>
            <a:endParaRPr lang="en-US" altLang="en-US">
              <a:latin typeface="Calibri" panose="020F0502020204030204" pitchFamily="34" charset="0"/>
            </a:endParaRPr>
          </a:p>
        </p:txBody>
      </p:sp>
      <p:sp>
        <p:nvSpPr>
          <p:cNvPr id="18435" name="Rectangle 2"/>
          <p:cNvSpPr>
            <a:spLocks noGrp="1" noRot="1" noChangeAspect="1" noChangeArrowheads="1" noTextEdit="1"/>
          </p:cNvSpPr>
          <p:nvPr>
            <p:ph type="sldImg"/>
          </p:nvPr>
        </p:nvSpPr>
        <p:spPr bwMode="auto">
          <a:xfrm>
            <a:off x="944563" y="747713"/>
            <a:ext cx="4970462" cy="3729037"/>
          </a:xfr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8436" name="Rectangle 3"/>
          <p:cNvSpPr>
            <a:spLocks noGrp="1" noChangeArrowheads="1"/>
          </p:cNvSpPr>
          <p:nvPr>
            <p:ph type="body" idx="1"/>
          </p:nvPr>
        </p:nvSpPr>
        <p:spPr bwMode="auto">
          <a:xfrm>
            <a:off x="685800" y="4722813"/>
            <a:ext cx="5486400" cy="447675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US" altLang="en-US" dirty="0"/>
          </a:p>
          <a:p>
            <a:pPr eaLnBrk="1" hangingPunct="1">
              <a:spcBef>
                <a:spcPct val="0"/>
              </a:spcBef>
            </a:pPr>
            <a:r>
              <a:rPr lang="en-US" altLang="en-US" dirty="0"/>
              <a:t> </a:t>
            </a:r>
          </a:p>
        </p:txBody>
      </p:sp>
    </p:spTree>
    <p:extLst>
      <p:ext uri="{BB962C8B-B14F-4D97-AF65-F5344CB8AC3E}">
        <p14:creationId xmlns:p14="http://schemas.microsoft.com/office/powerpoint/2010/main" val="4024014126"/>
      </p:ext>
    </p:extLst>
  </p:cSld>
  <p:clrMapOvr>
    <a:masterClrMapping/>
  </p:clrMapOvr>
</p:notes>
</file>

<file path=ppt/notesSlides/notesSlide4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Rectangle 7"/>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36E037E3-75B9-4E6C-88E1-967F322A074C}" type="slidenum">
              <a:rPr lang="en-US" altLang="en-US">
                <a:latin typeface="Calibri" panose="020F0502020204030204" pitchFamily="34" charset="0"/>
              </a:rPr>
              <a:pPr/>
              <a:t>47</a:t>
            </a:fld>
            <a:endParaRPr lang="en-US" altLang="en-US">
              <a:latin typeface="Calibri" panose="020F0502020204030204" pitchFamily="34" charset="0"/>
            </a:endParaRPr>
          </a:p>
        </p:txBody>
      </p:sp>
      <p:sp>
        <p:nvSpPr>
          <p:cNvPr id="20483" name="Rectangle 2"/>
          <p:cNvSpPr>
            <a:spLocks noGrp="1" noRot="1" noChangeAspect="1" noChangeArrowheads="1" noTextEdit="1"/>
          </p:cNvSpPr>
          <p:nvPr>
            <p:ph type="sldImg"/>
          </p:nvPr>
        </p:nvSpPr>
        <p:spPr bwMode="auto">
          <a:xfrm>
            <a:off x="944563" y="747713"/>
            <a:ext cx="4970462" cy="3729037"/>
          </a:xfr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0484" name="Rectangle 3"/>
          <p:cNvSpPr>
            <a:spLocks noGrp="1" noChangeArrowheads="1"/>
          </p:cNvSpPr>
          <p:nvPr>
            <p:ph type="body" idx="1"/>
          </p:nvPr>
        </p:nvSpPr>
        <p:spPr bwMode="auto">
          <a:xfrm>
            <a:off x="685800" y="4722813"/>
            <a:ext cx="5486400" cy="447675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US" altLang="en-US" dirty="0"/>
          </a:p>
        </p:txBody>
      </p:sp>
    </p:spTree>
    <p:extLst>
      <p:ext uri="{BB962C8B-B14F-4D97-AF65-F5344CB8AC3E}">
        <p14:creationId xmlns:p14="http://schemas.microsoft.com/office/powerpoint/2010/main" val="2914340806"/>
      </p:ext>
    </p:extLst>
  </p:cSld>
  <p:clrMapOvr>
    <a:masterClrMapping/>
  </p:clrMapOvr>
</p:notes>
</file>

<file path=ppt/notesSlides/notesSlide4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7"/>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983EBD2E-0D4A-4AA1-BDC4-1C80EC53DF12}" type="slidenum">
              <a:rPr lang="en-US" altLang="en-US">
                <a:latin typeface="Calibri" panose="020F0502020204030204" pitchFamily="34" charset="0"/>
              </a:rPr>
              <a:pPr/>
              <a:t>48</a:t>
            </a:fld>
            <a:endParaRPr lang="en-US" altLang="en-US">
              <a:latin typeface="Calibri" panose="020F0502020204030204" pitchFamily="34" charset="0"/>
            </a:endParaRPr>
          </a:p>
        </p:txBody>
      </p:sp>
      <p:sp>
        <p:nvSpPr>
          <p:cNvPr id="22531" name="Rectangle 2"/>
          <p:cNvSpPr>
            <a:spLocks noGrp="1" noRot="1" noChangeAspect="1" noChangeArrowheads="1" noTextEdit="1"/>
          </p:cNvSpPr>
          <p:nvPr>
            <p:ph type="sldImg"/>
          </p:nvPr>
        </p:nvSpPr>
        <p:spPr bwMode="auto">
          <a:xfrm>
            <a:off x="944563" y="747713"/>
            <a:ext cx="4970462" cy="3729037"/>
          </a:xfr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2532" name="Rectangle 3"/>
          <p:cNvSpPr>
            <a:spLocks noGrp="1" noChangeArrowheads="1"/>
          </p:cNvSpPr>
          <p:nvPr>
            <p:ph type="body" idx="1"/>
          </p:nvPr>
        </p:nvSpPr>
        <p:spPr bwMode="auto">
          <a:xfrm>
            <a:off x="685800" y="4722813"/>
            <a:ext cx="5486400" cy="447675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US" altLang="en-US" dirty="0"/>
          </a:p>
        </p:txBody>
      </p:sp>
    </p:spTree>
    <p:extLst>
      <p:ext uri="{BB962C8B-B14F-4D97-AF65-F5344CB8AC3E}">
        <p14:creationId xmlns:p14="http://schemas.microsoft.com/office/powerpoint/2010/main" val="2084204791"/>
      </p:ext>
    </p:extLst>
  </p:cSld>
  <p:clrMapOvr>
    <a:masterClrMapping/>
  </p:clrMapOvr>
</p:notes>
</file>

<file path=ppt/notesSlides/notesSlide4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Rectangle 7"/>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25446D4F-9660-408C-8023-B6BA39DBF5EA}" type="slidenum">
              <a:rPr lang="en-US" altLang="en-US">
                <a:latin typeface="Calibri" panose="020F0502020204030204" pitchFamily="34" charset="0"/>
              </a:rPr>
              <a:pPr/>
              <a:t>49</a:t>
            </a:fld>
            <a:endParaRPr lang="en-US" altLang="en-US">
              <a:latin typeface="Calibri" panose="020F0502020204030204" pitchFamily="34" charset="0"/>
            </a:endParaRPr>
          </a:p>
        </p:txBody>
      </p:sp>
      <p:sp>
        <p:nvSpPr>
          <p:cNvPr id="24579" name="Rectangle 2"/>
          <p:cNvSpPr>
            <a:spLocks noGrp="1" noRot="1" noChangeAspect="1" noChangeArrowheads="1" noTextEdit="1"/>
          </p:cNvSpPr>
          <p:nvPr>
            <p:ph type="sldImg"/>
          </p:nvPr>
        </p:nvSpPr>
        <p:spPr bwMode="auto">
          <a:xfrm>
            <a:off x="944563" y="747713"/>
            <a:ext cx="4970462" cy="3729037"/>
          </a:xfr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4580" name="Rectangle 3"/>
          <p:cNvSpPr>
            <a:spLocks noGrp="1" noChangeArrowheads="1"/>
          </p:cNvSpPr>
          <p:nvPr>
            <p:ph type="body" idx="1"/>
          </p:nvPr>
        </p:nvSpPr>
        <p:spPr bwMode="auto">
          <a:xfrm>
            <a:off x="685800" y="4722813"/>
            <a:ext cx="5486400" cy="447675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r>
              <a:rPr lang="en-US" altLang="en-US" dirty="0"/>
              <a:t>.  </a:t>
            </a:r>
          </a:p>
        </p:txBody>
      </p:sp>
    </p:spTree>
    <p:extLst>
      <p:ext uri="{BB962C8B-B14F-4D97-AF65-F5344CB8AC3E}">
        <p14:creationId xmlns:p14="http://schemas.microsoft.com/office/powerpoint/2010/main" val="956748242"/>
      </p:ext>
    </p:extLst>
  </p:cSld>
  <p:clrMapOvr>
    <a:masterClrMapping/>
  </p:clrMapOvr>
</p:notes>
</file>

<file path=ppt/notesSlides/notesSlide4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Rectangle 7"/>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83C6C037-FECC-4CE2-9702-26287A7D873C}" type="slidenum">
              <a:rPr lang="en-US" altLang="en-US">
                <a:latin typeface="Calibri" panose="020F0502020204030204" pitchFamily="34" charset="0"/>
              </a:rPr>
              <a:pPr/>
              <a:t>50</a:t>
            </a:fld>
            <a:endParaRPr lang="en-US" altLang="en-US">
              <a:latin typeface="Calibri" panose="020F0502020204030204" pitchFamily="34" charset="0"/>
            </a:endParaRPr>
          </a:p>
        </p:txBody>
      </p:sp>
      <p:sp>
        <p:nvSpPr>
          <p:cNvPr id="26627" name="Rectangle 2"/>
          <p:cNvSpPr>
            <a:spLocks noGrp="1" noRot="1" noChangeAspect="1" noChangeArrowheads="1" noTextEdit="1"/>
          </p:cNvSpPr>
          <p:nvPr>
            <p:ph type="sldImg"/>
          </p:nvPr>
        </p:nvSpPr>
        <p:spPr bwMode="auto">
          <a:xfrm>
            <a:off x="944563" y="747713"/>
            <a:ext cx="4970462" cy="3729037"/>
          </a:xfr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6628" name="Rectangle 3"/>
          <p:cNvSpPr>
            <a:spLocks noGrp="1" noChangeArrowheads="1"/>
          </p:cNvSpPr>
          <p:nvPr>
            <p:ph type="body" idx="1"/>
          </p:nvPr>
        </p:nvSpPr>
        <p:spPr bwMode="auto">
          <a:xfrm>
            <a:off x="685800" y="4722813"/>
            <a:ext cx="5486400" cy="447675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US" altLang="en-US" dirty="0"/>
          </a:p>
        </p:txBody>
      </p:sp>
    </p:spTree>
    <p:extLst>
      <p:ext uri="{BB962C8B-B14F-4D97-AF65-F5344CB8AC3E}">
        <p14:creationId xmlns:p14="http://schemas.microsoft.com/office/powerpoint/2010/main" val="2507823800"/>
      </p:ext>
    </p:extLst>
  </p:cSld>
  <p:clrMapOvr>
    <a:masterClrMapping/>
  </p:clrMapOvr>
</p:notes>
</file>

<file path=ppt/notesSlides/notesSlide4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Rectangle 7"/>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56EB84B1-2580-4DF7-B410-2CCD6BEE1F3F}" type="slidenum">
              <a:rPr lang="en-US" altLang="en-US">
                <a:latin typeface="Calibri" panose="020F0502020204030204" pitchFamily="34" charset="0"/>
              </a:rPr>
              <a:pPr/>
              <a:t>51</a:t>
            </a:fld>
            <a:endParaRPr lang="en-US" altLang="en-US">
              <a:latin typeface="Calibri" panose="020F0502020204030204" pitchFamily="34" charset="0"/>
            </a:endParaRPr>
          </a:p>
        </p:txBody>
      </p:sp>
      <p:sp>
        <p:nvSpPr>
          <p:cNvPr id="28675" name="Rectangle 2"/>
          <p:cNvSpPr>
            <a:spLocks noGrp="1" noRot="1" noChangeAspect="1" noChangeArrowheads="1" noTextEdit="1"/>
          </p:cNvSpPr>
          <p:nvPr>
            <p:ph type="sldImg"/>
          </p:nvPr>
        </p:nvSpPr>
        <p:spPr bwMode="auto">
          <a:xfrm>
            <a:off x="944563" y="747713"/>
            <a:ext cx="4970462" cy="3729037"/>
          </a:xfr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8676" name="Rectangle 3"/>
          <p:cNvSpPr>
            <a:spLocks noGrp="1" noChangeArrowheads="1"/>
          </p:cNvSpPr>
          <p:nvPr>
            <p:ph type="body" idx="1"/>
          </p:nvPr>
        </p:nvSpPr>
        <p:spPr bwMode="auto">
          <a:xfrm>
            <a:off x="685800" y="4722813"/>
            <a:ext cx="5486400" cy="447675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US" altLang="en-US" dirty="0"/>
          </a:p>
        </p:txBody>
      </p:sp>
    </p:spTree>
    <p:extLst>
      <p:ext uri="{BB962C8B-B14F-4D97-AF65-F5344CB8AC3E}">
        <p14:creationId xmlns:p14="http://schemas.microsoft.com/office/powerpoint/2010/main" val="2236314036"/>
      </p:ext>
    </p:extLst>
  </p:cSld>
  <p:clrMapOvr>
    <a:masterClrMapping/>
  </p:clrMapOvr>
</p:notes>
</file>

<file path=ppt/notesSlides/notesSlide5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Rectangle 7"/>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47534D96-B1B8-47DF-BE28-CA736C977ABC}" type="slidenum">
              <a:rPr lang="en-US" altLang="en-US">
                <a:latin typeface="Calibri" panose="020F0502020204030204" pitchFamily="34" charset="0"/>
              </a:rPr>
              <a:pPr/>
              <a:t>52</a:t>
            </a:fld>
            <a:endParaRPr lang="en-US" altLang="en-US">
              <a:latin typeface="Calibri" panose="020F0502020204030204" pitchFamily="34" charset="0"/>
            </a:endParaRPr>
          </a:p>
        </p:txBody>
      </p:sp>
      <p:sp>
        <p:nvSpPr>
          <p:cNvPr id="30723" name="Rectangle 2"/>
          <p:cNvSpPr>
            <a:spLocks noGrp="1" noRot="1" noChangeAspect="1" noChangeArrowheads="1" noTextEdit="1"/>
          </p:cNvSpPr>
          <p:nvPr>
            <p:ph type="sldImg"/>
          </p:nvPr>
        </p:nvSpPr>
        <p:spPr bwMode="auto">
          <a:xfrm>
            <a:off x="944563" y="747713"/>
            <a:ext cx="4970462" cy="3729037"/>
          </a:xfr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0724" name="Rectangle 3"/>
          <p:cNvSpPr>
            <a:spLocks noGrp="1" noChangeArrowheads="1"/>
          </p:cNvSpPr>
          <p:nvPr>
            <p:ph type="body" idx="1"/>
          </p:nvPr>
        </p:nvSpPr>
        <p:spPr bwMode="auto">
          <a:xfrm>
            <a:off x="685800" y="4722813"/>
            <a:ext cx="5486400" cy="447675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r>
              <a:rPr lang="en-GB" altLang="en-US"/>
              <a:t>Creative Area – pictures of flutes, a basket and a soft toy snake.</a:t>
            </a:r>
          </a:p>
          <a:p>
            <a:pPr eaLnBrk="1" hangingPunct="1">
              <a:spcBef>
                <a:spcPct val="0"/>
              </a:spcBef>
            </a:pPr>
            <a:endParaRPr lang="en-GB" altLang="en-US"/>
          </a:p>
          <a:p>
            <a:pPr eaLnBrk="1" hangingPunct="1">
              <a:spcBef>
                <a:spcPct val="0"/>
              </a:spcBef>
            </a:pPr>
            <a:r>
              <a:rPr lang="en-GB" altLang="en-US"/>
              <a:t>Create a flute to serenade the snake (to encourage the snake from his basket).</a:t>
            </a:r>
          </a:p>
          <a:p>
            <a:pPr eaLnBrk="1" hangingPunct="1">
              <a:spcBef>
                <a:spcPct val="0"/>
              </a:spcBef>
            </a:pPr>
            <a:endParaRPr lang="en-US" altLang="en-US"/>
          </a:p>
        </p:txBody>
      </p:sp>
    </p:spTree>
    <p:extLst>
      <p:ext uri="{BB962C8B-B14F-4D97-AF65-F5344CB8AC3E}">
        <p14:creationId xmlns:p14="http://schemas.microsoft.com/office/powerpoint/2010/main" val="1774426551"/>
      </p:ext>
    </p:extLst>
  </p:cSld>
  <p:clrMapOvr>
    <a:masterClrMapping/>
  </p:clrMapOvr>
</p:notes>
</file>

<file path=ppt/notesSlides/notesSlide5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Rectangle 7"/>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06109C34-F597-4F10-8A4B-068C0B83B237}" type="slidenum">
              <a:rPr lang="en-US" altLang="en-US">
                <a:latin typeface="Calibri" panose="020F0502020204030204" pitchFamily="34" charset="0"/>
              </a:rPr>
              <a:pPr/>
              <a:t>53</a:t>
            </a:fld>
            <a:endParaRPr lang="en-US" altLang="en-US">
              <a:latin typeface="Calibri" panose="020F0502020204030204" pitchFamily="34" charset="0"/>
            </a:endParaRPr>
          </a:p>
        </p:txBody>
      </p:sp>
      <p:sp>
        <p:nvSpPr>
          <p:cNvPr id="36867" name="Rectangle 2"/>
          <p:cNvSpPr>
            <a:spLocks noGrp="1" noRot="1" noChangeAspect="1" noChangeArrowheads="1" noTextEdit="1"/>
          </p:cNvSpPr>
          <p:nvPr>
            <p:ph type="sldImg"/>
          </p:nvPr>
        </p:nvSpPr>
        <p:spPr bwMode="auto">
          <a:xfrm>
            <a:off x="944563" y="747713"/>
            <a:ext cx="4970462" cy="3729037"/>
          </a:xfr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6868" name="Rectangle 3"/>
          <p:cNvSpPr>
            <a:spLocks noGrp="1" noChangeArrowheads="1"/>
          </p:cNvSpPr>
          <p:nvPr>
            <p:ph type="body" idx="1"/>
          </p:nvPr>
        </p:nvSpPr>
        <p:spPr bwMode="auto">
          <a:xfrm>
            <a:off x="685800" y="4722813"/>
            <a:ext cx="5486400" cy="447675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US" altLang="en-US" dirty="0"/>
          </a:p>
        </p:txBody>
      </p:sp>
    </p:spTree>
    <p:extLst>
      <p:ext uri="{BB962C8B-B14F-4D97-AF65-F5344CB8AC3E}">
        <p14:creationId xmlns:p14="http://schemas.microsoft.com/office/powerpoint/2010/main" val="3397035233"/>
      </p:ext>
    </p:extLst>
  </p:cSld>
  <p:clrMapOvr>
    <a:masterClrMapping/>
  </p:clrMapOvr>
</p:notes>
</file>

<file path=ppt/notesSlides/notesSlide5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Rectangle 7"/>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6B3853BA-1883-49A2-BBBF-C334A182E181}" type="slidenum">
              <a:rPr lang="en-US" altLang="en-US">
                <a:latin typeface="Calibri" panose="020F0502020204030204" pitchFamily="34" charset="0"/>
              </a:rPr>
              <a:pPr/>
              <a:t>54</a:t>
            </a:fld>
            <a:endParaRPr lang="en-US" altLang="en-US">
              <a:latin typeface="Calibri" panose="020F0502020204030204" pitchFamily="34" charset="0"/>
            </a:endParaRPr>
          </a:p>
        </p:txBody>
      </p:sp>
      <p:sp>
        <p:nvSpPr>
          <p:cNvPr id="38915" name="Rectangle 2"/>
          <p:cNvSpPr>
            <a:spLocks noGrp="1" noRot="1" noChangeAspect="1" noChangeArrowheads="1" noTextEdit="1"/>
          </p:cNvSpPr>
          <p:nvPr>
            <p:ph type="sldImg"/>
          </p:nvPr>
        </p:nvSpPr>
        <p:spPr bwMode="auto">
          <a:xfrm>
            <a:off x="944563" y="747713"/>
            <a:ext cx="4970462" cy="3729037"/>
          </a:xfr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8916" name="Rectangle 3"/>
          <p:cNvSpPr>
            <a:spLocks noGrp="1" noChangeArrowheads="1"/>
          </p:cNvSpPr>
          <p:nvPr>
            <p:ph type="body" idx="1"/>
          </p:nvPr>
        </p:nvSpPr>
        <p:spPr bwMode="auto">
          <a:xfrm>
            <a:off x="685800" y="4722813"/>
            <a:ext cx="5486400" cy="447675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dirty="0"/>
          </a:p>
          <a:p>
            <a:pPr eaLnBrk="1" hangingPunct="1">
              <a:spcBef>
                <a:spcPct val="0"/>
              </a:spcBef>
            </a:pPr>
            <a:endParaRPr lang="en-GB" altLang="en-US" dirty="0"/>
          </a:p>
          <a:p>
            <a:pPr eaLnBrk="1" hangingPunct="1">
              <a:spcBef>
                <a:spcPct val="0"/>
              </a:spcBef>
            </a:pPr>
            <a:endParaRPr lang="en-US" altLang="en-US" dirty="0"/>
          </a:p>
        </p:txBody>
      </p:sp>
    </p:spTree>
    <p:extLst>
      <p:ext uri="{BB962C8B-B14F-4D97-AF65-F5344CB8AC3E}">
        <p14:creationId xmlns:p14="http://schemas.microsoft.com/office/powerpoint/2010/main" val="863262450"/>
      </p:ext>
    </p:extLst>
  </p:cSld>
  <p:clrMapOvr>
    <a:masterClrMapping/>
  </p:clrMapOvr>
</p:notes>
</file>

<file path=ppt/notesSlides/notesSlide5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8" name="Rectangle 7"/>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070DC6E8-50E3-471B-B016-20DF0FFFBD8D}" type="slidenum">
              <a:rPr lang="en-US" altLang="en-US">
                <a:latin typeface="Calibri" panose="020F0502020204030204" pitchFamily="34" charset="0"/>
              </a:rPr>
              <a:pPr/>
              <a:t>55</a:t>
            </a:fld>
            <a:endParaRPr lang="en-US" altLang="en-US">
              <a:latin typeface="Calibri" panose="020F0502020204030204" pitchFamily="34" charset="0"/>
            </a:endParaRPr>
          </a:p>
        </p:txBody>
      </p:sp>
      <p:sp>
        <p:nvSpPr>
          <p:cNvPr id="45059" name="Rectangle 2"/>
          <p:cNvSpPr>
            <a:spLocks noGrp="1" noRot="1" noChangeAspect="1" noChangeArrowheads="1" noTextEdit="1"/>
          </p:cNvSpPr>
          <p:nvPr>
            <p:ph type="sldImg"/>
          </p:nvPr>
        </p:nvSpPr>
        <p:spPr bwMode="auto">
          <a:xfrm>
            <a:off x="944563" y="747713"/>
            <a:ext cx="4970462" cy="3729037"/>
          </a:xfr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5060" name="Rectangle 3"/>
          <p:cNvSpPr>
            <a:spLocks noGrp="1" noChangeArrowheads="1"/>
          </p:cNvSpPr>
          <p:nvPr>
            <p:ph type="body" idx="1"/>
          </p:nvPr>
        </p:nvSpPr>
        <p:spPr bwMode="auto">
          <a:xfrm>
            <a:off x="685800" y="4722813"/>
            <a:ext cx="5486400" cy="447675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US" altLang="en-US" dirty="0"/>
          </a:p>
        </p:txBody>
      </p:sp>
    </p:spTree>
    <p:extLst>
      <p:ext uri="{BB962C8B-B14F-4D97-AF65-F5344CB8AC3E}">
        <p14:creationId xmlns:p14="http://schemas.microsoft.com/office/powerpoint/2010/main" val="2702735821"/>
      </p:ext>
    </p:extLst>
  </p:cSld>
  <p:clrMapOvr>
    <a:masterClrMapping/>
  </p:clrMapOvr>
</p:notes>
</file>

<file path=ppt/notesSlides/notesSlide5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4" name="Rectangle 7"/>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2D6CB912-0BC4-42C4-B2C3-D4E3312E0F4C}" type="slidenum">
              <a:rPr lang="en-US" altLang="en-US">
                <a:latin typeface="Calibri" panose="020F0502020204030204" pitchFamily="34" charset="0"/>
              </a:rPr>
              <a:pPr/>
              <a:t>56</a:t>
            </a:fld>
            <a:endParaRPr lang="en-US" altLang="en-US">
              <a:latin typeface="Calibri" panose="020F0502020204030204" pitchFamily="34" charset="0"/>
            </a:endParaRPr>
          </a:p>
        </p:txBody>
      </p:sp>
      <p:sp>
        <p:nvSpPr>
          <p:cNvPr id="49155" name="Rectangle 2"/>
          <p:cNvSpPr>
            <a:spLocks noGrp="1" noRot="1" noChangeAspect="1" noChangeArrowheads="1" noTextEdit="1"/>
          </p:cNvSpPr>
          <p:nvPr>
            <p:ph type="sldImg"/>
          </p:nvPr>
        </p:nvSpPr>
        <p:spPr bwMode="auto">
          <a:xfrm>
            <a:off x="944563" y="747713"/>
            <a:ext cx="4970462" cy="3729037"/>
          </a:xfr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9156" name="Rectangle 3"/>
          <p:cNvSpPr>
            <a:spLocks noGrp="1" noChangeArrowheads="1"/>
          </p:cNvSpPr>
          <p:nvPr>
            <p:ph type="body" idx="1"/>
          </p:nvPr>
        </p:nvSpPr>
        <p:spPr bwMode="auto">
          <a:xfrm>
            <a:off x="685800" y="4722813"/>
            <a:ext cx="5486400" cy="447675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a:p>
        </p:txBody>
      </p:sp>
    </p:spTree>
    <p:extLst>
      <p:ext uri="{BB962C8B-B14F-4D97-AF65-F5344CB8AC3E}">
        <p14:creationId xmlns:p14="http://schemas.microsoft.com/office/powerpoint/2010/main" val="2781164490"/>
      </p:ext>
    </p:extLst>
  </p:cSld>
  <p:clrMapOvr>
    <a:masterClrMapping/>
  </p:clrMapOvr>
</p:notes>
</file>

<file path=ppt/notesSlides/notesSlide5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3490" name="Rectangle 7"/>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6DDB10FD-8498-4868-A152-E776FC3F8AB3}" type="slidenum">
              <a:rPr lang="en-US" altLang="en-US">
                <a:latin typeface="Calibri" panose="020F0502020204030204" pitchFamily="34" charset="0"/>
              </a:rPr>
              <a:pPr/>
              <a:t>57</a:t>
            </a:fld>
            <a:endParaRPr lang="en-US" altLang="en-US">
              <a:latin typeface="Calibri" panose="020F0502020204030204" pitchFamily="34" charset="0"/>
            </a:endParaRPr>
          </a:p>
        </p:txBody>
      </p:sp>
      <p:sp>
        <p:nvSpPr>
          <p:cNvPr id="63491" name="Rectangle 2"/>
          <p:cNvSpPr>
            <a:spLocks noGrp="1" noRot="1" noChangeAspect="1" noChangeArrowheads="1" noTextEdit="1"/>
          </p:cNvSpPr>
          <p:nvPr>
            <p:ph type="sldImg"/>
          </p:nvPr>
        </p:nvSpPr>
        <p:spPr bwMode="auto">
          <a:xfrm>
            <a:off x="944563" y="747713"/>
            <a:ext cx="4970462" cy="3729037"/>
          </a:xfr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63492" name="Rectangle 3"/>
          <p:cNvSpPr>
            <a:spLocks noGrp="1" noChangeArrowheads="1"/>
          </p:cNvSpPr>
          <p:nvPr>
            <p:ph type="body" idx="1"/>
          </p:nvPr>
        </p:nvSpPr>
        <p:spPr bwMode="auto">
          <a:xfrm>
            <a:off x="685800" y="4722813"/>
            <a:ext cx="5486400" cy="447675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US" altLang="en-US" dirty="0"/>
          </a:p>
        </p:txBody>
      </p:sp>
    </p:spTree>
    <p:extLst>
      <p:ext uri="{BB962C8B-B14F-4D97-AF65-F5344CB8AC3E}">
        <p14:creationId xmlns:p14="http://schemas.microsoft.com/office/powerpoint/2010/main" val="1896224029"/>
      </p:ext>
    </p:extLst>
  </p:cSld>
  <p:clrMapOvr>
    <a:masterClrMapping/>
  </p:clrMapOvr>
</p:notes>
</file>

<file path=ppt/notesSlides/notesSlide5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7826" name="Rectangle 7"/>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F4A0F7D3-A105-49CA-A3C6-C3B7049FFE48}" type="slidenum">
              <a:rPr lang="en-US" altLang="en-US">
                <a:latin typeface="Calibri" panose="020F0502020204030204" pitchFamily="34" charset="0"/>
              </a:rPr>
              <a:pPr/>
              <a:t>58</a:t>
            </a:fld>
            <a:endParaRPr lang="en-US" altLang="en-US">
              <a:latin typeface="Calibri" panose="020F0502020204030204" pitchFamily="34" charset="0"/>
            </a:endParaRPr>
          </a:p>
        </p:txBody>
      </p:sp>
      <p:sp>
        <p:nvSpPr>
          <p:cNvPr id="77827" name="Rectangle 2"/>
          <p:cNvSpPr>
            <a:spLocks noGrp="1" noRot="1" noChangeAspect="1" noChangeArrowheads="1" noTextEdit="1"/>
          </p:cNvSpPr>
          <p:nvPr>
            <p:ph type="sldImg"/>
          </p:nvPr>
        </p:nvSpPr>
        <p:spPr bwMode="auto">
          <a:xfrm>
            <a:off x="944563" y="747713"/>
            <a:ext cx="4970462" cy="3729037"/>
          </a:xfr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77828" name="Rectangle 3"/>
          <p:cNvSpPr>
            <a:spLocks noGrp="1" noChangeArrowheads="1"/>
          </p:cNvSpPr>
          <p:nvPr>
            <p:ph type="body" idx="1"/>
          </p:nvPr>
        </p:nvSpPr>
        <p:spPr bwMode="auto">
          <a:xfrm>
            <a:off x="685800" y="4722813"/>
            <a:ext cx="5486400" cy="447675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US" altLang="en-US" dirty="0"/>
          </a:p>
        </p:txBody>
      </p:sp>
    </p:spTree>
    <p:extLst>
      <p:ext uri="{BB962C8B-B14F-4D97-AF65-F5344CB8AC3E}">
        <p14:creationId xmlns:p14="http://schemas.microsoft.com/office/powerpoint/2010/main" val="4289877158"/>
      </p:ext>
    </p:extLst>
  </p:cSld>
  <p:clrMapOvr>
    <a:masterClrMapping/>
  </p:clrMapOvr>
</p:notes>
</file>

<file path=ppt/notesSlides/notesSlide5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5538" name="Rectangle 7"/>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34137C20-2C42-4A1E-9EBC-49D46F5B7F17}" type="slidenum">
              <a:rPr lang="en-US" altLang="en-US">
                <a:latin typeface="Calibri" panose="020F0502020204030204" pitchFamily="34" charset="0"/>
              </a:rPr>
              <a:pPr/>
              <a:t>59</a:t>
            </a:fld>
            <a:endParaRPr lang="en-US" altLang="en-US">
              <a:latin typeface="Calibri" panose="020F0502020204030204" pitchFamily="34" charset="0"/>
            </a:endParaRPr>
          </a:p>
        </p:txBody>
      </p:sp>
      <p:sp>
        <p:nvSpPr>
          <p:cNvPr id="65539" name="Rectangle 2"/>
          <p:cNvSpPr>
            <a:spLocks noGrp="1" noRot="1" noChangeAspect="1" noChangeArrowheads="1" noTextEdit="1"/>
          </p:cNvSpPr>
          <p:nvPr>
            <p:ph type="sldImg"/>
          </p:nvPr>
        </p:nvSpPr>
        <p:spPr bwMode="auto">
          <a:xfrm>
            <a:off x="944563" y="747713"/>
            <a:ext cx="4970462" cy="3729037"/>
          </a:xfr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65540" name="Rectangle 3"/>
          <p:cNvSpPr>
            <a:spLocks noGrp="1" noChangeArrowheads="1"/>
          </p:cNvSpPr>
          <p:nvPr>
            <p:ph type="body" idx="1"/>
          </p:nvPr>
        </p:nvSpPr>
        <p:spPr bwMode="auto">
          <a:xfrm>
            <a:off x="685800" y="4722813"/>
            <a:ext cx="5486400" cy="447675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US" altLang="en-US" dirty="0"/>
          </a:p>
        </p:txBody>
      </p:sp>
    </p:spTree>
    <p:extLst>
      <p:ext uri="{BB962C8B-B14F-4D97-AF65-F5344CB8AC3E}">
        <p14:creationId xmlns:p14="http://schemas.microsoft.com/office/powerpoint/2010/main" val="292197263"/>
      </p:ext>
    </p:extLst>
  </p:cSld>
  <p:clrMapOvr>
    <a:masterClrMapping/>
  </p:clrMapOvr>
</p:notes>
</file>

<file path=ppt/notesSlides/notesSlide5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9634" name="Rectangle 7"/>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4E0DCCCA-4F74-4024-89FF-6C6F0AFB0EAF}" type="slidenum">
              <a:rPr lang="en-US" altLang="en-US">
                <a:latin typeface="Calibri" panose="020F0502020204030204" pitchFamily="34" charset="0"/>
              </a:rPr>
              <a:pPr/>
              <a:t>60</a:t>
            </a:fld>
            <a:endParaRPr lang="en-US" altLang="en-US">
              <a:latin typeface="Calibri" panose="020F0502020204030204" pitchFamily="34" charset="0"/>
            </a:endParaRPr>
          </a:p>
        </p:txBody>
      </p:sp>
      <p:sp>
        <p:nvSpPr>
          <p:cNvPr id="69635" name="Rectangle 2"/>
          <p:cNvSpPr>
            <a:spLocks noGrp="1" noRot="1" noChangeAspect="1" noChangeArrowheads="1" noTextEdit="1"/>
          </p:cNvSpPr>
          <p:nvPr>
            <p:ph type="sldImg"/>
          </p:nvPr>
        </p:nvSpPr>
        <p:spPr bwMode="auto">
          <a:xfrm>
            <a:off x="944563" y="747713"/>
            <a:ext cx="4970462" cy="3729037"/>
          </a:xfr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69636" name="Rectangle 3"/>
          <p:cNvSpPr>
            <a:spLocks noGrp="1" noChangeArrowheads="1"/>
          </p:cNvSpPr>
          <p:nvPr>
            <p:ph type="body" idx="1"/>
          </p:nvPr>
        </p:nvSpPr>
        <p:spPr bwMode="auto">
          <a:xfrm>
            <a:off x="685800" y="4722813"/>
            <a:ext cx="5486400" cy="447675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US" altLang="en-US" dirty="0"/>
          </a:p>
        </p:txBody>
      </p:sp>
    </p:spTree>
    <p:extLst>
      <p:ext uri="{BB962C8B-B14F-4D97-AF65-F5344CB8AC3E}">
        <p14:creationId xmlns:p14="http://schemas.microsoft.com/office/powerpoint/2010/main" val="2664072021"/>
      </p:ext>
    </p:extLst>
  </p:cSld>
  <p:clrMapOvr>
    <a:masterClrMapping/>
  </p:clrMapOvr>
</p:notes>
</file>

<file path=ppt/notesSlides/notesSlide5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682" name="Rectangle 7"/>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51809BCC-32AC-448F-BCA8-399713A1285D}" type="slidenum">
              <a:rPr lang="en-US" altLang="en-US">
                <a:latin typeface="Calibri" panose="020F0502020204030204" pitchFamily="34" charset="0"/>
              </a:rPr>
              <a:pPr/>
              <a:t>61</a:t>
            </a:fld>
            <a:endParaRPr lang="en-US" altLang="en-US">
              <a:latin typeface="Calibri" panose="020F0502020204030204" pitchFamily="34" charset="0"/>
            </a:endParaRPr>
          </a:p>
        </p:txBody>
      </p:sp>
      <p:sp>
        <p:nvSpPr>
          <p:cNvPr id="71683" name="Rectangle 2"/>
          <p:cNvSpPr>
            <a:spLocks noGrp="1" noRot="1" noChangeAspect="1" noChangeArrowheads="1" noTextEdit="1"/>
          </p:cNvSpPr>
          <p:nvPr>
            <p:ph type="sldImg"/>
          </p:nvPr>
        </p:nvSpPr>
        <p:spPr bwMode="auto">
          <a:xfrm>
            <a:off x="944563" y="747713"/>
            <a:ext cx="4970462" cy="3729037"/>
          </a:xfr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71684" name="Rectangle 3"/>
          <p:cNvSpPr>
            <a:spLocks noGrp="1" noChangeArrowheads="1"/>
          </p:cNvSpPr>
          <p:nvPr>
            <p:ph type="body" idx="1"/>
          </p:nvPr>
        </p:nvSpPr>
        <p:spPr bwMode="auto">
          <a:xfrm>
            <a:off x="685800" y="4722813"/>
            <a:ext cx="5486400" cy="447675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US" altLang="en-US" dirty="0"/>
          </a:p>
        </p:txBody>
      </p:sp>
    </p:spTree>
    <p:extLst>
      <p:ext uri="{BB962C8B-B14F-4D97-AF65-F5344CB8AC3E}">
        <p14:creationId xmlns:p14="http://schemas.microsoft.com/office/powerpoint/2010/main" val="861006634"/>
      </p:ext>
    </p:extLst>
  </p:cSld>
  <p:clrMapOvr>
    <a:masterClrMapping/>
  </p:clrMapOvr>
</p:notes>
</file>

<file path=ppt/notesSlides/notesSlide6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Rectangle 7"/>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09F9F532-451B-4E4A-9618-965A98A4B546}" type="slidenum">
              <a:rPr lang="en-GB" altLang="en-US">
                <a:latin typeface="Calibri" panose="020F0502020204030204" pitchFamily="34" charset="0"/>
              </a:rPr>
              <a:pPr/>
              <a:t>62</a:t>
            </a:fld>
            <a:endParaRPr lang="en-GB" altLang="en-US">
              <a:latin typeface="Calibri" panose="020F0502020204030204" pitchFamily="34" charset="0"/>
            </a:endParaRPr>
          </a:p>
        </p:txBody>
      </p:sp>
      <p:sp>
        <p:nvSpPr>
          <p:cNvPr id="4099" name="Rectangle 2"/>
          <p:cNvSpPr>
            <a:spLocks noGrp="1" noRot="1" noChangeAspect="1" noChangeArrowheads="1" noTextEdit="1"/>
          </p:cNvSpPr>
          <p:nvPr>
            <p:ph type="sldImg"/>
          </p:nvPr>
        </p:nvSpPr>
        <p:spPr bwMode="auto">
          <a:xfrm>
            <a:off x="944563" y="747713"/>
            <a:ext cx="4970462" cy="3729037"/>
          </a:xfr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100" name="Rectangle 3"/>
          <p:cNvSpPr>
            <a:spLocks noGrp="1" noChangeArrowheads="1"/>
          </p:cNvSpPr>
          <p:nvPr>
            <p:ph type="body" idx="1"/>
          </p:nvPr>
        </p:nvSpPr>
        <p:spPr bwMode="auto">
          <a:xfrm>
            <a:off x="685800" y="4722813"/>
            <a:ext cx="5486400" cy="447675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dirty="0"/>
          </a:p>
        </p:txBody>
      </p:sp>
    </p:spTree>
    <p:extLst>
      <p:ext uri="{BB962C8B-B14F-4D97-AF65-F5344CB8AC3E}">
        <p14:creationId xmlns:p14="http://schemas.microsoft.com/office/powerpoint/2010/main" val="2677574622"/>
      </p:ext>
    </p:extLst>
  </p:cSld>
  <p:clrMapOvr>
    <a:masterClrMapping/>
  </p:clrMapOvr>
</p:notes>
</file>

<file path=ppt/notesSlides/notesSlide6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320B54C2-A3F4-4CD8-AF4F-96F0FF4B8B39}" type="slidenum">
              <a:rPr lang="en-GB"/>
              <a:pPr/>
              <a:t>63</a:t>
            </a:fld>
            <a:endParaRPr lang="en-GB"/>
          </a:p>
        </p:txBody>
      </p:sp>
      <p:sp>
        <p:nvSpPr>
          <p:cNvPr id="7170" name="Rectangle 2"/>
          <p:cNvSpPr>
            <a:spLocks noGrp="1" noRot="1" noChangeAspect="1" noChangeArrowheads="1" noTextEdit="1"/>
          </p:cNvSpPr>
          <p:nvPr>
            <p:ph type="sldImg"/>
          </p:nvPr>
        </p:nvSpPr>
        <p:spPr>
          <a:xfrm>
            <a:off x="1144588" y="687388"/>
            <a:ext cx="4570412" cy="3427412"/>
          </a:xfrm>
          <a:ln/>
        </p:spPr>
      </p:sp>
      <p:sp>
        <p:nvSpPr>
          <p:cNvPr id="7171" name="Rectangle 3"/>
          <p:cNvSpPr>
            <a:spLocks noGrp="1" noChangeArrowheads="1"/>
          </p:cNvSpPr>
          <p:nvPr>
            <p:ph type="body" idx="1"/>
          </p:nvPr>
        </p:nvSpPr>
        <p:spPr>
          <a:xfrm>
            <a:off x="685800" y="4341813"/>
            <a:ext cx="5486400" cy="4114800"/>
          </a:xfrm>
        </p:spPr>
        <p:txBody>
          <a:bodyPr/>
          <a:lstStyle/>
          <a:p>
            <a:endParaRPr lang="en-GB" b="1" u="sng" dirty="0"/>
          </a:p>
        </p:txBody>
      </p:sp>
    </p:spTree>
    <p:extLst>
      <p:ext uri="{BB962C8B-B14F-4D97-AF65-F5344CB8AC3E}">
        <p14:creationId xmlns:p14="http://schemas.microsoft.com/office/powerpoint/2010/main" val="264687667"/>
      </p:ext>
    </p:extLst>
  </p:cSld>
  <p:clrMapOvr>
    <a:masterClrMapping/>
  </p:clrMapOvr>
</p:notes>
</file>

<file path=ppt/notesSlides/notesSlide6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7CC3C18A-5246-44BE-BBE0-9B6A05F6D736}" type="slidenum">
              <a:rPr lang="en-GB"/>
              <a:pPr/>
              <a:t>64</a:t>
            </a:fld>
            <a:endParaRPr lang="en-GB"/>
          </a:p>
        </p:txBody>
      </p:sp>
      <p:sp>
        <p:nvSpPr>
          <p:cNvPr id="25602" name="Rectangle 2"/>
          <p:cNvSpPr>
            <a:spLocks noGrp="1" noRot="1" noChangeAspect="1" noChangeArrowheads="1" noTextEdit="1"/>
          </p:cNvSpPr>
          <p:nvPr>
            <p:ph type="sldImg"/>
          </p:nvPr>
        </p:nvSpPr>
        <p:spPr>
          <a:xfrm>
            <a:off x="1144588" y="687388"/>
            <a:ext cx="4570412" cy="3427412"/>
          </a:xfrm>
          <a:ln/>
        </p:spPr>
      </p:sp>
      <p:sp>
        <p:nvSpPr>
          <p:cNvPr id="25603" name="Rectangle 3"/>
          <p:cNvSpPr>
            <a:spLocks noGrp="1" noChangeArrowheads="1"/>
          </p:cNvSpPr>
          <p:nvPr>
            <p:ph type="body" idx="1"/>
          </p:nvPr>
        </p:nvSpPr>
        <p:spPr>
          <a:xfrm>
            <a:off x="685800" y="4341813"/>
            <a:ext cx="5486400" cy="4114800"/>
          </a:xfrm>
        </p:spPr>
        <p:txBody>
          <a:bodyPr/>
          <a:lstStyle/>
          <a:p>
            <a:endParaRPr lang="en-US" dirty="0"/>
          </a:p>
        </p:txBody>
      </p:sp>
    </p:spTree>
    <p:extLst>
      <p:ext uri="{BB962C8B-B14F-4D97-AF65-F5344CB8AC3E}">
        <p14:creationId xmlns:p14="http://schemas.microsoft.com/office/powerpoint/2010/main" val="2656634413"/>
      </p:ext>
    </p:extLst>
  </p:cSld>
  <p:clrMapOvr>
    <a:masterClrMapping/>
  </p:clrMapOvr>
</p:notes>
</file>

<file path=ppt/notesSlides/notesSlide6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76AD9908-F3BD-40B0-BB8F-6C2FA6776742}" type="slidenum">
              <a:rPr lang="en-GB"/>
              <a:pPr/>
              <a:t>65</a:t>
            </a:fld>
            <a:endParaRPr lang="en-GB"/>
          </a:p>
        </p:txBody>
      </p:sp>
      <p:sp>
        <p:nvSpPr>
          <p:cNvPr id="17410" name="Rectangle 2"/>
          <p:cNvSpPr>
            <a:spLocks noGrp="1" noRot="1" noChangeAspect="1" noChangeArrowheads="1" noTextEdit="1"/>
          </p:cNvSpPr>
          <p:nvPr>
            <p:ph type="sldImg"/>
          </p:nvPr>
        </p:nvSpPr>
        <p:spPr>
          <a:xfrm>
            <a:off x="1144588" y="687388"/>
            <a:ext cx="4570412" cy="3427412"/>
          </a:xfrm>
          <a:ln/>
        </p:spPr>
      </p:sp>
      <p:sp>
        <p:nvSpPr>
          <p:cNvPr id="17411" name="Rectangle 3"/>
          <p:cNvSpPr>
            <a:spLocks noGrp="1" noChangeArrowheads="1"/>
          </p:cNvSpPr>
          <p:nvPr>
            <p:ph type="body" idx="1"/>
          </p:nvPr>
        </p:nvSpPr>
        <p:spPr>
          <a:xfrm>
            <a:off x="685800" y="4341813"/>
            <a:ext cx="5486400" cy="4114800"/>
          </a:xfrm>
        </p:spPr>
        <p:txBody>
          <a:bodyPr/>
          <a:lstStyle/>
          <a:p>
            <a:endParaRPr lang="en-GB" dirty="0"/>
          </a:p>
        </p:txBody>
      </p:sp>
    </p:spTree>
    <p:extLst>
      <p:ext uri="{BB962C8B-B14F-4D97-AF65-F5344CB8AC3E}">
        <p14:creationId xmlns:p14="http://schemas.microsoft.com/office/powerpoint/2010/main" val="503723445"/>
      </p:ext>
    </p:extLst>
  </p:cSld>
  <p:clrMapOvr>
    <a:masterClrMapping/>
  </p:clrMapOvr>
</p:notes>
</file>

<file path=ppt/notesSlides/notesSlide6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76AD9908-F3BD-40B0-BB8F-6C2FA6776742}" type="slidenum">
              <a:rPr lang="en-GB"/>
              <a:pPr/>
              <a:t>66</a:t>
            </a:fld>
            <a:endParaRPr lang="en-GB"/>
          </a:p>
        </p:txBody>
      </p:sp>
      <p:sp>
        <p:nvSpPr>
          <p:cNvPr id="17410" name="Rectangle 2"/>
          <p:cNvSpPr>
            <a:spLocks noGrp="1" noRot="1" noChangeAspect="1" noChangeArrowheads="1" noTextEdit="1"/>
          </p:cNvSpPr>
          <p:nvPr>
            <p:ph type="sldImg"/>
          </p:nvPr>
        </p:nvSpPr>
        <p:spPr>
          <a:xfrm>
            <a:off x="1144588" y="687388"/>
            <a:ext cx="4570412" cy="3427412"/>
          </a:xfrm>
          <a:ln/>
        </p:spPr>
      </p:sp>
      <p:sp>
        <p:nvSpPr>
          <p:cNvPr id="17411" name="Rectangle 3"/>
          <p:cNvSpPr>
            <a:spLocks noGrp="1" noChangeArrowheads="1"/>
          </p:cNvSpPr>
          <p:nvPr>
            <p:ph type="body" idx="1"/>
          </p:nvPr>
        </p:nvSpPr>
        <p:spPr>
          <a:xfrm>
            <a:off x="685800" y="4341813"/>
            <a:ext cx="5486400" cy="4114800"/>
          </a:xfrm>
        </p:spPr>
        <p:txBody>
          <a:bodyPr/>
          <a:lstStyle/>
          <a:p>
            <a:endParaRPr lang="en-GB" b="1" u="sng" baseline="0" dirty="0"/>
          </a:p>
        </p:txBody>
      </p:sp>
    </p:spTree>
    <p:extLst>
      <p:ext uri="{BB962C8B-B14F-4D97-AF65-F5344CB8AC3E}">
        <p14:creationId xmlns:p14="http://schemas.microsoft.com/office/powerpoint/2010/main" val="2637350943"/>
      </p:ext>
    </p:extLst>
  </p:cSld>
  <p:clrMapOvr>
    <a:masterClrMapping/>
  </p:clrMapOvr>
</p:notes>
</file>

<file path=ppt/notesSlides/notesSlide6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76AD9908-F3BD-40B0-BB8F-6C2FA6776742}" type="slidenum">
              <a:rPr lang="en-GB"/>
              <a:pPr/>
              <a:t>67</a:t>
            </a:fld>
            <a:endParaRPr lang="en-GB"/>
          </a:p>
        </p:txBody>
      </p:sp>
      <p:sp>
        <p:nvSpPr>
          <p:cNvPr id="17410" name="Rectangle 2"/>
          <p:cNvSpPr>
            <a:spLocks noGrp="1" noRot="1" noChangeAspect="1" noChangeArrowheads="1" noTextEdit="1"/>
          </p:cNvSpPr>
          <p:nvPr>
            <p:ph type="sldImg"/>
          </p:nvPr>
        </p:nvSpPr>
        <p:spPr>
          <a:xfrm>
            <a:off x="1144588" y="687388"/>
            <a:ext cx="4570412" cy="3427412"/>
          </a:xfrm>
          <a:ln/>
        </p:spPr>
      </p:sp>
      <p:sp>
        <p:nvSpPr>
          <p:cNvPr id="17411" name="Rectangle 3"/>
          <p:cNvSpPr>
            <a:spLocks noGrp="1" noChangeArrowheads="1"/>
          </p:cNvSpPr>
          <p:nvPr>
            <p:ph type="body" idx="1"/>
          </p:nvPr>
        </p:nvSpPr>
        <p:spPr>
          <a:xfrm>
            <a:off x="685800" y="4341813"/>
            <a:ext cx="5486400" cy="4114800"/>
          </a:xfrm>
        </p:spPr>
        <p:txBody>
          <a:bodyPr/>
          <a:lstStyle/>
          <a:p>
            <a:endParaRPr lang="en-GB" dirty="0"/>
          </a:p>
          <a:p>
            <a:endParaRPr lang="en-GB" dirty="0"/>
          </a:p>
        </p:txBody>
      </p:sp>
    </p:spTree>
    <p:extLst>
      <p:ext uri="{BB962C8B-B14F-4D97-AF65-F5344CB8AC3E}">
        <p14:creationId xmlns:p14="http://schemas.microsoft.com/office/powerpoint/2010/main" val="761542677"/>
      </p:ext>
    </p:extLst>
  </p:cSld>
  <p:clrMapOvr>
    <a:masterClrMapping/>
  </p:clrMapOvr>
</p:notes>
</file>

<file path=ppt/notesSlides/notesSlide6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68E7B02F-F8D7-4CD2-AF29-CDE1A03B88F6}" type="slidenum">
              <a:rPr lang="en-GB"/>
              <a:pPr/>
              <a:t>68</a:t>
            </a:fld>
            <a:endParaRPr lang="en-GB"/>
          </a:p>
        </p:txBody>
      </p:sp>
      <p:sp>
        <p:nvSpPr>
          <p:cNvPr id="364546" name="Rectangle 2"/>
          <p:cNvSpPr>
            <a:spLocks noGrp="1" noRot="1" noChangeAspect="1" noChangeArrowheads="1" noTextEdit="1"/>
          </p:cNvSpPr>
          <p:nvPr>
            <p:ph type="sldImg"/>
          </p:nvPr>
        </p:nvSpPr>
        <p:spPr>
          <a:ln/>
        </p:spPr>
      </p:sp>
      <p:sp>
        <p:nvSpPr>
          <p:cNvPr id="364547" name="Rectangle 3"/>
          <p:cNvSpPr>
            <a:spLocks noGrp="1" noChangeArrowheads="1"/>
          </p:cNvSpPr>
          <p:nvPr>
            <p:ph type="body" idx="1"/>
          </p:nvPr>
        </p:nvSpPr>
        <p:spPr/>
        <p:txBody>
          <a:bodyPr/>
          <a:lstStyle/>
          <a:p>
            <a:endParaRPr lang="en-US" b="1" u="sng" dirty="0"/>
          </a:p>
        </p:txBody>
      </p:sp>
    </p:spTree>
    <p:extLst>
      <p:ext uri="{BB962C8B-B14F-4D97-AF65-F5344CB8AC3E}">
        <p14:creationId xmlns:p14="http://schemas.microsoft.com/office/powerpoint/2010/main" val="959752306"/>
      </p:ext>
    </p:extLst>
  </p:cSld>
  <p:clrMapOvr>
    <a:masterClrMapping/>
  </p:clrMapOvr>
</p:notes>
</file>

<file path=ppt/notesSlides/notesSlide6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A36297A9-ED58-4FCB-93C9-A4B34EA408F7}" type="slidenum">
              <a:rPr lang="en-GB"/>
              <a:pPr/>
              <a:t>69</a:t>
            </a:fld>
            <a:endParaRPr lang="en-GB"/>
          </a:p>
        </p:txBody>
      </p:sp>
      <p:sp>
        <p:nvSpPr>
          <p:cNvPr id="58370" name="Rectangle 2"/>
          <p:cNvSpPr>
            <a:spLocks noGrp="1" noRot="1" noChangeAspect="1" noChangeArrowheads="1" noTextEdit="1"/>
          </p:cNvSpPr>
          <p:nvPr>
            <p:ph type="sldImg"/>
          </p:nvPr>
        </p:nvSpPr>
        <p:spPr>
          <a:xfrm>
            <a:off x="1144588" y="687388"/>
            <a:ext cx="4570412" cy="3427412"/>
          </a:xfrm>
          <a:ln/>
        </p:spPr>
      </p:sp>
      <p:sp>
        <p:nvSpPr>
          <p:cNvPr id="58371" name="Rectangle 3"/>
          <p:cNvSpPr>
            <a:spLocks noGrp="1" noChangeArrowheads="1"/>
          </p:cNvSpPr>
          <p:nvPr>
            <p:ph type="body" idx="1"/>
          </p:nvPr>
        </p:nvSpPr>
        <p:spPr>
          <a:xfrm>
            <a:off x="685800" y="4341813"/>
            <a:ext cx="5486400" cy="4114800"/>
          </a:xfrm>
        </p:spPr>
        <p:txBody>
          <a:bodyPr/>
          <a:lstStyle/>
          <a:p>
            <a:endParaRPr lang="en-GB" dirty="0"/>
          </a:p>
        </p:txBody>
      </p:sp>
    </p:spTree>
    <p:extLst>
      <p:ext uri="{BB962C8B-B14F-4D97-AF65-F5344CB8AC3E}">
        <p14:creationId xmlns:p14="http://schemas.microsoft.com/office/powerpoint/2010/main" val="1611522413"/>
      </p:ext>
    </p:extLst>
  </p:cSld>
  <p:clrMapOvr>
    <a:masterClrMapping/>
  </p:clrMapOvr>
</p:notes>
</file>

<file path=ppt/notesSlides/notesSlide6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4209" name="Rectangle 7"/>
          <p:cNvSpPr>
            <a:spLocks noGrp="1" noChangeArrowheads="1"/>
          </p:cNvSpPr>
          <p:nvPr>
            <p:ph type="sldNum" sz="quarter" idx="5"/>
          </p:nvPr>
        </p:nvSpPr>
        <p:spPr bwMode="auto">
          <a:ln>
            <a:miter lim="800000"/>
            <a:headEnd/>
            <a:tailEnd/>
          </a:ln>
        </p:spPr>
        <p:txBody>
          <a:bodyPr wrap="square" numCol="1" anchorCtr="0" compatLnSpc="1">
            <a:prstTxWarp prst="textNoShape">
              <a:avLst/>
            </a:prstTxWarp>
          </a:bodyPr>
          <a:lstStyle/>
          <a:p>
            <a:pPr fontAlgn="base">
              <a:spcBef>
                <a:spcPct val="0"/>
              </a:spcBef>
              <a:spcAft>
                <a:spcPct val="0"/>
              </a:spcAft>
              <a:defRPr/>
            </a:pPr>
            <a:fld id="{B136CBC0-073B-432B-990B-B2860AC57A87}" type="slidenum">
              <a:rPr lang="en-GB" smtClean="0"/>
              <a:pPr fontAlgn="base">
                <a:spcBef>
                  <a:spcPct val="0"/>
                </a:spcBef>
                <a:spcAft>
                  <a:spcPct val="0"/>
                </a:spcAft>
                <a:defRPr/>
              </a:pPr>
              <a:t>70</a:t>
            </a:fld>
            <a:endParaRPr lang="en-GB"/>
          </a:p>
        </p:txBody>
      </p:sp>
      <p:sp>
        <p:nvSpPr>
          <p:cNvPr id="82947" name="Rectangle 2"/>
          <p:cNvSpPr>
            <a:spLocks noGrp="1" noRot="1" noChangeAspect="1" noChangeArrowheads="1" noTextEdit="1"/>
          </p:cNvSpPr>
          <p:nvPr>
            <p:ph type="sldImg"/>
          </p:nvPr>
        </p:nvSpPr>
        <p:spPr bwMode="auto">
          <a:xfrm>
            <a:off x="944563" y="747713"/>
            <a:ext cx="4970462" cy="3729037"/>
          </a:xfrm>
          <a:noFill/>
          <a:ln>
            <a:solidFill>
              <a:srgbClr val="000000"/>
            </a:solidFill>
            <a:miter lim="800000"/>
            <a:headEnd/>
            <a:tailEnd/>
          </a:ln>
        </p:spPr>
      </p:sp>
      <p:sp>
        <p:nvSpPr>
          <p:cNvPr id="82948" name="Rectangle 3"/>
          <p:cNvSpPr>
            <a:spLocks noGrp="1" noChangeArrowheads="1"/>
          </p:cNvSpPr>
          <p:nvPr>
            <p:ph type="body" idx="1"/>
          </p:nvPr>
        </p:nvSpPr>
        <p:spPr bwMode="auto">
          <a:xfrm>
            <a:off x="685800" y="4722813"/>
            <a:ext cx="5486400" cy="4476750"/>
          </a:xfrm>
          <a:noFill/>
        </p:spPr>
        <p:txBody>
          <a:bodyPr wrap="square" numCol="1" anchor="t" anchorCtr="0" compatLnSpc="1">
            <a:prstTxWarp prst="textNoShape">
              <a:avLst/>
            </a:prstTxWarp>
          </a:bodyPr>
          <a:lstStyle/>
          <a:p>
            <a:pPr eaLnBrk="1" hangingPunct="1">
              <a:spcBef>
                <a:spcPct val="0"/>
              </a:spcBef>
            </a:pPr>
            <a:endParaRPr lang="en-GB" b="1" u="sng" dirty="0"/>
          </a:p>
        </p:txBody>
      </p:sp>
    </p:spTree>
    <p:extLst>
      <p:ext uri="{BB962C8B-B14F-4D97-AF65-F5344CB8AC3E}">
        <p14:creationId xmlns:p14="http://schemas.microsoft.com/office/powerpoint/2010/main" val="259474319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p:txBody>
          <a:bodyPr/>
          <a:lstStyle>
            <a:lvl1pPr>
              <a:defRPr/>
            </a:lvl1pPr>
          </a:lstStyle>
          <a:p>
            <a:pPr>
              <a:defRPr/>
            </a:pPr>
            <a:fld id="{3B5601F8-8FDC-4967-BE76-EBBE48603EAF}" type="datetimeFigureOut">
              <a:rPr lang="en-GB"/>
              <a:pPr>
                <a:defRPr/>
              </a:pPr>
              <a:t>10/04/2021</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p>
        </p:txBody>
      </p:sp>
      <p:sp>
        <p:nvSpPr>
          <p:cNvPr id="6" name="Slide Number Placeholder 5"/>
          <p:cNvSpPr>
            <a:spLocks noGrp="1"/>
          </p:cNvSpPr>
          <p:nvPr>
            <p:ph type="sldNum" sz="quarter" idx="12"/>
          </p:nvPr>
        </p:nvSpPr>
        <p:spPr/>
        <p:txBody>
          <a:bodyPr/>
          <a:lstStyle>
            <a:lvl1pPr>
              <a:defRPr/>
            </a:lvl1pPr>
          </a:lstStyle>
          <a:p>
            <a:pPr>
              <a:defRPr/>
            </a:pPr>
            <a:fld id="{23683005-D853-4619-A192-5D0222322A2D}" type="slidenum">
              <a:rPr lang="en-GB"/>
              <a:pPr>
                <a:defRPr/>
              </a:pPr>
              <a:t>‹#›</a:t>
            </a:fld>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a:defRPr/>
            </a:pPr>
            <a:fld id="{75F7E6CD-F184-497A-8D03-0472370E0F4D}" type="datetimeFigureOut">
              <a:rPr lang="en-GB"/>
              <a:pPr>
                <a:defRPr/>
              </a:pPr>
              <a:t>10/04/2021</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p>
        </p:txBody>
      </p:sp>
      <p:sp>
        <p:nvSpPr>
          <p:cNvPr id="6" name="Slide Number Placeholder 5"/>
          <p:cNvSpPr>
            <a:spLocks noGrp="1"/>
          </p:cNvSpPr>
          <p:nvPr>
            <p:ph type="sldNum" sz="quarter" idx="12"/>
          </p:nvPr>
        </p:nvSpPr>
        <p:spPr/>
        <p:txBody>
          <a:bodyPr/>
          <a:lstStyle>
            <a:lvl1pPr>
              <a:defRPr/>
            </a:lvl1pPr>
          </a:lstStyle>
          <a:p>
            <a:pPr>
              <a:defRPr/>
            </a:pPr>
            <a:fld id="{44B080EC-E77E-4059-9432-05CCCA20EE48}" type="slidenum">
              <a:rPr lang="en-GB"/>
              <a:pPr>
                <a:defRPr/>
              </a:pPr>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lvl1pPr>
              <a:defRPr/>
            </a:lvl1pPr>
          </a:lstStyle>
          <a:p>
            <a:pPr>
              <a:defRPr/>
            </a:pPr>
            <a:fld id="{34FB35FE-A4B4-48EA-8D2B-C70C6C57E9A2}" type="datetimeFigureOut">
              <a:rPr lang="en-GB"/>
              <a:pPr>
                <a:defRPr/>
              </a:pPr>
              <a:t>10/04/2021</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p>
        </p:txBody>
      </p:sp>
      <p:sp>
        <p:nvSpPr>
          <p:cNvPr id="6" name="Slide Number Placeholder 5"/>
          <p:cNvSpPr>
            <a:spLocks noGrp="1"/>
          </p:cNvSpPr>
          <p:nvPr>
            <p:ph type="sldNum" sz="quarter" idx="12"/>
          </p:nvPr>
        </p:nvSpPr>
        <p:spPr/>
        <p:txBody>
          <a:bodyPr/>
          <a:lstStyle>
            <a:lvl1pPr>
              <a:defRPr/>
            </a:lvl1pPr>
          </a:lstStyle>
          <a:p>
            <a:pPr>
              <a:defRPr/>
            </a:pPr>
            <a:fld id="{CF3317B1-291F-455F-9C67-76B44D3EEF6E}" type="slidenum">
              <a:rPr lang="en-GB"/>
              <a:pPr>
                <a:defRPr/>
              </a:pPr>
              <a:t>‹#›</a:t>
            </a:fld>
            <a:endParaRPr lang="en-GB"/>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p:cNvSpPr>
            <a:spLocks noGrp="1"/>
          </p:cNvSpPr>
          <p:nvPr>
            <p:ph type="dt" sz="half" idx="10"/>
          </p:nvPr>
        </p:nvSpPr>
        <p:spPr/>
        <p:txBody>
          <a:bodyPr/>
          <a:lstStyle>
            <a:lvl1pPr>
              <a:defRPr/>
            </a:lvl1pPr>
          </a:lstStyle>
          <a:p>
            <a:pPr>
              <a:defRPr/>
            </a:pPr>
            <a:fld id="{1BC7D778-AD7D-4D6E-A3F7-BEA905C27CF0}" type="datetimeFigureOut">
              <a:rPr lang="en-GB"/>
              <a:pPr>
                <a:defRPr/>
              </a:pPr>
              <a:t>10/04/2021</a:t>
            </a:fld>
            <a:endParaRPr lang="en-GB"/>
          </a:p>
        </p:txBody>
      </p:sp>
      <p:sp>
        <p:nvSpPr>
          <p:cNvPr id="6" name="Footer Placeholder 4"/>
          <p:cNvSpPr>
            <a:spLocks noGrp="1"/>
          </p:cNvSpPr>
          <p:nvPr>
            <p:ph type="ftr" sz="quarter" idx="11"/>
          </p:nvPr>
        </p:nvSpPr>
        <p:spPr/>
        <p:txBody>
          <a:bodyPr/>
          <a:lstStyle>
            <a:lvl1pPr>
              <a:defRPr/>
            </a:lvl1pPr>
          </a:lstStyle>
          <a:p>
            <a:pPr>
              <a:defRPr/>
            </a:pPr>
            <a:endParaRPr lang="en-GB"/>
          </a:p>
        </p:txBody>
      </p:sp>
      <p:sp>
        <p:nvSpPr>
          <p:cNvPr id="7" name="Slide Number Placeholder 5"/>
          <p:cNvSpPr>
            <a:spLocks noGrp="1"/>
          </p:cNvSpPr>
          <p:nvPr>
            <p:ph type="sldNum" sz="quarter" idx="12"/>
          </p:nvPr>
        </p:nvSpPr>
        <p:spPr/>
        <p:txBody>
          <a:bodyPr/>
          <a:lstStyle>
            <a:lvl1pPr>
              <a:defRPr/>
            </a:lvl1pPr>
          </a:lstStyle>
          <a:p>
            <a:pPr>
              <a:defRPr/>
            </a:pPr>
            <a:fld id="{905C7E37-FB64-4D23-B2E8-8C5D4237D9C5}" type="slidenum">
              <a:rPr lang="en-GB"/>
              <a:pPr>
                <a:defRPr/>
              </a:pPr>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p:cNvSpPr>
            <a:spLocks noGrp="1"/>
          </p:cNvSpPr>
          <p:nvPr>
            <p:ph type="dt" sz="half" idx="10"/>
          </p:nvPr>
        </p:nvSpPr>
        <p:spPr/>
        <p:txBody>
          <a:bodyPr/>
          <a:lstStyle>
            <a:lvl1pPr>
              <a:defRPr/>
            </a:lvl1pPr>
          </a:lstStyle>
          <a:p>
            <a:pPr>
              <a:defRPr/>
            </a:pPr>
            <a:fld id="{7AFFBE18-CCAE-477F-9EC8-B6FC7640E62C}" type="datetimeFigureOut">
              <a:rPr lang="en-GB"/>
              <a:pPr>
                <a:defRPr/>
              </a:pPr>
              <a:t>10/04/2021</a:t>
            </a:fld>
            <a:endParaRPr lang="en-GB"/>
          </a:p>
        </p:txBody>
      </p:sp>
      <p:sp>
        <p:nvSpPr>
          <p:cNvPr id="8" name="Footer Placeholder 4"/>
          <p:cNvSpPr>
            <a:spLocks noGrp="1"/>
          </p:cNvSpPr>
          <p:nvPr>
            <p:ph type="ftr" sz="quarter" idx="11"/>
          </p:nvPr>
        </p:nvSpPr>
        <p:spPr/>
        <p:txBody>
          <a:bodyPr/>
          <a:lstStyle>
            <a:lvl1pPr>
              <a:defRPr/>
            </a:lvl1pPr>
          </a:lstStyle>
          <a:p>
            <a:pPr>
              <a:defRPr/>
            </a:pPr>
            <a:endParaRPr lang="en-GB"/>
          </a:p>
        </p:txBody>
      </p:sp>
      <p:sp>
        <p:nvSpPr>
          <p:cNvPr id="9" name="Slide Number Placeholder 5"/>
          <p:cNvSpPr>
            <a:spLocks noGrp="1"/>
          </p:cNvSpPr>
          <p:nvPr>
            <p:ph type="sldNum" sz="quarter" idx="12"/>
          </p:nvPr>
        </p:nvSpPr>
        <p:spPr/>
        <p:txBody>
          <a:bodyPr/>
          <a:lstStyle>
            <a:lvl1pPr>
              <a:defRPr/>
            </a:lvl1pPr>
          </a:lstStyle>
          <a:p>
            <a:pPr>
              <a:defRPr/>
            </a:pPr>
            <a:fld id="{CFD90418-43AF-459C-BE36-7B055FF7F52F}" type="slidenum">
              <a:rPr lang="en-GB"/>
              <a:pPr>
                <a:defRPr/>
              </a:pPr>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p:cNvSpPr>
            <a:spLocks noGrp="1"/>
          </p:cNvSpPr>
          <p:nvPr>
            <p:ph type="dt" sz="half" idx="10"/>
          </p:nvPr>
        </p:nvSpPr>
        <p:spPr/>
        <p:txBody>
          <a:bodyPr/>
          <a:lstStyle>
            <a:lvl1pPr>
              <a:defRPr/>
            </a:lvl1pPr>
          </a:lstStyle>
          <a:p>
            <a:pPr>
              <a:defRPr/>
            </a:pPr>
            <a:fld id="{374B8DBA-510B-4658-9848-AA65C30D27CB}" type="datetimeFigureOut">
              <a:rPr lang="en-GB"/>
              <a:pPr>
                <a:defRPr/>
              </a:pPr>
              <a:t>10/04/2021</a:t>
            </a:fld>
            <a:endParaRPr lang="en-GB"/>
          </a:p>
        </p:txBody>
      </p:sp>
      <p:sp>
        <p:nvSpPr>
          <p:cNvPr id="4" name="Footer Placeholder 4"/>
          <p:cNvSpPr>
            <a:spLocks noGrp="1"/>
          </p:cNvSpPr>
          <p:nvPr>
            <p:ph type="ftr" sz="quarter" idx="11"/>
          </p:nvPr>
        </p:nvSpPr>
        <p:spPr/>
        <p:txBody>
          <a:bodyPr/>
          <a:lstStyle>
            <a:lvl1pPr>
              <a:defRPr/>
            </a:lvl1pPr>
          </a:lstStyle>
          <a:p>
            <a:pPr>
              <a:defRPr/>
            </a:pPr>
            <a:endParaRPr lang="en-GB"/>
          </a:p>
        </p:txBody>
      </p:sp>
      <p:sp>
        <p:nvSpPr>
          <p:cNvPr id="5" name="Slide Number Placeholder 5"/>
          <p:cNvSpPr>
            <a:spLocks noGrp="1"/>
          </p:cNvSpPr>
          <p:nvPr>
            <p:ph type="sldNum" sz="quarter" idx="12"/>
          </p:nvPr>
        </p:nvSpPr>
        <p:spPr/>
        <p:txBody>
          <a:bodyPr/>
          <a:lstStyle>
            <a:lvl1pPr>
              <a:defRPr/>
            </a:lvl1pPr>
          </a:lstStyle>
          <a:p>
            <a:pPr>
              <a:defRPr/>
            </a:pPr>
            <a:fld id="{8DADAE72-34F4-471C-B4B5-500F52D5A3AA}" type="slidenum">
              <a:rPr lang="en-GB"/>
              <a:pPr>
                <a:defRPr/>
              </a:pPr>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p:cNvSpPr>
            <a:spLocks noGrp="1"/>
          </p:cNvSpPr>
          <p:nvPr>
            <p:ph type="dt" sz="half" idx="10"/>
          </p:nvPr>
        </p:nvSpPr>
        <p:spPr/>
        <p:txBody>
          <a:bodyPr/>
          <a:lstStyle>
            <a:lvl1pPr>
              <a:defRPr/>
            </a:lvl1pPr>
          </a:lstStyle>
          <a:p>
            <a:pPr>
              <a:defRPr/>
            </a:pPr>
            <a:fld id="{69DAE312-9E59-42EE-99D9-021F3F894E0A}" type="datetimeFigureOut">
              <a:rPr lang="en-GB"/>
              <a:pPr>
                <a:defRPr/>
              </a:pPr>
              <a:t>10/04/2021</a:t>
            </a:fld>
            <a:endParaRPr lang="en-GB"/>
          </a:p>
        </p:txBody>
      </p:sp>
      <p:sp>
        <p:nvSpPr>
          <p:cNvPr id="3" name="Footer Placeholder 4"/>
          <p:cNvSpPr>
            <a:spLocks noGrp="1"/>
          </p:cNvSpPr>
          <p:nvPr>
            <p:ph type="ftr" sz="quarter" idx="11"/>
          </p:nvPr>
        </p:nvSpPr>
        <p:spPr/>
        <p:txBody>
          <a:bodyPr/>
          <a:lstStyle>
            <a:lvl1pPr>
              <a:defRPr/>
            </a:lvl1pPr>
          </a:lstStyle>
          <a:p>
            <a:pPr>
              <a:defRPr/>
            </a:pPr>
            <a:endParaRPr lang="en-GB"/>
          </a:p>
        </p:txBody>
      </p:sp>
      <p:sp>
        <p:nvSpPr>
          <p:cNvPr id="4" name="Slide Number Placeholder 5"/>
          <p:cNvSpPr>
            <a:spLocks noGrp="1"/>
          </p:cNvSpPr>
          <p:nvPr>
            <p:ph type="sldNum" sz="quarter" idx="12"/>
          </p:nvPr>
        </p:nvSpPr>
        <p:spPr/>
        <p:txBody>
          <a:bodyPr/>
          <a:lstStyle>
            <a:lvl1pPr>
              <a:defRPr/>
            </a:lvl1pPr>
          </a:lstStyle>
          <a:p>
            <a:pPr>
              <a:defRPr/>
            </a:pPr>
            <a:fld id="{B68CCF2E-3F42-4494-8E7C-8E41C86FE257}" type="slidenum">
              <a:rPr lang="en-GB"/>
              <a:pPr>
                <a:defRPr/>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3"/>
          <p:cNvSpPr>
            <a:spLocks noGrp="1"/>
          </p:cNvSpPr>
          <p:nvPr>
            <p:ph type="dt" sz="half" idx="10"/>
          </p:nvPr>
        </p:nvSpPr>
        <p:spPr/>
        <p:txBody>
          <a:bodyPr/>
          <a:lstStyle>
            <a:lvl1pPr>
              <a:defRPr/>
            </a:lvl1pPr>
          </a:lstStyle>
          <a:p>
            <a:pPr>
              <a:defRPr/>
            </a:pPr>
            <a:fld id="{71D4F015-CDA0-426F-B030-0967FDCBDF79}" type="datetimeFigureOut">
              <a:rPr lang="en-GB"/>
              <a:pPr>
                <a:defRPr/>
              </a:pPr>
              <a:t>10/04/2021</a:t>
            </a:fld>
            <a:endParaRPr lang="en-GB"/>
          </a:p>
        </p:txBody>
      </p:sp>
      <p:sp>
        <p:nvSpPr>
          <p:cNvPr id="6" name="Footer Placeholder 4"/>
          <p:cNvSpPr>
            <a:spLocks noGrp="1"/>
          </p:cNvSpPr>
          <p:nvPr>
            <p:ph type="ftr" sz="quarter" idx="11"/>
          </p:nvPr>
        </p:nvSpPr>
        <p:spPr/>
        <p:txBody>
          <a:bodyPr/>
          <a:lstStyle>
            <a:lvl1pPr>
              <a:defRPr/>
            </a:lvl1pPr>
          </a:lstStyle>
          <a:p>
            <a:pPr>
              <a:defRPr/>
            </a:pPr>
            <a:endParaRPr lang="en-GB"/>
          </a:p>
        </p:txBody>
      </p:sp>
      <p:sp>
        <p:nvSpPr>
          <p:cNvPr id="7" name="Slide Number Placeholder 5"/>
          <p:cNvSpPr>
            <a:spLocks noGrp="1"/>
          </p:cNvSpPr>
          <p:nvPr>
            <p:ph type="sldNum" sz="quarter" idx="12"/>
          </p:nvPr>
        </p:nvSpPr>
        <p:spPr/>
        <p:txBody>
          <a:bodyPr/>
          <a:lstStyle>
            <a:lvl1pPr>
              <a:defRPr/>
            </a:lvl1pPr>
          </a:lstStyle>
          <a:p>
            <a:pPr>
              <a:defRPr/>
            </a:pPr>
            <a:fld id="{A0614897-E7F2-467E-BB7C-2D9EEFBFA807}" type="slidenum">
              <a:rPr lang="en-GB"/>
              <a:pPr>
                <a:defRPr/>
              </a:pPr>
              <a:t>‹#›</a:t>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GB"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3"/>
          <p:cNvSpPr>
            <a:spLocks noGrp="1"/>
          </p:cNvSpPr>
          <p:nvPr>
            <p:ph type="dt" sz="half" idx="10"/>
          </p:nvPr>
        </p:nvSpPr>
        <p:spPr/>
        <p:txBody>
          <a:bodyPr/>
          <a:lstStyle>
            <a:lvl1pPr>
              <a:defRPr/>
            </a:lvl1pPr>
          </a:lstStyle>
          <a:p>
            <a:pPr>
              <a:defRPr/>
            </a:pPr>
            <a:fld id="{ADA8022F-DED8-42B4-AA93-D4D0A27D0FC1}" type="datetimeFigureOut">
              <a:rPr lang="en-GB"/>
              <a:pPr>
                <a:defRPr/>
              </a:pPr>
              <a:t>10/04/2021</a:t>
            </a:fld>
            <a:endParaRPr lang="en-GB"/>
          </a:p>
        </p:txBody>
      </p:sp>
      <p:sp>
        <p:nvSpPr>
          <p:cNvPr id="6" name="Footer Placeholder 4"/>
          <p:cNvSpPr>
            <a:spLocks noGrp="1"/>
          </p:cNvSpPr>
          <p:nvPr>
            <p:ph type="ftr" sz="quarter" idx="11"/>
          </p:nvPr>
        </p:nvSpPr>
        <p:spPr/>
        <p:txBody>
          <a:bodyPr/>
          <a:lstStyle>
            <a:lvl1pPr>
              <a:defRPr/>
            </a:lvl1pPr>
          </a:lstStyle>
          <a:p>
            <a:pPr>
              <a:defRPr/>
            </a:pPr>
            <a:endParaRPr lang="en-GB"/>
          </a:p>
        </p:txBody>
      </p:sp>
      <p:sp>
        <p:nvSpPr>
          <p:cNvPr id="7" name="Slide Number Placeholder 5"/>
          <p:cNvSpPr>
            <a:spLocks noGrp="1"/>
          </p:cNvSpPr>
          <p:nvPr>
            <p:ph type="sldNum" sz="quarter" idx="12"/>
          </p:nvPr>
        </p:nvSpPr>
        <p:spPr/>
        <p:txBody>
          <a:bodyPr/>
          <a:lstStyle>
            <a:lvl1pPr>
              <a:defRPr/>
            </a:lvl1pPr>
          </a:lstStyle>
          <a:p>
            <a:pPr>
              <a:defRPr/>
            </a:pPr>
            <a:fld id="{78AA7E4B-BE54-43ED-B636-E8E878EED563}" type="slidenum">
              <a:rPr lang="en-GB"/>
              <a:pPr>
                <a:defRPr/>
              </a:pPr>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a:defRPr/>
            </a:pPr>
            <a:fld id="{567FC39E-3BA1-452F-B154-7B958A5E432C}" type="datetimeFigureOut">
              <a:rPr lang="en-GB"/>
              <a:pPr>
                <a:defRPr/>
              </a:pPr>
              <a:t>10/04/2021</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p>
        </p:txBody>
      </p:sp>
      <p:sp>
        <p:nvSpPr>
          <p:cNvPr id="6" name="Slide Number Placeholder 5"/>
          <p:cNvSpPr>
            <a:spLocks noGrp="1"/>
          </p:cNvSpPr>
          <p:nvPr>
            <p:ph type="sldNum" sz="quarter" idx="12"/>
          </p:nvPr>
        </p:nvSpPr>
        <p:spPr/>
        <p:txBody>
          <a:bodyPr/>
          <a:lstStyle>
            <a:lvl1pPr>
              <a:defRPr/>
            </a:lvl1pPr>
          </a:lstStyle>
          <a:p>
            <a:pPr>
              <a:defRPr/>
            </a:pPr>
            <a:fld id="{E7BAD3C8-F64D-4725-A241-AB77054E055D}" type="slidenum">
              <a:rPr lang="en-GB"/>
              <a:pPr>
                <a:defRPr/>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a:defRPr/>
            </a:pPr>
            <a:fld id="{FEA07B78-65B8-4F73-AB92-8B06DD2363DD}" type="datetimeFigureOut">
              <a:rPr lang="en-GB"/>
              <a:pPr>
                <a:defRPr/>
              </a:pPr>
              <a:t>10/04/2021</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p>
        </p:txBody>
      </p:sp>
      <p:sp>
        <p:nvSpPr>
          <p:cNvPr id="6" name="Slide Number Placeholder 5"/>
          <p:cNvSpPr>
            <a:spLocks noGrp="1"/>
          </p:cNvSpPr>
          <p:nvPr>
            <p:ph type="sldNum" sz="quarter" idx="12"/>
          </p:nvPr>
        </p:nvSpPr>
        <p:spPr/>
        <p:txBody>
          <a:bodyPr/>
          <a:lstStyle>
            <a:lvl1pPr>
              <a:defRPr/>
            </a:lvl1pPr>
          </a:lstStyle>
          <a:p>
            <a:pPr>
              <a:defRPr/>
            </a:pPr>
            <a:fld id="{BD346A63-96A8-4E0A-8407-A931671DA384}" type="slidenum">
              <a:rPr lang="en-GB"/>
              <a:pPr>
                <a:defRPr/>
              </a:pPr>
              <a:t>‹#›</a:t>
            </a:fld>
            <a:endParaRPr lang="en-GB"/>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objOnly">
  <p:cSld name="Content">
    <p:spTree>
      <p:nvGrpSpPr>
        <p:cNvPr id="1" name=""/>
        <p:cNvGrpSpPr/>
        <p:nvPr/>
      </p:nvGrpSpPr>
      <p:grpSpPr>
        <a:xfrm>
          <a:off x="0" y="0"/>
          <a:ext cx="0" cy="0"/>
          <a:chOff x="0" y="0"/>
          <a:chExt cx="0" cy="0"/>
        </a:xfrm>
      </p:grpSpPr>
      <p:sp>
        <p:nvSpPr>
          <p:cNvPr id="2" name="Content Placeholder 1"/>
          <p:cNvSpPr>
            <a:spLocks noGrp="1"/>
          </p:cNvSpPr>
          <p:nvPr>
            <p:ph/>
          </p:nvPr>
        </p:nvSpPr>
        <p:spPr>
          <a:xfrm>
            <a:off x="457200" y="274638"/>
            <a:ext cx="8229600" cy="585152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3" name="Date Placeholder 2"/>
          <p:cNvSpPr>
            <a:spLocks noGrp="1"/>
          </p:cNvSpPr>
          <p:nvPr>
            <p:ph type="dt" sz="half" idx="10"/>
          </p:nvPr>
        </p:nvSpPr>
        <p:spPr>
          <a:xfrm>
            <a:off x="457200" y="6245225"/>
            <a:ext cx="2133600" cy="476250"/>
          </a:xfrm>
        </p:spPr>
        <p:txBody>
          <a:bodyPr/>
          <a:lstStyle>
            <a:lvl1pPr>
              <a:defRPr/>
            </a:lvl1pPr>
          </a:lstStyle>
          <a:p>
            <a:pPr>
              <a:defRPr/>
            </a:pPr>
            <a:endParaRPr lang="en-GB"/>
          </a:p>
        </p:txBody>
      </p:sp>
      <p:sp>
        <p:nvSpPr>
          <p:cNvPr id="4" name="Footer Placeholder 3"/>
          <p:cNvSpPr>
            <a:spLocks noGrp="1"/>
          </p:cNvSpPr>
          <p:nvPr>
            <p:ph type="ftr" sz="quarter" idx="11"/>
          </p:nvPr>
        </p:nvSpPr>
        <p:spPr>
          <a:xfrm>
            <a:off x="3124200" y="6245225"/>
            <a:ext cx="2895600" cy="476250"/>
          </a:xfrm>
        </p:spPr>
        <p:txBody>
          <a:bodyPr/>
          <a:lstStyle>
            <a:lvl1pPr>
              <a:defRPr/>
            </a:lvl1pPr>
          </a:lstStyle>
          <a:p>
            <a:pPr>
              <a:defRPr/>
            </a:pPr>
            <a:endParaRPr lang="en-GB"/>
          </a:p>
        </p:txBody>
      </p:sp>
      <p:sp>
        <p:nvSpPr>
          <p:cNvPr id="5" name="Slide Number Placeholder 4"/>
          <p:cNvSpPr>
            <a:spLocks noGrp="1"/>
          </p:cNvSpPr>
          <p:nvPr>
            <p:ph type="sldNum" sz="quarter" idx="12"/>
          </p:nvPr>
        </p:nvSpPr>
        <p:spPr>
          <a:xfrm>
            <a:off x="6553200" y="6245225"/>
            <a:ext cx="2133600" cy="476250"/>
          </a:xfrm>
        </p:spPr>
        <p:txBody>
          <a:bodyPr/>
          <a:lstStyle>
            <a:lvl1pPr>
              <a:defRPr/>
            </a:lvl1pPr>
          </a:lstStyle>
          <a:p>
            <a:pPr>
              <a:defRPr/>
            </a:pPr>
            <a:fld id="{E9A51B4E-4FED-4B4B-86EF-3CAB6DE4128A}" type="slidenum">
              <a:rPr lang="en-GB"/>
              <a:pPr>
                <a:defRPr/>
              </a:pPr>
              <a:t>‹#›</a:t>
            </a:fld>
            <a:endParaRPr lang="en-GB"/>
          </a:p>
        </p:txBody>
      </p:sp>
    </p:spTree>
  </p:cSld>
  <p:clrMapOvr>
    <a:masterClrMapping/>
  </p:clrMapOvr>
  <p:transition>
    <p:random/>
  </p:transition>
</p:sldLayout>
</file>

<file path=ppt/slideLayouts/slideLayout13.xml><?xml version="1.0" encoding="utf-8"?>
<p:sldLayout xmlns:a="http://schemas.openxmlformats.org/drawingml/2006/main" xmlns:r="http://schemas.openxmlformats.org/officeDocument/2006/relationships" xmlns:p="http://schemas.openxmlformats.org/presentationml/2006/main" type="fourObj">
  <p:cSld name="Title and 4 Content">
    <p:spTree>
      <p:nvGrpSpPr>
        <p:cNvPr id="1" name=""/>
        <p:cNvGrpSpPr/>
        <p:nvPr/>
      </p:nvGrpSpPr>
      <p:grpSpPr>
        <a:xfrm>
          <a:off x="0" y="0"/>
          <a:ext cx="0" cy="0"/>
          <a:chOff x="0" y="0"/>
          <a:chExt cx="0" cy="0"/>
        </a:xfrm>
      </p:grpSpPr>
      <p:sp>
        <p:nvSpPr>
          <p:cNvPr id="2" name="Title 1"/>
          <p:cNvSpPr>
            <a:spLocks noGrp="1"/>
          </p:cNvSpPr>
          <p:nvPr>
            <p:ph type="title" sz="quarter"/>
          </p:nvPr>
        </p:nvSpPr>
        <p:spPr>
          <a:xfrm>
            <a:off x="457200" y="274638"/>
            <a:ext cx="8229600" cy="1143000"/>
          </a:xfrm>
        </p:spPr>
        <p:txBody>
          <a:bodyPr/>
          <a:lstStyle/>
          <a:p>
            <a:r>
              <a:rPr lang="en-US"/>
              <a:t>Click to edit Master title style</a:t>
            </a:r>
            <a:endParaRPr lang="en-GB"/>
          </a:p>
        </p:txBody>
      </p:sp>
      <p:sp>
        <p:nvSpPr>
          <p:cNvPr id="3" name="Content Placeholder 2"/>
          <p:cNvSpPr>
            <a:spLocks noGrp="1"/>
          </p:cNvSpPr>
          <p:nvPr>
            <p:ph sz="quarter" idx="1"/>
          </p:nvPr>
        </p:nvSpPr>
        <p:spPr>
          <a:xfrm>
            <a:off x="457200" y="1600200"/>
            <a:ext cx="4038600" cy="21859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quarter" idx="2"/>
          </p:nvPr>
        </p:nvSpPr>
        <p:spPr>
          <a:xfrm>
            <a:off x="4648200" y="1600200"/>
            <a:ext cx="4038600" cy="21859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Content Placeholder 4"/>
          <p:cNvSpPr>
            <a:spLocks noGrp="1"/>
          </p:cNvSpPr>
          <p:nvPr>
            <p:ph sz="quarter" idx="3"/>
          </p:nvPr>
        </p:nvSpPr>
        <p:spPr>
          <a:xfrm>
            <a:off x="457200" y="3938588"/>
            <a:ext cx="4038600" cy="218757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Content Placeholder 5"/>
          <p:cNvSpPr>
            <a:spLocks noGrp="1"/>
          </p:cNvSpPr>
          <p:nvPr>
            <p:ph sz="quarter" idx="4"/>
          </p:nvPr>
        </p:nvSpPr>
        <p:spPr>
          <a:xfrm>
            <a:off x="4648200" y="3938588"/>
            <a:ext cx="4038600" cy="218757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a:xfrm>
            <a:off x="457200" y="6245225"/>
            <a:ext cx="2133600" cy="476250"/>
          </a:xfrm>
        </p:spPr>
        <p:txBody>
          <a:bodyPr/>
          <a:lstStyle>
            <a:lvl1pPr>
              <a:defRPr/>
            </a:lvl1pPr>
          </a:lstStyle>
          <a:p>
            <a:pPr>
              <a:defRPr/>
            </a:pPr>
            <a:endParaRPr lang="en-GB"/>
          </a:p>
        </p:txBody>
      </p:sp>
      <p:sp>
        <p:nvSpPr>
          <p:cNvPr id="8" name="Footer Placeholder 7"/>
          <p:cNvSpPr>
            <a:spLocks noGrp="1"/>
          </p:cNvSpPr>
          <p:nvPr>
            <p:ph type="ftr" sz="quarter" idx="11"/>
          </p:nvPr>
        </p:nvSpPr>
        <p:spPr>
          <a:xfrm>
            <a:off x="3124200" y="6245225"/>
            <a:ext cx="2895600" cy="476250"/>
          </a:xfrm>
        </p:spPr>
        <p:txBody>
          <a:bodyPr/>
          <a:lstStyle>
            <a:lvl1pPr>
              <a:defRPr/>
            </a:lvl1pPr>
          </a:lstStyle>
          <a:p>
            <a:pPr>
              <a:defRPr/>
            </a:pPr>
            <a:endParaRPr lang="en-GB"/>
          </a:p>
        </p:txBody>
      </p:sp>
      <p:sp>
        <p:nvSpPr>
          <p:cNvPr id="9" name="Slide Number Placeholder 8"/>
          <p:cNvSpPr>
            <a:spLocks noGrp="1"/>
          </p:cNvSpPr>
          <p:nvPr>
            <p:ph type="sldNum" sz="quarter" idx="12"/>
          </p:nvPr>
        </p:nvSpPr>
        <p:spPr>
          <a:xfrm>
            <a:off x="6553200" y="6245225"/>
            <a:ext cx="2133600" cy="476250"/>
          </a:xfrm>
        </p:spPr>
        <p:txBody>
          <a:bodyPr/>
          <a:lstStyle>
            <a:lvl1pPr>
              <a:defRPr/>
            </a:lvl1pPr>
          </a:lstStyle>
          <a:p>
            <a:pPr>
              <a:defRPr/>
            </a:pPr>
            <a:fld id="{AE00AC1C-2C1A-4151-8288-4B6E96B388EF}" type="slidenum">
              <a:rPr lang="en-GB"/>
              <a:pPr>
                <a:defRPr/>
              </a:pPr>
              <a:t>‹#›</a:t>
            </a:fld>
            <a:endParaRPr lang="en-GB"/>
          </a:p>
        </p:txBody>
      </p:sp>
    </p:spTree>
  </p:cSld>
  <p:clrMapOvr>
    <a:masterClrMapping/>
  </p:clrMapOvr>
  <p:transition>
    <p:random/>
  </p:transition>
</p:sldLayout>
</file>

<file path=ppt/slideLayouts/slideLayout14.xml><?xml version="1.0" encoding="utf-8"?>
<p:sldLayout xmlns:a="http://schemas.openxmlformats.org/drawingml/2006/main" xmlns:r="http://schemas.openxmlformats.org/officeDocument/2006/relationships" xmlns:p="http://schemas.openxmlformats.org/presentationml/2006/main" type="txAndObj">
  <p:cSld name="Title, Text,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p>
            <a:r>
              <a:rPr lang="en-US"/>
              <a:t>Click to edit Master title style</a:t>
            </a:r>
            <a:endParaRPr lang="en-GB"/>
          </a:p>
        </p:txBody>
      </p:sp>
      <p:sp>
        <p:nvSpPr>
          <p:cNvPr id="3" name="Text Placeholder 2"/>
          <p:cNvSpPr>
            <a:spLocks noGrp="1"/>
          </p:cNvSpPr>
          <p:nvPr>
            <p:ph type="body" sz="half" idx="1"/>
          </p:nvPr>
        </p:nvSpPr>
        <p:spPr>
          <a:xfrm>
            <a:off x="457200" y="1600200"/>
            <a:ext cx="4038600" cy="45259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0"/>
            <a:ext cx="4038600" cy="45259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a:xfrm>
            <a:off x="457200" y="6245225"/>
            <a:ext cx="2133600" cy="476250"/>
          </a:xfrm>
        </p:spPr>
        <p:txBody>
          <a:bodyPr/>
          <a:lstStyle>
            <a:lvl1pPr>
              <a:defRPr/>
            </a:lvl1pPr>
          </a:lstStyle>
          <a:p>
            <a:pPr>
              <a:defRPr/>
            </a:pPr>
            <a:endParaRPr lang="en-GB"/>
          </a:p>
        </p:txBody>
      </p:sp>
      <p:sp>
        <p:nvSpPr>
          <p:cNvPr id="6" name="Footer Placeholder 5"/>
          <p:cNvSpPr>
            <a:spLocks noGrp="1"/>
          </p:cNvSpPr>
          <p:nvPr>
            <p:ph type="ftr" sz="quarter" idx="11"/>
          </p:nvPr>
        </p:nvSpPr>
        <p:spPr>
          <a:xfrm>
            <a:off x="3124200" y="6245225"/>
            <a:ext cx="2895600" cy="476250"/>
          </a:xfrm>
        </p:spPr>
        <p:txBody>
          <a:bodyPr/>
          <a:lstStyle>
            <a:lvl1pPr>
              <a:defRPr/>
            </a:lvl1pPr>
          </a:lstStyle>
          <a:p>
            <a:pPr>
              <a:defRPr/>
            </a:pPr>
            <a:endParaRPr lang="en-GB"/>
          </a:p>
        </p:txBody>
      </p:sp>
      <p:sp>
        <p:nvSpPr>
          <p:cNvPr id="7" name="Slide Number Placeholder 6"/>
          <p:cNvSpPr>
            <a:spLocks noGrp="1"/>
          </p:cNvSpPr>
          <p:nvPr>
            <p:ph type="sldNum" sz="quarter" idx="12"/>
          </p:nvPr>
        </p:nvSpPr>
        <p:spPr>
          <a:xfrm>
            <a:off x="6553200" y="6245225"/>
            <a:ext cx="2133600" cy="476250"/>
          </a:xfrm>
        </p:spPr>
        <p:txBody>
          <a:bodyPr/>
          <a:lstStyle>
            <a:lvl1pPr>
              <a:defRPr/>
            </a:lvl1pPr>
          </a:lstStyle>
          <a:p>
            <a:pPr>
              <a:defRPr/>
            </a:pPr>
            <a:fld id="{E3534557-FB9B-433C-8D85-854DDFE21D67}" type="slidenum">
              <a:rPr lang="en-GB"/>
              <a:pPr>
                <a:defRPr/>
              </a:pPr>
              <a:t>‹#›</a:t>
            </a:fld>
            <a:endParaRPr lang="en-GB"/>
          </a:p>
        </p:txBody>
      </p:sp>
    </p:spTree>
  </p:cSld>
  <p:clrMapOvr>
    <a:masterClrMapping/>
  </p:clrMapOvr>
  <p:transition>
    <p:random/>
  </p:transition>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theme" Target="../theme/theme1.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accent3">
            <a:lumMod val="20000"/>
            <a:lumOff val="80000"/>
          </a:schemeClr>
        </a:solid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457200" y="274638"/>
            <a:ext cx="8229600" cy="1143000"/>
          </a:xfrm>
          <a:prstGeom prst="rect">
            <a:avLst/>
          </a:prstGeom>
          <a:noFill/>
          <a:ln w="9525">
            <a:noFill/>
            <a:miter lim="800000"/>
            <a:headEnd/>
            <a:tailEnd/>
          </a:ln>
        </p:spPr>
        <p:txBody>
          <a:bodyPr vert="horz" wrap="square" lIns="91440" tIns="45720" rIns="91440" bIns="45720" numCol="1" anchor="ctr" anchorCtr="0" compatLnSpc="1">
            <a:prstTxWarp prst="textNoShape">
              <a:avLst/>
            </a:prstTxWarp>
          </a:bodyPr>
          <a:lstStyle/>
          <a:p>
            <a:pPr lvl="0"/>
            <a:r>
              <a:rPr lang="en-US"/>
              <a:t>Click to edit Master title style</a:t>
            </a:r>
            <a:endParaRPr lang="en-GB"/>
          </a:p>
        </p:txBody>
      </p:sp>
      <p:sp>
        <p:nvSpPr>
          <p:cNvPr id="1027" name="Text Placeholder 2"/>
          <p:cNvSpPr>
            <a:spLocks noGrp="1"/>
          </p:cNvSpPr>
          <p:nvPr>
            <p:ph type="body" idx="1"/>
          </p:nvPr>
        </p:nvSpPr>
        <p:spPr bwMode="auto">
          <a:xfrm>
            <a:off x="457200" y="1600200"/>
            <a:ext cx="8229600" cy="4525963"/>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fontAlgn="auto">
              <a:spcBef>
                <a:spcPts val="0"/>
              </a:spcBef>
              <a:spcAft>
                <a:spcPts val="0"/>
              </a:spcAft>
              <a:defRPr sz="1200">
                <a:solidFill>
                  <a:schemeClr val="tx1">
                    <a:tint val="75000"/>
                  </a:schemeClr>
                </a:solidFill>
                <a:latin typeface="+mn-lt"/>
              </a:defRPr>
            </a:lvl1pPr>
          </a:lstStyle>
          <a:p>
            <a:pPr>
              <a:defRPr/>
            </a:pPr>
            <a:fld id="{2F225AB0-591A-44ED-B3C7-13AE11E12523}" type="datetimeFigureOut">
              <a:rPr lang="en-GB"/>
              <a:pPr>
                <a:defRPr/>
              </a:pPr>
              <a:t>10/04/2021</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fontAlgn="auto">
              <a:spcBef>
                <a:spcPts val="0"/>
              </a:spcBef>
              <a:spcAft>
                <a:spcPts val="0"/>
              </a:spcAft>
              <a:defRPr sz="1200">
                <a:solidFill>
                  <a:schemeClr val="tx1">
                    <a:tint val="75000"/>
                  </a:schemeClr>
                </a:solidFill>
                <a:latin typeface="+mn-lt"/>
              </a:defRPr>
            </a:lvl1pPr>
          </a:lstStyle>
          <a:p>
            <a:pPr>
              <a:defRPr/>
            </a:pPr>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fontAlgn="auto">
              <a:spcBef>
                <a:spcPts val="0"/>
              </a:spcBef>
              <a:spcAft>
                <a:spcPts val="0"/>
              </a:spcAft>
              <a:defRPr sz="1200">
                <a:solidFill>
                  <a:schemeClr val="tx1">
                    <a:tint val="75000"/>
                  </a:schemeClr>
                </a:solidFill>
                <a:latin typeface="+mn-lt"/>
              </a:defRPr>
            </a:lvl1pPr>
          </a:lstStyle>
          <a:p>
            <a:pPr>
              <a:defRPr/>
            </a:pPr>
            <a:fld id="{7558864C-E964-44E5-9723-B8C85F3F2DD9}" type="slidenum">
              <a:rPr lang="en-GB"/>
              <a:pPr>
                <a:defRPr/>
              </a:pPr>
              <a:t>‹#›</a:t>
            </a:fld>
            <a:endParaRPr lang="en-GB"/>
          </a:p>
        </p:txBody>
      </p:sp>
    </p:spTree>
  </p:cSld>
  <p:clrMap bg1="lt1" tx1="dk1" bg2="lt2" tx2="dk2" accent1="accent1" accent2="accent2" accent3="accent3" accent4="accent4" accent5="accent5" accent6="accent6" hlink="hlink" folHlink="folHlink"/>
  <p:sldLayoutIdLst>
    <p:sldLayoutId id="2147483703" r:id="rId1"/>
    <p:sldLayoutId id="2147483704" r:id="rId2"/>
    <p:sldLayoutId id="2147483705" r:id="rId3"/>
    <p:sldLayoutId id="2147483706" r:id="rId4"/>
    <p:sldLayoutId id="2147483707" r:id="rId5"/>
    <p:sldLayoutId id="2147483708" r:id="rId6"/>
    <p:sldLayoutId id="2147483709" r:id="rId7"/>
    <p:sldLayoutId id="2147483710" r:id="rId8"/>
    <p:sldLayoutId id="2147483711" r:id="rId9"/>
    <p:sldLayoutId id="2147483712" r:id="rId10"/>
    <p:sldLayoutId id="2147483713" r:id="rId11"/>
    <p:sldLayoutId id="2147483714" r:id="rId12"/>
    <p:sldLayoutId id="2147483715" r:id="rId13"/>
    <p:sldLayoutId id="2147483716" r:id="rId14"/>
  </p:sldLayoutIdLst>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Calibri" pitchFamily="34" charset="0"/>
        </a:defRPr>
      </a:lvl2pPr>
      <a:lvl3pPr algn="ctr" rtl="0" eaLnBrk="0" fontAlgn="base" hangingPunct="0">
        <a:spcBef>
          <a:spcPct val="0"/>
        </a:spcBef>
        <a:spcAft>
          <a:spcPct val="0"/>
        </a:spcAft>
        <a:defRPr sz="4400">
          <a:solidFill>
            <a:schemeClr val="tx1"/>
          </a:solidFill>
          <a:latin typeface="Calibri" pitchFamily="34" charset="0"/>
        </a:defRPr>
      </a:lvl3pPr>
      <a:lvl4pPr algn="ctr" rtl="0" eaLnBrk="0" fontAlgn="base" hangingPunct="0">
        <a:spcBef>
          <a:spcPct val="0"/>
        </a:spcBef>
        <a:spcAft>
          <a:spcPct val="0"/>
        </a:spcAft>
        <a:defRPr sz="4400">
          <a:solidFill>
            <a:schemeClr val="tx1"/>
          </a:solidFill>
          <a:latin typeface="Calibri" pitchFamily="34" charset="0"/>
        </a:defRPr>
      </a:lvl4pPr>
      <a:lvl5pPr algn="ctr" rtl="0" eaLnBrk="0" fontAlgn="base" hangingPunct="0">
        <a:spcBef>
          <a:spcPct val="0"/>
        </a:spcBef>
        <a:spcAft>
          <a:spcPct val="0"/>
        </a:spcAft>
        <a:defRPr sz="4400">
          <a:solidFill>
            <a:schemeClr val="tx1"/>
          </a:solidFill>
          <a:latin typeface="Calibri" pitchFamily="34" charset="0"/>
        </a:defRPr>
      </a:lvl5pPr>
      <a:lvl6pPr marL="457200" algn="ctr" rtl="0" fontAlgn="base">
        <a:spcBef>
          <a:spcPct val="0"/>
        </a:spcBef>
        <a:spcAft>
          <a:spcPct val="0"/>
        </a:spcAft>
        <a:defRPr sz="4400">
          <a:solidFill>
            <a:schemeClr val="tx1"/>
          </a:solidFill>
          <a:latin typeface="Calibri" pitchFamily="34" charset="0"/>
        </a:defRPr>
      </a:lvl6pPr>
      <a:lvl7pPr marL="914400" algn="ctr" rtl="0" fontAlgn="base">
        <a:spcBef>
          <a:spcPct val="0"/>
        </a:spcBef>
        <a:spcAft>
          <a:spcPct val="0"/>
        </a:spcAft>
        <a:defRPr sz="4400">
          <a:solidFill>
            <a:schemeClr val="tx1"/>
          </a:solidFill>
          <a:latin typeface="Calibri" pitchFamily="34" charset="0"/>
        </a:defRPr>
      </a:lvl7pPr>
      <a:lvl8pPr marL="1371600" algn="ctr" rtl="0" fontAlgn="base">
        <a:spcBef>
          <a:spcPct val="0"/>
        </a:spcBef>
        <a:spcAft>
          <a:spcPct val="0"/>
        </a:spcAft>
        <a:defRPr sz="4400">
          <a:solidFill>
            <a:schemeClr val="tx1"/>
          </a:solidFill>
          <a:latin typeface="Calibri" pitchFamily="34" charset="0"/>
        </a:defRPr>
      </a:lvl8pPr>
      <a:lvl9pPr marL="1828800" algn="ctr" rtl="0" fontAlgn="base">
        <a:spcBef>
          <a:spcPct val="0"/>
        </a:spcBef>
        <a:spcAft>
          <a:spcPct val="0"/>
        </a:spcAft>
        <a:defRPr sz="4400">
          <a:solidFill>
            <a:schemeClr val="tx1"/>
          </a:solidFill>
          <a:latin typeface="Calibri" pitchFamily="34" charset="0"/>
        </a:defRPr>
      </a:lvl9pPr>
    </p:titleStyle>
    <p:bodyStyle>
      <a:lvl1pPr marL="342900" indent="-342900" algn="l" rtl="0" eaLnBrk="0" fontAlgn="base" hangingPunct="0">
        <a:spcBef>
          <a:spcPct val="20000"/>
        </a:spcBef>
        <a:spcAft>
          <a:spcPct val="0"/>
        </a:spcAft>
        <a:buFont typeface="Arial"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4.xml"/><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6.xml"/><Relationship Id="rId1" Type="http://schemas.openxmlformats.org/officeDocument/2006/relationships/slideLayout" Target="../slideLayouts/slideLayout7.xml"/><Relationship Id="rId4" Type="http://schemas.openxmlformats.org/officeDocument/2006/relationships/image" Target="../media/image3.jpeg"/></Relationships>
</file>

<file path=ppt/slides/_rels/slide7.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7.xml"/><Relationship Id="rId1" Type="http://schemas.openxmlformats.org/officeDocument/2006/relationships/slideLayout" Target="../slideLayouts/slideLayout12.xml"/></Relationships>
</file>

<file path=ppt/slides/_rels/slide8.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8.xml"/><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10.xml"/><Relationship Id="rId1" Type="http://schemas.openxmlformats.org/officeDocument/2006/relationships/slideLayout" Target="../slideLayouts/slideLayout12.xml"/></Relationships>
</file>

<file path=ppt/slides/_rels/slide11.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1.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1.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1.xml"/></Relationships>
</file>

<file path=ppt/slides/_rels/slide19.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7.xml"/><Relationship Id="rId1" Type="http://schemas.openxmlformats.org/officeDocument/2006/relationships/slideLayout" Target="../slideLayouts/slideLayout2.xml"/><Relationship Id="rId4" Type="http://schemas.openxmlformats.org/officeDocument/2006/relationships/image" Target="../media/image12.png"/></Relationships>
</file>

<file path=ppt/slides/_rels/slide20.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18.xml"/><Relationship Id="rId1" Type="http://schemas.openxmlformats.org/officeDocument/2006/relationships/slideLayout" Target="../slideLayouts/slideLayout12.xml"/></Relationships>
</file>

<file path=ppt/slides/_rels/slide21.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notesSlide" Target="../notesSlides/notesSlide19.xml"/><Relationship Id="rId1" Type="http://schemas.openxmlformats.org/officeDocument/2006/relationships/slideLayout" Target="../slideLayouts/slideLayout12.xml"/></Relationships>
</file>

<file path=ppt/slides/_rels/slide22.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notesSlide" Target="../notesSlides/notesSlide20.xml"/><Relationship Id="rId1" Type="http://schemas.openxmlformats.org/officeDocument/2006/relationships/slideLayout" Target="../slideLayouts/slideLayout12.xml"/></Relationships>
</file>

<file path=ppt/slides/_rels/slide23.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notesSlide" Target="../notesSlides/notesSlide21.xml"/><Relationship Id="rId1" Type="http://schemas.openxmlformats.org/officeDocument/2006/relationships/slideLayout" Target="../slideLayouts/slideLayout12.xml"/><Relationship Id="rId4" Type="http://schemas.openxmlformats.org/officeDocument/2006/relationships/image" Target="../media/image17.jpeg"/></Relationships>
</file>

<file path=ppt/slides/_rels/slide24.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notesSlide" Target="../notesSlides/notesSlide22.xml"/><Relationship Id="rId1" Type="http://schemas.openxmlformats.org/officeDocument/2006/relationships/slideLayout" Target="../slideLayouts/slideLayout4.xml"/></Relationships>
</file>

<file path=ppt/slides/_rels/slide25.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notesSlide" Target="../notesSlides/notesSlide23.xml"/><Relationship Id="rId1" Type="http://schemas.openxmlformats.org/officeDocument/2006/relationships/slideLayout" Target="../slideLayouts/slideLayout12.xml"/></Relationships>
</file>

<file path=ppt/slides/_rels/slide26.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notesSlide" Target="../notesSlides/notesSlide24.xml"/><Relationship Id="rId1" Type="http://schemas.openxmlformats.org/officeDocument/2006/relationships/slideLayout" Target="../slideLayouts/slideLayout12.xml"/><Relationship Id="rId5" Type="http://schemas.openxmlformats.org/officeDocument/2006/relationships/image" Target="../media/image22.jpeg"/><Relationship Id="rId4" Type="http://schemas.openxmlformats.org/officeDocument/2006/relationships/image" Target="../media/image21.jpeg"/></Relationships>
</file>

<file path=ppt/slides/_rels/slide27.xml.rels><?xml version="1.0" encoding="UTF-8" standalone="yes"?>
<Relationships xmlns="http://schemas.openxmlformats.org/package/2006/relationships"><Relationship Id="rId3" Type="http://schemas.openxmlformats.org/officeDocument/2006/relationships/image" Target="../media/image23.jpeg"/><Relationship Id="rId2" Type="http://schemas.openxmlformats.org/officeDocument/2006/relationships/notesSlide" Target="../notesSlides/notesSlide25.xml"/><Relationship Id="rId1" Type="http://schemas.openxmlformats.org/officeDocument/2006/relationships/slideLayout" Target="../slideLayouts/slideLayout14.xml"/></Relationships>
</file>

<file path=ppt/slides/_rels/slide28.xml.rels><?xml version="1.0" encoding="UTF-8" standalone="yes"?>
<Relationships xmlns="http://schemas.openxmlformats.org/package/2006/relationships"><Relationship Id="rId3" Type="http://schemas.openxmlformats.org/officeDocument/2006/relationships/image" Target="../media/image24.jpeg"/><Relationship Id="rId2" Type="http://schemas.openxmlformats.org/officeDocument/2006/relationships/notesSlide" Target="../notesSlides/notesSlide26.xml"/><Relationship Id="rId1" Type="http://schemas.openxmlformats.org/officeDocument/2006/relationships/slideLayout" Target="../slideLayouts/slideLayout12.xml"/></Relationships>
</file>

<file path=ppt/slides/_rels/slide29.xml.rels><?xml version="1.0" encoding="UTF-8" standalone="yes"?>
<Relationships xmlns="http://schemas.openxmlformats.org/package/2006/relationships"><Relationship Id="rId3" Type="http://schemas.openxmlformats.org/officeDocument/2006/relationships/image" Target="../media/image25.jpeg"/><Relationship Id="rId2" Type="http://schemas.openxmlformats.org/officeDocument/2006/relationships/notesSlide" Target="../notesSlides/notesSlide27.xml"/><Relationship Id="rId1" Type="http://schemas.openxmlformats.org/officeDocument/2006/relationships/slideLayout" Target="../slideLayouts/slideLayout7.xml"/></Relationships>
</file>

<file path=ppt/slides/_rels/slide30.xml.rels><?xml version="1.0" encoding="UTF-8" standalone="yes"?>
<Relationships xmlns="http://schemas.openxmlformats.org/package/2006/relationships"><Relationship Id="rId3" Type="http://schemas.openxmlformats.org/officeDocument/2006/relationships/image" Target="../media/image26.jpeg"/><Relationship Id="rId2" Type="http://schemas.openxmlformats.org/officeDocument/2006/relationships/notesSlide" Target="../notesSlides/notesSlide28.xml"/><Relationship Id="rId1" Type="http://schemas.openxmlformats.org/officeDocument/2006/relationships/slideLayout" Target="../slideLayouts/slideLayout14.xml"/><Relationship Id="rId4" Type="http://schemas.openxmlformats.org/officeDocument/2006/relationships/image" Target="../media/image27.jpeg"/></Relationships>
</file>

<file path=ppt/slides/_rels/slide31.xml.rels><?xml version="1.0" encoding="UTF-8" standalone="yes"?>
<Relationships xmlns="http://schemas.openxmlformats.org/package/2006/relationships"><Relationship Id="rId3" Type="http://schemas.openxmlformats.org/officeDocument/2006/relationships/image" Target="../media/image28.jpeg"/><Relationship Id="rId2" Type="http://schemas.openxmlformats.org/officeDocument/2006/relationships/notesSlide" Target="../notesSlides/notesSlide29.xml"/><Relationship Id="rId1" Type="http://schemas.openxmlformats.org/officeDocument/2006/relationships/slideLayout" Target="../slideLayouts/slideLayout4.xml"/><Relationship Id="rId6" Type="http://schemas.openxmlformats.org/officeDocument/2006/relationships/image" Target="http://www.tts-group.co.uk/Content/Files/images/legacy/thumbs/FSWT.jpg" TargetMode="External"/><Relationship Id="rId5" Type="http://schemas.openxmlformats.org/officeDocument/2006/relationships/image" Target="../media/image29.gif"/><Relationship Id="rId4" Type="http://schemas.openxmlformats.org/officeDocument/2006/relationships/hyperlink" Target="http://www.tts-group.co.uk/Content/Files/images/legacy/FSWT.jpg" TargetMode="External"/></Relationships>
</file>

<file path=ppt/slides/_rels/slide32.xml.rels><?xml version="1.0" encoding="UTF-8" standalone="yes"?>
<Relationships xmlns="http://schemas.openxmlformats.org/package/2006/relationships"><Relationship Id="rId3" Type="http://schemas.openxmlformats.org/officeDocument/2006/relationships/image" Target="../media/image30.jpeg"/><Relationship Id="rId2" Type="http://schemas.openxmlformats.org/officeDocument/2006/relationships/notesSlide" Target="../notesSlides/notesSlide30.xml"/><Relationship Id="rId1" Type="http://schemas.openxmlformats.org/officeDocument/2006/relationships/slideLayout" Target="../slideLayouts/slideLayout4.xml"/></Relationships>
</file>

<file path=ppt/slides/_rels/slide33.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notesSlide" Target="../notesSlides/notesSlide31.xml"/><Relationship Id="rId1" Type="http://schemas.openxmlformats.org/officeDocument/2006/relationships/slideLayout" Target="../slideLayouts/slideLayout4.xml"/><Relationship Id="rId4" Type="http://schemas.openxmlformats.org/officeDocument/2006/relationships/image" Target="../media/image32.png"/></Relationships>
</file>

<file path=ppt/slides/_rels/slide34.xml.rels><?xml version="1.0" encoding="UTF-8" standalone="yes"?>
<Relationships xmlns="http://schemas.openxmlformats.org/package/2006/relationships"><Relationship Id="rId3" Type="http://schemas.openxmlformats.org/officeDocument/2006/relationships/image" Target="../media/image33.jpeg"/><Relationship Id="rId2" Type="http://schemas.openxmlformats.org/officeDocument/2006/relationships/notesSlide" Target="../notesSlides/notesSlide32.xml"/><Relationship Id="rId1" Type="http://schemas.openxmlformats.org/officeDocument/2006/relationships/slideLayout" Target="../slideLayouts/slideLayout2.xml"/><Relationship Id="rId4" Type="http://schemas.openxmlformats.org/officeDocument/2006/relationships/image" Target="../media/image34.jpeg"/></Relationships>
</file>

<file path=ppt/slides/_rels/slide35.xml.rels><?xml version="1.0" encoding="UTF-8" standalone="yes"?>
<Relationships xmlns="http://schemas.openxmlformats.org/package/2006/relationships"><Relationship Id="rId3" Type="http://schemas.openxmlformats.org/officeDocument/2006/relationships/image" Target="../media/image35.jpeg"/><Relationship Id="rId2" Type="http://schemas.openxmlformats.org/officeDocument/2006/relationships/notesSlide" Target="../notesSlides/notesSlide33.xml"/><Relationship Id="rId1" Type="http://schemas.openxmlformats.org/officeDocument/2006/relationships/slideLayout" Target="../slideLayouts/slideLayout2.xml"/><Relationship Id="rId4" Type="http://schemas.openxmlformats.org/officeDocument/2006/relationships/image" Target="../media/image34.jpeg"/></Relationships>
</file>

<file path=ppt/slides/_rels/slide36.xml.rels><?xml version="1.0" encoding="UTF-8" standalone="yes"?>
<Relationships xmlns="http://schemas.openxmlformats.org/package/2006/relationships"><Relationship Id="rId8" Type="http://schemas.openxmlformats.org/officeDocument/2006/relationships/image" Target="../media/image39.png"/><Relationship Id="rId3" Type="http://schemas.openxmlformats.org/officeDocument/2006/relationships/image" Target="../media/image36.gif"/><Relationship Id="rId7" Type="http://schemas.openxmlformats.org/officeDocument/2006/relationships/image" Target="../media/image38.png"/><Relationship Id="rId2" Type="http://schemas.openxmlformats.org/officeDocument/2006/relationships/notesSlide" Target="../notesSlides/notesSlide34.xml"/><Relationship Id="rId1" Type="http://schemas.openxmlformats.org/officeDocument/2006/relationships/slideLayout" Target="../slideLayouts/slideLayout13.xml"/><Relationship Id="rId6" Type="http://schemas.openxmlformats.org/officeDocument/2006/relationships/image" Target="../media/image37.png"/><Relationship Id="rId5" Type="http://schemas.openxmlformats.org/officeDocument/2006/relationships/hyperlink" Target="http://us.st11.yimg.com/us.st.yimg.com/I/yhst-16016120845095_1975_123322" TargetMode="External"/><Relationship Id="rId4" Type="http://schemas.openxmlformats.org/officeDocument/2006/relationships/image" Target="http://www.focuseducational.com/images/user/fullsize/222.gif" TargetMode="External"/></Relationships>
</file>

<file path=ppt/slides/_rels/slide37.xml.rels><?xml version="1.0" encoding="UTF-8" standalone="yes"?>
<Relationships xmlns="http://schemas.openxmlformats.org/package/2006/relationships"><Relationship Id="rId3" Type="http://schemas.openxmlformats.org/officeDocument/2006/relationships/image" Target="../media/image40.jpeg"/><Relationship Id="rId2" Type="http://schemas.openxmlformats.org/officeDocument/2006/relationships/notesSlide" Target="../notesSlides/notesSlide35.xml"/><Relationship Id="rId1" Type="http://schemas.openxmlformats.org/officeDocument/2006/relationships/slideLayout" Target="../slideLayouts/slideLayout14.xml"/></Relationships>
</file>

<file path=ppt/slides/_rels/slide38.xml.rels><?xml version="1.0" encoding="UTF-8" standalone="yes"?>
<Relationships xmlns="http://schemas.openxmlformats.org/package/2006/relationships"><Relationship Id="rId3" Type="http://schemas.openxmlformats.org/officeDocument/2006/relationships/image" Target="../media/image41.jpeg"/><Relationship Id="rId2" Type="http://schemas.openxmlformats.org/officeDocument/2006/relationships/notesSlide" Target="../notesSlides/notesSlide36.xml"/><Relationship Id="rId1" Type="http://schemas.openxmlformats.org/officeDocument/2006/relationships/slideLayout" Target="../slideLayouts/slideLayout14.xml"/><Relationship Id="rId6" Type="http://schemas.openxmlformats.org/officeDocument/2006/relationships/image" Target="../media/image44.jpeg"/><Relationship Id="rId5" Type="http://schemas.openxmlformats.org/officeDocument/2006/relationships/image" Target="../media/image43.jpeg"/><Relationship Id="rId4" Type="http://schemas.openxmlformats.org/officeDocument/2006/relationships/image" Target="../media/image42.jpeg"/></Relationships>
</file>

<file path=ppt/slides/_rels/slide39.xml.rels><?xml version="1.0" encoding="UTF-8" standalone="yes"?>
<Relationships xmlns="http://schemas.openxmlformats.org/package/2006/relationships"><Relationship Id="rId2" Type="http://schemas.openxmlformats.org/officeDocument/2006/relationships/notesSlide" Target="../notesSlides/notesSlide37.xml"/><Relationship Id="rId1" Type="http://schemas.openxmlformats.org/officeDocument/2006/relationships/slideLayout" Target="../slideLayouts/slideLayout1.xml"/></Relationships>
</file>

<file path=ppt/slides/_rels/slide40.xml.rels><?xml version="1.0" encoding="UTF-8" standalone="yes"?>
<Relationships xmlns="http://schemas.openxmlformats.org/package/2006/relationships"><Relationship Id="rId3" Type="http://schemas.openxmlformats.org/officeDocument/2006/relationships/image" Target="../media/image45.jpeg"/><Relationship Id="rId2" Type="http://schemas.openxmlformats.org/officeDocument/2006/relationships/notesSlide" Target="../notesSlides/notesSlide38.xml"/><Relationship Id="rId1" Type="http://schemas.openxmlformats.org/officeDocument/2006/relationships/slideLayout" Target="../slideLayouts/slideLayout1.xml"/></Relationships>
</file>

<file path=ppt/slides/_rels/slide41.xml.rels><?xml version="1.0" encoding="UTF-8" standalone="yes"?>
<Relationships xmlns="http://schemas.openxmlformats.org/package/2006/relationships"><Relationship Id="rId2" Type="http://schemas.openxmlformats.org/officeDocument/2006/relationships/notesSlide" Target="../notesSlides/notesSlide39.xml"/><Relationship Id="rId1" Type="http://schemas.openxmlformats.org/officeDocument/2006/relationships/slideLayout" Target="../slideLayouts/slideLayout1.xml"/></Relationships>
</file>

<file path=ppt/slides/_rels/slide42.xml.rels><?xml version="1.0" encoding="UTF-8" standalone="yes"?>
<Relationships xmlns="http://schemas.openxmlformats.org/package/2006/relationships"><Relationship Id="rId3" Type="http://schemas.openxmlformats.org/officeDocument/2006/relationships/image" Target="../media/image46.jpeg"/><Relationship Id="rId2" Type="http://schemas.openxmlformats.org/officeDocument/2006/relationships/notesSlide" Target="../notesSlides/notesSlide40.xml"/><Relationship Id="rId1" Type="http://schemas.openxmlformats.org/officeDocument/2006/relationships/slideLayout" Target="../slideLayouts/slideLayout1.xml"/><Relationship Id="rId4" Type="http://schemas.openxmlformats.org/officeDocument/2006/relationships/image" Target="../media/image47.jpeg"/></Relationships>
</file>

<file path=ppt/slides/_rels/slide43.xml.rels><?xml version="1.0" encoding="UTF-8" standalone="yes"?>
<Relationships xmlns="http://schemas.openxmlformats.org/package/2006/relationships"><Relationship Id="rId2" Type="http://schemas.openxmlformats.org/officeDocument/2006/relationships/notesSlide" Target="../notesSlides/notesSlide41.xml"/><Relationship Id="rId1" Type="http://schemas.openxmlformats.org/officeDocument/2006/relationships/slideLayout" Target="../slideLayouts/slideLayout1.xml"/></Relationships>
</file>

<file path=ppt/slides/_rels/slide44.xml.rels><?xml version="1.0" encoding="UTF-8" standalone="yes"?>
<Relationships xmlns="http://schemas.openxmlformats.org/package/2006/relationships"><Relationship Id="rId3" Type="http://schemas.openxmlformats.org/officeDocument/2006/relationships/image" Target="../media/image48.jpeg"/><Relationship Id="rId2" Type="http://schemas.openxmlformats.org/officeDocument/2006/relationships/notesSlide" Target="../notesSlides/notesSlide42.xml"/><Relationship Id="rId1" Type="http://schemas.openxmlformats.org/officeDocument/2006/relationships/slideLayout" Target="../slideLayouts/slideLayout1.xml"/><Relationship Id="rId4" Type="http://schemas.openxmlformats.org/officeDocument/2006/relationships/image" Target="../media/image49.jpeg"/></Relationships>
</file>

<file path=ppt/slides/_rels/slide45.xml.rels><?xml version="1.0" encoding="UTF-8" standalone="yes"?>
<Relationships xmlns="http://schemas.openxmlformats.org/package/2006/relationships"><Relationship Id="rId2" Type="http://schemas.openxmlformats.org/officeDocument/2006/relationships/notesSlide" Target="../notesSlides/notesSlide43.xml"/><Relationship Id="rId1" Type="http://schemas.openxmlformats.org/officeDocument/2006/relationships/slideLayout" Target="../slideLayouts/slideLayout1.xml"/></Relationships>
</file>

<file path=ppt/slides/_rels/slide46.xml.rels><?xml version="1.0" encoding="UTF-8" standalone="yes"?>
<Relationships xmlns="http://schemas.openxmlformats.org/package/2006/relationships"><Relationship Id="rId3" Type="http://schemas.openxmlformats.org/officeDocument/2006/relationships/image" Target="../media/image50.jpeg"/><Relationship Id="rId2" Type="http://schemas.openxmlformats.org/officeDocument/2006/relationships/notesSlide" Target="../notesSlides/notesSlide44.xml"/><Relationship Id="rId1" Type="http://schemas.openxmlformats.org/officeDocument/2006/relationships/slideLayout" Target="../slideLayouts/slideLayout1.xml"/><Relationship Id="rId4" Type="http://schemas.openxmlformats.org/officeDocument/2006/relationships/image" Target="../media/image51.jpeg"/></Relationships>
</file>

<file path=ppt/slides/_rels/slide47.xml.rels><?xml version="1.0" encoding="UTF-8" standalone="yes"?>
<Relationships xmlns="http://schemas.openxmlformats.org/package/2006/relationships"><Relationship Id="rId3" Type="http://schemas.openxmlformats.org/officeDocument/2006/relationships/image" Target="../media/image52.jpeg"/><Relationship Id="rId2" Type="http://schemas.openxmlformats.org/officeDocument/2006/relationships/notesSlide" Target="../notesSlides/notesSlide45.xml"/><Relationship Id="rId1" Type="http://schemas.openxmlformats.org/officeDocument/2006/relationships/slideLayout" Target="../slideLayouts/slideLayout1.xml"/><Relationship Id="rId4" Type="http://schemas.openxmlformats.org/officeDocument/2006/relationships/image" Target="../media/image53.jpeg"/></Relationships>
</file>

<file path=ppt/slides/_rels/slide48.xml.rels><?xml version="1.0" encoding="UTF-8" standalone="yes"?>
<Relationships xmlns="http://schemas.openxmlformats.org/package/2006/relationships"><Relationship Id="rId3" Type="http://schemas.openxmlformats.org/officeDocument/2006/relationships/image" Target="../media/image54.jpeg"/><Relationship Id="rId2" Type="http://schemas.openxmlformats.org/officeDocument/2006/relationships/notesSlide" Target="../notesSlides/notesSlide46.xml"/><Relationship Id="rId1" Type="http://schemas.openxmlformats.org/officeDocument/2006/relationships/slideLayout" Target="../slideLayouts/slideLayout1.xml"/></Relationships>
</file>

<file path=ppt/slides/_rels/slide49.xml.rels><?xml version="1.0" encoding="UTF-8" standalone="yes"?>
<Relationships xmlns="http://schemas.openxmlformats.org/package/2006/relationships"><Relationship Id="rId3" Type="http://schemas.openxmlformats.org/officeDocument/2006/relationships/image" Target="../media/image55.png"/><Relationship Id="rId2" Type="http://schemas.openxmlformats.org/officeDocument/2006/relationships/notesSlide" Target="../notesSlides/notesSlide47.xml"/><Relationship Id="rId1" Type="http://schemas.openxmlformats.org/officeDocument/2006/relationships/slideLayout" Target="../slideLayouts/slideLayout1.xml"/><Relationship Id="rId4" Type="http://schemas.openxmlformats.org/officeDocument/2006/relationships/image" Target="../media/image56.jpeg"/></Relationships>
</file>

<file path=ppt/slides/_rels/slide50.xml.rels><?xml version="1.0" encoding="UTF-8" standalone="yes"?>
<Relationships xmlns="http://schemas.openxmlformats.org/package/2006/relationships"><Relationship Id="rId3" Type="http://schemas.openxmlformats.org/officeDocument/2006/relationships/image" Target="../media/image57.jpeg"/><Relationship Id="rId2" Type="http://schemas.openxmlformats.org/officeDocument/2006/relationships/notesSlide" Target="../notesSlides/notesSlide48.xml"/><Relationship Id="rId1" Type="http://schemas.openxmlformats.org/officeDocument/2006/relationships/slideLayout" Target="../slideLayouts/slideLayout1.xml"/><Relationship Id="rId5" Type="http://schemas.openxmlformats.org/officeDocument/2006/relationships/image" Target="../media/image59.jpeg"/><Relationship Id="rId4" Type="http://schemas.openxmlformats.org/officeDocument/2006/relationships/image" Target="../media/image58.jpeg"/></Relationships>
</file>

<file path=ppt/slides/_rels/slide51.xml.rels><?xml version="1.0" encoding="UTF-8" standalone="yes"?>
<Relationships xmlns="http://schemas.openxmlformats.org/package/2006/relationships"><Relationship Id="rId3" Type="http://schemas.openxmlformats.org/officeDocument/2006/relationships/image" Target="../media/image60.jpeg"/><Relationship Id="rId2" Type="http://schemas.openxmlformats.org/officeDocument/2006/relationships/notesSlide" Target="../notesSlides/notesSlide49.xml"/><Relationship Id="rId1" Type="http://schemas.openxmlformats.org/officeDocument/2006/relationships/slideLayout" Target="../slideLayouts/slideLayout1.xml"/></Relationships>
</file>

<file path=ppt/slides/_rels/slide52.xml.rels><?xml version="1.0" encoding="UTF-8" standalone="yes"?>
<Relationships xmlns="http://schemas.openxmlformats.org/package/2006/relationships"><Relationship Id="rId3" Type="http://schemas.openxmlformats.org/officeDocument/2006/relationships/image" Target="../media/image61.jpeg"/><Relationship Id="rId2" Type="http://schemas.openxmlformats.org/officeDocument/2006/relationships/notesSlide" Target="../notesSlides/notesSlide50.xml"/><Relationship Id="rId1" Type="http://schemas.openxmlformats.org/officeDocument/2006/relationships/slideLayout" Target="../slideLayouts/slideLayout1.xml"/></Relationships>
</file>

<file path=ppt/slides/_rels/slide53.xml.rels><?xml version="1.0" encoding="UTF-8" standalone="yes"?>
<Relationships xmlns="http://schemas.openxmlformats.org/package/2006/relationships"><Relationship Id="rId3" Type="http://schemas.openxmlformats.org/officeDocument/2006/relationships/image" Target="../media/image62.jpeg"/><Relationship Id="rId2" Type="http://schemas.openxmlformats.org/officeDocument/2006/relationships/notesSlide" Target="../notesSlides/notesSlide51.xml"/><Relationship Id="rId1" Type="http://schemas.openxmlformats.org/officeDocument/2006/relationships/slideLayout" Target="../slideLayouts/slideLayout1.xml"/></Relationships>
</file>

<file path=ppt/slides/_rels/slide54.xml.rels><?xml version="1.0" encoding="UTF-8" standalone="yes"?>
<Relationships xmlns="http://schemas.openxmlformats.org/package/2006/relationships"><Relationship Id="rId3" Type="http://schemas.openxmlformats.org/officeDocument/2006/relationships/oleObject" Target="../embeddings/oleObject1.bin"/><Relationship Id="rId2" Type="http://schemas.openxmlformats.org/officeDocument/2006/relationships/notesSlide" Target="../notesSlides/notesSlide52.xml"/><Relationship Id="rId1" Type="http://schemas.openxmlformats.org/officeDocument/2006/relationships/slideLayout" Target="../slideLayouts/slideLayout1.xml"/><Relationship Id="rId4" Type="http://schemas.openxmlformats.org/officeDocument/2006/relationships/image" Target="../media/image63.png"/></Relationships>
</file>

<file path=ppt/slides/_rels/slide55.xml.rels><?xml version="1.0" encoding="UTF-8" standalone="yes"?>
<Relationships xmlns="http://schemas.openxmlformats.org/package/2006/relationships"><Relationship Id="rId3" Type="http://schemas.openxmlformats.org/officeDocument/2006/relationships/image" Target="../media/image64.jpeg"/><Relationship Id="rId2" Type="http://schemas.openxmlformats.org/officeDocument/2006/relationships/notesSlide" Target="../notesSlides/notesSlide53.xml"/><Relationship Id="rId1" Type="http://schemas.openxmlformats.org/officeDocument/2006/relationships/slideLayout" Target="../slideLayouts/slideLayout1.xml"/><Relationship Id="rId4" Type="http://schemas.openxmlformats.org/officeDocument/2006/relationships/image" Target="../media/image65.jpeg"/></Relationships>
</file>

<file path=ppt/slides/_rels/slide56.xml.rels><?xml version="1.0" encoding="UTF-8" standalone="yes"?>
<Relationships xmlns="http://schemas.openxmlformats.org/package/2006/relationships"><Relationship Id="rId3" Type="http://schemas.openxmlformats.org/officeDocument/2006/relationships/image" Target="../media/image66.jpeg"/><Relationship Id="rId2" Type="http://schemas.openxmlformats.org/officeDocument/2006/relationships/notesSlide" Target="../notesSlides/notesSlide54.xml"/><Relationship Id="rId1" Type="http://schemas.openxmlformats.org/officeDocument/2006/relationships/slideLayout" Target="../slideLayouts/slideLayout1.xml"/></Relationships>
</file>

<file path=ppt/slides/_rels/slide57.xml.rels><?xml version="1.0" encoding="UTF-8" standalone="yes"?>
<Relationships xmlns="http://schemas.openxmlformats.org/package/2006/relationships"><Relationship Id="rId3" Type="http://schemas.openxmlformats.org/officeDocument/2006/relationships/image" Target="../media/image67.jpeg"/><Relationship Id="rId2" Type="http://schemas.openxmlformats.org/officeDocument/2006/relationships/notesSlide" Target="../notesSlides/notesSlide55.xml"/><Relationship Id="rId1" Type="http://schemas.openxmlformats.org/officeDocument/2006/relationships/slideLayout" Target="../slideLayouts/slideLayout1.xml"/><Relationship Id="rId4" Type="http://schemas.openxmlformats.org/officeDocument/2006/relationships/image" Target="../media/image68.jpeg"/></Relationships>
</file>

<file path=ppt/slides/_rels/slide58.xml.rels><?xml version="1.0" encoding="UTF-8" standalone="yes"?>
<Relationships xmlns="http://schemas.openxmlformats.org/package/2006/relationships"><Relationship Id="rId2" Type="http://schemas.openxmlformats.org/officeDocument/2006/relationships/notesSlide" Target="../notesSlides/notesSlide56.xml"/><Relationship Id="rId1" Type="http://schemas.openxmlformats.org/officeDocument/2006/relationships/slideLayout" Target="../slideLayouts/slideLayout1.xml"/></Relationships>
</file>

<file path=ppt/slides/_rels/slide59.xml.rels><?xml version="1.0" encoding="UTF-8" standalone="yes"?>
<Relationships xmlns="http://schemas.openxmlformats.org/package/2006/relationships"><Relationship Id="rId3" Type="http://schemas.openxmlformats.org/officeDocument/2006/relationships/image" Target="../media/image69.jpeg"/><Relationship Id="rId2" Type="http://schemas.openxmlformats.org/officeDocument/2006/relationships/notesSlide" Target="../notesSlides/notesSlide57.xml"/><Relationship Id="rId1" Type="http://schemas.openxmlformats.org/officeDocument/2006/relationships/slideLayout" Target="../slideLayouts/slideLayout1.xml"/><Relationship Id="rId5" Type="http://schemas.openxmlformats.org/officeDocument/2006/relationships/image" Target="../media/image71.jpeg"/><Relationship Id="rId4" Type="http://schemas.openxmlformats.org/officeDocument/2006/relationships/image" Target="../media/image70.jpeg"/></Relationships>
</file>

<file path=ppt/slides/_rels/slide60.xml.rels><?xml version="1.0" encoding="UTF-8" standalone="yes"?>
<Relationships xmlns="http://schemas.openxmlformats.org/package/2006/relationships"><Relationship Id="rId3" Type="http://schemas.openxmlformats.org/officeDocument/2006/relationships/image" Target="../media/image72.jpeg"/><Relationship Id="rId2" Type="http://schemas.openxmlformats.org/officeDocument/2006/relationships/notesSlide" Target="../notesSlides/notesSlide58.xml"/><Relationship Id="rId1" Type="http://schemas.openxmlformats.org/officeDocument/2006/relationships/slideLayout" Target="../slideLayouts/slideLayout1.xml"/><Relationship Id="rId4" Type="http://schemas.openxmlformats.org/officeDocument/2006/relationships/image" Target="../media/image73.jpeg"/></Relationships>
</file>

<file path=ppt/slides/_rels/slide61.xml.rels><?xml version="1.0" encoding="UTF-8" standalone="yes"?>
<Relationships xmlns="http://schemas.openxmlformats.org/package/2006/relationships"><Relationship Id="rId3" Type="http://schemas.openxmlformats.org/officeDocument/2006/relationships/image" Target="../media/image74.jpeg"/><Relationship Id="rId2" Type="http://schemas.openxmlformats.org/officeDocument/2006/relationships/notesSlide" Target="../notesSlides/notesSlide59.xml"/><Relationship Id="rId1" Type="http://schemas.openxmlformats.org/officeDocument/2006/relationships/slideLayout" Target="../slideLayouts/slideLayout1.xml"/></Relationships>
</file>

<file path=ppt/slides/_rels/slide62.xml.rels><?xml version="1.0" encoding="UTF-8" standalone="yes"?>
<Relationships xmlns="http://schemas.openxmlformats.org/package/2006/relationships"><Relationship Id="rId2" Type="http://schemas.openxmlformats.org/officeDocument/2006/relationships/notesSlide" Target="../notesSlides/notesSlide60.xml"/><Relationship Id="rId1" Type="http://schemas.openxmlformats.org/officeDocument/2006/relationships/slideLayout" Target="../slideLayouts/slideLayout1.xml"/></Relationships>
</file>

<file path=ppt/slides/_rels/slide63.xml.rels><?xml version="1.0" encoding="UTF-8" standalone="yes"?>
<Relationships xmlns="http://schemas.openxmlformats.org/package/2006/relationships"><Relationship Id="rId2" Type="http://schemas.openxmlformats.org/officeDocument/2006/relationships/notesSlide" Target="../notesSlides/notesSlide61.xml"/><Relationship Id="rId1" Type="http://schemas.openxmlformats.org/officeDocument/2006/relationships/slideLayout" Target="../slideLayouts/slideLayout1.xml"/></Relationships>
</file>

<file path=ppt/slides/_rels/slide64.xml.rels><?xml version="1.0" encoding="UTF-8" standalone="yes"?>
<Relationships xmlns="http://schemas.openxmlformats.org/package/2006/relationships"><Relationship Id="rId2" Type="http://schemas.openxmlformats.org/officeDocument/2006/relationships/notesSlide" Target="../notesSlides/notesSlide62.xml"/><Relationship Id="rId1" Type="http://schemas.openxmlformats.org/officeDocument/2006/relationships/slideLayout" Target="../slideLayouts/slideLayout1.xml"/></Relationships>
</file>

<file path=ppt/slides/_rels/slide65.xml.rels><?xml version="1.0" encoding="UTF-8" standalone="yes"?>
<Relationships xmlns="http://schemas.openxmlformats.org/package/2006/relationships"><Relationship Id="rId3" Type="http://schemas.openxmlformats.org/officeDocument/2006/relationships/image" Target="../media/image75.jpeg"/><Relationship Id="rId2" Type="http://schemas.openxmlformats.org/officeDocument/2006/relationships/notesSlide" Target="../notesSlides/notesSlide63.xml"/><Relationship Id="rId1" Type="http://schemas.openxmlformats.org/officeDocument/2006/relationships/slideLayout" Target="../slideLayouts/slideLayout1.xml"/><Relationship Id="rId4" Type="http://schemas.openxmlformats.org/officeDocument/2006/relationships/image" Target="../media/image76.jpeg"/></Relationships>
</file>

<file path=ppt/slides/_rels/slide66.xml.rels><?xml version="1.0" encoding="UTF-8" standalone="yes"?>
<Relationships xmlns="http://schemas.openxmlformats.org/package/2006/relationships"><Relationship Id="rId3" Type="http://schemas.openxmlformats.org/officeDocument/2006/relationships/image" Target="../media/image77.jpeg"/><Relationship Id="rId2" Type="http://schemas.openxmlformats.org/officeDocument/2006/relationships/notesSlide" Target="../notesSlides/notesSlide64.xml"/><Relationship Id="rId1" Type="http://schemas.openxmlformats.org/officeDocument/2006/relationships/slideLayout" Target="../slideLayouts/slideLayout1.xml"/><Relationship Id="rId4" Type="http://schemas.openxmlformats.org/officeDocument/2006/relationships/image" Target="../media/image46.jpeg"/></Relationships>
</file>

<file path=ppt/slides/_rels/slide67.xml.rels><?xml version="1.0" encoding="UTF-8" standalone="yes"?>
<Relationships xmlns="http://schemas.openxmlformats.org/package/2006/relationships"><Relationship Id="rId3" Type="http://schemas.openxmlformats.org/officeDocument/2006/relationships/image" Target="../media/image78.jpeg"/><Relationship Id="rId2" Type="http://schemas.openxmlformats.org/officeDocument/2006/relationships/notesSlide" Target="../notesSlides/notesSlide65.xml"/><Relationship Id="rId1" Type="http://schemas.openxmlformats.org/officeDocument/2006/relationships/slideLayout" Target="../slideLayouts/slideLayout1.xml"/><Relationship Id="rId4" Type="http://schemas.openxmlformats.org/officeDocument/2006/relationships/image" Target="../media/image79.jpeg"/></Relationships>
</file>

<file path=ppt/slides/_rels/slide68.xml.rels><?xml version="1.0" encoding="UTF-8" standalone="yes"?>
<Relationships xmlns="http://schemas.openxmlformats.org/package/2006/relationships"><Relationship Id="rId3" Type="http://schemas.openxmlformats.org/officeDocument/2006/relationships/image" Target="../media/image80.jpeg"/><Relationship Id="rId2" Type="http://schemas.openxmlformats.org/officeDocument/2006/relationships/notesSlide" Target="../notesSlides/notesSlide66.xml"/><Relationship Id="rId1" Type="http://schemas.openxmlformats.org/officeDocument/2006/relationships/slideLayout" Target="../slideLayouts/slideLayout2.xml"/><Relationship Id="rId4" Type="http://schemas.openxmlformats.org/officeDocument/2006/relationships/image" Target="../media/image81.jpeg"/></Relationships>
</file>

<file path=ppt/slides/_rels/slide69.xml.rels><?xml version="1.0" encoding="UTF-8" standalone="yes"?>
<Relationships xmlns="http://schemas.openxmlformats.org/package/2006/relationships"><Relationship Id="rId2" Type="http://schemas.openxmlformats.org/officeDocument/2006/relationships/notesSlide" Target="../notesSlides/notesSlide67.xml"/><Relationship Id="rId1" Type="http://schemas.openxmlformats.org/officeDocument/2006/relationships/slideLayout" Target="../slideLayouts/slideLayout1.xml"/></Relationships>
</file>

<file path=ppt/slides/_rels/slide70.xml.rels><?xml version="1.0" encoding="UTF-8" standalone="yes"?>
<Relationships xmlns="http://schemas.openxmlformats.org/package/2006/relationships"><Relationship Id="rId2" Type="http://schemas.openxmlformats.org/officeDocument/2006/relationships/notesSlide" Target="../notesSlides/notesSlide68.xml"/><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41" name="Line 5"/>
          <p:cNvSpPr>
            <a:spLocks noChangeShapeType="1"/>
          </p:cNvSpPr>
          <p:nvPr/>
        </p:nvSpPr>
        <p:spPr bwMode="auto">
          <a:xfrm>
            <a:off x="0" y="1557338"/>
            <a:ext cx="684213" cy="0"/>
          </a:xfrm>
          <a:prstGeom prst="line">
            <a:avLst/>
          </a:prstGeom>
          <a:noFill/>
          <a:ln w="38100">
            <a:solidFill>
              <a:srgbClr val="3366FF"/>
            </a:solidFill>
            <a:round/>
            <a:headEnd/>
            <a:tailEnd/>
          </a:ln>
          <a:effectLst/>
        </p:spPr>
        <p:txBody>
          <a:bodyPr/>
          <a:lstStyle/>
          <a:p>
            <a:endParaRPr lang="en-GB"/>
          </a:p>
        </p:txBody>
      </p:sp>
      <p:sp>
        <p:nvSpPr>
          <p:cNvPr id="14342" name="Line 6"/>
          <p:cNvSpPr>
            <a:spLocks noChangeShapeType="1"/>
          </p:cNvSpPr>
          <p:nvPr/>
        </p:nvSpPr>
        <p:spPr bwMode="auto">
          <a:xfrm>
            <a:off x="684213" y="1557338"/>
            <a:ext cx="684212" cy="0"/>
          </a:xfrm>
          <a:prstGeom prst="line">
            <a:avLst/>
          </a:prstGeom>
          <a:noFill/>
          <a:ln w="38100">
            <a:solidFill>
              <a:srgbClr val="FF9900"/>
            </a:solidFill>
            <a:round/>
            <a:headEnd/>
            <a:tailEnd/>
          </a:ln>
          <a:effectLst/>
        </p:spPr>
        <p:txBody>
          <a:bodyPr/>
          <a:lstStyle/>
          <a:p>
            <a:endParaRPr lang="en-GB"/>
          </a:p>
        </p:txBody>
      </p:sp>
      <p:sp>
        <p:nvSpPr>
          <p:cNvPr id="14343" name="Line 7"/>
          <p:cNvSpPr>
            <a:spLocks noChangeShapeType="1"/>
          </p:cNvSpPr>
          <p:nvPr/>
        </p:nvSpPr>
        <p:spPr bwMode="auto">
          <a:xfrm>
            <a:off x="1331913" y="1557338"/>
            <a:ext cx="684212" cy="0"/>
          </a:xfrm>
          <a:prstGeom prst="line">
            <a:avLst/>
          </a:prstGeom>
          <a:noFill/>
          <a:ln w="38100">
            <a:solidFill>
              <a:srgbClr val="3366FF"/>
            </a:solidFill>
            <a:round/>
            <a:headEnd/>
            <a:tailEnd/>
          </a:ln>
          <a:effectLst/>
        </p:spPr>
        <p:txBody>
          <a:bodyPr/>
          <a:lstStyle/>
          <a:p>
            <a:endParaRPr lang="en-GB"/>
          </a:p>
        </p:txBody>
      </p:sp>
      <p:sp>
        <p:nvSpPr>
          <p:cNvPr id="14344" name="Line 8"/>
          <p:cNvSpPr>
            <a:spLocks noChangeShapeType="1"/>
          </p:cNvSpPr>
          <p:nvPr/>
        </p:nvSpPr>
        <p:spPr bwMode="auto">
          <a:xfrm>
            <a:off x="1979613" y="1557338"/>
            <a:ext cx="684212" cy="0"/>
          </a:xfrm>
          <a:prstGeom prst="line">
            <a:avLst/>
          </a:prstGeom>
          <a:noFill/>
          <a:ln w="38100">
            <a:solidFill>
              <a:srgbClr val="FF9900"/>
            </a:solidFill>
            <a:round/>
            <a:headEnd/>
            <a:tailEnd/>
          </a:ln>
          <a:effectLst/>
        </p:spPr>
        <p:txBody>
          <a:bodyPr/>
          <a:lstStyle/>
          <a:p>
            <a:endParaRPr lang="en-GB"/>
          </a:p>
        </p:txBody>
      </p:sp>
      <p:sp>
        <p:nvSpPr>
          <p:cNvPr id="14345" name="Line 9"/>
          <p:cNvSpPr>
            <a:spLocks noChangeShapeType="1"/>
          </p:cNvSpPr>
          <p:nvPr/>
        </p:nvSpPr>
        <p:spPr bwMode="auto">
          <a:xfrm>
            <a:off x="2627313" y="1557338"/>
            <a:ext cx="684212" cy="0"/>
          </a:xfrm>
          <a:prstGeom prst="line">
            <a:avLst/>
          </a:prstGeom>
          <a:noFill/>
          <a:ln w="38100">
            <a:solidFill>
              <a:srgbClr val="3366FF"/>
            </a:solidFill>
            <a:round/>
            <a:headEnd/>
            <a:tailEnd/>
          </a:ln>
          <a:effectLst/>
        </p:spPr>
        <p:txBody>
          <a:bodyPr/>
          <a:lstStyle/>
          <a:p>
            <a:endParaRPr lang="en-GB"/>
          </a:p>
        </p:txBody>
      </p:sp>
      <p:sp>
        <p:nvSpPr>
          <p:cNvPr id="14346" name="Line 10"/>
          <p:cNvSpPr>
            <a:spLocks noChangeShapeType="1"/>
          </p:cNvSpPr>
          <p:nvPr/>
        </p:nvSpPr>
        <p:spPr bwMode="auto">
          <a:xfrm>
            <a:off x="3276600" y="1557338"/>
            <a:ext cx="684213" cy="0"/>
          </a:xfrm>
          <a:prstGeom prst="line">
            <a:avLst/>
          </a:prstGeom>
          <a:noFill/>
          <a:ln w="38100">
            <a:solidFill>
              <a:srgbClr val="FF9900"/>
            </a:solidFill>
            <a:round/>
            <a:headEnd/>
            <a:tailEnd/>
          </a:ln>
          <a:effectLst/>
        </p:spPr>
        <p:txBody>
          <a:bodyPr/>
          <a:lstStyle/>
          <a:p>
            <a:endParaRPr lang="en-GB"/>
          </a:p>
        </p:txBody>
      </p:sp>
      <p:sp>
        <p:nvSpPr>
          <p:cNvPr id="14347" name="Line 11"/>
          <p:cNvSpPr>
            <a:spLocks noChangeShapeType="1"/>
          </p:cNvSpPr>
          <p:nvPr/>
        </p:nvSpPr>
        <p:spPr bwMode="auto">
          <a:xfrm>
            <a:off x="3924300" y="1557338"/>
            <a:ext cx="684213" cy="0"/>
          </a:xfrm>
          <a:prstGeom prst="line">
            <a:avLst/>
          </a:prstGeom>
          <a:noFill/>
          <a:ln w="38100">
            <a:solidFill>
              <a:srgbClr val="3366FF"/>
            </a:solidFill>
            <a:round/>
            <a:headEnd/>
            <a:tailEnd/>
          </a:ln>
          <a:effectLst/>
        </p:spPr>
        <p:txBody>
          <a:bodyPr/>
          <a:lstStyle/>
          <a:p>
            <a:endParaRPr lang="en-GB"/>
          </a:p>
        </p:txBody>
      </p:sp>
      <p:sp>
        <p:nvSpPr>
          <p:cNvPr id="14348" name="Line 12"/>
          <p:cNvSpPr>
            <a:spLocks noChangeShapeType="1"/>
          </p:cNvSpPr>
          <p:nvPr/>
        </p:nvSpPr>
        <p:spPr bwMode="auto">
          <a:xfrm>
            <a:off x="5219700" y="1557338"/>
            <a:ext cx="684213" cy="0"/>
          </a:xfrm>
          <a:prstGeom prst="line">
            <a:avLst/>
          </a:prstGeom>
          <a:noFill/>
          <a:ln w="38100">
            <a:solidFill>
              <a:srgbClr val="3366FF"/>
            </a:solidFill>
            <a:round/>
            <a:headEnd/>
            <a:tailEnd/>
          </a:ln>
          <a:effectLst/>
        </p:spPr>
        <p:txBody>
          <a:bodyPr/>
          <a:lstStyle/>
          <a:p>
            <a:endParaRPr lang="en-GB"/>
          </a:p>
        </p:txBody>
      </p:sp>
      <p:sp>
        <p:nvSpPr>
          <p:cNvPr id="14349" name="Line 13"/>
          <p:cNvSpPr>
            <a:spLocks noChangeShapeType="1"/>
          </p:cNvSpPr>
          <p:nvPr/>
        </p:nvSpPr>
        <p:spPr bwMode="auto">
          <a:xfrm>
            <a:off x="6516688" y="1557338"/>
            <a:ext cx="684212" cy="0"/>
          </a:xfrm>
          <a:prstGeom prst="line">
            <a:avLst/>
          </a:prstGeom>
          <a:noFill/>
          <a:ln w="38100">
            <a:solidFill>
              <a:srgbClr val="3366FF"/>
            </a:solidFill>
            <a:round/>
            <a:headEnd/>
            <a:tailEnd/>
          </a:ln>
          <a:effectLst/>
        </p:spPr>
        <p:txBody>
          <a:bodyPr/>
          <a:lstStyle/>
          <a:p>
            <a:endParaRPr lang="en-GB"/>
          </a:p>
        </p:txBody>
      </p:sp>
      <p:sp>
        <p:nvSpPr>
          <p:cNvPr id="14350" name="Line 14"/>
          <p:cNvSpPr>
            <a:spLocks noChangeShapeType="1"/>
          </p:cNvSpPr>
          <p:nvPr/>
        </p:nvSpPr>
        <p:spPr bwMode="auto">
          <a:xfrm>
            <a:off x="7812088" y="1557338"/>
            <a:ext cx="684212" cy="0"/>
          </a:xfrm>
          <a:prstGeom prst="line">
            <a:avLst/>
          </a:prstGeom>
          <a:noFill/>
          <a:ln w="38100">
            <a:solidFill>
              <a:srgbClr val="3366FF"/>
            </a:solidFill>
            <a:round/>
            <a:headEnd/>
            <a:tailEnd/>
          </a:ln>
          <a:effectLst/>
        </p:spPr>
        <p:txBody>
          <a:bodyPr/>
          <a:lstStyle/>
          <a:p>
            <a:endParaRPr lang="en-GB"/>
          </a:p>
        </p:txBody>
      </p:sp>
      <p:sp>
        <p:nvSpPr>
          <p:cNvPr id="14351" name="Line 15"/>
          <p:cNvSpPr>
            <a:spLocks noChangeShapeType="1"/>
          </p:cNvSpPr>
          <p:nvPr/>
        </p:nvSpPr>
        <p:spPr bwMode="auto">
          <a:xfrm>
            <a:off x="4572000" y="1557338"/>
            <a:ext cx="684213" cy="0"/>
          </a:xfrm>
          <a:prstGeom prst="line">
            <a:avLst/>
          </a:prstGeom>
          <a:noFill/>
          <a:ln w="38100">
            <a:solidFill>
              <a:srgbClr val="FF9900"/>
            </a:solidFill>
            <a:round/>
            <a:headEnd/>
            <a:tailEnd/>
          </a:ln>
          <a:effectLst/>
        </p:spPr>
        <p:txBody>
          <a:bodyPr/>
          <a:lstStyle/>
          <a:p>
            <a:endParaRPr lang="en-GB"/>
          </a:p>
        </p:txBody>
      </p:sp>
      <p:sp>
        <p:nvSpPr>
          <p:cNvPr id="14352" name="Line 16"/>
          <p:cNvSpPr>
            <a:spLocks noChangeShapeType="1"/>
          </p:cNvSpPr>
          <p:nvPr/>
        </p:nvSpPr>
        <p:spPr bwMode="auto">
          <a:xfrm>
            <a:off x="5867400" y="1557338"/>
            <a:ext cx="684213" cy="0"/>
          </a:xfrm>
          <a:prstGeom prst="line">
            <a:avLst/>
          </a:prstGeom>
          <a:noFill/>
          <a:ln w="38100">
            <a:solidFill>
              <a:srgbClr val="FF9900"/>
            </a:solidFill>
            <a:round/>
            <a:headEnd/>
            <a:tailEnd/>
          </a:ln>
          <a:effectLst/>
        </p:spPr>
        <p:txBody>
          <a:bodyPr/>
          <a:lstStyle/>
          <a:p>
            <a:endParaRPr lang="en-GB"/>
          </a:p>
        </p:txBody>
      </p:sp>
      <p:sp>
        <p:nvSpPr>
          <p:cNvPr id="14353" name="Line 17"/>
          <p:cNvSpPr>
            <a:spLocks noChangeShapeType="1"/>
          </p:cNvSpPr>
          <p:nvPr/>
        </p:nvSpPr>
        <p:spPr bwMode="auto">
          <a:xfrm>
            <a:off x="7164388" y="1557338"/>
            <a:ext cx="684212" cy="0"/>
          </a:xfrm>
          <a:prstGeom prst="line">
            <a:avLst/>
          </a:prstGeom>
          <a:noFill/>
          <a:ln w="38100">
            <a:solidFill>
              <a:srgbClr val="FF9900"/>
            </a:solidFill>
            <a:round/>
            <a:headEnd/>
            <a:tailEnd/>
          </a:ln>
          <a:effectLst/>
        </p:spPr>
        <p:txBody>
          <a:bodyPr/>
          <a:lstStyle/>
          <a:p>
            <a:endParaRPr lang="en-GB"/>
          </a:p>
        </p:txBody>
      </p:sp>
      <p:sp>
        <p:nvSpPr>
          <p:cNvPr id="14354" name="Line 18"/>
          <p:cNvSpPr>
            <a:spLocks noChangeShapeType="1"/>
          </p:cNvSpPr>
          <p:nvPr/>
        </p:nvSpPr>
        <p:spPr bwMode="auto">
          <a:xfrm>
            <a:off x="8459788" y="1557338"/>
            <a:ext cx="684212" cy="0"/>
          </a:xfrm>
          <a:prstGeom prst="line">
            <a:avLst/>
          </a:prstGeom>
          <a:noFill/>
          <a:ln w="38100">
            <a:solidFill>
              <a:srgbClr val="FF9900"/>
            </a:solidFill>
            <a:round/>
            <a:headEnd/>
            <a:tailEnd/>
          </a:ln>
          <a:effectLst/>
        </p:spPr>
        <p:txBody>
          <a:bodyPr/>
          <a:lstStyle/>
          <a:p>
            <a:endParaRPr lang="en-GB"/>
          </a:p>
        </p:txBody>
      </p:sp>
      <p:sp>
        <p:nvSpPr>
          <p:cNvPr id="14355" name="Text Box 19"/>
          <p:cNvSpPr txBox="1">
            <a:spLocks noChangeArrowheads="1"/>
          </p:cNvSpPr>
          <p:nvPr/>
        </p:nvSpPr>
        <p:spPr bwMode="auto">
          <a:xfrm>
            <a:off x="1116013" y="3284538"/>
            <a:ext cx="6840537" cy="2123658"/>
          </a:xfrm>
          <a:prstGeom prst="rect">
            <a:avLst/>
          </a:prstGeom>
          <a:noFill/>
          <a:ln w="9525">
            <a:noFill/>
            <a:miter lim="800000"/>
            <a:headEnd/>
            <a:tailEnd/>
          </a:ln>
          <a:effectLst/>
        </p:spPr>
        <p:txBody>
          <a:bodyPr>
            <a:spAutoFit/>
          </a:bodyPr>
          <a:lstStyle/>
          <a:p>
            <a:pPr algn="ctr">
              <a:spcBef>
                <a:spcPct val="50000"/>
              </a:spcBef>
            </a:pPr>
            <a:r>
              <a:rPr lang="en-GB" sz="3600" b="1" dirty="0">
                <a:latin typeface="Comic Sans MS" pitchFamily="66" charset="0"/>
              </a:rPr>
              <a:t> </a:t>
            </a:r>
            <a:r>
              <a:rPr lang="en-GB" sz="4400" b="1" dirty="0">
                <a:solidFill>
                  <a:srgbClr val="0066FF"/>
                </a:solidFill>
              </a:rPr>
              <a:t>A Model for Learning and Teaching -  Continuous Provision </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7" name="Line 5"/>
          <p:cNvSpPr>
            <a:spLocks noChangeShapeType="1"/>
          </p:cNvSpPr>
          <p:nvPr/>
        </p:nvSpPr>
        <p:spPr bwMode="auto">
          <a:xfrm>
            <a:off x="0" y="1557338"/>
            <a:ext cx="684213" cy="0"/>
          </a:xfrm>
          <a:prstGeom prst="line">
            <a:avLst/>
          </a:prstGeom>
          <a:noFill/>
          <a:ln w="38100">
            <a:solidFill>
              <a:srgbClr val="3366FF"/>
            </a:solidFill>
            <a:round/>
            <a:headEnd/>
            <a:tailEnd/>
          </a:ln>
          <a:effectLst/>
        </p:spPr>
        <p:txBody>
          <a:bodyPr/>
          <a:lstStyle/>
          <a:p>
            <a:endParaRPr lang="en-GB"/>
          </a:p>
        </p:txBody>
      </p:sp>
      <p:sp>
        <p:nvSpPr>
          <p:cNvPr id="28678" name="Line 6"/>
          <p:cNvSpPr>
            <a:spLocks noChangeShapeType="1"/>
          </p:cNvSpPr>
          <p:nvPr/>
        </p:nvSpPr>
        <p:spPr bwMode="auto">
          <a:xfrm>
            <a:off x="684213" y="1557338"/>
            <a:ext cx="684212" cy="0"/>
          </a:xfrm>
          <a:prstGeom prst="line">
            <a:avLst/>
          </a:prstGeom>
          <a:noFill/>
          <a:ln w="38100">
            <a:solidFill>
              <a:srgbClr val="FF9900"/>
            </a:solidFill>
            <a:round/>
            <a:headEnd/>
            <a:tailEnd/>
          </a:ln>
          <a:effectLst/>
        </p:spPr>
        <p:txBody>
          <a:bodyPr/>
          <a:lstStyle/>
          <a:p>
            <a:endParaRPr lang="en-GB"/>
          </a:p>
        </p:txBody>
      </p:sp>
      <p:sp>
        <p:nvSpPr>
          <p:cNvPr id="28679" name="Line 7"/>
          <p:cNvSpPr>
            <a:spLocks noChangeShapeType="1"/>
          </p:cNvSpPr>
          <p:nvPr/>
        </p:nvSpPr>
        <p:spPr bwMode="auto">
          <a:xfrm>
            <a:off x="1331913" y="1557338"/>
            <a:ext cx="684212" cy="0"/>
          </a:xfrm>
          <a:prstGeom prst="line">
            <a:avLst/>
          </a:prstGeom>
          <a:noFill/>
          <a:ln w="38100">
            <a:solidFill>
              <a:srgbClr val="3366FF"/>
            </a:solidFill>
            <a:round/>
            <a:headEnd/>
            <a:tailEnd/>
          </a:ln>
          <a:effectLst/>
        </p:spPr>
        <p:txBody>
          <a:bodyPr/>
          <a:lstStyle/>
          <a:p>
            <a:endParaRPr lang="en-GB"/>
          </a:p>
        </p:txBody>
      </p:sp>
      <p:sp>
        <p:nvSpPr>
          <p:cNvPr id="28680" name="Line 8"/>
          <p:cNvSpPr>
            <a:spLocks noChangeShapeType="1"/>
          </p:cNvSpPr>
          <p:nvPr/>
        </p:nvSpPr>
        <p:spPr bwMode="auto">
          <a:xfrm>
            <a:off x="1979613" y="1557338"/>
            <a:ext cx="684212" cy="0"/>
          </a:xfrm>
          <a:prstGeom prst="line">
            <a:avLst/>
          </a:prstGeom>
          <a:noFill/>
          <a:ln w="38100">
            <a:solidFill>
              <a:srgbClr val="FF9900"/>
            </a:solidFill>
            <a:round/>
            <a:headEnd/>
            <a:tailEnd/>
          </a:ln>
          <a:effectLst/>
        </p:spPr>
        <p:txBody>
          <a:bodyPr/>
          <a:lstStyle/>
          <a:p>
            <a:endParaRPr lang="en-GB"/>
          </a:p>
        </p:txBody>
      </p:sp>
      <p:sp>
        <p:nvSpPr>
          <p:cNvPr id="28681" name="Line 9"/>
          <p:cNvSpPr>
            <a:spLocks noChangeShapeType="1"/>
          </p:cNvSpPr>
          <p:nvPr/>
        </p:nvSpPr>
        <p:spPr bwMode="auto">
          <a:xfrm>
            <a:off x="2627313" y="1557338"/>
            <a:ext cx="684212" cy="0"/>
          </a:xfrm>
          <a:prstGeom prst="line">
            <a:avLst/>
          </a:prstGeom>
          <a:noFill/>
          <a:ln w="38100">
            <a:solidFill>
              <a:srgbClr val="3366FF"/>
            </a:solidFill>
            <a:round/>
            <a:headEnd/>
            <a:tailEnd/>
          </a:ln>
          <a:effectLst/>
        </p:spPr>
        <p:txBody>
          <a:bodyPr/>
          <a:lstStyle/>
          <a:p>
            <a:endParaRPr lang="en-GB"/>
          </a:p>
        </p:txBody>
      </p:sp>
      <p:sp>
        <p:nvSpPr>
          <p:cNvPr id="28682" name="Line 10"/>
          <p:cNvSpPr>
            <a:spLocks noChangeShapeType="1"/>
          </p:cNvSpPr>
          <p:nvPr/>
        </p:nvSpPr>
        <p:spPr bwMode="auto">
          <a:xfrm>
            <a:off x="3276600" y="1557338"/>
            <a:ext cx="684213" cy="0"/>
          </a:xfrm>
          <a:prstGeom prst="line">
            <a:avLst/>
          </a:prstGeom>
          <a:noFill/>
          <a:ln w="38100">
            <a:solidFill>
              <a:srgbClr val="FF9900"/>
            </a:solidFill>
            <a:round/>
            <a:headEnd/>
            <a:tailEnd/>
          </a:ln>
          <a:effectLst/>
        </p:spPr>
        <p:txBody>
          <a:bodyPr/>
          <a:lstStyle/>
          <a:p>
            <a:endParaRPr lang="en-GB"/>
          </a:p>
        </p:txBody>
      </p:sp>
      <p:sp>
        <p:nvSpPr>
          <p:cNvPr id="28683" name="Line 11"/>
          <p:cNvSpPr>
            <a:spLocks noChangeShapeType="1"/>
          </p:cNvSpPr>
          <p:nvPr/>
        </p:nvSpPr>
        <p:spPr bwMode="auto">
          <a:xfrm>
            <a:off x="3924300" y="1557338"/>
            <a:ext cx="684213" cy="0"/>
          </a:xfrm>
          <a:prstGeom prst="line">
            <a:avLst/>
          </a:prstGeom>
          <a:noFill/>
          <a:ln w="38100">
            <a:solidFill>
              <a:srgbClr val="3366FF"/>
            </a:solidFill>
            <a:round/>
            <a:headEnd/>
            <a:tailEnd/>
          </a:ln>
          <a:effectLst/>
        </p:spPr>
        <p:txBody>
          <a:bodyPr/>
          <a:lstStyle/>
          <a:p>
            <a:endParaRPr lang="en-GB"/>
          </a:p>
        </p:txBody>
      </p:sp>
      <p:sp>
        <p:nvSpPr>
          <p:cNvPr id="28684" name="Line 12"/>
          <p:cNvSpPr>
            <a:spLocks noChangeShapeType="1"/>
          </p:cNvSpPr>
          <p:nvPr/>
        </p:nvSpPr>
        <p:spPr bwMode="auto">
          <a:xfrm>
            <a:off x="5219700" y="1557338"/>
            <a:ext cx="684213" cy="0"/>
          </a:xfrm>
          <a:prstGeom prst="line">
            <a:avLst/>
          </a:prstGeom>
          <a:noFill/>
          <a:ln w="38100">
            <a:solidFill>
              <a:srgbClr val="3366FF"/>
            </a:solidFill>
            <a:round/>
            <a:headEnd/>
            <a:tailEnd/>
          </a:ln>
          <a:effectLst/>
        </p:spPr>
        <p:txBody>
          <a:bodyPr/>
          <a:lstStyle/>
          <a:p>
            <a:endParaRPr lang="en-GB"/>
          </a:p>
        </p:txBody>
      </p:sp>
      <p:sp>
        <p:nvSpPr>
          <p:cNvPr id="28685" name="Line 13"/>
          <p:cNvSpPr>
            <a:spLocks noChangeShapeType="1"/>
          </p:cNvSpPr>
          <p:nvPr/>
        </p:nvSpPr>
        <p:spPr bwMode="auto">
          <a:xfrm>
            <a:off x="6516688" y="1557338"/>
            <a:ext cx="684212" cy="0"/>
          </a:xfrm>
          <a:prstGeom prst="line">
            <a:avLst/>
          </a:prstGeom>
          <a:noFill/>
          <a:ln w="38100">
            <a:solidFill>
              <a:srgbClr val="3366FF"/>
            </a:solidFill>
            <a:round/>
            <a:headEnd/>
            <a:tailEnd/>
          </a:ln>
          <a:effectLst/>
        </p:spPr>
        <p:txBody>
          <a:bodyPr/>
          <a:lstStyle/>
          <a:p>
            <a:endParaRPr lang="en-GB"/>
          </a:p>
        </p:txBody>
      </p:sp>
      <p:sp>
        <p:nvSpPr>
          <p:cNvPr id="28686" name="Line 14"/>
          <p:cNvSpPr>
            <a:spLocks noChangeShapeType="1"/>
          </p:cNvSpPr>
          <p:nvPr/>
        </p:nvSpPr>
        <p:spPr bwMode="auto">
          <a:xfrm>
            <a:off x="7812088" y="1557338"/>
            <a:ext cx="684212" cy="0"/>
          </a:xfrm>
          <a:prstGeom prst="line">
            <a:avLst/>
          </a:prstGeom>
          <a:noFill/>
          <a:ln w="38100">
            <a:solidFill>
              <a:srgbClr val="3366FF"/>
            </a:solidFill>
            <a:round/>
            <a:headEnd/>
            <a:tailEnd/>
          </a:ln>
          <a:effectLst/>
        </p:spPr>
        <p:txBody>
          <a:bodyPr/>
          <a:lstStyle/>
          <a:p>
            <a:endParaRPr lang="en-GB"/>
          </a:p>
        </p:txBody>
      </p:sp>
      <p:sp>
        <p:nvSpPr>
          <p:cNvPr id="28687" name="Line 15"/>
          <p:cNvSpPr>
            <a:spLocks noChangeShapeType="1"/>
          </p:cNvSpPr>
          <p:nvPr/>
        </p:nvSpPr>
        <p:spPr bwMode="auto">
          <a:xfrm>
            <a:off x="4572000" y="1557338"/>
            <a:ext cx="684213" cy="0"/>
          </a:xfrm>
          <a:prstGeom prst="line">
            <a:avLst/>
          </a:prstGeom>
          <a:noFill/>
          <a:ln w="38100">
            <a:solidFill>
              <a:srgbClr val="FF9900"/>
            </a:solidFill>
            <a:round/>
            <a:headEnd/>
            <a:tailEnd/>
          </a:ln>
          <a:effectLst/>
        </p:spPr>
        <p:txBody>
          <a:bodyPr/>
          <a:lstStyle/>
          <a:p>
            <a:endParaRPr lang="en-GB"/>
          </a:p>
        </p:txBody>
      </p:sp>
      <p:sp>
        <p:nvSpPr>
          <p:cNvPr id="28688" name="Line 16"/>
          <p:cNvSpPr>
            <a:spLocks noChangeShapeType="1"/>
          </p:cNvSpPr>
          <p:nvPr/>
        </p:nvSpPr>
        <p:spPr bwMode="auto">
          <a:xfrm>
            <a:off x="5867400" y="1557338"/>
            <a:ext cx="684213" cy="0"/>
          </a:xfrm>
          <a:prstGeom prst="line">
            <a:avLst/>
          </a:prstGeom>
          <a:noFill/>
          <a:ln w="38100">
            <a:solidFill>
              <a:srgbClr val="FF9900"/>
            </a:solidFill>
            <a:round/>
            <a:headEnd/>
            <a:tailEnd/>
          </a:ln>
          <a:effectLst/>
        </p:spPr>
        <p:txBody>
          <a:bodyPr/>
          <a:lstStyle/>
          <a:p>
            <a:endParaRPr lang="en-GB"/>
          </a:p>
        </p:txBody>
      </p:sp>
      <p:sp>
        <p:nvSpPr>
          <p:cNvPr id="28689" name="Line 17"/>
          <p:cNvSpPr>
            <a:spLocks noChangeShapeType="1"/>
          </p:cNvSpPr>
          <p:nvPr/>
        </p:nvSpPr>
        <p:spPr bwMode="auto">
          <a:xfrm>
            <a:off x="7164388" y="1557338"/>
            <a:ext cx="684212" cy="0"/>
          </a:xfrm>
          <a:prstGeom prst="line">
            <a:avLst/>
          </a:prstGeom>
          <a:noFill/>
          <a:ln w="38100">
            <a:solidFill>
              <a:srgbClr val="FF9900"/>
            </a:solidFill>
            <a:round/>
            <a:headEnd/>
            <a:tailEnd/>
          </a:ln>
          <a:effectLst/>
        </p:spPr>
        <p:txBody>
          <a:bodyPr/>
          <a:lstStyle/>
          <a:p>
            <a:endParaRPr lang="en-GB"/>
          </a:p>
        </p:txBody>
      </p:sp>
      <p:sp>
        <p:nvSpPr>
          <p:cNvPr id="28690" name="Line 18"/>
          <p:cNvSpPr>
            <a:spLocks noChangeShapeType="1"/>
          </p:cNvSpPr>
          <p:nvPr/>
        </p:nvSpPr>
        <p:spPr bwMode="auto">
          <a:xfrm>
            <a:off x="8459788" y="1557338"/>
            <a:ext cx="684212" cy="0"/>
          </a:xfrm>
          <a:prstGeom prst="line">
            <a:avLst/>
          </a:prstGeom>
          <a:noFill/>
          <a:ln w="38100">
            <a:solidFill>
              <a:srgbClr val="FF9900"/>
            </a:solidFill>
            <a:round/>
            <a:headEnd/>
            <a:tailEnd/>
          </a:ln>
          <a:effectLst/>
        </p:spPr>
        <p:txBody>
          <a:bodyPr/>
          <a:lstStyle/>
          <a:p>
            <a:endParaRPr lang="en-GB"/>
          </a:p>
        </p:txBody>
      </p:sp>
      <p:sp>
        <p:nvSpPr>
          <p:cNvPr id="28691" name="AutoShape 19"/>
          <p:cNvSpPr>
            <a:spLocks noChangeArrowheads="1"/>
          </p:cNvSpPr>
          <p:nvPr/>
        </p:nvSpPr>
        <p:spPr bwMode="auto">
          <a:xfrm rot="10800000">
            <a:off x="684213" y="5084763"/>
            <a:ext cx="5689600" cy="1368425"/>
          </a:xfrm>
          <a:custGeom>
            <a:avLst/>
            <a:gdLst>
              <a:gd name="G0" fmla="+- 3290 0 0"/>
              <a:gd name="G1" fmla="+- 21600 0 3290"/>
              <a:gd name="G2" fmla="*/ 3290 1 2"/>
              <a:gd name="G3" fmla="+- 21600 0 G2"/>
              <a:gd name="G4" fmla="+/ 3290 21600 2"/>
              <a:gd name="G5" fmla="+/ G1 0 2"/>
              <a:gd name="G6" fmla="*/ 21600 21600 3290"/>
              <a:gd name="G7" fmla="*/ G6 1 2"/>
              <a:gd name="G8" fmla="+- 21600 0 G7"/>
              <a:gd name="G9" fmla="*/ 21600 1 2"/>
              <a:gd name="G10" fmla="+- 3290 0 G9"/>
              <a:gd name="G11" fmla="?: G10 G8 0"/>
              <a:gd name="G12" fmla="?: G10 G7 21600"/>
              <a:gd name="T0" fmla="*/ 19955 w 21600"/>
              <a:gd name="T1" fmla="*/ 10800 h 21600"/>
              <a:gd name="T2" fmla="*/ 10800 w 21600"/>
              <a:gd name="T3" fmla="*/ 21600 h 21600"/>
              <a:gd name="T4" fmla="*/ 1645 w 21600"/>
              <a:gd name="T5" fmla="*/ 10800 h 21600"/>
              <a:gd name="T6" fmla="*/ 10800 w 21600"/>
              <a:gd name="T7" fmla="*/ 0 h 21600"/>
              <a:gd name="T8" fmla="*/ 3445 w 21600"/>
              <a:gd name="T9" fmla="*/ 3445 h 21600"/>
              <a:gd name="T10" fmla="*/ 18155 w 21600"/>
              <a:gd name="T11" fmla="*/ 18155 h 21600"/>
            </a:gdLst>
            <a:ahLst/>
            <a:cxnLst>
              <a:cxn ang="0">
                <a:pos x="T0" y="T1"/>
              </a:cxn>
              <a:cxn ang="0">
                <a:pos x="T2" y="T3"/>
              </a:cxn>
              <a:cxn ang="0">
                <a:pos x="T4" y="T5"/>
              </a:cxn>
              <a:cxn ang="0">
                <a:pos x="T6" y="T7"/>
              </a:cxn>
            </a:cxnLst>
            <a:rect l="T8" t="T9" r="T10" b="T11"/>
            <a:pathLst>
              <a:path w="21600" h="21600">
                <a:moveTo>
                  <a:pt x="0" y="0"/>
                </a:moveTo>
                <a:lnTo>
                  <a:pt x="3290" y="21600"/>
                </a:lnTo>
                <a:lnTo>
                  <a:pt x="18310" y="21600"/>
                </a:lnTo>
                <a:lnTo>
                  <a:pt x="21600" y="0"/>
                </a:lnTo>
                <a:close/>
              </a:path>
            </a:pathLst>
          </a:custGeom>
          <a:solidFill>
            <a:srgbClr val="A3FFC2"/>
          </a:solidFill>
          <a:ln w="9525">
            <a:solidFill>
              <a:schemeClr val="tx1"/>
            </a:solidFill>
            <a:miter lim="800000"/>
            <a:headEnd/>
            <a:tailEnd/>
          </a:ln>
          <a:effectLst/>
        </p:spPr>
        <p:txBody>
          <a:bodyPr wrap="none" anchor="ctr"/>
          <a:lstStyle/>
          <a:p>
            <a:endParaRPr lang="en-GB"/>
          </a:p>
        </p:txBody>
      </p:sp>
      <p:sp>
        <p:nvSpPr>
          <p:cNvPr id="28692" name="AutoShape 20"/>
          <p:cNvSpPr>
            <a:spLocks noChangeArrowheads="1"/>
          </p:cNvSpPr>
          <p:nvPr/>
        </p:nvSpPr>
        <p:spPr bwMode="auto">
          <a:xfrm rot="10800000">
            <a:off x="1547813" y="3644900"/>
            <a:ext cx="3959225" cy="1438275"/>
          </a:xfrm>
          <a:custGeom>
            <a:avLst/>
            <a:gdLst>
              <a:gd name="G0" fmla="+- 4576 0 0"/>
              <a:gd name="G1" fmla="+- 21600 0 4576"/>
              <a:gd name="G2" fmla="*/ 4576 1 2"/>
              <a:gd name="G3" fmla="+- 21600 0 G2"/>
              <a:gd name="G4" fmla="+/ 4576 21600 2"/>
              <a:gd name="G5" fmla="+/ G1 0 2"/>
              <a:gd name="G6" fmla="*/ 21600 21600 4576"/>
              <a:gd name="G7" fmla="*/ G6 1 2"/>
              <a:gd name="G8" fmla="+- 21600 0 G7"/>
              <a:gd name="G9" fmla="*/ 21600 1 2"/>
              <a:gd name="G10" fmla="+- 4576 0 G9"/>
              <a:gd name="G11" fmla="?: G10 G8 0"/>
              <a:gd name="G12" fmla="?: G10 G7 21600"/>
              <a:gd name="T0" fmla="*/ 19312 w 21600"/>
              <a:gd name="T1" fmla="*/ 10800 h 21600"/>
              <a:gd name="T2" fmla="*/ 10800 w 21600"/>
              <a:gd name="T3" fmla="*/ 21600 h 21600"/>
              <a:gd name="T4" fmla="*/ 2288 w 21600"/>
              <a:gd name="T5" fmla="*/ 10800 h 21600"/>
              <a:gd name="T6" fmla="*/ 10800 w 21600"/>
              <a:gd name="T7" fmla="*/ 0 h 21600"/>
              <a:gd name="T8" fmla="*/ 4088 w 21600"/>
              <a:gd name="T9" fmla="*/ 4088 h 21600"/>
              <a:gd name="T10" fmla="*/ 17512 w 21600"/>
              <a:gd name="T11" fmla="*/ 17512 h 21600"/>
            </a:gdLst>
            <a:ahLst/>
            <a:cxnLst>
              <a:cxn ang="0">
                <a:pos x="T0" y="T1"/>
              </a:cxn>
              <a:cxn ang="0">
                <a:pos x="T2" y="T3"/>
              </a:cxn>
              <a:cxn ang="0">
                <a:pos x="T4" y="T5"/>
              </a:cxn>
              <a:cxn ang="0">
                <a:pos x="T6" y="T7"/>
              </a:cxn>
            </a:cxnLst>
            <a:rect l="T8" t="T9" r="T10" b="T11"/>
            <a:pathLst>
              <a:path w="21600" h="21600">
                <a:moveTo>
                  <a:pt x="0" y="0"/>
                </a:moveTo>
                <a:lnTo>
                  <a:pt x="4576" y="21600"/>
                </a:lnTo>
                <a:lnTo>
                  <a:pt x="17024" y="21600"/>
                </a:lnTo>
                <a:lnTo>
                  <a:pt x="21600" y="0"/>
                </a:lnTo>
                <a:close/>
              </a:path>
            </a:pathLst>
          </a:custGeom>
          <a:solidFill>
            <a:srgbClr val="A3FFC2"/>
          </a:solidFill>
          <a:ln w="9525">
            <a:solidFill>
              <a:schemeClr val="tx1"/>
            </a:solidFill>
            <a:miter lim="800000"/>
            <a:headEnd/>
            <a:tailEnd/>
          </a:ln>
          <a:effectLst/>
        </p:spPr>
        <p:txBody>
          <a:bodyPr wrap="none" anchor="ctr"/>
          <a:lstStyle/>
          <a:p>
            <a:endParaRPr lang="en-GB"/>
          </a:p>
        </p:txBody>
      </p:sp>
      <p:sp>
        <p:nvSpPr>
          <p:cNvPr id="28693" name="AutoShape 21"/>
          <p:cNvSpPr>
            <a:spLocks noChangeArrowheads="1"/>
          </p:cNvSpPr>
          <p:nvPr/>
        </p:nvSpPr>
        <p:spPr bwMode="auto">
          <a:xfrm>
            <a:off x="2411413" y="1700213"/>
            <a:ext cx="2232025" cy="1944687"/>
          </a:xfrm>
          <a:prstGeom prst="triangle">
            <a:avLst>
              <a:gd name="adj" fmla="val 49866"/>
            </a:avLst>
          </a:prstGeom>
          <a:solidFill>
            <a:srgbClr val="A3FFC2"/>
          </a:solidFill>
          <a:ln w="9525">
            <a:solidFill>
              <a:schemeClr val="tx1"/>
            </a:solidFill>
            <a:miter lim="800000"/>
            <a:headEnd/>
            <a:tailEnd/>
          </a:ln>
          <a:effectLst/>
        </p:spPr>
        <p:txBody>
          <a:bodyPr wrap="none" anchor="ctr"/>
          <a:lstStyle/>
          <a:p>
            <a:endParaRPr lang="en-GB"/>
          </a:p>
        </p:txBody>
      </p:sp>
      <p:sp>
        <p:nvSpPr>
          <p:cNvPr id="28694" name="Text Box 22"/>
          <p:cNvSpPr txBox="1">
            <a:spLocks noChangeArrowheads="1"/>
          </p:cNvSpPr>
          <p:nvPr/>
        </p:nvSpPr>
        <p:spPr bwMode="auto">
          <a:xfrm>
            <a:off x="1547813" y="5516563"/>
            <a:ext cx="3889375" cy="336550"/>
          </a:xfrm>
          <a:prstGeom prst="rect">
            <a:avLst/>
          </a:prstGeom>
          <a:solidFill>
            <a:schemeClr val="bg1">
              <a:alpha val="0"/>
            </a:schemeClr>
          </a:solidFill>
          <a:ln w="9525">
            <a:noFill/>
            <a:miter lim="800000"/>
            <a:headEnd/>
            <a:tailEnd/>
          </a:ln>
          <a:effectLst/>
        </p:spPr>
        <p:txBody>
          <a:bodyPr>
            <a:spAutoFit/>
          </a:bodyPr>
          <a:lstStyle/>
          <a:p>
            <a:pPr algn="ctr">
              <a:spcBef>
                <a:spcPct val="50000"/>
              </a:spcBef>
            </a:pPr>
            <a:r>
              <a:rPr lang="en-GB" sz="1600" b="1"/>
              <a:t>CONTINUOUS PROVISION</a:t>
            </a:r>
          </a:p>
        </p:txBody>
      </p:sp>
      <p:sp>
        <p:nvSpPr>
          <p:cNvPr id="28695" name="Text Box 23"/>
          <p:cNvSpPr txBox="1">
            <a:spLocks noChangeArrowheads="1"/>
          </p:cNvSpPr>
          <p:nvPr/>
        </p:nvSpPr>
        <p:spPr bwMode="auto">
          <a:xfrm>
            <a:off x="2411413" y="4005263"/>
            <a:ext cx="2232025" cy="581025"/>
          </a:xfrm>
          <a:prstGeom prst="rect">
            <a:avLst/>
          </a:prstGeom>
          <a:solidFill>
            <a:schemeClr val="bg1">
              <a:alpha val="0"/>
            </a:schemeClr>
          </a:solidFill>
          <a:ln w="9525">
            <a:noFill/>
            <a:miter lim="800000"/>
            <a:headEnd/>
            <a:tailEnd/>
          </a:ln>
          <a:effectLst/>
        </p:spPr>
        <p:txBody>
          <a:bodyPr>
            <a:spAutoFit/>
          </a:bodyPr>
          <a:lstStyle/>
          <a:p>
            <a:pPr algn="ctr">
              <a:spcBef>
                <a:spcPct val="50000"/>
              </a:spcBef>
            </a:pPr>
            <a:r>
              <a:rPr lang="en-GB" sz="1600" b="1"/>
              <a:t>ENHANCED PROVISION</a:t>
            </a:r>
          </a:p>
        </p:txBody>
      </p:sp>
      <p:sp>
        <p:nvSpPr>
          <p:cNvPr id="28696" name="Text Box 24"/>
          <p:cNvSpPr txBox="1">
            <a:spLocks noChangeArrowheads="1"/>
          </p:cNvSpPr>
          <p:nvPr/>
        </p:nvSpPr>
        <p:spPr bwMode="auto">
          <a:xfrm>
            <a:off x="2843808" y="2516703"/>
            <a:ext cx="1368425" cy="1200329"/>
          </a:xfrm>
          <a:prstGeom prst="rect">
            <a:avLst/>
          </a:prstGeom>
          <a:solidFill>
            <a:schemeClr val="bg1">
              <a:alpha val="0"/>
            </a:schemeClr>
          </a:solidFill>
          <a:ln w="9525">
            <a:noFill/>
            <a:miter lim="800000"/>
            <a:headEnd/>
            <a:tailEnd/>
          </a:ln>
          <a:effectLst/>
        </p:spPr>
        <p:txBody>
          <a:bodyPr>
            <a:spAutoFit/>
          </a:bodyPr>
          <a:lstStyle/>
          <a:p>
            <a:pPr algn="ctr">
              <a:spcBef>
                <a:spcPct val="50000"/>
              </a:spcBef>
            </a:pPr>
            <a:r>
              <a:rPr lang="en-GB" sz="1600" b="1" dirty="0"/>
              <a:t>FOCUSED TASKS</a:t>
            </a:r>
          </a:p>
          <a:p>
            <a:pPr algn="ctr">
              <a:spcBef>
                <a:spcPct val="50000"/>
              </a:spcBef>
            </a:pPr>
            <a:r>
              <a:rPr lang="en-GB" sz="1600" b="1" dirty="0"/>
              <a:t>DIRECTED ACTIVITIES</a:t>
            </a:r>
          </a:p>
        </p:txBody>
      </p:sp>
      <p:sp>
        <p:nvSpPr>
          <p:cNvPr id="28697" name="Text Box 25"/>
          <p:cNvSpPr txBox="1">
            <a:spLocks noChangeArrowheads="1"/>
          </p:cNvSpPr>
          <p:nvPr/>
        </p:nvSpPr>
        <p:spPr bwMode="auto">
          <a:xfrm>
            <a:off x="6300788" y="5084763"/>
            <a:ext cx="2447925" cy="1190625"/>
          </a:xfrm>
          <a:prstGeom prst="rect">
            <a:avLst/>
          </a:prstGeom>
          <a:noFill/>
          <a:ln w="9525">
            <a:noFill/>
            <a:miter lim="800000"/>
            <a:headEnd/>
            <a:tailEnd/>
          </a:ln>
          <a:effectLst/>
        </p:spPr>
        <p:txBody>
          <a:bodyPr>
            <a:spAutoFit/>
          </a:bodyPr>
          <a:lstStyle/>
          <a:p>
            <a:pPr lvl="1"/>
            <a:r>
              <a:rPr lang="en-GB"/>
              <a:t>What we provide for children in terms of learning opportunities</a:t>
            </a:r>
          </a:p>
        </p:txBody>
      </p:sp>
      <p:sp>
        <p:nvSpPr>
          <p:cNvPr id="28698" name="Text Box 26"/>
          <p:cNvSpPr txBox="1">
            <a:spLocks noChangeArrowheads="1"/>
          </p:cNvSpPr>
          <p:nvPr/>
        </p:nvSpPr>
        <p:spPr bwMode="auto">
          <a:xfrm>
            <a:off x="6227763" y="3573463"/>
            <a:ext cx="2592387" cy="915987"/>
          </a:xfrm>
          <a:prstGeom prst="rect">
            <a:avLst/>
          </a:prstGeom>
          <a:noFill/>
          <a:ln w="9525">
            <a:noFill/>
            <a:miter lim="800000"/>
            <a:headEnd/>
            <a:tailEnd/>
          </a:ln>
          <a:effectLst/>
        </p:spPr>
        <p:txBody>
          <a:bodyPr>
            <a:spAutoFit/>
          </a:bodyPr>
          <a:lstStyle/>
          <a:p>
            <a:pPr lvl="1"/>
            <a:r>
              <a:rPr lang="en-GB"/>
              <a:t>How we enhance,</a:t>
            </a:r>
          </a:p>
          <a:p>
            <a:pPr lvl="1"/>
            <a:r>
              <a:rPr lang="en-GB"/>
              <a:t>enrich and extend</a:t>
            </a:r>
          </a:p>
          <a:p>
            <a:pPr lvl="1"/>
            <a:r>
              <a:rPr lang="en-GB"/>
              <a:t>children’s learning</a:t>
            </a:r>
          </a:p>
        </p:txBody>
      </p:sp>
      <p:sp>
        <p:nvSpPr>
          <p:cNvPr id="28699" name="Text Box 27"/>
          <p:cNvSpPr txBox="1">
            <a:spLocks noChangeArrowheads="1"/>
          </p:cNvSpPr>
          <p:nvPr/>
        </p:nvSpPr>
        <p:spPr bwMode="auto">
          <a:xfrm>
            <a:off x="4787900" y="2060575"/>
            <a:ext cx="4356100" cy="915988"/>
          </a:xfrm>
          <a:prstGeom prst="rect">
            <a:avLst/>
          </a:prstGeom>
          <a:noFill/>
          <a:ln w="9525">
            <a:noFill/>
            <a:miter lim="800000"/>
            <a:headEnd/>
            <a:tailEnd/>
          </a:ln>
          <a:effectLst/>
        </p:spPr>
        <p:txBody>
          <a:bodyPr>
            <a:spAutoFit/>
          </a:bodyPr>
          <a:lstStyle/>
          <a:p>
            <a:pPr>
              <a:spcBef>
                <a:spcPct val="50000"/>
              </a:spcBef>
            </a:pPr>
            <a:r>
              <a:rPr lang="en-GB"/>
              <a:t>How we initiate, direct and model what children need to learn in order to become confident, independent life-long learners</a:t>
            </a:r>
          </a:p>
        </p:txBody>
      </p:sp>
      <p:sp>
        <p:nvSpPr>
          <p:cNvPr id="28700" name="AutoShape 28"/>
          <p:cNvSpPr>
            <a:spLocks noChangeArrowheads="1"/>
          </p:cNvSpPr>
          <p:nvPr/>
        </p:nvSpPr>
        <p:spPr bwMode="auto">
          <a:xfrm>
            <a:off x="6011863" y="5373688"/>
            <a:ext cx="503237" cy="360362"/>
          </a:xfrm>
          <a:prstGeom prst="leftArrow">
            <a:avLst>
              <a:gd name="adj1" fmla="val 50000"/>
              <a:gd name="adj2" fmla="val 34912"/>
            </a:avLst>
          </a:prstGeom>
          <a:solidFill>
            <a:schemeClr val="tx1"/>
          </a:solidFill>
          <a:ln w="9525">
            <a:solidFill>
              <a:schemeClr val="tx1"/>
            </a:solidFill>
            <a:miter lim="800000"/>
            <a:headEnd/>
            <a:tailEnd/>
          </a:ln>
          <a:effectLst/>
        </p:spPr>
        <p:txBody>
          <a:bodyPr wrap="none" anchor="ctr"/>
          <a:lstStyle/>
          <a:p>
            <a:endParaRPr lang="en-GB"/>
          </a:p>
        </p:txBody>
      </p:sp>
      <p:sp>
        <p:nvSpPr>
          <p:cNvPr id="28701" name="AutoShape 29"/>
          <p:cNvSpPr>
            <a:spLocks noChangeArrowheads="1"/>
          </p:cNvSpPr>
          <p:nvPr/>
        </p:nvSpPr>
        <p:spPr bwMode="auto">
          <a:xfrm>
            <a:off x="4211638" y="2276475"/>
            <a:ext cx="503237" cy="360363"/>
          </a:xfrm>
          <a:prstGeom prst="leftArrow">
            <a:avLst>
              <a:gd name="adj1" fmla="val 50000"/>
              <a:gd name="adj2" fmla="val 34912"/>
            </a:avLst>
          </a:prstGeom>
          <a:solidFill>
            <a:schemeClr val="tx1"/>
          </a:solidFill>
          <a:ln w="9525">
            <a:solidFill>
              <a:schemeClr val="tx1"/>
            </a:solidFill>
            <a:miter lim="800000"/>
            <a:headEnd/>
            <a:tailEnd/>
          </a:ln>
          <a:effectLst/>
        </p:spPr>
        <p:txBody>
          <a:bodyPr wrap="none" anchor="ctr"/>
          <a:lstStyle/>
          <a:p>
            <a:endParaRPr lang="en-GB"/>
          </a:p>
        </p:txBody>
      </p:sp>
      <p:sp>
        <p:nvSpPr>
          <p:cNvPr id="28702" name="AutoShape 30"/>
          <p:cNvSpPr>
            <a:spLocks noChangeArrowheads="1"/>
          </p:cNvSpPr>
          <p:nvPr/>
        </p:nvSpPr>
        <p:spPr bwMode="auto">
          <a:xfrm>
            <a:off x="5292725" y="3933825"/>
            <a:ext cx="503238" cy="360363"/>
          </a:xfrm>
          <a:prstGeom prst="leftArrow">
            <a:avLst>
              <a:gd name="adj1" fmla="val 50000"/>
              <a:gd name="adj2" fmla="val 34912"/>
            </a:avLst>
          </a:prstGeom>
          <a:solidFill>
            <a:schemeClr val="tx1"/>
          </a:solidFill>
          <a:ln w="9525">
            <a:solidFill>
              <a:schemeClr val="tx1"/>
            </a:solidFill>
            <a:miter lim="800000"/>
            <a:headEnd/>
            <a:tailEnd/>
          </a:ln>
          <a:effectLst/>
        </p:spPr>
        <p:txBody>
          <a:bodyPr wrap="none" anchor="ctr"/>
          <a:lstStyle/>
          <a:p>
            <a:endParaRPr lang="en-GB"/>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8691"/>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28694">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8692"/>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28695">
                                            <p:txEl>
                                              <p:pRg st="0" end="0"/>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28693"/>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28696">
                                            <p:txEl>
                                              <p:pRg st="0" end="0"/>
                                            </p:txEl>
                                          </p:spTgt>
                                        </p:tgtEl>
                                        <p:attrNameLst>
                                          <p:attrName>style.visibility</p:attrName>
                                        </p:attrNameLst>
                                      </p:cBhvr>
                                      <p:to>
                                        <p:strVal val="visible"/>
                                      </p:to>
                                    </p:set>
                                  </p:childTnLst>
                                </p:cTn>
                              </p:par>
                              <p:par>
                                <p:cTn id="27" presetID="1" presetClass="entr" presetSubtype="0" fill="hold" nodeType="withEffect">
                                  <p:stCondLst>
                                    <p:cond delay="0"/>
                                  </p:stCondLst>
                                  <p:childTnLst>
                                    <p:set>
                                      <p:cBhvr>
                                        <p:cTn id="28" dur="1" fill="hold">
                                          <p:stCondLst>
                                            <p:cond delay="0"/>
                                          </p:stCondLst>
                                        </p:cTn>
                                        <p:tgtEl>
                                          <p:spTgt spid="28696">
                                            <p:txEl>
                                              <p:pRg st="1" end="1"/>
                                            </p:txEl>
                                          </p:spTgt>
                                        </p:tgtEl>
                                        <p:attrNameLst>
                                          <p:attrName>style.visibility</p:attrName>
                                        </p:attrNameLst>
                                      </p:cBhvr>
                                      <p:to>
                                        <p:strVal val="visible"/>
                                      </p:to>
                                    </p:set>
                                  </p:childTnLst>
                                </p:cTn>
                              </p:par>
                            </p:childTnLst>
                          </p:cTn>
                        </p:par>
                      </p:childTnLst>
                    </p:cTn>
                  </p:par>
                  <p:par>
                    <p:cTn id="29" fill="hold">
                      <p:stCondLst>
                        <p:cond delay="indefinite"/>
                      </p:stCondLst>
                      <p:childTnLst>
                        <p:par>
                          <p:cTn id="30" fill="hold">
                            <p:stCondLst>
                              <p:cond delay="0"/>
                            </p:stCondLst>
                            <p:childTnLst>
                              <p:par>
                                <p:cTn id="31" presetID="1" presetClass="entr" presetSubtype="0" fill="hold" grpId="0" nodeType="clickEffect">
                                  <p:stCondLst>
                                    <p:cond delay="0"/>
                                  </p:stCondLst>
                                  <p:childTnLst>
                                    <p:set>
                                      <p:cBhvr>
                                        <p:cTn id="32" dur="1" fill="hold">
                                          <p:stCondLst>
                                            <p:cond delay="0"/>
                                          </p:stCondLst>
                                        </p:cTn>
                                        <p:tgtEl>
                                          <p:spTgt spid="28697"/>
                                        </p:tgtEl>
                                        <p:attrNameLst>
                                          <p:attrName>style.visibility</p:attrName>
                                        </p:attrNameLst>
                                      </p:cBhvr>
                                      <p:to>
                                        <p:strVal val="visible"/>
                                      </p:to>
                                    </p:set>
                                  </p:childTnLst>
                                </p:cTn>
                              </p:par>
                              <p:par>
                                <p:cTn id="33" presetID="1" presetClass="entr" presetSubtype="0" fill="hold" grpId="0" nodeType="withEffect">
                                  <p:stCondLst>
                                    <p:cond delay="0"/>
                                  </p:stCondLst>
                                  <p:childTnLst>
                                    <p:set>
                                      <p:cBhvr>
                                        <p:cTn id="34" dur="1" fill="hold">
                                          <p:stCondLst>
                                            <p:cond delay="0"/>
                                          </p:stCondLst>
                                        </p:cTn>
                                        <p:tgtEl>
                                          <p:spTgt spid="28700"/>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28698"/>
                                        </p:tgtEl>
                                        <p:attrNameLst>
                                          <p:attrName>style.visibility</p:attrName>
                                        </p:attrNameLst>
                                      </p:cBhvr>
                                      <p:to>
                                        <p:strVal val="visible"/>
                                      </p:to>
                                    </p:set>
                                  </p:childTnLst>
                                </p:cTn>
                              </p:par>
                              <p:par>
                                <p:cTn id="39" presetID="1" presetClass="entr" presetSubtype="0" fill="hold" grpId="0" nodeType="withEffect">
                                  <p:stCondLst>
                                    <p:cond delay="0"/>
                                  </p:stCondLst>
                                  <p:childTnLst>
                                    <p:set>
                                      <p:cBhvr>
                                        <p:cTn id="40" dur="1" fill="hold">
                                          <p:stCondLst>
                                            <p:cond delay="0"/>
                                          </p:stCondLst>
                                        </p:cTn>
                                        <p:tgtEl>
                                          <p:spTgt spid="28702"/>
                                        </p:tgtEl>
                                        <p:attrNameLst>
                                          <p:attrName>style.visibility</p:attrName>
                                        </p:attrNameLst>
                                      </p:cBhvr>
                                      <p:to>
                                        <p:strVal val="visible"/>
                                      </p:to>
                                    </p:set>
                                  </p:childTnLst>
                                </p:cTn>
                              </p:par>
                            </p:childTnLst>
                          </p:cTn>
                        </p:par>
                      </p:childTnLst>
                    </p:cTn>
                  </p:par>
                  <p:par>
                    <p:cTn id="41" fill="hold">
                      <p:stCondLst>
                        <p:cond delay="indefinite"/>
                      </p:stCondLst>
                      <p:childTnLst>
                        <p:par>
                          <p:cTn id="42" fill="hold">
                            <p:stCondLst>
                              <p:cond delay="0"/>
                            </p:stCondLst>
                            <p:childTnLst>
                              <p:par>
                                <p:cTn id="43" presetID="1" presetClass="entr" presetSubtype="0" fill="hold" grpId="0" nodeType="clickEffect">
                                  <p:stCondLst>
                                    <p:cond delay="0"/>
                                  </p:stCondLst>
                                  <p:childTnLst>
                                    <p:set>
                                      <p:cBhvr>
                                        <p:cTn id="44" dur="1" fill="hold">
                                          <p:stCondLst>
                                            <p:cond delay="0"/>
                                          </p:stCondLst>
                                        </p:cTn>
                                        <p:tgtEl>
                                          <p:spTgt spid="28699"/>
                                        </p:tgtEl>
                                        <p:attrNameLst>
                                          <p:attrName>style.visibility</p:attrName>
                                        </p:attrNameLst>
                                      </p:cBhvr>
                                      <p:to>
                                        <p:strVal val="visible"/>
                                      </p:to>
                                    </p:set>
                                  </p:childTnLst>
                                </p:cTn>
                              </p:par>
                              <p:par>
                                <p:cTn id="45" presetID="1" presetClass="entr" presetSubtype="0" fill="hold" grpId="0" nodeType="withEffect">
                                  <p:stCondLst>
                                    <p:cond delay="0"/>
                                  </p:stCondLst>
                                  <p:childTnLst>
                                    <p:set>
                                      <p:cBhvr>
                                        <p:cTn id="46" dur="1" fill="hold">
                                          <p:stCondLst>
                                            <p:cond delay="0"/>
                                          </p:stCondLst>
                                        </p:cTn>
                                        <p:tgtEl>
                                          <p:spTgt spid="28701"/>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8691" grpId="0" animBg="1"/>
      <p:bldP spid="28692" grpId="0" animBg="1"/>
      <p:bldP spid="28693" grpId="0" animBg="1"/>
      <p:bldP spid="28697" grpId="0"/>
      <p:bldP spid="28698" grpId="0"/>
      <p:bldP spid="28699" grpId="0"/>
      <p:bldP spid="28700" grpId="0" animBg="1"/>
      <p:bldP spid="28701" grpId="0" animBg="1"/>
      <p:bldP spid="28702" grpId="0" animBg="1"/>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7" name="Line 5"/>
          <p:cNvSpPr>
            <a:spLocks noChangeShapeType="1"/>
          </p:cNvSpPr>
          <p:nvPr/>
        </p:nvSpPr>
        <p:spPr bwMode="auto">
          <a:xfrm>
            <a:off x="0" y="1557338"/>
            <a:ext cx="684213" cy="0"/>
          </a:xfrm>
          <a:prstGeom prst="line">
            <a:avLst/>
          </a:prstGeom>
          <a:noFill/>
          <a:ln w="38100">
            <a:solidFill>
              <a:srgbClr val="3366FF"/>
            </a:solidFill>
            <a:round/>
            <a:headEnd/>
            <a:tailEnd/>
          </a:ln>
          <a:effectLst/>
        </p:spPr>
        <p:txBody>
          <a:bodyPr/>
          <a:lstStyle/>
          <a:p>
            <a:endParaRPr lang="en-GB"/>
          </a:p>
        </p:txBody>
      </p:sp>
      <p:sp>
        <p:nvSpPr>
          <p:cNvPr id="6148" name="Line 6"/>
          <p:cNvSpPr>
            <a:spLocks noChangeShapeType="1"/>
          </p:cNvSpPr>
          <p:nvPr/>
        </p:nvSpPr>
        <p:spPr bwMode="auto">
          <a:xfrm>
            <a:off x="684213" y="1557338"/>
            <a:ext cx="684212" cy="0"/>
          </a:xfrm>
          <a:prstGeom prst="line">
            <a:avLst/>
          </a:prstGeom>
          <a:noFill/>
          <a:ln w="38100">
            <a:solidFill>
              <a:srgbClr val="FF9900"/>
            </a:solidFill>
            <a:round/>
            <a:headEnd/>
            <a:tailEnd/>
          </a:ln>
          <a:effectLst/>
        </p:spPr>
        <p:txBody>
          <a:bodyPr/>
          <a:lstStyle/>
          <a:p>
            <a:endParaRPr lang="en-GB"/>
          </a:p>
        </p:txBody>
      </p:sp>
      <p:sp>
        <p:nvSpPr>
          <p:cNvPr id="6149" name="Line 7"/>
          <p:cNvSpPr>
            <a:spLocks noChangeShapeType="1"/>
          </p:cNvSpPr>
          <p:nvPr/>
        </p:nvSpPr>
        <p:spPr bwMode="auto">
          <a:xfrm>
            <a:off x="1331913" y="1557338"/>
            <a:ext cx="684212" cy="0"/>
          </a:xfrm>
          <a:prstGeom prst="line">
            <a:avLst/>
          </a:prstGeom>
          <a:noFill/>
          <a:ln w="38100">
            <a:solidFill>
              <a:srgbClr val="3366FF"/>
            </a:solidFill>
            <a:round/>
            <a:headEnd/>
            <a:tailEnd/>
          </a:ln>
          <a:effectLst/>
        </p:spPr>
        <p:txBody>
          <a:bodyPr/>
          <a:lstStyle/>
          <a:p>
            <a:endParaRPr lang="en-GB"/>
          </a:p>
        </p:txBody>
      </p:sp>
      <p:sp>
        <p:nvSpPr>
          <p:cNvPr id="6150" name="Line 8"/>
          <p:cNvSpPr>
            <a:spLocks noChangeShapeType="1"/>
          </p:cNvSpPr>
          <p:nvPr/>
        </p:nvSpPr>
        <p:spPr bwMode="auto">
          <a:xfrm>
            <a:off x="1979613" y="1557338"/>
            <a:ext cx="684212" cy="0"/>
          </a:xfrm>
          <a:prstGeom prst="line">
            <a:avLst/>
          </a:prstGeom>
          <a:noFill/>
          <a:ln w="38100">
            <a:solidFill>
              <a:srgbClr val="FF9900"/>
            </a:solidFill>
            <a:round/>
            <a:headEnd/>
            <a:tailEnd/>
          </a:ln>
          <a:effectLst/>
        </p:spPr>
        <p:txBody>
          <a:bodyPr/>
          <a:lstStyle/>
          <a:p>
            <a:endParaRPr lang="en-GB"/>
          </a:p>
        </p:txBody>
      </p:sp>
      <p:sp>
        <p:nvSpPr>
          <p:cNvPr id="6151" name="Line 9"/>
          <p:cNvSpPr>
            <a:spLocks noChangeShapeType="1"/>
          </p:cNvSpPr>
          <p:nvPr/>
        </p:nvSpPr>
        <p:spPr bwMode="auto">
          <a:xfrm>
            <a:off x="2627313" y="1557338"/>
            <a:ext cx="684212" cy="0"/>
          </a:xfrm>
          <a:prstGeom prst="line">
            <a:avLst/>
          </a:prstGeom>
          <a:noFill/>
          <a:ln w="38100">
            <a:solidFill>
              <a:srgbClr val="3366FF"/>
            </a:solidFill>
            <a:round/>
            <a:headEnd/>
            <a:tailEnd/>
          </a:ln>
          <a:effectLst/>
        </p:spPr>
        <p:txBody>
          <a:bodyPr/>
          <a:lstStyle/>
          <a:p>
            <a:endParaRPr lang="en-GB"/>
          </a:p>
        </p:txBody>
      </p:sp>
      <p:sp>
        <p:nvSpPr>
          <p:cNvPr id="6152" name="Line 10"/>
          <p:cNvSpPr>
            <a:spLocks noChangeShapeType="1"/>
          </p:cNvSpPr>
          <p:nvPr/>
        </p:nvSpPr>
        <p:spPr bwMode="auto">
          <a:xfrm>
            <a:off x="3276600" y="1557338"/>
            <a:ext cx="684213" cy="0"/>
          </a:xfrm>
          <a:prstGeom prst="line">
            <a:avLst/>
          </a:prstGeom>
          <a:noFill/>
          <a:ln w="38100">
            <a:solidFill>
              <a:srgbClr val="FF9900"/>
            </a:solidFill>
            <a:round/>
            <a:headEnd/>
            <a:tailEnd/>
          </a:ln>
          <a:effectLst/>
        </p:spPr>
        <p:txBody>
          <a:bodyPr/>
          <a:lstStyle/>
          <a:p>
            <a:endParaRPr lang="en-GB"/>
          </a:p>
        </p:txBody>
      </p:sp>
      <p:sp>
        <p:nvSpPr>
          <p:cNvPr id="6153" name="Line 11"/>
          <p:cNvSpPr>
            <a:spLocks noChangeShapeType="1"/>
          </p:cNvSpPr>
          <p:nvPr/>
        </p:nvSpPr>
        <p:spPr bwMode="auto">
          <a:xfrm>
            <a:off x="3924300" y="1557338"/>
            <a:ext cx="684213" cy="0"/>
          </a:xfrm>
          <a:prstGeom prst="line">
            <a:avLst/>
          </a:prstGeom>
          <a:noFill/>
          <a:ln w="38100">
            <a:solidFill>
              <a:srgbClr val="3366FF"/>
            </a:solidFill>
            <a:round/>
            <a:headEnd/>
            <a:tailEnd/>
          </a:ln>
          <a:effectLst/>
        </p:spPr>
        <p:txBody>
          <a:bodyPr/>
          <a:lstStyle/>
          <a:p>
            <a:endParaRPr lang="en-GB"/>
          </a:p>
        </p:txBody>
      </p:sp>
      <p:sp>
        <p:nvSpPr>
          <p:cNvPr id="6154" name="Line 12"/>
          <p:cNvSpPr>
            <a:spLocks noChangeShapeType="1"/>
          </p:cNvSpPr>
          <p:nvPr/>
        </p:nvSpPr>
        <p:spPr bwMode="auto">
          <a:xfrm>
            <a:off x="5219700" y="1557338"/>
            <a:ext cx="684213" cy="0"/>
          </a:xfrm>
          <a:prstGeom prst="line">
            <a:avLst/>
          </a:prstGeom>
          <a:noFill/>
          <a:ln w="38100">
            <a:solidFill>
              <a:srgbClr val="3366FF"/>
            </a:solidFill>
            <a:round/>
            <a:headEnd/>
            <a:tailEnd/>
          </a:ln>
          <a:effectLst/>
        </p:spPr>
        <p:txBody>
          <a:bodyPr/>
          <a:lstStyle/>
          <a:p>
            <a:endParaRPr lang="en-GB"/>
          </a:p>
        </p:txBody>
      </p:sp>
      <p:sp>
        <p:nvSpPr>
          <p:cNvPr id="6155" name="Line 13"/>
          <p:cNvSpPr>
            <a:spLocks noChangeShapeType="1"/>
          </p:cNvSpPr>
          <p:nvPr/>
        </p:nvSpPr>
        <p:spPr bwMode="auto">
          <a:xfrm>
            <a:off x="6516688" y="1557338"/>
            <a:ext cx="684212" cy="0"/>
          </a:xfrm>
          <a:prstGeom prst="line">
            <a:avLst/>
          </a:prstGeom>
          <a:noFill/>
          <a:ln w="38100">
            <a:solidFill>
              <a:srgbClr val="3366FF"/>
            </a:solidFill>
            <a:round/>
            <a:headEnd/>
            <a:tailEnd/>
          </a:ln>
          <a:effectLst/>
        </p:spPr>
        <p:txBody>
          <a:bodyPr/>
          <a:lstStyle/>
          <a:p>
            <a:endParaRPr lang="en-GB"/>
          </a:p>
        </p:txBody>
      </p:sp>
      <p:sp>
        <p:nvSpPr>
          <p:cNvPr id="6156" name="Line 14"/>
          <p:cNvSpPr>
            <a:spLocks noChangeShapeType="1"/>
          </p:cNvSpPr>
          <p:nvPr/>
        </p:nvSpPr>
        <p:spPr bwMode="auto">
          <a:xfrm>
            <a:off x="7812088" y="1557338"/>
            <a:ext cx="684212" cy="0"/>
          </a:xfrm>
          <a:prstGeom prst="line">
            <a:avLst/>
          </a:prstGeom>
          <a:noFill/>
          <a:ln w="38100">
            <a:solidFill>
              <a:srgbClr val="3366FF"/>
            </a:solidFill>
            <a:round/>
            <a:headEnd/>
            <a:tailEnd/>
          </a:ln>
          <a:effectLst/>
        </p:spPr>
        <p:txBody>
          <a:bodyPr/>
          <a:lstStyle/>
          <a:p>
            <a:endParaRPr lang="en-GB"/>
          </a:p>
        </p:txBody>
      </p:sp>
      <p:sp>
        <p:nvSpPr>
          <p:cNvPr id="6157" name="Line 15"/>
          <p:cNvSpPr>
            <a:spLocks noChangeShapeType="1"/>
          </p:cNvSpPr>
          <p:nvPr/>
        </p:nvSpPr>
        <p:spPr bwMode="auto">
          <a:xfrm>
            <a:off x="4572000" y="1557338"/>
            <a:ext cx="684213" cy="0"/>
          </a:xfrm>
          <a:prstGeom prst="line">
            <a:avLst/>
          </a:prstGeom>
          <a:noFill/>
          <a:ln w="38100">
            <a:solidFill>
              <a:srgbClr val="FF9900"/>
            </a:solidFill>
            <a:round/>
            <a:headEnd/>
            <a:tailEnd/>
          </a:ln>
          <a:effectLst/>
        </p:spPr>
        <p:txBody>
          <a:bodyPr/>
          <a:lstStyle/>
          <a:p>
            <a:endParaRPr lang="en-GB"/>
          </a:p>
        </p:txBody>
      </p:sp>
      <p:sp>
        <p:nvSpPr>
          <p:cNvPr id="6158" name="Line 16"/>
          <p:cNvSpPr>
            <a:spLocks noChangeShapeType="1"/>
          </p:cNvSpPr>
          <p:nvPr/>
        </p:nvSpPr>
        <p:spPr bwMode="auto">
          <a:xfrm>
            <a:off x="5867400" y="1557338"/>
            <a:ext cx="684213" cy="0"/>
          </a:xfrm>
          <a:prstGeom prst="line">
            <a:avLst/>
          </a:prstGeom>
          <a:noFill/>
          <a:ln w="38100">
            <a:solidFill>
              <a:srgbClr val="FF9900"/>
            </a:solidFill>
            <a:round/>
            <a:headEnd/>
            <a:tailEnd/>
          </a:ln>
          <a:effectLst/>
        </p:spPr>
        <p:txBody>
          <a:bodyPr/>
          <a:lstStyle/>
          <a:p>
            <a:endParaRPr lang="en-GB"/>
          </a:p>
        </p:txBody>
      </p:sp>
      <p:sp>
        <p:nvSpPr>
          <p:cNvPr id="6159" name="Line 17"/>
          <p:cNvSpPr>
            <a:spLocks noChangeShapeType="1"/>
          </p:cNvSpPr>
          <p:nvPr/>
        </p:nvSpPr>
        <p:spPr bwMode="auto">
          <a:xfrm>
            <a:off x="7164388" y="1557338"/>
            <a:ext cx="684212" cy="0"/>
          </a:xfrm>
          <a:prstGeom prst="line">
            <a:avLst/>
          </a:prstGeom>
          <a:noFill/>
          <a:ln w="38100">
            <a:solidFill>
              <a:srgbClr val="FF9900"/>
            </a:solidFill>
            <a:round/>
            <a:headEnd/>
            <a:tailEnd/>
          </a:ln>
          <a:effectLst/>
        </p:spPr>
        <p:txBody>
          <a:bodyPr/>
          <a:lstStyle/>
          <a:p>
            <a:endParaRPr lang="en-GB"/>
          </a:p>
        </p:txBody>
      </p:sp>
      <p:sp>
        <p:nvSpPr>
          <p:cNvPr id="6160" name="Line 18"/>
          <p:cNvSpPr>
            <a:spLocks noChangeShapeType="1"/>
          </p:cNvSpPr>
          <p:nvPr/>
        </p:nvSpPr>
        <p:spPr bwMode="auto">
          <a:xfrm>
            <a:off x="8459788" y="1557338"/>
            <a:ext cx="684212" cy="0"/>
          </a:xfrm>
          <a:prstGeom prst="line">
            <a:avLst/>
          </a:prstGeom>
          <a:noFill/>
          <a:ln w="38100">
            <a:solidFill>
              <a:srgbClr val="FF9900"/>
            </a:solidFill>
            <a:round/>
            <a:headEnd/>
            <a:tailEnd/>
          </a:ln>
          <a:effectLst/>
        </p:spPr>
        <p:txBody>
          <a:bodyPr/>
          <a:lstStyle/>
          <a:p>
            <a:endParaRPr lang="en-GB"/>
          </a:p>
        </p:txBody>
      </p:sp>
      <p:sp>
        <p:nvSpPr>
          <p:cNvPr id="3091" name="Text Box 19"/>
          <p:cNvSpPr txBox="1">
            <a:spLocks noChangeArrowheads="1"/>
          </p:cNvSpPr>
          <p:nvPr/>
        </p:nvSpPr>
        <p:spPr bwMode="auto">
          <a:xfrm>
            <a:off x="250825" y="2205038"/>
            <a:ext cx="8642350" cy="2776537"/>
          </a:xfrm>
          <a:prstGeom prst="rect">
            <a:avLst/>
          </a:prstGeom>
          <a:noFill/>
          <a:ln w="9525">
            <a:noFill/>
            <a:miter lim="800000"/>
            <a:headEnd/>
            <a:tailEnd/>
          </a:ln>
          <a:effectLst/>
        </p:spPr>
        <p:txBody>
          <a:bodyPr>
            <a:spAutoFit/>
          </a:bodyPr>
          <a:lstStyle/>
          <a:p>
            <a:pPr algn="ctr">
              <a:spcBef>
                <a:spcPct val="50000"/>
              </a:spcBef>
            </a:pPr>
            <a:r>
              <a:rPr lang="en-GB" sz="3600"/>
              <a:t> </a:t>
            </a:r>
            <a:r>
              <a:rPr lang="en-GB" sz="3600">
                <a:solidFill>
                  <a:srgbClr val="0070C0"/>
                </a:solidFill>
              </a:rPr>
              <a:t>“</a:t>
            </a:r>
            <a:r>
              <a:rPr lang="en-GB" sz="2800">
                <a:solidFill>
                  <a:srgbClr val="0070C0"/>
                </a:solidFill>
              </a:rPr>
              <a:t>Knowing that adults, space, time and materials will be ‘</a:t>
            </a:r>
            <a:r>
              <a:rPr lang="en-GB" sz="2800" b="1">
                <a:solidFill>
                  <a:srgbClr val="0070C0"/>
                </a:solidFill>
              </a:rPr>
              <a:t>constant</a:t>
            </a:r>
            <a:r>
              <a:rPr lang="en-GB" sz="2800">
                <a:solidFill>
                  <a:srgbClr val="0070C0"/>
                </a:solidFill>
              </a:rPr>
              <a:t>’, the same today as yesterday, helps young children to assume responsibility for what they do and to follow their own consistent threads of thinking and doing without unnecessary hindrance or over-dependence on adults.”</a:t>
            </a:r>
          </a:p>
        </p:txBody>
      </p:sp>
      <p:sp>
        <p:nvSpPr>
          <p:cNvPr id="3092" name="Text Box 20"/>
          <p:cNvSpPr txBox="1">
            <a:spLocks noChangeArrowheads="1"/>
          </p:cNvSpPr>
          <p:nvPr/>
        </p:nvSpPr>
        <p:spPr bwMode="auto">
          <a:xfrm>
            <a:off x="163513" y="5516563"/>
            <a:ext cx="6119812" cy="1038225"/>
          </a:xfrm>
          <a:prstGeom prst="rect">
            <a:avLst/>
          </a:prstGeom>
          <a:noFill/>
          <a:ln w="9525">
            <a:noFill/>
            <a:miter lim="800000"/>
            <a:headEnd/>
            <a:tailEnd/>
          </a:ln>
          <a:effectLst/>
        </p:spPr>
        <p:txBody>
          <a:bodyPr>
            <a:spAutoFit/>
          </a:bodyPr>
          <a:lstStyle/>
          <a:p>
            <a:pPr algn="r"/>
            <a:r>
              <a:rPr lang="en-GB" sz="1600">
                <a:solidFill>
                  <a:srgbClr val="0070C0"/>
                </a:solidFill>
              </a:rPr>
              <a:t>‘Threads of Thinking’ Cathy Nutbrown</a:t>
            </a:r>
          </a:p>
          <a:p>
            <a:pPr algn="r"/>
            <a:r>
              <a:rPr lang="en-GB" sz="1600">
                <a:solidFill>
                  <a:srgbClr val="0070C0"/>
                </a:solidFill>
              </a:rPr>
              <a:t>Paul Chapman Publishing Limited 1999 – Second Edition</a:t>
            </a:r>
          </a:p>
          <a:p>
            <a:pPr>
              <a:spcBef>
                <a:spcPct val="50000"/>
              </a:spcBef>
            </a:pPr>
            <a:endParaRPr lang="en-GB" sz="2000">
              <a:solidFill>
                <a:srgbClr val="0070C0"/>
              </a:solidFill>
            </a:endParaRP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091">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309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091" grpId="0" build="p"/>
      <p:bldP spid="3092" grpId="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4103" name="Picture 23" descr="Glan Aber Follow Up 003"/>
          <p:cNvPicPr>
            <a:picLocks noChangeAspect="1" noChangeArrowheads="1"/>
          </p:cNvPicPr>
          <p:nvPr/>
        </p:nvPicPr>
        <p:blipFill>
          <a:blip r:embed="rId3" cstate="print"/>
          <a:srcRect/>
          <a:stretch>
            <a:fillRect/>
          </a:stretch>
        </p:blipFill>
        <p:spPr bwMode="auto">
          <a:xfrm>
            <a:off x="530225" y="4702175"/>
            <a:ext cx="2287588" cy="1897063"/>
          </a:xfrm>
          <a:prstGeom prst="rect">
            <a:avLst/>
          </a:prstGeom>
          <a:solidFill>
            <a:schemeClr val="bg1">
              <a:alpha val="0"/>
            </a:schemeClr>
          </a:solidFill>
          <a:ln w="9525">
            <a:noFill/>
            <a:miter lim="800000"/>
            <a:headEnd/>
            <a:tailEnd/>
          </a:ln>
        </p:spPr>
      </p:pic>
      <p:sp>
        <p:nvSpPr>
          <p:cNvPr id="5123" name="Line 3"/>
          <p:cNvSpPr>
            <a:spLocks noChangeShapeType="1"/>
          </p:cNvSpPr>
          <p:nvPr/>
        </p:nvSpPr>
        <p:spPr bwMode="auto">
          <a:xfrm>
            <a:off x="0" y="1557338"/>
            <a:ext cx="684213" cy="0"/>
          </a:xfrm>
          <a:prstGeom prst="line">
            <a:avLst/>
          </a:prstGeom>
          <a:noFill/>
          <a:ln w="38100">
            <a:solidFill>
              <a:srgbClr val="3366FF"/>
            </a:solidFill>
            <a:round/>
            <a:headEnd/>
            <a:tailEnd/>
          </a:ln>
        </p:spPr>
        <p:txBody>
          <a:bodyPr/>
          <a:lstStyle/>
          <a:p>
            <a:endParaRPr lang="en-GB"/>
          </a:p>
        </p:txBody>
      </p:sp>
      <p:sp>
        <p:nvSpPr>
          <p:cNvPr id="5124" name="Line 4"/>
          <p:cNvSpPr>
            <a:spLocks noChangeShapeType="1"/>
          </p:cNvSpPr>
          <p:nvPr/>
        </p:nvSpPr>
        <p:spPr bwMode="auto">
          <a:xfrm>
            <a:off x="684213" y="1557338"/>
            <a:ext cx="684212" cy="0"/>
          </a:xfrm>
          <a:prstGeom prst="line">
            <a:avLst/>
          </a:prstGeom>
          <a:noFill/>
          <a:ln w="38100">
            <a:solidFill>
              <a:srgbClr val="FF9900"/>
            </a:solidFill>
            <a:round/>
            <a:headEnd/>
            <a:tailEnd/>
          </a:ln>
        </p:spPr>
        <p:txBody>
          <a:bodyPr/>
          <a:lstStyle/>
          <a:p>
            <a:endParaRPr lang="en-GB"/>
          </a:p>
        </p:txBody>
      </p:sp>
      <p:sp>
        <p:nvSpPr>
          <p:cNvPr id="5125" name="Line 5"/>
          <p:cNvSpPr>
            <a:spLocks noChangeShapeType="1"/>
          </p:cNvSpPr>
          <p:nvPr/>
        </p:nvSpPr>
        <p:spPr bwMode="auto">
          <a:xfrm>
            <a:off x="1331913" y="1557338"/>
            <a:ext cx="684212" cy="0"/>
          </a:xfrm>
          <a:prstGeom prst="line">
            <a:avLst/>
          </a:prstGeom>
          <a:noFill/>
          <a:ln w="38100">
            <a:solidFill>
              <a:srgbClr val="3366FF"/>
            </a:solidFill>
            <a:round/>
            <a:headEnd/>
            <a:tailEnd/>
          </a:ln>
        </p:spPr>
        <p:txBody>
          <a:bodyPr/>
          <a:lstStyle/>
          <a:p>
            <a:endParaRPr lang="en-GB"/>
          </a:p>
        </p:txBody>
      </p:sp>
      <p:sp>
        <p:nvSpPr>
          <p:cNvPr id="5126" name="Line 6"/>
          <p:cNvSpPr>
            <a:spLocks noChangeShapeType="1"/>
          </p:cNvSpPr>
          <p:nvPr/>
        </p:nvSpPr>
        <p:spPr bwMode="auto">
          <a:xfrm>
            <a:off x="1979613" y="1557338"/>
            <a:ext cx="684212" cy="0"/>
          </a:xfrm>
          <a:prstGeom prst="line">
            <a:avLst/>
          </a:prstGeom>
          <a:noFill/>
          <a:ln w="38100">
            <a:solidFill>
              <a:srgbClr val="FF9900"/>
            </a:solidFill>
            <a:round/>
            <a:headEnd/>
            <a:tailEnd/>
          </a:ln>
        </p:spPr>
        <p:txBody>
          <a:bodyPr/>
          <a:lstStyle/>
          <a:p>
            <a:endParaRPr lang="en-GB"/>
          </a:p>
        </p:txBody>
      </p:sp>
      <p:sp>
        <p:nvSpPr>
          <p:cNvPr id="5127" name="Line 7"/>
          <p:cNvSpPr>
            <a:spLocks noChangeShapeType="1"/>
          </p:cNvSpPr>
          <p:nvPr/>
        </p:nvSpPr>
        <p:spPr bwMode="auto">
          <a:xfrm>
            <a:off x="2627313" y="1557338"/>
            <a:ext cx="684212" cy="0"/>
          </a:xfrm>
          <a:prstGeom prst="line">
            <a:avLst/>
          </a:prstGeom>
          <a:noFill/>
          <a:ln w="38100">
            <a:solidFill>
              <a:srgbClr val="3366FF"/>
            </a:solidFill>
            <a:round/>
            <a:headEnd/>
            <a:tailEnd/>
          </a:ln>
        </p:spPr>
        <p:txBody>
          <a:bodyPr/>
          <a:lstStyle/>
          <a:p>
            <a:endParaRPr lang="en-GB"/>
          </a:p>
        </p:txBody>
      </p:sp>
      <p:sp>
        <p:nvSpPr>
          <p:cNvPr id="5128" name="Line 8"/>
          <p:cNvSpPr>
            <a:spLocks noChangeShapeType="1"/>
          </p:cNvSpPr>
          <p:nvPr/>
        </p:nvSpPr>
        <p:spPr bwMode="auto">
          <a:xfrm>
            <a:off x="3276600" y="1557338"/>
            <a:ext cx="684213" cy="0"/>
          </a:xfrm>
          <a:prstGeom prst="line">
            <a:avLst/>
          </a:prstGeom>
          <a:noFill/>
          <a:ln w="38100">
            <a:solidFill>
              <a:srgbClr val="FF9900"/>
            </a:solidFill>
            <a:round/>
            <a:headEnd/>
            <a:tailEnd/>
          </a:ln>
        </p:spPr>
        <p:txBody>
          <a:bodyPr/>
          <a:lstStyle/>
          <a:p>
            <a:endParaRPr lang="en-GB"/>
          </a:p>
        </p:txBody>
      </p:sp>
      <p:sp>
        <p:nvSpPr>
          <p:cNvPr id="5129" name="Line 9"/>
          <p:cNvSpPr>
            <a:spLocks noChangeShapeType="1"/>
          </p:cNvSpPr>
          <p:nvPr/>
        </p:nvSpPr>
        <p:spPr bwMode="auto">
          <a:xfrm>
            <a:off x="3924300" y="1557338"/>
            <a:ext cx="684213" cy="0"/>
          </a:xfrm>
          <a:prstGeom prst="line">
            <a:avLst/>
          </a:prstGeom>
          <a:noFill/>
          <a:ln w="38100">
            <a:solidFill>
              <a:srgbClr val="3366FF"/>
            </a:solidFill>
            <a:round/>
            <a:headEnd/>
            <a:tailEnd/>
          </a:ln>
        </p:spPr>
        <p:txBody>
          <a:bodyPr/>
          <a:lstStyle/>
          <a:p>
            <a:endParaRPr lang="en-GB"/>
          </a:p>
        </p:txBody>
      </p:sp>
      <p:sp>
        <p:nvSpPr>
          <p:cNvPr id="5130" name="Line 10"/>
          <p:cNvSpPr>
            <a:spLocks noChangeShapeType="1"/>
          </p:cNvSpPr>
          <p:nvPr/>
        </p:nvSpPr>
        <p:spPr bwMode="auto">
          <a:xfrm>
            <a:off x="5219700" y="1557338"/>
            <a:ext cx="684213" cy="0"/>
          </a:xfrm>
          <a:prstGeom prst="line">
            <a:avLst/>
          </a:prstGeom>
          <a:noFill/>
          <a:ln w="38100">
            <a:solidFill>
              <a:srgbClr val="3366FF"/>
            </a:solidFill>
            <a:round/>
            <a:headEnd/>
            <a:tailEnd/>
          </a:ln>
        </p:spPr>
        <p:txBody>
          <a:bodyPr/>
          <a:lstStyle/>
          <a:p>
            <a:endParaRPr lang="en-GB"/>
          </a:p>
        </p:txBody>
      </p:sp>
      <p:sp>
        <p:nvSpPr>
          <p:cNvPr id="5131" name="Line 11"/>
          <p:cNvSpPr>
            <a:spLocks noChangeShapeType="1"/>
          </p:cNvSpPr>
          <p:nvPr/>
        </p:nvSpPr>
        <p:spPr bwMode="auto">
          <a:xfrm>
            <a:off x="6516688" y="1557338"/>
            <a:ext cx="684212" cy="0"/>
          </a:xfrm>
          <a:prstGeom prst="line">
            <a:avLst/>
          </a:prstGeom>
          <a:noFill/>
          <a:ln w="38100">
            <a:solidFill>
              <a:srgbClr val="3366FF"/>
            </a:solidFill>
            <a:round/>
            <a:headEnd/>
            <a:tailEnd/>
          </a:ln>
        </p:spPr>
        <p:txBody>
          <a:bodyPr/>
          <a:lstStyle/>
          <a:p>
            <a:endParaRPr lang="en-GB"/>
          </a:p>
        </p:txBody>
      </p:sp>
      <p:sp>
        <p:nvSpPr>
          <p:cNvPr id="5132" name="Line 12"/>
          <p:cNvSpPr>
            <a:spLocks noChangeShapeType="1"/>
          </p:cNvSpPr>
          <p:nvPr/>
        </p:nvSpPr>
        <p:spPr bwMode="auto">
          <a:xfrm>
            <a:off x="7812088" y="1557338"/>
            <a:ext cx="684212" cy="0"/>
          </a:xfrm>
          <a:prstGeom prst="line">
            <a:avLst/>
          </a:prstGeom>
          <a:noFill/>
          <a:ln w="38100">
            <a:solidFill>
              <a:srgbClr val="3366FF"/>
            </a:solidFill>
            <a:round/>
            <a:headEnd/>
            <a:tailEnd/>
          </a:ln>
        </p:spPr>
        <p:txBody>
          <a:bodyPr/>
          <a:lstStyle/>
          <a:p>
            <a:endParaRPr lang="en-GB"/>
          </a:p>
        </p:txBody>
      </p:sp>
      <p:sp>
        <p:nvSpPr>
          <p:cNvPr id="5133" name="Line 13"/>
          <p:cNvSpPr>
            <a:spLocks noChangeShapeType="1"/>
          </p:cNvSpPr>
          <p:nvPr/>
        </p:nvSpPr>
        <p:spPr bwMode="auto">
          <a:xfrm>
            <a:off x="4572000" y="1557338"/>
            <a:ext cx="684213" cy="0"/>
          </a:xfrm>
          <a:prstGeom prst="line">
            <a:avLst/>
          </a:prstGeom>
          <a:noFill/>
          <a:ln w="38100">
            <a:solidFill>
              <a:srgbClr val="FF9900"/>
            </a:solidFill>
            <a:round/>
            <a:headEnd/>
            <a:tailEnd/>
          </a:ln>
        </p:spPr>
        <p:txBody>
          <a:bodyPr/>
          <a:lstStyle/>
          <a:p>
            <a:endParaRPr lang="en-GB"/>
          </a:p>
        </p:txBody>
      </p:sp>
      <p:sp>
        <p:nvSpPr>
          <p:cNvPr id="5134" name="Line 14"/>
          <p:cNvSpPr>
            <a:spLocks noChangeShapeType="1"/>
          </p:cNvSpPr>
          <p:nvPr/>
        </p:nvSpPr>
        <p:spPr bwMode="auto">
          <a:xfrm>
            <a:off x="5867400" y="1557338"/>
            <a:ext cx="684213" cy="0"/>
          </a:xfrm>
          <a:prstGeom prst="line">
            <a:avLst/>
          </a:prstGeom>
          <a:noFill/>
          <a:ln w="38100">
            <a:solidFill>
              <a:srgbClr val="FF9900"/>
            </a:solidFill>
            <a:round/>
            <a:headEnd/>
            <a:tailEnd/>
          </a:ln>
        </p:spPr>
        <p:txBody>
          <a:bodyPr/>
          <a:lstStyle/>
          <a:p>
            <a:endParaRPr lang="en-GB"/>
          </a:p>
        </p:txBody>
      </p:sp>
      <p:sp>
        <p:nvSpPr>
          <p:cNvPr id="5135" name="Line 15"/>
          <p:cNvSpPr>
            <a:spLocks noChangeShapeType="1"/>
          </p:cNvSpPr>
          <p:nvPr/>
        </p:nvSpPr>
        <p:spPr bwMode="auto">
          <a:xfrm>
            <a:off x="7164388" y="1557338"/>
            <a:ext cx="684212" cy="0"/>
          </a:xfrm>
          <a:prstGeom prst="line">
            <a:avLst/>
          </a:prstGeom>
          <a:noFill/>
          <a:ln w="38100">
            <a:solidFill>
              <a:srgbClr val="FF9900"/>
            </a:solidFill>
            <a:round/>
            <a:headEnd/>
            <a:tailEnd/>
          </a:ln>
        </p:spPr>
        <p:txBody>
          <a:bodyPr/>
          <a:lstStyle/>
          <a:p>
            <a:endParaRPr lang="en-GB"/>
          </a:p>
        </p:txBody>
      </p:sp>
      <p:sp>
        <p:nvSpPr>
          <p:cNvPr id="5136" name="Line 16"/>
          <p:cNvSpPr>
            <a:spLocks noChangeShapeType="1"/>
          </p:cNvSpPr>
          <p:nvPr/>
        </p:nvSpPr>
        <p:spPr bwMode="auto">
          <a:xfrm>
            <a:off x="8459788" y="1557338"/>
            <a:ext cx="684212" cy="0"/>
          </a:xfrm>
          <a:prstGeom prst="line">
            <a:avLst/>
          </a:prstGeom>
          <a:noFill/>
          <a:ln w="38100">
            <a:solidFill>
              <a:srgbClr val="FF9900"/>
            </a:solidFill>
            <a:round/>
            <a:headEnd/>
            <a:tailEnd/>
          </a:ln>
        </p:spPr>
        <p:txBody>
          <a:bodyPr/>
          <a:lstStyle/>
          <a:p>
            <a:endParaRPr lang="en-GB"/>
          </a:p>
        </p:txBody>
      </p:sp>
      <p:sp>
        <p:nvSpPr>
          <p:cNvPr id="174104" name="Text Box 24"/>
          <p:cNvSpPr txBox="1">
            <a:spLocks noChangeArrowheads="1"/>
          </p:cNvSpPr>
          <p:nvPr/>
        </p:nvSpPr>
        <p:spPr bwMode="auto">
          <a:xfrm>
            <a:off x="395288" y="2581275"/>
            <a:ext cx="7921625" cy="1616075"/>
          </a:xfrm>
          <a:prstGeom prst="rect">
            <a:avLst/>
          </a:prstGeom>
          <a:gradFill rotWithShape="1">
            <a:gsLst>
              <a:gs pos="0">
                <a:srgbClr val="FFFFFF">
                  <a:alpha val="14000"/>
                </a:srgbClr>
              </a:gs>
              <a:gs pos="50000">
                <a:schemeClr val="folHlink">
                  <a:alpha val="14000"/>
                </a:schemeClr>
              </a:gs>
              <a:gs pos="100000">
                <a:srgbClr val="FFFFFF">
                  <a:alpha val="14000"/>
                </a:srgbClr>
              </a:gs>
            </a:gsLst>
            <a:lin ang="5400000" scaled="1"/>
          </a:gradFill>
          <a:ln w="9525">
            <a:noFill/>
            <a:miter lim="800000"/>
            <a:headEnd/>
            <a:tailEnd/>
          </a:ln>
          <a:effectLst/>
        </p:spPr>
        <p:txBody>
          <a:bodyPr>
            <a:spAutoFit/>
          </a:bodyPr>
          <a:lstStyle/>
          <a:p>
            <a:pPr fontAlgn="auto">
              <a:spcBef>
                <a:spcPct val="50000"/>
              </a:spcBef>
              <a:spcAft>
                <a:spcPts val="0"/>
              </a:spcAft>
              <a:defRPr/>
            </a:pPr>
            <a:r>
              <a:rPr lang="en-GB" sz="2400" dirty="0">
                <a:solidFill>
                  <a:srgbClr val="0070C0"/>
                </a:solidFill>
                <a:latin typeface="+mn-lt"/>
              </a:rPr>
              <a:t>“Such is the importance placed upon the quality of the physical environment and the resources provided that reference is made to ‘the environment as the third teacher’.”</a:t>
            </a:r>
          </a:p>
          <a:p>
            <a:pPr fontAlgn="auto">
              <a:spcBef>
                <a:spcPct val="50000"/>
              </a:spcBef>
              <a:spcAft>
                <a:spcPts val="0"/>
              </a:spcAft>
              <a:defRPr/>
            </a:pPr>
            <a:endParaRPr lang="en-US" dirty="0">
              <a:solidFill>
                <a:srgbClr val="0070C0"/>
              </a:solidFill>
              <a:latin typeface="+mn-lt"/>
            </a:endParaRPr>
          </a:p>
        </p:txBody>
      </p:sp>
      <p:sp>
        <p:nvSpPr>
          <p:cNvPr id="5139" name="Rectangle 21"/>
          <p:cNvSpPr>
            <a:spLocks noChangeArrowheads="1"/>
          </p:cNvSpPr>
          <p:nvPr/>
        </p:nvSpPr>
        <p:spPr bwMode="auto">
          <a:xfrm>
            <a:off x="455613" y="4076700"/>
            <a:ext cx="3730625" cy="369888"/>
          </a:xfrm>
          <a:prstGeom prst="rect">
            <a:avLst/>
          </a:prstGeom>
          <a:noFill/>
          <a:ln w="9525">
            <a:noFill/>
            <a:miter lim="800000"/>
            <a:headEnd/>
            <a:tailEnd/>
          </a:ln>
        </p:spPr>
        <p:txBody>
          <a:bodyPr wrap="none">
            <a:spAutoFit/>
          </a:bodyPr>
          <a:lstStyle/>
          <a:p>
            <a:pPr>
              <a:spcBef>
                <a:spcPct val="50000"/>
              </a:spcBef>
            </a:pPr>
            <a:r>
              <a:rPr lang="en-GB" b="1">
                <a:solidFill>
                  <a:srgbClr val="0070C0"/>
                </a:solidFill>
                <a:latin typeface="Calibri" pitchFamily="34" charset="0"/>
              </a:rPr>
              <a:t>Thornton, L and Brunton, P (2005:12)</a:t>
            </a:r>
          </a:p>
        </p:txBody>
      </p:sp>
      <p:sp>
        <p:nvSpPr>
          <p:cNvPr id="5141" name="Text Box 2"/>
          <p:cNvSpPr txBox="1">
            <a:spLocks noChangeArrowheads="1"/>
          </p:cNvSpPr>
          <p:nvPr/>
        </p:nvSpPr>
        <p:spPr bwMode="auto">
          <a:xfrm>
            <a:off x="1027113" y="1557338"/>
            <a:ext cx="7126287" cy="862012"/>
          </a:xfrm>
          <a:prstGeom prst="rect">
            <a:avLst/>
          </a:prstGeom>
          <a:noFill/>
          <a:ln w="9525">
            <a:noFill/>
            <a:miter lim="800000"/>
            <a:headEnd/>
            <a:tailEnd/>
          </a:ln>
        </p:spPr>
        <p:txBody>
          <a:bodyPr>
            <a:spAutoFit/>
          </a:bodyPr>
          <a:lstStyle/>
          <a:p>
            <a:pPr algn="ctr">
              <a:spcBef>
                <a:spcPct val="50000"/>
              </a:spcBef>
            </a:pPr>
            <a:endParaRPr lang="en-GB" sz="2000" b="1">
              <a:solidFill>
                <a:srgbClr val="0066FF"/>
              </a:solidFill>
              <a:latin typeface="Calibri" pitchFamily="34" charset="0"/>
            </a:endParaRPr>
          </a:p>
          <a:p>
            <a:pPr algn="ctr">
              <a:spcBef>
                <a:spcPct val="50000"/>
              </a:spcBef>
            </a:pPr>
            <a:r>
              <a:rPr lang="en-GB" sz="2000" b="1" u="sng">
                <a:solidFill>
                  <a:srgbClr val="0070C0"/>
                </a:solidFill>
                <a:latin typeface="Calibri" pitchFamily="34" charset="0"/>
              </a:rPr>
              <a:t>CONTINUOUS PROVISION-LONG TERM PLANNING</a:t>
            </a: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9" presetClass="entr" presetSubtype="0" fill="hold" nodeType="withEffect">
                                  <p:stCondLst>
                                    <p:cond delay="0"/>
                                  </p:stCondLst>
                                  <p:childTnLst>
                                    <p:set>
                                      <p:cBhvr>
                                        <p:cTn id="6" dur="1" fill="hold">
                                          <p:stCondLst>
                                            <p:cond delay="0"/>
                                          </p:stCondLst>
                                        </p:cTn>
                                        <p:tgtEl>
                                          <p:spTgt spid="174103"/>
                                        </p:tgtEl>
                                        <p:attrNameLst>
                                          <p:attrName>style.visibility</p:attrName>
                                        </p:attrNameLst>
                                      </p:cBhvr>
                                      <p:to>
                                        <p:strVal val="visible"/>
                                      </p:to>
                                    </p:set>
                                    <p:animEffect transition="in" filter="dissolve">
                                      <p:cBhvr>
                                        <p:cTn id="7" dur="500"/>
                                        <p:tgtEl>
                                          <p:spTgt spid="17410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1" name="Line 5"/>
          <p:cNvSpPr>
            <a:spLocks noChangeShapeType="1"/>
          </p:cNvSpPr>
          <p:nvPr/>
        </p:nvSpPr>
        <p:spPr bwMode="auto">
          <a:xfrm>
            <a:off x="0" y="1557338"/>
            <a:ext cx="684213" cy="0"/>
          </a:xfrm>
          <a:prstGeom prst="line">
            <a:avLst/>
          </a:prstGeom>
          <a:noFill/>
          <a:ln w="38100">
            <a:solidFill>
              <a:srgbClr val="3366FF"/>
            </a:solidFill>
            <a:round/>
            <a:headEnd/>
            <a:tailEnd/>
          </a:ln>
          <a:effectLst/>
        </p:spPr>
        <p:txBody>
          <a:bodyPr/>
          <a:lstStyle/>
          <a:p>
            <a:endParaRPr lang="en-GB"/>
          </a:p>
        </p:txBody>
      </p:sp>
      <p:sp>
        <p:nvSpPr>
          <p:cNvPr id="7172" name="Line 6"/>
          <p:cNvSpPr>
            <a:spLocks noChangeShapeType="1"/>
          </p:cNvSpPr>
          <p:nvPr/>
        </p:nvSpPr>
        <p:spPr bwMode="auto">
          <a:xfrm>
            <a:off x="684213" y="1557338"/>
            <a:ext cx="684212" cy="0"/>
          </a:xfrm>
          <a:prstGeom prst="line">
            <a:avLst/>
          </a:prstGeom>
          <a:noFill/>
          <a:ln w="38100">
            <a:solidFill>
              <a:srgbClr val="FF9900"/>
            </a:solidFill>
            <a:round/>
            <a:headEnd/>
            <a:tailEnd/>
          </a:ln>
          <a:effectLst/>
        </p:spPr>
        <p:txBody>
          <a:bodyPr/>
          <a:lstStyle/>
          <a:p>
            <a:endParaRPr lang="en-GB"/>
          </a:p>
        </p:txBody>
      </p:sp>
      <p:sp>
        <p:nvSpPr>
          <p:cNvPr id="7173" name="Line 7"/>
          <p:cNvSpPr>
            <a:spLocks noChangeShapeType="1"/>
          </p:cNvSpPr>
          <p:nvPr/>
        </p:nvSpPr>
        <p:spPr bwMode="auto">
          <a:xfrm>
            <a:off x="1331913" y="1557338"/>
            <a:ext cx="684212" cy="0"/>
          </a:xfrm>
          <a:prstGeom prst="line">
            <a:avLst/>
          </a:prstGeom>
          <a:noFill/>
          <a:ln w="38100">
            <a:solidFill>
              <a:srgbClr val="3366FF"/>
            </a:solidFill>
            <a:round/>
            <a:headEnd/>
            <a:tailEnd/>
          </a:ln>
          <a:effectLst/>
        </p:spPr>
        <p:txBody>
          <a:bodyPr/>
          <a:lstStyle/>
          <a:p>
            <a:endParaRPr lang="en-GB"/>
          </a:p>
        </p:txBody>
      </p:sp>
      <p:sp>
        <p:nvSpPr>
          <p:cNvPr id="7174" name="Line 8"/>
          <p:cNvSpPr>
            <a:spLocks noChangeShapeType="1"/>
          </p:cNvSpPr>
          <p:nvPr/>
        </p:nvSpPr>
        <p:spPr bwMode="auto">
          <a:xfrm>
            <a:off x="1979613" y="1557338"/>
            <a:ext cx="684212" cy="0"/>
          </a:xfrm>
          <a:prstGeom prst="line">
            <a:avLst/>
          </a:prstGeom>
          <a:noFill/>
          <a:ln w="38100">
            <a:solidFill>
              <a:srgbClr val="FF9900"/>
            </a:solidFill>
            <a:round/>
            <a:headEnd/>
            <a:tailEnd/>
          </a:ln>
          <a:effectLst/>
        </p:spPr>
        <p:txBody>
          <a:bodyPr/>
          <a:lstStyle/>
          <a:p>
            <a:endParaRPr lang="en-GB"/>
          </a:p>
        </p:txBody>
      </p:sp>
      <p:sp>
        <p:nvSpPr>
          <p:cNvPr id="7175" name="Line 9"/>
          <p:cNvSpPr>
            <a:spLocks noChangeShapeType="1"/>
          </p:cNvSpPr>
          <p:nvPr/>
        </p:nvSpPr>
        <p:spPr bwMode="auto">
          <a:xfrm>
            <a:off x="2627313" y="1557338"/>
            <a:ext cx="684212" cy="0"/>
          </a:xfrm>
          <a:prstGeom prst="line">
            <a:avLst/>
          </a:prstGeom>
          <a:noFill/>
          <a:ln w="38100">
            <a:solidFill>
              <a:srgbClr val="3366FF"/>
            </a:solidFill>
            <a:round/>
            <a:headEnd/>
            <a:tailEnd/>
          </a:ln>
          <a:effectLst/>
        </p:spPr>
        <p:txBody>
          <a:bodyPr/>
          <a:lstStyle/>
          <a:p>
            <a:endParaRPr lang="en-GB"/>
          </a:p>
        </p:txBody>
      </p:sp>
      <p:sp>
        <p:nvSpPr>
          <p:cNvPr id="7176" name="Line 10"/>
          <p:cNvSpPr>
            <a:spLocks noChangeShapeType="1"/>
          </p:cNvSpPr>
          <p:nvPr/>
        </p:nvSpPr>
        <p:spPr bwMode="auto">
          <a:xfrm>
            <a:off x="3276600" y="1557338"/>
            <a:ext cx="684213" cy="0"/>
          </a:xfrm>
          <a:prstGeom prst="line">
            <a:avLst/>
          </a:prstGeom>
          <a:noFill/>
          <a:ln w="38100">
            <a:solidFill>
              <a:srgbClr val="FF9900"/>
            </a:solidFill>
            <a:round/>
            <a:headEnd/>
            <a:tailEnd/>
          </a:ln>
          <a:effectLst/>
        </p:spPr>
        <p:txBody>
          <a:bodyPr/>
          <a:lstStyle/>
          <a:p>
            <a:endParaRPr lang="en-GB"/>
          </a:p>
        </p:txBody>
      </p:sp>
      <p:sp>
        <p:nvSpPr>
          <p:cNvPr id="7177" name="Line 11"/>
          <p:cNvSpPr>
            <a:spLocks noChangeShapeType="1"/>
          </p:cNvSpPr>
          <p:nvPr/>
        </p:nvSpPr>
        <p:spPr bwMode="auto">
          <a:xfrm>
            <a:off x="3924300" y="1557338"/>
            <a:ext cx="684213" cy="0"/>
          </a:xfrm>
          <a:prstGeom prst="line">
            <a:avLst/>
          </a:prstGeom>
          <a:noFill/>
          <a:ln w="38100">
            <a:solidFill>
              <a:srgbClr val="3366FF"/>
            </a:solidFill>
            <a:round/>
            <a:headEnd/>
            <a:tailEnd/>
          </a:ln>
          <a:effectLst/>
        </p:spPr>
        <p:txBody>
          <a:bodyPr/>
          <a:lstStyle/>
          <a:p>
            <a:endParaRPr lang="en-GB"/>
          </a:p>
        </p:txBody>
      </p:sp>
      <p:sp>
        <p:nvSpPr>
          <p:cNvPr id="7178" name="Line 12"/>
          <p:cNvSpPr>
            <a:spLocks noChangeShapeType="1"/>
          </p:cNvSpPr>
          <p:nvPr/>
        </p:nvSpPr>
        <p:spPr bwMode="auto">
          <a:xfrm>
            <a:off x="5219700" y="1557338"/>
            <a:ext cx="684213" cy="0"/>
          </a:xfrm>
          <a:prstGeom prst="line">
            <a:avLst/>
          </a:prstGeom>
          <a:noFill/>
          <a:ln w="38100">
            <a:solidFill>
              <a:srgbClr val="3366FF"/>
            </a:solidFill>
            <a:round/>
            <a:headEnd/>
            <a:tailEnd/>
          </a:ln>
          <a:effectLst/>
        </p:spPr>
        <p:txBody>
          <a:bodyPr/>
          <a:lstStyle/>
          <a:p>
            <a:endParaRPr lang="en-GB"/>
          </a:p>
        </p:txBody>
      </p:sp>
      <p:sp>
        <p:nvSpPr>
          <p:cNvPr id="7179" name="Line 13"/>
          <p:cNvSpPr>
            <a:spLocks noChangeShapeType="1"/>
          </p:cNvSpPr>
          <p:nvPr/>
        </p:nvSpPr>
        <p:spPr bwMode="auto">
          <a:xfrm>
            <a:off x="6516688" y="1557338"/>
            <a:ext cx="684212" cy="0"/>
          </a:xfrm>
          <a:prstGeom prst="line">
            <a:avLst/>
          </a:prstGeom>
          <a:noFill/>
          <a:ln w="38100">
            <a:solidFill>
              <a:srgbClr val="3366FF"/>
            </a:solidFill>
            <a:round/>
            <a:headEnd/>
            <a:tailEnd/>
          </a:ln>
          <a:effectLst/>
        </p:spPr>
        <p:txBody>
          <a:bodyPr/>
          <a:lstStyle/>
          <a:p>
            <a:endParaRPr lang="en-GB"/>
          </a:p>
        </p:txBody>
      </p:sp>
      <p:sp>
        <p:nvSpPr>
          <p:cNvPr id="7180" name="Line 14"/>
          <p:cNvSpPr>
            <a:spLocks noChangeShapeType="1"/>
          </p:cNvSpPr>
          <p:nvPr/>
        </p:nvSpPr>
        <p:spPr bwMode="auto">
          <a:xfrm>
            <a:off x="7812088" y="1557338"/>
            <a:ext cx="684212" cy="0"/>
          </a:xfrm>
          <a:prstGeom prst="line">
            <a:avLst/>
          </a:prstGeom>
          <a:noFill/>
          <a:ln w="38100">
            <a:solidFill>
              <a:srgbClr val="3366FF"/>
            </a:solidFill>
            <a:round/>
            <a:headEnd/>
            <a:tailEnd/>
          </a:ln>
          <a:effectLst/>
        </p:spPr>
        <p:txBody>
          <a:bodyPr/>
          <a:lstStyle/>
          <a:p>
            <a:endParaRPr lang="en-GB"/>
          </a:p>
        </p:txBody>
      </p:sp>
      <p:sp>
        <p:nvSpPr>
          <p:cNvPr id="7181" name="Line 15"/>
          <p:cNvSpPr>
            <a:spLocks noChangeShapeType="1"/>
          </p:cNvSpPr>
          <p:nvPr/>
        </p:nvSpPr>
        <p:spPr bwMode="auto">
          <a:xfrm>
            <a:off x="4572000" y="1557338"/>
            <a:ext cx="684213" cy="0"/>
          </a:xfrm>
          <a:prstGeom prst="line">
            <a:avLst/>
          </a:prstGeom>
          <a:noFill/>
          <a:ln w="38100">
            <a:solidFill>
              <a:srgbClr val="FF9900"/>
            </a:solidFill>
            <a:round/>
            <a:headEnd/>
            <a:tailEnd/>
          </a:ln>
          <a:effectLst/>
        </p:spPr>
        <p:txBody>
          <a:bodyPr/>
          <a:lstStyle/>
          <a:p>
            <a:endParaRPr lang="en-GB"/>
          </a:p>
        </p:txBody>
      </p:sp>
      <p:sp>
        <p:nvSpPr>
          <p:cNvPr id="7182" name="Line 16"/>
          <p:cNvSpPr>
            <a:spLocks noChangeShapeType="1"/>
          </p:cNvSpPr>
          <p:nvPr/>
        </p:nvSpPr>
        <p:spPr bwMode="auto">
          <a:xfrm>
            <a:off x="5867400" y="1557338"/>
            <a:ext cx="684213" cy="0"/>
          </a:xfrm>
          <a:prstGeom prst="line">
            <a:avLst/>
          </a:prstGeom>
          <a:noFill/>
          <a:ln w="38100">
            <a:solidFill>
              <a:srgbClr val="FF9900"/>
            </a:solidFill>
            <a:round/>
            <a:headEnd/>
            <a:tailEnd/>
          </a:ln>
          <a:effectLst/>
        </p:spPr>
        <p:txBody>
          <a:bodyPr/>
          <a:lstStyle/>
          <a:p>
            <a:endParaRPr lang="en-GB"/>
          </a:p>
        </p:txBody>
      </p:sp>
      <p:sp>
        <p:nvSpPr>
          <p:cNvPr id="7183" name="Line 17"/>
          <p:cNvSpPr>
            <a:spLocks noChangeShapeType="1"/>
          </p:cNvSpPr>
          <p:nvPr/>
        </p:nvSpPr>
        <p:spPr bwMode="auto">
          <a:xfrm>
            <a:off x="7164388" y="1557338"/>
            <a:ext cx="684212" cy="0"/>
          </a:xfrm>
          <a:prstGeom prst="line">
            <a:avLst/>
          </a:prstGeom>
          <a:noFill/>
          <a:ln w="38100">
            <a:solidFill>
              <a:srgbClr val="FF9900"/>
            </a:solidFill>
            <a:round/>
            <a:headEnd/>
            <a:tailEnd/>
          </a:ln>
          <a:effectLst/>
        </p:spPr>
        <p:txBody>
          <a:bodyPr/>
          <a:lstStyle/>
          <a:p>
            <a:endParaRPr lang="en-GB"/>
          </a:p>
        </p:txBody>
      </p:sp>
      <p:sp>
        <p:nvSpPr>
          <p:cNvPr id="7184" name="Line 18"/>
          <p:cNvSpPr>
            <a:spLocks noChangeShapeType="1"/>
          </p:cNvSpPr>
          <p:nvPr/>
        </p:nvSpPr>
        <p:spPr bwMode="auto">
          <a:xfrm>
            <a:off x="8459788" y="1557338"/>
            <a:ext cx="684212" cy="0"/>
          </a:xfrm>
          <a:prstGeom prst="line">
            <a:avLst/>
          </a:prstGeom>
          <a:noFill/>
          <a:ln w="38100">
            <a:solidFill>
              <a:srgbClr val="FF9900"/>
            </a:solidFill>
            <a:round/>
            <a:headEnd/>
            <a:tailEnd/>
          </a:ln>
          <a:effectLst/>
        </p:spPr>
        <p:txBody>
          <a:bodyPr/>
          <a:lstStyle/>
          <a:p>
            <a:endParaRPr lang="en-GB"/>
          </a:p>
        </p:txBody>
      </p:sp>
      <p:sp>
        <p:nvSpPr>
          <p:cNvPr id="16403" name="AutoShape 19"/>
          <p:cNvSpPr>
            <a:spLocks noChangeArrowheads="1"/>
          </p:cNvSpPr>
          <p:nvPr/>
        </p:nvSpPr>
        <p:spPr bwMode="auto">
          <a:xfrm rot="10800000">
            <a:off x="700088" y="5049838"/>
            <a:ext cx="5689600" cy="1368425"/>
          </a:xfrm>
          <a:custGeom>
            <a:avLst/>
            <a:gdLst>
              <a:gd name="T0" fmla="*/ 1384547039 w 21600"/>
              <a:gd name="T1" fmla="*/ 43346953 h 21600"/>
              <a:gd name="T2" fmla="*/ 749341393 w 21600"/>
              <a:gd name="T3" fmla="*/ 86693842 h 21600"/>
              <a:gd name="T4" fmla="*/ 114135747 w 21600"/>
              <a:gd name="T5" fmla="*/ 43346953 h 21600"/>
              <a:gd name="T6" fmla="*/ 749341393 w 21600"/>
              <a:gd name="T7" fmla="*/ 0 h 21600"/>
              <a:gd name="T8" fmla="*/ 0 60000 65536"/>
              <a:gd name="T9" fmla="*/ 0 60000 65536"/>
              <a:gd name="T10" fmla="*/ 0 60000 65536"/>
              <a:gd name="T11" fmla="*/ 0 60000 65536"/>
              <a:gd name="T12" fmla="*/ 3445 w 21600"/>
              <a:gd name="T13" fmla="*/ 3445 h 21600"/>
              <a:gd name="T14" fmla="*/ 18155 w 21600"/>
              <a:gd name="T15" fmla="*/ 18155 h 21600"/>
            </a:gdLst>
            <a:ahLst/>
            <a:cxnLst>
              <a:cxn ang="T8">
                <a:pos x="T0" y="T1"/>
              </a:cxn>
              <a:cxn ang="T9">
                <a:pos x="T2" y="T3"/>
              </a:cxn>
              <a:cxn ang="T10">
                <a:pos x="T4" y="T5"/>
              </a:cxn>
              <a:cxn ang="T11">
                <a:pos x="T6" y="T7"/>
              </a:cxn>
            </a:cxnLst>
            <a:rect l="T12" t="T13" r="T14" b="T15"/>
            <a:pathLst>
              <a:path w="21600" h="21600">
                <a:moveTo>
                  <a:pt x="0" y="0"/>
                </a:moveTo>
                <a:lnTo>
                  <a:pt x="3290" y="21600"/>
                </a:lnTo>
                <a:lnTo>
                  <a:pt x="18310" y="21600"/>
                </a:lnTo>
                <a:lnTo>
                  <a:pt x="21600" y="0"/>
                </a:lnTo>
                <a:lnTo>
                  <a:pt x="0" y="0"/>
                </a:lnTo>
                <a:close/>
              </a:path>
            </a:pathLst>
          </a:custGeom>
          <a:solidFill>
            <a:srgbClr val="A3FFC2"/>
          </a:solidFill>
          <a:ln w="9525">
            <a:solidFill>
              <a:schemeClr val="tx1"/>
            </a:solidFill>
            <a:miter lim="800000"/>
            <a:headEnd/>
            <a:tailEnd/>
          </a:ln>
          <a:effectLst/>
        </p:spPr>
        <p:txBody>
          <a:bodyPr wrap="none" anchor="ctr"/>
          <a:lstStyle/>
          <a:p>
            <a:endParaRPr lang="en-GB"/>
          </a:p>
        </p:txBody>
      </p:sp>
      <p:sp>
        <p:nvSpPr>
          <p:cNvPr id="16406" name="Text Box 22"/>
          <p:cNvSpPr txBox="1">
            <a:spLocks noChangeArrowheads="1"/>
          </p:cNvSpPr>
          <p:nvPr/>
        </p:nvSpPr>
        <p:spPr bwMode="auto">
          <a:xfrm>
            <a:off x="1547813" y="5516563"/>
            <a:ext cx="3889375" cy="336550"/>
          </a:xfrm>
          <a:prstGeom prst="rect">
            <a:avLst/>
          </a:prstGeom>
          <a:solidFill>
            <a:schemeClr val="bg1">
              <a:alpha val="0"/>
            </a:schemeClr>
          </a:solidFill>
          <a:ln w="9525">
            <a:noFill/>
            <a:miter lim="800000"/>
            <a:headEnd/>
            <a:tailEnd/>
          </a:ln>
          <a:effectLst/>
        </p:spPr>
        <p:txBody>
          <a:bodyPr>
            <a:spAutoFit/>
          </a:bodyPr>
          <a:lstStyle/>
          <a:p>
            <a:pPr algn="ctr">
              <a:spcBef>
                <a:spcPct val="50000"/>
              </a:spcBef>
            </a:pPr>
            <a:r>
              <a:rPr lang="en-GB" sz="1600" b="1"/>
              <a:t>CONTINUOUS PROVISION</a:t>
            </a:r>
          </a:p>
        </p:txBody>
      </p:sp>
      <p:sp>
        <p:nvSpPr>
          <p:cNvPr id="16409" name="Text Box 25"/>
          <p:cNvSpPr txBox="1">
            <a:spLocks noChangeArrowheads="1"/>
          </p:cNvSpPr>
          <p:nvPr/>
        </p:nvSpPr>
        <p:spPr bwMode="auto">
          <a:xfrm>
            <a:off x="6300788" y="5084763"/>
            <a:ext cx="2447925" cy="1190625"/>
          </a:xfrm>
          <a:prstGeom prst="rect">
            <a:avLst/>
          </a:prstGeom>
          <a:noFill/>
          <a:ln w="9525">
            <a:noFill/>
            <a:miter lim="800000"/>
            <a:headEnd/>
            <a:tailEnd/>
          </a:ln>
          <a:effectLst/>
        </p:spPr>
        <p:txBody>
          <a:bodyPr>
            <a:spAutoFit/>
          </a:bodyPr>
          <a:lstStyle/>
          <a:p>
            <a:pPr lvl="1"/>
            <a:r>
              <a:rPr lang="en-GB"/>
              <a:t>What we provide for children in terms of learning opportunities</a:t>
            </a:r>
          </a:p>
        </p:txBody>
      </p:sp>
      <p:sp>
        <p:nvSpPr>
          <p:cNvPr id="16412" name="AutoShape 28"/>
          <p:cNvSpPr>
            <a:spLocks noChangeArrowheads="1"/>
          </p:cNvSpPr>
          <p:nvPr/>
        </p:nvSpPr>
        <p:spPr bwMode="auto">
          <a:xfrm>
            <a:off x="6011863" y="5373688"/>
            <a:ext cx="503237" cy="360362"/>
          </a:xfrm>
          <a:prstGeom prst="leftArrow">
            <a:avLst>
              <a:gd name="adj1" fmla="val 50000"/>
              <a:gd name="adj2" fmla="val 34912"/>
            </a:avLst>
          </a:prstGeom>
          <a:solidFill>
            <a:schemeClr val="tx1"/>
          </a:solidFill>
          <a:ln w="9525">
            <a:solidFill>
              <a:schemeClr val="tx1"/>
            </a:solidFill>
            <a:miter lim="800000"/>
            <a:headEnd/>
            <a:tailEnd/>
          </a:ln>
          <a:effectLst/>
        </p:spPr>
        <p:txBody>
          <a:bodyPr wrap="none" anchor="ctr"/>
          <a:lstStyle/>
          <a:p>
            <a:endParaRPr lang="en-GB"/>
          </a:p>
        </p:txBody>
      </p:sp>
      <p:sp>
        <p:nvSpPr>
          <p:cNvPr id="7190" name="Text Box 2"/>
          <p:cNvSpPr txBox="1">
            <a:spLocks noChangeArrowheads="1"/>
          </p:cNvSpPr>
          <p:nvPr/>
        </p:nvSpPr>
        <p:spPr bwMode="auto">
          <a:xfrm>
            <a:off x="1027113" y="1557338"/>
            <a:ext cx="7126287" cy="862012"/>
          </a:xfrm>
          <a:prstGeom prst="rect">
            <a:avLst/>
          </a:prstGeom>
          <a:noFill/>
          <a:ln w="9525">
            <a:noFill/>
            <a:miter lim="800000"/>
            <a:headEnd/>
            <a:tailEnd/>
          </a:ln>
        </p:spPr>
        <p:txBody>
          <a:bodyPr>
            <a:spAutoFit/>
          </a:bodyPr>
          <a:lstStyle/>
          <a:p>
            <a:pPr algn="ctr">
              <a:spcBef>
                <a:spcPct val="50000"/>
              </a:spcBef>
            </a:pPr>
            <a:endParaRPr lang="en-GB" sz="2000" b="1">
              <a:solidFill>
                <a:srgbClr val="0066FF"/>
              </a:solidFill>
              <a:latin typeface="Calibri" pitchFamily="34" charset="0"/>
            </a:endParaRPr>
          </a:p>
          <a:p>
            <a:pPr algn="ctr">
              <a:spcBef>
                <a:spcPct val="50000"/>
              </a:spcBef>
            </a:pPr>
            <a:r>
              <a:rPr lang="en-GB" sz="2000" b="1" u="sng">
                <a:solidFill>
                  <a:srgbClr val="0070C0"/>
                </a:solidFill>
                <a:latin typeface="Calibri" pitchFamily="34" charset="0"/>
              </a:rPr>
              <a:t>FOUNDATION PHASE MODEL OF DELIVERY</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6403"/>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nodeType="clickEffect">
                                  <p:stCondLst>
                                    <p:cond delay="0"/>
                                  </p:stCondLst>
                                  <p:childTnLst>
                                    <p:set>
                                      <p:cBhvr>
                                        <p:cTn id="10" dur="1" fill="hold">
                                          <p:stCondLst>
                                            <p:cond delay="0"/>
                                          </p:stCondLst>
                                        </p:cTn>
                                        <p:tgtEl>
                                          <p:spTgt spid="16406">
                                            <p:txEl>
                                              <p:pRg st="0" end="0"/>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6409"/>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1641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6403" grpId="0" animBg="1"/>
      <p:bldP spid="16409" grpId="0"/>
      <p:bldP spid="16412" grpId="0" animBg="1"/>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AutoShape 2"/>
          <p:cNvSpPr>
            <a:spLocks noChangeArrowheads="1"/>
          </p:cNvSpPr>
          <p:nvPr/>
        </p:nvSpPr>
        <p:spPr bwMode="auto">
          <a:xfrm>
            <a:off x="0" y="0"/>
            <a:ext cx="2339975" cy="1700213"/>
          </a:xfrm>
          <a:prstGeom prst="irregularSeal1">
            <a:avLst/>
          </a:prstGeom>
          <a:solidFill>
            <a:srgbClr val="61E36D"/>
          </a:solidFill>
          <a:ln w="9525">
            <a:solidFill>
              <a:schemeClr val="tx1"/>
            </a:solidFill>
            <a:miter lim="800000"/>
            <a:headEnd/>
            <a:tailEnd/>
          </a:ln>
          <a:effectLst/>
        </p:spPr>
        <p:txBody>
          <a:bodyPr wrap="none" anchor="ctr"/>
          <a:lstStyle/>
          <a:p>
            <a:endParaRPr lang="en-GB"/>
          </a:p>
        </p:txBody>
      </p:sp>
      <p:sp>
        <p:nvSpPr>
          <p:cNvPr id="20483" name="AutoShape 3"/>
          <p:cNvSpPr>
            <a:spLocks noChangeArrowheads="1"/>
          </p:cNvSpPr>
          <p:nvPr/>
        </p:nvSpPr>
        <p:spPr bwMode="auto">
          <a:xfrm>
            <a:off x="6605588" y="-26988"/>
            <a:ext cx="1873250" cy="1368426"/>
          </a:xfrm>
          <a:prstGeom prst="irregularSeal1">
            <a:avLst/>
          </a:prstGeom>
          <a:solidFill>
            <a:srgbClr val="FFFF99"/>
          </a:solidFill>
          <a:ln w="9525">
            <a:solidFill>
              <a:schemeClr val="tx1"/>
            </a:solidFill>
            <a:miter lim="800000"/>
            <a:headEnd/>
            <a:tailEnd/>
          </a:ln>
          <a:effectLst/>
        </p:spPr>
        <p:txBody>
          <a:bodyPr wrap="none" anchor="ctr"/>
          <a:lstStyle/>
          <a:p>
            <a:endParaRPr lang="en-GB"/>
          </a:p>
        </p:txBody>
      </p:sp>
      <p:sp>
        <p:nvSpPr>
          <p:cNvPr id="20484" name="AutoShape 4"/>
          <p:cNvSpPr>
            <a:spLocks noChangeArrowheads="1"/>
          </p:cNvSpPr>
          <p:nvPr/>
        </p:nvSpPr>
        <p:spPr bwMode="auto">
          <a:xfrm>
            <a:off x="4356100" y="0"/>
            <a:ext cx="2160588" cy="1484313"/>
          </a:xfrm>
          <a:prstGeom prst="irregularSeal1">
            <a:avLst/>
          </a:prstGeom>
          <a:solidFill>
            <a:srgbClr val="FFFF99"/>
          </a:solidFill>
          <a:ln w="9525">
            <a:solidFill>
              <a:schemeClr val="tx1"/>
            </a:solidFill>
            <a:miter lim="800000"/>
            <a:headEnd/>
            <a:tailEnd/>
          </a:ln>
          <a:effectLst/>
        </p:spPr>
        <p:txBody>
          <a:bodyPr wrap="none" anchor="ctr"/>
          <a:lstStyle/>
          <a:p>
            <a:endParaRPr lang="en-GB"/>
          </a:p>
        </p:txBody>
      </p:sp>
      <p:sp>
        <p:nvSpPr>
          <p:cNvPr id="20485" name="AutoShape 5"/>
          <p:cNvSpPr>
            <a:spLocks noChangeArrowheads="1"/>
          </p:cNvSpPr>
          <p:nvPr/>
        </p:nvSpPr>
        <p:spPr bwMode="auto">
          <a:xfrm>
            <a:off x="2195513" y="0"/>
            <a:ext cx="1944687" cy="1368425"/>
          </a:xfrm>
          <a:prstGeom prst="irregularSeal1">
            <a:avLst/>
          </a:prstGeom>
          <a:solidFill>
            <a:srgbClr val="61E36D"/>
          </a:solidFill>
          <a:ln w="9525">
            <a:solidFill>
              <a:schemeClr val="tx1"/>
            </a:solidFill>
            <a:miter lim="800000"/>
            <a:headEnd/>
            <a:tailEnd/>
          </a:ln>
          <a:effectLst/>
        </p:spPr>
        <p:txBody>
          <a:bodyPr wrap="none" anchor="ctr"/>
          <a:lstStyle/>
          <a:p>
            <a:endParaRPr lang="en-GB"/>
          </a:p>
        </p:txBody>
      </p:sp>
      <p:sp>
        <p:nvSpPr>
          <p:cNvPr id="20486" name="AutoShape 6"/>
          <p:cNvSpPr>
            <a:spLocks noChangeArrowheads="1"/>
          </p:cNvSpPr>
          <p:nvPr/>
        </p:nvSpPr>
        <p:spPr bwMode="auto">
          <a:xfrm>
            <a:off x="755650" y="1412875"/>
            <a:ext cx="1944688" cy="1368425"/>
          </a:xfrm>
          <a:prstGeom prst="irregularSeal1">
            <a:avLst/>
          </a:prstGeom>
          <a:solidFill>
            <a:srgbClr val="61E36D"/>
          </a:solidFill>
          <a:ln w="9525">
            <a:solidFill>
              <a:schemeClr val="tx1"/>
            </a:solidFill>
            <a:miter lim="800000"/>
            <a:headEnd/>
            <a:tailEnd/>
          </a:ln>
          <a:effectLst/>
        </p:spPr>
        <p:txBody>
          <a:bodyPr wrap="none" anchor="ctr"/>
          <a:lstStyle/>
          <a:p>
            <a:endParaRPr lang="en-GB"/>
          </a:p>
        </p:txBody>
      </p:sp>
      <p:sp>
        <p:nvSpPr>
          <p:cNvPr id="20487" name="AutoShape 7"/>
          <p:cNvSpPr>
            <a:spLocks noChangeArrowheads="1"/>
          </p:cNvSpPr>
          <p:nvPr/>
        </p:nvSpPr>
        <p:spPr bwMode="auto">
          <a:xfrm>
            <a:off x="250825" y="3573463"/>
            <a:ext cx="2232025" cy="1943100"/>
          </a:xfrm>
          <a:prstGeom prst="irregularSeal1">
            <a:avLst/>
          </a:prstGeom>
          <a:solidFill>
            <a:srgbClr val="FF99CC"/>
          </a:solidFill>
          <a:ln w="9525">
            <a:solidFill>
              <a:schemeClr val="tx1"/>
            </a:solidFill>
            <a:miter lim="800000"/>
            <a:headEnd/>
            <a:tailEnd/>
          </a:ln>
          <a:effectLst/>
        </p:spPr>
        <p:txBody>
          <a:bodyPr wrap="none" anchor="ctr"/>
          <a:lstStyle/>
          <a:p>
            <a:endParaRPr lang="en-GB"/>
          </a:p>
        </p:txBody>
      </p:sp>
      <p:sp>
        <p:nvSpPr>
          <p:cNvPr id="20488" name="AutoShape 8"/>
          <p:cNvSpPr>
            <a:spLocks noChangeArrowheads="1"/>
          </p:cNvSpPr>
          <p:nvPr/>
        </p:nvSpPr>
        <p:spPr bwMode="auto">
          <a:xfrm>
            <a:off x="2627313" y="1196975"/>
            <a:ext cx="1944687" cy="1368425"/>
          </a:xfrm>
          <a:prstGeom prst="irregularSeal1">
            <a:avLst/>
          </a:prstGeom>
          <a:solidFill>
            <a:srgbClr val="61E36D"/>
          </a:solidFill>
          <a:ln w="9525">
            <a:solidFill>
              <a:schemeClr val="tx1"/>
            </a:solidFill>
            <a:miter lim="800000"/>
            <a:headEnd/>
            <a:tailEnd/>
          </a:ln>
          <a:effectLst/>
        </p:spPr>
        <p:txBody>
          <a:bodyPr wrap="none" anchor="ctr"/>
          <a:lstStyle/>
          <a:p>
            <a:endParaRPr lang="en-GB"/>
          </a:p>
        </p:txBody>
      </p:sp>
      <p:sp>
        <p:nvSpPr>
          <p:cNvPr id="20489" name="AutoShape 9"/>
          <p:cNvSpPr>
            <a:spLocks noChangeArrowheads="1"/>
          </p:cNvSpPr>
          <p:nvPr/>
        </p:nvSpPr>
        <p:spPr bwMode="auto">
          <a:xfrm>
            <a:off x="4500563" y="1844675"/>
            <a:ext cx="1944687" cy="1368425"/>
          </a:xfrm>
          <a:prstGeom prst="irregularSeal1">
            <a:avLst/>
          </a:prstGeom>
          <a:solidFill>
            <a:srgbClr val="FFFF99"/>
          </a:solidFill>
          <a:ln w="9525">
            <a:solidFill>
              <a:schemeClr val="tx1"/>
            </a:solidFill>
            <a:miter lim="800000"/>
            <a:headEnd/>
            <a:tailEnd/>
          </a:ln>
          <a:effectLst/>
        </p:spPr>
        <p:txBody>
          <a:bodyPr wrap="none" anchor="ctr"/>
          <a:lstStyle/>
          <a:p>
            <a:endParaRPr lang="en-GB"/>
          </a:p>
        </p:txBody>
      </p:sp>
      <p:sp>
        <p:nvSpPr>
          <p:cNvPr id="20490" name="AutoShape 10"/>
          <p:cNvSpPr>
            <a:spLocks noChangeArrowheads="1"/>
          </p:cNvSpPr>
          <p:nvPr/>
        </p:nvSpPr>
        <p:spPr bwMode="auto">
          <a:xfrm>
            <a:off x="6948488" y="1844675"/>
            <a:ext cx="1944687" cy="1368425"/>
          </a:xfrm>
          <a:prstGeom prst="irregularSeal1">
            <a:avLst/>
          </a:prstGeom>
          <a:solidFill>
            <a:srgbClr val="FFFF99"/>
          </a:solidFill>
          <a:ln w="9525">
            <a:solidFill>
              <a:schemeClr val="tx1"/>
            </a:solidFill>
            <a:miter lim="800000"/>
            <a:headEnd/>
            <a:tailEnd/>
          </a:ln>
          <a:effectLst/>
        </p:spPr>
        <p:txBody>
          <a:bodyPr wrap="none" anchor="ctr"/>
          <a:lstStyle/>
          <a:p>
            <a:endParaRPr lang="en-GB"/>
          </a:p>
        </p:txBody>
      </p:sp>
      <p:sp>
        <p:nvSpPr>
          <p:cNvPr id="20491" name="AutoShape 11"/>
          <p:cNvSpPr>
            <a:spLocks noChangeArrowheads="1"/>
          </p:cNvSpPr>
          <p:nvPr/>
        </p:nvSpPr>
        <p:spPr bwMode="auto">
          <a:xfrm>
            <a:off x="4643438" y="4149725"/>
            <a:ext cx="1944687" cy="1439863"/>
          </a:xfrm>
          <a:prstGeom prst="irregularSeal1">
            <a:avLst/>
          </a:prstGeom>
          <a:solidFill>
            <a:schemeClr val="accent1"/>
          </a:solidFill>
          <a:ln w="9525">
            <a:solidFill>
              <a:schemeClr val="tx1"/>
            </a:solidFill>
            <a:miter lim="800000"/>
            <a:headEnd/>
            <a:tailEnd/>
          </a:ln>
          <a:effectLst/>
        </p:spPr>
        <p:txBody>
          <a:bodyPr wrap="none" anchor="ctr"/>
          <a:lstStyle/>
          <a:p>
            <a:endParaRPr lang="en-GB"/>
          </a:p>
        </p:txBody>
      </p:sp>
      <p:sp>
        <p:nvSpPr>
          <p:cNvPr id="20492" name="AutoShape 12"/>
          <p:cNvSpPr>
            <a:spLocks noChangeArrowheads="1"/>
          </p:cNvSpPr>
          <p:nvPr/>
        </p:nvSpPr>
        <p:spPr bwMode="auto">
          <a:xfrm>
            <a:off x="2411413" y="2781300"/>
            <a:ext cx="1944687" cy="1368425"/>
          </a:xfrm>
          <a:prstGeom prst="irregularSeal1">
            <a:avLst/>
          </a:prstGeom>
          <a:solidFill>
            <a:srgbClr val="FF99CC"/>
          </a:solidFill>
          <a:ln w="9525">
            <a:solidFill>
              <a:schemeClr val="tx1"/>
            </a:solidFill>
            <a:miter lim="800000"/>
            <a:headEnd/>
            <a:tailEnd/>
          </a:ln>
          <a:effectLst/>
        </p:spPr>
        <p:txBody>
          <a:bodyPr wrap="none" anchor="ctr"/>
          <a:lstStyle/>
          <a:p>
            <a:endParaRPr lang="en-GB"/>
          </a:p>
        </p:txBody>
      </p:sp>
      <p:sp>
        <p:nvSpPr>
          <p:cNvPr id="20493" name="Text Box 13"/>
          <p:cNvSpPr txBox="1">
            <a:spLocks noChangeArrowheads="1"/>
          </p:cNvSpPr>
          <p:nvPr/>
        </p:nvSpPr>
        <p:spPr bwMode="auto">
          <a:xfrm>
            <a:off x="1042988" y="1916113"/>
            <a:ext cx="1368425" cy="336550"/>
          </a:xfrm>
          <a:prstGeom prst="rect">
            <a:avLst/>
          </a:prstGeom>
          <a:noFill/>
          <a:ln w="9525">
            <a:noFill/>
            <a:miter lim="800000"/>
            <a:headEnd/>
            <a:tailEnd/>
          </a:ln>
          <a:effectLst/>
        </p:spPr>
        <p:txBody>
          <a:bodyPr>
            <a:spAutoFit/>
          </a:bodyPr>
          <a:lstStyle/>
          <a:p>
            <a:pPr>
              <a:spcBef>
                <a:spcPct val="50000"/>
              </a:spcBef>
            </a:pPr>
            <a:r>
              <a:rPr lang="en-GB" sz="1600" b="1">
                <a:cs typeface="Arial" charset="0"/>
              </a:rPr>
              <a:t>Book Area</a:t>
            </a:r>
            <a:endParaRPr lang="en-US" sz="1600" b="1">
              <a:cs typeface="Arial" charset="0"/>
            </a:endParaRPr>
          </a:p>
        </p:txBody>
      </p:sp>
      <p:sp>
        <p:nvSpPr>
          <p:cNvPr id="20494" name="Text Box 14"/>
          <p:cNvSpPr txBox="1">
            <a:spLocks noChangeArrowheads="1"/>
          </p:cNvSpPr>
          <p:nvPr/>
        </p:nvSpPr>
        <p:spPr bwMode="auto">
          <a:xfrm>
            <a:off x="7259638" y="488950"/>
            <a:ext cx="863600" cy="336550"/>
          </a:xfrm>
          <a:prstGeom prst="rect">
            <a:avLst/>
          </a:prstGeom>
          <a:noFill/>
          <a:ln w="9525">
            <a:noFill/>
            <a:miter lim="800000"/>
            <a:headEnd/>
            <a:tailEnd/>
          </a:ln>
          <a:effectLst/>
        </p:spPr>
        <p:txBody>
          <a:bodyPr>
            <a:spAutoFit/>
          </a:bodyPr>
          <a:lstStyle/>
          <a:p>
            <a:pPr>
              <a:spcBef>
                <a:spcPct val="50000"/>
              </a:spcBef>
            </a:pPr>
            <a:r>
              <a:rPr lang="en-GB" sz="1600" b="1">
                <a:cs typeface="Arial" charset="0"/>
              </a:rPr>
              <a:t>Water</a:t>
            </a:r>
            <a:endParaRPr lang="en-US" sz="1600" b="1">
              <a:cs typeface="Arial" charset="0"/>
            </a:endParaRPr>
          </a:p>
        </p:txBody>
      </p:sp>
      <p:sp>
        <p:nvSpPr>
          <p:cNvPr id="20495" name="Text Box 15"/>
          <p:cNvSpPr txBox="1">
            <a:spLocks noChangeArrowheads="1"/>
          </p:cNvSpPr>
          <p:nvPr/>
        </p:nvSpPr>
        <p:spPr bwMode="auto">
          <a:xfrm>
            <a:off x="323850" y="620713"/>
            <a:ext cx="1584325" cy="336550"/>
          </a:xfrm>
          <a:prstGeom prst="rect">
            <a:avLst/>
          </a:prstGeom>
          <a:noFill/>
          <a:ln w="9525">
            <a:noFill/>
            <a:miter lim="800000"/>
            <a:headEnd/>
            <a:tailEnd/>
          </a:ln>
          <a:effectLst/>
        </p:spPr>
        <p:txBody>
          <a:bodyPr>
            <a:spAutoFit/>
          </a:bodyPr>
          <a:lstStyle/>
          <a:p>
            <a:pPr>
              <a:spcBef>
                <a:spcPct val="50000"/>
              </a:spcBef>
            </a:pPr>
            <a:r>
              <a:rPr lang="en-GB" sz="1600" b="1">
                <a:cs typeface="Arial" charset="0"/>
              </a:rPr>
              <a:t>  Writing Area</a:t>
            </a:r>
            <a:endParaRPr lang="en-US" sz="1600" b="1">
              <a:cs typeface="Arial" charset="0"/>
            </a:endParaRPr>
          </a:p>
        </p:txBody>
      </p:sp>
      <p:sp>
        <p:nvSpPr>
          <p:cNvPr id="20496" name="Text Box 16"/>
          <p:cNvSpPr txBox="1">
            <a:spLocks noChangeArrowheads="1"/>
          </p:cNvSpPr>
          <p:nvPr/>
        </p:nvSpPr>
        <p:spPr bwMode="auto">
          <a:xfrm>
            <a:off x="7380288" y="2276475"/>
            <a:ext cx="1152525" cy="336550"/>
          </a:xfrm>
          <a:prstGeom prst="rect">
            <a:avLst/>
          </a:prstGeom>
          <a:noFill/>
          <a:ln w="9525">
            <a:noFill/>
            <a:miter lim="800000"/>
            <a:headEnd/>
            <a:tailEnd/>
          </a:ln>
          <a:effectLst/>
        </p:spPr>
        <p:txBody>
          <a:bodyPr>
            <a:spAutoFit/>
          </a:bodyPr>
          <a:lstStyle/>
          <a:p>
            <a:pPr>
              <a:spcBef>
                <a:spcPct val="50000"/>
              </a:spcBef>
            </a:pPr>
            <a:r>
              <a:rPr lang="en-GB" sz="1600" b="1">
                <a:cs typeface="Arial" charset="0"/>
              </a:rPr>
              <a:t>Malleable</a:t>
            </a:r>
            <a:endParaRPr lang="en-US" sz="1600" b="1">
              <a:cs typeface="Arial" charset="0"/>
            </a:endParaRPr>
          </a:p>
        </p:txBody>
      </p:sp>
      <p:sp>
        <p:nvSpPr>
          <p:cNvPr id="20497" name="AutoShape 17"/>
          <p:cNvSpPr>
            <a:spLocks noChangeArrowheads="1"/>
          </p:cNvSpPr>
          <p:nvPr/>
        </p:nvSpPr>
        <p:spPr bwMode="auto">
          <a:xfrm>
            <a:off x="6156325" y="4365625"/>
            <a:ext cx="2087563" cy="1439863"/>
          </a:xfrm>
          <a:prstGeom prst="irregularSeal1">
            <a:avLst/>
          </a:prstGeom>
          <a:solidFill>
            <a:schemeClr val="accent1"/>
          </a:solidFill>
          <a:ln w="9525">
            <a:solidFill>
              <a:schemeClr val="tx1"/>
            </a:solidFill>
            <a:miter lim="800000"/>
            <a:headEnd/>
            <a:tailEnd/>
          </a:ln>
          <a:effectLst/>
        </p:spPr>
        <p:txBody>
          <a:bodyPr wrap="none" anchor="ctr"/>
          <a:lstStyle/>
          <a:p>
            <a:endParaRPr lang="en-GB"/>
          </a:p>
        </p:txBody>
      </p:sp>
      <p:sp>
        <p:nvSpPr>
          <p:cNvPr id="20498" name="Text Box 18"/>
          <p:cNvSpPr txBox="1">
            <a:spLocks noChangeArrowheads="1"/>
          </p:cNvSpPr>
          <p:nvPr/>
        </p:nvSpPr>
        <p:spPr bwMode="auto">
          <a:xfrm>
            <a:off x="4859338" y="2205038"/>
            <a:ext cx="1150937" cy="338137"/>
          </a:xfrm>
          <a:prstGeom prst="rect">
            <a:avLst/>
          </a:prstGeom>
          <a:noFill/>
          <a:ln w="9525">
            <a:noFill/>
            <a:miter lim="800000"/>
            <a:headEnd/>
            <a:tailEnd/>
          </a:ln>
          <a:effectLst/>
        </p:spPr>
        <p:txBody>
          <a:bodyPr>
            <a:spAutoFit/>
          </a:bodyPr>
          <a:lstStyle/>
          <a:p>
            <a:pPr algn="ctr">
              <a:spcBef>
                <a:spcPct val="50000"/>
              </a:spcBef>
            </a:pPr>
            <a:r>
              <a:rPr lang="en-GB" sz="1600" b="1">
                <a:cs typeface="Arial" charset="0"/>
              </a:rPr>
              <a:t>Painting</a:t>
            </a:r>
            <a:endParaRPr lang="en-US" sz="1600" b="1">
              <a:cs typeface="Arial" charset="0"/>
            </a:endParaRPr>
          </a:p>
        </p:txBody>
      </p:sp>
      <p:sp>
        <p:nvSpPr>
          <p:cNvPr id="20499" name="Text Box 19"/>
          <p:cNvSpPr txBox="1">
            <a:spLocks noChangeArrowheads="1"/>
          </p:cNvSpPr>
          <p:nvPr/>
        </p:nvSpPr>
        <p:spPr bwMode="auto">
          <a:xfrm>
            <a:off x="6372225" y="4797425"/>
            <a:ext cx="1584325" cy="581025"/>
          </a:xfrm>
          <a:prstGeom prst="rect">
            <a:avLst/>
          </a:prstGeom>
          <a:noFill/>
          <a:ln w="9525">
            <a:noFill/>
            <a:miter lim="800000"/>
            <a:headEnd/>
            <a:tailEnd/>
          </a:ln>
          <a:effectLst/>
        </p:spPr>
        <p:txBody>
          <a:bodyPr>
            <a:spAutoFit/>
          </a:bodyPr>
          <a:lstStyle/>
          <a:p>
            <a:pPr algn="ctr">
              <a:spcBef>
                <a:spcPct val="50000"/>
              </a:spcBef>
            </a:pPr>
            <a:r>
              <a:rPr lang="en-GB" sz="1600" b="1">
                <a:cs typeface="Arial" charset="0"/>
              </a:rPr>
              <a:t>Investigation/Seasonal</a:t>
            </a:r>
            <a:endParaRPr lang="en-US" sz="1600" b="1">
              <a:cs typeface="Arial" charset="0"/>
            </a:endParaRPr>
          </a:p>
        </p:txBody>
      </p:sp>
      <p:sp>
        <p:nvSpPr>
          <p:cNvPr id="20500" name="AutoShape 20"/>
          <p:cNvSpPr>
            <a:spLocks noChangeArrowheads="1"/>
          </p:cNvSpPr>
          <p:nvPr/>
        </p:nvSpPr>
        <p:spPr bwMode="auto">
          <a:xfrm>
            <a:off x="5867400" y="2781300"/>
            <a:ext cx="1944688" cy="1368425"/>
          </a:xfrm>
          <a:prstGeom prst="irregularSeal1">
            <a:avLst/>
          </a:prstGeom>
          <a:solidFill>
            <a:srgbClr val="FFCC00"/>
          </a:solidFill>
          <a:ln w="9525">
            <a:solidFill>
              <a:schemeClr val="tx1"/>
            </a:solidFill>
            <a:miter lim="800000"/>
            <a:headEnd/>
            <a:tailEnd/>
          </a:ln>
          <a:effectLst/>
        </p:spPr>
        <p:txBody>
          <a:bodyPr wrap="none" anchor="ctr"/>
          <a:lstStyle/>
          <a:p>
            <a:endParaRPr lang="en-GB"/>
          </a:p>
        </p:txBody>
      </p:sp>
      <p:sp>
        <p:nvSpPr>
          <p:cNvPr id="20501" name="Text Box 21"/>
          <p:cNvSpPr txBox="1">
            <a:spLocks noChangeArrowheads="1"/>
          </p:cNvSpPr>
          <p:nvPr/>
        </p:nvSpPr>
        <p:spPr bwMode="auto">
          <a:xfrm>
            <a:off x="2627313" y="333375"/>
            <a:ext cx="1152525" cy="581025"/>
          </a:xfrm>
          <a:prstGeom prst="rect">
            <a:avLst/>
          </a:prstGeom>
          <a:noFill/>
          <a:ln w="9525">
            <a:noFill/>
            <a:miter lim="800000"/>
            <a:headEnd/>
            <a:tailEnd/>
          </a:ln>
          <a:effectLst/>
        </p:spPr>
        <p:txBody>
          <a:bodyPr>
            <a:spAutoFit/>
          </a:bodyPr>
          <a:lstStyle/>
          <a:p>
            <a:pPr algn="ctr">
              <a:spcBef>
                <a:spcPct val="50000"/>
              </a:spcBef>
            </a:pPr>
            <a:r>
              <a:rPr lang="en-GB" sz="1600" b="1">
                <a:cs typeface="Arial" charset="0"/>
              </a:rPr>
              <a:t>Listening Centre</a:t>
            </a:r>
            <a:endParaRPr lang="en-US" sz="1600" b="1">
              <a:cs typeface="Arial" charset="0"/>
            </a:endParaRPr>
          </a:p>
        </p:txBody>
      </p:sp>
      <p:sp>
        <p:nvSpPr>
          <p:cNvPr id="20502" name="AutoShape 22"/>
          <p:cNvSpPr>
            <a:spLocks noChangeArrowheads="1"/>
          </p:cNvSpPr>
          <p:nvPr/>
        </p:nvSpPr>
        <p:spPr bwMode="auto">
          <a:xfrm>
            <a:off x="3419475" y="5013325"/>
            <a:ext cx="1944688" cy="1368425"/>
          </a:xfrm>
          <a:prstGeom prst="irregularSeal1">
            <a:avLst/>
          </a:prstGeom>
          <a:solidFill>
            <a:srgbClr val="C0C0C0"/>
          </a:solidFill>
          <a:ln w="9525">
            <a:solidFill>
              <a:schemeClr val="tx1"/>
            </a:solidFill>
            <a:miter lim="800000"/>
            <a:headEnd/>
            <a:tailEnd/>
          </a:ln>
          <a:effectLst/>
        </p:spPr>
        <p:txBody>
          <a:bodyPr wrap="none" anchor="ctr"/>
          <a:lstStyle/>
          <a:p>
            <a:endParaRPr lang="en-GB"/>
          </a:p>
        </p:txBody>
      </p:sp>
      <p:sp>
        <p:nvSpPr>
          <p:cNvPr id="20503" name="Text Box 23"/>
          <p:cNvSpPr txBox="1">
            <a:spLocks noChangeArrowheads="1"/>
          </p:cNvSpPr>
          <p:nvPr/>
        </p:nvSpPr>
        <p:spPr bwMode="auto">
          <a:xfrm>
            <a:off x="2987675" y="1557338"/>
            <a:ext cx="1152525" cy="581025"/>
          </a:xfrm>
          <a:prstGeom prst="rect">
            <a:avLst/>
          </a:prstGeom>
          <a:noFill/>
          <a:ln w="9525">
            <a:noFill/>
            <a:miter lim="800000"/>
            <a:headEnd/>
            <a:tailEnd/>
          </a:ln>
          <a:effectLst/>
        </p:spPr>
        <p:txBody>
          <a:bodyPr>
            <a:spAutoFit/>
          </a:bodyPr>
          <a:lstStyle/>
          <a:p>
            <a:pPr algn="ctr">
              <a:spcBef>
                <a:spcPct val="50000"/>
              </a:spcBef>
            </a:pPr>
            <a:r>
              <a:rPr lang="en-GB" sz="1600" b="1">
                <a:cs typeface="Arial" charset="0"/>
              </a:rPr>
              <a:t>Puppet theatre</a:t>
            </a:r>
            <a:endParaRPr lang="en-US" sz="1600" b="1">
              <a:cs typeface="Arial" charset="0"/>
            </a:endParaRPr>
          </a:p>
        </p:txBody>
      </p:sp>
      <p:sp>
        <p:nvSpPr>
          <p:cNvPr id="20504" name="AutoShape 24"/>
          <p:cNvSpPr>
            <a:spLocks noChangeArrowheads="1"/>
          </p:cNvSpPr>
          <p:nvPr/>
        </p:nvSpPr>
        <p:spPr bwMode="auto">
          <a:xfrm>
            <a:off x="1835150" y="5489575"/>
            <a:ext cx="1944688" cy="1368425"/>
          </a:xfrm>
          <a:prstGeom prst="irregularSeal1">
            <a:avLst/>
          </a:prstGeom>
          <a:solidFill>
            <a:srgbClr val="C0C0C0"/>
          </a:solidFill>
          <a:ln w="9525">
            <a:solidFill>
              <a:schemeClr val="tx1"/>
            </a:solidFill>
            <a:miter lim="800000"/>
            <a:headEnd/>
            <a:tailEnd/>
          </a:ln>
          <a:effectLst/>
        </p:spPr>
        <p:txBody>
          <a:bodyPr wrap="none" anchor="ctr"/>
          <a:lstStyle/>
          <a:p>
            <a:endParaRPr lang="en-GB"/>
          </a:p>
        </p:txBody>
      </p:sp>
      <p:sp>
        <p:nvSpPr>
          <p:cNvPr id="20505" name="Text Box 25"/>
          <p:cNvSpPr txBox="1">
            <a:spLocks noChangeArrowheads="1"/>
          </p:cNvSpPr>
          <p:nvPr/>
        </p:nvSpPr>
        <p:spPr bwMode="auto">
          <a:xfrm>
            <a:off x="2124075" y="5949950"/>
            <a:ext cx="1366838" cy="336550"/>
          </a:xfrm>
          <a:prstGeom prst="rect">
            <a:avLst/>
          </a:prstGeom>
          <a:noFill/>
          <a:ln w="9525">
            <a:noFill/>
            <a:miter lim="800000"/>
            <a:headEnd/>
            <a:tailEnd/>
          </a:ln>
          <a:effectLst/>
        </p:spPr>
        <p:txBody>
          <a:bodyPr>
            <a:spAutoFit/>
          </a:bodyPr>
          <a:lstStyle/>
          <a:p>
            <a:pPr>
              <a:spcBef>
                <a:spcPct val="50000"/>
              </a:spcBef>
            </a:pPr>
            <a:r>
              <a:rPr lang="en-GB" sz="1600" b="1">
                <a:cs typeface="Arial" charset="0"/>
              </a:rPr>
              <a:t>Block Area</a:t>
            </a:r>
            <a:endParaRPr lang="en-US" sz="1600" b="1">
              <a:cs typeface="Arial" charset="0"/>
            </a:endParaRPr>
          </a:p>
        </p:txBody>
      </p:sp>
      <p:sp>
        <p:nvSpPr>
          <p:cNvPr id="20506" name="AutoShape 26"/>
          <p:cNvSpPr>
            <a:spLocks noChangeArrowheads="1"/>
          </p:cNvSpPr>
          <p:nvPr/>
        </p:nvSpPr>
        <p:spPr bwMode="auto">
          <a:xfrm>
            <a:off x="2195513" y="3933825"/>
            <a:ext cx="2160587" cy="1511300"/>
          </a:xfrm>
          <a:prstGeom prst="irregularSeal1">
            <a:avLst/>
          </a:prstGeom>
          <a:solidFill>
            <a:srgbClr val="FF99CC"/>
          </a:solidFill>
          <a:ln w="9525">
            <a:solidFill>
              <a:schemeClr val="tx1"/>
            </a:solidFill>
            <a:miter lim="800000"/>
            <a:headEnd/>
            <a:tailEnd/>
          </a:ln>
          <a:effectLst/>
        </p:spPr>
        <p:txBody>
          <a:bodyPr wrap="none" anchor="ctr"/>
          <a:lstStyle/>
          <a:p>
            <a:endParaRPr lang="en-GB"/>
          </a:p>
        </p:txBody>
      </p:sp>
      <p:sp>
        <p:nvSpPr>
          <p:cNvPr id="20507" name="AutoShape 27"/>
          <p:cNvSpPr>
            <a:spLocks noChangeArrowheads="1"/>
          </p:cNvSpPr>
          <p:nvPr/>
        </p:nvSpPr>
        <p:spPr bwMode="auto">
          <a:xfrm>
            <a:off x="0" y="5489575"/>
            <a:ext cx="1944688" cy="1368425"/>
          </a:xfrm>
          <a:prstGeom prst="irregularSeal1">
            <a:avLst/>
          </a:prstGeom>
          <a:solidFill>
            <a:srgbClr val="C0C0C0"/>
          </a:solidFill>
          <a:ln w="9525">
            <a:solidFill>
              <a:schemeClr val="tx1"/>
            </a:solidFill>
            <a:miter lim="800000"/>
            <a:headEnd/>
            <a:tailEnd/>
          </a:ln>
          <a:effectLst/>
        </p:spPr>
        <p:txBody>
          <a:bodyPr wrap="none" anchor="ctr"/>
          <a:lstStyle/>
          <a:p>
            <a:endParaRPr lang="en-GB"/>
          </a:p>
        </p:txBody>
      </p:sp>
      <p:sp>
        <p:nvSpPr>
          <p:cNvPr id="20508" name="Text Box 28"/>
          <p:cNvSpPr txBox="1">
            <a:spLocks noChangeArrowheads="1"/>
          </p:cNvSpPr>
          <p:nvPr/>
        </p:nvSpPr>
        <p:spPr bwMode="auto">
          <a:xfrm>
            <a:off x="5076825" y="4652963"/>
            <a:ext cx="1008063" cy="336550"/>
          </a:xfrm>
          <a:prstGeom prst="rect">
            <a:avLst/>
          </a:prstGeom>
          <a:noFill/>
          <a:ln w="9525">
            <a:noFill/>
            <a:miter lim="800000"/>
            <a:headEnd/>
            <a:tailEnd/>
          </a:ln>
          <a:effectLst/>
        </p:spPr>
        <p:txBody>
          <a:bodyPr>
            <a:spAutoFit/>
          </a:bodyPr>
          <a:lstStyle/>
          <a:p>
            <a:pPr algn="ctr">
              <a:spcBef>
                <a:spcPct val="50000"/>
              </a:spcBef>
            </a:pPr>
            <a:r>
              <a:rPr lang="en-US" sz="1600" b="1">
                <a:cs typeface="Arial" charset="0"/>
              </a:rPr>
              <a:t>ICT</a:t>
            </a:r>
          </a:p>
        </p:txBody>
      </p:sp>
      <p:sp>
        <p:nvSpPr>
          <p:cNvPr id="20510" name="Text Box 30"/>
          <p:cNvSpPr txBox="1">
            <a:spLocks noChangeArrowheads="1"/>
          </p:cNvSpPr>
          <p:nvPr/>
        </p:nvSpPr>
        <p:spPr bwMode="auto">
          <a:xfrm>
            <a:off x="611188" y="4076700"/>
            <a:ext cx="1439862" cy="825500"/>
          </a:xfrm>
          <a:prstGeom prst="rect">
            <a:avLst/>
          </a:prstGeom>
          <a:noFill/>
          <a:ln w="9525">
            <a:noFill/>
            <a:miter lim="800000"/>
            <a:headEnd/>
            <a:tailEnd/>
          </a:ln>
          <a:effectLst/>
        </p:spPr>
        <p:txBody>
          <a:bodyPr>
            <a:spAutoFit/>
          </a:bodyPr>
          <a:lstStyle/>
          <a:p>
            <a:pPr algn="ctr">
              <a:spcBef>
                <a:spcPct val="50000"/>
              </a:spcBef>
            </a:pPr>
            <a:r>
              <a:rPr lang="en-US" sz="1600" b="1">
                <a:cs typeface="Arial" charset="0"/>
              </a:rPr>
              <a:t>Creative dance and performance</a:t>
            </a:r>
          </a:p>
        </p:txBody>
      </p:sp>
      <p:sp>
        <p:nvSpPr>
          <p:cNvPr id="20511" name="AutoShape 31"/>
          <p:cNvSpPr>
            <a:spLocks noChangeArrowheads="1"/>
          </p:cNvSpPr>
          <p:nvPr/>
        </p:nvSpPr>
        <p:spPr bwMode="auto">
          <a:xfrm>
            <a:off x="4211638" y="3141663"/>
            <a:ext cx="1944687" cy="1368425"/>
          </a:xfrm>
          <a:prstGeom prst="irregularSeal1">
            <a:avLst/>
          </a:prstGeom>
          <a:solidFill>
            <a:srgbClr val="CCFFFF"/>
          </a:solidFill>
          <a:ln w="9525">
            <a:solidFill>
              <a:schemeClr val="tx1"/>
            </a:solidFill>
            <a:miter lim="800000"/>
            <a:headEnd/>
            <a:tailEnd/>
          </a:ln>
          <a:effectLst/>
        </p:spPr>
        <p:txBody>
          <a:bodyPr wrap="none" anchor="ctr"/>
          <a:lstStyle/>
          <a:p>
            <a:endParaRPr lang="en-GB"/>
          </a:p>
        </p:txBody>
      </p:sp>
      <p:sp>
        <p:nvSpPr>
          <p:cNvPr id="20514" name="Text Box 34"/>
          <p:cNvSpPr txBox="1">
            <a:spLocks noChangeArrowheads="1"/>
          </p:cNvSpPr>
          <p:nvPr/>
        </p:nvSpPr>
        <p:spPr bwMode="auto">
          <a:xfrm>
            <a:off x="6227763" y="3141663"/>
            <a:ext cx="1152525" cy="581025"/>
          </a:xfrm>
          <a:prstGeom prst="rect">
            <a:avLst/>
          </a:prstGeom>
          <a:noFill/>
          <a:ln w="9525">
            <a:noFill/>
            <a:miter lim="800000"/>
            <a:headEnd/>
            <a:tailEnd/>
          </a:ln>
          <a:effectLst/>
        </p:spPr>
        <p:txBody>
          <a:bodyPr>
            <a:spAutoFit/>
          </a:bodyPr>
          <a:lstStyle/>
          <a:p>
            <a:pPr algn="ctr">
              <a:spcBef>
                <a:spcPct val="50000"/>
              </a:spcBef>
            </a:pPr>
            <a:r>
              <a:rPr lang="en-US" sz="1600" b="1">
                <a:cs typeface="Arial" charset="0"/>
              </a:rPr>
              <a:t>Cornel Cymraeg</a:t>
            </a:r>
          </a:p>
        </p:txBody>
      </p:sp>
      <p:sp>
        <p:nvSpPr>
          <p:cNvPr id="20515" name="AutoShape 35"/>
          <p:cNvSpPr>
            <a:spLocks noChangeArrowheads="1"/>
          </p:cNvSpPr>
          <p:nvPr/>
        </p:nvSpPr>
        <p:spPr bwMode="auto">
          <a:xfrm>
            <a:off x="5795963" y="908050"/>
            <a:ext cx="1944687" cy="1368425"/>
          </a:xfrm>
          <a:prstGeom prst="irregularSeal1">
            <a:avLst/>
          </a:prstGeom>
          <a:solidFill>
            <a:srgbClr val="FFFF99"/>
          </a:solidFill>
          <a:ln w="9525">
            <a:solidFill>
              <a:schemeClr val="tx1"/>
            </a:solidFill>
            <a:miter lim="800000"/>
            <a:headEnd/>
            <a:tailEnd/>
          </a:ln>
          <a:effectLst/>
        </p:spPr>
        <p:txBody>
          <a:bodyPr wrap="none" anchor="ctr"/>
          <a:lstStyle/>
          <a:p>
            <a:endParaRPr lang="en-GB"/>
          </a:p>
        </p:txBody>
      </p:sp>
      <p:sp>
        <p:nvSpPr>
          <p:cNvPr id="20516" name="Text Box 36"/>
          <p:cNvSpPr txBox="1">
            <a:spLocks noChangeArrowheads="1"/>
          </p:cNvSpPr>
          <p:nvPr/>
        </p:nvSpPr>
        <p:spPr bwMode="auto">
          <a:xfrm>
            <a:off x="6156325" y="1341438"/>
            <a:ext cx="1223963" cy="336550"/>
          </a:xfrm>
          <a:prstGeom prst="rect">
            <a:avLst/>
          </a:prstGeom>
          <a:noFill/>
          <a:ln w="9525">
            <a:noFill/>
            <a:miter lim="800000"/>
            <a:headEnd/>
            <a:tailEnd/>
          </a:ln>
          <a:effectLst/>
        </p:spPr>
        <p:txBody>
          <a:bodyPr>
            <a:spAutoFit/>
          </a:bodyPr>
          <a:lstStyle/>
          <a:p>
            <a:pPr>
              <a:spcBef>
                <a:spcPct val="50000"/>
              </a:spcBef>
            </a:pPr>
            <a:r>
              <a:rPr lang="en-US" sz="1600" b="1">
                <a:cs typeface="Arial" charset="0"/>
              </a:rPr>
              <a:t>Workshop</a:t>
            </a:r>
          </a:p>
        </p:txBody>
      </p:sp>
      <p:sp>
        <p:nvSpPr>
          <p:cNvPr id="20517" name="Text Box 37"/>
          <p:cNvSpPr txBox="1">
            <a:spLocks noChangeArrowheads="1"/>
          </p:cNvSpPr>
          <p:nvPr/>
        </p:nvSpPr>
        <p:spPr bwMode="auto">
          <a:xfrm>
            <a:off x="2411413" y="4292600"/>
            <a:ext cx="1871662" cy="703263"/>
          </a:xfrm>
          <a:prstGeom prst="rect">
            <a:avLst/>
          </a:prstGeom>
          <a:noFill/>
          <a:ln w="9525">
            <a:noFill/>
            <a:miter lim="800000"/>
            <a:headEnd/>
            <a:tailEnd/>
          </a:ln>
          <a:effectLst/>
        </p:spPr>
        <p:txBody>
          <a:bodyPr>
            <a:spAutoFit/>
          </a:bodyPr>
          <a:lstStyle/>
          <a:p>
            <a:pPr algn="ctr">
              <a:spcBef>
                <a:spcPct val="50000"/>
              </a:spcBef>
            </a:pPr>
            <a:r>
              <a:rPr lang="en-GB" sz="1600" b="1">
                <a:cs typeface="Arial" charset="0"/>
              </a:rPr>
              <a:t>Home Corner</a:t>
            </a:r>
          </a:p>
          <a:p>
            <a:pPr algn="ctr">
              <a:spcBef>
                <a:spcPct val="50000"/>
              </a:spcBef>
            </a:pPr>
            <a:r>
              <a:rPr lang="en-GB" sz="1600" b="1">
                <a:cs typeface="Arial" charset="0"/>
              </a:rPr>
              <a:t>Role Play</a:t>
            </a:r>
            <a:endParaRPr lang="en-US" sz="1600" b="1">
              <a:cs typeface="Arial" charset="0"/>
            </a:endParaRPr>
          </a:p>
        </p:txBody>
      </p:sp>
      <p:sp>
        <p:nvSpPr>
          <p:cNvPr id="20518" name="Text Box 38"/>
          <p:cNvSpPr txBox="1">
            <a:spLocks noChangeArrowheads="1"/>
          </p:cNvSpPr>
          <p:nvPr/>
        </p:nvSpPr>
        <p:spPr bwMode="auto">
          <a:xfrm>
            <a:off x="179388" y="6021388"/>
            <a:ext cx="1584325" cy="336550"/>
          </a:xfrm>
          <a:prstGeom prst="rect">
            <a:avLst/>
          </a:prstGeom>
          <a:noFill/>
          <a:ln w="9525">
            <a:noFill/>
            <a:miter lim="800000"/>
            <a:headEnd/>
            <a:tailEnd/>
          </a:ln>
          <a:effectLst/>
        </p:spPr>
        <p:txBody>
          <a:bodyPr>
            <a:spAutoFit/>
          </a:bodyPr>
          <a:lstStyle/>
          <a:p>
            <a:pPr>
              <a:spcBef>
                <a:spcPct val="50000"/>
              </a:spcBef>
            </a:pPr>
            <a:r>
              <a:rPr lang="en-GB" sz="1600" b="1">
                <a:cs typeface="Arial" charset="0"/>
              </a:rPr>
              <a:t>Construction</a:t>
            </a:r>
            <a:endParaRPr lang="en-US" sz="1600" b="1">
              <a:cs typeface="Arial" charset="0"/>
            </a:endParaRPr>
          </a:p>
        </p:txBody>
      </p:sp>
      <p:sp>
        <p:nvSpPr>
          <p:cNvPr id="20519" name="AutoShape 39"/>
          <p:cNvSpPr>
            <a:spLocks noChangeArrowheads="1"/>
          </p:cNvSpPr>
          <p:nvPr/>
        </p:nvSpPr>
        <p:spPr bwMode="auto">
          <a:xfrm>
            <a:off x="250825" y="2492375"/>
            <a:ext cx="1944688" cy="1368425"/>
          </a:xfrm>
          <a:prstGeom prst="irregularSeal1">
            <a:avLst/>
          </a:prstGeom>
          <a:solidFill>
            <a:srgbClr val="61E36D"/>
          </a:solidFill>
          <a:ln w="9525">
            <a:solidFill>
              <a:schemeClr val="tx1"/>
            </a:solidFill>
            <a:miter lim="800000"/>
            <a:headEnd/>
            <a:tailEnd/>
          </a:ln>
          <a:effectLst/>
        </p:spPr>
        <p:txBody>
          <a:bodyPr wrap="none" anchor="ctr"/>
          <a:lstStyle/>
          <a:p>
            <a:endParaRPr lang="en-GB"/>
          </a:p>
        </p:txBody>
      </p:sp>
      <p:sp>
        <p:nvSpPr>
          <p:cNvPr id="20520" name="Text Box 40"/>
          <p:cNvSpPr txBox="1">
            <a:spLocks noChangeArrowheads="1"/>
          </p:cNvSpPr>
          <p:nvPr/>
        </p:nvSpPr>
        <p:spPr bwMode="auto">
          <a:xfrm>
            <a:off x="539750" y="2852738"/>
            <a:ext cx="1871663" cy="338137"/>
          </a:xfrm>
          <a:prstGeom prst="rect">
            <a:avLst/>
          </a:prstGeom>
          <a:noFill/>
          <a:ln w="9525">
            <a:noFill/>
            <a:miter lim="800000"/>
            <a:headEnd/>
            <a:tailEnd/>
          </a:ln>
          <a:effectLst/>
        </p:spPr>
        <p:txBody>
          <a:bodyPr>
            <a:spAutoFit/>
          </a:bodyPr>
          <a:lstStyle/>
          <a:p>
            <a:pPr>
              <a:spcBef>
                <a:spcPct val="50000"/>
              </a:spcBef>
            </a:pPr>
            <a:r>
              <a:rPr lang="en-GB" sz="1600" b="1">
                <a:cs typeface="Arial" charset="0"/>
              </a:rPr>
              <a:t>Small World </a:t>
            </a:r>
            <a:endParaRPr lang="en-US" sz="1600" b="1">
              <a:cs typeface="Arial" charset="0"/>
            </a:endParaRPr>
          </a:p>
        </p:txBody>
      </p:sp>
      <p:sp>
        <p:nvSpPr>
          <p:cNvPr id="20521" name="Text Box 41"/>
          <p:cNvSpPr txBox="1">
            <a:spLocks noChangeArrowheads="1"/>
          </p:cNvSpPr>
          <p:nvPr/>
        </p:nvSpPr>
        <p:spPr bwMode="auto">
          <a:xfrm>
            <a:off x="2627313" y="3213100"/>
            <a:ext cx="1366837" cy="336550"/>
          </a:xfrm>
          <a:prstGeom prst="rect">
            <a:avLst/>
          </a:prstGeom>
          <a:noFill/>
          <a:ln w="9525">
            <a:noFill/>
            <a:miter lim="800000"/>
            <a:headEnd/>
            <a:tailEnd/>
          </a:ln>
          <a:effectLst/>
        </p:spPr>
        <p:txBody>
          <a:bodyPr>
            <a:spAutoFit/>
          </a:bodyPr>
          <a:lstStyle/>
          <a:p>
            <a:pPr>
              <a:spcBef>
                <a:spcPct val="50000"/>
              </a:spcBef>
            </a:pPr>
            <a:r>
              <a:rPr lang="en-GB" sz="1600" b="1">
                <a:cs typeface="Arial" charset="0"/>
              </a:rPr>
              <a:t>Music Area</a:t>
            </a:r>
            <a:endParaRPr lang="en-US" sz="1600" b="1">
              <a:cs typeface="Arial" charset="0"/>
            </a:endParaRPr>
          </a:p>
        </p:txBody>
      </p:sp>
      <p:sp>
        <p:nvSpPr>
          <p:cNvPr id="20522" name="Text Box 42"/>
          <p:cNvSpPr txBox="1">
            <a:spLocks noChangeArrowheads="1"/>
          </p:cNvSpPr>
          <p:nvPr/>
        </p:nvSpPr>
        <p:spPr bwMode="auto">
          <a:xfrm>
            <a:off x="4859338" y="404813"/>
            <a:ext cx="1008062" cy="581025"/>
          </a:xfrm>
          <a:prstGeom prst="rect">
            <a:avLst/>
          </a:prstGeom>
          <a:noFill/>
          <a:ln w="9525">
            <a:noFill/>
            <a:miter lim="800000"/>
            <a:headEnd/>
            <a:tailEnd/>
          </a:ln>
          <a:effectLst/>
        </p:spPr>
        <p:txBody>
          <a:bodyPr>
            <a:spAutoFit/>
          </a:bodyPr>
          <a:lstStyle/>
          <a:p>
            <a:pPr algn="ctr">
              <a:spcBef>
                <a:spcPct val="50000"/>
              </a:spcBef>
            </a:pPr>
            <a:r>
              <a:rPr lang="en-GB" sz="1600" b="1">
                <a:cs typeface="Arial" charset="0"/>
              </a:rPr>
              <a:t>Wet/DrySand</a:t>
            </a:r>
            <a:endParaRPr lang="en-US" sz="1600" b="1">
              <a:cs typeface="Arial" charset="0"/>
            </a:endParaRPr>
          </a:p>
        </p:txBody>
      </p:sp>
      <p:sp>
        <p:nvSpPr>
          <p:cNvPr id="20524" name="Text Box 44"/>
          <p:cNvSpPr txBox="1">
            <a:spLocks noChangeArrowheads="1"/>
          </p:cNvSpPr>
          <p:nvPr/>
        </p:nvSpPr>
        <p:spPr bwMode="auto">
          <a:xfrm>
            <a:off x="3779838" y="5516563"/>
            <a:ext cx="1296987" cy="336550"/>
          </a:xfrm>
          <a:prstGeom prst="rect">
            <a:avLst/>
          </a:prstGeom>
          <a:noFill/>
          <a:ln w="9525">
            <a:noFill/>
            <a:miter lim="800000"/>
            <a:headEnd/>
            <a:tailEnd/>
          </a:ln>
          <a:effectLst/>
        </p:spPr>
        <p:txBody>
          <a:bodyPr>
            <a:spAutoFit/>
          </a:bodyPr>
          <a:lstStyle/>
          <a:p>
            <a:pPr>
              <a:spcBef>
                <a:spcPct val="50000"/>
              </a:spcBef>
            </a:pPr>
            <a:r>
              <a:rPr lang="en-GB" sz="1600" b="1">
                <a:cs typeface="Arial" charset="0"/>
              </a:rPr>
              <a:t>Maths Area</a:t>
            </a:r>
            <a:endParaRPr lang="en-US" sz="1600" b="1">
              <a:cs typeface="Arial" charset="0"/>
            </a:endParaRPr>
          </a:p>
        </p:txBody>
      </p:sp>
      <p:sp>
        <p:nvSpPr>
          <p:cNvPr id="20525" name="Text Box 45"/>
          <p:cNvSpPr txBox="1">
            <a:spLocks noChangeArrowheads="1"/>
          </p:cNvSpPr>
          <p:nvPr/>
        </p:nvSpPr>
        <p:spPr bwMode="auto">
          <a:xfrm>
            <a:off x="4572000" y="3644900"/>
            <a:ext cx="1296988" cy="584200"/>
          </a:xfrm>
          <a:prstGeom prst="rect">
            <a:avLst/>
          </a:prstGeom>
          <a:noFill/>
          <a:ln w="9525">
            <a:noFill/>
            <a:miter lim="800000"/>
            <a:headEnd/>
            <a:tailEnd/>
          </a:ln>
          <a:effectLst/>
        </p:spPr>
        <p:txBody>
          <a:bodyPr>
            <a:spAutoFit/>
          </a:bodyPr>
          <a:lstStyle/>
          <a:p>
            <a:pPr algn="ctr">
              <a:spcBef>
                <a:spcPct val="50000"/>
              </a:spcBef>
            </a:pPr>
            <a:r>
              <a:rPr lang="en-GB" sz="1600" b="1">
                <a:cs typeface="Arial" charset="0"/>
              </a:rPr>
              <a:t>Snack/Café Area</a:t>
            </a:r>
            <a:endParaRPr lang="en-US" sz="1600" b="1">
              <a:cs typeface="Arial" charset="0"/>
            </a:endParaRPr>
          </a:p>
        </p:txBody>
      </p:sp>
      <p:sp>
        <p:nvSpPr>
          <p:cNvPr id="20526" name="AutoShape 46"/>
          <p:cNvSpPr>
            <a:spLocks noChangeArrowheads="1"/>
          </p:cNvSpPr>
          <p:nvPr/>
        </p:nvSpPr>
        <p:spPr bwMode="auto">
          <a:xfrm>
            <a:off x="7199313" y="3500438"/>
            <a:ext cx="1944687" cy="1368425"/>
          </a:xfrm>
          <a:prstGeom prst="irregularSeal1">
            <a:avLst/>
          </a:prstGeom>
          <a:solidFill>
            <a:srgbClr val="FFCC00"/>
          </a:solidFill>
          <a:ln w="9525">
            <a:solidFill>
              <a:schemeClr val="tx1"/>
            </a:solidFill>
            <a:miter lim="800000"/>
            <a:headEnd/>
            <a:tailEnd/>
          </a:ln>
          <a:effectLst/>
        </p:spPr>
        <p:txBody>
          <a:bodyPr wrap="none" anchor="ctr"/>
          <a:lstStyle/>
          <a:p>
            <a:endParaRPr lang="en-GB"/>
          </a:p>
        </p:txBody>
      </p:sp>
      <p:sp>
        <p:nvSpPr>
          <p:cNvPr id="20527" name="Text Box 47"/>
          <p:cNvSpPr txBox="1">
            <a:spLocks noChangeArrowheads="1"/>
          </p:cNvSpPr>
          <p:nvPr/>
        </p:nvSpPr>
        <p:spPr bwMode="auto">
          <a:xfrm>
            <a:off x="7596188" y="4005263"/>
            <a:ext cx="1152525" cy="336550"/>
          </a:xfrm>
          <a:prstGeom prst="rect">
            <a:avLst/>
          </a:prstGeom>
          <a:noFill/>
          <a:ln w="9525">
            <a:noFill/>
            <a:miter lim="800000"/>
            <a:headEnd/>
            <a:tailEnd/>
          </a:ln>
          <a:effectLst/>
        </p:spPr>
        <p:txBody>
          <a:bodyPr>
            <a:spAutoFit/>
          </a:bodyPr>
          <a:lstStyle/>
          <a:p>
            <a:pPr algn="ctr">
              <a:spcBef>
                <a:spcPct val="50000"/>
              </a:spcBef>
            </a:pPr>
            <a:r>
              <a:rPr lang="en-US" sz="1600" b="1">
                <a:cs typeface="Arial" charset="0"/>
              </a:rPr>
              <a:t>RE</a:t>
            </a:r>
          </a:p>
        </p:txBody>
      </p:sp>
      <p:pic>
        <p:nvPicPr>
          <p:cNvPr id="48" name="Picture 32" descr="DSCF1592"/>
          <p:cNvPicPr>
            <a:picLocks noChangeAspect="1" noChangeArrowheads="1"/>
          </p:cNvPicPr>
          <p:nvPr/>
        </p:nvPicPr>
        <p:blipFill>
          <a:blip r:embed="rId3" cstate="print">
            <a:lum bright="12000"/>
          </a:blip>
          <a:srcRect l="17067"/>
          <a:stretch>
            <a:fillRect/>
          </a:stretch>
        </p:blipFill>
        <p:spPr bwMode="auto">
          <a:xfrm>
            <a:off x="5221288" y="5786438"/>
            <a:ext cx="1438275" cy="939800"/>
          </a:xfrm>
          <a:prstGeom prst="rect">
            <a:avLst/>
          </a:prstGeom>
          <a:noFill/>
          <a:ln w="9525">
            <a:solidFill>
              <a:srgbClr val="000000"/>
            </a:solidFill>
            <a:miter lim="800000"/>
            <a:headEnd/>
            <a:tailEnd/>
          </a:ln>
        </p:spPr>
      </p:pic>
      <p:pic>
        <p:nvPicPr>
          <p:cNvPr id="49" name="Picture 31" descr="highway%20011"/>
          <p:cNvPicPr>
            <a:picLocks noChangeAspect="1" noChangeArrowheads="1"/>
          </p:cNvPicPr>
          <p:nvPr/>
        </p:nvPicPr>
        <p:blipFill>
          <a:blip r:embed="rId4" cstate="print"/>
          <a:srcRect/>
          <a:stretch>
            <a:fillRect/>
          </a:stretch>
        </p:blipFill>
        <p:spPr bwMode="auto">
          <a:xfrm>
            <a:off x="7693025" y="1123950"/>
            <a:ext cx="1271588" cy="792163"/>
          </a:xfrm>
          <a:prstGeom prst="rect">
            <a:avLst/>
          </a:prstGeom>
          <a:noFill/>
          <a:ln w="9525">
            <a:solidFill>
              <a:srgbClr val="000000"/>
            </a:solidFill>
            <a:miter lim="800000"/>
            <a:headEnd/>
            <a:tailEnd/>
          </a:ln>
        </p:spPr>
      </p:pic>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0495"/>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20482"/>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20501"/>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20485"/>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20520"/>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20519"/>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20503"/>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20488"/>
                                        </p:tgtEl>
                                        <p:attrNameLst>
                                          <p:attrName>style.visibility</p:attrName>
                                        </p:attrNameLst>
                                      </p:cBhvr>
                                      <p:to>
                                        <p:strVal val="visible"/>
                                      </p:to>
                                    </p:set>
                                  </p:childTnLst>
                                </p:cTn>
                              </p:par>
                              <p:par>
                                <p:cTn id="21" presetID="1" presetClass="entr" presetSubtype="0" fill="hold" grpId="0" nodeType="withEffect">
                                  <p:stCondLst>
                                    <p:cond delay="0"/>
                                  </p:stCondLst>
                                  <p:childTnLst>
                                    <p:set>
                                      <p:cBhvr>
                                        <p:cTn id="22" dur="1" fill="hold">
                                          <p:stCondLst>
                                            <p:cond delay="0"/>
                                          </p:stCondLst>
                                        </p:cTn>
                                        <p:tgtEl>
                                          <p:spTgt spid="20493"/>
                                        </p:tgtEl>
                                        <p:attrNameLst>
                                          <p:attrName>style.visibility</p:attrName>
                                        </p:attrNameLst>
                                      </p:cBhvr>
                                      <p:to>
                                        <p:strVal val="visible"/>
                                      </p:to>
                                    </p:set>
                                  </p:childTnLst>
                                </p:cTn>
                              </p:par>
                              <p:par>
                                <p:cTn id="23" presetID="1" presetClass="entr" presetSubtype="0" fill="hold" grpId="0" nodeType="withEffect">
                                  <p:stCondLst>
                                    <p:cond delay="0"/>
                                  </p:stCondLst>
                                  <p:childTnLst>
                                    <p:set>
                                      <p:cBhvr>
                                        <p:cTn id="24" dur="1" fill="hold">
                                          <p:stCondLst>
                                            <p:cond delay="0"/>
                                          </p:stCondLst>
                                        </p:cTn>
                                        <p:tgtEl>
                                          <p:spTgt spid="20486"/>
                                        </p:tgtEl>
                                        <p:attrNameLst>
                                          <p:attrName>style.visibility</p:attrName>
                                        </p:attrNameLst>
                                      </p:cBhvr>
                                      <p:to>
                                        <p:strVal val="visible"/>
                                      </p:to>
                                    </p:set>
                                  </p:childTnLst>
                                </p:cTn>
                              </p:par>
                            </p:childTnLst>
                          </p:cTn>
                        </p:par>
                      </p:childTnLst>
                    </p:cTn>
                  </p:par>
                  <p:par>
                    <p:cTn id="25" fill="hold" nodeType="clickPar">
                      <p:stCondLst>
                        <p:cond delay="indefinite"/>
                      </p:stCondLst>
                      <p:childTnLst>
                        <p:par>
                          <p:cTn id="26" fill="hold" nodeType="withGroup">
                            <p:stCondLst>
                              <p:cond delay="0"/>
                            </p:stCondLst>
                            <p:childTnLst>
                              <p:par>
                                <p:cTn id="27" presetID="1" presetClass="entr" presetSubtype="0" fill="hold" grpId="0" nodeType="clickEffect">
                                  <p:stCondLst>
                                    <p:cond delay="0"/>
                                  </p:stCondLst>
                                  <p:childTnLst>
                                    <p:set>
                                      <p:cBhvr>
                                        <p:cTn id="28" dur="1" fill="hold">
                                          <p:stCondLst>
                                            <p:cond delay="0"/>
                                          </p:stCondLst>
                                        </p:cTn>
                                        <p:tgtEl>
                                          <p:spTgt spid="20522"/>
                                        </p:tgtEl>
                                        <p:attrNameLst>
                                          <p:attrName>style.visibility</p:attrName>
                                        </p:attrNameLst>
                                      </p:cBhvr>
                                      <p:to>
                                        <p:strVal val="visible"/>
                                      </p:to>
                                    </p:set>
                                  </p:childTnLst>
                                </p:cTn>
                              </p:par>
                              <p:par>
                                <p:cTn id="29" presetID="1" presetClass="entr" presetSubtype="0" fill="hold" grpId="0" nodeType="withEffect">
                                  <p:stCondLst>
                                    <p:cond delay="0"/>
                                  </p:stCondLst>
                                  <p:childTnLst>
                                    <p:set>
                                      <p:cBhvr>
                                        <p:cTn id="30" dur="1" fill="hold">
                                          <p:stCondLst>
                                            <p:cond delay="0"/>
                                          </p:stCondLst>
                                        </p:cTn>
                                        <p:tgtEl>
                                          <p:spTgt spid="20484"/>
                                        </p:tgtEl>
                                        <p:attrNameLst>
                                          <p:attrName>style.visibility</p:attrName>
                                        </p:attrNameLst>
                                      </p:cBhvr>
                                      <p:to>
                                        <p:strVal val="visible"/>
                                      </p:to>
                                    </p:set>
                                  </p:childTnLst>
                                </p:cTn>
                              </p:par>
                              <p:par>
                                <p:cTn id="31" presetID="1" presetClass="entr" presetSubtype="0" fill="hold" grpId="0" nodeType="withEffect">
                                  <p:stCondLst>
                                    <p:cond delay="0"/>
                                  </p:stCondLst>
                                  <p:childTnLst>
                                    <p:set>
                                      <p:cBhvr>
                                        <p:cTn id="32" dur="1" fill="hold">
                                          <p:stCondLst>
                                            <p:cond delay="0"/>
                                          </p:stCondLst>
                                        </p:cTn>
                                        <p:tgtEl>
                                          <p:spTgt spid="20494"/>
                                        </p:tgtEl>
                                        <p:attrNameLst>
                                          <p:attrName>style.visibility</p:attrName>
                                        </p:attrNameLst>
                                      </p:cBhvr>
                                      <p:to>
                                        <p:strVal val="visible"/>
                                      </p:to>
                                    </p:set>
                                  </p:childTnLst>
                                </p:cTn>
                              </p:par>
                              <p:par>
                                <p:cTn id="33" presetID="1" presetClass="entr" presetSubtype="0" fill="hold" grpId="0" nodeType="withEffect">
                                  <p:stCondLst>
                                    <p:cond delay="0"/>
                                  </p:stCondLst>
                                  <p:childTnLst>
                                    <p:set>
                                      <p:cBhvr>
                                        <p:cTn id="34" dur="1" fill="hold">
                                          <p:stCondLst>
                                            <p:cond delay="0"/>
                                          </p:stCondLst>
                                        </p:cTn>
                                        <p:tgtEl>
                                          <p:spTgt spid="20483"/>
                                        </p:tgtEl>
                                        <p:attrNameLst>
                                          <p:attrName>style.visibility</p:attrName>
                                        </p:attrNameLst>
                                      </p:cBhvr>
                                      <p:to>
                                        <p:strVal val="visible"/>
                                      </p:to>
                                    </p:set>
                                  </p:childTnLst>
                                </p:cTn>
                              </p:par>
                              <p:par>
                                <p:cTn id="35" presetID="1" presetClass="entr" presetSubtype="0" fill="hold" grpId="0" nodeType="withEffect">
                                  <p:stCondLst>
                                    <p:cond delay="0"/>
                                  </p:stCondLst>
                                  <p:childTnLst>
                                    <p:set>
                                      <p:cBhvr>
                                        <p:cTn id="36" dur="1" fill="hold">
                                          <p:stCondLst>
                                            <p:cond delay="0"/>
                                          </p:stCondLst>
                                        </p:cTn>
                                        <p:tgtEl>
                                          <p:spTgt spid="20516"/>
                                        </p:tgtEl>
                                        <p:attrNameLst>
                                          <p:attrName>style.visibility</p:attrName>
                                        </p:attrNameLst>
                                      </p:cBhvr>
                                      <p:to>
                                        <p:strVal val="visible"/>
                                      </p:to>
                                    </p:set>
                                  </p:childTnLst>
                                </p:cTn>
                              </p:par>
                              <p:par>
                                <p:cTn id="37" presetID="1" presetClass="entr" presetSubtype="0" fill="hold" grpId="0" nodeType="withEffect">
                                  <p:stCondLst>
                                    <p:cond delay="0"/>
                                  </p:stCondLst>
                                  <p:childTnLst>
                                    <p:set>
                                      <p:cBhvr>
                                        <p:cTn id="38" dur="1" fill="hold">
                                          <p:stCondLst>
                                            <p:cond delay="0"/>
                                          </p:stCondLst>
                                        </p:cTn>
                                        <p:tgtEl>
                                          <p:spTgt spid="20515"/>
                                        </p:tgtEl>
                                        <p:attrNameLst>
                                          <p:attrName>style.visibility</p:attrName>
                                        </p:attrNameLst>
                                      </p:cBhvr>
                                      <p:to>
                                        <p:strVal val="visible"/>
                                      </p:to>
                                    </p:set>
                                  </p:childTnLst>
                                </p:cTn>
                              </p:par>
                              <p:par>
                                <p:cTn id="39" presetID="1" presetClass="entr" presetSubtype="0" fill="hold" grpId="0" nodeType="withEffect">
                                  <p:stCondLst>
                                    <p:cond delay="0"/>
                                  </p:stCondLst>
                                  <p:childTnLst>
                                    <p:set>
                                      <p:cBhvr>
                                        <p:cTn id="40" dur="1" fill="hold">
                                          <p:stCondLst>
                                            <p:cond delay="0"/>
                                          </p:stCondLst>
                                        </p:cTn>
                                        <p:tgtEl>
                                          <p:spTgt spid="20498"/>
                                        </p:tgtEl>
                                        <p:attrNameLst>
                                          <p:attrName>style.visibility</p:attrName>
                                        </p:attrNameLst>
                                      </p:cBhvr>
                                      <p:to>
                                        <p:strVal val="visible"/>
                                      </p:to>
                                    </p:set>
                                  </p:childTnLst>
                                </p:cTn>
                              </p:par>
                              <p:par>
                                <p:cTn id="41" presetID="1" presetClass="entr" presetSubtype="0" fill="hold" grpId="0" nodeType="withEffect">
                                  <p:stCondLst>
                                    <p:cond delay="0"/>
                                  </p:stCondLst>
                                  <p:childTnLst>
                                    <p:set>
                                      <p:cBhvr>
                                        <p:cTn id="42" dur="1" fill="hold">
                                          <p:stCondLst>
                                            <p:cond delay="0"/>
                                          </p:stCondLst>
                                        </p:cTn>
                                        <p:tgtEl>
                                          <p:spTgt spid="20489"/>
                                        </p:tgtEl>
                                        <p:attrNameLst>
                                          <p:attrName>style.visibility</p:attrName>
                                        </p:attrNameLst>
                                      </p:cBhvr>
                                      <p:to>
                                        <p:strVal val="visible"/>
                                      </p:to>
                                    </p:set>
                                  </p:childTnLst>
                                </p:cTn>
                              </p:par>
                              <p:par>
                                <p:cTn id="43" presetID="1" presetClass="entr" presetSubtype="0" fill="hold" grpId="0" nodeType="withEffect">
                                  <p:stCondLst>
                                    <p:cond delay="0"/>
                                  </p:stCondLst>
                                  <p:childTnLst>
                                    <p:set>
                                      <p:cBhvr>
                                        <p:cTn id="44" dur="1" fill="hold">
                                          <p:stCondLst>
                                            <p:cond delay="0"/>
                                          </p:stCondLst>
                                        </p:cTn>
                                        <p:tgtEl>
                                          <p:spTgt spid="20496"/>
                                        </p:tgtEl>
                                        <p:attrNameLst>
                                          <p:attrName>style.visibility</p:attrName>
                                        </p:attrNameLst>
                                      </p:cBhvr>
                                      <p:to>
                                        <p:strVal val="visible"/>
                                      </p:to>
                                    </p:set>
                                  </p:childTnLst>
                                </p:cTn>
                              </p:par>
                              <p:par>
                                <p:cTn id="45" presetID="1" presetClass="entr" presetSubtype="0" fill="hold" grpId="0" nodeType="withEffect">
                                  <p:stCondLst>
                                    <p:cond delay="0"/>
                                  </p:stCondLst>
                                  <p:childTnLst>
                                    <p:set>
                                      <p:cBhvr>
                                        <p:cTn id="46" dur="1" fill="hold">
                                          <p:stCondLst>
                                            <p:cond delay="0"/>
                                          </p:stCondLst>
                                        </p:cTn>
                                        <p:tgtEl>
                                          <p:spTgt spid="20490"/>
                                        </p:tgtEl>
                                        <p:attrNameLst>
                                          <p:attrName>style.visibility</p:attrName>
                                        </p:attrNameLst>
                                      </p:cBhvr>
                                      <p:to>
                                        <p:strVal val="visible"/>
                                      </p:to>
                                    </p:set>
                                  </p:childTnLst>
                                </p:cTn>
                              </p:par>
                            </p:childTnLst>
                          </p:cTn>
                        </p:par>
                      </p:childTnLst>
                    </p:cTn>
                  </p:par>
                  <p:par>
                    <p:cTn id="47" fill="hold" nodeType="clickPar">
                      <p:stCondLst>
                        <p:cond delay="indefinite"/>
                      </p:stCondLst>
                      <p:childTnLst>
                        <p:par>
                          <p:cTn id="48" fill="hold" nodeType="withGroup">
                            <p:stCondLst>
                              <p:cond delay="0"/>
                            </p:stCondLst>
                            <p:childTnLst>
                              <p:par>
                                <p:cTn id="49" presetID="1" presetClass="entr" presetSubtype="0" fill="hold" grpId="0" nodeType="clickEffect">
                                  <p:stCondLst>
                                    <p:cond delay="0"/>
                                  </p:stCondLst>
                                  <p:childTnLst>
                                    <p:set>
                                      <p:cBhvr>
                                        <p:cTn id="50" dur="1" fill="hold">
                                          <p:stCondLst>
                                            <p:cond delay="0"/>
                                          </p:stCondLst>
                                        </p:cTn>
                                        <p:tgtEl>
                                          <p:spTgt spid="20514"/>
                                        </p:tgtEl>
                                        <p:attrNameLst>
                                          <p:attrName>style.visibility</p:attrName>
                                        </p:attrNameLst>
                                      </p:cBhvr>
                                      <p:to>
                                        <p:strVal val="visible"/>
                                      </p:to>
                                    </p:set>
                                  </p:childTnLst>
                                </p:cTn>
                              </p:par>
                              <p:par>
                                <p:cTn id="51" presetID="1" presetClass="entr" presetSubtype="0" fill="hold" grpId="0" nodeType="withEffect">
                                  <p:stCondLst>
                                    <p:cond delay="0"/>
                                  </p:stCondLst>
                                  <p:childTnLst>
                                    <p:set>
                                      <p:cBhvr>
                                        <p:cTn id="52" dur="1" fill="hold">
                                          <p:stCondLst>
                                            <p:cond delay="0"/>
                                          </p:stCondLst>
                                        </p:cTn>
                                        <p:tgtEl>
                                          <p:spTgt spid="20500"/>
                                        </p:tgtEl>
                                        <p:attrNameLst>
                                          <p:attrName>style.visibility</p:attrName>
                                        </p:attrNameLst>
                                      </p:cBhvr>
                                      <p:to>
                                        <p:strVal val="visible"/>
                                      </p:to>
                                    </p:set>
                                  </p:childTnLst>
                                </p:cTn>
                              </p:par>
                              <p:par>
                                <p:cTn id="53" presetID="1" presetClass="entr" presetSubtype="0" fill="hold" grpId="0" nodeType="withEffect">
                                  <p:stCondLst>
                                    <p:cond delay="0"/>
                                  </p:stCondLst>
                                  <p:childTnLst>
                                    <p:set>
                                      <p:cBhvr>
                                        <p:cTn id="54" dur="1" fill="hold">
                                          <p:stCondLst>
                                            <p:cond delay="0"/>
                                          </p:stCondLst>
                                        </p:cTn>
                                        <p:tgtEl>
                                          <p:spTgt spid="20527"/>
                                        </p:tgtEl>
                                        <p:attrNameLst>
                                          <p:attrName>style.visibility</p:attrName>
                                        </p:attrNameLst>
                                      </p:cBhvr>
                                      <p:to>
                                        <p:strVal val="visible"/>
                                      </p:to>
                                    </p:set>
                                  </p:childTnLst>
                                </p:cTn>
                              </p:par>
                              <p:par>
                                <p:cTn id="55" presetID="1" presetClass="entr" presetSubtype="0" fill="hold" grpId="0" nodeType="withEffect">
                                  <p:stCondLst>
                                    <p:cond delay="0"/>
                                  </p:stCondLst>
                                  <p:childTnLst>
                                    <p:set>
                                      <p:cBhvr>
                                        <p:cTn id="56" dur="1" fill="hold">
                                          <p:stCondLst>
                                            <p:cond delay="0"/>
                                          </p:stCondLst>
                                        </p:cTn>
                                        <p:tgtEl>
                                          <p:spTgt spid="20526"/>
                                        </p:tgtEl>
                                        <p:attrNameLst>
                                          <p:attrName>style.visibility</p:attrName>
                                        </p:attrNameLst>
                                      </p:cBhvr>
                                      <p:to>
                                        <p:strVal val="visible"/>
                                      </p:to>
                                    </p:set>
                                  </p:childTnLst>
                                </p:cTn>
                              </p:par>
                            </p:childTnLst>
                          </p:cTn>
                        </p:par>
                      </p:childTnLst>
                    </p:cTn>
                  </p:par>
                  <p:par>
                    <p:cTn id="57" fill="hold" nodeType="clickPar">
                      <p:stCondLst>
                        <p:cond delay="indefinite"/>
                      </p:stCondLst>
                      <p:childTnLst>
                        <p:par>
                          <p:cTn id="58" fill="hold" nodeType="withGroup">
                            <p:stCondLst>
                              <p:cond delay="0"/>
                            </p:stCondLst>
                            <p:childTnLst>
                              <p:par>
                                <p:cTn id="59" presetID="1" presetClass="entr" presetSubtype="0" fill="hold" grpId="0" nodeType="clickEffect">
                                  <p:stCondLst>
                                    <p:cond delay="0"/>
                                  </p:stCondLst>
                                  <p:childTnLst>
                                    <p:set>
                                      <p:cBhvr>
                                        <p:cTn id="60" dur="1" fill="hold">
                                          <p:stCondLst>
                                            <p:cond delay="0"/>
                                          </p:stCondLst>
                                        </p:cTn>
                                        <p:tgtEl>
                                          <p:spTgt spid="20510"/>
                                        </p:tgtEl>
                                        <p:attrNameLst>
                                          <p:attrName>style.visibility</p:attrName>
                                        </p:attrNameLst>
                                      </p:cBhvr>
                                      <p:to>
                                        <p:strVal val="visible"/>
                                      </p:to>
                                    </p:set>
                                  </p:childTnLst>
                                </p:cTn>
                              </p:par>
                              <p:par>
                                <p:cTn id="61" presetID="1" presetClass="entr" presetSubtype="0" fill="hold" grpId="0" nodeType="withEffect">
                                  <p:stCondLst>
                                    <p:cond delay="0"/>
                                  </p:stCondLst>
                                  <p:childTnLst>
                                    <p:set>
                                      <p:cBhvr>
                                        <p:cTn id="62" dur="1" fill="hold">
                                          <p:stCondLst>
                                            <p:cond delay="0"/>
                                          </p:stCondLst>
                                        </p:cTn>
                                        <p:tgtEl>
                                          <p:spTgt spid="20487"/>
                                        </p:tgtEl>
                                        <p:attrNameLst>
                                          <p:attrName>style.visibility</p:attrName>
                                        </p:attrNameLst>
                                      </p:cBhvr>
                                      <p:to>
                                        <p:strVal val="visible"/>
                                      </p:to>
                                    </p:set>
                                  </p:childTnLst>
                                </p:cTn>
                              </p:par>
                              <p:par>
                                <p:cTn id="63" presetID="1" presetClass="entr" presetSubtype="0" fill="hold" grpId="0" nodeType="withEffect">
                                  <p:stCondLst>
                                    <p:cond delay="0"/>
                                  </p:stCondLst>
                                  <p:childTnLst>
                                    <p:set>
                                      <p:cBhvr>
                                        <p:cTn id="64" dur="1" fill="hold">
                                          <p:stCondLst>
                                            <p:cond delay="0"/>
                                          </p:stCondLst>
                                        </p:cTn>
                                        <p:tgtEl>
                                          <p:spTgt spid="20521"/>
                                        </p:tgtEl>
                                        <p:attrNameLst>
                                          <p:attrName>style.visibility</p:attrName>
                                        </p:attrNameLst>
                                      </p:cBhvr>
                                      <p:to>
                                        <p:strVal val="visible"/>
                                      </p:to>
                                    </p:set>
                                  </p:childTnLst>
                                </p:cTn>
                              </p:par>
                              <p:par>
                                <p:cTn id="65" presetID="1" presetClass="entr" presetSubtype="0" fill="hold" grpId="0" nodeType="withEffect">
                                  <p:stCondLst>
                                    <p:cond delay="0"/>
                                  </p:stCondLst>
                                  <p:childTnLst>
                                    <p:set>
                                      <p:cBhvr>
                                        <p:cTn id="66" dur="1" fill="hold">
                                          <p:stCondLst>
                                            <p:cond delay="0"/>
                                          </p:stCondLst>
                                        </p:cTn>
                                        <p:tgtEl>
                                          <p:spTgt spid="20492"/>
                                        </p:tgtEl>
                                        <p:attrNameLst>
                                          <p:attrName>style.visibility</p:attrName>
                                        </p:attrNameLst>
                                      </p:cBhvr>
                                      <p:to>
                                        <p:strVal val="visible"/>
                                      </p:to>
                                    </p:set>
                                  </p:childTnLst>
                                </p:cTn>
                              </p:par>
                              <p:par>
                                <p:cTn id="67" presetID="1" presetClass="entr" presetSubtype="0" fill="hold" grpId="0" nodeType="withEffect">
                                  <p:stCondLst>
                                    <p:cond delay="0"/>
                                  </p:stCondLst>
                                  <p:childTnLst>
                                    <p:set>
                                      <p:cBhvr>
                                        <p:cTn id="68" dur="1" fill="hold">
                                          <p:stCondLst>
                                            <p:cond delay="0"/>
                                          </p:stCondLst>
                                        </p:cTn>
                                        <p:tgtEl>
                                          <p:spTgt spid="20517"/>
                                        </p:tgtEl>
                                        <p:attrNameLst>
                                          <p:attrName>style.visibility</p:attrName>
                                        </p:attrNameLst>
                                      </p:cBhvr>
                                      <p:to>
                                        <p:strVal val="visible"/>
                                      </p:to>
                                    </p:set>
                                  </p:childTnLst>
                                </p:cTn>
                              </p:par>
                              <p:par>
                                <p:cTn id="69" presetID="1" presetClass="entr" presetSubtype="0" fill="hold" grpId="0" nodeType="withEffect">
                                  <p:stCondLst>
                                    <p:cond delay="0"/>
                                  </p:stCondLst>
                                  <p:childTnLst>
                                    <p:set>
                                      <p:cBhvr>
                                        <p:cTn id="70" dur="1" fill="hold">
                                          <p:stCondLst>
                                            <p:cond delay="0"/>
                                          </p:stCondLst>
                                        </p:cTn>
                                        <p:tgtEl>
                                          <p:spTgt spid="20506"/>
                                        </p:tgtEl>
                                        <p:attrNameLst>
                                          <p:attrName>style.visibility</p:attrName>
                                        </p:attrNameLst>
                                      </p:cBhvr>
                                      <p:to>
                                        <p:strVal val="visible"/>
                                      </p:to>
                                    </p:set>
                                  </p:childTnLst>
                                </p:cTn>
                              </p:par>
                            </p:childTnLst>
                          </p:cTn>
                        </p:par>
                      </p:childTnLst>
                    </p:cTn>
                  </p:par>
                  <p:par>
                    <p:cTn id="71" fill="hold" nodeType="clickPar">
                      <p:stCondLst>
                        <p:cond delay="indefinite"/>
                      </p:stCondLst>
                      <p:childTnLst>
                        <p:par>
                          <p:cTn id="72" fill="hold" nodeType="withGroup">
                            <p:stCondLst>
                              <p:cond delay="0"/>
                            </p:stCondLst>
                            <p:childTnLst>
                              <p:par>
                                <p:cTn id="73" presetID="1" presetClass="entr" presetSubtype="0" fill="hold" grpId="0" nodeType="clickEffect">
                                  <p:stCondLst>
                                    <p:cond delay="0"/>
                                  </p:stCondLst>
                                  <p:childTnLst>
                                    <p:set>
                                      <p:cBhvr>
                                        <p:cTn id="74" dur="1" fill="hold">
                                          <p:stCondLst>
                                            <p:cond delay="0"/>
                                          </p:stCondLst>
                                        </p:cTn>
                                        <p:tgtEl>
                                          <p:spTgt spid="20525"/>
                                        </p:tgtEl>
                                        <p:attrNameLst>
                                          <p:attrName>style.visibility</p:attrName>
                                        </p:attrNameLst>
                                      </p:cBhvr>
                                      <p:to>
                                        <p:strVal val="visible"/>
                                      </p:to>
                                    </p:set>
                                  </p:childTnLst>
                                </p:cTn>
                              </p:par>
                              <p:par>
                                <p:cTn id="75" presetID="1" presetClass="entr" presetSubtype="0" fill="hold" grpId="0" nodeType="withEffect">
                                  <p:stCondLst>
                                    <p:cond delay="0"/>
                                  </p:stCondLst>
                                  <p:childTnLst>
                                    <p:set>
                                      <p:cBhvr>
                                        <p:cTn id="76" dur="1" fill="hold">
                                          <p:stCondLst>
                                            <p:cond delay="0"/>
                                          </p:stCondLst>
                                        </p:cTn>
                                        <p:tgtEl>
                                          <p:spTgt spid="20511"/>
                                        </p:tgtEl>
                                        <p:attrNameLst>
                                          <p:attrName>style.visibility</p:attrName>
                                        </p:attrNameLst>
                                      </p:cBhvr>
                                      <p:to>
                                        <p:strVal val="visible"/>
                                      </p:to>
                                    </p:set>
                                  </p:childTnLst>
                                </p:cTn>
                              </p:par>
                            </p:childTnLst>
                          </p:cTn>
                        </p:par>
                      </p:childTnLst>
                    </p:cTn>
                  </p:par>
                  <p:par>
                    <p:cTn id="77" fill="hold" nodeType="clickPar">
                      <p:stCondLst>
                        <p:cond delay="indefinite"/>
                      </p:stCondLst>
                      <p:childTnLst>
                        <p:par>
                          <p:cTn id="78" fill="hold" nodeType="withGroup">
                            <p:stCondLst>
                              <p:cond delay="0"/>
                            </p:stCondLst>
                            <p:childTnLst>
                              <p:par>
                                <p:cTn id="79" presetID="1" presetClass="entr" presetSubtype="0" fill="hold" grpId="0" nodeType="clickEffect">
                                  <p:stCondLst>
                                    <p:cond delay="0"/>
                                  </p:stCondLst>
                                  <p:childTnLst>
                                    <p:set>
                                      <p:cBhvr>
                                        <p:cTn id="80" dur="1" fill="hold">
                                          <p:stCondLst>
                                            <p:cond delay="0"/>
                                          </p:stCondLst>
                                        </p:cTn>
                                        <p:tgtEl>
                                          <p:spTgt spid="20508"/>
                                        </p:tgtEl>
                                        <p:attrNameLst>
                                          <p:attrName>style.visibility</p:attrName>
                                        </p:attrNameLst>
                                      </p:cBhvr>
                                      <p:to>
                                        <p:strVal val="visible"/>
                                      </p:to>
                                    </p:set>
                                  </p:childTnLst>
                                </p:cTn>
                              </p:par>
                              <p:par>
                                <p:cTn id="81" presetID="1" presetClass="entr" presetSubtype="0" fill="hold" grpId="0" nodeType="withEffect">
                                  <p:stCondLst>
                                    <p:cond delay="0"/>
                                  </p:stCondLst>
                                  <p:childTnLst>
                                    <p:set>
                                      <p:cBhvr>
                                        <p:cTn id="82" dur="1" fill="hold">
                                          <p:stCondLst>
                                            <p:cond delay="0"/>
                                          </p:stCondLst>
                                        </p:cTn>
                                        <p:tgtEl>
                                          <p:spTgt spid="20507"/>
                                        </p:tgtEl>
                                        <p:attrNameLst>
                                          <p:attrName>style.visibility</p:attrName>
                                        </p:attrNameLst>
                                      </p:cBhvr>
                                      <p:to>
                                        <p:strVal val="visible"/>
                                      </p:to>
                                    </p:set>
                                  </p:childTnLst>
                                </p:cTn>
                              </p:par>
                              <p:par>
                                <p:cTn id="83" presetID="1" presetClass="entr" presetSubtype="0" fill="hold" grpId="0" nodeType="withEffect">
                                  <p:stCondLst>
                                    <p:cond delay="0"/>
                                  </p:stCondLst>
                                  <p:childTnLst>
                                    <p:set>
                                      <p:cBhvr>
                                        <p:cTn id="84" dur="1" fill="hold">
                                          <p:stCondLst>
                                            <p:cond delay="0"/>
                                          </p:stCondLst>
                                        </p:cTn>
                                        <p:tgtEl>
                                          <p:spTgt spid="20505"/>
                                        </p:tgtEl>
                                        <p:attrNameLst>
                                          <p:attrName>style.visibility</p:attrName>
                                        </p:attrNameLst>
                                      </p:cBhvr>
                                      <p:to>
                                        <p:strVal val="visible"/>
                                      </p:to>
                                    </p:set>
                                  </p:childTnLst>
                                </p:cTn>
                              </p:par>
                              <p:par>
                                <p:cTn id="85" presetID="1" presetClass="entr" presetSubtype="0" fill="hold" grpId="0" nodeType="withEffect">
                                  <p:stCondLst>
                                    <p:cond delay="0"/>
                                  </p:stCondLst>
                                  <p:childTnLst>
                                    <p:set>
                                      <p:cBhvr>
                                        <p:cTn id="86" dur="1" fill="hold">
                                          <p:stCondLst>
                                            <p:cond delay="0"/>
                                          </p:stCondLst>
                                        </p:cTn>
                                        <p:tgtEl>
                                          <p:spTgt spid="20518"/>
                                        </p:tgtEl>
                                        <p:attrNameLst>
                                          <p:attrName>style.visibility</p:attrName>
                                        </p:attrNameLst>
                                      </p:cBhvr>
                                      <p:to>
                                        <p:strVal val="visible"/>
                                      </p:to>
                                    </p:set>
                                  </p:childTnLst>
                                </p:cTn>
                              </p:par>
                              <p:par>
                                <p:cTn id="87" presetID="1" presetClass="entr" presetSubtype="0" fill="hold" grpId="0" nodeType="withEffect">
                                  <p:stCondLst>
                                    <p:cond delay="0"/>
                                  </p:stCondLst>
                                  <p:childTnLst>
                                    <p:set>
                                      <p:cBhvr>
                                        <p:cTn id="88" dur="1" fill="hold">
                                          <p:stCondLst>
                                            <p:cond delay="0"/>
                                          </p:stCondLst>
                                        </p:cTn>
                                        <p:tgtEl>
                                          <p:spTgt spid="20504"/>
                                        </p:tgtEl>
                                        <p:attrNameLst>
                                          <p:attrName>style.visibility</p:attrName>
                                        </p:attrNameLst>
                                      </p:cBhvr>
                                      <p:to>
                                        <p:strVal val="visible"/>
                                      </p:to>
                                    </p:set>
                                  </p:childTnLst>
                                </p:cTn>
                              </p:par>
                              <p:par>
                                <p:cTn id="89" presetID="1" presetClass="entr" presetSubtype="0" fill="hold" grpId="0" nodeType="withEffect">
                                  <p:stCondLst>
                                    <p:cond delay="0"/>
                                  </p:stCondLst>
                                  <p:childTnLst>
                                    <p:set>
                                      <p:cBhvr>
                                        <p:cTn id="90" dur="1" fill="hold">
                                          <p:stCondLst>
                                            <p:cond delay="0"/>
                                          </p:stCondLst>
                                        </p:cTn>
                                        <p:tgtEl>
                                          <p:spTgt spid="20491"/>
                                        </p:tgtEl>
                                        <p:attrNameLst>
                                          <p:attrName>style.visibility</p:attrName>
                                        </p:attrNameLst>
                                      </p:cBhvr>
                                      <p:to>
                                        <p:strVal val="visible"/>
                                      </p:to>
                                    </p:set>
                                  </p:childTnLst>
                                </p:cTn>
                              </p:par>
                              <p:par>
                                <p:cTn id="91" presetID="1" presetClass="entr" presetSubtype="0" fill="hold" grpId="0" nodeType="withEffect">
                                  <p:stCondLst>
                                    <p:cond delay="0"/>
                                  </p:stCondLst>
                                  <p:childTnLst>
                                    <p:set>
                                      <p:cBhvr>
                                        <p:cTn id="92" dur="1" fill="hold">
                                          <p:stCondLst>
                                            <p:cond delay="0"/>
                                          </p:stCondLst>
                                        </p:cTn>
                                        <p:tgtEl>
                                          <p:spTgt spid="20524"/>
                                        </p:tgtEl>
                                        <p:attrNameLst>
                                          <p:attrName>style.visibility</p:attrName>
                                        </p:attrNameLst>
                                      </p:cBhvr>
                                      <p:to>
                                        <p:strVal val="visible"/>
                                      </p:to>
                                    </p:set>
                                  </p:childTnLst>
                                </p:cTn>
                              </p:par>
                              <p:par>
                                <p:cTn id="93" presetID="1" presetClass="entr" presetSubtype="0" fill="hold" grpId="0" nodeType="withEffect">
                                  <p:stCondLst>
                                    <p:cond delay="0"/>
                                  </p:stCondLst>
                                  <p:childTnLst>
                                    <p:set>
                                      <p:cBhvr>
                                        <p:cTn id="94" dur="1" fill="hold">
                                          <p:stCondLst>
                                            <p:cond delay="0"/>
                                          </p:stCondLst>
                                        </p:cTn>
                                        <p:tgtEl>
                                          <p:spTgt spid="20502"/>
                                        </p:tgtEl>
                                        <p:attrNameLst>
                                          <p:attrName>style.visibility</p:attrName>
                                        </p:attrNameLst>
                                      </p:cBhvr>
                                      <p:to>
                                        <p:strVal val="visible"/>
                                      </p:to>
                                    </p:set>
                                  </p:childTnLst>
                                </p:cTn>
                              </p:par>
                            </p:childTnLst>
                          </p:cTn>
                        </p:par>
                      </p:childTnLst>
                    </p:cTn>
                  </p:par>
                  <p:par>
                    <p:cTn id="95" fill="hold" nodeType="clickPar">
                      <p:stCondLst>
                        <p:cond delay="indefinite"/>
                      </p:stCondLst>
                      <p:childTnLst>
                        <p:par>
                          <p:cTn id="96" fill="hold" nodeType="withGroup">
                            <p:stCondLst>
                              <p:cond delay="0"/>
                            </p:stCondLst>
                            <p:childTnLst>
                              <p:par>
                                <p:cTn id="97" presetID="1" presetClass="entr" presetSubtype="0" fill="hold" grpId="0" nodeType="clickEffect">
                                  <p:stCondLst>
                                    <p:cond delay="0"/>
                                  </p:stCondLst>
                                  <p:childTnLst>
                                    <p:set>
                                      <p:cBhvr>
                                        <p:cTn id="98" dur="1" fill="hold">
                                          <p:stCondLst>
                                            <p:cond delay="0"/>
                                          </p:stCondLst>
                                        </p:cTn>
                                        <p:tgtEl>
                                          <p:spTgt spid="20499"/>
                                        </p:tgtEl>
                                        <p:attrNameLst>
                                          <p:attrName>style.visibility</p:attrName>
                                        </p:attrNameLst>
                                      </p:cBhvr>
                                      <p:to>
                                        <p:strVal val="visible"/>
                                      </p:to>
                                    </p:set>
                                  </p:childTnLst>
                                </p:cTn>
                              </p:par>
                              <p:par>
                                <p:cTn id="99" presetID="1" presetClass="entr" presetSubtype="0" fill="hold" grpId="0" nodeType="withEffect">
                                  <p:stCondLst>
                                    <p:cond delay="0"/>
                                  </p:stCondLst>
                                  <p:childTnLst>
                                    <p:set>
                                      <p:cBhvr>
                                        <p:cTn id="100" dur="1" fill="hold">
                                          <p:stCondLst>
                                            <p:cond delay="0"/>
                                          </p:stCondLst>
                                        </p:cTn>
                                        <p:tgtEl>
                                          <p:spTgt spid="20497"/>
                                        </p:tgtEl>
                                        <p:attrNameLst>
                                          <p:attrName>style.visibility</p:attrName>
                                        </p:attrNameLst>
                                      </p:cBhvr>
                                      <p:to>
                                        <p:strVal val="visible"/>
                                      </p:to>
                                    </p:set>
                                  </p:childTnLst>
                                </p:cTn>
                              </p:par>
                              <p:par>
                                <p:cTn id="101" presetID="9" presetClass="entr" presetSubtype="0" fill="hold" nodeType="withEffect">
                                  <p:stCondLst>
                                    <p:cond delay="0"/>
                                  </p:stCondLst>
                                  <p:childTnLst>
                                    <p:set>
                                      <p:cBhvr>
                                        <p:cTn id="102" dur="1" fill="hold">
                                          <p:stCondLst>
                                            <p:cond delay="0"/>
                                          </p:stCondLst>
                                        </p:cTn>
                                        <p:tgtEl>
                                          <p:spTgt spid="48"/>
                                        </p:tgtEl>
                                        <p:attrNameLst>
                                          <p:attrName>style.visibility</p:attrName>
                                        </p:attrNameLst>
                                      </p:cBhvr>
                                      <p:to>
                                        <p:strVal val="visible"/>
                                      </p:to>
                                    </p:set>
                                    <p:animEffect transition="in" filter="dissolve">
                                      <p:cBhvr>
                                        <p:cTn id="103" dur="500"/>
                                        <p:tgtEl>
                                          <p:spTgt spid="48"/>
                                        </p:tgtEl>
                                      </p:cBhvr>
                                    </p:animEffect>
                                  </p:childTnLst>
                                </p:cTn>
                              </p:par>
                              <p:par>
                                <p:cTn id="104" presetID="9" presetClass="entr" presetSubtype="0" fill="hold" nodeType="withEffect">
                                  <p:stCondLst>
                                    <p:cond delay="0"/>
                                  </p:stCondLst>
                                  <p:childTnLst>
                                    <p:set>
                                      <p:cBhvr>
                                        <p:cTn id="105" dur="1" fill="hold">
                                          <p:stCondLst>
                                            <p:cond delay="0"/>
                                          </p:stCondLst>
                                        </p:cTn>
                                        <p:tgtEl>
                                          <p:spTgt spid="49"/>
                                        </p:tgtEl>
                                        <p:attrNameLst>
                                          <p:attrName>style.visibility</p:attrName>
                                        </p:attrNameLst>
                                      </p:cBhvr>
                                      <p:to>
                                        <p:strVal val="visible"/>
                                      </p:to>
                                    </p:set>
                                    <p:animEffect transition="in" filter="dissolve">
                                      <p:cBhvr>
                                        <p:cTn id="106" dur="500"/>
                                        <p:tgtEl>
                                          <p:spTgt spid="4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0482" grpId="0" animBg="1"/>
      <p:bldP spid="20483" grpId="0" animBg="1"/>
      <p:bldP spid="20484" grpId="0" animBg="1"/>
      <p:bldP spid="20485" grpId="0" animBg="1"/>
      <p:bldP spid="20486" grpId="0" animBg="1"/>
      <p:bldP spid="20487" grpId="0" animBg="1"/>
      <p:bldP spid="20488" grpId="0" animBg="1"/>
      <p:bldP spid="20489" grpId="0" animBg="1"/>
      <p:bldP spid="20490" grpId="0" animBg="1"/>
      <p:bldP spid="20491" grpId="0" animBg="1"/>
      <p:bldP spid="20492" grpId="0" animBg="1"/>
      <p:bldP spid="20493" grpId="0"/>
      <p:bldP spid="20494" grpId="0"/>
      <p:bldP spid="20495" grpId="0"/>
      <p:bldP spid="20496" grpId="0"/>
      <p:bldP spid="20497" grpId="0" animBg="1"/>
      <p:bldP spid="20498" grpId="0"/>
      <p:bldP spid="20499" grpId="0"/>
      <p:bldP spid="20500" grpId="0" animBg="1"/>
      <p:bldP spid="20501" grpId="0"/>
      <p:bldP spid="20502" grpId="0" animBg="1"/>
      <p:bldP spid="20503" grpId="0"/>
      <p:bldP spid="20504" grpId="0" animBg="1"/>
      <p:bldP spid="20505" grpId="0"/>
      <p:bldP spid="20506" grpId="0" animBg="1"/>
      <p:bldP spid="20507" grpId="0" animBg="1"/>
      <p:bldP spid="20508" grpId="0"/>
      <p:bldP spid="20510" grpId="0"/>
      <p:bldP spid="20511" grpId="0" animBg="1"/>
      <p:bldP spid="20514" grpId="0"/>
      <p:bldP spid="20515" grpId="0" animBg="1"/>
      <p:bldP spid="20516" grpId="0"/>
      <p:bldP spid="20517" grpId="0"/>
      <p:bldP spid="20518" grpId="0"/>
      <p:bldP spid="20519" grpId="0" animBg="1"/>
      <p:bldP spid="20520" grpId="0"/>
      <p:bldP spid="20521" grpId="0"/>
      <p:bldP spid="20522" grpId="0"/>
      <p:bldP spid="20524" grpId="0"/>
      <p:bldP spid="20525" grpId="0"/>
      <p:bldP spid="20526" grpId="0" animBg="1"/>
      <p:bldP spid="20527" grpId="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218" name="Picture 2" descr="ardaloedd chwarae rhagoriaeth cynnar 029"/>
          <p:cNvPicPr>
            <a:picLocks noGrp="1" noChangeAspect="1" noChangeArrowheads="1"/>
          </p:cNvPicPr>
          <p:nvPr>
            <p:ph/>
          </p:nvPr>
        </p:nvPicPr>
        <p:blipFill>
          <a:blip r:embed="rId3" cstate="print"/>
          <a:srcRect/>
          <a:stretch>
            <a:fillRect/>
          </a:stretch>
        </p:blipFill>
        <p:spPr>
          <a:xfrm>
            <a:off x="1331913" y="1196975"/>
            <a:ext cx="6434137" cy="4824413"/>
          </a:xfrm>
        </p:spPr>
      </p:pic>
      <p:sp>
        <p:nvSpPr>
          <p:cNvPr id="9219" name="Text Box 3"/>
          <p:cNvSpPr txBox="1">
            <a:spLocks noChangeArrowheads="1"/>
          </p:cNvSpPr>
          <p:nvPr/>
        </p:nvSpPr>
        <p:spPr bwMode="auto">
          <a:xfrm>
            <a:off x="6711950" y="1865313"/>
            <a:ext cx="884238" cy="366712"/>
          </a:xfrm>
          <a:prstGeom prst="rect">
            <a:avLst/>
          </a:prstGeom>
          <a:noFill/>
          <a:ln w="9525">
            <a:noFill/>
            <a:miter lim="800000"/>
            <a:headEnd/>
            <a:tailEnd/>
          </a:ln>
        </p:spPr>
        <p:txBody>
          <a:bodyPr>
            <a:spAutoFit/>
          </a:bodyPr>
          <a:lstStyle/>
          <a:p>
            <a:endParaRPr lang="en-US">
              <a:latin typeface="Calibri" pitchFamily="34" charset="0"/>
            </a:endParaRPr>
          </a:p>
        </p:txBody>
      </p:sp>
      <p:sp>
        <p:nvSpPr>
          <p:cNvPr id="9220" name="WordArt 4"/>
          <p:cNvSpPr>
            <a:spLocks noChangeArrowheads="1" noChangeShapeType="1" noTextEdit="1"/>
          </p:cNvSpPr>
          <p:nvPr/>
        </p:nvSpPr>
        <p:spPr bwMode="auto">
          <a:xfrm>
            <a:off x="6948488" y="2060575"/>
            <a:ext cx="544512" cy="301625"/>
          </a:xfrm>
          <a:prstGeom prst="rect">
            <a:avLst/>
          </a:prstGeom>
        </p:spPr>
        <p:txBody>
          <a:bodyPr wrap="none" fromWordArt="1">
            <a:prstTxWarp prst="textPlain">
              <a:avLst>
                <a:gd name="adj" fmla="val 48125"/>
              </a:avLst>
            </a:prstTxWarp>
          </a:bodyPr>
          <a:lstStyle/>
          <a:p>
            <a:pPr algn="ctr"/>
            <a:r>
              <a:rPr lang="en-GB" sz="3600" kern="10">
                <a:ln w="9525">
                  <a:noFill/>
                  <a:round/>
                  <a:headEnd/>
                  <a:tailEnd/>
                </a:ln>
                <a:solidFill>
                  <a:srgbClr val="336699"/>
                </a:solidFill>
                <a:effectLst>
                  <a:outerShdw dist="45791" dir="2021404" algn="ctr" rotWithShape="0">
                    <a:srgbClr val="B2B2B2">
                      <a:alpha val="79999"/>
                    </a:srgbClr>
                  </a:outerShdw>
                </a:effectLst>
                <a:latin typeface="Sylfaen"/>
              </a:rPr>
              <a:t>dwr</a:t>
            </a:r>
          </a:p>
        </p:txBody>
      </p:sp>
      <p:sp>
        <p:nvSpPr>
          <p:cNvPr id="9221" name="TextBox 7"/>
          <p:cNvSpPr txBox="1">
            <a:spLocks noChangeArrowheads="1"/>
          </p:cNvSpPr>
          <p:nvPr/>
        </p:nvSpPr>
        <p:spPr bwMode="auto">
          <a:xfrm>
            <a:off x="2124075" y="330200"/>
            <a:ext cx="4679950" cy="768350"/>
          </a:xfrm>
          <a:prstGeom prst="rect">
            <a:avLst/>
          </a:prstGeom>
          <a:noFill/>
          <a:ln w="9525">
            <a:noFill/>
            <a:miter lim="800000"/>
            <a:headEnd/>
            <a:tailEnd/>
          </a:ln>
        </p:spPr>
        <p:txBody>
          <a:bodyPr>
            <a:spAutoFit/>
          </a:bodyPr>
          <a:lstStyle/>
          <a:p>
            <a:pPr algn="ctr"/>
            <a:r>
              <a:rPr lang="en-GB" sz="4400" b="1">
                <a:solidFill>
                  <a:srgbClr val="FFFF66"/>
                </a:solidFill>
                <a:latin typeface="Calibri" pitchFamily="34" charset="0"/>
              </a:rPr>
              <a:t>Water Play Area</a:t>
            </a:r>
          </a:p>
        </p:txBody>
      </p:sp>
    </p:spTree>
  </p:cSld>
  <p:clrMapOvr>
    <a:masterClrMapping/>
  </p:clrMapOvr>
  <p:transition>
    <p:random/>
  </p:transition>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42" name="Picture 2" descr="parhaus offer dwr 4"/>
          <p:cNvPicPr>
            <a:picLocks noGrp="1" noChangeAspect="1" noChangeArrowheads="1"/>
          </p:cNvPicPr>
          <p:nvPr>
            <p:ph idx="4294967295"/>
          </p:nvPr>
        </p:nvPicPr>
        <p:blipFill>
          <a:blip r:embed="rId3" cstate="print"/>
          <a:srcRect/>
          <a:stretch>
            <a:fillRect/>
          </a:stretch>
        </p:blipFill>
        <p:spPr>
          <a:xfrm>
            <a:off x="684213" y="333375"/>
            <a:ext cx="7489825" cy="5903913"/>
          </a:xfrm>
        </p:spPr>
      </p:pic>
    </p:spTree>
  </p:cSld>
  <p:clrMapOvr>
    <a:masterClrMapping/>
  </p:clrMapOvr>
  <p:transition/>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Text Box 2"/>
          <p:cNvSpPr txBox="1">
            <a:spLocks noChangeArrowheads="1"/>
          </p:cNvSpPr>
          <p:nvPr/>
        </p:nvSpPr>
        <p:spPr bwMode="auto">
          <a:xfrm>
            <a:off x="250825" y="404813"/>
            <a:ext cx="6337300" cy="396875"/>
          </a:xfrm>
          <a:prstGeom prst="rect">
            <a:avLst/>
          </a:prstGeom>
          <a:noFill/>
          <a:ln w="9525">
            <a:noFill/>
            <a:miter lim="800000"/>
            <a:headEnd/>
            <a:tailEnd/>
          </a:ln>
        </p:spPr>
        <p:txBody>
          <a:bodyPr>
            <a:spAutoFit/>
          </a:bodyPr>
          <a:lstStyle/>
          <a:p>
            <a:pPr>
              <a:spcBef>
                <a:spcPct val="50000"/>
              </a:spcBef>
            </a:pPr>
            <a:r>
              <a:rPr lang="en-GB" sz="2000">
                <a:latin typeface="Calibri" pitchFamily="34" charset="0"/>
              </a:rPr>
              <a:t>Opportunities:  Water</a:t>
            </a:r>
          </a:p>
        </p:txBody>
      </p:sp>
      <p:sp>
        <p:nvSpPr>
          <p:cNvPr id="118787" name="Rectangle 3"/>
          <p:cNvSpPr>
            <a:spLocks noChangeArrowheads="1"/>
          </p:cNvSpPr>
          <p:nvPr/>
        </p:nvSpPr>
        <p:spPr bwMode="auto">
          <a:xfrm>
            <a:off x="250825" y="1125538"/>
            <a:ext cx="2952750" cy="5111750"/>
          </a:xfrm>
          <a:prstGeom prst="rect">
            <a:avLst/>
          </a:prstGeom>
          <a:solidFill>
            <a:schemeClr val="bg1"/>
          </a:solidFill>
          <a:ln w="9525">
            <a:solidFill>
              <a:schemeClr val="tx1"/>
            </a:solidFill>
            <a:miter lim="800000"/>
            <a:headEnd/>
            <a:tailEnd/>
          </a:ln>
        </p:spPr>
        <p:txBody>
          <a:bodyPr wrap="none" anchor="ctr"/>
          <a:lstStyle/>
          <a:p>
            <a:endParaRPr lang="en-GB">
              <a:latin typeface="Calibri" pitchFamily="34" charset="0"/>
            </a:endParaRPr>
          </a:p>
        </p:txBody>
      </p:sp>
      <p:sp>
        <p:nvSpPr>
          <p:cNvPr id="118788" name="Rectangle 4"/>
          <p:cNvSpPr>
            <a:spLocks noChangeArrowheads="1"/>
          </p:cNvSpPr>
          <p:nvPr/>
        </p:nvSpPr>
        <p:spPr bwMode="auto">
          <a:xfrm>
            <a:off x="3203575" y="1125538"/>
            <a:ext cx="2881313" cy="5111750"/>
          </a:xfrm>
          <a:prstGeom prst="rect">
            <a:avLst/>
          </a:prstGeom>
          <a:solidFill>
            <a:schemeClr val="bg1"/>
          </a:solidFill>
          <a:ln w="9525">
            <a:solidFill>
              <a:schemeClr val="tx1"/>
            </a:solidFill>
            <a:miter lim="800000"/>
            <a:headEnd/>
            <a:tailEnd/>
          </a:ln>
        </p:spPr>
        <p:txBody>
          <a:bodyPr wrap="none" anchor="ctr"/>
          <a:lstStyle/>
          <a:p>
            <a:endParaRPr lang="en-GB">
              <a:latin typeface="Calibri" pitchFamily="34" charset="0"/>
            </a:endParaRPr>
          </a:p>
        </p:txBody>
      </p:sp>
      <p:sp>
        <p:nvSpPr>
          <p:cNvPr id="118789" name="Rectangle 5"/>
          <p:cNvSpPr>
            <a:spLocks noChangeArrowheads="1"/>
          </p:cNvSpPr>
          <p:nvPr/>
        </p:nvSpPr>
        <p:spPr bwMode="auto">
          <a:xfrm>
            <a:off x="6084888" y="1125538"/>
            <a:ext cx="2881312" cy="5111750"/>
          </a:xfrm>
          <a:prstGeom prst="rect">
            <a:avLst/>
          </a:prstGeom>
          <a:solidFill>
            <a:schemeClr val="bg1"/>
          </a:solidFill>
          <a:ln w="9525">
            <a:solidFill>
              <a:schemeClr val="tx1"/>
            </a:solidFill>
            <a:miter lim="800000"/>
            <a:headEnd/>
            <a:tailEnd/>
          </a:ln>
        </p:spPr>
        <p:txBody>
          <a:bodyPr wrap="none" anchor="ctr"/>
          <a:lstStyle/>
          <a:p>
            <a:endParaRPr lang="en-GB">
              <a:latin typeface="Calibri" pitchFamily="34" charset="0"/>
            </a:endParaRPr>
          </a:p>
        </p:txBody>
      </p:sp>
      <p:sp>
        <p:nvSpPr>
          <p:cNvPr id="118790" name="Text Box 6"/>
          <p:cNvSpPr txBox="1">
            <a:spLocks noChangeArrowheads="1"/>
          </p:cNvSpPr>
          <p:nvPr/>
        </p:nvSpPr>
        <p:spPr bwMode="auto">
          <a:xfrm>
            <a:off x="250825" y="1125538"/>
            <a:ext cx="2952750" cy="376237"/>
          </a:xfrm>
          <a:prstGeom prst="rect">
            <a:avLst/>
          </a:prstGeom>
          <a:noFill/>
          <a:ln w="9525">
            <a:solidFill>
              <a:schemeClr val="tx1"/>
            </a:solidFill>
            <a:miter lim="800000"/>
            <a:headEnd/>
            <a:tailEnd/>
          </a:ln>
        </p:spPr>
        <p:txBody>
          <a:bodyPr>
            <a:spAutoFit/>
          </a:bodyPr>
          <a:lstStyle/>
          <a:p>
            <a:pPr>
              <a:spcBef>
                <a:spcPct val="50000"/>
              </a:spcBef>
            </a:pPr>
            <a:r>
              <a:rPr lang="en-GB" b="1">
                <a:latin typeface="Calibri" pitchFamily="34" charset="0"/>
              </a:rPr>
              <a:t>What do  children do?</a:t>
            </a:r>
          </a:p>
        </p:txBody>
      </p:sp>
      <p:sp>
        <p:nvSpPr>
          <p:cNvPr id="118791" name="Text Box 7"/>
          <p:cNvSpPr txBox="1">
            <a:spLocks noChangeArrowheads="1"/>
          </p:cNvSpPr>
          <p:nvPr/>
        </p:nvSpPr>
        <p:spPr bwMode="auto">
          <a:xfrm>
            <a:off x="3203575" y="1125538"/>
            <a:ext cx="2881313" cy="376237"/>
          </a:xfrm>
          <a:prstGeom prst="rect">
            <a:avLst/>
          </a:prstGeom>
          <a:noFill/>
          <a:ln w="9525">
            <a:solidFill>
              <a:schemeClr val="tx1"/>
            </a:solidFill>
            <a:miter lim="800000"/>
            <a:headEnd/>
            <a:tailEnd/>
          </a:ln>
        </p:spPr>
        <p:txBody>
          <a:bodyPr>
            <a:spAutoFit/>
          </a:bodyPr>
          <a:lstStyle/>
          <a:p>
            <a:pPr algn="ctr">
              <a:spcBef>
                <a:spcPct val="50000"/>
              </a:spcBef>
            </a:pPr>
            <a:r>
              <a:rPr lang="en-GB" b="1">
                <a:latin typeface="Calibri" pitchFamily="34" charset="0"/>
              </a:rPr>
              <a:t>Key Learning</a:t>
            </a:r>
          </a:p>
        </p:txBody>
      </p:sp>
      <p:sp>
        <p:nvSpPr>
          <p:cNvPr id="118792" name="Text Box 8"/>
          <p:cNvSpPr txBox="1">
            <a:spLocks noChangeArrowheads="1"/>
          </p:cNvSpPr>
          <p:nvPr/>
        </p:nvSpPr>
        <p:spPr bwMode="auto">
          <a:xfrm>
            <a:off x="6084888" y="1125538"/>
            <a:ext cx="2879725" cy="376237"/>
          </a:xfrm>
          <a:prstGeom prst="rect">
            <a:avLst/>
          </a:prstGeom>
          <a:noFill/>
          <a:ln w="9525">
            <a:solidFill>
              <a:schemeClr val="tx1"/>
            </a:solidFill>
            <a:miter lim="800000"/>
            <a:headEnd/>
            <a:tailEnd/>
          </a:ln>
        </p:spPr>
        <p:txBody>
          <a:bodyPr>
            <a:spAutoFit/>
          </a:bodyPr>
          <a:lstStyle/>
          <a:p>
            <a:pPr algn="ctr">
              <a:spcBef>
                <a:spcPct val="50000"/>
              </a:spcBef>
            </a:pPr>
            <a:r>
              <a:rPr lang="en-GB" b="1">
                <a:latin typeface="Calibri" pitchFamily="34" charset="0"/>
              </a:rPr>
              <a:t>Resources</a:t>
            </a:r>
          </a:p>
        </p:txBody>
      </p:sp>
      <p:sp>
        <p:nvSpPr>
          <p:cNvPr id="118793" name="Text Box 9"/>
          <p:cNvSpPr txBox="1">
            <a:spLocks noChangeArrowheads="1"/>
          </p:cNvSpPr>
          <p:nvPr/>
        </p:nvSpPr>
        <p:spPr bwMode="auto">
          <a:xfrm>
            <a:off x="323850" y="1557338"/>
            <a:ext cx="2808288" cy="517525"/>
          </a:xfrm>
          <a:prstGeom prst="rect">
            <a:avLst/>
          </a:prstGeom>
          <a:noFill/>
          <a:ln w="9525">
            <a:noFill/>
            <a:miter lim="800000"/>
            <a:headEnd/>
            <a:tailEnd/>
          </a:ln>
        </p:spPr>
        <p:txBody>
          <a:bodyPr>
            <a:spAutoFit/>
          </a:bodyPr>
          <a:lstStyle/>
          <a:p>
            <a:pPr>
              <a:spcBef>
                <a:spcPct val="50000"/>
              </a:spcBef>
            </a:pPr>
            <a:r>
              <a:rPr lang="en-GB" sz="1400">
                <a:latin typeface="Calibri" pitchFamily="34" charset="0"/>
              </a:rPr>
              <a:t>(What do children naturally do when they play in this area?)</a:t>
            </a:r>
          </a:p>
        </p:txBody>
      </p:sp>
      <p:sp>
        <p:nvSpPr>
          <p:cNvPr id="118794" name="Text Box 10"/>
          <p:cNvSpPr txBox="1">
            <a:spLocks noChangeArrowheads="1"/>
          </p:cNvSpPr>
          <p:nvPr/>
        </p:nvSpPr>
        <p:spPr bwMode="auto">
          <a:xfrm>
            <a:off x="3276600" y="1557338"/>
            <a:ext cx="2735263" cy="1049337"/>
          </a:xfrm>
          <a:prstGeom prst="rect">
            <a:avLst/>
          </a:prstGeom>
          <a:noFill/>
          <a:ln w="9525">
            <a:noFill/>
            <a:miter lim="800000"/>
            <a:headEnd/>
            <a:tailEnd/>
          </a:ln>
        </p:spPr>
        <p:txBody>
          <a:bodyPr>
            <a:spAutoFit/>
          </a:bodyPr>
          <a:lstStyle/>
          <a:p>
            <a:pPr>
              <a:spcBef>
                <a:spcPct val="50000"/>
              </a:spcBef>
            </a:pPr>
            <a:r>
              <a:rPr lang="en-GB" sz="1400">
                <a:latin typeface="Calibri" pitchFamily="34" charset="0"/>
              </a:rPr>
              <a:t>(What skills are the children learning in the context of their play?)</a:t>
            </a:r>
          </a:p>
          <a:p>
            <a:pPr>
              <a:spcBef>
                <a:spcPct val="50000"/>
              </a:spcBef>
            </a:pPr>
            <a:endParaRPr lang="en-GB" sz="1400">
              <a:latin typeface="Calibri" pitchFamily="34" charset="0"/>
            </a:endParaRPr>
          </a:p>
        </p:txBody>
      </p:sp>
      <p:sp>
        <p:nvSpPr>
          <p:cNvPr id="118795" name="Text Box 11"/>
          <p:cNvSpPr txBox="1">
            <a:spLocks noChangeArrowheads="1"/>
          </p:cNvSpPr>
          <p:nvPr/>
        </p:nvSpPr>
        <p:spPr bwMode="auto">
          <a:xfrm>
            <a:off x="6156325" y="1557338"/>
            <a:ext cx="2736850" cy="730250"/>
          </a:xfrm>
          <a:prstGeom prst="rect">
            <a:avLst/>
          </a:prstGeom>
          <a:noFill/>
          <a:ln w="9525">
            <a:noFill/>
            <a:miter lim="800000"/>
            <a:headEnd/>
            <a:tailEnd/>
          </a:ln>
        </p:spPr>
        <p:txBody>
          <a:bodyPr>
            <a:spAutoFit/>
          </a:bodyPr>
          <a:lstStyle/>
          <a:p>
            <a:pPr>
              <a:spcBef>
                <a:spcPct val="50000"/>
              </a:spcBef>
            </a:pPr>
            <a:r>
              <a:rPr lang="en-GB" sz="1400">
                <a:latin typeface="Calibri" pitchFamily="34" charset="0"/>
              </a:rPr>
              <a:t>(What resources need to be available all the time to allow the learning to take place?)</a:t>
            </a:r>
          </a:p>
        </p:txBody>
      </p:sp>
      <p:sp>
        <p:nvSpPr>
          <p:cNvPr id="118796" name="Text Box 12"/>
          <p:cNvSpPr txBox="1">
            <a:spLocks noChangeArrowheads="1"/>
          </p:cNvSpPr>
          <p:nvPr/>
        </p:nvSpPr>
        <p:spPr bwMode="auto">
          <a:xfrm>
            <a:off x="468313" y="2133600"/>
            <a:ext cx="2447925" cy="3255963"/>
          </a:xfrm>
          <a:prstGeom prst="rect">
            <a:avLst/>
          </a:prstGeom>
          <a:noFill/>
          <a:ln w="9525">
            <a:noFill/>
            <a:miter lim="800000"/>
            <a:headEnd/>
            <a:tailEnd/>
          </a:ln>
        </p:spPr>
        <p:txBody>
          <a:bodyPr>
            <a:spAutoFit/>
          </a:bodyPr>
          <a:lstStyle/>
          <a:p>
            <a:pPr>
              <a:spcBef>
                <a:spcPct val="50000"/>
              </a:spcBef>
            </a:pPr>
            <a:r>
              <a:rPr lang="en-GB" b="1">
                <a:latin typeface="Calibri" pitchFamily="34" charset="0"/>
              </a:rPr>
              <a:t>Fill, empty</a:t>
            </a:r>
          </a:p>
          <a:p>
            <a:pPr>
              <a:spcBef>
                <a:spcPct val="50000"/>
              </a:spcBef>
            </a:pPr>
            <a:r>
              <a:rPr lang="en-GB" b="1">
                <a:latin typeface="Calibri" pitchFamily="34" charset="0"/>
              </a:rPr>
              <a:t>Pour, Decant</a:t>
            </a:r>
          </a:p>
          <a:p>
            <a:pPr>
              <a:spcBef>
                <a:spcPct val="50000"/>
              </a:spcBef>
            </a:pPr>
            <a:r>
              <a:rPr lang="en-GB" b="1">
                <a:latin typeface="Calibri" pitchFamily="34" charset="0"/>
              </a:rPr>
              <a:t>Agitate, stir</a:t>
            </a:r>
          </a:p>
          <a:p>
            <a:pPr>
              <a:spcBef>
                <a:spcPct val="50000"/>
              </a:spcBef>
            </a:pPr>
            <a:r>
              <a:rPr lang="en-GB" b="1">
                <a:latin typeface="Calibri" pitchFamily="34" charset="0"/>
              </a:rPr>
              <a:t>Blow bubbles</a:t>
            </a:r>
          </a:p>
          <a:p>
            <a:pPr>
              <a:spcBef>
                <a:spcPct val="50000"/>
              </a:spcBef>
            </a:pPr>
            <a:r>
              <a:rPr lang="en-GB" b="1">
                <a:latin typeface="Calibri" pitchFamily="34" charset="0"/>
              </a:rPr>
              <a:t>Get wet</a:t>
            </a:r>
          </a:p>
          <a:p>
            <a:pPr>
              <a:spcBef>
                <a:spcPct val="50000"/>
              </a:spcBef>
            </a:pPr>
            <a:r>
              <a:rPr lang="en-GB" b="1">
                <a:latin typeface="Calibri" pitchFamily="34" charset="0"/>
              </a:rPr>
              <a:t>Splash</a:t>
            </a:r>
          </a:p>
          <a:p>
            <a:pPr>
              <a:spcBef>
                <a:spcPct val="50000"/>
              </a:spcBef>
            </a:pPr>
            <a:r>
              <a:rPr lang="en-GB" b="1">
                <a:latin typeface="Calibri" pitchFamily="34" charset="0"/>
              </a:rPr>
              <a:t>Role play, imagine</a:t>
            </a:r>
          </a:p>
          <a:p>
            <a:pPr>
              <a:spcBef>
                <a:spcPct val="50000"/>
              </a:spcBef>
            </a:pPr>
            <a:r>
              <a:rPr lang="en-GB" b="1">
                <a:latin typeface="Calibri" pitchFamily="34" charset="0"/>
              </a:rPr>
              <a:t>Talk, make noises</a:t>
            </a:r>
          </a:p>
        </p:txBody>
      </p:sp>
      <p:sp>
        <p:nvSpPr>
          <p:cNvPr id="118797" name="Text Box 13"/>
          <p:cNvSpPr txBox="1">
            <a:spLocks noChangeArrowheads="1"/>
          </p:cNvSpPr>
          <p:nvPr/>
        </p:nvSpPr>
        <p:spPr bwMode="auto">
          <a:xfrm>
            <a:off x="3276600" y="2420938"/>
            <a:ext cx="2808288" cy="3659187"/>
          </a:xfrm>
          <a:prstGeom prst="rect">
            <a:avLst/>
          </a:prstGeom>
          <a:noFill/>
          <a:ln w="9525">
            <a:noFill/>
            <a:miter lim="800000"/>
            <a:headEnd/>
            <a:tailEnd/>
          </a:ln>
        </p:spPr>
        <p:txBody>
          <a:bodyPr>
            <a:spAutoFit/>
          </a:bodyPr>
          <a:lstStyle/>
          <a:p>
            <a:pPr>
              <a:spcBef>
                <a:spcPct val="50000"/>
              </a:spcBef>
            </a:pPr>
            <a:r>
              <a:rPr lang="en-GB" sz="1200" b="1">
                <a:latin typeface="Calibri" pitchFamily="34" charset="0"/>
              </a:rPr>
              <a:t>Full/ empty – capacity</a:t>
            </a:r>
          </a:p>
          <a:p>
            <a:pPr>
              <a:spcBef>
                <a:spcPct val="50000"/>
              </a:spcBef>
            </a:pPr>
            <a:r>
              <a:rPr lang="en-GB" sz="1200" b="1">
                <a:latin typeface="Calibri" pitchFamily="34" charset="0"/>
              </a:rPr>
              <a:t>Count, order – how many?</a:t>
            </a:r>
          </a:p>
          <a:p>
            <a:pPr>
              <a:spcBef>
                <a:spcPct val="50000"/>
              </a:spcBef>
            </a:pPr>
            <a:r>
              <a:rPr lang="en-GB" sz="1200" b="1">
                <a:latin typeface="Calibri" pitchFamily="34" charset="0"/>
              </a:rPr>
              <a:t>Comparison – more/ less etc</a:t>
            </a:r>
          </a:p>
          <a:p>
            <a:pPr>
              <a:spcBef>
                <a:spcPct val="50000"/>
              </a:spcBef>
            </a:pPr>
            <a:r>
              <a:rPr lang="en-GB" sz="1200" b="1">
                <a:latin typeface="Calibri" pitchFamily="34" charset="0"/>
              </a:rPr>
              <a:t>Fine motor skills – handling tools with increasing control</a:t>
            </a:r>
          </a:p>
          <a:p>
            <a:pPr>
              <a:spcBef>
                <a:spcPct val="50000"/>
              </a:spcBef>
            </a:pPr>
            <a:r>
              <a:rPr lang="en-GB" sz="1200" b="1">
                <a:latin typeface="Calibri" pitchFamily="34" charset="0"/>
              </a:rPr>
              <a:t>Hand eye coordination</a:t>
            </a:r>
          </a:p>
          <a:p>
            <a:pPr>
              <a:spcBef>
                <a:spcPct val="50000"/>
              </a:spcBef>
            </a:pPr>
            <a:r>
              <a:rPr lang="en-GB" sz="1200" b="1">
                <a:latin typeface="Calibri" pitchFamily="34" charset="0"/>
              </a:rPr>
              <a:t>Properties of materials – how water behaves,  moves and moves objects, etc</a:t>
            </a:r>
          </a:p>
          <a:p>
            <a:pPr>
              <a:spcBef>
                <a:spcPct val="50000"/>
              </a:spcBef>
            </a:pPr>
            <a:r>
              <a:rPr lang="en-GB" sz="1200" b="1">
                <a:latin typeface="Calibri" pitchFamily="34" charset="0"/>
              </a:rPr>
              <a:t>Problem solving – moving water about</a:t>
            </a:r>
          </a:p>
          <a:p>
            <a:pPr>
              <a:spcBef>
                <a:spcPct val="50000"/>
              </a:spcBef>
            </a:pPr>
            <a:r>
              <a:rPr lang="en-GB" sz="1200" b="1">
                <a:latin typeface="Calibri" pitchFamily="34" charset="0"/>
              </a:rPr>
              <a:t>Language – explaining a process</a:t>
            </a:r>
          </a:p>
          <a:p>
            <a:pPr>
              <a:spcBef>
                <a:spcPct val="50000"/>
              </a:spcBef>
            </a:pPr>
            <a:r>
              <a:rPr lang="en-GB" sz="1200" b="1">
                <a:latin typeface="Calibri" pitchFamily="34" charset="0"/>
              </a:rPr>
              <a:t>Taking turns, sharing</a:t>
            </a:r>
          </a:p>
          <a:p>
            <a:pPr>
              <a:spcBef>
                <a:spcPct val="50000"/>
              </a:spcBef>
            </a:pPr>
            <a:r>
              <a:rPr lang="en-GB" sz="1200" b="1">
                <a:latin typeface="Calibri" pitchFamily="34" charset="0"/>
              </a:rPr>
              <a:t>Creative sounds – the  ‘music’ of water etc</a:t>
            </a:r>
          </a:p>
        </p:txBody>
      </p:sp>
      <p:sp>
        <p:nvSpPr>
          <p:cNvPr id="118798" name="Text Box 14"/>
          <p:cNvSpPr txBox="1">
            <a:spLocks noChangeArrowheads="1"/>
          </p:cNvSpPr>
          <p:nvPr/>
        </p:nvSpPr>
        <p:spPr bwMode="auto">
          <a:xfrm>
            <a:off x="6372225" y="2636838"/>
            <a:ext cx="2303463" cy="3117850"/>
          </a:xfrm>
          <a:prstGeom prst="rect">
            <a:avLst/>
          </a:prstGeom>
          <a:noFill/>
          <a:ln w="9525">
            <a:noFill/>
            <a:miter lim="800000"/>
            <a:headEnd/>
            <a:tailEnd/>
          </a:ln>
        </p:spPr>
        <p:txBody>
          <a:bodyPr>
            <a:spAutoFit/>
          </a:bodyPr>
          <a:lstStyle/>
          <a:p>
            <a:pPr>
              <a:spcBef>
                <a:spcPct val="50000"/>
              </a:spcBef>
            </a:pPr>
            <a:r>
              <a:rPr lang="en-GB" b="1">
                <a:latin typeface="Calibri" pitchFamily="34" charset="0"/>
              </a:rPr>
              <a:t>Funnels</a:t>
            </a:r>
          </a:p>
          <a:p>
            <a:pPr>
              <a:spcBef>
                <a:spcPct val="50000"/>
              </a:spcBef>
            </a:pPr>
            <a:r>
              <a:rPr lang="en-GB" b="1">
                <a:latin typeface="Calibri" pitchFamily="34" charset="0"/>
              </a:rPr>
              <a:t>Graded containers</a:t>
            </a:r>
          </a:p>
          <a:p>
            <a:pPr>
              <a:spcBef>
                <a:spcPct val="50000"/>
              </a:spcBef>
            </a:pPr>
            <a:r>
              <a:rPr lang="en-GB" b="1">
                <a:latin typeface="Calibri" pitchFamily="34" charset="0"/>
              </a:rPr>
              <a:t>Jugs- different sizes</a:t>
            </a:r>
          </a:p>
          <a:p>
            <a:pPr>
              <a:spcBef>
                <a:spcPct val="50000"/>
              </a:spcBef>
            </a:pPr>
            <a:r>
              <a:rPr lang="en-GB" b="1">
                <a:latin typeface="Calibri" pitchFamily="34" charset="0"/>
              </a:rPr>
              <a:t>Sieves,</a:t>
            </a:r>
          </a:p>
          <a:p>
            <a:pPr>
              <a:spcBef>
                <a:spcPct val="50000"/>
              </a:spcBef>
            </a:pPr>
            <a:r>
              <a:rPr lang="en-GB" b="1">
                <a:latin typeface="Calibri" pitchFamily="34" charset="0"/>
              </a:rPr>
              <a:t>Water wheel</a:t>
            </a:r>
          </a:p>
          <a:p>
            <a:pPr>
              <a:spcBef>
                <a:spcPct val="50000"/>
              </a:spcBef>
            </a:pPr>
            <a:r>
              <a:rPr lang="en-GB" b="1">
                <a:latin typeface="Calibri" pitchFamily="34" charset="0"/>
              </a:rPr>
              <a:t>Tubing</a:t>
            </a:r>
          </a:p>
          <a:p>
            <a:pPr>
              <a:spcBef>
                <a:spcPct val="50000"/>
              </a:spcBef>
            </a:pPr>
            <a:r>
              <a:rPr lang="en-GB" b="1">
                <a:latin typeface="Calibri" pitchFamily="34" charset="0"/>
              </a:rPr>
              <a:t>Scoops, ladle</a:t>
            </a:r>
          </a:p>
        </p:txBody>
      </p:sp>
      <p:sp>
        <p:nvSpPr>
          <p:cNvPr id="11279" name="Rectangle 16"/>
          <p:cNvSpPr>
            <a:spLocks noChangeArrowheads="1"/>
          </p:cNvSpPr>
          <p:nvPr/>
        </p:nvSpPr>
        <p:spPr bwMode="auto">
          <a:xfrm>
            <a:off x="395288" y="6381750"/>
            <a:ext cx="8408987" cy="261938"/>
          </a:xfrm>
          <a:prstGeom prst="rect">
            <a:avLst/>
          </a:prstGeom>
          <a:noFill/>
          <a:ln w="9525">
            <a:noFill/>
            <a:miter lim="800000"/>
            <a:headEnd/>
            <a:tailEnd/>
          </a:ln>
        </p:spPr>
        <p:txBody>
          <a:bodyPr>
            <a:spAutoFit/>
          </a:bodyPr>
          <a:lstStyle/>
          <a:p>
            <a:pPr>
              <a:lnSpc>
                <a:spcPct val="80000"/>
              </a:lnSpc>
              <a:spcBef>
                <a:spcPct val="30000"/>
              </a:spcBef>
            </a:pPr>
            <a:r>
              <a:rPr lang="en-GB" sz="1400" b="1">
                <a:latin typeface="Calibri" pitchFamily="34" charset="0"/>
              </a:rPr>
              <a:t>Please note</a:t>
            </a:r>
            <a:r>
              <a:rPr lang="en-GB" sz="1400">
                <a:latin typeface="Calibri" pitchFamily="34" charset="0"/>
              </a:rPr>
              <a:t>: This activity framework has been developed through our work with Early Excellence</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2" presetClass="entr" presetSubtype="1" fill="hold" grpId="0" nodeType="clickEffect">
                                  <p:stCondLst>
                                    <p:cond delay="0"/>
                                  </p:stCondLst>
                                  <p:childTnLst>
                                    <p:set>
                                      <p:cBhvr>
                                        <p:cTn id="6" dur="1" fill="hold">
                                          <p:stCondLst>
                                            <p:cond delay="0"/>
                                          </p:stCondLst>
                                        </p:cTn>
                                        <p:tgtEl>
                                          <p:spTgt spid="118787"/>
                                        </p:tgtEl>
                                        <p:attrNameLst>
                                          <p:attrName>style.visibility</p:attrName>
                                        </p:attrNameLst>
                                      </p:cBhvr>
                                      <p:to>
                                        <p:strVal val="visible"/>
                                      </p:to>
                                    </p:set>
                                    <p:animEffect transition="in" filter="wipe(up)">
                                      <p:cBhvr>
                                        <p:cTn id="7" dur="1000"/>
                                        <p:tgtEl>
                                          <p:spTgt spid="118787"/>
                                        </p:tgtEl>
                                      </p:cBhvr>
                                    </p:animEffect>
                                  </p:childTnLst>
                                </p:cTn>
                              </p:par>
                              <p:par>
                                <p:cTn id="8" presetID="22" presetClass="entr" presetSubtype="1" fill="hold" grpId="0" nodeType="withEffect">
                                  <p:stCondLst>
                                    <p:cond delay="0"/>
                                  </p:stCondLst>
                                  <p:childTnLst>
                                    <p:set>
                                      <p:cBhvr>
                                        <p:cTn id="9" dur="1" fill="hold">
                                          <p:stCondLst>
                                            <p:cond delay="0"/>
                                          </p:stCondLst>
                                        </p:cTn>
                                        <p:tgtEl>
                                          <p:spTgt spid="118790"/>
                                        </p:tgtEl>
                                        <p:attrNameLst>
                                          <p:attrName>style.visibility</p:attrName>
                                        </p:attrNameLst>
                                      </p:cBhvr>
                                      <p:to>
                                        <p:strVal val="visible"/>
                                      </p:to>
                                    </p:set>
                                    <p:animEffect transition="in" filter="wipe(up)">
                                      <p:cBhvr>
                                        <p:cTn id="10" dur="500"/>
                                        <p:tgtEl>
                                          <p:spTgt spid="118790"/>
                                        </p:tgtEl>
                                      </p:cBhvr>
                                    </p:animEffect>
                                  </p:childTnLst>
                                </p:cTn>
                              </p:par>
                              <p:par>
                                <p:cTn id="11" presetID="22" presetClass="entr" presetSubtype="1" fill="hold" grpId="0" nodeType="withEffect">
                                  <p:stCondLst>
                                    <p:cond delay="0"/>
                                  </p:stCondLst>
                                  <p:childTnLst>
                                    <p:set>
                                      <p:cBhvr>
                                        <p:cTn id="12" dur="1" fill="hold">
                                          <p:stCondLst>
                                            <p:cond delay="0"/>
                                          </p:stCondLst>
                                        </p:cTn>
                                        <p:tgtEl>
                                          <p:spTgt spid="118793"/>
                                        </p:tgtEl>
                                        <p:attrNameLst>
                                          <p:attrName>style.visibility</p:attrName>
                                        </p:attrNameLst>
                                      </p:cBhvr>
                                      <p:to>
                                        <p:strVal val="visible"/>
                                      </p:to>
                                    </p:set>
                                    <p:animEffect transition="in" filter="wipe(up)">
                                      <p:cBhvr>
                                        <p:cTn id="13" dur="1000"/>
                                        <p:tgtEl>
                                          <p:spTgt spid="118793"/>
                                        </p:tgtEl>
                                      </p:cBhvr>
                                    </p:animEffect>
                                  </p:childTnLst>
                                </p:cTn>
                              </p:par>
                              <p:par>
                                <p:cTn id="14" presetID="22" presetClass="entr" presetSubtype="1" fill="hold" grpId="0" nodeType="withEffect">
                                  <p:stCondLst>
                                    <p:cond delay="0"/>
                                  </p:stCondLst>
                                  <p:childTnLst>
                                    <p:set>
                                      <p:cBhvr>
                                        <p:cTn id="15" dur="1" fill="hold">
                                          <p:stCondLst>
                                            <p:cond delay="0"/>
                                          </p:stCondLst>
                                        </p:cTn>
                                        <p:tgtEl>
                                          <p:spTgt spid="118796"/>
                                        </p:tgtEl>
                                        <p:attrNameLst>
                                          <p:attrName>style.visibility</p:attrName>
                                        </p:attrNameLst>
                                      </p:cBhvr>
                                      <p:to>
                                        <p:strVal val="visible"/>
                                      </p:to>
                                    </p:set>
                                    <p:animEffect transition="in" filter="wipe(up)">
                                      <p:cBhvr>
                                        <p:cTn id="16" dur="1000"/>
                                        <p:tgtEl>
                                          <p:spTgt spid="118796"/>
                                        </p:tgtEl>
                                      </p:cBhvr>
                                    </p:animEffect>
                                  </p:childTnLst>
                                </p:cTn>
                              </p:par>
                            </p:childTnLst>
                          </p:cTn>
                        </p:par>
                      </p:childTnLst>
                    </p:cTn>
                  </p:par>
                  <p:par>
                    <p:cTn id="17" fill="hold" nodeType="clickPar">
                      <p:stCondLst>
                        <p:cond delay="indefinite"/>
                      </p:stCondLst>
                      <p:childTnLst>
                        <p:par>
                          <p:cTn id="18" fill="hold" nodeType="withGroup">
                            <p:stCondLst>
                              <p:cond delay="0"/>
                            </p:stCondLst>
                            <p:childTnLst>
                              <p:par>
                                <p:cTn id="19" presetID="22" presetClass="entr" presetSubtype="1" fill="hold" grpId="0" nodeType="clickEffect">
                                  <p:stCondLst>
                                    <p:cond delay="0"/>
                                  </p:stCondLst>
                                  <p:childTnLst>
                                    <p:set>
                                      <p:cBhvr>
                                        <p:cTn id="20" dur="1" fill="hold">
                                          <p:stCondLst>
                                            <p:cond delay="0"/>
                                          </p:stCondLst>
                                        </p:cTn>
                                        <p:tgtEl>
                                          <p:spTgt spid="118788"/>
                                        </p:tgtEl>
                                        <p:attrNameLst>
                                          <p:attrName>style.visibility</p:attrName>
                                        </p:attrNameLst>
                                      </p:cBhvr>
                                      <p:to>
                                        <p:strVal val="visible"/>
                                      </p:to>
                                    </p:set>
                                    <p:animEffect transition="in" filter="wipe(up)">
                                      <p:cBhvr>
                                        <p:cTn id="21" dur="1000"/>
                                        <p:tgtEl>
                                          <p:spTgt spid="118788"/>
                                        </p:tgtEl>
                                      </p:cBhvr>
                                    </p:animEffect>
                                  </p:childTnLst>
                                </p:cTn>
                              </p:par>
                              <p:par>
                                <p:cTn id="22" presetID="22" presetClass="entr" presetSubtype="1" fill="hold" grpId="0" nodeType="withEffect">
                                  <p:stCondLst>
                                    <p:cond delay="0"/>
                                  </p:stCondLst>
                                  <p:childTnLst>
                                    <p:set>
                                      <p:cBhvr>
                                        <p:cTn id="23" dur="1" fill="hold">
                                          <p:stCondLst>
                                            <p:cond delay="0"/>
                                          </p:stCondLst>
                                        </p:cTn>
                                        <p:tgtEl>
                                          <p:spTgt spid="118791"/>
                                        </p:tgtEl>
                                        <p:attrNameLst>
                                          <p:attrName>style.visibility</p:attrName>
                                        </p:attrNameLst>
                                      </p:cBhvr>
                                      <p:to>
                                        <p:strVal val="visible"/>
                                      </p:to>
                                    </p:set>
                                    <p:animEffect transition="in" filter="wipe(up)">
                                      <p:cBhvr>
                                        <p:cTn id="24" dur="500"/>
                                        <p:tgtEl>
                                          <p:spTgt spid="118791"/>
                                        </p:tgtEl>
                                      </p:cBhvr>
                                    </p:animEffect>
                                  </p:childTnLst>
                                </p:cTn>
                              </p:par>
                              <p:par>
                                <p:cTn id="25" presetID="22" presetClass="entr" presetSubtype="1" fill="hold" grpId="0" nodeType="withEffect">
                                  <p:stCondLst>
                                    <p:cond delay="0"/>
                                  </p:stCondLst>
                                  <p:childTnLst>
                                    <p:set>
                                      <p:cBhvr>
                                        <p:cTn id="26" dur="1" fill="hold">
                                          <p:stCondLst>
                                            <p:cond delay="0"/>
                                          </p:stCondLst>
                                        </p:cTn>
                                        <p:tgtEl>
                                          <p:spTgt spid="118794"/>
                                        </p:tgtEl>
                                        <p:attrNameLst>
                                          <p:attrName>style.visibility</p:attrName>
                                        </p:attrNameLst>
                                      </p:cBhvr>
                                      <p:to>
                                        <p:strVal val="visible"/>
                                      </p:to>
                                    </p:set>
                                    <p:animEffect transition="in" filter="wipe(up)">
                                      <p:cBhvr>
                                        <p:cTn id="27" dur="500"/>
                                        <p:tgtEl>
                                          <p:spTgt spid="118794"/>
                                        </p:tgtEl>
                                      </p:cBhvr>
                                    </p:animEffect>
                                  </p:childTnLst>
                                </p:cTn>
                              </p:par>
                              <p:par>
                                <p:cTn id="28" presetID="22" presetClass="entr" presetSubtype="1" fill="hold" grpId="0" nodeType="withEffect">
                                  <p:stCondLst>
                                    <p:cond delay="0"/>
                                  </p:stCondLst>
                                  <p:childTnLst>
                                    <p:set>
                                      <p:cBhvr>
                                        <p:cTn id="29" dur="1" fill="hold">
                                          <p:stCondLst>
                                            <p:cond delay="0"/>
                                          </p:stCondLst>
                                        </p:cTn>
                                        <p:tgtEl>
                                          <p:spTgt spid="118797"/>
                                        </p:tgtEl>
                                        <p:attrNameLst>
                                          <p:attrName>style.visibility</p:attrName>
                                        </p:attrNameLst>
                                      </p:cBhvr>
                                      <p:to>
                                        <p:strVal val="visible"/>
                                      </p:to>
                                    </p:set>
                                    <p:animEffect transition="in" filter="wipe(up)">
                                      <p:cBhvr>
                                        <p:cTn id="30" dur="1000"/>
                                        <p:tgtEl>
                                          <p:spTgt spid="118797"/>
                                        </p:tgtEl>
                                      </p:cBhvr>
                                    </p:animEffect>
                                  </p:childTnLst>
                                </p:cTn>
                              </p:par>
                            </p:childTnLst>
                          </p:cTn>
                        </p:par>
                      </p:childTnLst>
                    </p:cTn>
                  </p:par>
                  <p:par>
                    <p:cTn id="31" fill="hold" nodeType="clickPar">
                      <p:stCondLst>
                        <p:cond delay="indefinite"/>
                      </p:stCondLst>
                      <p:childTnLst>
                        <p:par>
                          <p:cTn id="32" fill="hold" nodeType="withGroup">
                            <p:stCondLst>
                              <p:cond delay="0"/>
                            </p:stCondLst>
                            <p:childTnLst>
                              <p:par>
                                <p:cTn id="33" presetID="22" presetClass="entr" presetSubtype="1" fill="hold" grpId="0" nodeType="clickEffect">
                                  <p:stCondLst>
                                    <p:cond delay="0"/>
                                  </p:stCondLst>
                                  <p:childTnLst>
                                    <p:set>
                                      <p:cBhvr>
                                        <p:cTn id="34" dur="1" fill="hold">
                                          <p:stCondLst>
                                            <p:cond delay="0"/>
                                          </p:stCondLst>
                                        </p:cTn>
                                        <p:tgtEl>
                                          <p:spTgt spid="118789"/>
                                        </p:tgtEl>
                                        <p:attrNameLst>
                                          <p:attrName>style.visibility</p:attrName>
                                        </p:attrNameLst>
                                      </p:cBhvr>
                                      <p:to>
                                        <p:strVal val="visible"/>
                                      </p:to>
                                    </p:set>
                                    <p:animEffect transition="in" filter="wipe(up)">
                                      <p:cBhvr>
                                        <p:cTn id="35" dur="1000"/>
                                        <p:tgtEl>
                                          <p:spTgt spid="118789"/>
                                        </p:tgtEl>
                                      </p:cBhvr>
                                    </p:animEffect>
                                  </p:childTnLst>
                                </p:cTn>
                              </p:par>
                              <p:par>
                                <p:cTn id="36" presetID="22" presetClass="entr" presetSubtype="1" fill="hold" grpId="0" nodeType="withEffect">
                                  <p:stCondLst>
                                    <p:cond delay="0"/>
                                  </p:stCondLst>
                                  <p:childTnLst>
                                    <p:set>
                                      <p:cBhvr>
                                        <p:cTn id="37" dur="1" fill="hold">
                                          <p:stCondLst>
                                            <p:cond delay="0"/>
                                          </p:stCondLst>
                                        </p:cTn>
                                        <p:tgtEl>
                                          <p:spTgt spid="118792"/>
                                        </p:tgtEl>
                                        <p:attrNameLst>
                                          <p:attrName>style.visibility</p:attrName>
                                        </p:attrNameLst>
                                      </p:cBhvr>
                                      <p:to>
                                        <p:strVal val="visible"/>
                                      </p:to>
                                    </p:set>
                                    <p:animEffect transition="in" filter="wipe(up)">
                                      <p:cBhvr>
                                        <p:cTn id="38" dur="500"/>
                                        <p:tgtEl>
                                          <p:spTgt spid="118792"/>
                                        </p:tgtEl>
                                      </p:cBhvr>
                                    </p:animEffect>
                                  </p:childTnLst>
                                </p:cTn>
                              </p:par>
                              <p:par>
                                <p:cTn id="39" presetID="22" presetClass="entr" presetSubtype="1" fill="hold" grpId="0" nodeType="withEffect">
                                  <p:stCondLst>
                                    <p:cond delay="0"/>
                                  </p:stCondLst>
                                  <p:childTnLst>
                                    <p:set>
                                      <p:cBhvr>
                                        <p:cTn id="40" dur="1" fill="hold">
                                          <p:stCondLst>
                                            <p:cond delay="0"/>
                                          </p:stCondLst>
                                        </p:cTn>
                                        <p:tgtEl>
                                          <p:spTgt spid="118795"/>
                                        </p:tgtEl>
                                        <p:attrNameLst>
                                          <p:attrName>style.visibility</p:attrName>
                                        </p:attrNameLst>
                                      </p:cBhvr>
                                      <p:to>
                                        <p:strVal val="visible"/>
                                      </p:to>
                                    </p:set>
                                    <p:animEffect transition="in" filter="wipe(up)">
                                      <p:cBhvr>
                                        <p:cTn id="41" dur="500"/>
                                        <p:tgtEl>
                                          <p:spTgt spid="118795"/>
                                        </p:tgtEl>
                                      </p:cBhvr>
                                    </p:animEffect>
                                  </p:childTnLst>
                                </p:cTn>
                              </p:par>
                              <p:par>
                                <p:cTn id="42" presetID="22" presetClass="entr" presetSubtype="1" fill="hold" grpId="0" nodeType="withEffect">
                                  <p:stCondLst>
                                    <p:cond delay="0"/>
                                  </p:stCondLst>
                                  <p:childTnLst>
                                    <p:set>
                                      <p:cBhvr>
                                        <p:cTn id="43" dur="1" fill="hold">
                                          <p:stCondLst>
                                            <p:cond delay="0"/>
                                          </p:stCondLst>
                                        </p:cTn>
                                        <p:tgtEl>
                                          <p:spTgt spid="118798"/>
                                        </p:tgtEl>
                                        <p:attrNameLst>
                                          <p:attrName>style.visibility</p:attrName>
                                        </p:attrNameLst>
                                      </p:cBhvr>
                                      <p:to>
                                        <p:strVal val="visible"/>
                                      </p:to>
                                    </p:set>
                                    <p:animEffect transition="in" filter="wipe(up)">
                                      <p:cBhvr>
                                        <p:cTn id="44" dur="1000"/>
                                        <p:tgtEl>
                                          <p:spTgt spid="11879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8787" grpId="0" animBg="1"/>
      <p:bldP spid="118788" grpId="0" animBg="1"/>
      <p:bldP spid="118789" grpId="0" animBg="1"/>
      <p:bldP spid="118790" grpId="0" animBg="1"/>
      <p:bldP spid="118791" grpId="0" animBg="1"/>
      <p:bldP spid="118792" grpId="0" animBg="1"/>
      <p:bldP spid="118793" grpId="0"/>
      <p:bldP spid="118794" grpId="0"/>
      <p:bldP spid="118795" grpId="0"/>
      <p:bldP spid="118796" grpId="0"/>
      <p:bldP spid="118797" grpId="0"/>
      <p:bldP spid="118798" grpId="0"/>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290" name="Picture 5" descr="ardaloedd chwarae rhagoriaeth cynnar 010"/>
          <p:cNvPicPr>
            <a:picLocks noGrp="1" noChangeAspect="1" noChangeArrowheads="1"/>
          </p:cNvPicPr>
          <p:nvPr>
            <p:ph/>
          </p:nvPr>
        </p:nvPicPr>
        <p:blipFill>
          <a:blip r:embed="rId3" cstate="print"/>
          <a:srcRect/>
          <a:stretch>
            <a:fillRect/>
          </a:stretch>
        </p:blipFill>
        <p:spPr>
          <a:xfrm>
            <a:off x="1692275" y="1557338"/>
            <a:ext cx="6132513" cy="4598987"/>
          </a:xfrm>
        </p:spPr>
      </p:pic>
      <p:sp>
        <p:nvSpPr>
          <p:cNvPr id="12291" name="TextBox 2"/>
          <p:cNvSpPr txBox="1">
            <a:spLocks noChangeArrowheads="1"/>
          </p:cNvSpPr>
          <p:nvPr/>
        </p:nvSpPr>
        <p:spPr bwMode="auto">
          <a:xfrm>
            <a:off x="2124075" y="476250"/>
            <a:ext cx="4679950" cy="769938"/>
          </a:xfrm>
          <a:prstGeom prst="rect">
            <a:avLst/>
          </a:prstGeom>
          <a:noFill/>
          <a:ln w="9525">
            <a:noFill/>
            <a:miter lim="800000"/>
            <a:headEnd/>
            <a:tailEnd/>
          </a:ln>
        </p:spPr>
        <p:txBody>
          <a:bodyPr>
            <a:spAutoFit/>
          </a:bodyPr>
          <a:lstStyle/>
          <a:p>
            <a:pPr algn="ctr"/>
            <a:r>
              <a:rPr lang="en-GB" sz="4400" b="1">
                <a:solidFill>
                  <a:srgbClr val="FF66CC"/>
                </a:solidFill>
                <a:latin typeface="Calibri" pitchFamily="34" charset="0"/>
              </a:rPr>
              <a:t>Home Corner Area</a:t>
            </a:r>
          </a:p>
        </p:txBody>
      </p:sp>
    </p:spTree>
  </p:cSld>
  <p:clrMapOvr>
    <a:masterClrMapping/>
  </p:clrMapOvr>
  <p:transition>
    <p:random/>
  </p:transition>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3314" name="Picture 2" descr="lluniau llanrug 021"/>
          <p:cNvPicPr>
            <a:picLocks noGrp="1" noChangeAspect="1" noChangeArrowheads="1"/>
          </p:cNvPicPr>
          <p:nvPr>
            <p:ph idx="1"/>
          </p:nvPr>
        </p:nvPicPr>
        <p:blipFill>
          <a:blip r:embed="rId3" cstate="print"/>
          <a:srcRect/>
          <a:stretch>
            <a:fillRect/>
          </a:stretch>
        </p:blipFill>
        <p:spPr>
          <a:xfrm>
            <a:off x="539750" y="404813"/>
            <a:ext cx="8281988" cy="5521325"/>
          </a:xfrm>
        </p:spPr>
      </p:pic>
    </p:spTree>
  </p:cSld>
  <p:clrMapOvr>
    <a:masterClrMapping/>
  </p:clrMapOvr>
  <p:transition/>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Title 1"/>
          <p:cNvSpPr>
            <a:spLocks noGrp="1"/>
          </p:cNvSpPr>
          <p:nvPr>
            <p:ph type="title"/>
          </p:nvPr>
        </p:nvSpPr>
        <p:spPr/>
        <p:txBody>
          <a:bodyPr/>
          <a:lstStyle/>
          <a:p>
            <a:pPr eaLnBrk="1" hangingPunct="1"/>
            <a:endParaRPr lang="en-GB"/>
          </a:p>
        </p:txBody>
      </p:sp>
      <p:pic>
        <p:nvPicPr>
          <p:cNvPr id="14339" name="Picture 2" descr="F:\Ffotograffau\Areas\Home corner\DSCF0506.JPG"/>
          <p:cNvPicPr>
            <a:picLocks noGrp="1" noChangeAspect="1" noChangeArrowheads="1"/>
          </p:cNvPicPr>
          <p:nvPr>
            <p:ph idx="1"/>
          </p:nvPr>
        </p:nvPicPr>
        <p:blipFill>
          <a:blip r:embed="rId3" cstate="print"/>
          <a:srcRect/>
          <a:stretch>
            <a:fillRect/>
          </a:stretch>
        </p:blipFill>
        <p:spPr>
          <a:xfrm>
            <a:off x="1554163" y="1600200"/>
            <a:ext cx="6035675" cy="4525963"/>
          </a:xfrm>
        </p:spPr>
      </p:pic>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Title 1"/>
          <p:cNvSpPr>
            <a:spLocks noGrp="1"/>
          </p:cNvSpPr>
          <p:nvPr>
            <p:ph type="title"/>
          </p:nvPr>
        </p:nvSpPr>
        <p:spPr/>
        <p:txBody>
          <a:bodyPr/>
          <a:lstStyle/>
          <a:p>
            <a:pPr eaLnBrk="1" hangingPunct="1"/>
            <a:endParaRPr lang="en-GB"/>
          </a:p>
        </p:txBody>
      </p:sp>
      <p:pic>
        <p:nvPicPr>
          <p:cNvPr id="15363" name="Picture 2" descr="G:\2010-11-01 Diana Medi Hydref 2010\Diana Medi Hydref 10 051.JPG"/>
          <p:cNvPicPr>
            <a:picLocks noGrp="1" noChangeAspect="1" noChangeArrowheads="1"/>
          </p:cNvPicPr>
          <p:nvPr>
            <p:ph idx="1"/>
          </p:nvPr>
        </p:nvPicPr>
        <p:blipFill>
          <a:blip r:embed="rId2" cstate="print"/>
          <a:srcRect/>
          <a:stretch>
            <a:fillRect/>
          </a:stretch>
        </p:blipFill>
        <p:spPr>
          <a:xfrm>
            <a:off x="1554163" y="1600200"/>
            <a:ext cx="6035675" cy="4525963"/>
          </a:xfrm>
        </p:spPr>
      </p:pic>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Title 1"/>
          <p:cNvSpPr>
            <a:spLocks noGrp="1"/>
          </p:cNvSpPr>
          <p:nvPr>
            <p:ph type="title"/>
          </p:nvPr>
        </p:nvSpPr>
        <p:spPr/>
        <p:txBody>
          <a:bodyPr/>
          <a:lstStyle/>
          <a:p>
            <a:pPr eaLnBrk="1" hangingPunct="1"/>
            <a:endParaRPr lang="en-GB"/>
          </a:p>
        </p:txBody>
      </p:sp>
      <p:pic>
        <p:nvPicPr>
          <p:cNvPr id="16387" name="Picture 2" descr="F:\Ffotograffau\Areas\Home corner\DSCF1437.JPG"/>
          <p:cNvPicPr>
            <a:picLocks noGrp="1" noChangeAspect="1" noChangeArrowheads="1"/>
          </p:cNvPicPr>
          <p:nvPr>
            <p:ph idx="1"/>
          </p:nvPr>
        </p:nvPicPr>
        <p:blipFill>
          <a:blip r:embed="rId2" cstate="print"/>
          <a:srcRect/>
          <a:stretch>
            <a:fillRect/>
          </a:stretch>
        </p:blipFill>
        <p:spPr>
          <a:xfrm>
            <a:off x="1554163" y="1600200"/>
            <a:ext cx="6035675" cy="4525963"/>
          </a:xfrm>
        </p:spPr>
      </p:pic>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Line 3"/>
          <p:cNvSpPr>
            <a:spLocks noChangeShapeType="1"/>
          </p:cNvSpPr>
          <p:nvPr/>
        </p:nvSpPr>
        <p:spPr bwMode="auto">
          <a:xfrm>
            <a:off x="0" y="1557338"/>
            <a:ext cx="684213" cy="0"/>
          </a:xfrm>
          <a:prstGeom prst="line">
            <a:avLst/>
          </a:prstGeom>
          <a:noFill/>
          <a:ln w="38100">
            <a:solidFill>
              <a:srgbClr val="3366FF"/>
            </a:solidFill>
            <a:round/>
            <a:headEnd/>
            <a:tailEnd/>
          </a:ln>
        </p:spPr>
        <p:txBody>
          <a:bodyPr/>
          <a:lstStyle/>
          <a:p>
            <a:endParaRPr lang="en-GB"/>
          </a:p>
        </p:txBody>
      </p:sp>
      <p:sp>
        <p:nvSpPr>
          <p:cNvPr id="18435" name="Line 4"/>
          <p:cNvSpPr>
            <a:spLocks noChangeShapeType="1"/>
          </p:cNvSpPr>
          <p:nvPr/>
        </p:nvSpPr>
        <p:spPr bwMode="auto">
          <a:xfrm>
            <a:off x="684213" y="1557338"/>
            <a:ext cx="684212" cy="0"/>
          </a:xfrm>
          <a:prstGeom prst="line">
            <a:avLst/>
          </a:prstGeom>
          <a:noFill/>
          <a:ln w="38100">
            <a:solidFill>
              <a:srgbClr val="FF9900"/>
            </a:solidFill>
            <a:round/>
            <a:headEnd/>
            <a:tailEnd/>
          </a:ln>
        </p:spPr>
        <p:txBody>
          <a:bodyPr/>
          <a:lstStyle/>
          <a:p>
            <a:endParaRPr lang="en-GB"/>
          </a:p>
        </p:txBody>
      </p:sp>
      <p:sp>
        <p:nvSpPr>
          <p:cNvPr id="18436" name="Line 5"/>
          <p:cNvSpPr>
            <a:spLocks noChangeShapeType="1"/>
          </p:cNvSpPr>
          <p:nvPr/>
        </p:nvSpPr>
        <p:spPr bwMode="auto">
          <a:xfrm>
            <a:off x="1331913" y="1557338"/>
            <a:ext cx="684212" cy="0"/>
          </a:xfrm>
          <a:prstGeom prst="line">
            <a:avLst/>
          </a:prstGeom>
          <a:noFill/>
          <a:ln w="38100">
            <a:solidFill>
              <a:srgbClr val="3366FF"/>
            </a:solidFill>
            <a:round/>
            <a:headEnd/>
            <a:tailEnd/>
          </a:ln>
        </p:spPr>
        <p:txBody>
          <a:bodyPr/>
          <a:lstStyle/>
          <a:p>
            <a:endParaRPr lang="en-GB"/>
          </a:p>
        </p:txBody>
      </p:sp>
      <p:sp>
        <p:nvSpPr>
          <p:cNvPr id="18437" name="Line 6"/>
          <p:cNvSpPr>
            <a:spLocks noChangeShapeType="1"/>
          </p:cNvSpPr>
          <p:nvPr/>
        </p:nvSpPr>
        <p:spPr bwMode="auto">
          <a:xfrm>
            <a:off x="1979613" y="1557338"/>
            <a:ext cx="684212" cy="0"/>
          </a:xfrm>
          <a:prstGeom prst="line">
            <a:avLst/>
          </a:prstGeom>
          <a:noFill/>
          <a:ln w="38100">
            <a:solidFill>
              <a:srgbClr val="FF9900"/>
            </a:solidFill>
            <a:round/>
            <a:headEnd/>
            <a:tailEnd/>
          </a:ln>
        </p:spPr>
        <p:txBody>
          <a:bodyPr/>
          <a:lstStyle/>
          <a:p>
            <a:endParaRPr lang="en-GB"/>
          </a:p>
        </p:txBody>
      </p:sp>
      <p:sp>
        <p:nvSpPr>
          <p:cNvPr id="18438" name="Line 7"/>
          <p:cNvSpPr>
            <a:spLocks noChangeShapeType="1"/>
          </p:cNvSpPr>
          <p:nvPr/>
        </p:nvSpPr>
        <p:spPr bwMode="auto">
          <a:xfrm>
            <a:off x="2627313" y="1557338"/>
            <a:ext cx="684212" cy="0"/>
          </a:xfrm>
          <a:prstGeom prst="line">
            <a:avLst/>
          </a:prstGeom>
          <a:noFill/>
          <a:ln w="38100">
            <a:solidFill>
              <a:srgbClr val="3366FF"/>
            </a:solidFill>
            <a:round/>
            <a:headEnd/>
            <a:tailEnd/>
          </a:ln>
        </p:spPr>
        <p:txBody>
          <a:bodyPr/>
          <a:lstStyle/>
          <a:p>
            <a:endParaRPr lang="en-GB"/>
          </a:p>
        </p:txBody>
      </p:sp>
      <p:sp>
        <p:nvSpPr>
          <p:cNvPr id="18439" name="Line 8"/>
          <p:cNvSpPr>
            <a:spLocks noChangeShapeType="1"/>
          </p:cNvSpPr>
          <p:nvPr/>
        </p:nvSpPr>
        <p:spPr bwMode="auto">
          <a:xfrm>
            <a:off x="3276600" y="1557338"/>
            <a:ext cx="684213" cy="0"/>
          </a:xfrm>
          <a:prstGeom prst="line">
            <a:avLst/>
          </a:prstGeom>
          <a:noFill/>
          <a:ln w="38100">
            <a:solidFill>
              <a:srgbClr val="FF9900"/>
            </a:solidFill>
            <a:round/>
            <a:headEnd/>
            <a:tailEnd/>
          </a:ln>
        </p:spPr>
        <p:txBody>
          <a:bodyPr/>
          <a:lstStyle/>
          <a:p>
            <a:endParaRPr lang="en-GB"/>
          </a:p>
        </p:txBody>
      </p:sp>
      <p:sp>
        <p:nvSpPr>
          <p:cNvPr id="18440" name="Line 9"/>
          <p:cNvSpPr>
            <a:spLocks noChangeShapeType="1"/>
          </p:cNvSpPr>
          <p:nvPr/>
        </p:nvSpPr>
        <p:spPr bwMode="auto">
          <a:xfrm>
            <a:off x="3924300" y="1557338"/>
            <a:ext cx="684213" cy="0"/>
          </a:xfrm>
          <a:prstGeom prst="line">
            <a:avLst/>
          </a:prstGeom>
          <a:noFill/>
          <a:ln w="38100">
            <a:solidFill>
              <a:srgbClr val="3366FF"/>
            </a:solidFill>
            <a:round/>
            <a:headEnd/>
            <a:tailEnd/>
          </a:ln>
        </p:spPr>
        <p:txBody>
          <a:bodyPr/>
          <a:lstStyle/>
          <a:p>
            <a:endParaRPr lang="en-GB"/>
          </a:p>
        </p:txBody>
      </p:sp>
      <p:sp>
        <p:nvSpPr>
          <p:cNvPr id="18441" name="Line 10"/>
          <p:cNvSpPr>
            <a:spLocks noChangeShapeType="1"/>
          </p:cNvSpPr>
          <p:nvPr/>
        </p:nvSpPr>
        <p:spPr bwMode="auto">
          <a:xfrm>
            <a:off x="5219700" y="1557338"/>
            <a:ext cx="684213" cy="0"/>
          </a:xfrm>
          <a:prstGeom prst="line">
            <a:avLst/>
          </a:prstGeom>
          <a:noFill/>
          <a:ln w="38100">
            <a:solidFill>
              <a:srgbClr val="3366FF"/>
            </a:solidFill>
            <a:round/>
            <a:headEnd/>
            <a:tailEnd/>
          </a:ln>
        </p:spPr>
        <p:txBody>
          <a:bodyPr/>
          <a:lstStyle/>
          <a:p>
            <a:endParaRPr lang="en-GB"/>
          </a:p>
        </p:txBody>
      </p:sp>
      <p:sp>
        <p:nvSpPr>
          <p:cNvPr id="18442" name="Line 11"/>
          <p:cNvSpPr>
            <a:spLocks noChangeShapeType="1"/>
          </p:cNvSpPr>
          <p:nvPr/>
        </p:nvSpPr>
        <p:spPr bwMode="auto">
          <a:xfrm>
            <a:off x="6516688" y="1557338"/>
            <a:ext cx="684212" cy="0"/>
          </a:xfrm>
          <a:prstGeom prst="line">
            <a:avLst/>
          </a:prstGeom>
          <a:noFill/>
          <a:ln w="38100">
            <a:solidFill>
              <a:srgbClr val="3366FF"/>
            </a:solidFill>
            <a:round/>
            <a:headEnd/>
            <a:tailEnd/>
          </a:ln>
        </p:spPr>
        <p:txBody>
          <a:bodyPr/>
          <a:lstStyle/>
          <a:p>
            <a:endParaRPr lang="en-GB"/>
          </a:p>
        </p:txBody>
      </p:sp>
      <p:sp>
        <p:nvSpPr>
          <p:cNvPr id="18443" name="Line 12"/>
          <p:cNvSpPr>
            <a:spLocks noChangeShapeType="1"/>
          </p:cNvSpPr>
          <p:nvPr/>
        </p:nvSpPr>
        <p:spPr bwMode="auto">
          <a:xfrm>
            <a:off x="7812088" y="1557338"/>
            <a:ext cx="684212" cy="0"/>
          </a:xfrm>
          <a:prstGeom prst="line">
            <a:avLst/>
          </a:prstGeom>
          <a:noFill/>
          <a:ln w="38100">
            <a:solidFill>
              <a:srgbClr val="3366FF"/>
            </a:solidFill>
            <a:round/>
            <a:headEnd/>
            <a:tailEnd/>
          </a:ln>
        </p:spPr>
        <p:txBody>
          <a:bodyPr/>
          <a:lstStyle/>
          <a:p>
            <a:endParaRPr lang="en-GB"/>
          </a:p>
        </p:txBody>
      </p:sp>
      <p:sp>
        <p:nvSpPr>
          <p:cNvPr id="18444" name="Line 13"/>
          <p:cNvSpPr>
            <a:spLocks noChangeShapeType="1"/>
          </p:cNvSpPr>
          <p:nvPr/>
        </p:nvSpPr>
        <p:spPr bwMode="auto">
          <a:xfrm>
            <a:off x="4572000" y="1557338"/>
            <a:ext cx="684213" cy="0"/>
          </a:xfrm>
          <a:prstGeom prst="line">
            <a:avLst/>
          </a:prstGeom>
          <a:noFill/>
          <a:ln w="38100">
            <a:solidFill>
              <a:srgbClr val="FF9900"/>
            </a:solidFill>
            <a:round/>
            <a:headEnd/>
            <a:tailEnd/>
          </a:ln>
        </p:spPr>
        <p:txBody>
          <a:bodyPr/>
          <a:lstStyle/>
          <a:p>
            <a:endParaRPr lang="en-GB"/>
          </a:p>
        </p:txBody>
      </p:sp>
      <p:sp>
        <p:nvSpPr>
          <p:cNvPr id="18445" name="Line 14"/>
          <p:cNvSpPr>
            <a:spLocks noChangeShapeType="1"/>
          </p:cNvSpPr>
          <p:nvPr/>
        </p:nvSpPr>
        <p:spPr bwMode="auto">
          <a:xfrm>
            <a:off x="5867400" y="1557338"/>
            <a:ext cx="684213" cy="0"/>
          </a:xfrm>
          <a:prstGeom prst="line">
            <a:avLst/>
          </a:prstGeom>
          <a:noFill/>
          <a:ln w="38100">
            <a:solidFill>
              <a:srgbClr val="FF9900"/>
            </a:solidFill>
            <a:round/>
            <a:headEnd/>
            <a:tailEnd/>
          </a:ln>
        </p:spPr>
        <p:txBody>
          <a:bodyPr/>
          <a:lstStyle/>
          <a:p>
            <a:endParaRPr lang="en-GB"/>
          </a:p>
        </p:txBody>
      </p:sp>
      <p:sp>
        <p:nvSpPr>
          <p:cNvPr id="18446" name="Line 15"/>
          <p:cNvSpPr>
            <a:spLocks noChangeShapeType="1"/>
          </p:cNvSpPr>
          <p:nvPr/>
        </p:nvSpPr>
        <p:spPr bwMode="auto">
          <a:xfrm>
            <a:off x="7164388" y="1557338"/>
            <a:ext cx="684212" cy="0"/>
          </a:xfrm>
          <a:prstGeom prst="line">
            <a:avLst/>
          </a:prstGeom>
          <a:noFill/>
          <a:ln w="38100">
            <a:solidFill>
              <a:srgbClr val="FF9900"/>
            </a:solidFill>
            <a:round/>
            <a:headEnd/>
            <a:tailEnd/>
          </a:ln>
        </p:spPr>
        <p:txBody>
          <a:bodyPr/>
          <a:lstStyle/>
          <a:p>
            <a:endParaRPr lang="en-GB"/>
          </a:p>
        </p:txBody>
      </p:sp>
      <p:sp>
        <p:nvSpPr>
          <p:cNvPr id="18447" name="Line 16"/>
          <p:cNvSpPr>
            <a:spLocks noChangeShapeType="1"/>
          </p:cNvSpPr>
          <p:nvPr/>
        </p:nvSpPr>
        <p:spPr bwMode="auto">
          <a:xfrm>
            <a:off x="8459788" y="1557338"/>
            <a:ext cx="684212" cy="0"/>
          </a:xfrm>
          <a:prstGeom prst="line">
            <a:avLst/>
          </a:prstGeom>
          <a:noFill/>
          <a:ln w="38100">
            <a:solidFill>
              <a:srgbClr val="FF9900"/>
            </a:solidFill>
            <a:round/>
            <a:headEnd/>
            <a:tailEnd/>
          </a:ln>
        </p:spPr>
        <p:txBody>
          <a:bodyPr/>
          <a:lstStyle/>
          <a:p>
            <a:endParaRPr lang="en-GB"/>
          </a:p>
        </p:txBody>
      </p:sp>
      <p:sp>
        <p:nvSpPr>
          <p:cNvPr id="22" name="Content Placeholder 2"/>
          <p:cNvSpPr txBox="1">
            <a:spLocks/>
          </p:cNvSpPr>
          <p:nvPr/>
        </p:nvSpPr>
        <p:spPr>
          <a:xfrm>
            <a:off x="457200" y="1600200"/>
            <a:ext cx="8229600" cy="4525963"/>
          </a:xfrm>
          <a:prstGeom prst="rect">
            <a:avLst/>
          </a:prstGeom>
        </p:spPr>
        <p:txBody>
          <a:bodyPr>
            <a:normAutofit/>
          </a:bodyPr>
          <a:lstStyle/>
          <a:p>
            <a:pPr algn="ctr" fontAlgn="auto">
              <a:spcBef>
                <a:spcPct val="20000"/>
              </a:spcBef>
              <a:spcAft>
                <a:spcPts val="0"/>
              </a:spcAft>
              <a:buFont typeface="Arial" pitchFamily="34" charset="0"/>
              <a:buNone/>
              <a:defRPr/>
            </a:pPr>
            <a:r>
              <a:rPr lang="en-GB" sz="3600" dirty="0">
                <a:solidFill>
                  <a:schemeClr val="tx1">
                    <a:tint val="75000"/>
                  </a:schemeClr>
                </a:solidFill>
                <a:latin typeface="+mn-lt"/>
              </a:rPr>
              <a:t> </a:t>
            </a:r>
          </a:p>
          <a:p>
            <a:pPr algn="ctr" fontAlgn="auto">
              <a:spcBef>
                <a:spcPct val="20000"/>
              </a:spcBef>
              <a:spcAft>
                <a:spcPts val="0"/>
              </a:spcAft>
              <a:buFont typeface="Arial" pitchFamily="34" charset="0"/>
              <a:buNone/>
              <a:defRPr/>
            </a:pPr>
            <a:r>
              <a:rPr lang="en-GB" sz="2000" b="1" dirty="0">
                <a:solidFill>
                  <a:srgbClr val="0070C0"/>
                </a:solidFill>
                <a:latin typeface="+mn-lt"/>
              </a:rPr>
              <a:t>“Seven Areas of Learning have been identified to describe an appropriate curriculum for 3 to 7-year-olds that supports the development of children and their skills. They must complement each other and work together to provide a cross-curricular approach to form a practical relevant curriculum. They should not be approached in isolation.”</a:t>
            </a:r>
          </a:p>
          <a:p>
            <a:pPr algn="ctr" fontAlgn="auto">
              <a:spcBef>
                <a:spcPct val="20000"/>
              </a:spcBef>
              <a:spcAft>
                <a:spcPts val="0"/>
              </a:spcAft>
              <a:buFont typeface="Arial" pitchFamily="34" charset="0"/>
              <a:buNone/>
              <a:defRPr/>
            </a:pPr>
            <a:r>
              <a:rPr lang="en-GB" sz="2000" b="1" dirty="0">
                <a:solidFill>
                  <a:srgbClr val="0070C0"/>
                </a:solidFill>
                <a:latin typeface="+mn-lt"/>
              </a:rPr>
              <a:t> </a:t>
            </a:r>
          </a:p>
          <a:p>
            <a:pPr algn="ctr" fontAlgn="auto">
              <a:spcBef>
                <a:spcPct val="20000"/>
              </a:spcBef>
              <a:spcAft>
                <a:spcPts val="0"/>
              </a:spcAft>
              <a:buFont typeface="Arial" pitchFamily="34" charset="0"/>
              <a:buNone/>
              <a:defRPr/>
            </a:pPr>
            <a:r>
              <a:rPr lang="en-GB" sz="2400" b="1" dirty="0">
                <a:solidFill>
                  <a:srgbClr val="0070C0"/>
                </a:solidFill>
                <a:latin typeface="+mn-lt"/>
              </a:rPr>
              <a:t>     DCELLS (2008:14)</a:t>
            </a: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Rectangle 2"/>
          <p:cNvSpPr>
            <a:spLocks noGrp="1" noChangeArrowheads="1"/>
          </p:cNvSpPr>
          <p:nvPr>
            <p:ph type="body" idx="1"/>
          </p:nvPr>
        </p:nvSpPr>
        <p:spPr>
          <a:xfrm>
            <a:off x="0" y="188913"/>
            <a:ext cx="8713788" cy="720725"/>
          </a:xfrm>
        </p:spPr>
        <p:txBody>
          <a:bodyPr/>
          <a:lstStyle/>
          <a:p>
            <a:pPr algn="ctr">
              <a:lnSpc>
                <a:spcPct val="90000"/>
              </a:lnSpc>
              <a:buFontTx/>
              <a:buNone/>
            </a:pPr>
            <a:r>
              <a:rPr lang="en-GB" sz="2400" i="1">
                <a:solidFill>
                  <a:srgbClr val="0033CC"/>
                </a:solidFill>
              </a:rPr>
              <a:t>There is an emphasis on developing a cross curricular approach and developing skills across all areas of learning</a:t>
            </a:r>
          </a:p>
        </p:txBody>
      </p:sp>
      <p:sp>
        <p:nvSpPr>
          <p:cNvPr id="20483" name="Oval 3"/>
          <p:cNvSpPr>
            <a:spLocks noChangeArrowheads="1"/>
          </p:cNvSpPr>
          <p:nvPr/>
        </p:nvSpPr>
        <p:spPr bwMode="auto">
          <a:xfrm>
            <a:off x="2051050" y="1412875"/>
            <a:ext cx="2016125" cy="1874838"/>
          </a:xfrm>
          <a:prstGeom prst="ellipse">
            <a:avLst/>
          </a:prstGeom>
          <a:solidFill>
            <a:schemeClr val="accent1"/>
          </a:solidFill>
          <a:ln w="9525">
            <a:solidFill>
              <a:schemeClr val="tx1"/>
            </a:solidFill>
            <a:round/>
            <a:headEnd/>
            <a:tailEnd/>
          </a:ln>
          <a:effectLst/>
        </p:spPr>
        <p:txBody>
          <a:bodyPr wrap="none" anchor="ctr"/>
          <a:lstStyle/>
          <a:p>
            <a:endParaRPr lang="en-GB"/>
          </a:p>
        </p:txBody>
      </p:sp>
      <p:sp>
        <p:nvSpPr>
          <p:cNvPr id="20484" name="Oval 4"/>
          <p:cNvSpPr>
            <a:spLocks noChangeArrowheads="1"/>
          </p:cNvSpPr>
          <p:nvPr/>
        </p:nvSpPr>
        <p:spPr bwMode="auto">
          <a:xfrm>
            <a:off x="1547813" y="3357563"/>
            <a:ext cx="2016125" cy="1874837"/>
          </a:xfrm>
          <a:prstGeom prst="ellipse">
            <a:avLst/>
          </a:prstGeom>
          <a:solidFill>
            <a:schemeClr val="accent1"/>
          </a:solidFill>
          <a:ln w="9525">
            <a:solidFill>
              <a:schemeClr val="tx1"/>
            </a:solidFill>
            <a:round/>
            <a:headEnd/>
            <a:tailEnd/>
          </a:ln>
          <a:effectLst/>
        </p:spPr>
        <p:txBody>
          <a:bodyPr wrap="none" anchor="ctr"/>
          <a:lstStyle/>
          <a:p>
            <a:endParaRPr lang="en-GB"/>
          </a:p>
        </p:txBody>
      </p:sp>
      <p:sp>
        <p:nvSpPr>
          <p:cNvPr id="20485" name="Oval 5"/>
          <p:cNvSpPr>
            <a:spLocks noChangeArrowheads="1"/>
          </p:cNvSpPr>
          <p:nvPr/>
        </p:nvSpPr>
        <p:spPr bwMode="auto">
          <a:xfrm>
            <a:off x="4140200" y="1052513"/>
            <a:ext cx="2016125" cy="1874837"/>
          </a:xfrm>
          <a:prstGeom prst="ellipse">
            <a:avLst/>
          </a:prstGeom>
          <a:solidFill>
            <a:schemeClr val="accent1"/>
          </a:solidFill>
          <a:ln w="9525">
            <a:solidFill>
              <a:schemeClr val="tx1"/>
            </a:solidFill>
            <a:round/>
            <a:headEnd/>
            <a:tailEnd/>
          </a:ln>
          <a:effectLst/>
        </p:spPr>
        <p:txBody>
          <a:bodyPr wrap="none" anchor="ctr"/>
          <a:lstStyle/>
          <a:p>
            <a:endParaRPr lang="en-GB"/>
          </a:p>
        </p:txBody>
      </p:sp>
      <p:sp>
        <p:nvSpPr>
          <p:cNvPr id="20486" name="Oval 6"/>
          <p:cNvSpPr>
            <a:spLocks noChangeArrowheads="1"/>
          </p:cNvSpPr>
          <p:nvPr/>
        </p:nvSpPr>
        <p:spPr bwMode="auto">
          <a:xfrm>
            <a:off x="5580063" y="2420938"/>
            <a:ext cx="2016125" cy="1874837"/>
          </a:xfrm>
          <a:prstGeom prst="ellipse">
            <a:avLst/>
          </a:prstGeom>
          <a:solidFill>
            <a:schemeClr val="accent1"/>
          </a:solidFill>
          <a:ln w="9525">
            <a:solidFill>
              <a:schemeClr val="tx1"/>
            </a:solidFill>
            <a:round/>
            <a:headEnd/>
            <a:tailEnd/>
          </a:ln>
          <a:effectLst/>
        </p:spPr>
        <p:txBody>
          <a:bodyPr wrap="none" anchor="ctr"/>
          <a:lstStyle/>
          <a:p>
            <a:endParaRPr lang="en-GB"/>
          </a:p>
        </p:txBody>
      </p:sp>
      <p:sp>
        <p:nvSpPr>
          <p:cNvPr id="20487" name="Oval 7"/>
          <p:cNvSpPr>
            <a:spLocks noChangeArrowheads="1"/>
          </p:cNvSpPr>
          <p:nvPr/>
        </p:nvSpPr>
        <p:spPr bwMode="auto">
          <a:xfrm>
            <a:off x="5003800" y="4292600"/>
            <a:ext cx="2016125" cy="1874838"/>
          </a:xfrm>
          <a:prstGeom prst="ellipse">
            <a:avLst/>
          </a:prstGeom>
          <a:solidFill>
            <a:schemeClr val="accent1"/>
          </a:solidFill>
          <a:ln w="9525">
            <a:solidFill>
              <a:schemeClr val="tx1"/>
            </a:solidFill>
            <a:round/>
            <a:headEnd/>
            <a:tailEnd/>
          </a:ln>
          <a:effectLst/>
        </p:spPr>
        <p:txBody>
          <a:bodyPr wrap="none" anchor="ctr"/>
          <a:lstStyle/>
          <a:p>
            <a:endParaRPr lang="en-GB"/>
          </a:p>
        </p:txBody>
      </p:sp>
      <p:sp>
        <p:nvSpPr>
          <p:cNvPr id="20488" name="Oval 8"/>
          <p:cNvSpPr>
            <a:spLocks noChangeArrowheads="1"/>
          </p:cNvSpPr>
          <p:nvPr/>
        </p:nvSpPr>
        <p:spPr bwMode="auto">
          <a:xfrm>
            <a:off x="2987675" y="4724400"/>
            <a:ext cx="2016125" cy="1874838"/>
          </a:xfrm>
          <a:prstGeom prst="ellipse">
            <a:avLst/>
          </a:prstGeom>
          <a:solidFill>
            <a:schemeClr val="accent1"/>
          </a:solidFill>
          <a:ln w="9525">
            <a:solidFill>
              <a:schemeClr val="tx1"/>
            </a:solidFill>
            <a:round/>
            <a:headEnd/>
            <a:tailEnd/>
          </a:ln>
          <a:effectLst/>
        </p:spPr>
        <p:txBody>
          <a:bodyPr wrap="none" anchor="ctr"/>
          <a:lstStyle/>
          <a:p>
            <a:endParaRPr lang="en-GB"/>
          </a:p>
        </p:txBody>
      </p:sp>
      <p:sp>
        <p:nvSpPr>
          <p:cNvPr id="20489" name="Oval 9"/>
          <p:cNvSpPr>
            <a:spLocks noChangeArrowheads="1"/>
          </p:cNvSpPr>
          <p:nvPr/>
        </p:nvSpPr>
        <p:spPr bwMode="auto">
          <a:xfrm>
            <a:off x="3059113" y="2420938"/>
            <a:ext cx="2809875" cy="2665412"/>
          </a:xfrm>
          <a:prstGeom prst="ellipse">
            <a:avLst/>
          </a:prstGeom>
          <a:solidFill>
            <a:schemeClr val="accent1"/>
          </a:solidFill>
          <a:ln w="9525">
            <a:solidFill>
              <a:schemeClr val="tx1"/>
            </a:solidFill>
            <a:round/>
            <a:headEnd/>
            <a:tailEnd/>
          </a:ln>
          <a:effectLst/>
        </p:spPr>
        <p:txBody>
          <a:bodyPr wrap="none" anchor="ctr"/>
          <a:lstStyle/>
          <a:p>
            <a:endParaRPr lang="en-GB"/>
          </a:p>
        </p:txBody>
      </p:sp>
      <p:sp>
        <p:nvSpPr>
          <p:cNvPr id="18442" name="Text Box 10"/>
          <p:cNvSpPr txBox="1">
            <a:spLocks noChangeArrowheads="1"/>
          </p:cNvSpPr>
          <p:nvPr/>
        </p:nvSpPr>
        <p:spPr bwMode="auto">
          <a:xfrm>
            <a:off x="2987675" y="3213100"/>
            <a:ext cx="2952750" cy="915988"/>
          </a:xfrm>
          <a:prstGeom prst="rect">
            <a:avLst/>
          </a:prstGeom>
          <a:noFill/>
          <a:ln w="9525">
            <a:noFill/>
            <a:miter lim="800000"/>
            <a:headEnd/>
            <a:tailEnd/>
          </a:ln>
          <a:effectLst/>
        </p:spPr>
        <p:txBody>
          <a:bodyPr>
            <a:spAutoFit/>
          </a:bodyPr>
          <a:lstStyle/>
          <a:p>
            <a:pPr algn="ctr">
              <a:spcBef>
                <a:spcPct val="50000"/>
              </a:spcBef>
            </a:pPr>
            <a:r>
              <a:rPr lang="en-GB" b="1">
                <a:solidFill>
                  <a:srgbClr val="0033CC"/>
                </a:solidFill>
              </a:rPr>
              <a:t>Personal and Social Development, Well-being &amp; Cultural Diversity</a:t>
            </a:r>
          </a:p>
        </p:txBody>
      </p:sp>
      <p:sp>
        <p:nvSpPr>
          <p:cNvPr id="18443" name="Text Box 11"/>
          <p:cNvSpPr txBox="1">
            <a:spLocks noChangeArrowheads="1"/>
          </p:cNvSpPr>
          <p:nvPr/>
        </p:nvSpPr>
        <p:spPr bwMode="auto">
          <a:xfrm>
            <a:off x="1979613" y="1773238"/>
            <a:ext cx="2016125" cy="915987"/>
          </a:xfrm>
          <a:prstGeom prst="rect">
            <a:avLst/>
          </a:prstGeom>
          <a:noFill/>
          <a:ln w="9525">
            <a:noFill/>
            <a:miter lim="800000"/>
            <a:headEnd/>
            <a:tailEnd/>
          </a:ln>
          <a:effectLst/>
        </p:spPr>
        <p:txBody>
          <a:bodyPr>
            <a:spAutoFit/>
          </a:bodyPr>
          <a:lstStyle/>
          <a:p>
            <a:pPr algn="ctr">
              <a:spcBef>
                <a:spcPct val="50000"/>
              </a:spcBef>
            </a:pPr>
            <a:r>
              <a:rPr lang="en-GB" b="1">
                <a:solidFill>
                  <a:srgbClr val="0033CC"/>
                </a:solidFill>
              </a:rPr>
              <a:t>Language, Literacy and Communication</a:t>
            </a:r>
          </a:p>
        </p:txBody>
      </p:sp>
      <p:sp>
        <p:nvSpPr>
          <p:cNvPr id="18444" name="Text Box 12"/>
          <p:cNvSpPr txBox="1">
            <a:spLocks noChangeArrowheads="1"/>
          </p:cNvSpPr>
          <p:nvPr/>
        </p:nvSpPr>
        <p:spPr bwMode="auto">
          <a:xfrm>
            <a:off x="1547813" y="4005263"/>
            <a:ext cx="1800225" cy="641350"/>
          </a:xfrm>
          <a:prstGeom prst="rect">
            <a:avLst/>
          </a:prstGeom>
          <a:noFill/>
          <a:ln w="9525">
            <a:noFill/>
            <a:miter lim="800000"/>
            <a:headEnd/>
            <a:tailEnd/>
          </a:ln>
          <a:effectLst/>
        </p:spPr>
        <p:txBody>
          <a:bodyPr>
            <a:spAutoFit/>
          </a:bodyPr>
          <a:lstStyle/>
          <a:p>
            <a:pPr algn="ctr">
              <a:spcBef>
                <a:spcPct val="50000"/>
              </a:spcBef>
            </a:pPr>
            <a:r>
              <a:rPr lang="en-GB" b="1">
                <a:solidFill>
                  <a:srgbClr val="0033CC"/>
                </a:solidFill>
              </a:rPr>
              <a:t>Creative Development</a:t>
            </a:r>
          </a:p>
        </p:txBody>
      </p:sp>
      <p:sp>
        <p:nvSpPr>
          <p:cNvPr id="18445" name="Text Box 13"/>
          <p:cNvSpPr txBox="1">
            <a:spLocks noChangeArrowheads="1"/>
          </p:cNvSpPr>
          <p:nvPr/>
        </p:nvSpPr>
        <p:spPr bwMode="auto">
          <a:xfrm>
            <a:off x="3132138" y="5300663"/>
            <a:ext cx="1800225" cy="641350"/>
          </a:xfrm>
          <a:prstGeom prst="rect">
            <a:avLst/>
          </a:prstGeom>
          <a:noFill/>
          <a:ln w="9525">
            <a:noFill/>
            <a:miter lim="800000"/>
            <a:headEnd/>
            <a:tailEnd/>
          </a:ln>
          <a:effectLst/>
        </p:spPr>
        <p:txBody>
          <a:bodyPr>
            <a:spAutoFit/>
          </a:bodyPr>
          <a:lstStyle/>
          <a:p>
            <a:pPr algn="ctr">
              <a:spcBef>
                <a:spcPct val="50000"/>
              </a:spcBef>
            </a:pPr>
            <a:r>
              <a:rPr lang="en-GB" b="1">
                <a:solidFill>
                  <a:srgbClr val="0033CC"/>
                </a:solidFill>
              </a:rPr>
              <a:t>Physical Development</a:t>
            </a:r>
          </a:p>
        </p:txBody>
      </p:sp>
      <p:sp>
        <p:nvSpPr>
          <p:cNvPr id="18446" name="Text Box 14"/>
          <p:cNvSpPr txBox="1">
            <a:spLocks noChangeArrowheads="1"/>
          </p:cNvSpPr>
          <p:nvPr/>
        </p:nvSpPr>
        <p:spPr bwMode="auto">
          <a:xfrm>
            <a:off x="5148263" y="4724400"/>
            <a:ext cx="1800225" cy="1190625"/>
          </a:xfrm>
          <a:prstGeom prst="rect">
            <a:avLst/>
          </a:prstGeom>
          <a:noFill/>
          <a:ln w="9525">
            <a:noFill/>
            <a:miter lim="800000"/>
            <a:headEnd/>
            <a:tailEnd/>
          </a:ln>
          <a:effectLst/>
        </p:spPr>
        <p:txBody>
          <a:bodyPr>
            <a:spAutoFit/>
          </a:bodyPr>
          <a:lstStyle/>
          <a:p>
            <a:pPr algn="ctr">
              <a:spcBef>
                <a:spcPct val="50000"/>
              </a:spcBef>
            </a:pPr>
            <a:r>
              <a:rPr lang="en-GB" b="1">
                <a:solidFill>
                  <a:srgbClr val="0033CC"/>
                </a:solidFill>
              </a:rPr>
              <a:t>Knowledge and Understanding of the World</a:t>
            </a:r>
          </a:p>
        </p:txBody>
      </p:sp>
      <p:sp>
        <p:nvSpPr>
          <p:cNvPr id="18447" name="Text Box 15"/>
          <p:cNvSpPr txBox="1">
            <a:spLocks noChangeArrowheads="1"/>
          </p:cNvSpPr>
          <p:nvPr/>
        </p:nvSpPr>
        <p:spPr bwMode="auto">
          <a:xfrm>
            <a:off x="5724525" y="2852738"/>
            <a:ext cx="1800225" cy="915987"/>
          </a:xfrm>
          <a:prstGeom prst="rect">
            <a:avLst/>
          </a:prstGeom>
          <a:noFill/>
          <a:ln w="9525">
            <a:noFill/>
            <a:miter lim="800000"/>
            <a:headEnd/>
            <a:tailEnd/>
          </a:ln>
          <a:effectLst/>
        </p:spPr>
        <p:txBody>
          <a:bodyPr>
            <a:spAutoFit/>
          </a:bodyPr>
          <a:lstStyle/>
          <a:p>
            <a:pPr algn="ctr">
              <a:spcBef>
                <a:spcPct val="50000"/>
              </a:spcBef>
            </a:pPr>
            <a:r>
              <a:rPr lang="en-GB" b="1">
                <a:solidFill>
                  <a:srgbClr val="0033CC"/>
                </a:solidFill>
              </a:rPr>
              <a:t>Welsh Language Development</a:t>
            </a:r>
          </a:p>
        </p:txBody>
      </p:sp>
      <p:sp>
        <p:nvSpPr>
          <p:cNvPr id="18448" name="Text Box 16"/>
          <p:cNvSpPr txBox="1">
            <a:spLocks noChangeArrowheads="1"/>
          </p:cNvSpPr>
          <p:nvPr/>
        </p:nvSpPr>
        <p:spPr bwMode="auto">
          <a:xfrm>
            <a:off x="4284663" y="1557338"/>
            <a:ext cx="1800225" cy="641350"/>
          </a:xfrm>
          <a:prstGeom prst="rect">
            <a:avLst/>
          </a:prstGeom>
          <a:noFill/>
          <a:ln w="9525">
            <a:noFill/>
            <a:miter lim="800000"/>
            <a:headEnd/>
            <a:tailEnd/>
          </a:ln>
          <a:effectLst/>
        </p:spPr>
        <p:txBody>
          <a:bodyPr>
            <a:spAutoFit/>
          </a:bodyPr>
          <a:lstStyle/>
          <a:p>
            <a:pPr algn="ctr">
              <a:spcBef>
                <a:spcPct val="50000"/>
              </a:spcBef>
            </a:pPr>
            <a:r>
              <a:rPr lang="en-GB" b="1">
                <a:solidFill>
                  <a:srgbClr val="0033CC"/>
                </a:solidFill>
              </a:rPr>
              <a:t>Mathematical Development</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8442"/>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8443"/>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8448"/>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8447"/>
                                        </p:tgtEl>
                                        <p:attrNameLst>
                                          <p:attrName>style.visibility</p:attrName>
                                        </p:attrNameLst>
                                      </p:cBhvr>
                                      <p:to>
                                        <p:strVal val="visible"/>
                                      </p:to>
                                    </p:set>
                                  </p:childTnLst>
                                </p:cTn>
                              </p:par>
                            </p:childTnLst>
                          </p:cTn>
                        </p:par>
                      </p:childTnLst>
                    </p:cTn>
                  </p:par>
                  <p:par>
                    <p:cTn id="19" fill="hold" nodeType="clickPar">
                      <p:stCondLst>
                        <p:cond delay="indefinite"/>
                      </p:stCondLst>
                      <p:childTnLst>
                        <p:par>
                          <p:cTn id="20" fill="hold" nodeType="withGroup">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18446"/>
                                        </p:tgtEl>
                                        <p:attrNameLst>
                                          <p:attrName>style.visibility</p:attrName>
                                        </p:attrNameLst>
                                      </p:cBhvr>
                                      <p:to>
                                        <p:strVal val="visible"/>
                                      </p:to>
                                    </p:set>
                                  </p:childTnLst>
                                </p:cTn>
                              </p:par>
                            </p:childTnLst>
                          </p:cTn>
                        </p:par>
                      </p:childTnLst>
                    </p:cTn>
                  </p:par>
                  <p:par>
                    <p:cTn id="23" fill="hold" nodeType="clickPar">
                      <p:stCondLst>
                        <p:cond delay="indefinite"/>
                      </p:stCondLst>
                      <p:childTnLst>
                        <p:par>
                          <p:cTn id="24" fill="hold" nodeType="withGroup">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18445"/>
                                        </p:tgtEl>
                                        <p:attrNameLst>
                                          <p:attrName>style.visibility</p:attrName>
                                        </p:attrNameLst>
                                      </p:cBhvr>
                                      <p:to>
                                        <p:strVal val="visible"/>
                                      </p:to>
                                    </p:set>
                                  </p:childTnLst>
                                </p:cTn>
                              </p:par>
                            </p:childTnLst>
                          </p:cTn>
                        </p:par>
                      </p:childTnLst>
                    </p:cTn>
                  </p:par>
                  <p:par>
                    <p:cTn id="27" fill="hold" nodeType="clickPar">
                      <p:stCondLst>
                        <p:cond delay="indefinite"/>
                      </p:stCondLst>
                      <p:childTnLst>
                        <p:par>
                          <p:cTn id="28" fill="hold" nodeType="withGroup">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1844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442" grpId="0"/>
      <p:bldP spid="18443" grpId="0"/>
      <p:bldP spid="18444" grpId="0"/>
      <p:bldP spid="18445" grpId="0"/>
      <p:bldP spid="18446" grpId="0"/>
      <p:bldP spid="18447" grpId="0"/>
      <p:bldP spid="18448" grpId="0"/>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Line 3"/>
          <p:cNvSpPr>
            <a:spLocks noChangeShapeType="1"/>
          </p:cNvSpPr>
          <p:nvPr/>
        </p:nvSpPr>
        <p:spPr bwMode="auto">
          <a:xfrm>
            <a:off x="0" y="1557338"/>
            <a:ext cx="684213" cy="0"/>
          </a:xfrm>
          <a:prstGeom prst="line">
            <a:avLst/>
          </a:prstGeom>
          <a:noFill/>
          <a:ln w="38100">
            <a:solidFill>
              <a:srgbClr val="3366FF"/>
            </a:solidFill>
            <a:round/>
            <a:headEnd/>
            <a:tailEnd/>
          </a:ln>
        </p:spPr>
        <p:txBody>
          <a:bodyPr/>
          <a:lstStyle/>
          <a:p>
            <a:endParaRPr lang="en-GB"/>
          </a:p>
        </p:txBody>
      </p:sp>
      <p:sp>
        <p:nvSpPr>
          <p:cNvPr id="19459" name="Line 4"/>
          <p:cNvSpPr>
            <a:spLocks noChangeShapeType="1"/>
          </p:cNvSpPr>
          <p:nvPr/>
        </p:nvSpPr>
        <p:spPr bwMode="auto">
          <a:xfrm>
            <a:off x="684213" y="1557338"/>
            <a:ext cx="684212" cy="0"/>
          </a:xfrm>
          <a:prstGeom prst="line">
            <a:avLst/>
          </a:prstGeom>
          <a:noFill/>
          <a:ln w="38100">
            <a:solidFill>
              <a:srgbClr val="FF9900"/>
            </a:solidFill>
            <a:round/>
            <a:headEnd/>
            <a:tailEnd/>
          </a:ln>
        </p:spPr>
        <p:txBody>
          <a:bodyPr/>
          <a:lstStyle/>
          <a:p>
            <a:endParaRPr lang="en-GB"/>
          </a:p>
        </p:txBody>
      </p:sp>
      <p:sp>
        <p:nvSpPr>
          <p:cNvPr id="19460" name="Line 5"/>
          <p:cNvSpPr>
            <a:spLocks noChangeShapeType="1"/>
          </p:cNvSpPr>
          <p:nvPr/>
        </p:nvSpPr>
        <p:spPr bwMode="auto">
          <a:xfrm>
            <a:off x="1331913" y="1557338"/>
            <a:ext cx="684212" cy="0"/>
          </a:xfrm>
          <a:prstGeom prst="line">
            <a:avLst/>
          </a:prstGeom>
          <a:noFill/>
          <a:ln w="38100">
            <a:solidFill>
              <a:srgbClr val="3366FF"/>
            </a:solidFill>
            <a:round/>
            <a:headEnd/>
            <a:tailEnd/>
          </a:ln>
        </p:spPr>
        <p:txBody>
          <a:bodyPr/>
          <a:lstStyle/>
          <a:p>
            <a:endParaRPr lang="en-GB"/>
          </a:p>
        </p:txBody>
      </p:sp>
      <p:sp>
        <p:nvSpPr>
          <p:cNvPr id="19461" name="Line 6"/>
          <p:cNvSpPr>
            <a:spLocks noChangeShapeType="1"/>
          </p:cNvSpPr>
          <p:nvPr/>
        </p:nvSpPr>
        <p:spPr bwMode="auto">
          <a:xfrm>
            <a:off x="1979613" y="1557338"/>
            <a:ext cx="684212" cy="0"/>
          </a:xfrm>
          <a:prstGeom prst="line">
            <a:avLst/>
          </a:prstGeom>
          <a:noFill/>
          <a:ln w="38100">
            <a:solidFill>
              <a:srgbClr val="FF9900"/>
            </a:solidFill>
            <a:round/>
            <a:headEnd/>
            <a:tailEnd/>
          </a:ln>
        </p:spPr>
        <p:txBody>
          <a:bodyPr/>
          <a:lstStyle/>
          <a:p>
            <a:endParaRPr lang="en-GB"/>
          </a:p>
        </p:txBody>
      </p:sp>
      <p:sp>
        <p:nvSpPr>
          <p:cNvPr id="19462" name="Line 7"/>
          <p:cNvSpPr>
            <a:spLocks noChangeShapeType="1"/>
          </p:cNvSpPr>
          <p:nvPr/>
        </p:nvSpPr>
        <p:spPr bwMode="auto">
          <a:xfrm>
            <a:off x="2627313" y="1557338"/>
            <a:ext cx="684212" cy="0"/>
          </a:xfrm>
          <a:prstGeom prst="line">
            <a:avLst/>
          </a:prstGeom>
          <a:noFill/>
          <a:ln w="38100">
            <a:solidFill>
              <a:srgbClr val="3366FF"/>
            </a:solidFill>
            <a:round/>
            <a:headEnd/>
            <a:tailEnd/>
          </a:ln>
        </p:spPr>
        <p:txBody>
          <a:bodyPr/>
          <a:lstStyle/>
          <a:p>
            <a:endParaRPr lang="en-GB"/>
          </a:p>
        </p:txBody>
      </p:sp>
      <p:sp>
        <p:nvSpPr>
          <p:cNvPr id="19463" name="Line 8"/>
          <p:cNvSpPr>
            <a:spLocks noChangeShapeType="1"/>
          </p:cNvSpPr>
          <p:nvPr/>
        </p:nvSpPr>
        <p:spPr bwMode="auto">
          <a:xfrm>
            <a:off x="3276600" y="1557338"/>
            <a:ext cx="684213" cy="0"/>
          </a:xfrm>
          <a:prstGeom prst="line">
            <a:avLst/>
          </a:prstGeom>
          <a:noFill/>
          <a:ln w="38100">
            <a:solidFill>
              <a:srgbClr val="FF9900"/>
            </a:solidFill>
            <a:round/>
            <a:headEnd/>
            <a:tailEnd/>
          </a:ln>
        </p:spPr>
        <p:txBody>
          <a:bodyPr/>
          <a:lstStyle/>
          <a:p>
            <a:endParaRPr lang="en-GB"/>
          </a:p>
        </p:txBody>
      </p:sp>
      <p:sp>
        <p:nvSpPr>
          <p:cNvPr id="19464" name="Line 9"/>
          <p:cNvSpPr>
            <a:spLocks noChangeShapeType="1"/>
          </p:cNvSpPr>
          <p:nvPr/>
        </p:nvSpPr>
        <p:spPr bwMode="auto">
          <a:xfrm>
            <a:off x="3924300" y="1557338"/>
            <a:ext cx="684213" cy="0"/>
          </a:xfrm>
          <a:prstGeom prst="line">
            <a:avLst/>
          </a:prstGeom>
          <a:noFill/>
          <a:ln w="38100">
            <a:solidFill>
              <a:srgbClr val="3366FF"/>
            </a:solidFill>
            <a:round/>
            <a:headEnd/>
            <a:tailEnd/>
          </a:ln>
        </p:spPr>
        <p:txBody>
          <a:bodyPr/>
          <a:lstStyle/>
          <a:p>
            <a:endParaRPr lang="en-GB"/>
          </a:p>
        </p:txBody>
      </p:sp>
      <p:sp>
        <p:nvSpPr>
          <p:cNvPr id="19465" name="Line 10"/>
          <p:cNvSpPr>
            <a:spLocks noChangeShapeType="1"/>
          </p:cNvSpPr>
          <p:nvPr/>
        </p:nvSpPr>
        <p:spPr bwMode="auto">
          <a:xfrm>
            <a:off x="5219700" y="1557338"/>
            <a:ext cx="684213" cy="0"/>
          </a:xfrm>
          <a:prstGeom prst="line">
            <a:avLst/>
          </a:prstGeom>
          <a:noFill/>
          <a:ln w="38100">
            <a:solidFill>
              <a:srgbClr val="3366FF"/>
            </a:solidFill>
            <a:round/>
            <a:headEnd/>
            <a:tailEnd/>
          </a:ln>
        </p:spPr>
        <p:txBody>
          <a:bodyPr/>
          <a:lstStyle/>
          <a:p>
            <a:endParaRPr lang="en-GB"/>
          </a:p>
        </p:txBody>
      </p:sp>
      <p:sp>
        <p:nvSpPr>
          <p:cNvPr id="19466" name="Line 11"/>
          <p:cNvSpPr>
            <a:spLocks noChangeShapeType="1"/>
          </p:cNvSpPr>
          <p:nvPr/>
        </p:nvSpPr>
        <p:spPr bwMode="auto">
          <a:xfrm>
            <a:off x="6516688" y="1557338"/>
            <a:ext cx="684212" cy="0"/>
          </a:xfrm>
          <a:prstGeom prst="line">
            <a:avLst/>
          </a:prstGeom>
          <a:noFill/>
          <a:ln w="38100">
            <a:solidFill>
              <a:srgbClr val="3366FF"/>
            </a:solidFill>
            <a:round/>
            <a:headEnd/>
            <a:tailEnd/>
          </a:ln>
        </p:spPr>
        <p:txBody>
          <a:bodyPr/>
          <a:lstStyle/>
          <a:p>
            <a:endParaRPr lang="en-GB"/>
          </a:p>
        </p:txBody>
      </p:sp>
      <p:sp>
        <p:nvSpPr>
          <p:cNvPr id="19467" name="Line 12"/>
          <p:cNvSpPr>
            <a:spLocks noChangeShapeType="1"/>
          </p:cNvSpPr>
          <p:nvPr/>
        </p:nvSpPr>
        <p:spPr bwMode="auto">
          <a:xfrm>
            <a:off x="7812088" y="1557338"/>
            <a:ext cx="684212" cy="0"/>
          </a:xfrm>
          <a:prstGeom prst="line">
            <a:avLst/>
          </a:prstGeom>
          <a:noFill/>
          <a:ln w="38100">
            <a:solidFill>
              <a:srgbClr val="3366FF"/>
            </a:solidFill>
            <a:round/>
            <a:headEnd/>
            <a:tailEnd/>
          </a:ln>
        </p:spPr>
        <p:txBody>
          <a:bodyPr/>
          <a:lstStyle/>
          <a:p>
            <a:endParaRPr lang="en-GB"/>
          </a:p>
        </p:txBody>
      </p:sp>
      <p:sp>
        <p:nvSpPr>
          <p:cNvPr id="19468" name="Line 13"/>
          <p:cNvSpPr>
            <a:spLocks noChangeShapeType="1"/>
          </p:cNvSpPr>
          <p:nvPr/>
        </p:nvSpPr>
        <p:spPr bwMode="auto">
          <a:xfrm>
            <a:off x="4572000" y="1557338"/>
            <a:ext cx="684213" cy="0"/>
          </a:xfrm>
          <a:prstGeom prst="line">
            <a:avLst/>
          </a:prstGeom>
          <a:noFill/>
          <a:ln w="38100">
            <a:solidFill>
              <a:srgbClr val="FF9900"/>
            </a:solidFill>
            <a:round/>
            <a:headEnd/>
            <a:tailEnd/>
          </a:ln>
        </p:spPr>
        <p:txBody>
          <a:bodyPr/>
          <a:lstStyle/>
          <a:p>
            <a:endParaRPr lang="en-GB"/>
          </a:p>
        </p:txBody>
      </p:sp>
      <p:sp>
        <p:nvSpPr>
          <p:cNvPr id="19469" name="Line 14"/>
          <p:cNvSpPr>
            <a:spLocks noChangeShapeType="1"/>
          </p:cNvSpPr>
          <p:nvPr/>
        </p:nvSpPr>
        <p:spPr bwMode="auto">
          <a:xfrm>
            <a:off x="5867400" y="1557338"/>
            <a:ext cx="684213" cy="0"/>
          </a:xfrm>
          <a:prstGeom prst="line">
            <a:avLst/>
          </a:prstGeom>
          <a:noFill/>
          <a:ln w="38100">
            <a:solidFill>
              <a:srgbClr val="FF9900"/>
            </a:solidFill>
            <a:round/>
            <a:headEnd/>
            <a:tailEnd/>
          </a:ln>
        </p:spPr>
        <p:txBody>
          <a:bodyPr/>
          <a:lstStyle/>
          <a:p>
            <a:endParaRPr lang="en-GB"/>
          </a:p>
        </p:txBody>
      </p:sp>
      <p:sp>
        <p:nvSpPr>
          <p:cNvPr id="19470" name="Line 15"/>
          <p:cNvSpPr>
            <a:spLocks noChangeShapeType="1"/>
          </p:cNvSpPr>
          <p:nvPr/>
        </p:nvSpPr>
        <p:spPr bwMode="auto">
          <a:xfrm>
            <a:off x="7164388" y="1557338"/>
            <a:ext cx="684212" cy="0"/>
          </a:xfrm>
          <a:prstGeom prst="line">
            <a:avLst/>
          </a:prstGeom>
          <a:noFill/>
          <a:ln w="38100">
            <a:solidFill>
              <a:srgbClr val="FF9900"/>
            </a:solidFill>
            <a:round/>
            <a:headEnd/>
            <a:tailEnd/>
          </a:ln>
        </p:spPr>
        <p:txBody>
          <a:bodyPr/>
          <a:lstStyle/>
          <a:p>
            <a:endParaRPr lang="en-GB"/>
          </a:p>
        </p:txBody>
      </p:sp>
      <p:sp>
        <p:nvSpPr>
          <p:cNvPr id="19471" name="Line 16"/>
          <p:cNvSpPr>
            <a:spLocks noChangeShapeType="1"/>
          </p:cNvSpPr>
          <p:nvPr/>
        </p:nvSpPr>
        <p:spPr bwMode="auto">
          <a:xfrm>
            <a:off x="8459788" y="1557338"/>
            <a:ext cx="684212" cy="0"/>
          </a:xfrm>
          <a:prstGeom prst="line">
            <a:avLst/>
          </a:prstGeom>
          <a:noFill/>
          <a:ln w="38100">
            <a:solidFill>
              <a:srgbClr val="FF9900"/>
            </a:solidFill>
            <a:round/>
            <a:headEnd/>
            <a:tailEnd/>
          </a:ln>
        </p:spPr>
        <p:txBody>
          <a:bodyPr/>
          <a:lstStyle/>
          <a:p>
            <a:endParaRPr lang="en-GB"/>
          </a:p>
        </p:txBody>
      </p:sp>
      <p:sp>
        <p:nvSpPr>
          <p:cNvPr id="22" name="Content Placeholder 2"/>
          <p:cNvSpPr txBox="1">
            <a:spLocks/>
          </p:cNvSpPr>
          <p:nvPr/>
        </p:nvSpPr>
        <p:spPr>
          <a:xfrm>
            <a:off x="457200" y="1600200"/>
            <a:ext cx="8229600" cy="4525963"/>
          </a:xfrm>
          <a:prstGeom prst="rect">
            <a:avLst/>
          </a:prstGeom>
        </p:spPr>
        <p:txBody>
          <a:bodyPr>
            <a:normAutofit/>
          </a:bodyPr>
          <a:lstStyle/>
          <a:p>
            <a:pPr algn="ctr" fontAlgn="auto">
              <a:spcBef>
                <a:spcPct val="20000"/>
              </a:spcBef>
              <a:spcAft>
                <a:spcPts val="0"/>
              </a:spcAft>
              <a:buFont typeface="Arial" pitchFamily="34" charset="0"/>
              <a:buNone/>
              <a:defRPr/>
            </a:pPr>
            <a:r>
              <a:rPr lang="en-GB" sz="3600" dirty="0">
                <a:solidFill>
                  <a:schemeClr val="tx1">
                    <a:tint val="75000"/>
                  </a:schemeClr>
                </a:solidFill>
                <a:latin typeface="+mn-lt"/>
              </a:rPr>
              <a:t> </a:t>
            </a:r>
          </a:p>
          <a:p>
            <a:pPr algn="ctr" fontAlgn="auto">
              <a:spcBef>
                <a:spcPct val="20000"/>
              </a:spcBef>
              <a:spcAft>
                <a:spcPts val="0"/>
              </a:spcAft>
              <a:buFont typeface="Arial" pitchFamily="34" charset="0"/>
              <a:buNone/>
              <a:defRPr/>
            </a:pPr>
            <a:r>
              <a:rPr lang="en-GB" sz="3600" dirty="0">
                <a:solidFill>
                  <a:schemeClr val="tx1">
                    <a:tint val="75000"/>
                  </a:schemeClr>
                </a:solidFill>
                <a:latin typeface="+mn-lt"/>
              </a:rPr>
              <a:t> </a:t>
            </a:r>
            <a:r>
              <a:rPr lang="en-GB" sz="3600" b="1" dirty="0">
                <a:solidFill>
                  <a:srgbClr val="0070C0"/>
                </a:solidFill>
                <a:latin typeface="+mn-lt"/>
              </a:rPr>
              <a:t>“Education is about ‘wholes’, not bits; interconnectedness, not fragmentation.” </a:t>
            </a:r>
          </a:p>
          <a:p>
            <a:pPr algn="ctr" fontAlgn="auto">
              <a:spcBef>
                <a:spcPct val="20000"/>
              </a:spcBef>
              <a:spcAft>
                <a:spcPts val="0"/>
              </a:spcAft>
              <a:buFont typeface="Arial" pitchFamily="34" charset="0"/>
              <a:buNone/>
              <a:defRPr/>
            </a:pPr>
            <a:endParaRPr lang="en-GB" sz="2800" b="1" dirty="0">
              <a:solidFill>
                <a:srgbClr val="0070C0"/>
              </a:solidFill>
              <a:latin typeface="+mn-lt"/>
            </a:endParaRPr>
          </a:p>
          <a:p>
            <a:pPr algn="ctr" fontAlgn="auto">
              <a:spcBef>
                <a:spcPct val="20000"/>
              </a:spcBef>
              <a:spcAft>
                <a:spcPts val="0"/>
              </a:spcAft>
              <a:buFont typeface="Arial" pitchFamily="34" charset="0"/>
              <a:buNone/>
              <a:defRPr/>
            </a:pPr>
            <a:r>
              <a:rPr lang="en-GB" sz="2400" b="1" dirty="0">
                <a:solidFill>
                  <a:srgbClr val="0070C0"/>
                </a:solidFill>
                <a:latin typeface="+mn-lt"/>
              </a:rPr>
              <a:t>Steiner, M (1993:37)</a:t>
            </a:r>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Text Box 2"/>
          <p:cNvSpPr txBox="1">
            <a:spLocks noChangeArrowheads="1"/>
          </p:cNvSpPr>
          <p:nvPr/>
        </p:nvSpPr>
        <p:spPr bwMode="auto">
          <a:xfrm>
            <a:off x="250825" y="404813"/>
            <a:ext cx="6337300" cy="396875"/>
          </a:xfrm>
          <a:prstGeom prst="rect">
            <a:avLst/>
          </a:prstGeom>
          <a:noFill/>
          <a:ln w="9525">
            <a:noFill/>
            <a:miter lim="800000"/>
            <a:headEnd/>
            <a:tailEnd/>
          </a:ln>
        </p:spPr>
        <p:txBody>
          <a:bodyPr>
            <a:spAutoFit/>
          </a:bodyPr>
          <a:lstStyle/>
          <a:p>
            <a:pPr>
              <a:spcBef>
                <a:spcPct val="50000"/>
              </a:spcBef>
            </a:pPr>
            <a:r>
              <a:rPr lang="en-GB" sz="2000">
                <a:latin typeface="Calibri" pitchFamily="34" charset="0"/>
              </a:rPr>
              <a:t>Opportunities:  Home Corner</a:t>
            </a:r>
          </a:p>
        </p:txBody>
      </p:sp>
      <p:sp>
        <p:nvSpPr>
          <p:cNvPr id="118787" name="Rectangle 3"/>
          <p:cNvSpPr>
            <a:spLocks noChangeArrowheads="1"/>
          </p:cNvSpPr>
          <p:nvPr/>
        </p:nvSpPr>
        <p:spPr bwMode="auto">
          <a:xfrm>
            <a:off x="250825" y="1125538"/>
            <a:ext cx="2952750" cy="5111750"/>
          </a:xfrm>
          <a:prstGeom prst="rect">
            <a:avLst/>
          </a:prstGeom>
          <a:solidFill>
            <a:schemeClr val="bg1"/>
          </a:solidFill>
          <a:ln w="9525">
            <a:solidFill>
              <a:schemeClr val="tx1"/>
            </a:solidFill>
            <a:miter lim="800000"/>
            <a:headEnd/>
            <a:tailEnd/>
          </a:ln>
        </p:spPr>
        <p:txBody>
          <a:bodyPr wrap="none" anchor="ctr"/>
          <a:lstStyle/>
          <a:p>
            <a:endParaRPr lang="en-GB">
              <a:latin typeface="Calibri" pitchFamily="34" charset="0"/>
            </a:endParaRPr>
          </a:p>
        </p:txBody>
      </p:sp>
      <p:sp>
        <p:nvSpPr>
          <p:cNvPr id="118788" name="Rectangle 4"/>
          <p:cNvSpPr>
            <a:spLocks noChangeArrowheads="1"/>
          </p:cNvSpPr>
          <p:nvPr/>
        </p:nvSpPr>
        <p:spPr bwMode="auto">
          <a:xfrm>
            <a:off x="3203575" y="1125538"/>
            <a:ext cx="2881313" cy="5111750"/>
          </a:xfrm>
          <a:prstGeom prst="rect">
            <a:avLst/>
          </a:prstGeom>
          <a:solidFill>
            <a:schemeClr val="bg1"/>
          </a:solidFill>
          <a:ln w="9525">
            <a:solidFill>
              <a:schemeClr val="tx1"/>
            </a:solidFill>
            <a:miter lim="800000"/>
            <a:headEnd/>
            <a:tailEnd/>
          </a:ln>
        </p:spPr>
        <p:txBody>
          <a:bodyPr wrap="none" anchor="ctr"/>
          <a:lstStyle/>
          <a:p>
            <a:endParaRPr lang="en-GB">
              <a:latin typeface="Calibri" pitchFamily="34" charset="0"/>
            </a:endParaRPr>
          </a:p>
        </p:txBody>
      </p:sp>
      <p:sp>
        <p:nvSpPr>
          <p:cNvPr id="118789" name="Rectangle 5"/>
          <p:cNvSpPr>
            <a:spLocks noChangeArrowheads="1"/>
          </p:cNvSpPr>
          <p:nvPr/>
        </p:nvSpPr>
        <p:spPr bwMode="auto">
          <a:xfrm>
            <a:off x="6084888" y="1125538"/>
            <a:ext cx="2881312" cy="5111750"/>
          </a:xfrm>
          <a:prstGeom prst="rect">
            <a:avLst/>
          </a:prstGeom>
          <a:solidFill>
            <a:schemeClr val="bg1"/>
          </a:solidFill>
          <a:ln w="9525">
            <a:solidFill>
              <a:schemeClr val="tx1"/>
            </a:solidFill>
            <a:miter lim="800000"/>
            <a:headEnd/>
            <a:tailEnd/>
          </a:ln>
        </p:spPr>
        <p:txBody>
          <a:bodyPr wrap="none" anchor="ctr"/>
          <a:lstStyle/>
          <a:p>
            <a:endParaRPr lang="en-GB">
              <a:latin typeface="Calibri" pitchFamily="34" charset="0"/>
            </a:endParaRPr>
          </a:p>
        </p:txBody>
      </p:sp>
      <p:sp>
        <p:nvSpPr>
          <p:cNvPr id="118790" name="Text Box 6"/>
          <p:cNvSpPr txBox="1">
            <a:spLocks noChangeArrowheads="1"/>
          </p:cNvSpPr>
          <p:nvPr/>
        </p:nvSpPr>
        <p:spPr bwMode="auto">
          <a:xfrm>
            <a:off x="250825" y="1125538"/>
            <a:ext cx="2952750" cy="376237"/>
          </a:xfrm>
          <a:prstGeom prst="rect">
            <a:avLst/>
          </a:prstGeom>
          <a:noFill/>
          <a:ln w="9525">
            <a:solidFill>
              <a:schemeClr val="tx1"/>
            </a:solidFill>
            <a:miter lim="800000"/>
            <a:headEnd/>
            <a:tailEnd/>
          </a:ln>
        </p:spPr>
        <p:txBody>
          <a:bodyPr>
            <a:spAutoFit/>
          </a:bodyPr>
          <a:lstStyle/>
          <a:p>
            <a:pPr>
              <a:spcBef>
                <a:spcPct val="50000"/>
              </a:spcBef>
            </a:pPr>
            <a:r>
              <a:rPr lang="en-GB" b="1">
                <a:latin typeface="Calibri" pitchFamily="34" charset="0"/>
              </a:rPr>
              <a:t>What do  children do?</a:t>
            </a:r>
          </a:p>
        </p:txBody>
      </p:sp>
      <p:sp>
        <p:nvSpPr>
          <p:cNvPr id="118791" name="Text Box 7"/>
          <p:cNvSpPr txBox="1">
            <a:spLocks noChangeArrowheads="1"/>
          </p:cNvSpPr>
          <p:nvPr/>
        </p:nvSpPr>
        <p:spPr bwMode="auto">
          <a:xfrm>
            <a:off x="3203575" y="1125538"/>
            <a:ext cx="2881313" cy="376237"/>
          </a:xfrm>
          <a:prstGeom prst="rect">
            <a:avLst/>
          </a:prstGeom>
          <a:noFill/>
          <a:ln w="9525">
            <a:solidFill>
              <a:schemeClr val="tx1"/>
            </a:solidFill>
            <a:miter lim="800000"/>
            <a:headEnd/>
            <a:tailEnd/>
          </a:ln>
        </p:spPr>
        <p:txBody>
          <a:bodyPr>
            <a:spAutoFit/>
          </a:bodyPr>
          <a:lstStyle/>
          <a:p>
            <a:pPr algn="ctr">
              <a:spcBef>
                <a:spcPct val="50000"/>
              </a:spcBef>
            </a:pPr>
            <a:r>
              <a:rPr lang="en-GB" b="1">
                <a:latin typeface="Calibri" pitchFamily="34" charset="0"/>
              </a:rPr>
              <a:t>Key Learning</a:t>
            </a:r>
          </a:p>
        </p:txBody>
      </p:sp>
      <p:sp>
        <p:nvSpPr>
          <p:cNvPr id="118792" name="Text Box 8"/>
          <p:cNvSpPr txBox="1">
            <a:spLocks noChangeArrowheads="1"/>
          </p:cNvSpPr>
          <p:nvPr/>
        </p:nvSpPr>
        <p:spPr bwMode="auto">
          <a:xfrm>
            <a:off x="6084888" y="1125538"/>
            <a:ext cx="2879725" cy="376237"/>
          </a:xfrm>
          <a:prstGeom prst="rect">
            <a:avLst/>
          </a:prstGeom>
          <a:noFill/>
          <a:ln w="9525">
            <a:solidFill>
              <a:schemeClr val="tx1"/>
            </a:solidFill>
            <a:miter lim="800000"/>
            <a:headEnd/>
            <a:tailEnd/>
          </a:ln>
        </p:spPr>
        <p:txBody>
          <a:bodyPr>
            <a:spAutoFit/>
          </a:bodyPr>
          <a:lstStyle/>
          <a:p>
            <a:pPr algn="ctr">
              <a:spcBef>
                <a:spcPct val="50000"/>
              </a:spcBef>
            </a:pPr>
            <a:r>
              <a:rPr lang="en-GB" b="1">
                <a:latin typeface="Calibri" pitchFamily="34" charset="0"/>
              </a:rPr>
              <a:t>Resources</a:t>
            </a:r>
          </a:p>
        </p:txBody>
      </p:sp>
      <p:sp>
        <p:nvSpPr>
          <p:cNvPr id="118793" name="Text Box 9"/>
          <p:cNvSpPr txBox="1">
            <a:spLocks noChangeArrowheads="1"/>
          </p:cNvSpPr>
          <p:nvPr/>
        </p:nvSpPr>
        <p:spPr bwMode="auto">
          <a:xfrm>
            <a:off x="323850" y="1557338"/>
            <a:ext cx="2808288" cy="517525"/>
          </a:xfrm>
          <a:prstGeom prst="rect">
            <a:avLst/>
          </a:prstGeom>
          <a:noFill/>
          <a:ln w="9525">
            <a:noFill/>
            <a:miter lim="800000"/>
            <a:headEnd/>
            <a:tailEnd/>
          </a:ln>
        </p:spPr>
        <p:txBody>
          <a:bodyPr>
            <a:spAutoFit/>
          </a:bodyPr>
          <a:lstStyle/>
          <a:p>
            <a:pPr>
              <a:spcBef>
                <a:spcPct val="50000"/>
              </a:spcBef>
            </a:pPr>
            <a:r>
              <a:rPr lang="en-GB" sz="1400">
                <a:latin typeface="Calibri" pitchFamily="34" charset="0"/>
              </a:rPr>
              <a:t>(What do children naturally do when they play in this area?)</a:t>
            </a:r>
          </a:p>
        </p:txBody>
      </p:sp>
      <p:sp>
        <p:nvSpPr>
          <p:cNvPr id="118794" name="Text Box 10"/>
          <p:cNvSpPr txBox="1">
            <a:spLocks noChangeArrowheads="1"/>
          </p:cNvSpPr>
          <p:nvPr/>
        </p:nvSpPr>
        <p:spPr bwMode="auto">
          <a:xfrm>
            <a:off x="3276600" y="1557338"/>
            <a:ext cx="2735263" cy="1049337"/>
          </a:xfrm>
          <a:prstGeom prst="rect">
            <a:avLst/>
          </a:prstGeom>
          <a:noFill/>
          <a:ln w="9525">
            <a:noFill/>
            <a:miter lim="800000"/>
            <a:headEnd/>
            <a:tailEnd/>
          </a:ln>
        </p:spPr>
        <p:txBody>
          <a:bodyPr>
            <a:spAutoFit/>
          </a:bodyPr>
          <a:lstStyle/>
          <a:p>
            <a:pPr>
              <a:spcBef>
                <a:spcPct val="50000"/>
              </a:spcBef>
            </a:pPr>
            <a:r>
              <a:rPr lang="en-GB" sz="1400">
                <a:latin typeface="Calibri" pitchFamily="34" charset="0"/>
              </a:rPr>
              <a:t>(What skills are the children learning in the context of their play?)</a:t>
            </a:r>
          </a:p>
          <a:p>
            <a:pPr>
              <a:spcBef>
                <a:spcPct val="50000"/>
              </a:spcBef>
            </a:pPr>
            <a:endParaRPr lang="en-GB" sz="1400">
              <a:latin typeface="Calibri" pitchFamily="34" charset="0"/>
            </a:endParaRPr>
          </a:p>
        </p:txBody>
      </p:sp>
      <p:sp>
        <p:nvSpPr>
          <p:cNvPr id="118795" name="Text Box 11"/>
          <p:cNvSpPr txBox="1">
            <a:spLocks noChangeArrowheads="1"/>
          </p:cNvSpPr>
          <p:nvPr/>
        </p:nvSpPr>
        <p:spPr bwMode="auto">
          <a:xfrm>
            <a:off x="6156325" y="1557338"/>
            <a:ext cx="2736850" cy="730250"/>
          </a:xfrm>
          <a:prstGeom prst="rect">
            <a:avLst/>
          </a:prstGeom>
          <a:noFill/>
          <a:ln w="9525">
            <a:noFill/>
            <a:miter lim="800000"/>
            <a:headEnd/>
            <a:tailEnd/>
          </a:ln>
        </p:spPr>
        <p:txBody>
          <a:bodyPr>
            <a:spAutoFit/>
          </a:bodyPr>
          <a:lstStyle/>
          <a:p>
            <a:pPr>
              <a:spcBef>
                <a:spcPct val="50000"/>
              </a:spcBef>
            </a:pPr>
            <a:r>
              <a:rPr lang="en-GB" sz="1400">
                <a:latin typeface="Calibri" pitchFamily="34" charset="0"/>
              </a:rPr>
              <a:t>(What resources need to be available all the time to allow the learning to take place?)</a:t>
            </a:r>
          </a:p>
        </p:txBody>
      </p:sp>
      <p:sp>
        <p:nvSpPr>
          <p:cNvPr id="118796" name="Text Box 12"/>
          <p:cNvSpPr txBox="1">
            <a:spLocks noChangeArrowheads="1"/>
          </p:cNvSpPr>
          <p:nvPr/>
        </p:nvSpPr>
        <p:spPr bwMode="auto">
          <a:xfrm>
            <a:off x="468313" y="2133600"/>
            <a:ext cx="2447925" cy="4524375"/>
          </a:xfrm>
          <a:prstGeom prst="rect">
            <a:avLst/>
          </a:prstGeom>
          <a:noFill/>
          <a:ln w="9525">
            <a:noFill/>
            <a:miter lim="800000"/>
            <a:headEnd/>
            <a:tailEnd/>
          </a:ln>
        </p:spPr>
        <p:txBody>
          <a:bodyPr>
            <a:spAutoFit/>
          </a:bodyPr>
          <a:lstStyle/>
          <a:p>
            <a:pPr>
              <a:spcBef>
                <a:spcPct val="50000"/>
              </a:spcBef>
            </a:pPr>
            <a:r>
              <a:rPr lang="en-GB" b="1">
                <a:latin typeface="Calibri" pitchFamily="34" charset="0"/>
              </a:rPr>
              <a:t>Dress and undress</a:t>
            </a:r>
          </a:p>
          <a:p>
            <a:pPr>
              <a:spcBef>
                <a:spcPct val="50000"/>
              </a:spcBef>
            </a:pPr>
            <a:r>
              <a:rPr lang="en-GB" b="1">
                <a:latin typeface="Calibri" pitchFamily="34" charset="0"/>
              </a:rPr>
              <a:t>Preparing food</a:t>
            </a:r>
          </a:p>
          <a:p>
            <a:pPr>
              <a:spcBef>
                <a:spcPct val="50000"/>
              </a:spcBef>
            </a:pPr>
            <a:r>
              <a:rPr lang="en-GB" b="1">
                <a:latin typeface="Calibri" pitchFamily="34" charset="0"/>
              </a:rPr>
              <a:t>Write shopping lists</a:t>
            </a:r>
          </a:p>
          <a:p>
            <a:pPr>
              <a:spcBef>
                <a:spcPct val="50000"/>
              </a:spcBef>
            </a:pPr>
            <a:r>
              <a:rPr lang="en-GB" b="1">
                <a:latin typeface="Calibri" pitchFamily="34" charset="0"/>
              </a:rPr>
              <a:t>Set a table</a:t>
            </a:r>
          </a:p>
          <a:p>
            <a:pPr>
              <a:spcBef>
                <a:spcPct val="50000"/>
              </a:spcBef>
            </a:pPr>
            <a:r>
              <a:rPr lang="en-GB" b="1">
                <a:latin typeface="Calibri" pitchFamily="34" charset="0"/>
              </a:rPr>
              <a:t>Eating</a:t>
            </a:r>
          </a:p>
          <a:p>
            <a:pPr>
              <a:spcBef>
                <a:spcPct val="50000"/>
              </a:spcBef>
            </a:pPr>
            <a:r>
              <a:rPr lang="en-GB" b="1">
                <a:latin typeface="Calibri" pitchFamily="34" charset="0"/>
              </a:rPr>
              <a:t>Role Play</a:t>
            </a:r>
          </a:p>
          <a:p>
            <a:pPr>
              <a:spcBef>
                <a:spcPct val="50000"/>
              </a:spcBef>
            </a:pPr>
            <a:r>
              <a:rPr lang="en-GB" b="1">
                <a:latin typeface="Calibri" pitchFamily="34" charset="0"/>
              </a:rPr>
              <a:t>Use the phone</a:t>
            </a:r>
          </a:p>
          <a:p>
            <a:pPr>
              <a:spcBef>
                <a:spcPct val="50000"/>
              </a:spcBef>
            </a:pPr>
            <a:r>
              <a:rPr lang="en-GB" b="1">
                <a:latin typeface="Calibri" pitchFamily="34" charset="0"/>
              </a:rPr>
              <a:t>Clean</a:t>
            </a:r>
          </a:p>
          <a:p>
            <a:pPr>
              <a:spcBef>
                <a:spcPct val="50000"/>
              </a:spcBef>
            </a:pPr>
            <a:r>
              <a:rPr lang="en-GB" b="1">
                <a:latin typeface="Calibri" pitchFamily="34" charset="0"/>
              </a:rPr>
              <a:t>Wash clothes</a:t>
            </a:r>
          </a:p>
          <a:p>
            <a:pPr>
              <a:spcBef>
                <a:spcPct val="50000"/>
              </a:spcBef>
            </a:pPr>
            <a:r>
              <a:rPr lang="en-GB" b="1">
                <a:latin typeface="Calibri" pitchFamily="34" charset="0"/>
              </a:rPr>
              <a:t>Ironing</a:t>
            </a:r>
          </a:p>
          <a:p>
            <a:pPr>
              <a:spcBef>
                <a:spcPct val="50000"/>
              </a:spcBef>
            </a:pPr>
            <a:endParaRPr lang="en-GB" b="1">
              <a:latin typeface="Calibri" pitchFamily="34" charset="0"/>
            </a:endParaRPr>
          </a:p>
        </p:txBody>
      </p:sp>
      <p:sp>
        <p:nvSpPr>
          <p:cNvPr id="118797" name="Text Box 13"/>
          <p:cNvSpPr txBox="1">
            <a:spLocks noChangeArrowheads="1"/>
          </p:cNvSpPr>
          <p:nvPr/>
        </p:nvSpPr>
        <p:spPr bwMode="auto">
          <a:xfrm>
            <a:off x="3276600" y="2420938"/>
            <a:ext cx="2808288" cy="3600450"/>
          </a:xfrm>
          <a:prstGeom prst="rect">
            <a:avLst/>
          </a:prstGeom>
          <a:noFill/>
          <a:ln w="9525">
            <a:noFill/>
            <a:miter lim="800000"/>
            <a:headEnd/>
            <a:tailEnd/>
          </a:ln>
        </p:spPr>
        <p:txBody>
          <a:bodyPr>
            <a:spAutoFit/>
          </a:bodyPr>
          <a:lstStyle/>
          <a:p>
            <a:pPr>
              <a:spcBef>
                <a:spcPct val="50000"/>
              </a:spcBef>
            </a:pPr>
            <a:r>
              <a:rPr lang="en-GB" sz="1200" b="1">
                <a:latin typeface="Calibri" pitchFamily="34" charset="0"/>
              </a:rPr>
              <a:t>Fine motor skills – handling tools with increasing control e.g. cooking tongs / dressing and undressing (body parts)</a:t>
            </a:r>
          </a:p>
          <a:p>
            <a:pPr>
              <a:spcBef>
                <a:spcPct val="50000"/>
              </a:spcBef>
            </a:pPr>
            <a:r>
              <a:rPr lang="en-GB" sz="1200" b="1">
                <a:latin typeface="Calibri" pitchFamily="34" charset="0"/>
              </a:rPr>
              <a:t>Hand eye coordination</a:t>
            </a:r>
          </a:p>
          <a:p>
            <a:pPr>
              <a:spcBef>
                <a:spcPct val="50000"/>
              </a:spcBef>
            </a:pPr>
            <a:r>
              <a:rPr lang="en-GB" sz="1200" b="1">
                <a:latin typeface="Calibri" pitchFamily="34" charset="0"/>
              </a:rPr>
              <a:t>Problem solving – how many plates do I need</a:t>
            </a:r>
          </a:p>
          <a:p>
            <a:pPr>
              <a:spcBef>
                <a:spcPct val="50000"/>
              </a:spcBef>
            </a:pPr>
            <a:r>
              <a:rPr lang="en-GB" sz="1200" b="1">
                <a:latin typeface="Calibri" pitchFamily="34" charset="0"/>
              </a:rPr>
              <a:t>Language – developing the language of role –play, writing shopping lists and in a diary, talking on the phone.</a:t>
            </a:r>
          </a:p>
          <a:p>
            <a:pPr>
              <a:spcBef>
                <a:spcPct val="50000"/>
              </a:spcBef>
            </a:pPr>
            <a:r>
              <a:rPr lang="en-GB" sz="1200" b="1">
                <a:latin typeface="Calibri" pitchFamily="34" charset="0"/>
              </a:rPr>
              <a:t>Taking turns, sharing</a:t>
            </a:r>
          </a:p>
          <a:p>
            <a:pPr>
              <a:spcBef>
                <a:spcPct val="50000"/>
              </a:spcBef>
            </a:pPr>
            <a:r>
              <a:rPr lang="en-GB" sz="1200" b="1">
                <a:latin typeface="Calibri" pitchFamily="34" charset="0"/>
              </a:rPr>
              <a:t>Creative sounds – songs e.g. This is the way we set a table...</a:t>
            </a:r>
          </a:p>
          <a:p>
            <a:pPr>
              <a:spcBef>
                <a:spcPct val="50000"/>
              </a:spcBef>
            </a:pPr>
            <a:r>
              <a:rPr lang="en-GB" sz="1200" b="1">
                <a:latin typeface="Calibri" pitchFamily="34" charset="0"/>
              </a:rPr>
              <a:t>Counting, telling the time</a:t>
            </a:r>
          </a:p>
          <a:p>
            <a:pPr>
              <a:spcBef>
                <a:spcPct val="50000"/>
              </a:spcBef>
            </a:pPr>
            <a:endParaRPr lang="en-GB" sz="1200" b="1">
              <a:latin typeface="Calibri" pitchFamily="34" charset="0"/>
            </a:endParaRPr>
          </a:p>
          <a:p>
            <a:pPr>
              <a:spcBef>
                <a:spcPct val="50000"/>
              </a:spcBef>
            </a:pPr>
            <a:endParaRPr lang="en-GB" sz="1200" b="1">
              <a:latin typeface="Calibri" pitchFamily="34" charset="0"/>
            </a:endParaRPr>
          </a:p>
        </p:txBody>
      </p:sp>
      <p:sp>
        <p:nvSpPr>
          <p:cNvPr id="118798" name="Text Box 14"/>
          <p:cNvSpPr txBox="1">
            <a:spLocks noChangeArrowheads="1"/>
          </p:cNvSpPr>
          <p:nvPr/>
        </p:nvSpPr>
        <p:spPr bwMode="auto">
          <a:xfrm>
            <a:off x="6372225" y="2636838"/>
            <a:ext cx="2303463" cy="3170237"/>
          </a:xfrm>
          <a:prstGeom prst="rect">
            <a:avLst/>
          </a:prstGeom>
          <a:noFill/>
          <a:ln w="9525">
            <a:noFill/>
            <a:miter lim="800000"/>
            <a:headEnd/>
            <a:tailEnd/>
          </a:ln>
        </p:spPr>
        <p:txBody>
          <a:bodyPr>
            <a:spAutoFit/>
          </a:bodyPr>
          <a:lstStyle/>
          <a:p>
            <a:pPr>
              <a:spcBef>
                <a:spcPct val="50000"/>
              </a:spcBef>
            </a:pPr>
            <a:r>
              <a:rPr lang="en-GB" sz="1600" b="1">
                <a:latin typeface="Calibri" pitchFamily="34" charset="0"/>
              </a:rPr>
              <a:t>Cutlery and dishes</a:t>
            </a:r>
          </a:p>
          <a:p>
            <a:pPr>
              <a:spcBef>
                <a:spcPct val="50000"/>
              </a:spcBef>
            </a:pPr>
            <a:r>
              <a:rPr lang="en-GB" sz="1600" b="1">
                <a:latin typeface="Calibri" pitchFamily="34" charset="0"/>
              </a:rPr>
              <a:t>Everyday dressing up clothes</a:t>
            </a:r>
          </a:p>
          <a:p>
            <a:pPr>
              <a:spcBef>
                <a:spcPct val="50000"/>
              </a:spcBef>
            </a:pPr>
            <a:r>
              <a:rPr lang="en-GB" sz="1600" b="1">
                <a:latin typeface="Calibri" pitchFamily="34" charset="0"/>
              </a:rPr>
              <a:t>clock</a:t>
            </a:r>
          </a:p>
          <a:p>
            <a:pPr>
              <a:spcBef>
                <a:spcPct val="50000"/>
              </a:spcBef>
            </a:pPr>
            <a:r>
              <a:rPr lang="en-GB" sz="1600" b="1">
                <a:latin typeface="Calibri" pitchFamily="34" charset="0"/>
              </a:rPr>
              <a:t>notepad and pen</a:t>
            </a:r>
          </a:p>
          <a:p>
            <a:pPr>
              <a:spcBef>
                <a:spcPct val="50000"/>
              </a:spcBef>
            </a:pPr>
            <a:r>
              <a:rPr lang="en-GB" sz="1600" b="1">
                <a:latin typeface="Calibri" pitchFamily="34" charset="0"/>
              </a:rPr>
              <a:t>relevant books</a:t>
            </a:r>
          </a:p>
          <a:p>
            <a:pPr>
              <a:spcBef>
                <a:spcPct val="50000"/>
              </a:spcBef>
            </a:pPr>
            <a:r>
              <a:rPr lang="en-GB" sz="1600" b="1">
                <a:latin typeface="Calibri" pitchFamily="34" charset="0"/>
              </a:rPr>
              <a:t>mirror</a:t>
            </a:r>
          </a:p>
          <a:p>
            <a:pPr>
              <a:spcBef>
                <a:spcPct val="50000"/>
              </a:spcBef>
            </a:pPr>
            <a:r>
              <a:rPr lang="en-GB" sz="1600" b="1">
                <a:latin typeface="Calibri" pitchFamily="34" charset="0"/>
              </a:rPr>
              <a:t>message board</a:t>
            </a:r>
          </a:p>
          <a:p>
            <a:pPr>
              <a:spcBef>
                <a:spcPct val="50000"/>
              </a:spcBef>
            </a:pPr>
            <a:r>
              <a:rPr lang="en-GB" sz="1600" b="1">
                <a:latin typeface="Calibri" pitchFamily="34" charset="0"/>
              </a:rPr>
              <a:t>Cleaning trolley</a:t>
            </a:r>
          </a:p>
        </p:txBody>
      </p:sp>
      <p:sp>
        <p:nvSpPr>
          <p:cNvPr id="17423" name="Rectangle 16"/>
          <p:cNvSpPr>
            <a:spLocks noChangeArrowheads="1"/>
          </p:cNvSpPr>
          <p:nvPr/>
        </p:nvSpPr>
        <p:spPr bwMode="auto">
          <a:xfrm>
            <a:off x="395288" y="6381750"/>
            <a:ext cx="8408987" cy="261938"/>
          </a:xfrm>
          <a:prstGeom prst="rect">
            <a:avLst/>
          </a:prstGeom>
          <a:noFill/>
          <a:ln w="9525">
            <a:noFill/>
            <a:miter lim="800000"/>
            <a:headEnd/>
            <a:tailEnd/>
          </a:ln>
        </p:spPr>
        <p:txBody>
          <a:bodyPr>
            <a:spAutoFit/>
          </a:bodyPr>
          <a:lstStyle/>
          <a:p>
            <a:pPr>
              <a:lnSpc>
                <a:spcPct val="80000"/>
              </a:lnSpc>
              <a:spcBef>
                <a:spcPct val="30000"/>
              </a:spcBef>
            </a:pPr>
            <a:r>
              <a:rPr lang="en-GB" sz="1400" b="1">
                <a:latin typeface="Calibri" pitchFamily="34" charset="0"/>
              </a:rPr>
              <a:t>Please note</a:t>
            </a:r>
            <a:r>
              <a:rPr lang="en-GB" sz="1400">
                <a:latin typeface="Calibri" pitchFamily="34" charset="0"/>
              </a:rPr>
              <a:t>: This activity framework has been developed through our work with Early Excellence</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2" presetClass="entr" presetSubtype="1" fill="hold" grpId="0" nodeType="clickEffect">
                                  <p:stCondLst>
                                    <p:cond delay="0"/>
                                  </p:stCondLst>
                                  <p:childTnLst>
                                    <p:set>
                                      <p:cBhvr>
                                        <p:cTn id="6" dur="1" fill="hold">
                                          <p:stCondLst>
                                            <p:cond delay="0"/>
                                          </p:stCondLst>
                                        </p:cTn>
                                        <p:tgtEl>
                                          <p:spTgt spid="118787"/>
                                        </p:tgtEl>
                                        <p:attrNameLst>
                                          <p:attrName>style.visibility</p:attrName>
                                        </p:attrNameLst>
                                      </p:cBhvr>
                                      <p:to>
                                        <p:strVal val="visible"/>
                                      </p:to>
                                    </p:set>
                                    <p:animEffect transition="in" filter="wipe(up)">
                                      <p:cBhvr>
                                        <p:cTn id="7" dur="1000"/>
                                        <p:tgtEl>
                                          <p:spTgt spid="118787"/>
                                        </p:tgtEl>
                                      </p:cBhvr>
                                    </p:animEffect>
                                  </p:childTnLst>
                                </p:cTn>
                              </p:par>
                              <p:par>
                                <p:cTn id="8" presetID="22" presetClass="entr" presetSubtype="1" fill="hold" grpId="0" nodeType="withEffect">
                                  <p:stCondLst>
                                    <p:cond delay="0"/>
                                  </p:stCondLst>
                                  <p:childTnLst>
                                    <p:set>
                                      <p:cBhvr>
                                        <p:cTn id="9" dur="1" fill="hold">
                                          <p:stCondLst>
                                            <p:cond delay="0"/>
                                          </p:stCondLst>
                                        </p:cTn>
                                        <p:tgtEl>
                                          <p:spTgt spid="118790"/>
                                        </p:tgtEl>
                                        <p:attrNameLst>
                                          <p:attrName>style.visibility</p:attrName>
                                        </p:attrNameLst>
                                      </p:cBhvr>
                                      <p:to>
                                        <p:strVal val="visible"/>
                                      </p:to>
                                    </p:set>
                                    <p:animEffect transition="in" filter="wipe(up)">
                                      <p:cBhvr>
                                        <p:cTn id="10" dur="500"/>
                                        <p:tgtEl>
                                          <p:spTgt spid="118790"/>
                                        </p:tgtEl>
                                      </p:cBhvr>
                                    </p:animEffect>
                                  </p:childTnLst>
                                </p:cTn>
                              </p:par>
                              <p:par>
                                <p:cTn id="11" presetID="22" presetClass="entr" presetSubtype="1" fill="hold" grpId="0" nodeType="withEffect">
                                  <p:stCondLst>
                                    <p:cond delay="0"/>
                                  </p:stCondLst>
                                  <p:childTnLst>
                                    <p:set>
                                      <p:cBhvr>
                                        <p:cTn id="12" dur="1" fill="hold">
                                          <p:stCondLst>
                                            <p:cond delay="0"/>
                                          </p:stCondLst>
                                        </p:cTn>
                                        <p:tgtEl>
                                          <p:spTgt spid="118793"/>
                                        </p:tgtEl>
                                        <p:attrNameLst>
                                          <p:attrName>style.visibility</p:attrName>
                                        </p:attrNameLst>
                                      </p:cBhvr>
                                      <p:to>
                                        <p:strVal val="visible"/>
                                      </p:to>
                                    </p:set>
                                    <p:animEffect transition="in" filter="wipe(up)">
                                      <p:cBhvr>
                                        <p:cTn id="13" dur="1000"/>
                                        <p:tgtEl>
                                          <p:spTgt spid="118793"/>
                                        </p:tgtEl>
                                      </p:cBhvr>
                                    </p:animEffect>
                                  </p:childTnLst>
                                </p:cTn>
                              </p:par>
                              <p:par>
                                <p:cTn id="14" presetID="22" presetClass="entr" presetSubtype="1" fill="hold" grpId="0" nodeType="withEffect">
                                  <p:stCondLst>
                                    <p:cond delay="0"/>
                                  </p:stCondLst>
                                  <p:childTnLst>
                                    <p:set>
                                      <p:cBhvr>
                                        <p:cTn id="15" dur="1" fill="hold">
                                          <p:stCondLst>
                                            <p:cond delay="0"/>
                                          </p:stCondLst>
                                        </p:cTn>
                                        <p:tgtEl>
                                          <p:spTgt spid="118796"/>
                                        </p:tgtEl>
                                        <p:attrNameLst>
                                          <p:attrName>style.visibility</p:attrName>
                                        </p:attrNameLst>
                                      </p:cBhvr>
                                      <p:to>
                                        <p:strVal val="visible"/>
                                      </p:to>
                                    </p:set>
                                    <p:animEffect transition="in" filter="wipe(up)">
                                      <p:cBhvr>
                                        <p:cTn id="16" dur="1000"/>
                                        <p:tgtEl>
                                          <p:spTgt spid="118796"/>
                                        </p:tgtEl>
                                      </p:cBhvr>
                                    </p:animEffect>
                                  </p:childTnLst>
                                </p:cTn>
                              </p:par>
                            </p:childTnLst>
                          </p:cTn>
                        </p:par>
                      </p:childTnLst>
                    </p:cTn>
                  </p:par>
                  <p:par>
                    <p:cTn id="17" fill="hold" nodeType="clickPar">
                      <p:stCondLst>
                        <p:cond delay="indefinite"/>
                      </p:stCondLst>
                      <p:childTnLst>
                        <p:par>
                          <p:cTn id="18" fill="hold" nodeType="withGroup">
                            <p:stCondLst>
                              <p:cond delay="0"/>
                            </p:stCondLst>
                            <p:childTnLst>
                              <p:par>
                                <p:cTn id="19" presetID="22" presetClass="entr" presetSubtype="1" fill="hold" grpId="0" nodeType="clickEffect">
                                  <p:stCondLst>
                                    <p:cond delay="0"/>
                                  </p:stCondLst>
                                  <p:childTnLst>
                                    <p:set>
                                      <p:cBhvr>
                                        <p:cTn id="20" dur="1" fill="hold">
                                          <p:stCondLst>
                                            <p:cond delay="0"/>
                                          </p:stCondLst>
                                        </p:cTn>
                                        <p:tgtEl>
                                          <p:spTgt spid="118788"/>
                                        </p:tgtEl>
                                        <p:attrNameLst>
                                          <p:attrName>style.visibility</p:attrName>
                                        </p:attrNameLst>
                                      </p:cBhvr>
                                      <p:to>
                                        <p:strVal val="visible"/>
                                      </p:to>
                                    </p:set>
                                    <p:animEffect transition="in" filter="wipe(up)">
                                      <p:cBhvr>
                                        <p:cTn id="21" dur="1000"/>
                                        <p:tgtEl>
                                          <p:spTgt spid="118788"/>
                                        </p:tgtEl>
                                      </p:cBhvr>
                                    </p:animEffect>
                                  </p:childTnLst>
                                </p:cTn>
                              </p:par>
                              <p:par>
                                <p:cTn id="22" presetID="22" presetClass="entr" presetSubtype="1" fill="hold" grpId="0" nodeType="withEffect">
                                  <p:stCondLst>
                                    <p:cond delay="0"/>
                                  </p:stCondLst>
                                  <p:childTnLst>
                                    <p:set>
                                      <p:cBhvr>
                                        <p:cTn id="23" dur="1" fill="hold">
                                          <p:stCondLst>
                                            <p:cond delay="0"/>
                                          </p:stCondLst>
                                        </p:cTn>
                                        <p:tgtEl>
                                          <p:spTgt spid="118791"/>
                                        </p:tgtEl>
                                        <p:attrNameLst>
                                          <p:attrName>style.visibility</p:attrName>
                                        </p:attrNameLst>
                                      </p:cBhvr>
                                      <p:to>
                                        <p:strVal val="visible"/>
                                      </p:to>
                                    </p:set>
                                    <p:animEffect transition="in" filter="wipe(up)">
                                      <p:cBhvr>
                                        <p:cTn id="24" dur="500"/>
                                        <p:tgtEl>
                                          <p:spTgt spid="118791"/>
                                        </p:tgtEl>
                                      </p:cBhvr>
                                    </p:animEffect>
                                  </p:childTnLst>
                                </p:cTn>
                              </p:par>
                              <p:par>
                                <p:cTn id="25" presetID="22" presetClass="entr" presetSubtype="1" fill="hold" grpId="0" nodeType="withEffect">
                                  <p:stCondLst>
                                    <p:cond delay="0"/>
                                  </p:stCondLst>
                                  <p:childTnLst>
                                    <p:set>
                                      <p:cBhvr>
                                        <p:cTn id="26" dur="1" fill="hold">
                                          <p:stCondLst>
                                            <p:cond delay="0"/>
                                          </p:stCondLst>
                                        </p:cTn>
                                        <p:tgtEl>
                                          <p:spTgt spid="118794"/>
                                        </p:tgtEl>
                                        <p:attrNameLst>
                                          <p:attrName>style.visibility</p:attrName>
                                        </p:attrNameLst>
                                      </p:cBhvr>
                                      <p:to>
                                        <p:strVal val="visible"/>
                                      </p:to>
                                    </p:set>
                                    <p:animEffect transition="in" filter="wipe(up)">
                                      <p:cBhvr>
                                        <p:cTn id="27" dur="500"/>
                                        <p:tgtEl>
                                          <p:spTgt spid="118794"/>
                                        </p:tgtEl>
                                      </p:cBhvr>
                                    </p:animEffect>
                                  </p:childTnLst>
                                </p:cTn>
                              </p:par>
                              <p:par>
                                <p:cTn id="28" presetID="22" presetClass="entr" presetSubtype="1" fill="hold" grpId="0" nodeType="withEffect">
                                  <p:stCondLst>
                                    <p:cond delay="0"/>
                                  </p:stCondLst>
                                  <p:childTnLst>
                                    <p:set>
                                      <p:cBhvr>
                                        <p:cTn id="29" dur="1" fill="hold">
                                          <p:stCondLst>
                                            <p:cond delay="0"/>
                                          </p:stCondLst>
                                        </p:cTn>
                                        <p:tgtEl>
                                          <p:spTgt spid="118797"/>
                                        </p:tgtEl>
                                        <p:attrNameLst>
                                          <p:attrName>style.visibility</p:attrName>
                                        </p:attrNameLst>
                                      </p:cBhvr>
                                      <p:to>
                                        <p:strVal val="visible"/>
                                      </p:to>
                                    </p:set>
                                    <p:animEffect transition="in" filter="wipe(up)">
                                      <p:cBhvr>
                                        <p:cTn id="30" dur="1000"/>
                                        <p:tgtEl>
                                          <p:spTgt spid="118797"/>
                                        </p:tgtEl>
                                      </p:cBhvr>
                                    </p:animEffect>
                                  </p:childTnLst>
                                </p:cTn>
                              </p:par>
                            </p:childTnLst>
                          </p:cTn>
                        </p:par>
                      </p:childTnLst>
                    </p:cTn>
                  </p:par>
                  <p:par>
                    <p:cTn id="31" fill="hold" nodeType="clickPar">
                      <p:stCondLst>
                        <p:cond delay="indefinite"/>
                      </p:stCondLst>
                      <p:childTnLst>
                        <p:par>
                          <p:cTn id="32" fill="hold" nodeType="withGroup">
                            <p:stCondLst>
                              <p:cond delay="0"/>
                            </p:stCondLst>
                            <p:childTnLst>
                              <p:par>
                                <p:cTn id="33" presetID="22" presetClass="entr" presetSubtype="1" fill="hold" grpId="0" nodeType="clickEffect">
                                  <p:stCondLst>
                                    <p:cond delay="0"/>
                                  </p:stCondLst>
                                  <p:childTnLst>
                                    <p:set>
                                      <p:cBhvr>
                                        <p:cTn id="34" dur="1" fill="hold">
                                          <p:stCondLst>
                                            <p:cond delay="0"/>
                                          </p:stCondLst>
                                        </p:cTn>
                                        <p:tgtEl>
                                          <p:spTgt spid="118789"/>
                                        </p:tgtEl>
                                        <p:attrNameLst>
                                          <p:attrName>style.visibility</p:attrName>
                                        </p:attrNameLst>
                                      </p:cBhvr>
                                      <p:to>
                                        <p:strVal val="visible"/>
                                      </p:to>
                                    </p:set>
                                    <p:animEffect transition="in" filter="wipe(up)">
                                      <p:cBhvr>
                                        <p:cTn id="35" dur="1000"/>
                                        <p:tgtEl>
                                          <p:spTgt spid="118789"/>
                                        </p:tgtEl>
                                      </p:cBhvr>
                                    </p:animEffect>
                                  </p:childTnLst>
                                </p:cTn>
                              </p:par>
                              <p:par>
                                <p:cTn id="36" presetID="22" presetClass="entr" presetSubtype="1" fill="hold" grpId="0" nodeType="withEffect">
                                  <p:stCondLst>
                                    <p:cond delay="0"/>
                                  </p:stCondLst>
                                  <p:childTnLst>
                                    <p:set>
                                      <p:cBhvr>
                                        <p:cTn id="37" dur="1" fill="hold">
                                          <p:stCondLst>
                                            <p:cond delay="0"/>
                                          </p:stCondLst>
                                        </p:cTn>
                                        <p:tgtEl>
                                          <p:spTgt spid="118792"/>
                                        </p:tgtEl>
                                        <p:attrNameLst>
                                          <p:attrName>style.visibility</p:attrName>
                                        </p:attrNameLst>
                                      </p:cBhvr>
                                      <p:to>
                                        <p:strVal val="visible"/>
                                      </p:to>
                                    </p:set>
                                    <p:animEffect transition="in" filter="wipe(up)">
                                      <p:cBhvr>
                                        <p:cTn id="38" dur="500"/>
                                        <p:tgtEl>
                                          <p:spTgt spid="118792"/>
                                        </p:tgtEl>
                                      </p:cBhvr>
                                    </p:animEffect>
                                  </p:childTnLst>
                                </p:cTn>
                              </p:par>
                              <p:par>
                                <p:cTn id="39" presetID="22" presetClass="entr" presetSubtype="1" fill="hold" grpId="0" nodeType="withEffect">
                                  <p:stCondLst>
                                    <p:cond delay="0"/>
                                  </p:stCondLst>
                                  <p:childTnLst>
                                    <p:set>
                                      <p:cBhvr>
                                        <p:cTn id="40" dur="1" fill="hold">
                                          <p:stCondLst>
                                            <p:cond delay="0"/>
                                          </p:stCondLst>
                                        </p:cTn>
                                        <p:tgtEl>
                                          <p:spTgt spid="118795"/>
                                        </p:tgtEl>
                                        <p:attrNameLst>
                                          <p:attrName>style.visibility</p:attrName>
                                        </p:attrNameLst>
                                      </p:cBhvr>
                                      <p:to>
                                        <p:strVal val="visible"/>
                                      </p:to>
                                    </p:set>
                                    <p:animEffect transition="in" filter="wipe(up)">
                                      <p:cBhvr>
                                        <p:cTn id="41" dur="500"/>
                                        <p:tgtEl>
                                          <p:spTgt spid="118795"/>
                                        </p:tgtEl>
                                      </p:cBhvr>
                                    </p:animEffect>
                                  </p:childTnLst>
                                </p:cTn>
                              </p:par>
                              <p:par>
                                <p:cTn id="42" presetID="22" presetClass="entr" presetSubtype="1" fill="hold" grpId="0" nodeType="withEffect">
                                  <p:stCondLst>
                                    <p:cond delay="0"/>
                                  </p:stCondLst>
                                  <p:childTnLst>
                                    <p:set>
                                      <p:cBhvr>
                                        <p:cTn id="43" dur="1" fill="hold">
                                          <p:stCondLst>
                                            <p:cond delay="0"/>
                                          </p:stCondLst>
                                        </p:cTn>
                                        <p:tgtEl>
                                          <p:spTgt spid="118798"/>
                                        </p:tgtEl>
                                        <p:attrNameLst>
                                          <p:attrName>style.visibility</p:attrName>
                                        </p:attrNameLst>
                                      </p:cBhvr>
                                      <p:to>
                                        <p:strVal val="visible"/>
                                      </p:to>
                                    </p:set>
                                    <p:animEffect transition="in" filter="wipe(up)">
                                      <p:cBhvr>
                                        <p:cTn id="44" dur="1000"/>
                                        <p:tgtEl>
                                          <p:spTgt spid="11879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8787" grpId="0" animBg="1"/>
      <p:bldP spid="118788" grpId="0" animBg="1"/>
      <p:bldP spid="118789" grpId="0" animBg="1"/>
      <p:bldP spid="118790" grpId="0" animBg="1"/>
      <p:bldP spid="118791" grpId="0" animBg="1"/>
      <p:bldP spid="118792" grpId="0" animBg="1"/>
      <p:bldP spid="118793" grpId="0"/>
      <p:bldP spid="118794" grpId="0"/>
      <p:bldP spid="118795" grpId="0"/>
      <p:bldP spid="118796" grpId="0"/>
      <p:bldP spid="118797" grpId="0"/>
      <p:bldP spid="118798" grpId="0"/>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2"/>
          <p:cNvSpPr>
            <a:spLocks noGrp="1" noChangeArrowheads="1"/>
          </p:cNvSpPr>
          <p:nvPr>
            <p:ph type="title"/>
          </p:nvPr>
        </p:nvSpPr>
        <p:spPr/>
        <p:txBody>
          <a:bodyPr/>
          <a:lstStyle/>
          <a:p>
            <a:pPr eaLnBrk="1" hangingPunct="1"/>
            <a:r>
              <a:rPr lang="en-GB"/>
              <a:t>.</a:t>
            </a:r>
          </a:p>
        </p:txBody>
      </p:sp>
      <p:pic>
        <p:nvPicPr>
          <p:cNvPr id="22531" name="Picture 5"/>
          <p:cNvPicPr>
            <a:picLocks noChangeAspect="1" noChangeArrowheads="1"/>
          </p:cNvPicPr>
          <p:nvPr/>
        </p:nvPicPr>
        <p:blipFill>
          <a:blip r:embed="rId3" cstate="print"/>
          <a:srcRect t="33804"/>
          <a:stretch>
            <a:fillRect/>
          </a:stretch>
        </p:blipFill>
        <p:spPr bwMode="auto">
          <a:xfrm>
            <a:off x="250825" y="620713"/>
            <a:ext cx="4333875" cy="2185987"/>
          </a:xfrm>
          <a:prstGeom prst="rect">
            <a:avLst/>
          </a:prstGeom>
          <a:noFill/>
          <a:ln w="9525">
            <a:noFill/>
            <a:miter lim="800000"/>
            <a:headEnd/>
            <a:tailEnd/>
          </a:ln>
        </p:spPr>
      </p:pic>
      <p:pic>
        <p:nvPicPr>
          <p:cNvPr id="22532" name="Picture 2"/>
          <p:cNvPicPr>
            <a:picLocks noGrp="1" noChangeAspect="1" noChangeArrowheads="1"/>
          </p:cNvPicPr>
          <p:nvPr>
            <p:ph idx="1"/>
          </p:nvPr>
        </p:nvPicPr>
        <p:blipFill>
          <a:blip r:embed="rId4" cstate="print"/>
          <a:srcRect/>
          <a:stretch>
            <a:fillRect/>
          </a:stretch>
        </p:blipFill>
        <p:spPr>
          <a:xfrm>
            <a:off x="4787900" y="3141663"/>
            <a:ext cx="3979863" cy="2984500"/>
          </a:xfrm>
        </p:spPr>
      </p:pic>
      <p:sp>
        <p:nvSpPr>
          <p:cNvPr id="22533" name="TextBox 7"/>
          <p:cNvSpPr txBox="1">
            <a:spLocks noChangeArrowheads="1"/>
          </p:cNvSpPr>
          <p:nvPr/>
        </p:nvSpPr>
        <p:spPr bwMode="auto">
          <a:xfrm>
            <a:off x="-95250" y="3860800"/>
            <a:ext cx="4679950" cy="1446213"/>
          </a:xfrm>
          <a:prstGeom prst="rect">
            <a:avLst/>
          </a:prstGeom>
          <a:noFill/>
          <a:ln w="9525">
            <a:noFill/>
            <a:miter lim="800000"/>
            <a:headEnd/>
            <a:tailEnd/>
          </a:ln>
        </p:spPr>
        <p:txBody>
          <a:bodyPr>
            <a:spAutoFit/>
          </a:bodyPr>
          <a:lstStyle/>
          <a:p>
            <a:pPr algn="ctr"/>
            <a:r>
              <a:rPr lang="en-GB" sz="4400" b="1">
                <a:solidFill>
                  <a:srgbClr val="FFFF66"/>
                </a:solidFill>
                <a:latin typeface="Calibri" pitchFamily="34" charset="0"/>
              </a:rPr>
              <a:t>Wet/Dry </a:t>
            </a:r>
          </a:p>
          <a:p>
            <a:pPr algn="ctr"/>
            <a:r>
              <a:rPr lang="en-GB" sz="4400" b="1">
                <a:solidFill>
                  <a:srgbClr val="FFFF66"/>
                </a:solidFill>
                <a:latin typeface="Calibri" pitchFamily="34" charset="0"/>
              </a:rPr>
              <a:t>Sand Area</a:t>
            </a:r>
          </a:p>
        </p:txBody>
      </p:sp>
    </p:spTree>
  </p:cSld>
  <p:clrMapOvr>
    <a:masterClrMapping/>
  </p:clrMapOvr>
  <p:transition/>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3554" name="Picture 5" descr="ardaloedd chwarae rhagoriaeth cynnar 007"/>
          <p:cNvPicPr>
            <a:picLocks noGrp="1" noChangeAspect="1" noChangeArrowheads="1"/>
          </p:cNvPicPr>
          <p:nvPr>
            <p:ph/>
          </p:nvPr>
        </p:nvPicPr>
        <p:blipFill>
          <a:blip r:embed="rId3" cstate="print"/>
          <a:srcRect/>
          <a:stretch>
            <a:fillRect/>
          </a:stretch>
        </p:blipFill>
        <p:spPr>
          <a:xfrm>
            <a:off x="1476375" y="1268413"/>
            <a:ext cx="6348413" cy="4760912"/>
          </a:xfrm>
        </p:spPr>
      </p:pic>
      <p:sp>
        <p:nvSpPr>
          <p:cNvPr id="23555" name="TextBox 7"/>
          <p:cNvSpPr txBox="1">
            <a:spLocks noChangeArrowheads="1"/>
          </p:cNvSpPr>
          <p:nvPr/>
        </p:nvSpPr>
        <p:spPr bwMode="auto">
          <a:xfrm>
            <a:off x="0" y="333375"/>
            <a:ext cx="8604250" cy="768350"/>
          </a:xfrm>
          <a:prstGeom prst="rect">
            <a:avLst/>
          </a:prstGeom>
          <a:noFill/>
          <a:ln w="9525">
            <a:noFill/>
            <a:miter lim="800000"/>
            <a:headEnd/>
            <a:tailEnd/>
          </a:ln>
        </p:spPr>
        <p:txBody>
          <a:bodyPr>
            <a:spAutoFit/>
          </a:bodyPr>
          <a:lstStyle/>
          <a:p>
            <a:pPr algn="ctr"/>
            <a:r>
              <a:rPr lang="en-GB" sz="4400" b="1">
                <a:solidFill>
                  <a:srgbClr val="FFFF66"/>
                </a:solidFill>
                <a:latin typeface="Calibri" pitchFamily="34" charset="0"/>
              </a:rPr>
              <a:t>Workshop Area</a:t>
            </a:r>
          </a:p>
        </p:txBody>
      </p:sp>
    </p:spTree>
  </p:cSld>
  <p:clrMapOvr>
    <a:masterClrMapping/>
  </p:clrMapOvr>
  <p:transition>
    <p:random/>
  </p:transition>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4578" name="Picture 2" descr="F:\Ffotograffau\Areas\make it\DSCF0566.JPG"/>
          <p:cNvPicPr>
            <a:picLocks noGrp="1" noChangeAspect="1" noChangeArrowheads="1"/>
          </p:cNvPicPr>
          <p:nvPr>
            <p:ph/>
          </p:nvPr>
        </p:nvPicPr>
        <p:blipFill>
          <a:blip r:embed="rId3" cstate="print"/>
          <a:srcRect/>
          <a:stretch>
            <a:fillRect/>
          </a:stretch>
        </p:blipFill>
        <p:spPr>
          <a:xfrm>
            <a:off x="671513" y="274638"/>
            <a:ext cx="7800975" cy="5851525"/>
          </a:xfrm>
        </p:spPr>
      </p:pic>
    </p:spTree>
  </p:cSld>
  <p:clrMapOvr>
    <a:masterClrMapping/>
  </p:clrMapOvr>
  <p:transition>
    <p:random/>
  </p:transition>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5602" name="Picture 2" descr="F:\Ffotograffau\Areas\painting\Picture1.jpg"/>
          <p:cNvPicPr>
            <a:picLocks noGrp="1" noChangeAspect="1" noChangeArrowheads="1"/>
          </p:cNvPicPr>
          <p:nvPr>
            <p:ph/>
          </p:nvPr>
        </p:nvPicPr>
        <p:blipFill>
          <a:blip r:embed="rId3" cstate="print"/>
          <a:srcRect/>
          <a:stretch>
            <a:fillRect/>
          </a:stretch>
        </p:blipFill>
        <p:spPr>
          <a:xfrm>
            <a:off x="1619250" y="1125538"/>
            <a:ext cx="5884863" cy="4414837"/>
          </a:xfrm>
        </p:spPr>
      </p:pic>
      <p:sp>
        <p:nvSpPr>
          <p:cNvPr id="25603" name="TextBox 7"/>
          <p:cNvSpPr txBox="1">
            <a:spLocks noChangeArrowheads="1"/>
          </p:cNvSpPr>
          <p:nvPr/>
        </p:nvSpPr>
        <p:spPr bwMode="auto">
          <a:xfrm>
            <a:off x="2124075" y="161925"/>
            <a:ext cx="4679950" cy="768350"/>
          </a:xfrm>
          <a:prstGeom prst="rect">
            <a:avLst/>
          </a:prstGeom>
          <a:noFill/>
          <a:ln w="9525">
            <a:noFill/>
            <a:miter lim="800000"/>
            <a:headEnd/>
            <a:tailEnd/>
          </a:ln>
        </p:spPr>
        <p:txBody>
          <a:bodyPr>
            <a:spAutoFit/>
          </a:bodyPr>
          <a:lstStyle/>
          <a:p>
            <a:pPr algn="ctr"/>
            <a:r>
              <a:rPr lang="en-GB" sz="4400" b="1">
                <a:solidFill>
                  <a:srgbClr val="FFFF66"/>
                </a:solidFill>
                <a:latin typeface="Calibri" pitchFamily="34" charset="0"/>
              </a:rPr>
              <a:t>Painting Area</a:t>
            </a:r>
          </a:p>
        </p:txBody>
      </p:sp>
    </p:spTree>
  </p:cSld>
  <p:clrMapOvr>
    <a:masterClrMapping/>
  </p:clrMapOvr>
  <p:transition>
    <p:random/>
  </p:transition>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6626" name="Picture 2" descr="C:\Users\alex\AppData\Local\Temp\Secure Volume Browser\EB38.tmp\Elin Medi Hydref 2010 129.JPG"/>
          <p:cNvPicPr>
            <a:picLocks noGrp="1" noChangeAspect="1" noChangeArrowheads="1"/>
          </p:cNvPicPr>
          <p:nvPr>
            <p:ph/>
          </p:nvPr>
        </p:nvPicPr>
        <p:blipFill>
          <a:blip r:embed="rId3" cstate="print"/>
          <a:srcRect/>
          <a:stretch>
            <a:fillRect/>
          </a:stretch>
        </p:blipFill>
        <p:spPr>
          <a:xfrm>
            <a:off x="1331913" y="1628775"/>
            <a:ext cx="3078162" cy="4105275"/>
          </a:xfrm>
        </p:spPr>
      </p:pic>
      <p:pic>
        <p:nvPicPr>
          <p:cNvPr id="26627" name="Picture 3" descr="C:\Users\alex\AppData\Local\Temp\Secure Volume Browser\EDA9.tmp\Elin Medi Hydref 2010 130.JPG"/>
          <p:cNvPicPr>
            <a:picLocks noChangeAspect="1" noChangeArrowheads="1"/>
          </p:cNvPicPr>
          <p:nvPr/>
        </p:nvPicPr>
        <p:blipFill>
          <a:blip r:embed="rId4" cstate="print"/>
          <a:srcRect/>
          <a:stretch>
            <a:fillRect/>
          </a:stretch>
        </p:blipFill>
        <p:spPr bwMode="auto">
          <a:xfrm>
            <a:off x="5148263" y="1989138"/>
            <a:ext cx="2740025" cy="3654425"/>
          </a:xfrm>
          <a:prstGeom prst="rect">
            <a:avLst/>
          </a:prstGeom>
          <a:noFill/>
          <a:ln w="9525">
            <a:noFill/>
            <a:miter lim="800000"/>
            <a:headEnd/>
            <a:tailEnd/>
          </a:ln>
        </p:spPr>
      </p:pic>
    </p:spTree>
  </p:cSld>
  <p:clrMapOvr>
    <a:masterClrMapping/>
  </p:clrMapOvr>
  <p:transition>
    <p:random/>
  </p:transition>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7650" name="Picture 3" descr="DSC00978"/>
          <p:cNvPicPr>
            <a:picLocks noGrp="1" noChangeAspect="1" noChangeArrowheads="1"/>
          </p:cNvPicPr>
          <p:nvPr>
            <p:ph sz="half" idx="1"/>
          </p:nvPr>
        </p:nvPicPr>
        <p:blipFill>
          <a:blip r:embed="rId3" cstate="print"/>
          <a:srcRect/>
          <a:stretch>
            <a:fillRect/>
          </a:stretch>
        </p:blipFill>
        <p:spPr>
          <a:xfrm>
            <a:off x="1476375" y="1557338"/>
            <a:ext cx="6337300" cy="4752975"/>
          </a:xfrm>
        </p:spPr>
      </p:pic>
      <p:sp>
        <p:nvSpPr>
          <p:cNvPr id="27651" name="TextBox 7"/>
          <p:cNvSpPr txBox="1">
            <a:spLocks noChangeArrowheads="1"/>
          </p:cNvSpPr>
          <p:nvPr/>
        </p:nvSpPr>
        <p:spPr bwMode="auto">
          <a:xfrm>
            <a:off x="2128838" y="333375"/>
            <a:ext cx="4679950" cy="768350"/>
          </a:xfrm>
          <a:prstGeom prst="rect">
            <a:avLst/>
          </a:prstGeom>
          <a:noFill/>
          <a:ln w="9525">
            <a:noFill/>
            <a:miter lim="800000"/>
            <a:headEnd/>
            <a:tailEnd/>
          </a:ln>
        </p:spPr>
        <p:txBody>
          <a:bodyPr>
            <a:spAutoFit/>
          </a:bodyPr>
          <a:lstStyle/>
          <a:p>
            <a:pPr algn="ctr"/>
            <a:r>
              <a:rPr lang="en-GB" sz="4400" b="1">
                <a:solidFill>
                  <a:srgbClr val="FFFF66"/>
                </a:solidFill>
                <a:latin typeface="Calibri" pitchFamily="34" charset="0"/>
              </a:rPr>
              <a:t>Malleable Area</a:t>
            </a:r>
          </a:p>
        </p:txBody>
      </p:sp>
    </p:spTree>
  </p:cSld>
  <p:clrMapOvr>
    <a:masterClrMapping/>
  </p:clrMapOvr>
  <p:transition/>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8674" name="Picture 5" descr="ardaloedd chwarae rhagoriaeth cynnar 020"/>
          <p:cNvPicPr>
            <a:picLocks noGrp="1" noChangeAspect="1" noChangeArrowheads="1"/>
          </p:cNvPicPr>
          <p:nvPr>
            <p:ph/>
          </p:nvPr>
        </p:nvPicPr>
        <p:blipFill>
          <a:blip r:embed="rId3" cstate="print"/>
          <a:srcRect/>
          <a:stretch>
            <a:fillRect/>
          </a:stretch>
        </p:blipFill>
        <p:spPr>
          <a:xfrm>
            <a:off x="1547813" y="1773238"/>
            <a:ext cx="6061075" cy="4545012"/>
          </a:xfrm>
        </p:spPr>
      </p:pic>
      <p:sp>
        <p:nvSpPr>
          <p:cNvPr id="25603" name="TextBox 2"/>
          <p:cNvSpPr txBox="1">
            <a:spLocks noChangeArrowheads="1"/>
          </p:cNvSpPr>
          <p:nvPr/>
        </p:nvSpPr>
        <p:spPr bwMode="auto">
          <a:xfrm>
            <a:off x="2051050" y="692150"/>
            <a:ext cx="4681538" cy="7699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algn="ctr" eaLnBrk="1" hangingPunct="1">
              <a:defRPr/>
            </a:pPr>
            <a:r>
              <a:rPr lang="en-GB" sz="4400" b="1" dirty="0">
                <a:solidFill>
                  <a:schemeClr val="bg1">
                    <a:lumMod val="65000"/>
                  </a:schemeClr>
                </a:solidFill>
                <a:latin typeface="Calibri" pitchFamily="34" charset="0"/>
              </a:rPr>
              <a:t>Construction Area</a:t>
            </a:r>
          </a:p>
        </p:txBody>
      </p:sp>
    </p:spTree>
  </p:cSld>
  <p:clrMapOvr>
    <a:masterClrMapping/>
  </p:clrMapOvr>
  <p:transition>
    <p:random/>
  </p:transition>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9698" name="Picture 5" descr="ardaloedd chwarae rhagoriaeth cynnar 002"/>
          <p:cNvPicPr>
            <a:picLocks noGrp="1" noChangeAspect="1" noChangeArrowheads="1"/>
          </p:cNvPicPr>
          <p:nvPr>
            <p:ph/>
          </p:nvPr>
        </p:nvPicPr>
        <p:blipFill>
          <a:blip r:embed="rId3" cstate="print"/>
          <a:srcRect t="26834" b="36249"/>
          <a:stretch>
            <a:fillRect/>
          </a:stretch>
        </p:blipFill>
        <p:spPr>
          <a:xfrm>
            <a:off x="755650" y="912813"/>
            <a:ext cx="8013700" cy="2219325"/>
          </a:xfrm>
        </p:spPr>
      </p:pic>
      <p:pic>
        <p:nvPicPr>
          <p:cNvPr id="29699" name="Picture 2" descr="C:\Users\alex\AppData\Local\Temp\Secure Volume Browser\36AA.tmp\Elin Medi Hydref 2010 138.JPG"/>
          <p:cNvPicPr>
            <a:picLocks noChangeAspect="1" noChangeArrowheads="1"/>
          </p:cNvPicPr>
          <p:nvPr/>
        </p:nvPicPr>
        <p:blipFill>
          <a:blip r:embed="rId4" cstate="print"/>
          <a:srcRect/>
          <a:stretch>
            <a:fillRect/>
          </a:stretch>
        </p:blipFill>
        <p:spPr bwMode="auto">
          <a:xfrm>
            <a:off x="5003800" y="3500438"/>
            <a:ext cx="3852863" cy="2889250"/>
          </a:xfrm>
          <a:prstGeom prst="rect">
            <a:avLst/>
          </a:prstGeom>
          <a:noFill/>
          <a:ln w="9525">
            <a:noFill/>
            <a:miter lim="800000"/>
            <a:headEnd/>
            <a:tailEnd/>
          </a:ln>
        </p:spPr>
      </p:pic>
      <p:pic>
        <p:nvPicPr>
          <p:cNvPr id="29700" name="Picture 5" descr="ardaloedd chwarae rhagoriaeth cynnar 014"/>
          <p:cNvPicPr>
            <a:picLocks noChangeAspect="1" noChangeArrowheads="1"/>
          </p:cNvPicPr>
          <p:nvPr/>
        </p:nvPicPr>
        <p:blipFill>
          <a:blip r:embed="rId5" cstate="print"/>
          <a:srcRect t="41602" r="63834"/>
          <a:stretch>
            <a:fillRect/>
          </a:stretch>
        </p:blipFill>
        <p:spPr bwMode="auto">
          <a:xfrm>
            <a:off x="971550" y="3933825"/>
            <a:ext cx="2071688" cy="2508250"/>
          </a:xfrm>
          <a:prstGeom prst="rect">
            <a:avLst/>
          </a:prstGeom>
          <a:noFill/>
          <a:ln w="9525">
            <a:noFill/>
            <a:miter lim="800000"/>
            <a:headEnd/>
            <a:tailEnd/>
          </a:ln>
        </p:spPr>
      </p:pic>
      <p:sp>
        <p:nvSpPr>
          <p:cNvPr id="5" name="TextBox 2"/>
          <p:cNvSpPr txBox="1">
            <a:spLocks noChangeArrowheads="1"/>
          </p:cNvSpPr>
          <p:nvPr/>
        </p:nvSpPr>
        <p:spPr bwMode="auto">
          <a:xfrm>
            <a:off x="2074863" y="115888"/>
            <a:ext cx="4681537" cy="7699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algn="ctr" eaLnBrk="1" hangingPunct="1">
              <a:defRPr/>
            </a:pPr>
            <a:r>
              <a:rPr lang="en-GB" sz="4400" b="1" dirty="0">
                <a:solidFill>
                  <a:schemeClr val="bg1">
                    <a:lumMod val="65000"/>
                  </a:schemeClr>
                </a:solidFill>
                <a:latin typeface="Calibri" pitchFamily="34" charset="0"/>
              </a:rPr>
              <a:t>Block Area</a:t>
            </a:r>
          </a:p>
        </p:txBody>
      </p:sp>
    </p:spTree>
  </p:cSld>
  <p:clrMapOvr>
    <a:masterClrMapping/>
  </p:clrMapOvr>
  <p:transition>
    <p:random/>
  </p:transition>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Text Placeholder 2"/>
          <p:cNvSpPr>
            <a:spLocks noGrp="1"/>
          </p:cNvSpPr>
          <p:nvPr>
            <p:ph type="body" sz="half" idx="1"/>
          </p:nvPr>
        </p:nvSpPr>
        <p:spPr/>
        <p:txBody>
          <a:bodyPr/>
          <a:lstStyle/>
          <a:p>
            <a:pPr eaLnBrk="1" hangingPunct="1"/>
            <a:endParaRPr lang="en-GB"/>
          </a:p>
        </p:txBody>
      </p:sp>
      <p:sp>
        <p:nvSpPr>
          <p:cNvPr id="30723" name="Content Placeholder 3"/>
          <p:cNvSpPr>
            <a:spLocks noGrp="1"/>
          </p:cNvSpPr>
          <p:nvPr>
            <p:ph sz="half" idx="2"/>
          </p:nvPr>
        </p:nvSpPr>
        <p:spPr/>
        <p:txBody>
          <a:bodyPr/>
          <a:lstStyle/>
          <a:p>
            <a:pPr eaLnBrk="1" hangingPunct="1"/>
            <a:endParaRPr lang="en-GB"/>
          </a:p>
        </p:txBody>
      </p:sp>
      <p:pic>
        <p:nvPicPr>
          <p:cNvPr id="30724" name="Picture 5" descr="ardaloedd chwarae rhagoriaeth cynnar 025"/>
          <p:cNvPicPr>
            <a:picLocks noChangeAspect="1" noChangeArrowheads="1"/>
          </p:cNvPicPr>
          <p:nvPr/>
        </p:nvPicPr>
        <p:blipFill>
          <a:blip r:embed="rId3" cstate="print"/>
          <a:srcRect/>
          <a:stretch>
            <a:fillRect/>
          </a:stretch>
        </p:blipFill>
        <p:spPr bwMode="auto">
          <a:xfrm>
            <a:off x="1763713" y="1700213"/>
            <a:ext cx="5730875" cy="4300537"/>
          </a:xfrm>
          <a:prstGeom prst="rect">
            <a:avLst/>
          </a:prstGeom>
          <a:noFill/>
          <a:ln w="9525">
            <a:noFill/>
            <a:miter lim="800000"/>
            <a:headEnd/>
            <a:tailEnd/>
          </a:ln>
        </p:spPr>
      </p:pic>
      <p:sp>
        <p:nvSpPr>
          <p:cNvPr id="7" name="TextBox 2"/>
          <p:cNvSpPr txBox="1">
            <a:spLocks noChangeArrowheads="1"/>
          </p:cNvSpPr>
          <p:nvPr/>
        </p:nvSpPr>
        <p:spPr bwMode="auto">
          <a:xfrm>
            <a:off x="2051050" y="692150"/>
            <a:ext cx="4681538" cy="7699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algn="ctr" eaLnBrk="1" hangingPunct="1">
              <a:defRPr/>
            </a:pPr>
            <a:r>
              <a:rPr lang="en-GB" sz="4400" b="1" dirty="0">
                <a:solidFill>
                  <a:schemeClr val="bg1">
                    <a:lumMod val="65000"/>
                  </a:schemeClr>
                </a:solidFill>
                <a:latin typeface="Calibri" pitchFamily="34" charset="0"/>
              </a:rPr>
              <a:t>Mathematics Area</a:t>
            </a:r>
          </a:p>
        </p:txBody>
      </p:sp>
    </p:spTree>
  </p:cSld>
  <p:clrMapOvr>
    <a:masterClrMapping/>
  </p:clrMapOvr>
  <p:transition>
    <p:random/>
  </p:transition>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1746" name="Picture 7" descr="ardaloedd chwarae rhagoriaeth cynnar 008"/>
          <p:cNvPicPr>
            <a:picLocks noGrp="1" noChangeAspect="1" noChangeArrowheads="1"/>
          </p:cNvPicPr>
          <p:nvPr>
            <p:ph/>
          </p:nvPr>
        </p:nvPicPr>
        <p:blipFill>
          <a:blip r:embed="rId3" cstate="print"/>
          <a:srcRect b="26404"/>
          <a:stretch>
            <a:fillRect/>
          </a:stretch>
        </p:blipFill>
        <p:spPr>
          <a:xfrm>
            <a:off x="755650" y="1700213"/>
            <a:ext cx="7802563" cy="4306887"/>
          </a:xfrm>
        </p:spPr>
      </p:pic>
      <p:sp>
        <p:nvSpPr>
          <p:cNvPr id="31747" name="TextBox 2"/>
          <p:cNvSpPr txBox="1">
            <a:spLocks noChangeArrowheads="1"/>
          </p:cNvSpPr>
          <p:nvPr/>
        </p:nvSpPr>
        <p:spPr bwMode="auto">
          <a:xfrm>
            <a:off x="684213" y="542925"/>
            <a:ext cx="7920037" cy="708025"/>
          </a:xfrm>
          <a:prstGeom prst="rect">
            <a:avLst/>
          </a:prstGeom>
          <a:noFill/>
          <a:ln w="9525">
            <a:noFill/>
            <a:miter lim="800000"/>
            <a:headEnd/>
            <a:tailEnd/>
          </a:ln>
        </p:spPr>
        <p:txBody>
          <a:bodyPr>
            <a:spAutoFit/>
          </a:bodyPr>
          <a:lstStyle/>
          <a:p>
            <a:pPr algn="ctr"/>
            <a:r>
              <a:rPr lang="en-GB" sz="4000" b="1">
                <a:solidFill>
                  <a:srgbClr val="33CC33"/>
                </a:solidFill>
                <a:latin typeface="Calibri" pitchFamily="34" charset="0"/>
              </a:rPr>
              <a:t>Writing/ Mark Making  Area</a:t>
            </a:r>
          </a:p>
        </p:txBody>
      </p:sp>
    </p:spTree>
  </p:cSld>
  <p:clrMapOvr>
    <a:masterClrMapping/>
  </p:clrMapOvr>
  <p:transition>
    <p:random/>
  </p:transition>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2770" name="Picture 2" descr="DSC00991"/>
          <p:cNvPicPr>
            <a:picLocks noGrp="1" noChangeAspect="1" noChangeArrowheads="1"/>
          </p:cNvPicPr>
          <p:nvPr>
            <p:ph idx="4294967295"/>
          </p:nvPr>
        </p:nvPicPr>
        <p:blipFill>
          <a:blip r:embed="rId3" cstate="print"/>
          <a:srcRect/>
          <a:stretch>
            <a:fillRect/>
          </a:stretch>
        </p:blipFill>
        <p:spPr>
          <a:xfrm>
            <a:off x="250825" y="260350"/>
            <a:ext cx="8642350" cy="6408738"/>
          </a:xfrm>
        </p:spPr>
      </p:pic>
    </p:spTree>
  </p:cSld>
  <p:clrMapOvr>
    <a:masterClrMapping/>
  </p:clrMapOvr>
  <p:transition/>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Text Placeholder 2"/>
          <p:cNvSpPr>
            <a:spLocks noGrp="1"/>
          </p:cNvSpPr>
          <p:nvPr>
            <p:ph type="body" sz="half" idx="1"/>
          </p:nvPr>
        </p:nvSpPr>
        <p:spPr/>
        <p:txBody>
          <a:bodyPr/>
          <a:lstStyle/>
          <a:p>
            <a:pPr eaLnBrk="1" hangingPunct="1"/>
            <a:endParaRPr lang="en-GB"/>
          </a:p>
        </p:txBody>
      </p:sp>
      <p:pic>
        <p:nvPicPr>
          <p:cNvPr id="33795" name="Picture 2" descr="F:\arfer dda-ardaloedd\ardaloedd chwarae Huddersfield\ardaloedd chwarae rhagoriaeth cynnar 032.jpg"/>
          <p:cNvPicPr>
            <a:picLocks noChangeAspect="1" noChangeArrowheads="1"/>
          </p:cNvPicPr>
          <p:nvPr/>
        </p:nvPicPr>
        <p:blipFill>
          <a:blip r:embed="rId3" cstate="print"/>
          <a:srcRect l="39560"/>
          <a:stretch>
            <a:fillRect/>
          </a:stretch>
        </p:blipFill>
        <p:spPr bwMode="auto">
          <a:xfrm>
            <a:off x="527050" y="1125538"/>
            <a:ext cx="4070350" cy="5051425"/>
          </a:xfrm>
          <a:prstGeom prst="rect">
            <a:avLst/>
          </a:prstGeom>
          <a:noFill/>
          <a:ln w="9525">
            <a:noFill/>
            <a:miter lim="800000"/>
            <a:headEnd/>
            <a:tailEnd/>
          </a:ln>
        </p:spPr>
      </p:pic>
      <p:pic>
        <p:nvPicPr>
          <p:cNvPr id="33796" name="Picture 3" descr="F:\arfer dda-ardaloedd\ardaloedd chwarae Huddersfield\ardaloedd chwarae rhagoriaeth cynnar 031.jpg"/>
          <p:cNvPicPr>
            <a:picLocks noGrp="1" noChangeAspect="1" noChangeArrowheads="1"/>
          </p:cNvPicPr>
          <p:nvPr>
            <p:ph sz="half" idx="2"/>
          </p:nvPr>
        </p:nvPicPr>
        <p:blipFill>
          <a:blip r:embed="rId4" cstate="print"/>
          <a:srcRect/>
          <a:stretch>
            <a:fillRect/>
          </a:stretch>
        </p:blipFill>
        <p:spPr>
          <a:xfrm>
            <a:off x="5105400" y="2924175"/>
            <a:ext cx="4038600" cy="3028950"/>
          </a:xfrm>
        </p:spPr>
      </p:pic>
      <p:sp>
        <p:nvSpPr>
          <p:cNvPr id="33797" name="TextBox 2"/>
          <p:cNvSpPr txBox="1">
            <a:spLocks noChangeArrowheads="1"/>
          </p:cNvSpPr>
          <p:nvPr/>
        </p:nvSpPr>
        <p:spPr bwMode="auto">
          <a:xfrm>
            <a:off x="539750" y="188913"/>
            <a:ext cx="7920038" cy="708025"/>
          </a:xfrm>
          <a:prstGeom prst="rect">
            <a:avLst/>
          </a:prstGeom>
          <a:noFill/>
          <a:ln w="9525">
            <a:noFill/>
            <a:miter lim="800000"/>
            <a:headEnd/>
            <a:tailEnd/>
          </a:ln>
        </p:spPr>
        <p:txBody>
          <a:bodyPr>
            <a:spAutoFit/>
          </a:bodyPr>
          <a:lstStyle/>
          <a:p>
            <a:pPr algn="ctr"/>
            <a:r>
              <a:rPr lang="en-GB" sz="4000" b="1">
                <a:solidFill>
                  <a:srgbClr val="33CC33"/>
                </a:solidFill>
                <a:latin typeface="Calibri" pitchFamily="34" charset="0"/>
              </a:rPr>
              <a:t>Book Area/ Listening Centre</a:t>
            </a:r>
          </a:p>
        </p:txBody>
      </p:sp>
    </p:spTree>
  </p:cSld>
  <p:clrMapOvr>
    <a:masterClrMapping/>
  </p:clrMapOvr>
  <p:transition>
    <p:random/>
  </p:transition>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4818" name="Picture 3" descr="lluniau llanrug 010"/>
          <p:cNvPicPr>
            <a:picLocks noGrp="1" noChangeAspect="1" noChangeArrowheads="1"/>
          </p:cNvPicPr>
          <p:nvPr>
            <p:ph sz="half" idx="1"/>
          </p:nvPr>
        </p:nvPicPr>
        <p:blipFill>
          <a:blip r:embed="rId3" cstate="print"/>
          <a:srcRect/>
          <a:stretch>
            <a:fillRect/>
          </a:stretch>
        </p:blipFill>
        <p:spPr>
          <a:xfrm>
            <a:off x="323850" y="2565400"/>
            <a:ext cx="4895850" cy="3263900"/>
          </a:xfrm>
        </p:spPr>
      </p:pic>
      <p:pic>
        <p:nvPicPr>
          <p:cNvPr id="34819" name="Picture 4" descr="Square Activity Tray">
            <a:hlinkClick r:id="rId4"/>
          </p:cNvPr>
          <p:cNvPicPr>
            <a:picLocks noGrp="1" noChangeAspect="1" noChangeArrowheads="1"/>
          </p:cNvPicPr>
          <p:nvPr>
            <p:ph sz="half" idx="2"/>
          </p:nvPr>
        </p:nvPicPr>
        <p:blipFill>
          <a:blip r:embed="rId5" r:link="rId6" cstate="print"/>
          <a:srcRect/>
          <a:stretch>
            <a:fillRect/>
          </a:stretch>
        </p:blipFill>
        <p:spPr>
          <a:xfrm>
            <a:off x="6300788" y="3284538"/>
            <a:ext cx="2457450" cy="2457450"/>
          </a:xfrm>
        </p:spPr>
      </p:pic>
      <p:sp>
        <p:nvSpPr>
          <p:cNvPr id="34820" name="TextBox 2"/>
          <p:cNvSpPr txBox="1">
            <a:spLocks noChangeArrowheads="1"/>
          </p:cNvSpPr>
          <p:nvPr/>
        </p:nvSpPr>
        <p:spPr bwMode="auto">
          <a:xfrm>
            <a:off x="684213" y="542925"/>
            <a:ext cx="7920037" cy="708025"/>
          </a:xfrm>
          <a:prstGeom prst="rect">
            <a:avLst/>
          </a:prstGeom>
          <a:noFill/>
          <a:ln w="9525">
            <a:noFill/>
            <a:miter lim="800000"/>
            <a:headEnd/>
            <a:tailEnd/>
          </a:ln>
        </p:spPr>
        <p:txBody>
          <a:bodyPr>
            <a:spAutoFit/>
          </a:bodyPr>
          <a:lstStyle/>
          <a:p>
            <a:pPr algn="ctr"/>
            <a:r>
              <a:rPr lang="en-GB" sz="4000" b="1">
                <a:solidFill>
                  <a:srgbClr val="33CC33"/>
                </a:solidFill>
                <a:latin typeface="Calibri" pitchFamily="34" charset="0"/>
              </a:rPr>
              <a:t>Small World Area</a:t>
            </a:r>
          </a:p>
        </p:txBody>
      </p:sp>
    </p:spTree>
  </p:cSld>
  <p:clrMapOvr>
    <a:masterClrMapping/>
  </p:clrMapOvr>
  <p:transition/>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TextBox 2"/>
          <p:cNvSpPr txBox="1">
            <a:spLocks noChangeArrowheads="1"/>
          </p:cNvSpPr>
          <p:nvPr/>
        </p:nvSpPr>
        <p:spPr bwMode="auto">
          <a:xfrm>
            <a:off x="684213" y="2349500"/>
            <a:ext cx="2879725" cy="1322388"/>
          </a:xfrm>
          <a:prstGeom prst="rect">
            <a:avLst/>
          </a:prstGeom>
          <a:noFill/>
          <a:ln w="9525">
            <a:noFill/>
            <a:miter lim="800000"/>
            <a:headEnd/>
            <a:tailEnd/>
          </a:ln>
        </p:spPr>
        <p:txBody>
          <a:bodyPr>
            <a:spAutoFit/>
          </a:bodyPr>
          <a:lstStyle/>
          <a:p>
            <a:pPr algn="ctr"/>
            <a:r>
              <a:rPr lang="en-GB" sz="4000" b="1">
                <a:solidFill>
                  <a:srgbClr val="33CC33"/>
                </a:solidFill>
                <a:latin typeface="Calibri" pitchFamily="34" charset="0"/>
              </a:rPr>
              <a:t>Puppet </a:t>
            </a:r>
          </a:p>
          <a:p>
            <a:pPr algn="ctr"/>
            <a:r>
              <a:rPr lang="en-GB" sz="4000" b="1">
                <a:solidFill>
                  <a:srgbClr val="33CC33"/>
                </a:solidFill>
                <a:latin typeface="Calibri" pitchFamily="34" charset="0"/>
              </a:rPr>
              <a:t>Theatre</a:t>
            </a:r>
          </a:p>
        </p:txBody>
      </p:sp>
      <p:pic>
        <p:nvPicPr>
          <p:cNvPr id="35843" name="Picture 3" descr="C:\Users\ELIN\Desktop\lluniau llanrug 003.jpg"/>
          <p:cNvPicPr>
            <a:picLocks noChangeAspect="1" noChangeArrowheads="1"/>
          </p:cNvPicPr>
          <p:nvPr/>
        </p:nvPicPr>
        <p:blipFill>
          <a:blip r:embed="rId3" cstate="print"/>
          <a:srcRect l="50000" t="25568" r="21233" b="13486"/>
          <a:stretch>
            <a:fillRect/>
          </a:stretch>
        </p:blipFill>
        <p:spPr bwMode="auto">
          <a:xfrm>
            <a:off x="4643438" y="620713"/>
            <a:ext cx="3765550" cy="5316537"/>
          </a:xfrm>
          <a:prstGeom prst="rect">
            <a:avLst/>
          </a:prstGeom>
          <a:noFill/>
          <a:ln w="9525">
            <a:noFill/>
            <a:miter lim="800000"/>
            <a:headEnd/>
            <a:tailEnd/>
          </a:ln>
        </p:spPr>
      </p:pic>
    </p:spTree>
  </p:cSld>
  <p:clrMapOvr>
    <a:masterClrMapping/>
  </p:clrMapOvr>
  <p:transition/>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6866" name="Picture 2"/>
          <p:cNvPicPr>
            <a:picLocks noGrp="1" noChangeAspect="1" noChangeArrowheads="1"/>
          </p:cNvPicPr>
          <p:nvPr>
            <p:ph sz="half" idx="1"/>
          </p:nvPr>
        </p:nvPicPr>
        <p:blipFill>
          <a:blip r:embed="rId3" cstate="print"/>
          <a:srcRect/>
          <a:stretch>
            <a:fillRect/>
          </a:stretch>
        </p:blipFill>
        <p:spPr>
          <a:xfrm>
            <a:off x="827088" y="2146300"/>
            <a:ext cx="2952750" cy="3937000"/>
          </a:xfrm>
        </p:spPr>
      </p:pic>
      <p:pic>
        <p:nvPicPr>
          <p:cNvPr id="36867" name="Picture 3"/>
          <p:cNvPicPr>
            <a:picLocks noGrp="1" noChangeAspect="1" noChangeArrowheads="1"/>
          </p:cNvPicPr>
          <p:nvPr>
            <p:ph sz="half" idx="2"/>
          </p:nvPr>
        </p:nvPicPr>
        <p:blipFill>
          <a:blip r:embed="rId4" cstate="print"/>
          <a:srcRect/>
          <a:stretch>
            <a:fillRect/>
          </a:stretch>
        </p:blipFill>
        <p:spPr>
          <a:xfrm>
            <a:off x="5724525" y="2349500"/>
            <a:ext cx="2757488" cy="3676650"/>
          </a:xfrm>
        </p:spPr>
      </p:pic>
      <p:sp>
        <p:nvSpPr>
          <p:cNvPr id="36868" name="TextBox 2"/>
          <p:cNvSpPr txBox="1">
            <a:spLocks noChangeArrowheads="1"/>
          </p:cNvSpPr>
          <p:nvPr/>
        </p:nvSpPr>
        <p:spPr bwMode="auto">
          <a:xfrm>
            <a:off x="2124075" y="476250"/>
            <a:ext cx="4679950" cy="769938"/>
          </a:xfrm>
          <a:prstGeom prst="rect">
            <a:avLst/>
          </a:prstGeom>
          <a:noFill/>
          <a:ln w="9525">
            <a:noFill/>
            <a:miter lim="800000"/>
            <a:headEnd/>
            <a:tailEnd/>
          </a:ln>
        </p:spPr>
        <p:txBody>
          <a:bodyPr>
            <a:spAutoFit/>
          </a:bodyPr>
          <a:lstStyle/>
          <a:p>
            <a:pPr algn="ctr"/>
            <a:r>
              <a:rPr lang="en-GB" sz="4400" b="1">
                <a:solidFill>
                  <a:srgbClr val="FF66CC"/>
                </a:solidFill>
                <a:latin typeface="Calibri" pitchFamily="34" charset="0"/>
              </a:rPr>
              <a:t>Role-Play Area</a:t>
            </a:r>
          </a:p>
        </p:txBody>
      </p:sp>
    </p:spTree>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Rectangle 2"/>
          <p:cNvSpPr>
            <a:spLocks noGrp="1" noChangeArrowheads="1"/>
          </p:cNvSpPr>
          <p:nvPr>
            <p:ph type="title"/>
          </p:nvPr>
        </p:nvSpPr>
        <p:spPr/>
        <p:txBody>
          <a:bodyPr/>
          <a:lstStyle/>
          <a:p>
            <a:pPr eaLnBrk="1" hangingPunct="1"/>
            <a:r>
              <a:rPr lang="en-GB"/>
              <a:t>.</a:t>
            </a:r>
          </a:p>
        </p:txBody>
      </p:sp>
      <p:pic>
        <p:nvPicPr>
          <p:cNvPr id="37891" name="Picture 5" descr="lluniau llanrug 086"/>
          <p:cNvPicPr>
            <a:picLocks noGrp="1" noChangeAspect="1" noChangeArrowheads="1"/>
          </p:cNvPicPr>
          <p:nvPr>
            <p:ph idx="1"/>
          </p:nvPr>
        </p:nvPicPr>
        <p:blipFill>
          <a:blip r:embed="rId3" cstate="print"/>
          <a:srcRect t="36180" r="47314"/>
          <a:stretch>
            <a:fillRect/>
          </a:stretch>
        </p:blipFill>
        <p:spPr>
          <a:xfrm>
            <a:off x="395288" y="692150"/>
            <a:ext cx="4249737" cy="3430588"/>
          </a:xfrm>
        </p:spPr>
      </p:pic>
      <p:pic>
        <p:nvPicPr>
          <p:cNvPr id="37892" name="Picture 2" descr="F:\Ffotograffau\Areas\Music\DSCF0540.JPG"/>
          <p:cNvPicPr>
            <a:picLocks noChangeAspect="1" noChangeArrowheads="1"/>
          </p:cNvPicPr>
          <p:nvPr/>
        </p:nvPicPr>
        <p:blipFill>
          <a:blip r:embed="rId4" cstate="print"/>
          <a:srcRect/>
          <a:stretch>
            <a:fillRect/>
          </a:stretch>
        </p:blipFill>
        <p:spPr bwMode="auto">
          <a:xfrm>
            <a:off x="4140200" y="2852738"/>
            <a:ext cx="4560888" cy="3421062"/>
          </a:xfrm>
          <a:prstGeom prst="rect">
            <a:avLst/>
          </a:prstGeom>
          <a:noFill/>
          <a:ln w="9525">
            <a:noFill/>
            <a:miter lim="800000"/>
            <a:headEnd/>
            <a:tailEnd/>
          </a:ln>
        </p:spPr>
      </p:pic>
      <p:sp>
        <p:nvSpPr>
          <p:cNvPr id="37893" name="TextBox 2"/>
          <p:cNvSpPr txBox="1">
            <a:spLocks noChangeArrowheads="1"/>
          </p:cNvSpPr>
          <p:nvPr/>
        </p:nvSpPr>
        <p:spPr bwMode="auto">
          <a:xfrm>
            <a:off x="4464050" y="1258888"/>
            <a:ext cx="4679950" cy="769937"/>
          </a:xfrm>
          <a:prstGeom prst="rect">
            <a:avLst/>
          </a:prstGeom>
          <a:noFill/>
          <a:ln w="9525">
            <a:noFill/>
            <a:miter lim="800000"/>
            <a:headEnd/>
            <a:tailEnd/>
          </a:ln>
        </p:spPr>
        <p:txBody>
          <a:bodyPr>
            <a:spAutoFit/>
          </a:bodyPr>
          <a:lstStyle/>
          <a:p>
            <a:pPr algn="ctr"/>
            <a:r>
              <a:rPr lang="en-GB" sz="4400" b="1">
                <a:solidFill>
                  <a:srgbClr val="FF66CC"/>
                </a:solidFill>
                <a:latin typeface="Calibri" pitchFamily="34" charset="0"/>
              </a:rPr>
              <a:t>Music Area</a:t>
            </a:r>
          </a:p>
        </p:txBody>
      </p:sp>
    </p:spTree>
  </p:cSld>
  <p:clrMapOvr>
    <a:masterClrMapping/>
  </p:clrMapOvr>
  <p:transition/>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Rectangle 2"/>
          <p:cNvSpPr>
            <a:spLocks noGrp="1" noChangeArrowheads="1"/>
          </p:cNvSpPr>
          <p:nvPr>
            <p:ph type="title"/>
          </p:nvPr>
        </p:nvSpPr>
        <p:spPr/>
        <p:txBody>
          <a:bodyPr/>
          <a:lstStyle/>
          <a:p>
            <a:pPr eaLnBrk="1" hangingPunct="1"/>
            <a:r>
              <a:rPr lang="en-GB"/>
              <a:t>.</a:t>
            </a:r>
          </a:p>
        </p:txBody>
      </p:sp>
      <p:pic>
        <p:nvPicPr>
          <p:cNvPr id="38915" name="Picture 5" descr="lluniau llanrug 086"/>
          <p:cNvPicPr>
            <a:picLocks noGrp="1" noChangeAspect="1" noChangeArrowheads="1"/>
          </p:cNvPicPr>
          <p:nvPr>
            <p:ph idx="1"/>
          </p:nvPr>
        </p:nvPicPr>
        <p:blipFill>
          <a:blip r:embed="rId3" cstate="print"/>
          <a:srcRect t="36180" r="47314"/>
          <a:stretch>
            <a:fillRect/>
          </a:stretch>
        </p:blipFill>
        <p:spPr>
          <a:xfrm>
            <a:off x="352425" y="511175"/>
            <a:ext cx="3816350" cy="3079750"/>
          </a:xfrm>
        </p:spPr>
      </p:pic>
      <p:pic>
        <p:nvPicPr>
          <p:cNvPr id="38916" name="Picture 2" descr="F:\Ffotograffau\Areas\Music\DSCF0540.JPG"/>
          <p:cNvPicPr>
            <a:picLocks noChangeAspect="1" noChangeArrowheads="1"/>
          </p:cNvPicPr>
          <p:nvPr/>
        </p:nvPicPr>
        <p:blipFill>
          <a:blip r:embed="rId4" cstate="print"/>
          <a:srcRect/>
          <a:stretch>
            <a:fillRect/>
          </a:stretch>
        </p:blipFill>
        <p:spPr bwMode="auto">
          <a:xfrm>
            <a:off x="4140200" y="2852738"/>
            <a:ext cx="4560888" cy="3421062"/>
          </a:xfrm>
          <a:prstGeom prst="rect">
            <a:avLst/>
          </a:prstGeom>
          <a:noFill/>
          <a:ln w="9525">
            <a:noFill/>
            <a:miter lim="800000"/>
            <a:headEnd/>
            <a:tailEnd/>
          </a:ln>
        </p:spPr>
      </p:pic>
      <p:sp>
        <p:nvSpPr>
          <p:cNvPr id="38917" name="TextBox 2"/>
          <p:cNvSpPr txBox="1">
            <a:spLocks noChangeArrowheads="1"/>
          </p:cNvSpPr>
          <p:nvPr/>
        </p:nvSpPr>
        <p:spPr bwMode="auto">
          <a:xfrm>
            <a:off x="4284663" y="692150"/>
            <a:ext cx="4679950" cy="1447800"/>
          </a:xfrm>
          <a:prstGeom prst="rect">
            <a:avLst/>
          </a:prstGeom>
          <a:noFill/>
          <a:ln w="9525">
            <a:noFill/>
            <a:miter lim="800000"/>
            <a:headEnd/>
            <a:tailEnd/>
          </a:ln>
        </p:spPr>
        <p:txBody>
          <a:bodyPr>
            <a:spAutoFit/>
          </a:bodyPr>
          <a:lstStyle/>
          <a:p>
            <a:pPr algn="ctr"/>
            <a:r>
              <a:rPr lang="en-GB" sz="4400" b="1">
                <a:solidFill>
                  <a:srgbClr val="FF66CC"/>
                </a:solidFill>
                <a:latin typeface="Calibri" pitchFamily="34" charset="0"/>
              </a:rPr>
              <a:t>Creative dance and performance Area</a:t>
            </a:r>
          </a:p>
        </p:txBody>
      </p:sp>
    </p:spTree>
  </p:cSld>
  <p:clrMapOvr>
    <a:masterClrMapping/>
  </p:clrMapOvr>
  <p:transition/>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Rectangle 2"/>
          <p:cNvSpPr>
            <a:spLocks noGrp="1" noChangeArrowheads="1"/>
          </p:cNvSpPr>
          <p:nvPr>
            <p:ph type="title" sz="quarter"/>
          </p:nvPr>
        </p:nvSpPr>
        <p:spPr>
          <a:xfrm>
            <a:off x="-612775" y="188913"/>
            <a:ext cx="8229600" cy="1143000"/>
          </a:xfrm>
        </p:spPr>
        <p:txBody>
          <a:bodyPr/>
          <a:lstStyle/>
          <a:p>
            <a:pPr eaLnBrk="1" hangingPunct="1"/>
            <a:r>
              <a:rPr lang="en-GB"/>
              <a:t> </a:t>
            </a:r>
          </a:p>
        </p:txBody>
      </p:sp>
      <p:pic>
        <p:nvPicPr>
          <p:cNvPr id="39939" name="Picture 3" descr="http://www.focuseducational.com/images/user/fullsize/222.gif"/>
          <p:cNvPicPr>
            <a:picLocks noGrp="1" noChangeAspect="1" noChangeArrowheads="1"/>
          </p:cNvPicPr>
          <p:nvPr>
            <p:ph sz="quarter" idx="1"/>
          </p:nvPr>
        </p:nvPicPr>
        <p:blipFill>
          <a:blip r:embed="rId3" r:link="rId4" cstate="print">
            <a:clrChange>
              <a:clrFrom>
                <a:srgbClr val="FFFFFF"/>
              </a:clrFrom>
              <a:clrTo>
                <a:srgbClr val="FFFFFF">
                  <a:alpha val="0"/>
                </a:srgbClr>
              </a:clrTo>
            </a:clrChange>
          </a:blip>
          <a:srcRect/>
          <a:stretch>
            <a:fillRect/>
          </a:stretch>
        </p:blipFill>
        <p:spPr>
          <a:xfrm>
            <a:off x="1187450" y="620713"/>
            <a:ext cx="2671763" cy="2185987"/>
          </a:xfrm>
        </p:spPr>
      </p:pic>
      <p:pic>
        <p:nvPicPr>
          <p:cNvPr id="39940" name="Picture 4" descr="Click to enlarge">
            <a:hlinkClick r:id="rId5"/>
          </p:cNvPr>
          <p:cNvPicPr>
            <a:picLocks noGrp="1" noChangeAspect="1" noChangeArrowheads="1"/>
          </p:cNvPicPr>
          <p:nvPr>
            <p:ph sz="quarter" idx="2"/>
          </p:nvPr>
        </p:nvPicPr>
        <p:blipFill>
          <a:blip r:embed="rId6" cstate="print">
            <a:clrChange>
              <a:clrFrom>
                <a:srgbClr val="FAFAFA"/>
              </a:clrFrom>
              <a:clrTo>
                <a:srgbClr val="FAFAFA">
                  <a:alpha val="0"/>
                </a:srgbClr>
              </a:clrTo>
            </a:clrChange>
          </a:blip>
          <a:srcRect/>
          <a:stretch>
            <a:fillRect/>
          </a:stretch>
        </p:blipFill>
        <p:spPr>
          <a:xfrm>
            <a:off x="5795963" y="836613"/>
            <a:ext cx="1714500" cy="1095375"/>
          </a:xfrm>
        </p:spPr>
      </p:pic>
      <p:pic>
        <p:nvPicPr>
          <p:cNvPr id="39941" name="Picture 8"/>
          <p:cNvPicPr>
            <a:picLocks noGrp="1" noChangeAspect="1" noChangeArrowheads="1"/>
          </p:cNvPicPr>
          <p:nvPr>
            <p:ph sz="quarter" idx="3"/>
          </p:nvPr>
        </p:nvPicPr>
        <p:blipFill>
          <a:blip r:embed="rId7" cstate="print">
            <a:clrChange>
              <a:clrFrom>
                <a:srgbClr val="FEFEFE"/>
              </a:clrFrom>
              <a:clrTo>
                <a:srgbClr val="FEFEFE">
                  <a:alpha val="0"/>
                </a:srgbClr>
              </a:clrTo>
            </a:clrChange>
          </a:blip>
          <a:srcRect/>
          <a:stretch>
            <a:fillRect/>
          </a:stretch>
        </p:blipFill>
        <p:spPr>
          <a:xfrm>
            <a:off x="900113" y="3357563"/>
            <a:ext cx="2187575" cy="2187575"/>
          </a:xfrm>
        </p:spPr>
      </p:pic>
      <p:pic>
        <p:nvPicPr>
          <p:cNvPr id="39942" name="Picture 10"/>
          <p:cNvPicPr>
            <a:picLocks noGrp="1" noChangeAspect="1" noChangeArrowheads="1"/>
          </p:cNvPicPr>
          <p:nvPr>
            <p:ph sz="quarter" idx="4"/>
          </p:nvPr>
        </p:nvPicPr>
        <p:blipFill>
          <a:blip r:embed="rId8" cstate="print">
            <a:clrChange>
              <a:clrFrom>
                <a:srgbClr val="FEFEFE"/>
              </a:clrFrom>
              <a:clrTo>
                <a:srgbClr val="FEFEFE">
                  <a:alpha val="0"/>
                </a:srgbClr>
              </a:clrTo>
            </a:clrChange>
          </a:blip>
          <a:srcRect/>
          <a:stretch>
            <a:fillRect/>
          </a:stretch>
        </p:blipFill>
        <p:spPr>
          <a:xfrm>
            <a:off x="4427538" y="2852738"/>
            <a:ext cx="3879850" cy="3024187"/>
          </a:xfrm>
        </p:spPr>
      </p:pic>
      <p:sp>
        <p:nvSpPr>
          <p:cNvPr id="39943" name="TextBox 6"/>
          <p:cNvSpPr txBox="1">
            <a:spLocks noChangeArrowheads="1"/>
          </p:cNvSpPr>
          <p:nvPr/>
        </p:nvSpPr>
        <p:spPr bwMode="auto">
          <a:xfrm>
            <a:off x="4140200" y="2060575"/>
            <a:ext cx="4679950" cy="708025"/>
          </a:xfrm>
          <a:prstGeom prst="rect">
            <a:avLst/>
          </a:prstGeom>
          <a:noFill/>
          <a:ln w="9525">
            <a:noFill/>
            <a:miter lim="800000"/>
            <a:headEnd/>
            <a:tailEnd/>
          </a:ln>
        </p:spPr>
        <p:txBody>
          <a:bodyPr>
            <a:spAutoFit/>
          </a:bodyPr>
          <a:lstStyle/>
          <a:p>
            <a:pPr algn="ctr"/>
            <a:r>
              <a:rPr lang="en-GB" sz="4000" b="1">
                <a:solidFill>
                  <a:srgbClr val="0070C0"/>
                </a:solidFill>
                <a:latin typeface="Calibri" pitchFamily="34" charset="0"/>
              </a:rPr>
              <a:t>ICT Area</a:t>
            </a:r>
          </a:p>
        </p:txBody>
      </p:sp>
    </p:spTree>
  </p:cSld>
  <p:clrMapOvr>
    <a:masterClrMapping/>
  </p:clrMapOvr>
  <p:transition>
    <p:random/>
  </p:transition>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Rectangle 3"/>
          <p:cNvSpPr>
            <a:spLocks noGrp="1" noChangeArrowheads="1"/>
          </p:cNvSpPr>
          <p:nvPr>
            <p:ph type="body" sz="half" idx="1"/>
          </p:nvPr>
        </p:nvSpPr>
        <p:spPr/>
        <p:txBody>
          <a:bodyPr/>
          <a:lstStyle/>
          <a:p>
            <a:pPr eaLnBrk="1" hangingPunct="1">
              <a:buFontTx/>
              <a:buNone/>
            </a:pPr>
            <a:r>
              <a:rPr lang="en-GB" sz="2800"/>
              <a:t>.</a:t>
            </a:r>
            <a:endParaRPr lang="en-US" sz="2800"/>
          </a:p>
        </p:txBody>
      </p:sp>
      <p:pic>
        <p:nvPicPr>
          <p:cNvPr id="40963" name="Picture 4" descr="DSCF1481"/>
          <p:cNvPicPr>
            <a:picLocks noGrp="1" noChangeAspect="1" noChangeArrowheads="1"/>
          </p:cNvPicPr>
          <p:nvPr>
            <p:ph sz="half" idx="2"/>
          </p:nvPr>
        </p:nvPicPr>
        <p:blipFill>
          <a:blip r:embed="rId3" cstate="print"/>
          <a:srcRect l="18346" t="4909" r="16525" b="-323"/>
          <a:stretch>
            <a:fillRect/>
          </a:stretch>
        </p:blipFill>
        <p:spPr>
          <a:xfrm>
            <a:off x="755650" y="1463675"/>
            <a:ext cx="4464050" cy="4905375"/>
          </a:xfrm>
        </p:spPr>
      </p:pic>
      <p:sp>
        <p:nvSpPr>
          <p:cNvPr id="40964" name="TextBox 4"/>
          <p:cNvSpPr txBox="1">
            <a:spLocks noChangeArrowheads="1"/>
          </p:cNvSpPr>
          <p:nvPr/>
        </p:nvSpPr>
        <p:spPr bwMode="auto">
          <a:xfrm>
            <a:off x="5580063" y="2133600"/>
            <a:ext cx="3276600" cy="2800350"/>
          </a:xfrm>
          <a:prstGeom prst="rect">
            <a:avLst/>
          </a:prstGeom>
          <a:noFill/>
          <a:ln w="9525">
            <a:noFill/>
            <a:miter lim="800000"/>
            <a:headEnd/>
            <a:tailEnd/>
          </a:ln>
        </p:spPr>
        <p:txBody>
          <a:bodyPr>
            <a:spAutoFit/>
          </a:bodyPr>
          <a:lstStyle/>
          <a:p>
            <a:pPr algn="ctr"/>
            <a:r>
              <a:rPr lang="en-GB" sz="4400" b="1">
                <a:solidFill>
                  <a:srgbClr val="0070C0"/>
                </a:solidFill>
                <a:latin typeface="Calibri" pitchFamily="34" charset="0"/>
              </a:rPr>
              <a:t>Investigation and Exploration</a:t>
            </a:r>
          </a:p>
          <a:p>
            <a:pPr algn="ctr"/>
            <a:r>
              <a:rPr lang="en-GB" sz="4400" b="1">
                <a:solidFill>
                  <a:srgbClr val="0070C0"/>
                </a:solidFill>
                <a:latin typeface="Calibri" pitchFamily="34" charset="0"/>
              </a:rPr>
              <a:t> Area</a:t>
            </a:r>
          </a:p>
        </p:txBody>
      </p:sp>
    </p:spTree>
  </p:cSld>
  <p:clrMapOvr>
    <a:masterClrMapping/>
  </p:clrMapOvr>
  <p:transition>
    <p:random/>
  </p:transition>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1986" name="Picture 2" descr="F:\arfer dda-ardaloedd\Caffi\S7000301.JPG"/>
          <p:cNvPicPr>
            <a:picLocks noChangeAspect="1" noChangeArrowheads="1"/>
          </p:cNvPicPr>
          <p:nvPr/>
        </p:nvPicPr>
        <p:blipFill>
          <a:blip r:embed="rId3" cstate="print"/>
          <a:srcRect/>
          <a:stretch>
            <a:fillRect/>
          </a:stretch>
        </p:blipFill>
        <p:spPr bwMode="auto">
          <a:xfrm>
            <a:off x="395288" y="4076700"/>
            <a:ext cx="2760662" cy="2070100"/>
          </a:xfrm>
          <a:prstGeom prst="rect">
            <a:avLst/>
          </a:prstGeom>
          <a:noFill/>
          <a:ln w="9525">
            <a:noFill/>
            <a:miter lim="800000"/>
            <a:headEnd/>
            <a:tailEnd/>
          </a:ln>
        </p:spPr>
      </p:pic>
      <p:pic>
        <p:nvPicPr>
          <p:cNvPr id="41987" name="Picture 3" descr="F:\arfer dda-ardaloedd\Caffi\S7000319.JPG"/>
          <p:cNvPicPr>
            <a:picLocks noGrp="1" noChangeAspect="1" noChangeArrowheads="1"/>
          </p:cNvPicPr>
          <p:nvPr>
            <p:ph sz="half" idx="2"/>
          </p:nvPr>
        </p:nvPicPr>
        <p:blipFill>
          <a:blip r:embed="rId4" cstate="print"/>
          <a:srcRect/>
          <a:stretch>
            <a:fillRect/>
          </a:stretch>
        </p:blipFill>
        <p:spPr>
          <a:xfrm>
            <a:off x="5772150" y="333375"/>
            <a:ext cx="2879725" cy="2159000"/>
          </a:xfrm>
        </p:spPr>
      </p:pic>
      <p:pic>
        <p:nvPicPr>
          <p:cNvPr id="41988" name="Picture 4" descr="F:\2010-11-01 Diana Medi Hydref 2010\Diana Medi Hydref 10 066.JPG"/>
          <p:cNvPicPr>
            <a:picLocks noChangeAspect="1" noChangeArrowheads="1"/>
          </p:cNvPicPr>
          <p:nvPr/>
        </p:nvPicPr>
        <p:blipFill>
          <a:blip r:embed="rId5" cstate="print"/>
          <a:srcRect/>
          <a:stretch>
            <a:fillRect/>
          </a:stretch>
        </p:blipFill>
        <p:spPr bwMode="auto">
          <a:xfrm>
            <a:off x="5724525" y="4005263"/>
            <a:ext cx="2952750" cy="2214562"/>
          </a:xfrm>
          <a:prstGeom prst="rect">
            <a:avLst/>
          </a:prstGeom>
          <a:noFill/>
          <a:ln w="9525">
            <a:noFill/>
            <a:miter lim="800000"/>
            <a:headEnd/>
            <a:tailEnd/>
          </a:ln>
        </p:spPr>
      </p:pic>
      <p:pic>
        <p:nvPicPr>
          <p:cNvPr id="41989" name="Picture 2" descr="G:\2010-06-27 Diana Mai-Mehefin\Diana Mai-Mehefin 199.JPG"/>
          <p:cNvPicPr>
            <a:picLocks noChangeAspect="1" noChangeArrowheads="1"/>
          </p:cNvPicPr>
          <p:nvPr/>
        </p:nvPicPr>
        <p:blipFill>
          <a:blip r:embed="rId6" cstate="print"/>
          <a:srcRect/>
          <a:stretch>
            <a:fillRect/>
          </a:stretch>
        </p:blipFill>
        <p:spPr bwMode="auto">
          <a:xfrm>
            <a:off x="755650" y="620713"/>
            <a:ext cx="2630488" cy="1973262"/>
          </a:xfrm>
          <a:prstGeom prst="rect">
            <a:avLst/>
          </a:prstGeom>
          <a:noFill/>
          <a:ln w="9525">
            <a:noFill/>
            <a:miter lim="800000"/>
            <a:headEnd/>
            <a:tailEnd/>
          </a:ln>
        </p:spPr>
      </p:pic>
      <p:sp>
        <p:nvSpPr>
          <p:cNvPr id="41990" name="TextBox 7"/>
          <p:cNvSpPr txBox="1">
            <a:spLocks noChangeArrowheads="1"/>
          </p:cNvSpPr>
          <p:nvPr/>
        </p:nvSpPr>
        <p:spPr bwMode="auto">
          <a:xfrm>
            <a:off x="3257550" y="3068638"/>
            <a:ext cx="2987675" cy="769937"/>
          </a:xfrm>
          <a:prstGeom prst="rect">
            <a:avLst/>
          </a:prstGeom>
          <a:noFill/>
          <a:ln w="9525">
            <a:noFill/>
            <a:miter lim="800000"/>
            <a:headEnd/>
            <a:tailEnd/>
          </a:ln>
        </p:spPr>
        <p:txBody>
          <a:bodyPr>
            <a:spAutoFit/>
          </a:bodyPr>
          <a:lstStyle/>
          <a:p>
            <a:pPr algn="ctr"/>
            <a:r>
              <a:rPr lang="en-GB" sz="4400" b="1">
                <a:solidFill>
                  <a:srgbClr val="66FFFF"/>
                </a:solidFill>
                <a:latin typeface="Calibri" pitchFamily="34" charset="0"/>
              </a:rPr>
              <a:t>Café Area</a:t>
            </a:r>
          </a:p>
        </p:txBody>
      </p:sp>
    </p:spTree>
  </p:cSld>
  <p:clrMapOvr>
    <a:masterClrMapping/>
  </p:clrMapOvr>
  <p:transition>
    <p:random/>
  </p:transition>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4" name="Line 5"/>
          <p:cNvSpPr>
            <a:spLocks noChangeShapeType="1"/>
          </p:cNvSpPr>
          <p:nvPr/>
        </p:nvSpPr>
        <p:spPr bwMode="auto">
          <a:xfrm>
            <a:off x="0" y="1557338"/>
            <a:ext cx="684213" cy="0"/>
          </a:xfrm>
          <a:prstGeom prst="line">
            <a:avLst/>
          </a:prstGeom>
          <a:noFill/>
          <a:ln w="38100">
            <a:solidFill>
              <a:srgbClr val="3366FF"/>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3075" name="Line 6"/>
          <p:cNvSpPr>
            <a:spLocks noChangeShapeType="1"/>
          </p:cNvSpPr>
          <p:nvPr/>
        </p:nvSpPr>
        <p:spPr bwMode="auto">
          <a:xfrm>
            <a:off x="684213" y="1557338"/>
            <a:ext cx="684212" cy="0"/>
          </a:xfrm>
          <a:prstGeom prst="line">
            <a:avLst/>
          </a:prstGeom>
          <a:noFill/>
          <a:ln w="38100">
            <a:solidFill>
              <a:srgbClr val="FF99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3076" name="Line 7"/>
          <p:cNvSpPr>
            <a:spLocks noChangeShapeType="1"/>
          </p:cNvSpPr>
          <p:nvPr/>
        </p:nvSpPr>
        <p:spPr bwMode="auto">
          <a:xfrm>
            <a:off x="1331913" y="1557338"/>
            <a:ext cx="684212" cy="0"/>
          </a:xfrm>
          <a:prstGeom prst="line">
            <a:avLst/>
          </a:prstGeom>
          <a:noFill/>
          <a:ln w="38100">
            <a:solidFill>
              <a:srgbClr val="3366FF"/>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3077" name="Line 8"/>
          <p:cNvSpPr>
            <a:spLocks noChangeShapeType="1"/>
          </p:cNvSpPr>
          <p:nvPr/>
        </p:nvSpPr>
        <p:spPr bwMode="auto">
          <a:xfrm>
            <a:off x="1979613" y="1557338"/>
            <a:ext cx="684212" cy="0"/>
          </a:xfrm>
          <a:prstGeom prst="line">
            <a:avLst/>
          </a:prstGeom>
          <a:noFill/>
          <a:ln w="38100">
            <a:solidFill>
              <a:srgbClr val="FF99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3078" name="Line 9"/>
          <p:cNvSpPr>
            <a:spLocks noChangeShapeType="1"/>
          </p:cNvSpPr>
          <p:nvPr/>
        </p:nvSpPr>
        <p:spPr bwMode="auto">
          <a:xfrm>
            <a:off x="2627313" y="1557338"/>
            <a:ext cx="684212" cy="0"/>
          </a:xfrm>
          <a:prstGeom prst="line">
            <a:avLst/>
          </a:prstGeom>
          <a:noFill/>
          <a:ln w="38100">
            <a:solidFill>
              <a:srgbClr val="3366FF"/>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3079" name="Line 10"/>
          <p:cNvSpPr>
            <a:spLocks noChangeShapeType="1"/>
          </p:cNvSpPr>
          <p:nvPr/>
        </p:nvSpPr>
        <p:spPr bwMode="auto">
          <a:xfrm>
            <a:off x="3276600" y="1557338"/>
            <a:ext cx="684213" cy="0"/>
          </a:xfrm>
          <a:prstGeom prst="line">
            <a:avLst/>
          </a:prstGeom>
          <a:noFill/>
          <a:ln w="38100">
            <a:solidFill>
              <a:srgbClr val="FF99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3080" name="Line 11"/>
          <p:cNvSpPr>
            <a:spLocks noChangeShapeType="1"/>
          </p:cNvSpPr>
          <p:nvPr/>
        </p:nvSpPr>
        <p:spPr bwMode="auto">
          <a:xfrm>
            <a:off x="3924300" y="1557338"/>
            <a:ext cx="684213" cy="0"/>
          </a:xfrm>
          <a:prstGeom prst="line">
            <a:avLst/>
          </a:prstGeom>
          <a:noFill/>
          <a:ln w="38100">
            <a:solidFill>
              <a:srgbClr val="3366FF"/>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3081" name="Line 12"/>
          <p:cNvSpPr>
            <a:spLocks noChangeShapeType="1"/>
          </p:cNvSpPr>
          <p:nvPr/>
        </p:nvSpPr>
        <p:spPr bwMode="auto">
          <a:xfrm>
            <a:off x="5219700" y="1557338"/>
            <a:ext cx="684213" cy="0"/>
          </a:xfrm>
          <a:prstGeom prst="line">
            <a:avLst/>
          </a:prstGeom>
          <a:noFill/>
          <a:ln w="38100">
            <a:solidFill>
              <a:srgbClr val="3366FF"/>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3082" name="Line 13"/>
          <p:cNvSpPr>
            <a:spLocks noChangeShapeType="1"/>
          </p:cNvSpPr>
          <p:nvPr/>
        </p:nvSpPr>
        <p:spPr bwMode="auto">
          <a:xfrm>
            <a:off x="6516688" y="1557338"/>
            <a:ext cx="684212" cy="0"/>
          </a:xfrm>
          <a:prstGeom prst="line">
            <a:avLst/>
          </a:prstGeom>
          <a:noFill/>
          <a:ln w="38100">
            <a:solidFill>
              <a:srgbClr val="3366FF"/>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3083" name="Line 14"/>
          <p:cNvSpPr>
            <a:spLocks noChangeShapeType="1"/>
          </p:cNvSpPr>
          <p:nvPr/>
        </p:nvSpPr>
        <p:spPr bwMode="auto">
          <a:xfrm>
            <a:off x="7812088" y="1557338"/>
            <a:ext cx="684212" cy="0"/>
          </a:xfrm>
          <a:prstGeom prst="line">
            <a:avLst/>
          </a:prstGeom>
          <a:noFill/>
          <a:ln w="38100">
            <a:solidFill>
              <a:srgbClr val="3366FF"/>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3084" name="Line 15"/>
          <p:cNvSpPr>
            <a:spLocks noChangeShapeType="1"/>
          </p:cNvSpPr>
          <p:nvPr/>
        </p:nvSpPr>
        <p:spPr bwMode="auto">
          <a:xfrm>
            <a:off x="4572000" y="1557338"/>
            <a:ext cx="684213" cy="0"/>
          </a:xfrm>
          <a:prstGeom prst="line">
            <a:avLst/>
          </a:prstGeom>
          <a:noFill/>
          <a:ln w="38100">
            <a:solidFill>
              <a:srgbClr val="FF99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3085" name="Line 16"/>
          <p:cNvSpPr>
            <a:spLocks noChangeShapeType="1"/>
          </p:cNvSpPr>
          <p:nvPr/>
        </p:nvSpPr>
        <p:spPr bwMode="auto">
          <a:xfrm>
            <a:off x="5867400" y="1557338"/>
            <a:ext cx="684213" cy="0"/>
          </a:xfrm>
          <a:prstGeom prst="line">
            <a:avLst/>
          </a:prstGeom>
          <a:noFill/>
          <a:ln w="38100">
            <a:solidFill>
              <a:srgbClr val="FF99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3086" name="Line 17"/>
          <p:cNvSpPr>
            <a:spLocks noChangeShapeType="1"/>
          </p:cNvSpPr>
          <p:nvPr/>
        </p:nvSpPr>
        <p:spPr bwMode="auto">
          <a:xfrm>
            <a:off x="7164388" y="1557338"/>
            <a:ext cx="684212" cy="0"/>
          </a:xfrm>
          <a:prstGeom prst="line">
            <a:avLst/>
          </a:prstGeom>
          <a:noFill/>
          <a:ln w="38100">
            <a:solidFill>
              <a:srgbClr val="FF99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3087" name="Line 18"/>
          <p:cNvSpPr>
            <a:spLocks noChangeShapeType="1"/>
          </p:cNvSpPr>
          <p:nvPr/>
        </p:nvSpPr>
        <p:spPr bwMode="auto">
          <a:xfrm>
            <a:off x="8459788" y="1557338"/>
            <a:ext cx="684212" cy="0"/>
          </a:xfrm>
          <a:prstGeom prst="line">
            <a:avLst/>
          </a:prstGeom>
          <a:noFill/>
          <a:ln w="38100">
            <a:solidFill>
              <a:srgbClr val="FF99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3088" name="Text Box 19"/>
          <p:cNvSpPr txBox="1">
            <a:spLocks noChangeArrowheads="1"/>
          </p:cNvSpPr>
          <p:nvPr/>
        </p:nvSpPr>
        <p:spPr bwMode="auto">
          <a:xfrm>
            <a:off x="1116013" y="3284538"/>
            <a:ext cx="6840537" cy="21240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lgn="ctr" eaLnBrk="1" hangingPunct="1">
              <a:spcBef>
                <a:spcPct val="50000"/>
              </a:spcBef>
              <a:buFontTx/>
              <a:buNone/>
            </a:pPr>
            <a:r>
              <a:rPr lang="en-GB" altLang="en-US" sz="3600" b="1">
                <a:latin typeface="Comic Sans MS" panose="030F0702030302020204" pitchFamily="66" charset="0"/>
              </a:rPr>
              <a:t> </a:t>
            </a:r>
            <a:r>
              <a:rPr lang="en-GB" altLang="en-US" sz="4400" b="1">
                <a:solidFill>
                  <a:srgbClr val="0066FF"/>
                </a:solidFill>
              </a:rPr>
              <a:t>A Model for Learning and Teaching – Enhanced Provision </a:t>
            </a:r>
          </a:p>
        </p:txBody>
      </p:sp>
    </p:spTree>
    <p:extLst>
      <p:ext uri="{BB962C8B-B14F-4D97-AF65-F5344CB8AC3E}">
        <p14:creationId xmlns:p14="http://schemas.microsoft.com/office/powerpoint/2010/main" val="242028321"/>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Line 3"/>
          <p:cNvSpPr>
            <a:spLocks noChangeShapeType="1"/>
          </p:cNvSpPr>
          <p:nvPr/>
        </p:nvSpPr>
        <p:spPr bwMode="auto">
          <a:xfrm>
            <a:off x="0" y="1557338"/>
            <a:ext cx="684213" cy="0"/>
          </a:xfrm>
          <a:prstGeom prst="line">
            <a:avLst/>
          </a:prstGeom>
          <a:noFill/>
          <a:ln w="38100">
            <a:solidFill>
              <a:srgbClr val="3366FF"/>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5123" name="Line 4"/>
          <p:cNvSpPr>
            <a:spLocks noChangeShapeType="1"/>
          </p:cNvSpPr>
          <p:nvPr/>
        </p:nvSpPr>
        <p:spPr bwMode="auto">
          <a:xfrm>
            <a:off x="684213" y="1557338"/>
            <a:ext cx="684212" cy="0"/>
          </a:xfrm>
          <a:prstGeom prst="line">
            <a:avLst/>
          </a:prstGeom>
          <a:noFill/>
          <a:ln w="38100">
            <a:solidFill>
              <a:srgbClr val="FF99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5124" name="Line 5"/>
          <p:cNvSpPr>
            <a:spLocks noChangeShapeType="1"/>
          </p:cNvSpPr>
          <p:nvPr/>
        </p:nvSpPr>
        <p:spPr bwMode="auto">
          <a:xfrm>
            <a:off x="1331913" y="1557338"/>
            <a:ext cx="684212" cy="0"/>
          </a:xfrm>
          <a:prstGeom prst="line">
            <a:avLst/>
          </a:prstGeom>
          <a:noFill/>
          <a:ln w="38100">
            <a:solidFill>
              <a:srgbClr val="3366FF"/>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5125" name="Line 6"/>
          <p:cNvSpPr>
            <a:spLocks noChangeShapeType="1"/>
          </p:cNvSpPr>
          <p:nvPr/>
        </p:nvSpPr>
        <p:spPr bwMode="auto">
          <a:xfrm>
            <a:off x="1979613" y="1557338"/>
            <a:ext cx="684212" cy="0"/>
          </a:xfrm>
          <a:prstGeom prst="line">
            <a:avLst/>
          </a:prstGeom>
          <a:noFill/>
          <a:ln w="38100">
            <a:solidFill>
              <a:srgbClr val="FF99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5126" name="Line 7"/>
          <p:cNvSpPr>
            <a:spLocks noChangeShapeType="1"/>
          </p:cNvSpPr>
          <p:nvPr/>
        </p:nvSpPr>
        <p:spPr bwMode="auto">
          <a:xfrm>
            <a:off x="2627313" y="1557338"/>
            <a:ext cx="684212" cy="0"/>
          </a:xfrm>
          <a:prstGeom prst="line">
            <a:avLst/>
          </a:prstGeom>
          <a:noFill/>
          <a:ln w="38100">
            <a:solidFill>
              <a:srgbClr val="3366FF"/>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5127" name="Line 8"/>
          <p:cNvSpPr>
            <a:spLocks noChangeShapeType="1"/>
          </p:cNvSpPr>
          <p:nvPr/>
        </p:nvSpPr>
        <p:spPr bwMode="auto">
          <a:xfrm>
            <a:off x="3276600" y="1557338"/>
            <a:ext cx="684213" cy="0"/>
          </a:xfrm>
          <a:prstGeom prst="line">
            <a:avLst/>
          </a:prstGeom>
          <a:noFill/>
          <a:ln w="38100">
            <a:solidFill>
              <a:srgbClr val="FF99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5128" name="Line 9"/>
          <p:cNvSpPr>
            <a:spLocks noChangeShapeType="1"/>
          </p:cNvSpPr>
          <p:nvPr/>
        </p:nvSpPr>
        <p:spPr bwMode="auto">
          <a:xfrm>
            <a:off x="3924300" y="1557338"/>
            <a:ext cx="684213" cy="0"/>
          </a:xfrm>
          <a:prstGeom prst="line">
            <a:avLst/>
          </a:prstGeom>
          <a:noFill/>
          <a:ln w="38100">
            <a:solidFill>
              <a:srgbClr val="3366FF"/>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5129" name="Line 10"/>
          <p:cNvSpPr>
            <a:spLocks noChangeShapeType="1"/>
          </p:cNvSpPr>
          <p:nvPr/>
        </p:nvSpPr>
        <p:spPr bwMode="auto">
          <a:xfrm>
            <a:off x="5219700" y="1557338"/>
            <a:ext cx="684213" cy="0"/>
          </a:xfrm>
          <a:prstGeom prst="line">
            <a:avLst/>
          </a:prstGeom>
          <a:noFill/>
          <a:ln w="38100">
            <a:solidFill>
              <a:srgbClr val="3366FF"/>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5130" name="Line 11"/>
          <p:cNvSpPr>
            <a:spLocks noChangeShapeType="1"/>
          </p:cNvSpPr>
          <p:nvPr/>
        </p:nvSpPr>
        <p:spPr bwMode="auto">
          <a:xfrm>
            <a:off x="6516688" y="1557338"/>
            <a:ext cx="684212" cy="0"/>
          </a:xfrm>
          <a:prstGeom prst="line">
            <a:avLst/>
          </a:prstGeom>
          <a:noFill/>
          <a:ln w="38100">
            <a:solidFill>
              <a:srgbClr val="3366FF"/>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5131" name="Line 12"/>
          <p:cNvSpPr>
            <a:spLocks noChangeShapeType="1"/>
          </p:cNvSpPr>
          <p:nvPr/>
        </p:nvSpPr>
        <p:spPr bwMode="auto">
          <a:xfrm>
            <a:off x="7812088" y="1557338"/>
            <a:ext cx="684212" cy="0"/>
          </a:xfrm>
          <a:prstGeom prst="line">
            <a:avLst/>
          </a:prstGeom>
          <a:noFill/>
          <a:ln w="38100">
            <a:solidFill>
              <a:srgbClr val="3366FF"/>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5132" name="Line 13"/>
          <p:cNvSpPr>
            <a:spLocks noChangeShapeType="1"/>
          </p:cNvSpPr>
          <p:nvPr/>
        </p:nvSpPr>
        <p:spPr bwMode="auto">
          <a:xfrm>
            <a:off x="4572000" y="1557338"/>
            <a:ext cx="684213" cy="0"/>
          </a:xfrm>
          <a:prstGeom prst="line">
            <a:avLst/>
          </a:prstGeom>
          <a:noFill/>
          <a:ln w="38100">
            <a:solidFill>
              <a:srgbClr val="FF99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5133" name="Line 14"/>
          <p:cNvSpPr>
            <a:spLocks noChangeShapeType="1"/>
          </p:cNvSpPr>
          <p:nvPr/>
        </p:nvSpPr>
        <p:spPr bwMode="auto">
          <a:xfrm>
            <a:off x="5867400" y="1557338"/>
            <a:ext cx="684213" cy="0"/>
          </a:xfrm>
          <a:prstGeom prst="line">
            <a:avLst/>
          </a:prstGeom>
          <a:noFill/>
          <a:ln w="38100">
            <a:solidFill>
              <a:srgbClr val="FF99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5134" name="Line 15"/>
          <p:cNvSpPr>
            <a:spLocks noChangeShapeType="1"/>
          </p:cNvSpPr>
          <p:nvPr/>
        </p:nvSpPr>
        <p:spPr bwMode="auto">
          <a:xfrm>
            <a:off x="7164388" y="1557338"/>
            <a:ext cx="684212" cy="0"/>
          </a:xfrm>
          <a:prstGeom prst="line">
            <a:avLst/>
          </a:prstGeom>
          <a:noFill/>
          <a:ln w="38100">
            <a:solidFill>
              <a:srgbClr val="FF99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5135" name="Line 16"/>
          <p:cNvSpPr>
            <a:spLocks noChangeShapeType="1"/>
          </p:cNvSpPr>
          <p:nvPr/>
        </p:nvSpPr>
        <p:spPr bwMode="auto">
          <a:xfrm>
            <a:off x="8459788" y="1557338"/>
            <a:ext cx="684212" cy="0"/>
          </a:xfrm>
          <a:prstGeom prst="line">
            <a:avLst/>
          </a:prstGeom>
          <a:noFill/>
          <a:ln w="38100">
            <a:solidFill>
              <a:srgbClr val="FF99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5136" name="Rectangle 17"/>
          <p:cNvSpPr>
            <a:spLocks noChangeArrowheads="1"/>
          </p:cNvSpPr>
          <p:nvPr/>
        </p:nvSpPr>
        <p:spPr bwMode="auto">
          <a:xfrm>
            <a:off x="468313" y="3436938"/>
            <a:ext cx="8064500" cy="29559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spAutoFit/>
          </a:bodyPr>
          <a:lstStyle>
            <a:lvl1pPr>
              <a:spcBef>
                <a:spcPct val="20000"/>
              </a:spcBef>
              <a:buFont typeface="Arial" panose="020B0604020202020204" pitchFamily="34" charset="0"/>
              <a:buChar char="•"/>
              <a:tabLst>
                <a:tab pos="457200" algn="l"/>
              </a:tabLst>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tabLst>
                <a:tab pos="457200" algn="l"/>
              </a:tabLst>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tabLst>
                <a:tab pos="457200" algn="l"/>
              </a:tabLst>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tabLst>
                <a:tab pos="457200" algn="l"/>
              </a:tabLst>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tabLst>
                <a:tab pos="457200" algn="l"/>
              </a:tabLst>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tabLst>
                <a:tab pos="457200" algn="l"/>
              </a:tabLst>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tabLst>
                <a:tab pos="457200" algn="l"/>
              </a:tabLst>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tabLst>
                <a:tab pos="457200" algn="l"/>
              </a:tabLst>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tabLst>
                <a:tab pos="457200" algn="l"/>
              </a:tabLst>
              <a:defRPr sz="2000">
                <a:solidFill>
                  <a:schemeClr val="tx1"/>
                </a:solidFill>
                <a:latin typeface="Calibri" panose="020F0502020204030204" pitchFamily="34" charset="0"/>
              </a:defRPr>
            </a:lvl9pPr>
          </a:lstStyle>
          <a:p>
            <a:pPr eaLnBrk="1" hangingPunct="1">
              <a:spcBef>
                <a:spcPct val="0"/>
              </a:spcBef>
              <a:buClr>
                <a:srgbClr val="FF9933"/>
              </a:buClr>
              <a:buFontTx/>
              <a:buChar char="•"/>
            </a:pPr>
            <a:r>
              <a:rPr lang="en-GB" altLang="en-US" sz="2400"/>
              <a:t> </a:t>
            </a:r>
            <a:r>
              <a:rPr lang="en-GB" altLang="en-US" sz="2000"/>
              <a:t>We have established the need for </a:t>
            </a:r>
            <a:r>
              <a:rPr lang="en-GB" altLang="en-US" sz="2000" b="1"/>
              <a:t>Continuous</a:t>
            </a:r>
            <a:r>
              <a:rPr lang="en-GB" altLang="en-US" sz="2000"/>
              <a:t> </a:t>
            </a:r>
            <a:r>
              <a:rPr lang="en-GB" altLang="en-US" sz="2000" b="1"/>
              <a:t>Provision</a:t>
            </a:r>
            <a:r>
              <a:rPr lang="en-GB" altLang="en-US" sz="2000" b="1">
                <a:solidFill>
                  <a:schemeClr val="accent2"/>
                </a:solidFill>
              </a:rPr>
              <a:t> </a:t>
            </a:r>
            <a:r>
              <a:rPr lang="en-GB" altLang="en-US" sz="2000"/>
              <a:t>– creating</a:t>
            </a:r>
          </a:p>
          <a:p>
            <a:pPr eaLnBrk="1" hangingPunct="1">
              <a:spcBef>
                <a:spcPct val="0"/>
              </a:spcBef>
              <a:buClr>
                <a:srgbClr val="FF9933"/>
              </a:buClr>
              <a:buFontTx/>
              <a:buNone/>
            </a:pPr>
            <a:r>
              <a:rPr lang="en-GB" altLang="en-US" sz="2000"/>
              <a:t>   the environment that allows for the development of </a:t>
            </a:r>
            <a:r>
              <a:rPr lang="en-GB" altLang="en-US" sz="2000" b="1"/>
              <a:t>skills</a:t>
            </a:r>
            <a:r>
              <a:rPr lang="en-GB" altLang="en-US" sz="2000"/>
              <a:t>.</a:t>
            </a:r>
          </a:p>
          <a:p>
            <a:pPr eaLnBrk="1" hangingPunct="1">
              <a:spcBef>
                <a:spcPct val="0"/>
              </a:spcBef>
              <a:buClr>
                <a:srgbClr val="FF9933"/>
              </a:buClr>
              <a:buFontTx/>
              <a:buChar char="•"/>
            </a:pPr>
            <a:endParaRPr lang="en-GB" altLang="en-US" sz="2000"/>
          </a:p>
          <a:p>
            <a:pPr eaLnBrk="1" hangingPunct="1">
              <a:spcBef>
                <a:spcPct val="0"/>
              </a:spcBef>
              <a:buClr>
                <a:srgbClr val="FF9933"/>
              </a:buClr>
              <a:buFontTx/>
              <a:buChar char="•"/>
            </a:pPr>
            <a:r>
              <a:rPr lang="en-GB" altLang="en-US" sz="2000"/>
              <a:t> We need to move children along the </a:t>
            </a:r>
            <a:r>
              <a:rPr lang="en-GB" altLang="en-US" sz="2000" b="1"/>
              <a:t>learning continuum</a:t>
            </a:r>
            <a:r>
              <a:rPr lang="en-GB" altLang="en-US" sz="2000"/>
              <a:t> –</a:t>
            </a:r>
          </a:p>
          <a:p>
            <a:pPr eaLnBrk="1" hangingPunct="1">
              <a:spcBef>
                <a:spcPct val="0"/>
              </a:spcBef>
              <a:buClr>
                <a:srgbClr val="FF9933"/>
              </a:buClr>
              <a:buFontTx/>
              <a:buNone/>
            </a:pPr>
            <a:r>
              <a:rPr lang="en-GB" altLang="en-US" sz="2000"/>
              <a:t>   introduce new skills, concepts, knowledge.</a:t>
            </a:r>
          </a:p>
          <a:p>
            <a:pPr eaLnBrk="1" hangingPunct="1">
              <a:spcBef>
                <a:spcPct val="0"/>
              </a:spcBef>
              <a:buClr>
                <a:srgbClr val="FF9933"/>
              </a:buClr>
              <a:buFontTx/>
              <a:buChar char="•"/>
            </a:pPr>
            <a:endParaRPr lang="en-GB" altLang="en-US" sz="2000"/>
          </a:p>
          <a:p>
            <a:pPr eaLnBrk="1" hangingPunct="1">
              <a:spcBef>
                <a:spcPct val="0"/>
              </a:spcBef>
              <a:buClr>
                <a:srgbClr val="FF9933"/>
              </a:buClr>
              <a:buFontTx/>
              <a:buChar char="•"/>
            </a:pPr>
            <a:r>
              <a:rPr lang="en-GB" altLang="en-US" sz="2000"/>
              <a:t> </a:t>
            </a:r>
            <a:r>
              <a:rPr lang="en-GB" altLang="en-US" sz="2000" b="1"/>
              <a:t>Enhanced Provision</a:t>
            </a:r>
            <a:r>
              <a:rPr lang="en-GB" altLang="en-US" sz="2000"/>
              <a:t> is what we </a:t>
            </a:r>
            <a:r>
              <a:rPr lang="en-GB" altLang="en-US" sz="2000" b="1"/>
              <a:t>add</a:t>
            </a:r>
            <a:r>
              <a:rPr lang="en-GB" altLang="en-US" sz="2000"/>
              <a:t> to the Continuous Provision to</a:t>
            </a:r>
          </a:p>
          <a:p>
            <a:pPr eaLnBrk="1" hangingPunct="1">
              <a:spcBef>
                <a:spcPct val="0"/>
              </a:spcBef>
              <a:buClr>
                <a:srgbClr val="FF9933"/>
              </a:buClr>
              <a:buFontTx/>
              <a:buNone/>
            </a:pPr>
            <a:r>
              <a:rPr lang="en-GB" altLang="en-US" sz="2000"/>
              <a:t>  create additional/ enhanced learning opportunities.</a:t>
            </a:r>
          </a:p>
          <a:p>
            <a:pPr eaLnBrk="1" hangingPunct="1">
              <a:spcBef>
                <a:spcPct val="0"/>
              </a:spcBef>
              <a:buClr>
                <a:srgbClr val="FF9933"/>
              </a:buClr>
              <a:buFontTx/>
              <a:buChar char="•"/>
            </a:pPr>
            <a:endParaRPr lang="en-GB" altLang="en-US" sz="2400"/>
          </a:p>
        </p:txBody>
      </p:sp>
      <p:sp>
        <p:nvSpPr>
          <p:cNvPr id="5137" name="Text Box 18"/>
          <p:cNvSpPr txBox="1">
            <a:spLocks noChangeArrowheads="1"/>
          </p:cNvSpPr>
          <p:nvPr/>
        </p:nvSpPr>
        <p:spPr bwMode="auto">
          <a:xfrm>
            <a:off x="1835150" y="1916113"/>
            <a:ext cx="4824413" cy="10048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lgn="ctr" eaLnBrk="1" hangingPunct="1">
              <a:spcBef>
                <a:spcPct val="50000"/>
              </a:spcBef>
              <a:buFontTx/>
              <a:buNone/>
            </a:pPr>
            <a:r>
              <a:rPr lang="en-GB" altLang="en-US" sz="2400" b="1">
                <a:solidFill>
                  <a:srgbClr val="0066FF"/>
                </a:solidFill>
              </a:rPr>
              <a:t>Enhanced Provision</a:t>
            </a:r>
          </a:p>
          <a:p>
            <a:pPr algn="ctr" eaLnBrk="1" hangingPunct="1">
              <a:spcBef>
                <a:spcPct val="50000"/>
              </a:spcBef>
              <a:buFontTx/>
              <a:buNone/>
            </a:pPr>
            <a:r>
              <a:rPr lang="en-GB" altLang="en-US" sz="2400" b="1">
                <a:solidFill>
                  <a:srgbClr val="0066FF"/>
                </a:solidFill>
              </a:rPr>
              <a:t>Taking the Learning Forward</a:t>
            </a:r>
          </a:p>
        </p:txBody>
      </p:sp>
      <p:pic>
        <p:nvPicPr>
          <p:cNvPr id="5139" name="Picture 24" descr="logo colour options 2_Page_2"/>
          <p:cNvPicPr>
            <a:picLocks noChangeAspect="1" noChangeArrowheads="1"/>
          </p:cNvPicPr>
          <p:nvPr/>
        </p:nvPicPr>
        <p:blipFill>
          <a:blip r:embed="rId3">
            <a:extLst>
              <a:ext uri="{28A0092B-C50C-407E-A947-70E740481C1C}">
                <a14:useLocalDpi xmlns:a14="http://schemas.microsoft.com/office/drawing/2010/main" val="0"/>
              </a:ext>
            </a:extLst>
          </a:blip>
          <a:srcRect t="2020" b="77100"/>
          <a:stretch>
            <a:fillRect/>
          </a:stretch>
        </p:blipFill>
        <p:spPr bwMode="auto">
          <a:xfrm>
            <a:off x="179388" y="188913"/>
            <a:ext cx="8785225" cy="12239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4131290530"/>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1" name="Line 5"/>
          <p:cNvSpPr>
            <a:spLocks noChangeShapeType="1"/>
          </p:cNvSpPr>
          <p:nvPr/>
        </p:nvSpPr>
        <p:spPr bwMode="auto">
          <a:xfrm>
            <a:off x="0" y="1557338"/>
            <a:ext cx="684213" cy="0"/>
          </a:xfrm>
          <a:prstGeom prst="line">
            <a:avLst/>
          </a:prstGeom>
          <a:noFill/>
          <a:ln w="38100">
            <a:solidFill>
              <a:srgbClr val="3366FF"/>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7172" name="Line 6"/>
          <p:cNvSpPr>
            <a:spLocks noChangeShapeType="1"/>
          </p:cNvSpPr>
          <p:nvPr/>
        </p:nvSpPr>
        <p:spPr bwMode="auto">
          <a:xfrm>
            <a:off x="684213" y="1557338"/>
            <a:ext cx="684212" cy="0"/>
          </a:xfrm>
          <a:prstGeom prst="line">
            <a:avLst/>
          </a:prstGeom>
          <a:noFill/>
          <a:ln w="38100">
            <a:solidFill>
              <a:srgbClr val="FF99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7173" name="Line 7"/>
          <p:cNvSpPr>
            <a:spLocks noChangeShapeType="1"/>
          </p:cNvSpPr>
          <p:nvPr/>
        </p:nvSpPr>
        <p:spPr bwMode="auto">
          <a:xfrm>
            <a:off x="1331913" y="1557338"/>
            <a:ext cx="684212" cy="0"/>
          </a:xfrm>
          <a:prstGeom prst="line">
            <a:avLst/>
          </a:prstGeom>
          <a:noFill/>
          <a:ln w="38100">
            <a:solidFill>
              <a:srgbClr val="3366FF"/>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7174" name="Line 8"/>
          <p:cNvSpPr>
            <a:spLocks noChangeShapeType="1"/>
          </p:cNvSpPr>
          <p:nvPr/>
        </p:nvSpPr>
        <p:spPr bwMode="auto">
          <a:xfrm>
            <a:off x="1979613" y="1557338"/>
            <a:ext cx="684212" cy="0"/>
          </a:xfrm>
          <a:prstGeom prst="line">
            <a:avLst/>
          </a:prstGeom>
          <a:noFill/>
          <a:ln w="38100">
            <a:solidFill>
              <a:srgbClr val="FF99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7175" name="Line 9"/>
          <p:cNvSpPr>
            <a:spLocks noChangeShapeType="1"/>
          </p:cNvSpPr>
          <p:nvPr/>
        </p:nvSpPr>
        <p:spPr bwMode="auto">
          <a:xfrm>
            <a:off x="2627313" y="1557338"/>
            <a:ext cx="684212" cy="0"/>
          </a:xfrm>
          <a:prstGeom prst="line">
            <a:avLst/>
          </a:prstGeom>
          <a:noFill/>
          <a:ln w="38100">
            <a:solidFill>
              <a:srgbClr val="3366FF"/>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7176" name="Line 10"/>
          <p:cNvSpPr>
            <a:spLocks noChangeShapeType="1"/>
          </p:cNvSpPr>
          <p:nvPr/>
        </p:nvSpPr>
        <p:spPr bwMode="auto">
          <a:xfrm>
            <a:off x="3276600" y="1557338"/>
            <a:ext cx="684213" cy="0"/>
          </a:xfrm>
          <a:prstGeom prst="line">
            <a:avLst/>
          </a:prstGeom>
          <a:noFill/>
          <a:ln w="38100">
            <a:solidFill>
              <a:srgbClr val="FF99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7177" name="Line 11"/>
          <p:cNvSpPr>
            <a:spLocks noChangeShapeType="1"/>
          </p:cNvSpPr>
          <p:nvPr/>
        </p:nvSpPr>
        <p:spPr bwMode="auto">
          <a:xfrm>
            <a:off x="3924300" y="1557338"/>
            <a:ext cx="684213" cy="0"/>
          </a:xfrm>
          <a:prstGeom prst="line">
            <a:avLst/>
          </a:prstGeom>
          <a:noFill/>
          <a:ln w="38100">
            <a:solidFill>
              <a:srgbClr val="3366FF"/>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7178" name="Line 12"/>
          <p:cNvSpPr>
            <a:spLocks noChangeShapeType="1"/>
          </p:cNvSpPr>
          <p:nvPr/>
        </p:nvSpPr>
        <p:spPr bwMode="auto">
          <a:xfrm>
            <a:off x="5219700" y="1557338"/>
            <a:ext cx="684213" cy="0"/>
          </a:xfrm>
          <a:prstGeom prst="line">
            <a:avLst/>
          </a:prstGeom>
          <a:noFill/>
          <a:ln w="38100">
            <a:solidFill>
              <a:srgbClr val="3366FF"/>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7179" name="Line 13"/>
          <p:cNvSpPr>
            <a:spLocks noChangeShapeType="1"/>
          </p:cNvSpPr>
          <p:nvPr/>
        </p:nvSpPr>
        <p:spPr bwMode="auto">
          <a:xfrm>
            <a:off x="6516688" y="1557338"/>
            <a:ext cx="684212" cy="0"/>
          </a:xfrm>
          <a:prstGeom prst="line">
            <a:avLst/>
          </a:prstGeom>
          <a:noFill/>
          <a:ln w="38100">
            <a:solidFill>
              <a:srgbClr val="3366FF"/>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7180" name="Line 14"/>
          <p:cNvSpPr>
            <a:spLocks noChangeShapeType="1"/>
          </p:cNvSpPr>
          <p:nvPr/>
        </p:nvSpPr>
        <p:spPr bwMode="auto">
          <a:xfrm>
            <a:off x="7812088" y="1557338"/>
            <a:ext cx="684212" cy="0"/>
          </a:xfrm>
          <a:prstGeom prst="line">
            <a:avLst/>
          </a:prstGeom>
          <a:noFill/>
          <a:ln w="38100">
            <a:solidFill>
              <a:srgbClr val="3366FF"/>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7181" name="Line 15"/>
          <p:cNvSpPr>
            <a:spLocks noChangeShapeType="1"/>
          </p:cNvSpPr>
          <p:nvPr/>
        </p:nvSpPr>
        <p:spPr bwMode="auto">
          <a:xfrm>
            <a:off x="4572000" y="1557338"/>
            <a:ext cx="684213" cy="0"/>
          </a:xfrm>
          <a:prstGeom prst="line">
            <a:avLst/>
          </a:prstGeom>
          <a:noFill/>
          <a:ln w="38100">
            <a:solidFill>
              <a:srgbClr val="FF99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7182" name="Line 16"/>
          <p:cNvSpPr>
            <a:spLocks noChangeShapeType="1"/>
          </p:cNvSpPr>
          <p:nvPr/>
        </p:nvSpPr>
        <p:spPr bwMode="auto">
          <a:xfrm>
            <a:off x="5867400" y="1557338"/>
            <a:ext cx="684213" cy="0"/>
          </a:xfrm>
          <a:prstGeom prst="line">
            <a:avLst/>
          </a:prstGeom>
          <a:noFill/>
          <a:ln w="38100">
            <a:solidFill>
              <a:srgbClr val="FF99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7183" name="Line 17"/>
          <p:cNvSpPr>
            <a:spLocks noChangeShapeType="1"/>
          </p:cNvSpPr>
          <p:nvPr/>
        </p:nvSpPr>
        <p:spPr bwMode="auto">
          <a:xfrm>
            <a:off x="7164388" y="1557338"/>
            <a:ext cx="684212" cy="0"/>
          </a:xfrm>
          <a:prstGeom prst="line">
            <a:avLst/>
          </a:prstGeom>
          <a:noFill/>
          <a:ln w="38100">
            <a:solidFill>
              <a:srgbClr val="FF99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7184" name="Line 18"/>
          <p:cNvSpPr>
            <a:spLocks noChangeShapeType="1"/>
          </p:cNvSpPr>
          <p:nvPr/>
        </p:nvSpPr>
        <p:spPr bwMode="auto">
          <a:xfrm>
            <a:off x="8459788" y="1557338"/>
            <a:ext cx="684212" cy="0"/>
          </a:xfrm>
          <a:prstGeom prst="line">
            <a:avLst/>
          </a:prstGeom>
          <a:noFill/>
          <a:ln w="38100">
            <a:solidFill>
              <a:srgbClr val="FF99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16403" name="AutoShape 19"/>
          <p:cNvSpPr>
            <a:spLocks noChangeArrowheads="1"/>
          </p:cNvSpPr>
          <p:nvPr/>
        </p:nvSpPr>
        <p:spPr bwMode="auto">
          <a:xfrm rot="10800000">
            <a:off x="684213" y="5084763"/>
            <a:ext cx="5689600" cy="1368425"/>
          </a:xfrm>
          <a:custGeom>
            <a:avLst/>
            <a:gdLst>
              <a:gd name="T0" fmla="*/ 1384547039 w 21600"/>
              <a:gd name="T1" fmla="*/ 43346953 h 21600"/>
              <a:gd name="T2" fmla="*/ 749341393 w 21600"/>
              <a:gd name="T3" fmla="*/ 86693842 h 21600"/>
              <a:gd name="T4" fmla="*/ 114135747 w 21600"/>
              <a:gd name="T5" fmla="*/ 43346953 h 21600"/>
              <a:gd name="T6" fmla="*/ 749341393 w 21600"/>
              <a:gd name="T7" fmla="*/ 0 h 21600"/>
              <a:gd name="T8" fmla="*/ 0 60000 65536"/>
              <a:gd name="T9" fmla="*/ 0 60000 65536"/>
              <a:gd name="T10" fmla="*/ 0 60000 65536"/>
              <a:gd name="T11" fmla="*/ 0 60000 65536"/>
              <a:gd name="T12" fmla="*/ 3445 w 21600"/>
              <a:gd name="T13" fmla="*/ 3445 h 21600"/>
              <a:gd name="T14" fmla="*/ 18155 w 21600"/>
              <a:gd name="T15" fmla="*/ 18155 h 21600"/>
            </a:gdLst>
            <a:ahLst/>
            <a:cxnLst>
              <a:cxn ang="T8">
                <a:pos x="T0" y="T1"/>
              </a:cxn>
              <a:cxn ang="T9">
                <a:pos x="T2" y="T3"/>
              </a:cxn>
              <a:cxn ang="T10">
                <a:pos x="T4" y="T5"/>
              </a:cxn>
              <a:cxn ang="T11">
                <a:pos x="T6" y="T7"/>
              </a:cxn>
            </a:cxnLst>
            <a:rect l="T12" t="T13" r="T14" b="T15"/>
            <a:pathLst>
              <a:path w="21600" h="21600">
                <a:moveTo>
                  <a:pt x="0" y="0"/>
                </a:moveTo>
                <a:lnTo>
                  <a:pt x="3290" y="21600"/>
                </a:lnTo>
                <a:lnTo>
                  <a:pt x="18310" y="21600"/>
                </a:lnTo>
                <a:lnTo>
                  <a:pt x="21600" y="0"/>
                </a:lnTo>
                <a:lnTo>
                  <a:pt x="0" y="0"/>
                </a:lnTo>
                <a:close/>
              </a:path>
            </a:pathLst>
          </a:custGeom>
          <a:solidFill>
            <a:srgbClr val="A3FFC2"/>
          </a:solidFill>
          <a:ln w="9525">
            <a:solidFill>
              <a:schemeClr val="tx1"/>
            </a:solidFill>
            <a:miter lim="800000"/>
            <a:headEnd/>
            <a:tailEnd/>
          </a:ln>
        </p:spPr>
        <p:txBody>
          <a:bodyPr wrap="none" anchor="ctr"/>
          <a:lstStyle/>
          <a:p>
            <a:endParaRPr lang="en-GB"/>
          </a:p>
        </p:txBody>
      </p:sp>
      <p:sp>
        <p:nvSpPr>
          <p:cNvPr id="16404" name="AutoShape 20"/>
          <p:cNvSpPr>
            <a:spLocks noChangeArrowheads="1"/>
          </p:cNvSpPr>
          <p:nvPr/>
        </p:nvSpPr>
        <p:spPr bwMode="auto">
          <a:xfrm rot="10800000">
            <a:off x="1547813" y="3644900"/>
            <a:ext cx="3959225" cy="1438275"/>
          </a:xfrm>
          <a:custGeom>
            <a:avLst/>
            <a:gdLst>
              <a:gd name="T0" fmla="*/ 648843842 w 21600"/>
              <a:gd name="T1" fmla="*/ 47885102 h 21600"/>
              <a:gd name="T2" fmla="*/ 362857839 w 21600"/>
              <a:gd name="T3" fmla="*/ 95770138 h 21600"/>
              <a:gd name="T4" fmla="*/ 76872203 w 21600"/>
              <a:gd name="T5" fmla="*/ 47885102 h 21600"/>
              <a:gd name="T6" fmla="*/ 362857839 w 21600"/>
              <a:gd name="T7" fmla="*/ 0 h 21600"/>
              <a:gd name="T8" fmla="*/ 0 60000 65536"/>
              <a:gd name="T9" fmla="*/ 0 60000 65536"/>
              <a:gd name="T10" fmla="*/ 0 60000 65536"/>
              <a:gd name="T11" fmla="*/ 0 60000 65536"/>
              <a:gd name="T12" fmla="*/ 4088 w 21600"/>
              <a:gd name="T13" fmla="*/ 4088 h 21600"/>
              <a:gd name="T14" fmla="*/ 17512 w 21600"/>
              <a:gd name="T15" fmla="*/ 17512 h 21600"/>
            </a:gdLst>
            <a:ahLst/>
            <a:cxnLst>
              <a:cxn ang="T8">
                <a:pos x="T0" y="T1"/>
              </a:cxn>
              <a:cxn ang="T9">
                <a:pos x="T2" y="T3"/>
              </a:cxn>
              <a:cxn ang="T10">
                <a:pos x="T4" y="T5"/>
              </a:cxn>
              <a:cxn ang="T11">
                <a:pos x="T6" y="T7"/>
              </a:cxn>
            </a:cxnLst>
            <a:rect l="T12" t="T13" r="T14" b="T15"/>
            <a:pathLst>
              <a:path w="21600" h="21600">
                <a:moveTo>
                  <a:pt x="0" y="0"/>
                </a:moveTo>
                <a:lnTo>
                  <a:pt x="4576" y="21600"/>
                </a:lnTo>
                <a:lnTo>
                  <a:pt x="17024" y="21600"/>
                </a:lnTo>
                <a:lnTo>
                  <a:pt x="21600" y="0"/>
                </a:lnTo>
                <a:lnTo>
                  <a:pt x="0" y="0"/>
                </a:lnTo>
                <a:close/>
              </a:path>
            </a:pathLst>
          </a:custGeom>
          <a:solidFill>
            <a:srgbClr val="A3FFC2"/>
          </a:solidFill>
          <a:ln w="9525">
            <a:solidFill>
              <a:schemeClr val="tx1"/>
            </a:solidFill>
            <a:miter lim="800000"/>
            <a:headEnd/>
            <a:tailEnd/>
          </a:ln>
        </p:spPr>
        <p:txBody>
          <a:bodyPr wrap="none" anchor="ctr"/>
          <a:lstStyle/>
          <a:p>
            <a:endParaRPr lang="en-GB"/>
          </a:p>
        </p:txBody>
      </p:sp>
      <p:sp>
        <p:nvSpPr>
          <p:cNvPr id="16406" name="Text Box 22"/>
          <p:cNvSpPr txBox="1">
            <a:spLocks noChangeArrowheads="1"/>
          </p:cNvSpPr>
          <p:nvPr/>
        </p:nvSpPr>
        <p:spPr bwMode="auto">
          <a:xfrm>
            <a:off x="1547813" y="5516563"/>
            <a:ext cx="3889375" cy="336550"/>
          </a:xfrm>
          <a:prstGeom prst="rect">
            <a:avLst/>
          </a:prstGeom>
          <a:solidFill>
            <a:schemeClr val="bg1">
              <a:alpha val="0"/>
            </a:schemeClr>
          </a:solidFill>
          <a:ln>
            <a:noFill/>
          </a:ln>
          <a:extLs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lgn="ctr" eaLnBrk="1" hangingPunct="1">
              <a:spcBef>
                <a:spcPct val="50000"/>
              </a:spcBef>
              <a:buFontTx/>
              <a:buNone/>
            </a:pPr>
            <a:r>
              <a:rPr lang="en-GB" altLang="en-US" sz="1600" b="1"/>
              <a:t>CONTINUOUS PROVISION</a:t>
            </a:r>
          </a:p>
        </p:txBody>
      </p:sp>
      <p:sp>
        <p:nvSpPr>
          <p:cNvPr id="16407" name="Text Box 23"/>
          <p:cNvSpPr txBox="1">
            <a:spLocks noChangeArrowheads="1"/>
          </p:cNvSpPr>
          <p:nvPr/>
        </p:nvSpPr>
        <p:spPr bwMode="auto">
          <a:xfrm>
            <a:off x="2411413" y="4005263"/>
            <a:ext cx="2232025" cy="581025"/>
          </a:xfrm>
          <a:prstGeom prst="rect">
            <a:avLst/>
          </a:prstGeom>
          <a:solidFill>
            <a:schemeClr val="bg1">
              <a:alpha val="0"/>
            </a:schemeClr>
          </a:solidFill>
          <a:ln>
            <a:noFill/>
          </a:ln>
          <a:extLs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lgn="ctr" eaLnBrk="1" hangingPunct="1">
              <a:spcBef>
                <a:spcPct val="50000"/>
              </a:spcBef>
              <a:buFontTx/>
              <a:buNone/>
            </a:pPr>
            <a:r>
              <a:rPr lang="en-GB" altLang="en-US" sz="1600" b="1"/>
              <a:t>ENHANCED PROVISION</a:t>
            </a:r>
          </a:p>
        </p:txBody>
      </p:sp>
      <p:sp>
        <p:nvSpPr>
          <p:cNvPr id="16409" name="Text Box 25"/>
          <p:cNvSpPr txBox="1">
            <a:spLocks noChangeArrowheads="1"/>
          </p:cNvSpPr>
          <p:nvPr/>
        </p:nvSpPr>
        <p:spPr bwMode="auto">
          <a:xfrm>
            <a:off x="6300788" y="5084763"/>
            <a:ext cx="2447925" cy="11906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marL="342900" indent="-342900">
              <a:spcBef>
                <a:spcPct val="20000"/>
              </a:spcBef>
              <a:buFont typeface="Arial" panose="020B0604020202020204" pitchFamily="34" charset="0"/>
              <a:buChar char="•"/>
              <a:defRPr sz="3200">
                <a:solidFill>
                  <a:schemeClr val="tx1"/>
                </a:solidFill>
                <a:latin typeface="Calibri" panose="020F0502020204030204" pitchFamily="34" charset="0"/>
              </a:defRPr>
            </a:lvl1pPr>
            <a:lvl2pPr>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lvl="1" eaLnBrk="1" hangingPunct="1">
              <a:spcBef>
                <a:spcPct val="0"/>
              </a:spcBef>
              <a:buFontTx/>
              <a:buNone/>
            </a:pPr>
            <a:r>
              <a:rPr lang="en-GB" altLang="en-US" sz="1800"/>
              <a:t>What we provide for children in terms of learning opportunities</a:t>
            </a:r>
          </a:p>
        </p:txBody>
      </p:sp>
      <p:sp>
        <p:nvSpPr>
          <p:cNvPr id="16410" name="Text Box 26"/>
          <p:cNvSpPr txBox="1">
            <a:spLocks noChangeArrowheads="1"/>
          </p:cNvSpPr>
          <p:nvPr/>
        </p:nvSpPr>
        <p:spPr bwMode="auto">
          <a:xfrm>
            <a:off x="6227763" y="3573463"/>
            <a:ext cx="2592387" cy="9159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marL="342900" indent="-342900">
              <a:spcBef>
                <a:spcPct val="20000"/>
              </a:spcBef>
              <a:buFont typeface="Arial" panose="020B0604020202020204" pitchFamily="34" charset="0"/>
              <a:buChar char="•"/>
              <a:defRPr sz="3200">
                <a:solidFill>
                  <a:schemeClr val="tx1"/>
                </a:solidFill>
                <a:latin typeface="Calibri" panose="020F0502020204030204" pitchFamily="34" charset="0"/>
              </a:defRPr>
            </a:lvl1pPr>
            <a:lvl2pPr>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lvl="1" eaLnBrk="1" hangingPunct="1">
              <a:spcBef>
                <a:spcPct val="0"/>
              </a:spcBef>
              <a:buFontTx/>
              <a:buNone/>
            </a:pPr>
            <a:r>
              <a:rPr lang="en-GB" altLang="en-US" sz="1800"/>
              <a:t>How we enhance,</a:t>
            </a:r>
          </a:p>
          <a:p>
            <a:pPr lvl="1" eaLnBrk="1" hangingPunct="1">
              <a:spcBef>
                <a:spcPct val="0"/>
              </a:spcBef>
              <a:buFontTx/>
              <a:buNone/>
            </a:pPr>
            <a:r>
              <a:rPr lang="en-GB" altLang="en-US" sz="1800"/>
              <a:t>enrich and extend</a:t>
            </a:r>
          </a:p>
          <a:p>
            <a:pPr lvl="1" eaLnBrk="1" hangingPunct="1">
              <a:spcBef>
                <a:spcPct val="0"/>
              </a:spcBef>
              <a:buFontTx/>
              <a:buNone/>
            </a:pPr>
            <a:r>
              <a:rPr lang="en-GB" altLang="en-US" sz="1800"/>
              <a:t>children’s learning</a:t>
            </a:r>
          </a:p>
        </p:txBody>
      </p:sp>
      <p:sp>
        <p:nvSpPr>
          <p:cNvPr id="16412" name="AutoShape 28"/>
          <p:cNvSpPr>
            <a:spLocks noChangeArrowheads="1"/>
          </p:cNvSpPr>
          <p:nvPr/>
        </p:nvSpPr>
        <p:spPr bwMode="auto">
          <a:xfrm>
            <a:off x="6011863" y="5373688"/>
            <a:ext cx="503237" cy="360362"/>
          </a:xfrm>
          <a:prstGeom prst="leftArrow">
            <a:avLst>
              <a:gd name="adj1" fmla="val 50000"/>
              <a:gd name="adj2" fmla="val 34912"/>
            </a:avLst>
          </a:prstGeom>
          <a:solidFill>
            <a:schemeClr val="tx1"/>
          </a:solidFill>
          <a:ln w="9525">
            <a:solidFill>
              <a:schemeClr val="tx1"/>
            </a:solidFill>
            <a:miter lim="800000"/>
            <a:headEnd/>
            <a:tailEnd/>
          </a:ln>
        </p:spPr>
        <p:txBody>
          <a:bodyPr wrap="none" anchor="ct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0"/>
              </a:spcBef>
              <a:buFontTx/>
              <a:buNone/>
            </a:pPr>
            <a:endParaRPr lang="en-GB" altLang="en-US" sz="1800"/>
          </a:p>
        </p:txBody>
      </p:sp>
      <p:sp>
        <p:nvSpPr>
          <p:cNvPr id="16414" name="AutoShape 30"/>
          <p:cNvSpPr>
            <a:spLocks noChangeArrowheads="1"/>
          </p:cNvSpPr>
          <p:nvPr/>
        </p:nvSpPr>
        <p:spPr bwMode="auto">
          <a:xfrm>
            <a:off x="5292725" y="3933825"/>
            <a:ext cx="503238" cy="360363"/>
          </a:xfrm>
          <a:prstGeom prst="leftArrow">
            <a:avLst>
              <a:gd name="adj1" fmla="val 50000"/>
              <a:gd name="adj2" fmla="val 34912"/>
            </a:avLst>
          </a:prstGeom>
          <a:solidFill>
            <a:schemeClr val="tx1"/>
          </a:solidFill>
          <a:ln w="9525">
            <a:solidFill>
              <a:schemeClr val="tx1"/>
            </a:solidFill>
            <a:miter lim="800000"/>
            <a:headEnd/>
            <a:tailEnd/>
          </a:ln>
        </p:spPr>
        <p:txBody>
          <a:bodyPr wrap="none" anchor="ct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0"/>
              </a:spcBef>
              <a:buFontTx/>
              <a:buNone/>
            </a:pPr>
            <a:endParaRPr lang="en-GB" altLang="en-US" sz="1800"/>
          </a:p>
        </p:txBody>
      </p:sp>
    </p:spTree>
    <p:extLst>
      <p:ext uri="{BB962C8B-B14F-4D97-AF65-F5344CB8AC3E}">
        <p14:creationId xmlns:p14="http://schemas.microsoft.com/office/powerpoint/2010/main" val="2818468157"/>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6403"/>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nodeType="clickEffect">
                                  <p:stCondLst>
                                    <p:cond delay="0"/>
                                  </p:stCondLst>
                                  <p:childTnLst>
                                    <p:set>
                                      <p:cBhvr>
                                        <p:cTn id="10" dur="1" fill="hold">
                                          <p:stCondLst>
                                            <p:cond delay="0"/>
                                          </p:stCondLst>
                                        </p:cTn>
                                        <p:tgtEl>
                                          <p:spTgt spid="16406">
                                            <p:txEl>
                                              <p:pRg st="0" end="0"/>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6404"/>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nodeType="clickEffect">
                                  <p:stCondLst>
                                    <p:cond delay="0"/>
                                  </p:stCondLst>
                                  <p:childTnLst>
                                    <p:set>
                                      <p:cBhvr>
                                        <p:cTn id="18" dur="1" fill="hold">
                                          <p:stCondLst>
                                            <p:cond delay="0"/>
                                          </p:stCondLst>
                                        </p:cTn>
                                        <p:tgtEl>
                                          <p:spTgt spid="16407">
                                            <p:txEl>
                                              <p:pRg st="0" end="0"/>
                                            </p:txEl>
                                          </p:spTgt>
                                        </p:tgtEl>
                                        <p:attrNameLst>
                                          <p:attrName>style.visibility</p:attrName>
                                        </p:attrNameLst>
                                      </p:cBhvr>
                                      <p:to>
                                        <p:strVal val="visible"/>
                                      </p:to>
                                    </p:set>
                                  </p:childTnLst>
                                </p:cTn>
                              </p:par>
                            </p:childTnLst>
                          </p:cTn>
                        </p:par>
                      </p:childTnLst>
                    </p:cTn>
                  </p:par>
                  <p:par>
                    <p:cTn id="19" fill="hold" nodeType="clickPar">
                      <p:stCondLst>
                        <p:cond delay="indefinite"/>
                      </p:stCondLst>
                      <p:childTnLst>
                        <p:par>
                          <p:cTn id="20" fill="hold" nodeType="withGroup">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16409"/>
                                        </p:tgtEl>
                                        <p:attrNameLst>
                                          <p:attrName>style.visibility</p:attrName>
                                        </p:attrNameLst>
                                      </p:cBhvr>
                                      <p:to>
                                        <p:strVal val="visible"/>
                                      </p:to>
                                    </p:set>
                                  </p:childTnLst>
                                </p:cTn>
                              </p:par>
                              <p:par>
                                <p:cTn id="23" presetID="1" presetClass="entr" presetSubtype="0" fill="hold" grpId="0" nodeType="withEffect">
                                  <p:stCondLst>
                                    <p:cond delay="0"/>
                                  </p:stCondLst>
                                  <p:childTnLst>
                                    <p:set>
                                      <p:cBhvr>
                                        <p:cTn id="24" dur="1" fill="hold">
                                          <p:stCondLst>
                                            <p:cond delay="0"/>
                                          </p:stCondLst>
                                        </p:cTn>
                                        <p:tgtEl>
                                          <p:spTgt spid="16412"/>
                                        </p:tgtEl>
                                        <p:attrNameLst>
                                          <p:attrName>style.visibility</p:attrName>
                                        </p:attrNameLst>
                                      </p:cBhvr>
                                      <p:to>
                                        <p:strVal val="visible"/>
                                      </p:to>
                                    </p:set>
                                  </p:childTnLst>
                                </p:cTn>
                              </p:par>
                            </p:childTnLst>
                          </p:cTn>
                        </p:par>
                      </p:childTnLst>
                    </p:cTn>
                  </p:par>
                  <p:par>
                    <p:cTn id="25" fill="hold" nodeType="clickPar">
                      <p:stCondLst>
                        <p:cond delay="indefinite"/>
                      </p:stCondLst>
                      <p:childTnLst>
                        <p:par>
                          <p:cTn id="26" fill="hold" nodeType="withGroup">
                            <p:stCondLst>
                              <p:cond delay="0"/>
                            </p:stCondLst>
                            <p:childTnLst>
                              <p:par>
                                <p:cTn id="27" presetID="1" presetClass="entr" presetSubtype="0" fill="hold" grpId="0" nodeType="clickEffect">
                                  <p:stCondLst>
                                    <p:cond delay="0"/>
                                  </p:stCondLst>
                                  <p:childTnLst>
                                    <p:set>
                                      <p:cBhvr>
                                        <p:cTn id="28" dur="1" fill="hold">
                                          <p:stCondLst>
                                            <p:cond delay="0"/>
                                          </p:stCondLst>
                                        </p:cTn>
                                        <p:tgtEl>
                                          <p:spTgt spid="16410"/>
                                        </p:tgtEl>
                                        <p:attrNameLst>
                                          <p:attrName>style.visibility</p:attrName>
                                        </p:attrNameLst>
                                      </p:cBhvr>
                                      <p:to>
                                        <p:strVal val="visible"/>
                                      </p:to>
                                    </p:set>
                                  </p:childTnLst>
                                </p:cTn>
                              </p:par>
                              <p:par>
                                <p:cTn id="29" presetID="1" presetClass="entr" presetSubtype="0" fill="hold" grpId="0" nodeType="withEffect">
                                  <p:stCondLst>
                                    <p:cond delay="0"/>
                                  </p:stCondLst>
                                  <p:childTnLst>
                                    <p:set>
                                      <p:cBhvr>
                                        <p:cTn id="30" dur="1" fill="hold">
                                          <p:stCondLst>
                                            <p:cond delay="0"/>
                                          </p:stCondLst>
                                        </p:cTn>
                                        <p:tgtEl>
                                          <p:spTgt spid="1641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6403" grpId="0" animBg="1"/>
      <p:bldP spid="16404" grpId="0" animBg="1"/>
      <p:bldP spid="16409" grpId="0"/>
      <p:bldP spid="16410" grpId="0"/>
      <p:bldP spid="16412" grpId="0" animBg="1"/>
      <p:bldP spid="16414" grpId="0" animBg="1"/>
    </p:bld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Line 3"/>
          <p:cNvSpPr>
            <a:spLocks noChangeShapeType="1"/>
          </p:cNvSpPr>
          <p:nvPr/>
        </p:nvSpPr>
        <p:spPr bwMode="auto">
          <a:xfrm>
            <a:off x="0" y="1557338"/>
            <a:ext cx="684213" cy="0"/>
          </a:xfrm>
          <a:prstGeom prst="line">
            <a:avLst/>
          </a:prstGeom>
          <a:noFill/>
          <a:ln w="38100">
            <a:solidFill>
              <a:srgbClr val="3366FF"/>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9219" name="Line 4"/>
          <p:cNvSpPr>
            <a:spLocks noChangeShapeType="1"/>
          </p:cNvSpPr>
          <p:nvPr/>
        </p:nvSpPr>
        <p:spPr bwMode="auto">
          <a:xfrm>
            <a:off x="684213" y="1557338"/>
            <a:ext cx="684212" cy="0"/>
          </a:xfrm>
          <a:prstGeom prst="line">
            <a:avLst/>
          </a:prstGeom>
          <a:noFill/>
          <a:ln w="38100">
            <a:solidFill>
              <a:srgbClr val="FF99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9220" name="Line 5"/>
          <p:cNvSpPr>
            <a:spLocks noChangeShapeType="1"/>
          </p:cNvSpPr>
          <p:nvPr/>
        </p:nvSpPr>
        <p:spPr bwMode="auto">
          <a:xfrm>
            <a:off x="1331913" y="1557338"/>
            <a:ext cx="684212" cy="0"/>
          </a:xfrm>
          <a:prstGeom prst="line">
            <a:avLst/>
          </a:prstGeom>
          <a:noFill/>
          <a:ln w="38100">
            <a:solidFill>
              <a:srgbClr val="3366FF"/>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9221" name="Line 6"/>
          <p:cNvSpPr>
            <a:spLocks noChangeShapeType="1"/>
          </p:cNvSpPr>
          <p:nvPr/>
        </p:nvSpPr>
        <p:spPr bwMode="auto">
          <a:xfrm>
            <a:off x="1979613" y="1557338"/>
            <a:ext cx="684212" cy="0"/>
          </a:xfrm>
          <a:prstGeom prst="line">
            <a:avLst/>
          </a:prstGeom>
          <a:noFill/>
          <a:ln w="38100">
            <a:solidFill>
              <a:srgbClr val="FF99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9222" name="Line 7"/>
          <p:cNvSpPr>
            <a:spLocks noChangeShapeType="1"/>
          </p:cNvSpPr>
          <p:nvPr/>
        </p:nvSpPr>
        <p:spPr bwMode="auto">
          <a:xfrm>
            <a:off x="2627313" y="1557338"/>
            <a:ext cx="684212" cy="0"/>
          </a:xfrm>
          <a:prstGeom prst="line">
            <a:avLst/>
          </a:prstGeom>
          <a:noFill/>
          <a:ln w="38100">
            <a:solidFill>
              <a:srgbClr val="3366FF"/>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9223" name="Line 8"/>
          <p:cNvSpPr>
            <a:spLocks noChangeShapeType="1"/>
          </p:cNvSpPr>
          <p:nvPr/>
        </p:nvSpPr>
        <p:spPr bwMode="auto">
          <a:xfrm>
            <a:off x="3276600" y="1557338"/>
            <a:ext cx="684213" cy="0"/>
          </a:xfrm>
          <a:prstGeom prst="line">
            <a:avLst/>
          </a:prstGeom>
          <a:noFill/>
          <a:ln w="38100">
            <a:solidFill>
              <a:srgbClr val="FF99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9224" name="Line 9"/>
          <p:cNvSpPr>
            <a:spLocks noChangeShapeType="1"/>
          </p:cNvSpPr>
          <p:nvPr/>
        </p:nvSpPr>
        <p:spPr bwMode="auto">
          <a:xfrm>
            <a:off x="3924300" y="1557338"/>
            <a:ext cx="684213" cy="0"/>
          </a:xfrm>
          <a:prstGeom prst="line">
            <a:avLst/>
          </a:prstGeom>
          <a:noFill/>
          <a:ln w="38100">
            <a:solidFill>
              <a:srgbClr val="3366FF"/>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9225" name="Line 10"/>
          <p:cNvSpPr>
            <a:spLocks noChangeShapeType="1"/>
          </p:cNvSpPr>
          <p:nvPr/>
        </p:nvSpPr>
        <p:spPr bwMode="auto">
          <a:xfrm>
            <a:off x="5219700" y="1557338"/>
            <a:ext cx="684213" cy="0"/>
          </a:xfrm>
          <a:prstGeom prst="line">
            <a:avLst/>
          </a:prstGeom>
          <a:noFill/>
          <a:ln w="38100">
            <a:solidFill>
              <a:srgbClr val="3366FF"/>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9226" name="Line 11"/>
          <p:cNvSpPr>
            <a:spLocks noChangeShapeType="1"/>
          </p:cNvSpPr>
          <p:nvPr/>
        </p:nvSpPr>
        <p:spPr bwMode="auto">
          <a:xfrm>
            <a:off x="6516688" y="1557338"/>
            <a:ext cx="684212" cy="0"/>
          </a:xfrm>
          <a:prstGeom prst="line">
            <a:avLst/>
          </a:prstGeom>
          <a:noFill/>
          <a:ln w="38100">
            <a:solidFill>
              <a:srgbClr val="3366FF"/>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9227" name="Line 12"/>
          <p:cNvSpPr>
            <a:spLocks noChangeShapeType="1"/>
          </p:cNvSpPr>
          <p:nvPr/>
        </p:nvSpPr>
        <p:spPr bwMode="auto">
          <a:xfrm>
            <a:off x="7812088" y="1557338"/>
            <a:ext cx="684212" cy="0"/>
          </a:xfrm>
          <a:prstGeom prst="line">
            <a:avLst/>
          </a:prstGeom>
          <a:noFill/>
          <a:ln w="38100">
            <a:solidFill>
              <a:srgbClr val="3366FF"/>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9228" name="Line 13"/>
          <p:cNvSpPr>
            <a:spLocks noChangeShapeType="1"/>
          </p:cNvSpPr>
          <p:nvPr/>
        </p:nvSpPr>
        <p:spPr bwMode="auto">
          <a:xfrm>
            <a:off x="4572000" y="1557338"/>
            <a:ext cx="684213" cy="0"/>
          </a:xfrm>
          <a:prstGeom prst="line">
            <a:avLst/>
          </a:prstGeom>
          <a:noFill/>
          <a:ln w="38100">
            <a:solidFill>
              <a:srgbClr val="FF99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9229" name="Line 14"/>
          <p:cNvSpPr>
            <a:spLocks noChangeShapeType="1"/>
          </p:cNvSpPr>
          <p:nvPr/>
        </p:nvSpPr>
        <p:spPr bwMode="auto">
          <a:xfrm>
            <a:off x="5867400" y="1557338"/>
            <a:ext cx="684213" cy="0"/>
          </a:xfrm>
          <a:prstGeom prst="line">
            <a:avLst/>
          </a:prstGeom>
          <a:noFill/>
          <a:ln w="38100">
            <a:solidFill>
              <a:srgbClr val="FF99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9230" name="Line 15"/>
          <p:cNvSpPr>
            <a:spLocks noChangeShapeType="1"/>
          </p:cNvSpPr>
          <p:nvPr/>
        </p:nvSpPr>
        <p:spPr bwMode="auto">
          <a:xfrm>
            <a:off x="7164388" y="1557338"/>
            <a:ext cx="684212" cy="0"/>
          </a:xfrm>
          <a:prstGeom prst="line">
            <a:avLst/>
          </a:prstGeom>
          <a:noFill/>
          <a:ln w="38100">
            <a:solidFill>
              <a:srgbClr val="FF99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9231" name="Line 16"/>
          <p:cNvSpPr>
            <a:spLocks noChangeShapeType="1"/>
          </p:cNvSpPr>
          <p:nvPr/>
        </p:nvSpPr>
        <p:spPr bwMode="auto">
          <a:xfrm>
            <a:off x="8459788" y="1557338"/>
            <a:ext cx="684212" cy="0"/>
          </a:xfrm>
          <a:prstGeom prst="line">
            <a:avLst/>
          </a:prstGeom>
          <a:noFill/>
          <a:ln w="38100">
            <a:solidFill>
              <a:srgbClr val="FF9900"/>
            </a:solidFill>
            <a:round/>
            <a:headEnd/>
            <a:tailEnd/>
          </a:ln>
          <a:extLst>
            <a:ext uri="{909E8E84-426E-40DD-AFC4-6F175D3DCCD1}">
              <a14:hiddenFill xmlns:a14="http://schemas.microsoft.com/office/drawing/2010/main">
                <a:noFill/>
              </a14:hiddenFill>
            </a:ext>
          </a:extLst>
        </p:spPr>
        <p:txBody>
          <a:bodyPr/>
          <a:lstStyle/>
          <a:p>
            <a:endParaRPr lang="en-GB"/>
          </a:p>
        </p:txBody>
      </p:sp>
      <p:pic>
        <p:nvPicPr>
          <p:cNvPr id="19" name="Picture 24" descr="DSCF1484"/>
          <p:cNvPicPr>
            <a:picLocks noChangeAspect="1" noChangeArrowheads="1"/>
          </p:cNvPicPr>
          <p:nvPr/>
        </p:nvPicPr>
        <p:blipFill>
          <a:blip r:embed="rId3">
            <a:extLst>
              <a:ext uri="{28A0092B-C50C-407E-A947-70E740481C1C}">
                <a14:useLocalDpi xmlns:a14="http://schemas.microsoft.com/office/drawing/2010/main" val="0"/>
              </a:ext>
            </a:extLst>
          </a:blip>
          <a:srcRect l="7289" t="5821"/>
          <a:stretch>
            <a:fillRect/>
          </a:stretch>
        </p:blipFill>
        <p:spPr bwMode="auto">
          <a:xfrm>
            <a:off x="395288" y="3357563"/>
            <a:ext cx="4321175" cy="32924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0" name="Text Box 20"/>
          <p:cNvSpPr txBox="1">
            <a:spLocks noChangeArrowheads="1"/>
          </p:cNvSpPr>
          <p:nvPr/>
        </p:nvSpPr>
        <p:spPr bwMode="auto">
          <a:xfrm>
            <a:off x="250825" y="2205038"/>
            <a:ext cx="3024188" cy="11080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50000"/>
              </a:spcBef>
              <a:buFontTx/>
              <a:buNone/>
            </a:pPr>
            <a:r>
              <a:rPr lang="en-GB" altLang="en-US" sz="1600" b="1">
                <a:latin typeface="Comic Sans MS" panose="030F0702030302020204" pitchFamily="66" charset="0"/>
              </a:rPr>
              <a:t>CONTINUOUS PROVISION</a:t>
            </a:r>
          </a:p>
          <a:p>
            <a:pPr eaLnBrk="1" hangingPunct="1">
              <a:spcBef>
                <a:spcPct val="50000"/>
              </a:spcBef>
              <a:buFontTx/>
              <a:buNone/>
            </a:pPr>
            <a:r>
              <a:rPr lang="en-GB" altLang="en-US" sz="2000"/>
              <a:t>INVESTIGATION AND EXPLORATION AREA</a:t>
            </a:r>
          </a:p>
        </p:txBody>
      </p:sp>
      <p:sp>
        <p:nvSpPr>
          <p:cNvPr id="21" name="AutoShape 19"/>
          <p:cNvSpPr>
            <a:spLocks noChangeArrowheads="1"/>
          </p:cNvSpPr>
          <p:nvPr/>
        </p:nvSpPr>
        <p:spPr bwMode="auto">
          <a:xfrm>
            <a:off x="4140200" y="2708275"/>
            <a:ext cx="863600" cy="287338"/>
          </a:xfrm>
          <a:prstGeom prst="rightArrow">
            <a:avLst>
              <a:gd name="adj1" fmla="val 50000"/>
              <a:gd name="adj2" fmla="val 75138"/>
            </a:avLst>
          </a:prstGeom>
          <a:solidFill>
            <a:srgbClr val="008000"/>
          </a:solidFill>
          <a:ln w="9525">
            <a:solidFill>
              <a:schemeClr val="tx1"/>
            </a:solidFill>
            <a:miter lim="800000"/>
            <a:headEnd/>
            <a:tailEnd/>
          </a:ln>
        </p:spPr>
        <p:txBody>
          <a:bodyPr wrap="none" anchor="ct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0"/>
              </a:spcBef>
              <a:buFontTx/>
              <a:buNone/>
            </a:pPr>
            <a:endParaRPr lang="en-GB" altLang="en-US" sz="1800"/>
          </a:p>
        </p:txBody>
      </p:sp>
      <p:pic>
        <p:nvPicPr>
          <p:cNvPr id="22" name="Picture 23" descr="DSCF1481"/>
          <p:cNvPicPr>
            <a:picLocks noChangeAspect="1" noChangeArrowheads="1"/>
          </p:cNvPicPr>
          <p:nvPr/>
        </p:nvPicPr>
        <p:blipFill>
          <a:blip r:embed="rId4">
            <a:extLst>
              <a:ext uri="{28A0092B-C50C-407E-A947-70E740481C1C}">
                <a14:useLocalDpi xmlns:a14="http://schemas.microsoft.com/office/drawing/2010/main" val="0"/>
              </a:ext>
            </a:extLst>
          </a:blip>
          <a:srcRect l="20923" t="7314" r="21820"/>
          <a:stretch>
            <a:fillRect/>
          </a:stretch>
        </p:blipFill>
        <p:spPr bwMode="auto">
          <a:xfrm>
            <a:off x="5292725" y="2420938"/>
            <a:ext cx="2670175" cy="32416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4" name="AutoShape 21"/>
          <p:cNvSpPr>
            <a:spLocks noChangeArrowheads="1"/>
          </p:cNvSpPr>
          <p:nvPr/>
        </p:nvSpPr>
        <p:spPr bwMode="auto">
          <a:xfrm rot="10800000">
            <a:off x="4572000" y="5732463"/>
            <a:ext cx="863600" cy="287337"/>
          </a:xfrm>
          <a:prstGeom prst="rightArrow">
            <a:avLst>
              <a:gd name="adj1" fmla="val 50000"/>
              <a:gd name="adj2" fmla="val 75138"/>
            </a:avLst>
          </a:prstGeom>
          <a:solidFill>
            <a:srgbClr val="008000"/>
          </a:solidFill>
          <a:ln w="9525">
            <a:solidFill>
              <a:schemeClr val="tx1"/>
            </a:solidFill>
            <a:miter lim="800000"/>
            <a:headEnd/>
            <a:tailEnd/>
          </a:ln>
        </p:spPr>
        <p:txBody>
          <a:bodyPr wrap="none" anchor="ct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0"/>
              </a:spcBef>
              <a:buFontTx/>
              <a:buNone/>
            </a:pPr>
            <a:endParaRPr lang="en-GB" altLang="en-US" sz="1800"/>
          </a:p>
        </p:txBody>
      </p:sp>
      <p:sp>
        <p:nvSpPr>
          <p:cNvPr id="25" name="Rectangle 24"/>
          <p:cNvSpPr>
            <a:spLocks noChangeArrowheads="1"/>
          </p:cNvSpPr>
          <p:nvPr/>
        </p:nvSpPr>
        <p:spPr bwMode="auto">
          <a:xfrm>
            <a:off x="5435600" y="5661025"/>
            <a:ext cx="3873500" cy="9540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50000"/>
              </a:spcBef>
              <a:buFontTx/>
              <a:buNone/>
            </a:pPr>
            <a:r>
              <a:rPr lang="en-GB" altLang="en-US" sz="1400" b="1">
                <a:latin typeface="Comic Sans MS" panose="030F0702030302020204" pitchFamily="66" charset="0"/>
              </a:rPr>
              <a:t>ENHANCING THE PROVISION</a:t>
            </a:r>
          </a:p>
          <a:p>
            <a:pPr eaLnBrk="1" hangingPunct="1">
              <a:spcBef>
                <a:spcPct val="50000"/>
              </a:spcBef>
              <a:buFontTx/>
              <a:buNone/>
            </a:pPr>
            <a:r>
              <a:rPr lang="en-GB" altLang="en-US" sz="1400">
                <a:latin typeface="Comic Sans MS" panose="030F0702030302020204" pitchFamily="66" charset="0"/>
              </a:rPr>
              <a:t>Resources that have been added to support </a:t>
            </a:r>
          </a:p>
          <a:p>
            <a:pPr eaLnBrk="1" hangingPunct="1">
              <a:spcBef>
                <a:spcPct val="50000"/>
              </a:spcBef>
              <a:buFontTx/>
              <a:buNone/>
            </a:pPr>
            <a:r>
              <a:rPr lang="en-GB" altLang="en-US" sz="1400">
                <a:latin typeface="Comic Sans MS" panose="030F0702030302020204" pitchFamily="66" charset="0"/>
              </a:rPr>
              <a:t>‘Our Garden’ theme.</a:t>
            </a:r>
          </a:p>
        </p:txBody>
      </p:sp>
      <p:sp>
        <p:nvSpPr>
          <p:cNvPr id="9239" name="TextBox 25"/>
          <p:cNvSpPr txBox="1">
            <a:spLocks noChangeArrowheads="1"/>
          </p:cNvSpPr>
          <p:nvPr/>
        </p:nvSpPr>
        <p:spPr bwMode="auto">
          <a:xfrm>
            <a:off x="0" y="1700213"/>
            <a:ext cx="7812088" cy="3698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0"/>
              </a:spcBef>
              <a:buFontTx/>
              <a:buNone/>
            </a:pPr>
            <a:r>
              <a:rPr lang="en-GB" altLang="en-US" sz="1800" b="1">
                <a:solidFill>
                  <a:srgbClr val="0070C0"/>
                </a:solidFill>
              </a:rPr>
              <a:t>WHAT DO WE MEAN BY ‘ENHANCING THE PROVISION’?</a:t>
            </a:r>
          </a:p>
        </p:txBody>
      </p:sp>
    </p:spTree>
    <p:extLst>
      <p:ext uri="{BB962C8B-B14F-4D97-AF65-F5344CB8AC3E}">
        <p14:creationId xmlns:p14="http://schemas.microsoft.com/office/powerpoint/2010/main" val="2856324599"/>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4" presetClass="entr" presetSubtype="16" fill="hold" grpId="0" nodeType="clickEffect">
                                  <p:stCondLst>
                                    <p:cond delay="0"/>
                                  </p:stCondLst>
                                  <p:childTnLst>
                                    <p:set>
                                      <p:cBhvr>
                                        <p:cTn id="6" dur="1" fill="hold">
                                          <p:stCondLst>
                                            <p:cond delay="0"/>
                                          </p:stCondLst>
                                        </p:cTn>
                                        <p:tgtEl>
                                          <p:spTgt spid="20"/>
                                        </p:tgtEl>
                                        <p:attrNameLst>
                                          <p:attrName>style.visibility</p:attrName>
                                        </p:attrNameLst>
                                      </p:cBhvr>
                                      <p:to>
                                        <p:strVal val="visible"/>
                                      </p:to>
                                    </p:set>
                                    <p:animEffect transition="in" filter="box(in)">
                                      <p:cBhvr>
                                        <p:cTn id="7" dur="500"/>
                                        <p:tgtEl>
                                          <p:spTgt spid="20"/>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4" presetClass="entr" presetSubtype="16" fill="hold" grpId="0" nodeType="clickEffect">
                                  <p:stCondLst>
                                    <p:cond delay="0"/>
                                  </p:stCondLst>
                                  <p:childTnLst>
                                    <p:set>
                                      <p:cBhvr>
                                        <p:cTn id="11" dur="1" fill="hold">
                                          <p:stCondLst>
                                            <p:cond delay="0"/>
                                          </p:stCondLst>
                                        </p:cTn>
                                        <p:tgtEl>
                                          <p:spTgt spid="21"/>
                                        </p:tgtEl>
                                        <p:attrNameLst>
                                          <p:attrName>style.visibility</p:attrName>
                                        </p:attrNameLst>
                                      </p:cBhvr>
                                      <p:to>
                                        <p:strVal val="visible"/>
                                      </p:to>
                                    </p:set>
                                    <p:animEffect transition="in" filter="box(in)">
                                      <p:cBhvr>
                                        <p:cTn id="12" dur="500"/>
                                        <p:tgtEl>
                                          <p:spTgt spid="21"/>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3" presetClass="entr" presetSubtype="10" fill="hold" nodeType="clickEffect">
                                  <p:stCondLst>
                                    <p:cond delay="0"/>
                                  </p:stCondLst>
                                  <p:childTnLst>
                                    <p:set>
                                      <p:cBhvr>
                                        <p:cTn id="16" dur="1" fill="hold">
                                          <p:stCondLst>
                                            <p:cond delay="0"/>
                                          </p:stCondLst>
                                        </p:cTn>
                                        <p:tgtEl>
                                          <p:spTgt spid="22"/>
                                        </p:tgtEl>
                                        <p:attrNameLst>
                                          <p:attrName>style.visibility</p:attrName>
                                        </p:attrNameLst>
                                      </p:cBhvr>
                                      <p:to>
                                        <p:strVal val="visible"/>
                                      </p:to>
                                    </p:set>
                                    <p:animEffect transition="in" filter="blinds(horizontal)">
                                      <p:cBhvr>
                                        <p:cTn id="17" dur="500"/>
                                        <p:tgtEl>
                                          <p:spTgt spid="22"/>
                                        </p:tgtEl>
                                      </p:cBhvr>
                                    </p:animEffect>
                                  </p:childTnLst>
                                </p:cTn>
                              </p:par>
                            </p:childTnLst>
                          </p:cTn>
                        </p:par>
                      </p:childTnLst>
                    </p:cTn>
                  </p:par>
                  <p:par>
                    <p:cTn id="18" fill="hold" nodeType="clickPar">
                      <p:stCondLst>
                        <p:cond delay="indefinite"/>
                      </p:stCondLst>
                      <p:childTnLst>
                        <p:par>
                          <p:cTn id="19" fill="hold" nodeType="withGroup">
                            <p:stCondLst>
                              <p:cond delay="0"/>
                            </p:stCondLst>
                            <p:childTnLst>
                              <p:par>
                                <p:cTn id="20" presetID="3" presetClass="entr" presetSubtype="10" fill="hold" grpId="0" nodeType="clickEffect">
                                  <p:stCondLst>
                                    <p:cond delay="0"/>
                                  </p:stCondLst>
                                  <p:childTnLst>
                                    <p:set>
                                      <p:cBhvr>
                                        <p:cTn id="21" dur="1" fill="hold">
                                          <p:stCondLst>
                                            <p:cond delay="0"/>
                                          </p:stCondLst>
                                        </p:cTn>
                                        <p:tgtEl>
                                          <p:spTgt spid="25"/>
                                        </p:tgtEl>
                                        <p:attrNameLst>
                                          <p:attrName>style.visibility</p:attrName>
                                        </p:attrNameLst>
                                      </p:cBhvr>
                                      <p:to>
                                        <p:strVal val="visible"/>
                                      </p:to>
                                    </p:set>
                                    <p:animEffect transition="in" filter="blinds(horizontal)">
                                      <p:cBhvr>
                                        <p:cTn id="22" dur="500"/>
                                        <p:tgtEl>
                                          <p:spTgt spid="25"/>
                                        </p:tgtEl>
                                      </p:cBhvr>
                                    </p:animEffect>
                                  </p:childTnLst>
                                </p:cTn>
                              </p:par>
                            </p:childTnLst>
                          </p:cTn>
                        </p:par>
                      </p:childTnLst>
                    </p:cTn>
                  </p:par>
                  <p:par>
                    <p:cTn id="23" fill="hold" nodeType="clickPar">
                      <p:stCondLst>
                        <p:cond delay="indefinite"/>
                      </p:stCondLst>
                      <p:childTnLst>
                        <p:par>
                          <p:cTn id="24" fill="hold" nodeType="withGroup">
                            <p:stCondLst>
                              <p:cond delay="0"/>
                            </p:stCondLst>
                            <p:childTnLst>
                              <p:par>
                                <p:cTn id="25" presetID="3" presetClass="entr" presetSubtype="10" fill="hold" grpId="0" nodeType="clickEffect">
                                  <p:stCondLst>
                                    <p:cond delay="0"/>
                                  </p:stCondLst>
                                  <p:childTnLst>
                                    <p:set>
                                      <p:cBhvr>
                                        <p:cTn id="26" dur="1" fill="hold">
                                          <p:stCondLst>
                                            <p:cond delay="0"/>
                                          </p:stCondLst>
                                        </p:cTn>
                                        <p:tgtEl>
                                          <p:spTgt spid="24"/>
                                        </p:tgtEl>
                                        <p:attrNameLst>
                                          <p:attrName>style.visibility</p:attrName>
                                        </p:attrNameLst>
                                      </p:cBhvr>
                                      <p:to>
                                        <p:strVal val="visible"/>
                                      </p:to>
                                    </p:set>
                                    <p:animEffect transition="in" filter="blinds(horizontal)">
                                      <p:cBhvr>
                                        <p:cTn id="27" dur="500"/>
                                        <p:tgtEl>
                                          <p:spTgt spid="24"/>
                                        </p:tgtEl>
                                      </p:cBhvr>
                                    </p:animEffect>
                                  </p:childTnLst>
                                </p:cTn>
                              </p:par>
                            </p:childTnLst>
                          </p:cTn>
                        </p:par>
                      </p:childTnLst>
                    </p:cTn>
                  </p:par>
                  <p:par>
                    <p:cTn id="28" fill="hold" nodeType="clickPar">
                      <p:stCondLst>
                        <p:cond delay="indefinite"/>
                      </p:stCondLst>
                      <p:childTnLst>
                        <p:par>
                          <p:cTn id="29" fill="hold" nodeType="withGroup">
                            <p:stCondLst>
                              <p:cond delay="0"/>
                            </p:stCondLst>
                            <p:childTnLst>
                              <p:par>
                                <p:cTn id="30" presetID="4" presetClass="entr" presetSubtype="16" fill="hold" nodeType="clickEffect">
                                  <p:stCondLst>
                                    <p:cond delay="0"/>
                                  </p:stCondLst>
                                  <p:childTnLst>
                                    <p:set>
                                      <p:cBhvr>
                                        <p:cTn id="31" dur="1" fill="hold">
                                          <p:stCondLst>
                                            <p:cond delay="0"/>
                                          </p:stCondLst>
                                        </p:cTn>
                                        <p:tgtEl>
                                          <p:spTgt spid="19"/>
                                        </p:tgtEl>
                                        <p:attrNameLst>
                                          <p:attrName>style.visibility</p:attrName>
                                        </p:attrNameLst>
                                      </p:cBhvr>
                                      <p:to>
                                        <p:strVal val="visible"/>
                                      </p:to>
                                    </p:set>
                                    <p:animEffect transition="in" filter="box(in)">
                                      <p:cBhvr>
                                        <p:cTn id="32" dur="500"/>
                                        <p:tgtEl>
                                          <p:spTgt spid="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0" grpId="0"/>
      <p:bldP spid="21" grpId="0" animBg="1"/>
      <p:bldP spid="24" grpId="0" animBg="1"/>
      <p:bldP spid="25" grpId="0"/>
    </p:bld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Line 3"/>
          <p:cNvSpPr>
            <a:spLocks noChangeShapeType="1"/>
          </p:cNvSpPr>
          <p:nvPr/>
        </p:nvSpPr>
        <p:spPr bwMode="auto">
          <a:xfrm>
            <a:off x="0" y="1557338"/>
            <a:ext cx="684213" cy="0"/>
          </a:xfrm>
          <a:prstGeom prst="line">
            <a:avLst/>
          </a:prstGeom>
          <a:noFill/>
          <a:ln w="38100">
            <a:solidFill>
              <a:srgbClr val="3366FF"/>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11267" name="Line 4"/>
          <p:cNvSpPr>
            <a:spLocks noChangeShapeType="1"/>
          </p:cNvSpPr>
          <p:nvPr/>
        </p:nvSpPr>
        <p:spPr bwMode="auto">
          <a:xfrm>
            <a:off x="684213" y="1557338"/>
            <a:ext cx="684212" cy="0"/>
          </a:xfrm>
          <a:prstGeom prst="line">
            <a:avLst/>
          </a:prstGeom>
          <a:noFill/>
          <a:ln w="38100">
            <a:solidFill>
              <a:srgbClr val="FF99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11268" name="Line 5"/>
          <p:cNvSpPr>
            <a:spLocks noChangeShapeType="1"/>
          </p:cNvSpPr>
          <p:nvPr/>
        </p:nvSpPr>
        <p:spPr bwMode="auto">
          <a:xfrm>
            <a:off x="1331913" y="1557338"/>
            <a:ext cx="684212" cy="0"/>
          </a:xfrm>
          <a:prstGeom prst="line">
            <a:avLst/>
          </a:prstGeom>
          <a:noFill/>
          <a:ln w="38100">
            <a:solidFill>
              <a:srgbClr val="3366FF"/>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11269" name="Line 6"/>
          <p:cNvSpPr>
            <a:spLocks noChangeShapeType="1"/>
          </p:cNvSpPr>
          <p:nvPr/>
        </p:nvSpPr>
        <p:spPr bwMode="auto">
          <a:xfrm>
            <a:off x="1979613" y="1557338"/>
            <a:ext cx="684212" cy="0"/>
          </a:xfrm>
          <a:prstGeom prst="line">
            <a:avLst/>
          </a:prstGeom>
          <a:noFill/>
          <a:ln w="38100">
            <a:solidFill>
              <a:srgbClr val="FF99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11270" name="Line 7"/>
          <p:cNvSpPr>
            <a:spLocks noChangeShapeType="1"/>
          </p:cNvSpPr>
          <p:nvPr/>
        </p:nvSpPr>
        <p:spPr bwMode="auto">
          <a:xfrm>
            <a:off x="2627313" y="1557338"/>
            <a:ext cx="684212" cy="0"/>
          </a:xfrm>
          <a:prstGeom prst="line">
            <a:avLst/>
          </a:prstGeom>
          <a:noFill/>
          <a:ln w="38100">
            <a:solidFill>
              <a:srgbClr val="3366FF"/>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11271" name="Line 8"/>
          <p:cNvSpPr>
            <a:spLocks noChangeShapeType="1"/>
          </p:cNvSpPr>
          <p:nvPr/>
        </p:nvSpPr>
        <p:spPr bwMode="auto">
          <a:xfrm>
            <a:off x="3276600" y="1557338"/>
            <a:ext cx="684213" cy="0"/>
          </a:xfrm>
          <a:prstGeom prst="line">
            <a:avLst/>
          </a:prstGeom>
          <a:noFill/>
          <a:ln w="38100">
            <a:solidFill>
              <a:srgbClr val="FF99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11272" name="Line 9"/>
          <p:cNvSpPr>
            <a:spLocks noChangeShapeType="1"/>
          </p:cNvSpPr>
          <p:nvPr/>
        </p:nvSpPr>
        <p:spPr bwMode="auto">
          <a:xfrm>
            <a:off x="3924300" y="1557338"/>
            <a:ext cx="684213" cy="0"/>
          </a:xfrm>
          <a:prstGeom prst="line">
            <a:avLst/>
          </a:prstGeom>
          <a:noFill/>
          <a:ln w="38100">
            <a:solidFill>
              <a:srgbClr val="3366FF"/>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11273" name="Line 10"/>
          <p:cNvSpPr>
            <a:spLocks noChangeShapeType="1"/>
          </p:cNvSpPr>
          <p:nvPr/>
        </p:nvSpPr>
        <p:spPr bwMode="auto">
          <a:xfrm>
            <a:off x="5219700" y="1557338"/>
            <a:ext cx="684213" cy="0"/>
          </a:xfrm>
          <a:prstGeom prst="line">
            <a:avLst/>
          </a:prstGeom>
          <a:noFill/>
          <a:ln w="38100">
            <a:solidFill>
              <a:srgbClr val="3366FF"/>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11274" name="Line 11"/>
          <p:cNvSpPr>
            <a:spLocks noChangeShapeType="1"/>
          </p:cNvSpPr>
          <p:nvPr/>
        </p:nvSpPr>
        <p:spPr bwMode="auto">
          <a:xfrm>
            <a:off x="6516688" y="1557338"/>
            <a:ext cx="684212" cy="0"/>
          </a:xfrm>
          <a:prstGeom prst="line">
            <a:avLst/>
          </a:prstGeom>
          <a:noFill/>
          <a:ln w="38100">
            <a:solidFill>
              <a:srgbClr val="3366FF"/>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11275" name="Line 12"/>
          <p:cNvSpPr>
            <a:spLocks noChangeShapeType="1"/>
          </p:cNvSpPr>
          <p:nvPr/>
        </p:nvSpPr>
        <p:spPr bwMode="auto">
          <a:xfrm>
            <a:off x="7812088" y="1557338"/>
            <a:ext cx="684212" cy="0"/>
          </a:xfrm>
          <a:prstGeom prst="line">
            <a:avLst/>
          </a:prstGeom>
          <a:noFill/>
          <a:ln w="38100">
            <a:solidFill>
              <a:srgbClr val="3366FF"/>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11276" name="Line 13"/>
          <p:cNvSpPr>
            <a:spLocks noChangeShapeType="1"/>
          </p:cNvSpPr>
          <p:nvPr/>
        </p:nvSpPr>
        <p:spPr bwMode="auto">
          <a:xfrm>
            <a:off x="4572000" y="1557338"/>
            <a:ext cx="684213" cy="0"/>
          </a:xfrm>
          <a:prstGeom prst="line">
            <a:avLst/>
          </a:prstGeom>
          <a:noFill/>
          <a:ln w="38100">
            <a:solidFill>
              <a:srgbClr val="FF99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11277" name="Line 14"/>
          <p:cNvSpPr>
            <a:spLocks noChangeShapeType="1"/>
          </p:cNvSpPr>
          <p:nvPr/>
        </p:nvSpPr>
        <p:spPr bwMode="auto">
          <a:xfrm>
            <a:off x="5867400" y="1557338"/>
            <a:ext cx="684213" cy="0"/>
          </a:xfrm>
          <a:prstGeom prst="line">
            <a:avLst/>
          </a:prstGeom>
          <a:noFill/>
          <a:ln w="38100">
            <a:solidFill>
              <a:srgbClr val="FF99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11278" name="Line 15"/>
          <p:cNvSpPr>
            <a:spLocks noChangeShapeType="1"/>
          </p:cNvSpPr>
          <p:nvPr/>
        </p:nvSpPr>
        <p:spPr bwMode="auto">
          <a:xfrm>
            <a:off x="7164388" y="1557338"/>
            <a:ext cx="684212" cy="0"/>
          </a:xfrm>
          <a:prstGeom prst="line">
            <a:avLst/>
          </a:prstGeom>
          <a:noFill/>
          <a:ln w="38100">
            <a:solidFill>
              <a:srgbClr val="FF99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11279" name="Line 16"/>
          <p:cNvSpPr>
            <a:spLocks noChangeShapeType="1"/>
          </p:cNvSpPr>
          <p:nvPr/>
        </p:nvSpPr>
        <p:spPr bwMode="auto">
          <a:xfrm>
            <a:off x="8459788" y="1557338"/>
            <a:ext cx="684212" cy="0"/>
          </a:xfrm>
          <a:prstGeom prst="line">
            <a:avLst/>
          </a:prstGeom>
          <a:noFill/>
          <a:ln w="38100">
            <a:solidFill>
              <a:srgbClr val="FF99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11281" name="TextBox 18"/>
          <p:cNvSpPr txBox="1">
            <a:spLocks noChangeArrowheads="1"/>
          </p:cNvSpPr>
          <p:nvPr/>
        </p:nvSpPr>
        <p:spPr bwMode="auto">
          <a:xfrm>
            <a:off x="179388" y="1844824"/>
            <a:ext cx="9144000" cy="707886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0"/>
              </a:spcBef>
              <a:buFontTx/>
              <a:buNone/>
            </a:pPr>
            <a:r>
              <a:rPr lang="en-GB" altLang="en-US" b="1" dirty="0">
                <a:solidFill>
                  <a:srgbClr val="0070C0"/>
                </a:solidFill>
              </a:rPr>
              <a:t>WHY DO WE NEED TO ‘ENHANCE THE PROVISION’?</a:t>
            </a:r>
          </a:p>
          <a:p>
            <a:pPr eaLnBrk="1" hangingPunct="1">
              <a:spcBef>
                <a:spcPct val="0"/>
              </a:spcBef>
              <a:buFontTx/>
              <a:buNone/>
            </a:pPr>
            <a:endParaRPr lang="en-GB" altLang="en-US" b="1" dirty="0">
              <a:solidFill>
                <a:srgbClr val="0070C0"/>
              </a:solidFill>
            </a:endParaRPr>
          </a:p>
          <a:p>
            <a:pPr eaLnBrk="1" hangingPunct="1">
              <a:spcBef>
                <a:spcPct val="0"/>
              </a:spcBef>
              <a:buFontTx/>
              <a:buNone/>
            </a:pPr>
            <a:r>
              <a:rPr lang="en-GB" altLang="en-US" sz="2800" dirty="0">
                <a:solidFill>
                  <a:srgbClr val="0070C0"/>
                </a:solidFill>
              </a:rPr>
              <a:t>By enhancing the provision we are able to introduce new </a:t>
            </a:r>
            <a:r>
              <a:rPr lang="en-GB" altLang="en-US" sz="2800" b="1" i="1" u="sng" dirty="0">
                <a:solidFill>
                  <a:srgbClr val="0070C0"/>
                </a:solidFill>
              </a:rPr>
              <a:t>skills</a:t>
            </a:r>
            <a:r>
              <a:rPr lang="en-GB" altLang="en-US" sz="2800" dirty="0">
                <a:solidFill>
                  <a:srgbClr val="0070C0"/>
                </a:solidFill>
              </a:rPr>
              <a:t>, </a:t>
            </a:r>
            <a:r>
              <a:rPr lang="en-GB" altLang="en-US" sz="2800" b="1" i="1" u="sng" dirty="0">
                <a:solidFill>
                  <a:srgbClr val="0070C0"/>
                </a:solidFill>
              </a:rPr>
              <a:t>concepts</a:t>
            </a:r>
            <a:r>
              <a:rPr lang="en-GB" altLang="en-US" sz="2800" dirty="0">
                <a:solidFill>
                  <a:srgbClr val="0070C0"/>
                </a:solidFill>
              </a:rPr>
              <a:t> and </a:t>
            </a:r>
            <a:r>
              <a:rPr lang="en-GB" altLang="en-US" sz="2800" b="1" i="1" u="sng" dirty="0">
                <a:solidFill>
                  <a:srgbClr val="0070C0"/>
                </a:solidFill>
              </a:rPr>
              <a:t>information.</a:t>
            </a:r>
          </a:p>
          <a:p>
            <a:pPr eaLnBrk="1" hangingPunct="1">
              <a:spcBef>
                <a:spcPct val="0"/>
              </a:spcBef>
              <a:buFontTx/>
              <a:buNone/>
            </a:pPr>
            <a:endParaRPr lang="en-GB" altLang="en-US" sz="2800" b="1" i="1" u="sng" dirty="0">
              <a:solidFill>
                <a:srgbClr val="0070C0"/>
              </a:solidFill>
            </a:endParaRPr>
          </a:p>
          <a:p>
            <a:pPr eaLnBrk="1" hangingPunct="1">
              <a:spcBef>
                <a:spcPct val="0"/>
              </a:spcBef>
              <a:buFontTx/>
              <a:buNone/>
            </a:pPr>
            <a:endParaRPr lang="en-GB" altLang="en-US" sz="2800" dirty="0">
              <a:solidFill>
                <a:srgbClr val="0070C0"/>
              </a:solidFill>
            </a:endParaRPr>
          </a:p>
          <a:p>
            <a:pPr eaLnBrk="1" hangingPunct="1">
              <a:spcBef>
                <a:spcPct val="0"/>
              </a:spcBef>
              <a:buFontTx/>
              <a:buNone/>
            </a:pPr>
            <a:r>
              <a:rPr lang="en-GB" altLang="en-US" sz="2800" dirty="0">
                <a:solidFill>
                  <a:srgbClr val="0070C0"/>
                </a:solidFill>
              </a:rPr>
              <a:t>We are able to ensure children are moving along the</a:t>
            </a:r>
          </a:p>
          <a:p>
            <a:pPr eaLnBrk="1" hangingPunct="1">
              <a:spcBef>
                <a:spcPct val="0"/>
              </a:spcBef>
              <a:buFontTx/>
              <a:buNone/>
            </a:pPr>
            <a:r>
              <a:rPr lang="en-GB" altLang="en-US" sz="2800" dirty="0">
                <a:solidFill>
                  <a:srgbClr val="0070C0"/>
                </a:solidFill>
              </a:rPr>
              <a:t>Foundation Phase </a:t>
            </a:r>
            <a:r>
              <a:rPr lang="en-GB" altLang="en-US" sz="2800" b="1" u="sng" dirty="0">
                <a:solidFill>
                  <a:srgbClr val="0070C0"/>
                </a:solidFill>
              </a:rPr>
              <a:t>learning continuum  </a:t>
            </a:r>
            <a:r>
              <a:rPr lang="en-GB" altLang="en-US" sz="2800" dirty="0">
                <a:solidFill>
                  <a:srgbClr val="0070C0"/>
                </a:solidFill>
              </a:rPr>
              <a:t>i.e. The Foundation Phase </a:t>
            </a:r>
            <a:r>
              <a:rPr lang="en-GB" altLang="en-US" sz="2800" b="1" u="sng" dirty="0">
                <a:solidFill>
                  <a:srgbClr val="0070C0"/>
                </a:solidFill>
              </a:rPr>
              <a:t>Outcomes</a:t>
            </a:r>
            <a:r>
              <a:rPr lang="en-GB" altLang="en-US" sz="2800" dirty="0">
                <a:solidFill>
                  <a:srgbClr val="0070C0"/>
                </a:solidFill>
              </a:rPr>
              <a:t>.</a:t>
            </a:r>
          </a:p>
          <a:p>
            <a:pPr eaLnBrk="1" hangingPunct="1">
              <a:spcBef>
                <a:spcPct val="0"/>
              </a:spcBef>
              <a:buFontTx/>
              <a:buNone/>
            </a:pPr>
            <a:endParaRPr lang="en-GB" altLang="en-US" sz="2800" b="1" u="sng" dirty="0">
              <a:solidFill>
                <a:srgbClr val="0070C0"/>
              </a:solidFill>
            </a:endParaRPr>
          </a:p>
          <a:p>
            <a:pPr eaLnBrk="1" hangingPunct="1">
              <a:spcBef>
                <a:spcPct val="0"/>
              </a:spcBef>
              <a:buFontTx/>
              <a:buNone/>
            </a:pPr>
            <a:endParaRPr lang="en-GB" altLang="en-US" sz="2800" b="1" dirty="0">
              <a:solidFill>
                <a:srgbClr val="0070C0"/>
              </a:solidFill>
            </a:endParaRPr>
          </a:p>
          <a:p>
            <a:pPr eaLnBrk="1" hangingPunct="1">
              <a:spcBef>
                <a:spcPct val="0"/>
              </a:spcBef>
              <a:buFontTx/>
              <a:buNone/>
            </a:pPr>
            <a:endParaRPr lang="en-GB" altLang="en-US" sz="2800" b="1" dirty="0">
              <a:solidFill>
                <a:srgbClr val="0070C0"/>
              </a:solidFill>
            </a:endParaRPr>
          </a:p>
          <a:p>
            <a:pPr eaLnBrk="1" hangingPunct="1">
              <a:spcBef>
                <a:spcPct val="0"/>
              </a:spcBef>
              <a:buFontTx/>
              <a:buNone/>
            </a:pPr>
            <a:endParaRPr lang="en-GB" altLang="en-US" sz="2800" b="1" dirty="0">
              <a:solidFill>
                <a:srgbClr val="0070C0"/>
              </a:solidFill>
            </a:endParaRPr>
          </a:p>
          <a:p>
            <a:pPr eaLnBrk="1" hangingPunct="1">
              <a:spcBef>
                <a:spcPct val="0"/>
              </a:spcBef>
              <a:buFontTx/>
              <a:buNone/>
            </a:pPr>
            <a:endParaRPr lang="en-GB" altLang="en-US" b="1" dirty="0">
              <a:solidFill>
                <a:srgbClr val="0070C0"/>
              </a:solidFill>
            </a:endParaRPr>
          </a:p>
          <a:p>
            <a:pPr eaLnBrk="1" hangingPunct="1">
              <a:spcBef>
                <a:spcPct val="0"/>
              </a:spcBef>
              <a:buFontTx/>
              <a:buNone/>
            </a:pPr>
            <a:endParaRPr lang="en-GB" altLang="en-US" b="1" dirty="0">
              <a:solidFill>
                <a:srgbClr val="0070C0"/>
              </a:solidFill>
            </a:endParaRPr>
          </a:p>
          <a:p>
            <a:pPr eaLnBrk="1" hangingPunct="1">
              <a:spcBef>
                <a:spcPct val="0"/>
              </a:spcBef>
              <a:buFontTx/>
              <a:buNone/>
            </a:pPr>
            <a:endParaRPr lang="en-GB" altLang="en-US" sz="1800" b="1" dirty="0">
              <a:solidFill>
                <a:srgbClr val="0070C0"/>
              </a:solidFill>
            </a:endParaRPr>
          </a:p>
        </p:txBody>
      </p:sp>
    </p:spTree>
    <p:extLst>
      <p:ext uri="{BB962C8B-B14F-4D97-AF65-F5344CB8AC3E}">
        <p14:creationId xmlns:p14="http://schemas.microsoft.com/office/powerpoint/2010/main" val="869049503"/>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Line 3"/>
          <p:cNvSpPr>
            <a:spLocks noChangeShapeType="1"/>
          </p:cNvSpPr>
          <p:nvPr/>
        </p:nvSpPr>
        <p:spPr bwMode="auto">
          <a:xfrm>
            <a:off x="0" y="1557338"/>
            <a:ext cx="684213" cy="0"/>
          </a:xfrm>
          <a:prstGeom prst="line">
            <a:avLst/>
          </a:prstGeom>
          <a:noFill/>
          <a:ln w="38100">
            <a:solidFill>
              <a:srgbClr val="3366FF"/>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13315" name="Line 4"/>
          <p:cNvSpPr>
            <a:spLocks noChangeShapeType="1"/>
          </p:cNvSpPr>
          <p:nvPr/>
        </p:nvSpPr>
        <p:spPr bwMode="auto">
          <a:xfrm>
            <a:off x="684213" y="1557338"/>
            <a:ext cx="684212" cy="0"/>
          </a:xfrm>
          <a:prstGeom prst="line">
            <a:avLst/>
          </a:prstGeom>
          <a:noFill/>
          <a:ln w="38100">
            <a:solidFill>
              <a:srgbClr val="FF99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13316" name="Line 5"/>
          <p:cNvSpPr>
            <a:spLocks noChangeShapeType="1"/>
          </p:cNvSpPr>
          <p:nvPr/>
        </p:nvSpPr>
        <p:spPr bwMode="auto">
          <a:xfrm>
            <a:off x="1331913" y="1557338"/>
            <a:ext cx="684212" cy="0"/>
          </a:xfrm>
          <a:prstGeom prst="line">
            <a:avLst/>
          </a:prstGeom>
          <a:noFill/>
          <a:ln w="38100">
            <a:solidFill>
              <a:srgbClr val="3366FF"/>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13317" name="Line 6"/>
          <p:cNvSpPr>
            <a:spLocks noChangeShapeType="1"/>
          </p:cNvSpPr>
          <p:nvPr/>
        </p:nvSpPr>
        <p:spPr bwMode="auto">
          <a:xfrm>
            <a:off x="1979613" y="1557338"/>
            <a:ext cx="684212" cy="0"/>
          </a:xfrm>
          <a:prstGeom prst="line">
            <a:avLst/>
          </a:prstGeom>
          <a:noFill/>
          <a:ln w="38100">
            <a:solidFill>
              <a:srgbClr val="FF99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13318" name="Line 7"/>
          <p:cNvSpPr>
            <a:spLocks noChangeShapeType="1"/>
          </p:cNvSpPr>
          <p:nvPr/>
        </p:nvSpPr>
        <p:spPr bwMode="auto">
          <a:xfrm>
            <a:off x="2627313" y="1557338"/>
            <a:ext cx="684212" cy="0"/>
          </a:xfrm>
          <a:prstGeom prst="line">
            <a:avLst/>
          </a:prstGeom>
          <a:noFill/>
          <a:ln w="38100">
            <a:solidFill>
              <a:srgbClr val="3366FF"/>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13319" name="Line 8"/>
          <p:cNvSpPr>
            <a:spLocks noChangeShapeType="1"/>
          </p:cNvSpPr>
          <p:nvPr/>
        </p:nvSpPr>
        <p:spPr bwMode="auto">
          <a:xfrm>
            <a:off x="3276600" y="1557338"/>
            <a:ext cx="684213" cy="0"/>
          </a:xfrm>
          <a:prstGeom prst="line">
            <a:avLst/>
          </a:prstGeom>
          <a:noFill/>
          <a:ln w="38100">
            <a:solidFill>
              <a:srgbClr val="FF99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13320" name="Line 9"/>
          <p:cNvSpPr>
            <a:spLocks noChangeShapeType="1"/>
          </p:cNvSpPr>
          <p:nvPr/>
        </p:nvSpPr>
        <p:spPr bwMode="auto">
          <a:xfrm>
            <a:off x="3924300" y="1557338"/>
            <a:ext cx="684213" cy="0"/>
          </a:xfrm>
          <a:prstGeom prst="line">
            <a:avLst/>
          </a:prstGeom>
          <a:noFill/>
          <a:ln w="38100">
            <a:solidFill>
              <a:srgbClr val="3366FF"/>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13321" name="Line 10"/>
          <p:cNvSpPr>
            <a:spLocks noChangeShapeType="1"/>
          </p:cNvSpPr>
          <p:nvPr/>
        </p:nvSpPr>
        <p:spPr bwMode="auto">
          <a:xfrm>
            <a:off x="5219700" y="1557338"/>
            <a:ext cx="684213" cy="0"/>
          </a:xfrm>
          <a:prstGeom prst="line">
            <a:avLst/>
          </a:prstGeom>
          <a:noFill/>
          <a:ln w="38100">
            <a:solidFill>
              <a:srgbClr val="3366FF"/>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13322" name="Line 11"/>
          <p:cNvSpPr>
            <a:spLocks noChangeShapeType="1"/>
          </p:cNvSpPr>
          <p:nvPr/>
        </p:nvSpPr>
        <p:spPr bwMode="auto">
          <a:xfrm>
            <a:off x="6516688" y="1557338"/>
            <a:ext cx="684212" cy="0"/>
          </a:xfrm>
          <a:prstGeom prst="line">
            <a:avLst/>
          </a:prstGeom>
          <a:noFill/>
          <a:ln w="38100">
            <a:solidFill>
              <a:srgbClr val="3366FF"/>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13323" name="Line 12"/>
          <p:cNvSpPr>
            <a:spLocks noChangeShapeType="1"/>
          </p:cNvSpPr>
          <p:nvPr/>
        </p:nvSpPr>
        <p:spPr bwMode="auto">
          <a:xfrm>
            <a:off x="7812088" y="1557338"/>
            <a:ext cx="684212" cy="0"/>
          </a:xfrm>
          <a:prstGeom prst="line">
            <a:avLst/>
          </a:prstGeom>
          <a:noFill/>
          <a:ln w="38100">
            <a:solidFill>
              <a:srgbClr val="3366FF"/>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13324" name="Line 13"/>
          <p:cNvSpPr>
            <a:spLocks noChangeShapeType="1"/>
          </p:cNvSpPr>
          <p:nvPr/>
        </p:nvSpPr>
        <p:spPr bwMode="auto">
          <a:xfrm>
            <a:off x="4572000" y="1557338"/>
            <a:ext cx="684213" cy="0"/>
          </a:xfrm>
          <a:prstGeom prst="line">
            <a:avLst/>
          </a:prstGeom>
          <a:noFill/>
          <a:ln w="38100">
            <a:solidFill>
              <a:srgbClr val="FF99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13325" name="Line 14"/>
          <p:cNvSpPr>
            <a:spLocks noChangeShapeType="1"/>
          </p:cNvSpPr>
          <p:nvPr/>
        </p:nvSpPr>
        <p:spPr bwMode="auto">
          <a:xfrm>
            <a:off x="5867400" y="1557338"/>
            <a:ext cx="684213" cy="0"/>
          </a:xfrm>
          <a:prstGeom prst="line">
            <a:avLst/>
          </a:prstGeom>
          <a:noFill/>
          <a:ln w="38100">
            <a:solidFill>
              <a:srgbClr val="FF99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13326" name="Line 15"/>
          <p:cNvSpPr>
            <a:spLocks noChangeShapeType="1"/>
          </p:cNvSpPr>
          <p:nvPr/>
        </p:nvSpPr>
        <p:spPr bwMode="auto">
          <a:xfrm>
            <a:off x="7164388" y="1557338"/>
            <a:ext cx="684212" cy="0"/>
          </a:xfrm>
          <a:prstGeom prst="line">
            <a:avLst/>
          </a:prstGeom>
          <a:noFill/>
          <a:ln w="38100">
            <a:solidFill>
              <a:srgbClr val="FF99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13327" name="Line 16"/>
          <p:cNvSpPr>
            <a:spLocks noChangeShapeType="1"/>
          </p:cNvSpPr>
          <p:nvPr/>
        </p:nvSpPr>
        <p:spPr bwMode="auto">
          <a:xfrm>
            <a:off x="8459788" y="1557338"/>
            <a:ext cx="684212" cy="0"/>
          </a:xfrm>
          <a:prstGeom prst="line">
            <a:avLst/>
          </a:prstGeom>
          <a:noFill/>
          <a:ln w="38100">
            <a:solidFill>
              <a:srgbClr val="FF99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13329" name="TextBox 18"/>
          <p:cNvSpPr txBox="1">
            <a:spLocks noChangeArrowheads="1"/>
          </p:cNvSpPr>
          <p:nvPr/>
        </p:nvSpPr>
        <p:spPr bwMode="auto">
          <a:xfrm>
            <a:off x="971550" y="1844675"/>
            <a:ext cx="7812088" cy="8318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lgn="ctr" eaLnBrk="1" hangingPunct="1">
              <a:spcBef>
                <a:spcPct val="0"/>
              </a:spcBef>
              <a:buFontTx/>
              <a:buNone/>
            </a:pPr>
            <a:r>
              <a:rPr lang="en-GB" altLang="en-US" sz="2400" b="1" u="sng">
                <a:solidFill>
                  <a:srgbClr val="0070C0"/>
                </a:solidFill>
              </a:rPr>
              <a:t>ENHANCING THE PROVISION</a:t>
            </a:r>
          </a:p>
          <a:p>
            <a:pPr algn="ctr" eaLnBrk="1" hangingPunct="1">
              <a:spcBef>
                <a:spcPct val="0"/>
              </a:spcBef>
              <a:buFontTx/>
              <a:buNone/>
            </a:pPr>
            <a:r>
              <a:rPr lang="en-GB" altLang="en-US" sz="2400" b="1" u="sng">
                <a:solidFill>
                  <a:srgbClr val="0070C0"/>
                </a:solidFill>
              </a:rPr>
              <a:t>Child initiated</a:t>
            </a:r>
          </a:p>
        </p:txBody>
      </p:sp>
      <p:pic>
        <p:nvPicPr>
          <p:cNvPr id="13330" name="Picture 20" descr="DSCF1643"/>
          <p:cNvPicPr>
            <a:picLocks noChangeAspect="1" noChangeArrowheads="1"/>
          </p:cNvPicPr>
          <p:nvPr/>
        </p:nvPicPr>
        <p:blipFill>
          <a:blip r:embed="rId3">
            <a:lum bright="12000"/>
            <a:extLst>
              <a:ext uri="{28A0092B-C50C-407E-A947-70E740481C1C}">
                <a14:useLocalDpi xmlns:a14="http://schemas.microsoft.com/office/drawing/2010/main" val="0"/>
              </a:ext>
            </a:extLst>
          </a:blip>
          <a:srcRect l="12730" t="13187" r="5179" b="7529"/>
          <a:stretch>
            <a:fillRect/>
          </a:stretch>
        </p:blipFill>
        <p:spPr bwMode="auto">
          <a:xfrm>
            <a:off x="539750" y="2924175"/>
            <a:ext cx="4105275" cy="30241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1" name="Picture 19" descr="DSCF0799"/>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859338" y="2924175"/>
            <a:ext cx="4032250" cy="30257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796109127"/>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0" presetClass="entr" presetSubtype="0" fill="hold" nodeType="clickEffect">
                                  <p:stCondLst>
                                    <p:cond delay="0"/>
                                  </p:stCondLst>
                                  <p:childTnLst>
                                    <p:set>
                                      <p:cBhvr>
                                        <p:cTn id="6" dur="1" fill="hold">
                                          <p:stCondLst>
                                            <p:cond delay="0"/>
                                          </p:stCondLst>
                                        </p:cTn>
                                        <p:tgtEl>
                                          <p:spTgt spid="21"/>
                                        </p:tgtEl>
                                        <p:attrNameLst>
                                          <p:attrName>style.visibility</p:attrName>
                                        </p:attrNameLst>
                                      </p:cBhvr>
                                      <p:to>
                                        <p:strVal val="visible"/>
                                      </p:to>
                                    </p:set>
                                    <p:animEffect transition="in" filter="fade">
                                      <p:cBhvr>
                                        <p:cTn id="7" dur="1000"/>
                                        <p:tgtEl>
                                          <p:spTgt spid="2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Line 3"/>
          <p:cNvSpPr>
            <a:spLocks noChangeShapeType="1"/>
          </p:cNvSpPr>
          <p:nvPr/>
        </p:nvSpPr>
        <p:spPr bwMode="auto">
          <a:xfrm>
            <a:off x="0" y="1557338"/>
            <a:ext cx="684213" cy="0"/>
          </a:xfrm>
          <a:prstGeom prst="line">
            <a:avLst/>
          </a:prstGeom>
          <a:noFill/>
          <a:ln w="38100">
            <a:solidFill>
              <a:srgbClr val="3366FF"/>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15363" name="Line 4"/>
          <p:cNvSpPr>
            <a:spLocks noChangeShapeType="1"/>
          </p:cNvSpPr>
          <p:nvPr/>
        </p:nvSpPr>
        <p:spPr bwMode="auto">
          <a:xfrm>
            <a:off x="684213" y="1557338"/>
            <a:ext cx="684212" cy="0"/>
          </a:xfrm>
          <a:prstGeom prst="line">
            <a:avLst/>
          </a:prstGeom>
          <a:noFill/>
          <a:ln w="38100">
            <a:solidFill>
              <a:srgbClr val="FF99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15364" name="Line 5"/>
          <p:cNvSpPr>
            <a:spLocks noChangeShapeType="1"/>
          </p:cNvSpPr>
          <p:nvPr/>
        </p:nvSpPr>
        <p:spPr bwMode="auto">
          <a:xfrm>
            <a:off x="1331913" y="1557338"/>
            <a:ext cx="684212" cy="0"/>
          </a:xfrm>
          <a:prstGeom prst="line">
            <a:avLst/>
          </a:prstGeom>
          <a:noFill/>
          <a:ln w="38100">
            <a:solidFill>
              <a:srgbClr val="3366FF"/>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15365" name="Line 6"/>
          <p:cNvSpPr>
            <a:spLocks noChangeShapeType="1"/>
          </p:cNvSpPr>
          <p:nvPr/>
        </p:nvSpPr>
        <p:spPr bwMode="auto">
          <a:xfrm>
            <a:off x="1979613" y="1557338"/>
            <a:ext cx="684212" cy="0"/>
          </a:xfrm>
          <a:prstGeom prst="line">
            <a:avLst/>
          </a:prstGeom>
          <a:noFill/>
          <a:ln w="38100">
            <a:solidFill>
              <a:srgbClr val="FF99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15366" name="Line 7"/>
          <p:cNvSpPr>
            <a:spLocks noChangeShapeType="1"/>
          </p:cNvSpPr>
          <p:nvPr/>
        </p:nvSpPr>
        <p:spPr bwMode="auto">
          <a:xfrm>
            <a:off x="2627313" y="1557338"/>
            <a:ext cx="684212" cy="0"/>
          </a:xfrm>
          <a:prstGeom prst="line">
            <a:avLst/>
          </a:prstGeom>
          <a:noFill/>
          <a:ln w="38100">
            <a:solidFill>
              <a:srgbClr val="3366FF"/>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15367" name="Line 8"/>
          <p:cNvSpPr>
            <a:spLocks noChangeShapeType="1"/>
          </p:cNvSpPr>
          <p:nvPr/>
        </p:nvSpPr>
        <p:spPr bwMode="auto">
          <a:xfrm>
            <a:off x="3276600" y="1557338"/>
            <a:ext cx="684213" cy="0"/>
          </a:xfrm>
          <a:prstGeom prst="line">
            <a:avLst/>
          </a:prstGeom>
          <a:noFill/>
          <a:ln w="38100">
            <a:solidFill>
              <a:srgbClr val="FF99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15368" name="Line 9"/>
          <p:cNvSpPr>
            <a:spLocks noChangeShapeType="1"/>
          </p:cNvSpPr>
          <p:nvPr/>
        </p:nvSpPr>
        <p:spPr bwMode="auto">
          <a:xfrm>
            <a:off x="3924300" y="1557338"/>
            <a:ext cx="684213" cy="0"/>
          </a:xfrm>
          <a:prstGeom prst="line">
            <a:avLst/>
          </a:prstGeom>
          <a:noFill/>
          <a:ln w="38100">
            <a:solidFill>
              <a:srgbClr val="3366FF"/>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15369" name="Line 10"/>
          <p:cNvSpPr>
            <a:spLocks noChangeShapeType="1"/>
          </p:cNvSpPr>
          <p:nvPr/>
        </p:nvSpPr>
        <p:spPr bwMode="auto">
          <a:xfrm>
            <a:off x="5219700" y="1557338"/>
            <a:ext cx="684213" cy="0"/>
          </a:xfrm>
          <a:prstGeom prst="line">
            <a:avLst/>
          </a:prstGeom>
          <a:noFill/>
          <a:ln w="38100">
            <a:solidFill>
              <a:srgbClr val="3366FF"/>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15370" name="Line 11"/>
          <p:cNvSpPr>
            <a:spLocks noChangeShapeType="1"/>
          </p:cNvSpPr>
          <p:nvPr/>
        </p:nvSpPr>
        <p:spPr bwMode="auto">
          <a:xfrm>
            <a:off x="6516688" y="1557338"/>
            <a:ext cx="684212" cy="0"/>
          </a:xfrm>
          <a:prstGeom prst="line">
            <a:avLst/>
          </a:prstGeom>
          <a:noFill/>
          <a:ln w="38100">
            <a:solidFill>
              <a:srgbClr val="3366FF"/>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15371" name="Line 12"/>
          <p:cNvSpPr>
            <a:spLocks noChangeShapeType="1"/>
          </p:cNvSpPr>
          <p:nvPr/>
        </p:nvSpPr>
        <p:spPr bwMode="auto">
          <a:xfrm>
            <a:off x="7812088" y="1557338"/>
            <a:ext cx="684212" cy="0"/>
          </a:xfrm>
          <a:prstGeom prst="line">
            <a:avLst/>
          </a:prstGeom>
          <a:noFill/>
          <a:ln w="38100">
            <a:solidFill>
              <a:srgbClr val="3366FF"/>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15372" name="Line 13"/>
          <p:cNvSpPr>
            <a:spLocks noChangeShapeType="1"/>
          </p:cNvSpPr>
          <p:nvPr/>
        </p:nvSpPr>
        <p:spPr bwMode="auto">
          <a:xfrm>
            <a:off x="4572000" y="1557338"/>
            <a:ext cx="684213" cy="0"/>
          </a:xfrm>
          <a:prstGeom prst="line">
            <a:avLst/>
          </a:prstGeom>
          <a:noFill/>
          <a:ln w="38100">
            <a:solidFill>
              <a:srgbClr val="FF99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15373" name="Line 14"/>
          <p:cNvSpPr>
            <a:spLocks noChangeShapeType="1"/>
          </p:cNvSpPr>
          <p:nvPr/>
        </p:nvSpPr>
        <p:spPr bwMode="auto">
          <a:xfrm>
            <a:off x="5867400" y="1557338"/>
            <a:ext cx="684213" cy="0"/>
          </a:xfrm>
          <a:prstGeom prst="line">
            <a:avLst/>
          </a:prstGeom>
          <a:noFill/>
          <a:ln w="38100">
            <a:solidFill>
              <a:srgbClr val="FF99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15374" name="Line 15"/>
          <p:cNvSpPr>
            <a:spLocks noChangeShapeType="1"/>
          </p:cNvSpPr>
          <p:nvPr/>
        </p:nvSpPr>
        <p:spPr bwMode="auto">
          <a:xfrm>
            <a:off x="7164388" y="1557338"/>
            <a:ext cx="684212" cy="0"/>
          </a:xfrm>
          <a:prstGeom prst="line">
            <a:avLst/>
          </a:prstGeom>
          <a:noFill/>
          <a:ln w="38100">
            <a:solidFill>
              <a:srgbClr val="FF99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15375" name="Line 16"/>
          <p:cNvSpPr>
            <a:spLocks noChangeShapeType="1"/>
          </p:cNvSpPr>
          <p:nvPr/>
        </p:nvSpPr>
        <p:spPr bwMode="auto">
          <a:xfrm>
            <a:off x="8459788" y="1557338"/>
            <a:ext cx="684212" cy="0"/>
          </a:xfrm>
          <a:prstGeom prst="line">
            <a:avLst/>
          </a:prstGeom>
          <a:noFill/>
          <a:ln w="38100">
            <a:solidFill>
              <a:srgbClr val="FF99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15377" name="TextBox 18"/>
          <p:cNvSpPr txBox="1">
            <a:spLocks noChangeArrowheads="1"/>
          </p:cNvSpPr>
          <p:nvPr/>
        </p:nvSpPr>
        <p:spPr bwMode="auto">
          <a:xfrm>
            <a:off x="971550" y="1844675"/>
            <a:ext cx="7812088" cy="8318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lgn="ctr" eaLnBrk="1" hangingPunct="1">
              <a:spcBef>
                <a:spcPct val="0"/>
              </a:spcBef>
              <a:buFontTx/>
              <a:buNone/>
            </a:pPr>
            <a:r>
              <a:rPr lang="en-GB" altLang="en-US" sz="2400" b="1" u="sng">
                <a:solidFill>
                  <a:srgbClr val="0070C0"/>
                </a:solidFill>
              </a:rPr>
              <a:t>ENHANCING THE PROVISION</a:t>
            </a:r>
          </a:p>
          <a:p>
            <a:pPr algn="ctr" eaLnBrk="1" hangingPunct="1">
              <a:spcBef>
                <a:spcPct val="0"/>
              </a:spcBef>
              <a:buFontTx/>
              <a:buNone/>
            </a:pPr>
            <a:r>
              <a:rPr lang="en-GB" altLang="en-US" sz="2400" b="1" u="sng">
                <a:solidFill>
                  <a:srgbClr val="0070C0"/>
                </a:solidFill>
              </a:rPr>
              <a:t>Adult initiated</a:t>
            </a:r>
          </a:p>
        </p:txBody>
      </p:sp>
      <p:sp>
        <p:nvSpPr>
          <p:cNvPr id="21" name="Content Placeholder 2"/>
          <p:cNvSpPr txBox="1">
            <a:spLocks/>
          </p:cNvSpPr>
          <p:nvPr/>
        </p:nvSpPr>
        <p:spPr>
          <a:xfrm>
            <a:off x="684213" y="2924175"/>
            <a:ext cx="8229600" cy="4525963"/>
          </a:xfrm>
          <a:prstGeom prst="rect">
            <a:avLst/>
          </a:prstGeom>
        </p:spPr>
        <p:txBody>
          <a:bodyPr>
            <a:normAutofit/>
          </a:bodyPr>
          <a:lstStyle/>
          <a:p>
            <a:pPr eaLnBrk="1" fontAlgn="auto" hangingPunct="1">
              <a:spcBef>
                <a:spcPct val="20000"/>
              </a:spcBef>
              <a:spcAft>
                <a:spcPts val="0"/>
              </a:spcAft>
              <a:buFont typeface="Arial" pitchFamily="34" charset="0"/>
              <a:buNone/>
              <a:defRPr/>
            </a:pPr>
            <a:r>
              <a:rPr lang="en-GB" sz="3200" dirty="0">
                <a:solidFill>
                  <a:schemeClr val="tx1">
                    <a:tint val="75000"/>
                  </a:schemeClr>
                </a:solidFill>
                <a:latin typeface="+mn-lt"/>
              </a:rPr>
              <a:t>“ There will be points in the play experience when the adults makes decisions based on need or balance of the curriculum.”</a:t>
            </a:r>
          </a:p>
          <a:p>
            <a:pPr algn="ctr" eaLnBrk="1" fontAlgn="auto" hangingPunct="1">
              <a:spcBef>
                <a:spcPct val="20000"/>
              </a:spcBef>
              <a:spcAft>
                <a:spcPts val="0"/>
              </a:spcAft>
              <a:buFont typeface="Arial" pitchFamily="34" charset="0"/>
              <a:buNone/>
              <a:defRPr/>
            </a:pPr>
            <a:endParaRPr lang="en-GB" sz="2400" i="1" dirty="0">
              <a:solidFill>
                <a:schemeClr val="tx1">
                  <a:tint val="75000"/>
                </a:schemeClr>
              </a:solidFill>
              <a:latin typeface="+mn-lt"/>
            </a:endParaRPr>
          </a:p>
          <a:p>
            <a:pPr eaLnBrk="1" fontAlgn="auto" hangingPunct="1">
              <a:spcBef>
                <a:spcPct val="20000"/>
              </a:spcBef>
              <a:spcAft>
                <a:spcPts val="0"/>
              </a:spcAft>
              <a:buFont typeface="Arial" pitchFamily="34" charset="0"/>
              <a:buNone/>
              <a:defRPr/>
            </a:pPr>
            <a:r>
              <a:rPr lang="en-GB" sz="2400" dirty="0">
                <a:solidFill>
                  <a:schemeClr val="tx1">
                    <a:tint val="75000"/>
                  </a:schemeClr>
                </a:solidFill>
                <a:latin typeface="+mn-lt"/>
              </a:rPr>
              <a:t>Warden, C (2006:19)</a:t>
            </a:r>
          </a:p>
        </p:txBody>
      </p:sp>
    </p:spTree>
    <p:extLst>
      <p:ext uri="{BB962C8B-B14F-4D97-AF65-F5344CB8AC3E}">
        <p14:creationId xmlns:p14="http://schemas.microsoft.com/office/powerpoint/2010/main" val="1991652839"/>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Line 3"/>
          <p:cNvSpPr>
            <a:spLocks noChangeShapeType="1"/>
          </p:cNvSpPr>
          <p:nvPr/>
        </p:nvSpPr>
        <p:spPr bwMode="auto">
          <a:xfrm>
            <a:off x="0" y="1557338"/>
            <a:ext cx="684213" cy="0"/>
          </a:xfrm>
          <a:prstGeom prst="line">
            <a:avLst/>
          </a:prstGeom>
          <a:noFill/>
          <a:ln w="38100">
            <a:solidFill>
              <a:srgbClr val="3366FF"/>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17411" name="Line 4"/>
          <p:cNvSpPr>
            <a:spLocks noChangeShapeType="1"/>
          </p:cNvSpPr>
          <p:nvPr/>
        </p:nvSpPr>
        <p:spPr bwMode="auto">
          <a:xfrm>
            <a:off x="684213" y="1557338"/>
            <a:ext cx="684212" cy="0"/>
          </a:xfrm>
          <a:prstGeom prst="line">
            <a:avLst/>
          </a:prstGeom>
          <a:noFill/>
          <a:ln w="38100">
            <a:solidFill>
              <a:srgbClr val="FF99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17412" name="Line 5"/>
          <p:cNvSpPr>
            <a:spLocks noChangeShapeType="1"/>
          </p:cNvSpPr>
          <p:nvPr/>
        </p:nvSpPr>
        <p:spPr bwMode="auto">
          <a:xfrm>
            <a:off x="1331913" y="1557338"/>
            <a:ext cx="684212" cy="0"/>
          </a:xfrm>
          <a:prstGeom prst="line">
            <a:avLst/>
          </a:prstGeom>
          <a:noFill/>
          <a:ln w="38100">
            <a:solidFill>
              <a:srgbClr val="3366FF"/>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17413" name="Line 6"/>
          <p:cNvSpPr>
            <a:spLocks noChangeShapeType="1"/>
          </p:cNvSpPr>
          <p:nvPr/>
        </p:nvSpPr>
        <p:spPr bwMode="auto">
          <a:xfrm>
            <a:off x="1979613" y="1557338"/>
            <a:ext cx="684212" cy="0"/>
          </a:xfrm>
          <a:prstGeom prst="line">
            <a:avLst/>
          </a:prstGeom>
          <a:noFill/>
          <a:ln w="38100">
            <a:solidFill>
              <a:srgbClr val="FF99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17414" name="Line 7"/>
          <p:cNvSpPr>
            <a:spLocks noChangeShapeType="1"/>
          </p:cNvSpPr>
          <p:nvPr/>
        </p:nvSpPr>
        <p:spPr bwMode="auto">
          <a:xfrm>
            <a:off x="2627313" y="1557338"/>
            <a:ext cx="684212" cy="0"/>
          </a:xfrm>
          <a:prstGeom prst="line">
            <a:avLst/>
          </a:prstGeom>
          <a:noFill/>
          <a:ln w="38100">
            <a:solidFill>
              <a:srgbClr val="3366FF"/>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17415" name="Line 8"/>
          <p:cNvSpPr>
            <a:spLocks noChangeShapeType="1"/>
          </p:cNvSpPr>
          <p:nvPr/>
        </p:nvSpPr>
        <p:spPr bwMode="auto">
          <a:xfrm>
            <a:off x="3276600" y="1557338"/>
            <a:ext cx="684213" cy="0"/>
          </a:xfrm>
          <a:prstGeom prst="line">
            <a:avLst/>
          </a:prstGeom>
          <a:noFill/>
          <a:ln w="38100">
            <a:solidFill>
              <a:srgbClr val="FF99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17416" name="Line 9"/>
          <p:cNvSpPr>
            <a:spLocks noChangeShapeType="1"/>
          </p:cNvSpPr>
          <p:nvPr/>
        </p:nvSpPr>
        <p:spPr bwMode="auto">
          <a:xfrm>
            <a:off x="3924300" y="1557338"/>
            <a:ext cx="684213" cy="0"/>
          </a:xfrm>
          <a:prstGeom prst="line">
            <a:avLst/>
          </a:prstGeom>
          <a:noFill/>
          <a:ln w="38100">
            <a:solidFill>
              <a:srgbClr val="3366FF"/>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17417" name="Line 10"/>
          <p:cNvSpPr>
            <a:spLocks noChangeShapeType="1"/>
          </p:cNvSpPr>
          <p:nvPr/>
        </p:nvSpPr>
        <p:spPr bwMode="auto">
          <a:xfrm>
            <a:off x="5219700" y="1557338"/>
            <a:ext cx="684213" cy="0"/>
          </a:xfrm>
          <a:prstGeom prst="line">
            <a:avLst/>
          </a:prstGeom>
          <a:noFill/>
          <a:ln w="38100">
            <a:solidFill>
              <a:srgbClr val="3366FF"/>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17418" name="Line 11"/>
          <p:cNvSpPr>
            <a:spLocks noChangeShapeType="1"/>
          </p:cNvSpPr>
          <p:nvPr/>
        </p:nvSpPr>
        <p:spPr bwMode="auto">
          <a:xfrm>
            <a:off x="6516688" y="1557338"/>
            <a:ext cx="684212" cy="0"/>
          </a:xfrm>
          <a:prstGeom prst="line">
            <a:avLst/>
          </a:prstGeom>
          <a:noFill/>
          <a:ln w="38100">
            <a:solidFill>
              <a:srgbClr val="3366FF"/>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17419" name="Line 12"/>
          <p:cNvSpPr>
            <a:spLocks noChangeShapeType="1"/>
          </p:cNvSpPr>
          <p:nvPr/>
        </p:nvSpPr>
        <p:spPr bwMode="auto">
          <a:xfrm>
            <a:off x="7812088" y="1557338"/>
            <a:ext cx="684212" cy="0"/>
          </a:xfrm>
          <a:prstGeom prst="line">
            <a:avLst/>
          </a:prstGeom>
          <a:noFill/>
          <a:ln w="38100">
            <a:solidFill>
              <a:srgbClr val="3366FF"/>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17420" name="Line 13"/>
          <p:cNvSpPr>
            <a:spLocks noChangeShapeType="1"/>
          </p:cNvSpPr>
          <p:nvPr/>
        </p:nvSpPr>
        <p:spPr bwMode="auto">
          <a:xfrm>
            <a:off x="4572000" y="1557338"/>
            <a:ext cx="684213" cy="0"/>
          </a:xfrm>
          <a:prstGeom prst="line">
            <a:avLst/>
          </a:prstGeom>
          <a:noFill/>
          <a:ln w="38100">
            <a:solidFill>
              <a:srgbClr val="FF99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17421" name="Line 14"/>
          <p:cNvSpPr>
            <a:spLocks noChangeShapeType="1"/>
          </p:cNvSpPr>
          <p:nvPr/>
        </p:nvSpPr>
        <p:spPr bwMode="auto">
          <a:xfrm>
            <a:off x="5867400" y="1557338"/>
            <a:ext cx="684213" cy="0"/>
          </a:xfrm>
          <a:prstGeom prst="line">
            <a:avLst/>
          </a:prstGeom>
          <a:noFill/>
          <a:ln w="38100">
            <a:solidFill>
              <a:srgbClr val="FF99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17422" name="Line 15"/>
          <p:cNvSpPr>
            <a:spLocks noChangeShapeType="1"/>
          </p:cNvSpPr>
          <p:nvPr/>
        </p:nvSpPr>
        <p:spPr bwMode="auto">
          <a:xfrm>
            <a:off x="7164388" y="1557338"/>
            <a:ext cx="684212" cy="0"/>
          </a:xfrm>
          <a:prstGeom prst="line">
            <a:avLst/>
          </a:prstGeom>
          <a:noFill/>
          <a:ln w="38100">
            <a:solidFill>
              <a:srgbClr val="FF99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17423" name="Line 16"/>
          <p:cNvSpPr>
            <a:spLocks noChangeShapeType="1"/>
          </p:cNvSpPr>
          <p:nvPr/>
        </p:nvSpPr>
        <p:spPr bwMode="auto">
          <a:xfrm>
            <a:off x="8459788" y="1557338"/>
            <a:ext cx="684212" cy="0"/>
          </a:xfrm>
          <a:prstGeom prst="line">
            <a:avLst/>
          </a:prstGeom>
          <a:noFill/>
          <a:ln w="38100">
            <a:solidFill>
              <a:srgbClr val="FF99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17425" name="TextBox 18"/>
          <p:cNvSpPr txBox="1">
            <a:spLocks noChangeArrowheads="1"/>
          </p:cNvSpPr>
          <p:nvPr/>
        </p:nvSpPr>
        <p:spPr bwMode="auto">
          <a:xfrm>
            <a:off x="250825" y="1700213"/>
            <a:ext cx="8642350" cy="7318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lgn="ctr" eaLnBrk="1" hangingPunct="1">
              <a:spcBef>
                <a:spcPct val="0"/>
              </a:spcBef>
              <a:buFontTx/>
              <a:buNone/>
            </a:pPr>
            <a:r>
              <a:rPr lang="en-GB" altLang="en-US" sz="1800" b="1" u="sng">
                <a:solidFill>
                  <a:schemeClr val="hlink"/>
                </a:solidFill>
                <a:latin typeface="Arial" panose="020B0604020202020204" pitchFamily="34" charset="0"/>
              </a:rPr>
              <a:t>ENHANCING THE PROVISION</a:t>
            </a:r>
            <a:endParaRPr lang="en-GB" altLang="en-US" sz="2400" b="1" u="sng">
              <a:solidFill>
                <a:schemeClr val="hlink"/>
              </a:solidFill>
            </a:endParaRPr>
          </a:p>
          <a:p>
            <a:pPr algn="ctr" eaLnBrk="1" hangingPunct="1">
              <a:spcBef>
                <a:spcPct val="0"/>
              </a:spcBef>
              <a:buFontTx/>
              <a:buNone/>
            </a:pPr>
            <a:r>
              <a:rPr lang="en-GB" altLang="en-US" sz="2400" b="1" u="sng">
                <a:solidFill>
                  <a:schemeClr val="hlink"/>
                </a:solidFill>
              </a:rPr>
              <a:t>Resources to develop certain skills within the 7 Areas of Learning</a:t>
            </a:r>
          </a:p>
        </p:txBody>
      </p:sp>
      <p:pic>
        <p:nvPicPr>
          <p:cNvPr id="20" name="Picture 2" descr="E:\2009-2010\026 (2).JPG"/>
          <p:cNvPicPr>
            <a:picLocks noChangeAspect="1" noChangeArrowheads="1"/>
          </p:cNvPicPr>
          <p:nvPr/>
        </p:nvPicPr>
        <p:blipFill>
          <a:blip r:embed="rId3" cstate="print"/>
          <a:srcRect/>
          <a:stretch>
            <a:fillRect/>
          </a:stretch>
        </p:blipFill>
        <p:spPr bwMode="auto">
          <a:xfrm>
            <a:off x="467544" y="3068960"/>
            <a:ext cx="3737388" cy="2803041"/>
          </a:xfrm>
          <a:prstGeom prst="rect">
            <a:avLst/>
          </a:prstGeom>
          <a:noFill/>
          <a:scene3d>
            <a:camera prst="orthographicFront">
              <a:rot lat="0" lon="0" rev="16200000"/>
            </a:camera>
            <a:lightRig rig="threePt" dir="t"/>
          </a:scene3d>
        </p:spPr>
      </p:pic>
      <p:pic>
        <p:nvPicPr>
          <p:cNvPr id="17427" name="Picture 2" descr="E:\2009-2010\Rhagfyr Elin 001.jpg"/>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211638" y="2781300"/>
            <a:ext cx="4602162" cy="34512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451854175"/>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Line 3"/>
          <p:cNvSpPr>
            <a:spLocks noChangeShapeType="1"/>
          </p:cNvSpPr>
          <p:nvPr/>
        </p:nvSpPr>
        <p:spPr bwMode="auto">
          <a:xfrm>
            <a:off x="0" y="1557338"/>
            <a:ext cx="684213" cy="0"/>
          </a:xfrm>
          <a:prstGeom prst="line">
            <a:avLst/>
          </a:prstGeom>
          <a:noFill/>
          <a:ln w="38100">
            <a:solidFill>
              <a:srgbClr val="3366FF"/>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19459" name="Line 4"/>
          <p:cNvSpPr>
            <a:spLocks noChangeShapeType="1"/>
          </p:cNvSpPr>
          <p:nvPr/>
        </p:nvSpPr>
        <p:spPr bwMode="auto">
          <a:xfrm>
            <a:off x="684213" y="1557338"/>
            <a:ext cx="684212" cy="0"/>
          </a:xfrm>
          <a:prstGeom prst="line">
            <a:avLst/>
          </a:prstGeom>
          <a:noFill/>
          <a:ln w="38100">
            <a:solidFill>
              <a:srgbClr val="FF99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19460" name="Line 5"/>
          <p:cNvSpPr>
            <a:spLocks noChangeShapeType="1"/>
          </p:cNvSpPr>
          <p:nvPr/>
        </p:nvSpPr>
        <p:spPr bwMode="auto">
          <a:xfrm>
            <a:off x="1331913" y="1557338"/>
            <a:ext cx="684212" cy="0"/>
          </a:xfrm>
          <a:prstGeom prst="line">
            <a:avLst/>
          </a:prstGeom>
          <a:noFill/>
          <a:ln w="38100">
            <a:solidFill>
              <a:srgbClr val="3366FF"/>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19461" name="Line 6"/>
          <p:cNvSpPr>
            <a:spLocks noChangeShapeType="1"/>
          </p:cNvSpPr>
          <p:nvPr/>
        </p:nvSpPr>
        <p:spPr bwMode="auto">
          <a:xfrm>
            <a:off x="1979613" y="1557338"/>
            <a:ext cx="684212" cy="0"/>
          </a:xfrm>
          <a:prstGeom prst="line">
            <a:avLst/>
          </a:prstGeom>
          <a:noFill/>
          <a:ln w="38100">
            <a:solidFill>
              <a:srgbClr val="FF99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19462" name="Line 7"/>
          <p:cNvSpPr>
            <a:spLocks noChangeShapeType="1"/>
          </p:cNvSpPr>
          <p:nvPr/>
        </p:nvSpPr>
        <p:spPr bwMode="auto">
          <a:xfrm>
            <a:off x="2627313" y="1557338"/>
            <a:ext cx="684212" cy="0"/>
          </a:xfrm>
          <a:prstGeom prst="line">
            <a:avLst/>
          </a:prstGeom>
          <a:noFill/>
          <a:ln w="38100">
            <a:solidFill>
              <a:srgbClr val="3366FF"/>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19463" name="Line 8"/>
          <p:cNvSpPr>
            <a:spLocks noChangeShapeType="1"/>
          </p:cNvSpPr>
          <p:nvPr/>
        </p:nvSpPr>
        <p:spPr bwMode="auto">
          <a:xfrm>
            <a:off x="3276600" y="1557338"/>
            <a:ext cx="684213" cy="0"/>
          </a:xfrm>
          <a:prstGeom prst="line">
            <a:avLst/>
          </a:prstGeom>
          <a:noFill/>
          <a:ln w="38100">
            <a:solidFill>
              <a:srgbClr val="FF99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19464" name="Line 9"/>
          <p:cNvSpPr>
            <a:spLocks noChangeShapeType="1"/>
          </p:cNvSpPr>
          <p:nvPr/>
        </p:nvSpPr>
        <p:spPr bwMode="auto">
          <a:xfrm>
            <a:off x="3924300" y="1557338"/>
            <a:ext cx="684213" cy="0"/>
          </a:xfrm>
          <a:prstGeom prst="line">
            <a:avLst/>
          </a:prstGeom>
          <a:noFill/>
          <a:ln w="38100">
            <a:solidFill>
              <a:srgbClr val="3366FF"/>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19465" name="Line 10"/>
          <p:cNvSpPr>
            <a:spLocks noChangeShapeType="1"/>
          </p:cNvSpPr>
          <p:nvPr/>
        </p:nvSpPr>
        <p:spPr bwMode="auto">
          <a:xfrm>
            <a:off x="5219700" y="1557338"/>
            <a:ext cx="684213" cy="0"/>
          </a:xfrm>
          <a:prstGeom prst="line">
            <a:avLst/>
          </a:prstGeom>
          <a:noFill/>
          <a:ln w="38100">
            <a:solidFill>
              <a:srgbClr val="3366FF"/>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19466" name="Line 11"/>
          <p:cNvSpPr>
            <a:spLocks noChangeShapeType="1"/>
          </p:cNvSpPr>
          <p:nvPr/>
        </p:nvSpPr>
        <p:spPr bwMode="auto">
          <a:xfrm>
            <a:off x="6516688" y="1557338"/>
            <a:ext cx="684212" cy="0"/>
          </a:xfrm>
          <a:prstGeom prst="line">
            <a:avLst/>
          </a:prstGeom>
          <a:noFill/>
          <a:ln w="38100">
            <a:solidFill>
              <a:srgbClr val="3366FF"/>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19467" name="Line 12"/>
          <p:cNvSpPr>
            <a:spLocks noChangeShapeType="1"/>
          </p:cNvSpPr>
          <p:nvPr/>
        </p:nvSpPr>
        <p:spPr bwMode="auto">
          <a:xfrm>
            <a:off x="7812088" y="1557338"/>
            <a:ext cx="684212" cy="0"/>
          </a:xfrm>
          <a:prstGeom prst="line">
            <a:avLst/>
          </a:prstGeom>
          <a:noFill/>
          <a:ln w="38100">
            <a:solidFill>
              <a:srgbClr val="3366FF"/>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19468" name="Line 13"/>
          <p:cNvSpPr>
            <a:spLocks noChangeShapeType="1"/>
          </p:cNvSpPr>
          <p:nvPr/>
        </p:nvSpPr>
        <p:spPr bwMode="auto">
          <a:xfrm>
            <a:off x="4572000" y="1557338"/>
            <a:ext cx="684213" cy="0"/>
          </a:xfrm>
          <a:prstGeom prst="line">
            <a:avLst/>
          </a:prstGeom>
          <a:noFill/>
          <a:ln w="38100">
            <a:solidFill>
              <a:srgbClr val="FF99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19469" name="Line 14"/>
          <p:cNvSpPr>
            <a:spLocks noChangeShapeType="1"/>
          </p:cNvSpPr>
          <p:nvPr/>
        </p:nvSpPr>
        <p:spPr bwMode="auto">
          <a:xfrm>
            <a:off x="5867400" y="1557338"/>
            <a:ext cx="684213" cy="0"/>
          </a:xfrm>
          <a:prstGeom prst="line">
            <a:avLst/>
          </a:prstGeom>
          <a:noFill/>
          <a:ln w="38100">
            <a:solidFill>
              <a:srgbClr val="FF99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19470" name="Line 15"/>
          <p:cNvSpPr>
            <a:spLocks noChangeShapeType="1"/>
          </p:cNvSpPr>
          <p:nvPr/>
        </p:nvSpPr>
        <p:spPr bwMode="auto">
          <a:xfrm>
            <a:off x="7164388" y="1557338"/>
            <a:ext cx="684212" cy="0"/>
          </a:xfrm>
          <a:prstGeom prst="line">
            <a:avLst/>
          </a:prstGeom>
          <a:noFill/>
          <a:ln w="38100">
            <a:solidFill>
              <a:srgbClr val="FF99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19471" name="Line 16"/>
          <p:cNvSpPr>
            <a:spLocks noChangeShapeType="1"/>
          </p:cNvSpPr>
          <p:nvPr/>
        </p:nvSpPr>
        <p:spPr bwMode="auto">
          <a:xfrm>
            <a:off x="8459788" y="1557338"/>
            <a:ext cx="684212" cy="0"/>
          </a:xfrm>
          <a:prstGeom prst="line">
            <a:avLst/>
          </a:prstGeom>
          <a:noFill/>
          <a:ln w="38100">
            <a:solidFill>
              <a:srgbClr val="FF9900"/>
            </a:solidFill>
            <a:round/>
            <a:headEnd/>
            <a:tailEnd/>
          </a:ln>
          <a:extLst>
            <a:ext uri="{909E8E84-426E-40DD-AFC4-6F175D3DCCD1}">
              <a14:hiddenFill xmlns:a14="http://schemas.microsoft.com/office/drawing/2010/main">
                <a:noFill/>
              </a14:hiddenFill>
            </a:ext>
          </a:extLst>
        </p:spPr>
        <p:txBody>
          <a:bodyPr/>
          <a:lstStyle/>
          <a:p>
            <a:endParaRPr lang="en-GB"/>
          </a:p>
        </p:txBody>
      </p:sp>
      <p:pic>
        <p:nvPicPr>
          <p:cNvPr id="19473" name="Picture 2" descr="E:\2009-2010\Delyth Chwefror Mawrth 002.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39750" y="3213100"/>
            <a:ext cx="3633788" cy="27257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9474" name="Picture 2" descr="E:\2009-2010\122.JPG"/>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148263" y="1989138"/>
            <a:ext cx="3455987" cy="25923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241623491"/>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Line 3"/>
          <p:cNvSpPr>
            <a:spLocks noChangeShapeType="1"/>
          </p:cNvSpPr>
          <p:nvPr/>
        </p:nvSpPr>
        <p:spPr bwMode="auto">
          <a:xfrm>
            <a:off x="0" y="1557338"/>
            <a:ext cx="684213" cy="0"/>
          </a:xfrm>
          <a:prstGeom prst="line">
            <a:avLst/>
          </a:prstGeom>
          <a:noFill/>
          <a:ln w="38100">
            <a:solidFill>
              <a:srgbClr val="3366FF"/>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1507" name="Line 4"/>
          <p:cNvSpPr>
            <a:spLocks noChangeShapeType="1"/>
          </p:cNvSpPr>
          <p:nvPr/>
        </p:nvSpPr>
        <p:spPr bwMode="auto">
          <a:xfrm>
            <a:off x="684213" y="1557338"/>
            <a:ext cx="684212" cy="0"/>
          </a:xfrm>
          <a:prstGeom prst="line">
            <a:avLst/>
          </a:prstGeom>
          <a:noFill/>
          <a:ln w="38100">
            <a:solidFill>
              <a:srgbClr val="FF99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1508" name="Line 5"/>
          <p:cNvSpPr>
            <a:spLocks noChangeShapeType="1"/>
          </p:cNvSpPr>
          <p:nvPr/>
        </p:nvSpPr>
        <p:spPr bwMode="auto">
          <a:xfrm>
            <a:off x="1331913" y="1557338"/>
            <a:ext cx="684212" cy="0"/>
          </a:xfrm>
          <a:prstGeom prst="line">
            <a:avLst/>
          </a:prstGeom>
          <a:noFill/>
          <a:ln w="38100">
            <a:solidFill>
              <a:srgbClr val="3366FF"/>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1509" name="Line 6"/>
          <p:cNvSpPr>
            <a:spLocks noChangeShapeType="1"/>
          </p:cNvSpPr>
          <p:nvPr/>
        </p:nvSpPr>
        <p:spPr bwMode="auto">
          <a:xfrm>
            <a:off x="1979613" y="1557338"/>
            <a:ext cx="684212" cy="0"/>
          </a:xfrm>
          <a:prstGeom prst="line">
            <a:avLst/>
          </a:prstGeom>
          <a:noFill/>
          <a:ln w="38100">
            <a:solidFill>
              <a:srgbClr val="FF99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1510" name="Line 7"/>
          <p:cNvSpPr>
            <a:spLocks noChangeShapeType="1"/>
          </p:cNvSpPr>
          <p:nvPr/>
        </p:nvSpPr>
        <p:spPr bwMode="auto">
          <a:xfrm>
            <a:off x="2627313" y="1557338"/>
            <a:ext cx="684212" cy="0"/>
          </a:xfrm>
          <a:prstGeom prst="line">
            <a:avLst/>
          </a:prstGeom>
          <a:noFill/>
          <a:ln w="38100">
            <a:solidFill>
              <a:srgbClr val="3366FF"/>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1511" name="Line 8"/>
          <p:cNvSpPr>
            <a:spLocks noChangeShapeType="1"/>
          </p:cNvSpPr>
          <p:nvPr/>
        </p:nvSpPr>
        <p:spPr bwMode="auto">
          <a:xfrm>
            <a:off x="3276600" y="1557338"/>
            <a:ext cx="684213" cy="0"/>
          </a:xfrm>
          <a:prstGeom prst="line">
            <a:avLst/>
          </a:prstGeom>
          <a:noFill/>
          <a:ln w="38100">
            <a:solidFill>
              <a:srgbClr val="FF99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1512" name="Line 9"/>
          <p:cNvSpPr>
            <a:spLocks noChangeShapeType="1"/>
          </p:cNvSpPr>
          <p:nvPr/>
        </p:nvSpPr>
        <p:spPr bwMode="auto">
          <a:xfrm>
            <a:off x="3924300" y="1557338"/>
            <a:ext cx="684213" cy="0"/>
          </a:xfrm>
          <a:prstGeom prst="line">
            <a:avLst/>
          </a:prstGeom>
          <a:noFill/>
          <a:ln w="38100">
            <a:solidFill>
              <a:srgbClr val="3366FF"/>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1513" name="Line 10"/>
          <p:cNvSpPr>
            <a:spLocks noChangeShapeType="1"/>
          </p:cNvSpPr>
          <p:nvPr/>
        </p:nvSpPr>
        <p:spPr bwMode="auto">
          <a:xfrm>
            <a:off x="5219700" y="1557338"/>
            <a:ext cx="684213" cy="0"/>
          </a:xfrm>
          <a:prstGeom prst="line">
            <a:avLst/>
          </a:prstGeom>
          <a:noFill/>
          <a:ln w="38100">
            <a:solidFill>
              <a:srgbClr val="3366FF"/>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1514" name="Line 11"/>
          <p:cNvSpPr>
            <a:spLocks noChangeShapeType="1"/>
          </p:cNvSpPr>
          <p:nvPr/>
        </p:nvSpPr>
        <p:spPr bwMode="auto">
          <a:xfrm>
            <a:off x="6516688" y="1557338"/>
            <a:ext cx="684212" cy="0"/>
          </a:xfrm>
          <a:prstGeom prst="line">
            <a:avLst/>
          </a:prstGeom>
          <a:noFill/>
          <a:ln w="38100">
            <a:solidFill>
              <a:srgbClr val="3366FF"/>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1515" name="Line 12"/>
          <p:cNvSpPr>
            <a:spLocks noChangeShapeType="1"/>
          </p:cNvSpPr>
          <p:nvPr/>
        </p:nvSpPr>
        <p:spPr bwMode="auto">
          <a:xfrm>
            <a:off x="7812088" y="1557338"/>
            <a:ext cx="684212" cy="0"/>
          </a:xfrm>
          <a:prstGeom prst="line">
            <a:avLst/>
          </a:prstGeom>
          <a:noFill/>
          <a:ln w="38100">
            <a:solidFill>
              <a:srgbClr val="3366FF"/>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1516" name="Line 13"/>
          <p:cNvSpPr>
            <a:spLocks noChangeShapeType="1"/>
          </p:cNvSpPr>
          <p:nvPr/>
        </p:nvSpPr>
        <p:spPr bwMode="auto">
          <a:xfrm>
            <a:off x="4572000" y="1557338"/>
            <a:ext cx="684213" cy="0"/>
          </a:xfrm>
          <a:prstGeom prst="line">
            <a:avLst/>
          </a:prstGeom>
          <a:noFill/>
          <a:ln w="38100">
            <a:solidFill>
              <a:srgbClr val="FF99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1517" name="Line 14"/>
          <p:cNvSpPr>
            <a:spLocks noChangeShapeType="1"/>
          </p:cNvSpPr>
          <p:nvPr/>
        </p:nvSpPr>
        <p:spPr bwMode="auto">
          <a:xfrm>
            <a:off x="5867400" y="1557338"/>
            <a:ext cx="684213" cy="0"/>
          </a:xfrm>
          <a:prstGeom prst="line">
            <a:avLst/>
          </a:prstGeom>
          <a:noFill/>
          <a:ln w="38100">
            <a:solidFill>
              <a:srgbClr val="FF99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1518" name="Line 15"/>
          <p:cNvSpPr>
            <a:spLocks noChangeShapeType="1"/>
          </p:cNvSpPr>
          <p:nvPr/>
        </p:nvSpPr>
        <p:spPr bwMode="auto">
          <a:xfrm>
            <a:off x="7164388" y="1557338"/>
            <a:ext cx="684212" cy="0"/>
          </a:xfrm>
          <a:prstGeom prst="line">
            <a:avLst/>
          </a:prstGeom>
          <a:noFill/>
          <a:ln w="38100">
            <a:solidFill>
              <a:srgbClr val="FF99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1519" name="Line 16"/>
          <p:cNvSpPr>
            <a:spLocks noChangeShapeType="1"/>
          </p:cNvSpPr>
          <p:nvPr/>
        </p:nvSpPr>
        <p:spPr bwMode="auto">
          <a:xfrm>
            <a:off x="8459788" y="1557338"/>
            <a:ext cx="684212" cy="0"/>
          </a:xfrm>
          <a:prstGeom prst="line">
            <a:avLst/>
          </a:prstGeom>
          <a:noFill/>
          <a:ln w="38100">
            <a:solidFill>
              <a:srgbClr val="FF9900"/>
            </a:solidFill>
            <a:round/>
            <a:headEnd/>
            <a:tailEnd/>
          </a:ln>
          <a:extLst>
            <a:ext uri="{909E8E84-426E-40DD-AFC4-6F175D3DCCD1}">
              <a14:hiddenFill xmlns:a14="http://schemas.microsoft.com/office/drawing/2010/main">
                <a:noFill/>
              </a14:hiddenFill>
            </a:ext>
          </a:extLst>
        </p:spPr>
        <p:txBody>
          <a:bodyPr/>
          <a:lstStyle/>
          <a:p>
            <a:endParaRPr lang="en-GB"/>
          </a:p>
        </p:txBody>
      </p:sp>
      <p:pic>
        <p:nvPicPr>
          <p:cNvPr id="21521" name="Picture 2" descr="E:\2009-2010\020.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843213" y="1916113"/>
            <a:ext cx="3395662" cy="45259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032154599"/>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Line 3"/>
          <p:cNvSpPr>
            <a:spLocks noChangeShapeType="1"/>
          </p:cNvSpPr>
          <p:nvPr/>
        </p:nvSpPr>
        <p:spPr bwMode="auto">
          <a:xfrm>
            <a:off x="0" y="1557338"/>
            <a:ext cx="684213" cy="0"/>
          </a:xfrm>
          <a:prstGeom prst="line">
            <a:avLst/>
          </a:prstGeom>
          <a:noFill/>
          <a:ln w="38100">
            <a:solidFill>
              <a:srgbClr val="3366FF"/>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3555" name="Line 4"/>
          <p:cNvSpPr>
            <a:spLocks noChangeShapeType="1"/>
          </p:cNvSpPr>
          <p:nvPr/>
        </p:nvSpPr>
        <p:spPr bwMode="auto">
          <a:xfrm>
            <a:off x="684213" y="1557338"/>
            <a:ext cx="684212" cy="0"/>
          </a:xfrm>
          <a:prstGeom prst="line">
            <a:avLst/>
          </a:prstGeom>
          <a:noFill/>
          <a:ln w="38100">
            <a:solidFill>
              <a:srgbClr val="FF99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3556" name="Line 5"/>
          <p:cNvSpPr>
            <a:spLocks noChangeShapeType="1"/>
          </p:cNvSpPr>
          <p:nvPr/>
        </p:nvSpPr>
        <p:spPr bwMode="auto">
          <a:xfrm>
            <a:off x="1331913" y="1557338"/>
            <a:ext cx="684212" cy="0"/>
          </a:xfrm>
          <a:prstGeom prst="line">
            <a:avLst/>
          </a:prstGeom>
          <a:noFill/>
          <a:ln w="38100">
            <a:solidFill>
              <a:srgbClr val="3366FF"/>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3557" name="Line 6"/>
          <p:cNvSpPr>
            <a:spLocks noChangeShapeType="1"/>
          </p:cNvSpPr>
          <p:nvPr/>
        </p:nvSpPr>
        <p:spPr bwMode="auto">
          <a:xfrm>
            <a:off x="1979613" y="1557338"/>
            <a:ext cx="684212" cy="0"/>
          </a:xfrm>
          <a:prstGeom prst="line">
            <a:avLst/>
          </a:prstGeom>
          <a:noFill/>
          <a:ln w="38100">
            <a:solidFill>
              <a:srgbClr val="FF99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3558" name="Line 7"/>
          <p:cNvSpPr>
            <a:spLocks noChangeShapeType="1"/>
          </p:cNvSpPr>
          <p:nvPr/>
        </p:nvSpPr>
        <p:spPr bwMode="auto">
          <a:xfrm>
            <a:off x="2627313" y="1557338"/>
            <a:ext cx="684212" cy="0"/>
          </a:xfrm>
          <a:prstGeom prst="line">
            <a:avLst/>
          </a:prstGeom>
          <a:noFill/>
          <a:ln w="38100">
            <a:solidFill>
              <a:srgbClr val="3366FF"/>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3559" name="Line 8"/>
          <p:cNvSpPr>
            <a:spLocks noChangeShapeType="1"/>
          </p:cNvSpPr>
          <p:nvPr/>
        </p:nvSpPr>
        <p:spPr bwMode="auto">
          <a:xfrm>
            <a:off x="3276600" y="1557338"/>
            <a:ext cx="684213" cy="0"/>
          </a:xfrm>
          <a:prstGeom prst="line">
            <a:avLst/>
          </a:prstGeom>
          <a:noFill/>
          <a:ln w="38100">
            <a:solidFill>
              <a:srgbClr val="FF99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3560" name="Line 9"/>
          <p:cNvSpPr>
            <a:spLocks noChangeShapeType="1"/>
          </p:cNvSpPr>
          <p:nvPr/>
        </p:nvSpPr>
        <p:spPr bwMode="auto">
          <a:xfrm>
            <a:off x="3924300" y="1557338"/>
            <a:ext cx="684213" cy="0"/>
          </a:xfrm>
          <a:prstGeom prst="line">
            <a:avLst/>
          </a:prstGeom>
          <a:noFill/>
          <a:ln w="38100">
            <a:solidFill>
              <a:srgbClr val="3366FF"/>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3561" name="Line 10"/>
          <p:cNvSpPr>
            <a:spLocks noChangeShapeType="1"/>
          </p:cNvSpPr>
          <p:nvPr/>
        </p:nvSpPr>
        <p:spPr bwMode="auto">
          <a:xfrm>
            <a:off x="5219700" y="1557338"/>
            <a:ext cx="684213" cy="0"/>
          </a:xfrm>
          <a:prstGeom prst="line">
            <a:avLst/>
          </a:prstGeom>
          <a:noFill/>
          <a:ln w="38100">
            <a:solidFill>
              <a:srgbClr val="3366FF"/>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3562" name="Line 11"/>
          <p:cNvSpPr>
            <a:spLocks noChangeShapeType="1"/>
          </p:cNvSpPr>
          <p:nvPr/>
        </p:nvSpPr>
        <p:spPr bwMode="auto">
          <a:xfrm>
            <a:off x="6516688" y="1557338"/>
            <a:ext cx="684212" cy="0"/>
          </a:xfrm>
          <a:prstGeom prst="line">
            <a:avLst/>
          </a:prstGeom>
          <a:noFill/>
          <a:ln w="38100">
            <a:solidFill>
              <a:srgbClr val="3366FF"/>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3563" name="Line 12"/>
          <p:cNvSpPr>
            <a:spLocks noChangeShapeType="1"/>
          </p:cNvSpPr>
          <p:nvPr/>
        </p:nvSpPr>
        <p:spPr bwMode="auto">
          <a:xfrm>
            <a:off x="7812088" y="1557338"/>
            <a:ext cx="684212" cy="0"/>
          </a:xfrm>
          <a:prstGeom prst="line">
            <a:avLst/>
          </a:prstGeom>
          <a:noFill/>
          <a:ln w="38100">
            <a:solidFill>
              <a:srgbClr val="3366FF"/>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3564" name="Line 13"/>
          <p:cNvSpPr>
            <a:spLocks noChangeShapeType="1"/>
          </p:cNvSpPr>
          <p:nvPr/>
        </p:nvSpPr>
        <p:spPr bwMode="auto">
          <a:xfrm>
            <a:off x="4572000" y="1557338"/>
            <a:ext cx="684213" cy="0"/>
          </a:xfrm>
          <a:prstGeom prst="line">
            <a:avLst/>
          </a:prstGeom>
          <a:noFill/>
          <a:ln w="38100">
            <a:solidFill>
              <a:srgbClr val="FF99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3565" name="Line 14"/>
          <p:cNvSpPr>
            <a:spLocks noChangeShapeType="1"/>
          </p:cNvSpPr>
          <p:nvPr/>
        </p:nvSpPr>
        <p:spPr bwMode="auto">
          <a:xfrm>
            <a:off x="5867400" y="1557338"/>
            <a:ext cx="684213" cy="0"/>
          </a:xfrm>
          <a:prstGeom prst="line">
            <a:avLst/>
          </a:prstGeom>
          <a:noFill/>
          <a:ln w="38100">
            <a:solidFill>
              <a:srgbClr val="FF99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3566" name="Line 15"/>
          <p:cNvSpPr>
            <a:spLocks noChangeShapeType="1"/>
          </p:cNvSpPr>
          <p:nvPr/>
        </p:nvSpPr>
        <p:spPr bwMode="auto">
          <a:xfrm>
            <a:off x="7164388" y="1557338"/>
            <a:ext cx="684212" cy="0"/>
          </a:xfrm>
          <a:prstGeom prst="line">
            <a:avLst/>
          </a:prstGeom>
          <a:noFill/>
          <a:ln w="38100">
            <a:solidFill>
              <a:srgbClr val="FF99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3567" name="Line 16"/>
          <p:cNvSpPr>
            <a:spLocks noChangeShapeType="1"/>
          </p:cNvSpPr>
          <p:nvPr/>
        </p:nvSpPr>
        <p:spPr bwMode="auto">
          <a:xfrm>
            <a:off x="8459788" y="1557338"/>
            <a:ext cx="684212" cy="0"/>
          </a:xfrm>
          <a:prstGeom prst="line">
            <a:avLst/>
          </a:prstGeom>
          <a:noFill/>
          <a:ln w="38100">
            <a:solidFill>
              <a:srgbClr val="FF9900"/>
            </a:solidFill>
            <a:round/>
            <a:headEnd/>
            <a:tailEnd/>
          </a:ln>
          <a:extLst>
            <a:ext uri="{909E8E84-426E-40DD-AFC4-6F175D3DCCD1}">
              <a14:hiddenFill xmlns:a14="http://schemas.microsoft.com/office/drawing/2010/main">
                <a:noFill/>
              </a14:hiddenFill>
            </a:ext>
          </a:extLst>
        </p:spPr>
        <p:txBody>
          <a:bodyPr/>
          <a:lstStyle/>
          <a:p>
            <a:endParaRPr lang="en-GB"/>
          </a:p>
        </p:txBody>
      </p:sp>
      <p:pic>
        <p:nvPicPr>
          <p:cNvPr id="23568" name="Picture 17"/>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8045450" y="6043613"/>
            <a:ext cx="757238" cy="5127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3569" name="Picture 2" descr="G:\Ffotograffau\My Pictures\Amrywiol\Amrywiol 061.jpg"/>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547813" y="2565400"/>
            <a:ext cx="5321300" cy="39909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3570" name="Rectangle 19"/>
          <p:cNvSpPr>
            <a:spLocks noChangeArrowheads="1"/>
          </p:cNvSpPr>
          <p:nvPr/>
        </p:nvSpPr>
        <p:spPr bwMode="auto">
          <a:xfrm>
            <a:off x="107950" y="1844675"/>
            <a:ext cx="9036050" cy="641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lgn="ctr" eaLnBrk="1" hangingPunct="1">
              <a:spcBef>
                <a:spcPct val="0"/>
              </a:spcBef>
              <a:buClr>
                <a:srgbClr val="FF9933"/>
              </a:buClr>
              <a:buFontTx/>
              <a:buNone/>
            </a:pPr>
            <a:r>
              <a:rPr lang="en-GB" altLang="en-US" sz="1800" b="1" u="sng">
                <a:solidFill>
                  <a:srgbClr val="0070C0"/>
                </a:solidFill>
              </a:rPr>
              <a:t>ENHANCING THE PROVISION</a:t>
            </a:r>
          </a:p>
          <a:p>
            <a:pPr algn="ctr" eaLnBrk="1" hangingPunct="1">
              <a:spcBef>
                <a:spcPct val="0"/>
              </a:spcBef>
              <a:buClr>
                <a:srgbClr val="FF9933"/>
              </a:buClr>
              <a:buFontTx/>
              <a:buNone/>
            </a:pPr>
            <a:r>
              <a:rPr lang="en-GB" altLang="en-US" sz="1800" b="1" u="sng">
                <a:solidFill>
                  <a:srgbClr val="0070C0"/>
                </a:solidFill>
              </a:rPr>
              <a:t>Introducing certain information or themes.</a:t>
            </a:r>
          </a:p>
        </p:txBody>
      </p:sp>
    </p:spTree>
    <p:extLst>
      <p:ext uri="{BB962C8B-B14F-4D97-AF65-F5344CB8AC3E}">
        <p14:creationId xmlns:p14="http://schemas.microsoft.com/office/powerpoint/2010/main" val="1847755301"/>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Line 3"/>
          <p:cNvSpPr>
            <a:spLocks noChangeShapeType="1"/>
          </p:cNvSpPr>
          <p:nvPr/>
        </p:nvSpPr>
        <p:spPr bwMode="auto">
          <a:xfrm>
            <a:off x="0" y="1557338"/>
            <a:ext cx="684213" cy="0"/>
          </a:xfrm>
          <a:prstGeom prst="line">
            <a:avLst/>
          </a:prstGeom>
          <a:noFill/>
          <a:ln w="38100">
            <a:solidFill>
              <a:srgbClr val="3366FF"/>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603" name="Line 4"/>
          <p:cNvSpPr>
            <a:spLocks noChangeShapeType="1"/>
          </p:cNvSpPr>
          <p:nvPr/>
        </p:nvSpPr>
        <p:spPr bwMode="auto">
          <a:xfrm>
            <a:off x="684213" y="1557338"/>
            <a:ext cx="684212" cy="0"/>
          </a:xfrm>
          <a:prstGeom prst="line">
            <a:avLst/>
          </a:prstGeom>
          <a:noFill/>
          <a:ln w="38100">
            <a:solidFill>
              <a:srgbClr val="FF99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604" name="Line 5"/>
          <p:cNvSpPr>
            <a:spLocks noChangeShapeType="1"/>
          </p:cNvSpPr>
          <p:nvPr/>
        </p:nvSpPr>
        <p:spPr bwMode="auto">
          <a:xfrm>
            <a:off x="1331913" y="1557338"/>
            <a:ext cx="684212" cy="0"/>
          </a:xfrm>
          <a:prstGeom prst="line">
            <a:avLst/>
          </a:prstGeom>
          <a:noFill/>
          <a:ln w="38100">
            <a:solidFill>
              <a:srgbClr val="3366FF"/>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605" name="Line 6"/>
          <p:cNvSpPr>
            <a:spLocks noChangeShapeType="1"/>
          </p:cNvSpPr>
          <p:nvPr/>
        </p:nvSpPr>
        <p:spPr bwMode="auto">
          <a:xfrm>
            <a:off x="1979613" y="1557338"/>
            <a:ext cx="684212" cy="0"/>
          </a:xfrm>
          <a:prstGeom prst="line">
            <a:avLst/>
          </a:prstGeom>
          <a:noFill/>
          <a:ln w="38100">
            <a:solidFill>
              <a:srgbClr val="FF99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606" name="Line 7"/>
          <p:cNvSpPr>
            <a:spLocks noChangeShapeType="1"/>
          </p:cNvSpPr>
          <p:nvPr/>
        </p:nvSpPr>
        <p:spPr bwMode="auto">
          <a:xfrm>
            <a:off x="2627313" y="1557338"/>
            <a:ext cx="684212" cy="0"/>
          </a:xfrm>
          <a:prstGeom prst="line">
            <a:avLst/>
          </a:prstGeom>
          <a:noFill/>
          <a:ln w="38100">
            <a:solidFill>
              <a:srgbClr val="3366FF"/>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607" name="Line 8"/>
          <p:cNvSpPr>
            <a:spLocks noChangeShapeType="1"/>
          </p:cNvSpPr>
          <p:nvPr/>
        </p:nvSpPr>
        <p:spPr bwMode="auto">
          <a:xfrm>
            <a:off x="3276600" y="1557338"/>
            <a:ext cx="684213" cy="0"/>
          </a:xfrm>
          <a:prstGeom prst="line">
            <a:avLst/>
          </a:prstGeom>
          <a:noFill/>
          <a:ln w="38100">
            <a:solidFill>
              <a:srgbClr val="FF99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608" name="Line 9"/>
          <p:cNvSpPr>
            <a:spLocks noChangeShapeType="1"/>
          </p:cNvSpPr>
          <p:nvPr/>
        </p:nvSpPr>
        <p:spPr bwMode="auto">
          <a:xfrm>
            <a:off x="3924300" y="1557338"/>
            <a:ext cx="684213" cy="0"/>
          </a:xfrm>
          <a:prstGeom prst="line">
            <a:avLst/>
          </a:prstGeom>
          <a:noFill/>
          <a:ln w="38100">
            <a:solidFill>
              <a:srgbClr val="3366FF"/>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609" name="Line 10"/>
          <p:cNvSpPr>
            <a:spLocks noChangeShapeType="1"/>
          </p:cNvSpPr>
          <p:nvPr/>
        </p:nvSpPr>
        <p:spPr bwMode="auto">
          <a:xfrm>
            <a:off x="5219700" y="1557338"/>
            <a:ext cx="684213" cy="0"/>
          </a:xfrm>
          <a:prstGeom prst="line">
            <a:avLst/>
          </a:prstGeom>
          <a:noFill/>
          <a:ln w="38100">
            <a:solidFill>
              <a:srgbClr val="3366FF"/>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610" name="Line 11"/>
          <p:cNvSpPr>
            <a:spLocks noChangeShapeType="1"/>
          </p:cNvSpPr>
          <p:nvPr/>
        </p:nvSpPr>
        <p:spPr bwMode="auto">
          <a:xfrm>
            <a:off x="6516688" y="1557338"/>
            <a:ext cx="684212" cy="0"/>
          </a:xfrm>
          <a:prstGeom prst="line">
            <a:avLst/>
          </a:prstGeom>
          <a:noFill/>
          <a:ln w="38100">
            <a:solidFill>
              <a:srgbClr val="3366FF"/>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611" name="Line 12"/>
          <p:cNvSpPr>
            <a:spLocks noChangeShapeType="1"/>
          </p:cNvSpPr>
          <p:nvPr/>
        </p:nvSpPr>
        <p:spPr bwMode="auto">
          <a:xfrm>
            <a:off x="7812088" y="1557338"/>
            <a:ext cx="684212" cy="0"/>
          </a:xfrm>
          <a:prstGeom prst="line">
            <a:avLst/>
          </a:prstGeom>
          <a:noFill/>
          <a:ln w="38100">
            <a:solidFill>
              <a:srgbClr val="3366FF"/>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612" name="Line 13"/>
          <p:cNvSpPr>
            <a:spLocks noChangeShapeType="1"/>
          </p:cNvSpPr>
          <p:nvPr/>
        </p:nvSpPr>
        <p:spPr bwMode="auto">
          <a:xfrm>
            <a:off x="4572000" y="1557338"/>
            <a:ext cx="684213" cy="0"/>
          </a:xfrm>
          <a:prstGeom prst="line">
            <a:avLst/>
          </a:prstGeom>
          <a:noFill/>
          <a:ln w="38100">
            <a:solidFill>
              <a:srgbClr val="FF99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613" name="Line 14"/>
          <p:cNvSpPr>
            <a:spLocks noChangeShapeType="1"/>
          </p:cNvSpPr>
          <p:nvPr/>
        </p:nvSpPr>
        <p:spPr bwMode="auto">
          <a:xfrm>
            <a:off x="5867400" y="1557338"/>
            <a:ext cx="684213" cy="0"/>
          </a:xfrm>
          <a:prstGeom prst="line">
            <a:avLst/>
          </a:prstGeom>
          <a:noFill/>
          <a:ln w="38100">
            <a:solidFill>
              <a:srgbClr val="FF99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614" name="Line 15"/>
          <p:cNvSpPr>
            <a:spLocks noChangeShapeType="1"/>
          </p:cNvSpPr>
          <p:nvPr/>
        </p:nvSpPr>
        <p:spPr bwMode="auto">
          <a:xfrm>
            <a:off x="7164388" y="1557338"/>
            <a:ext cx="684212" cy="0"/>
          </a:xfrm>
          <a:prstGeom prst="line">
            <a:avLst/>
          </a:prstGeom>
          <a:noFill/>
          <a:ln w="38100">
            <a:solidFill>
              <a:srgbClr val="FF99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615" name="Line 16"/>
          <p:cNvSpPr>
            <a:spLocks noChangeShapeType="1"/>
          </p:cNvSpPr>
          <p:nvPr/>
        </p:nvSpPr>
        <p:spPr bwMode="auto">
          <a:xfrm>
            <a:off x="8459788" y="1557338"/>
            <a:ext cx="684212" cy="0"/>
          </a:xfrm>
          <a:prstGeom prst="line">
            <a:avLst/>
          </a:prstGeom>
          <a:noFill/>
          <a:ln w="38100">
            <a:solidFill>
              <a:srgbClr val="FF9900"/>
            </a:solidFill>
            <a:round/>
            <a:headEnd/>
            <a:tailEnd/>
          </a:ln>
          <a:extLst>
            <a:ext uri="{909E8E84-426E-40DD-AFC4-6F175D3DCCD1}">
              <a14:hiddenFill xmlns:a14="http://schemas.microsoft.com/office/drawing/2010/main">
                <a:noFill/>
              </a14:hiddenFill>
            </a:ext>
          </a:extLst>
        </p:spPr>
        <p:txBody>
          <a:bodyPr/>
          <a:lstStyle/>
          <a:p>
            <a:endParaRPr lang="en-GB"/>
          </a:p>
        </p:txBody>
      </p:sp>
      <p:pic>
        <p:nvPicPr>
          <p:cNvPr id="25617" name="Picture 2" descr="G:\Delyth Chwefror Mawrth\Delyth Chwefror Mawrth 138.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23850" y="1773238"/>
            <a:ext cx="3441700" cy="25812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5618" name="Picture 2" descr="E:\2009-2010\Delyth Chwefror Mawrth 087.jpg"/>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348038" y="4581525"/>
            <a:ext cx="2532062" cy="18986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5619" name="Picture 2" descr="E:\2009-2010\elin chwef. maw. 110.jpg"/>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6372225" y="1844675"/>
            <a:ext cx="2376488" cy="31686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190640737"/>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Line 3"/>
          <p:cNvSpPr>
            <a:spLocks noChangeShapeType="1"/>
          </p:cNvSpPr>
          <p:nvPr/>
        </p:nvSpPr>
        <p:spPr bwMode="auto">
          <a:xfrm>
            <a:off x="0" y="1557338"/>
            <a:ext cx="684213" cy="0"/>
          </a:xfrm>
          <a:prstGeom prst="line">
            <a:avLst/>
          </a:prstGeom>
          <a:noFill/>
          <a:ln w="38100">
            <a:solidFill>
              <a:srgbClr val="3366FF"/>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7651" name="Line 4"/>
          <p:cNvSpPr>
            <a:spLocks noChangeShapeType="1"/>
          </p:cNvSpPr>
          <p:nvPr/>
        </p:nvSpPr>
        <p:spPr bwMode="auto">
          <a:xfrm>
            <a:off x="684213" y="1557338"/>
            <a:ext cx="684212" cy="0"/>
          </a:xfrm>
          <a:prstGeom prst="line">
            <a:avLst/>
          </a:prstGeom>
          <a:noFill/>
          <a:ln w="38100">
            <a:solidFill>
              <a:srgbClr val="FF99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7652" name="Line 5"/>
          <p:cNvSpPr>
            <a:spLocks noChangeShapeType="1"/>
          </p:cNvSpPr>
          <p:nvPr/>
        </p:nvSpPr>
        <p:spPr bwMode="auto">
          <a:xfrm>
            <a:off x="1331913" y="1557338"/>
            <a:ext cx="684212" cy="0"/>
          </a:xfrm>
          <a:prstGeom prst="line">
            <a:avLst/>
          </a:prstGeom>
          <a:noFill/>
          <a:ln w="38100">
            <a:solidFill>
              <a:srgbClr val="3366FF"/>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7653" name="Line 6"/>
          <p:cNvSpPr>
            <a:spLocks noChangeShapeType="1"/>
          </p:cNvSpPr>
          <p:nvPr/>
        </p:nvSpPr>
        <p:spPr bwMode="auto">
          <a:xfrm>
            <a:off x="1979613" y="1557338"/>
            <a:ext cx="684212" cy="0"/>
          </a:xfrm>
          <a:prstGeom prst="line">
            <a:avLst/>
          </a:prstGeom>
          <a:noFill/>
          <a:ln w="38100">
            <a:solidFill>
              <a:srgbClr val="FF99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7654" name="Line 7"/>
          <p:cNvSpPr>
            <a:spLocks noChangeShapeType="1"/>
          </p:cNvSpPr>
          <p:nvPr/>
        </p:nvSpPr>
        <p:spPr bwMode="auto">
          <a:xfrm>
            <a:off x="2627313" y="1557338"/>
            <a:ext cx="684212" cy="0"/>
          </a:xfrm>
          <a:prstGeom prst="line">
            <a:avLst/>
          </a:prstGeom>
          <a:noFill/>
          <a:ln w="38100">
            <a:solidFill>
              <a:srgbClr val="3366FF"/>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7655" name="Line 8"/>
          <p:cNvSpPr>
            <a:spLocks noChangeShapeType="1"/>
          </p:cNvSpPr>
          <p:nvPr/>
        </p:nvSpPr>
        <p:spPr bwMode="auto">
          <a:xfrm>
            <a:off x="3276600" y="1557338"/>
            <a:ext cx="684213" cy="0"/>
          </a:xfrm>
          <a:prstGeom prst="line">
            <a:avLst/>
          </a:prstGeom>
          <a:noFill/>
          <a:ln w="38100">
            <a:solidFill>
              <a:srgbClr val="FF99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7656" name="Line 9"/>
          <p:cNvSpPr>
            <a:spLocks noChangeShapeType="1"/>
          </p:cNvSpPr>
          <p:nvPr/>
        </p:nvSpPr>
        <p:spPr bwMode="auto">
          <a:xfrm>
            <a:off x="3924300" y="1557338"/>
            <a:ext cx="684213" cy="0"/>
          </a:xfrm>
          <a:prstGeom prst="line">
            <a:avLst/>
          </a:prstGeom>
          <a:noFill/>
          <a:ln w="38100">
            <a:solidFill>
              <a:srgbClr val="3366FF"/>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7657" name="Line 10"/>
          <p:cNvSpPr>
            <a:spLocks noChangeShapeType="1"/>
          </p:cNvSpPr>
          <p:nvPr/>
        </p:nvSpPr>
        <p:spPr bwMode="auto">
          <a:xfrm>
            <a:off x="5219700" y="1557338"/>
            <a:ext cx="684213" cy="0"/>
          </a:xfrm>
          <a:prstGeom prst="line">
            <a:avLst/>
          </a:prstGeom>
          <a:noFill/>
          <a:ln w="38100">
            <a:solidFill>
              <a:srgbClr val="3366FF"/>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7658" name="Line 11"/>
          <p:cNvSpPr>
            <a:spLocks noChangeShapeType="1"/>
          </p:cNvSpPr>
          <p:nvPr/>
        </p:nvSpPr>
        <p:spPr bwMode="auto">
          <a:xfrm>
            <a:off x="6516688" y="1557338"/>
            <a:ext cx="684212" cy="0"/>
          </a:xfrm>
          <a:prstGeom prst="line">
            <a:avLst/>
          </a:prstGeom>
          <a:noFill/>
          <a:ln w="38100">
            <a:solidFill>
              <a:srgbClr val="3366FF"/>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7659" name="Line 12"/>
          <p:cNvSpPr>
            <a:spLocks noChangeShapeType="1"/>
          </p:cNvSpPr>
          <p:nvPr/>
        </p:nvSpPr>
        <p:spPr bwMode="auto">
          <a:xfrm>
            <a:off x="7812088" y="1557338"/>
            <a:ext cx="684212" cy="0"/>
          </a:xfrm>
          <a:prstGeom prst="line">
            <a:avLst/>
          </a:prstGeom>
          <a:noFill/>
          <a:ln w="38100">
            <a:solidFill>
              <a:srgbClr val="3366FF"/>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7660" name="Line 13"/>
          <p:cNvSpPr>
            <a:spLocks noChangeShapeType="1"/>
          </p:cNvSpPr>
          <p:nvPr/>
        </p:nvSpPr>
        <p:spPr bwMode="auto">
          <a:xfrm>
            <a:off x="4572000" y="1557338"/>
            <a:ext cx="684213" cy="0"/>
          </a:xfrm>
          <a:prstGeom prst="line">
            <a:avLst/>
          </a:prstGeom>
          <a:noFill/>
          <a:ln w="38100">
            <a:solidFill>
              <a:srgbClr val="FF99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7661" name="Line 14"/>
          <p:cNvSpPr>
            <a:spLocks noChangeShapeType="1"/>
          </p:cNvSpPr>
          <p:nvPr/>
        </p:nvSpPr>
        <p:spPr bwMode="auto">
          <a:xfrm>
            <a:off x="5867400" y="1557338"/>
            <a:ext cx="684213" cy="0"/>
          </a:xfrm>
          <a:prstGeom prst="line">
            <a:avLst/>
          </a:prstGeom>
          <a:noFill/>
          <a:ln w="38100">
            <a:solidFill>
              <a:srgbClr val="FF99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7662" name="Line 15"/>
          <p:cNvSpPr>
            <a:spLocks noChangeShapeType="1"/>
          </p:cNvSpPr>
          <p:nvPr/>
        </p:nvSpPr>
        <p:spPr bwMode="auto">
          <a:xfrm>
            <a:off x="7164388" y="1557338"/>
            <a:ext cx="684212" cy="0"/>
          </a:xfrm>
          <a:prstGeom prst="line">
            <a:avLst/>
          </a:prstGeom>
          <a:noFill/>
          <a:ln w="38100">
            <a:solidFill>
              <a:srgbClr val="FF99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7663" name="Line 16"/>
          <p:cNvSpPr>
            <a:spLocks noChangeShapeType="1"/>
          </p:cNvSpPr>
          <p:nvPr/>
        </p:nvSpPr>
        <p:spPr bwMode="auto">
          <a:xfrm>
            <a:off x="8459788" y="1557338"/>
            <a:ext cx="684212" cy="0"/>
          </a:xfrm>
          <a:prstGeom prst="line">
            <a:avLst/>
          </a:prstGeom>
          <a:noFill/>
          <a:ln w="38100">
            <a:solidFill>
              <a:srgbClr val="FF99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7665" name="TextBox 19"/>
          <p:cNvSpPr txBox="1">
            <a:spLocks noChangeArrowheads="1"/>
          </p:cNvSpPr>
          <p:nvPr/>
        </p:nvSpPr>
        <p:spPr bwMode="auto">
          <a:xfrm>
            <a:off x="250825" y="1844675"/>
            <a:ext cx="8642350" cy="461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lgn="ctr" eaLnBrk="1" hangingPunct="1">
              <a:spcBef>
                <a:spcPct val="0"/>
              </a:spcBef>
              <a:buFontTx/>
              <a:buNone/>
            </a:pPr>
            <a:r>
              <a:rPr lang="en-GB" altLang="en-US" sz="2400" b="1" u="sng">
                <a:solidFill>
                  <a:srgbClr val="0070C0"/>
                </a:solidFill>
              </a:rPr>
              <a:t>INDIA</a:t>
            </a:r>
          </a:p>
        </p:txBody>
      </p:sp>
      <p:pic>
        <p:nvPicPr>
          <p:cNvPr id="27666" name="Picture 3" descr="S7000281"/>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124075" y="2565400"/>
            <a:ext cx="4872038" cy="3654425"/>
          </a:xfrm>
          <a:prstGeom prst="rect">
            <a:avLst/>
          </a:prstGeom>
          <a:noFill/>
          <a:ln w="76200">
            <a:solidFill>
              <a:srgbClr val="000000"/>
            </a:solidFill>
            <a:miter lim="800000"/>
            <a:headEnd/>
            <a:tailEnd/>
          </a:ln>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234845823"/>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Line 3"/>
          <p:cNvSpPr>
            <a:spLocks noChangeShapeType="1"/>
          </p:cNvSpPr>
          <p:nvPr/>
        </p:nvSpPr>
        <p:spPr bwMode="auto">
          <a:xfrm>
            <a:off x="0" y="1557338"/>
            <a:ext cx="684213" cy="0"/>
          </a:xfrm>
          <a:prstGeom prst="line">
            <a:avLst/>
          </a:prstGeom>
          <a:noFill/>
          <a:ln w="38100">
            <a:solidFill>
              <a:srgbClr val="3366FF"/>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9699" name="Line 4"/>
          <p:cNvSpPr>
            <a:spLocks noChangeShapeType="1"/>
          </p:cNvSpPr>
          <p:nvPr/>
        </p:nvSpPr>
        <p:spPr bwMode="auto">
          <a:xfrm>
            <a:off x="684213" y="1557338"/>
            <a:ext cx="684212" cy="0"/>
          </a:xfrm>
          <a:prstGeom prst="line">
            <a:avLst/>
          </a:prstGeom>
          <a:noFill/>
          <a:ln w="38100">
            <a:solidFill>
              <a:srgbClr val="FF99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9700" name="Line 5"/>
          <p:cNvSpPr>
            <a:spLocks noChangeShapeType="1"/>
          </p:cNvSpPr>
          <p:nvPr/>
        </p:nvSpPr>
        <p:spPr bwMode="auto">
          <a:xfrm>
            <a:off x="1331913" y="1557338"/>
            <a:ext cx="684212" cy="0"/>
          </a:xfrm>
          <a:prstGeom prst="line">
            <a:avLst/>
          </a:prstGeom>
          <a:noFill/>
          <a:ln w="38100">
            <a:solidFill>
              <a:srgbClr val="3366FF"/>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9701" name="Line 6"/>
          <p:cNvSpPr>
            <a:spLocks noChangeShapeType="1"/>
          </p:cNvSpPr>
          <p:nvPr/>
        </p:nvSpPr>
        <p:spPr bwMode="auto">
          <a:xfrm>
            <a:off x="1979613" y="1557338"/>
            <a:ext cx="684212" cy="0"/>
          </a:xfrm>
          <a:prstGeom prst="line">
            <a:avLst/>
          </a:prstGeom>
          <a:noFill/>
          <a:ln w="38100">
            <a:solidFill>
              <a:srgbClr val="FF99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9702" name="Line 7"/>
          <p:cNvSpPr>
            <a:spLocks noChangeShapeType="1"/>
          </p:cNvSpPr>
          <p:nvPr/>
        </p:nvSpPr>
        <p:spPr bwMode="auto">
          <a:xfrm>
            <a:off x="2627313" y="1557338"/>
            <a:ext cx="684212" cy="0"/>
          </a:xfrm>
          <a:prstGeom prst="line">
            <a:avLst/>
          </a:prstGeom>
          <a:noFill/>
          <a:ln w="38100">
            <a:solidFill>
              <a:srgbClr val="3366FF"/>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9703" name="Line 8"/>
          <p:cNvSpPr>
            <a:spLocks noChangeShapeType="1"/>
          </p:cNvSpPr>
          <p:nvPr/>
        </p:nvSpPr>
        <p:spPr bwMode="auto">
          <a:xfrm>
            <a:off x="3276600" y="1557338"/>
            <a:ext cx="684213" cy="0"/>
          </a:xfrm>
          <a:prstGeom prst="line">
            <a:avLst/>
          </a:prstGeom>
          <a:noFill/>
          <a:ln w="38100">
            <a:solidFill>
              <a:srgbClr val="FF99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9704" name="Line 9"/>
          <p:cNvSpPr>
            <a:spLocks noChangeShapeType="1"/>
          </p:cNvSpPr>
          <p:nvPr/>
        </p:nvSpPr>
        <p:spPr bwMode="auto">
          <a:xfrm>
            <a:off x="3924300" y="1557338"/>
            <a:ext cx="684213" cy="0"/>
          </a:xfrm>
          <a:prstGeom prst="line">
            <a:avLst/>
          </a:prstGeom>
          <a:noFill/>
          <a:ln w="38100">
            <a:solidFill>
              <a:srgbClr val="3366FF"/>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9705" name="Line 10"/>
          <p:cNvSpPr>
            <a:spLocks noChangeShapeType="1"/>
          </p:cNvSpPr>
          <p:nvPr/>
        </p:nvSpPr>
        <p:spPr bwMode="auto">
          <a:xfrm>
            <a:off x="5219700" y="1557338"/>
            <a:ext cx="684213" cy="0"/>
          </a:xfrm>
          <a:prstGeom prst="line">
            <a:avLst/>
          </a:prstGeom>
          <a:noFill/>
          <a:ln w="38100">
            <a:solidFill>
              <a:srgbClr val="3366FF"/>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9706" name="Line 11"/>
          <p:cNvSpPr>
            <a:spLocks noChangeShapeType="1"/>
          </p:cNvSpPr>
          <p:nvPr/>
        </p:nvSpPr>
        <p:spPr bwMode="auto">
          <a:xfrm>
            <a:off x="6516688" y="1557338"/>
            <a:ext cx="684212" cy="0"/>
          </a:xfrm>
          <a:prstGeom prst="line">
            <a:avLst/>
          </a:prstGeom>
          <a:noFill/>
          <a:ln w="38100">
            <a:solidFill>
              <a:srgbClr val="3366FF"/>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9707" name="Line 12"/>
          <p:cNvSpPr>
            <a:spLocks noChangeShapeType="1"/>
          </p:cNvSpPr>
          <p:nvPr/>
        </p:nvSpPr>
        <p:spPr bwMode="auto">
          <a:xfrm>
            <a:off x="7812088" y="1557338"/>
            <a:ext cx="684212" cy="0"/>
          </a:xfrm>
          <a:prstGeom prst="line">
            <a:avLst/>
          </a:prstGeom>
          <a:noFill/>
          <a:ln w="38100">
            <a:solidFill>
              <a:srgbClr val="3366FF"/>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9708" name="Line 13"/>
          <p:cNvSpPr>
            <a:spLocks noChangeShapeType="1"/>
          </p:cNvSpPr>
          <p:nvPr/>
        </p:nvSpPr>
        <p:spPr bwMode="auto">
          <a:xfrm>
            <a:off x="4572000" y="1557338"/>
            <a:ext cx="684213" cy="0"/>
          </a:xfrm>
          <a:prstGeom prst="line">
            <a:avLst/>
          </a:prstGeom>
          <a:noFill/>
          <a:ln w="38100">
            <a:solidFill>
              <a:srgbClr val="FF99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9709" name="Line 14"/>
          <p:cNvSpPr>
            <a:spLocks noChangeShapeType="1"/>
          </p:cNvSpPr>
          <p:nvPr/>
        </p:nvSpPr>
        <p:spPr bwMode="auto">
          <a:xfrm>
            <a:off x="5867400" y="1557338"/>
            <a:ext cx="684213" cy="0"/>
          </a:xfrm>
          <a:prstGeom prst="line">
            <a:avLst/>
          </a:prstGeom>
          <a:noFill/>
          <a:ln w="38100">
            <a:solidFill>
              <a:srgbClr val="FF99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9710" name="Line 15"/>
          <p:cNvSpPr>
            <a:spLocks noChangeShapeType="1"/>
          </p:cNvSpPr>
          <p:nvPr/>
        </p:nvSpPr>
        <p:spPr bwMode="auto">
          <a:xfrm>
            <a:off x="7164388" y="1557338"/>
            <a:ext cx="684212" cy="0"/>
          </a:xfrm>
          <a:prstGeom prst="line">
            <a:avLst/>
          </a:prstGeom>
          <a:noFill/>
          <a:ln w="38100">
            <a:solidFill>
              <a:srgbClr val="FF99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9711" name="Line 16"/>
          <p:cNvSpPr>
            <a:spLocks noChangeShapeType="1"/>
          </p:cNvSpPr>
          <p:nvPr/>
        </p:nvSpPr>
        <p:spPr bwMode="auto">
          <a:xfrm>
            <a:off x="8459788" y="1557338"/>
            <a:ext cx="684212" cy="0"/>
          </a:xfrm>
          <a:prstGeom prst="line">
            <a:avLst/>
          </a:prstGeom>
          <a:noFill/>
          <a:ln w="38100">
            <a:solidFill>
              <a:srgbClr val="FF9900"/>
            </a:solidFill>
            <a:round/>
            <a:headEnd/>
            <a:tailEnd/>
          </a:ln>
          <a:extLst>
            <a:ext uri="{909E8E84-426E-40DD-AFC4-6F175D3DCCD1}">
              <a14:hiddenFill xmlns:a14="http://schemas.microsoft.com/office/drawing/2010/main">
                <a:noFill/>
              </a14:hiddenFill>
            </a:ext>
          </a:extLst>
        </p:spPr>
        <p:txBody>
          <a:bodyPr/>
          <a:lstStyle/>
          <a:p>
            <a:endParaRPr lang="en-GB"/>
          </a:p>
        </p:txBody>
      </p:sp>
      <p:pic>
        <p:nvPicPr>
          <p:cNvPr id="29713" name="Picture 7" descr="S700028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763713" y="1773238"/>
            <a:ext cx="6034087" cy="4525962"/>
          </a:xfrm>
          <a:prstGeom prst="rect">
            <a:avLst/>
          </a:prstGeom>
          <a:noFill/>
          <a:ln w="76200">
            <a:solidFill>
              <a:srgbClr val="000000"/>
            </a:solidFill>
            <a:miter lim="800000"/>
            <a:headEnd/>
            <a:tailEnd/>
          </a:ln>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051535413"/>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Line 3"/>
          <p:cNvSpPr>
            <a:spLocks noChangeShapeType="1"/>
          </p:cNvSpPr>
          <p:nvPr/>
        </p:nvSpPr>
        <p:spPr bwMode="auto">
          <a:xfrm>
            <a:off x="0" y="1557338"/>
            <a:ext cx="684213" cy="0"/>
          </a:xfrm>
          <a:prstGeom prst="line">
            <a:avLst/>
          </a:prstGeom>
          <a:noFill/>
          <a:ln w="38100">
            <a:solidFill>
              <a:srgbClr val="3366FF"/>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35843" name="Line 4"/>
          <p:cNvSpPr>
            <a:spLocks noChangeShapeType="1"/>
          </p:cNvSpPr>
          <p:nvPr/>
        </p:nvSpPr>
        <p:spPr bwMode="auto">
          <a:xfrm>
            <a:off x="684213" y="1557338"/>
            <a:ext cx="684212" cy="0"/>
          </a:xfrm>
          <a:prstGeom prst="line">
            <a:avLst/>
          </a:prstGeom>
          <a:noFill/>
          <a:ln w="38100">
            <a:solidFill>
              <a:srgbClr val="FF99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35844" name="Line 5"/>
          <p:cNvSpPr>
            <a:spLocks noChangeShapeType="1"/>
          </p:cNvSpPr>
          <p:nvPr/>
        </p:nvSpPr>
        <p:spPr bwMode="auto">
          <a:xfrm>
            <a:off x="1331913" y="1557338"/>
            <a:ext cx="684212" cy="0"/>
          </a:xfrm>
          <a:prstGeom prst="line">
            <a:avLst/>
          </a:prstGeom>
          <a:noFill/>
          <a:ln w="38100">
            <a:solidFill>
              <a:srgbClr val="3366FF"/>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35845" name="Line 6"/>
          <p:cNvSpPr>
            <a:spLocks noChangeShapeType="1"/>
          </p:cNvSpPr>
          <p:nvPr/>
        </p:nvSpPr>
        <p:spPr bwMode="auto">
          <a:xfrm>
            <a:off x="1979613" y="1557338"/>
            <a:ext cx="684212" cy="0"/>
          </a:xfrm>
          <a:prstGeom prst="line">
            <a:avLst/>
          </a:prstGeom>
          <a:noFill/>
          <a:ln w="38100">
            <a:solidFill>
              <a:srgbClr val="FF99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35846" name="Line 7"/>
          <p:cNvSpPr>
            <a:spLocks noChangeShapeType="1"/>
          </p:cNvSpPr>
          <p:nvPr/>
        </p:nvSpPr>
        <p:spPr bwMode="auto">
          <a:xfrm>
            <a:off x="2627313" y="1557338"/>
            <a:ext cx="684212" cy="0"/>
          </a:xfrm>
          <a:prstGeom prst="line">
            <a:avLst/>
          </a:prstGeom>
          <a:noFill/>
          <a:ln w="38100">
            <a:solidFill>
              <a:srgbClr val="3366FF"/>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35847" name="Line 8"/>
          <p:cNvSpPr>
            <a:spLocks noChangeShapeType="1"/>
          </p:cNvSpPr>
          <p:nvPr/>
        </p:nvSpPr>
        <p:spPr bwMode="auto">
          <a:xfrm>
            <a:off x="3276600" y="1557338"/>
            <a:ext cx="684213" cy="0"/>
          </a:xfrm>
          <a:prstGeom prst="line">
            <a:avLst/>
          </a:prstGeom>
          <a:noFill/>
          <a:ln w="38100">
            <a:solidFill>
              <a:srgbClr val="FF99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35848" name="Line 9"/>
          <p:cNvSpPr>
            <a:spLocks noChangeShapeType="1"/>
          </p:cNvSpPr>
          <p:nvPr/>
        </p:nvSpPr>
        <p:spPr bwMode="auto">
          <a:xfrm>
            <a:off x="3924300" y="1557338"/>
            <a:ext cx="684213" cy="0"/>
          </a:xfrm>
          <a:prstGeom prst="line">
            <a:avLst/>
          </a:prstGeom>
          <a:noFill/>
          <a:ln w="38100">
            <a:solidFill>
              <a:srgbClr val="3366FF"/>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35849" name="Line 10"/>
          <p:cNvSpPr>
            <a:spLocks noChangeShapeType="1"/>
          </p:cNvSpPr>
          <p:nvPr/>
        </p:nvSpPr>
        <p:spPr bwMode="auto">
          <a:xfrm>
            <a:off x="5219700" y="1557338"/>
            <a:ext cx="684213" cy="0"/>
          </a:xfrm>
          <a:prstGeom prst="line">
            <a:avLst/>
          </a:prstGeom>
          <a:noFill/>
          <a:ln w="38100">
            <a:solidFill>
              <a:srgbClr val="3366FF"/>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35850" name="Line 11"/>
          <p:cNvSpPr>
            <a:spLocks noChangeShapeType="1"/>
          </p:cNvSpPr>
          <p:nvPr/>
        </p:nvSpPr>
        <p:spPr bwMode="auto">
          <a:xfrm>
            <a:off x="6516688" y="1557338"/>
            <a:ext cx="684212" cy="0"/>
          </a:xfrm>
          <a:prstGeom prst="line">
            <a:avLst/>
          </a:prstGeom>
          <a:noFill/>
          <a:ln w="38100">
            <a:solidFill>
              <a:srgbClr val="3366FF"/>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35851" name="Line 12"/>
          <p:cNvSpPr>
            <a:spLocks noChangeShapeType="1"/>
          </p:cNvSpPr>
          <p:nvPr/>
        </p:nvSpPr>
        <p:spPr bwMode="auto">
          <a:xfrm>
            <a:off x="7812088" y="1557338"/>
            <a:ext cx="684212" cy="0"/>
          </a:xfrm>
          <a:prstGeom prst="line">
            <a:avLst/>
          </a:prstGeom>
          <a:noFill/>
          <a:ln w="38100">
            <a:solidFill>
              <a:srgbClr val="3366FF"/>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35852" name="Line 13"/>
          <p:cNvSpPr>
            <a:spLocks noChangeShapeType="1"/>
          </p:cNvSpPr>
          <p:nvPr/>
        </p:nvSpPr>
        <p:spPr bwMode="auto">
          <a:xfrm>
            <a:off x="4572000" y="1557338"/>
            <a:ext cx="684213" cy="0"/>
          </a:xfrm>
          <a:prstGeom prst="line">
            <a:avLst/>
          </a:prstGeom>
          <a:noFill/>
          <a:ln w="38100">
            <a:solidFill>
              <a:srgbClr val="FF99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35853" name="Line 14"/>
          <p:cNvSpPr>
            <a:spLocks noChangeShapeType="1"/>
          </p:cNvSpPr>
          <p:nvPr/>
        </p:nvSpPr>
        <p:spPr bwMode="auto">
          <a:xfrm>
            <a:off x="5867400" y="1557338"/>
            <a:ext cx="684213" cy="0"/>
          </a:xfrm>
          <a:prstGeom prst="line">
            <a:avLst/>
          </a:prstGeom>
          <a:noFill/>
          <a:ln w="38100">
            <a:solidFill>
              <a:srgbClr val="FF99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35854" name="Line 15"/>
          <p:cNvSpPr>
            <a:spLocks noChangeShapeType="1"/>
          </p:cNvSpPr>
          <p:nvPr/>
        </p:nvSpPr>
        <p:spPr bwMode="auto">
          <a:xfrm>
            <a:off x="7164388" y="1557338"/>
            <a:ext cx="684212" cy="0"/>
          </a:xfrm>
          <a:prstGeom prst="line">
            <a:avLst/>
          </a:prstGeom>
          <a:noFill/>
          <a:ln w="38100">
            <a:solidFill>
              <a:srgbClr val="FF99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35855" name="Line 16"/>
          <p:cNvSpPr>
            <a:spLocks noChangeShapeType="1"/>
          </p:cNvSpPr>
          <p:nvPr/>
        </p:nvSpPr>
        <p:spPr bwMode="auto">
          <a:xfrm>
            <a:off x="8459788" y="1557338"/>
            <a:ext cx="684212" cy="0"/>
          </a:xfrm>
          <a:prstGeom prst="line">
            <a:avLst/>
          </a:prstGeom>
          <a:noFill/>
          <a:ln w="38100">
            <a:solidFill>
              <a:srgbClr val="FF9900"/>
            </a:solidFill>
            <a:round/>
            <a:headEnd/>
            <a:tailEnd/>
          </a:ln>
          <a:extLst>
            <a:ext uri="{909E8E84-426E-40DD-AFC4-6F175D3DCCD1}">
              <a14:hiddenFill xmlns:a14="http://schemas.microsoft.com/office/drawing/2010/main">
                <a:noFill/>
              </a14:hiddenFill>
            </a:ext>
          </a:extLst>
        </p:spPr>
        <p:txBody>
          <a:bodyPr/>
          <a:lstStyle/>
          <a:p>
            <a:endParaRPr lang="en-GB"/>
          </a:p>
        </p:txBody>
      </p:sp>
      <p:pic>
        <p:nvPicPr>
          <p:cNvPr id="35857" name="Picture 2" descr="S700028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547813" y="1773238"/>
            <a:ext cx="6096000" cy="4572000"/>
          </a:xfrm>
          <a:prstGeom prst="rect">
            <a:avLst/>
          </a:prstGeom>
          <a:noFill/>
          <a:ln w="76200">
            <a:solidFill>
              <a:srgbClr val="000000"/>
            </a:solidFill>
            <a:miter lim="800000"/>
            <a:headEnd/>
            <a:tailEnd/>
          </a:ln>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288426823"/>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Line 3"/>
          <p:cNvSpPr>
            <a:spLocks noChangeShapeType="1"/>
          </p:cNvSpPr>
          <p:nvPr/>
        </p:nvSpPr>
        <p:spPr bwMode="auto">
          <a:xfrm>
            <a:off x="0" y="1557338"/>
            <a:ext cx="684213" cy="0"/>
          </a:xfrm>
          <a:prstGeom prst="line">
            <a:avLst/>
          </a:prstGeom>
          <a:noFill/>
          <a:ln w="38100">
            <a:solidFill>
              <a:srgbClr val="3366FF"/>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37891" name="Line 4"/>
          <p:cNvSpPr>
            <a:spLocks noChangeShapeType="1"/>
          </p:cNvSpPr>
          <p:nvPr/>
        </p:nvSpPr>
        <p:spPr bwMode="auto">
          <a:xfrm>
            <a:off x="684213" y="1557338"/>
            <a:ext cx="684212" cy="0"/>
          </a:xfrm>
          <a:prstGeom prst="line">
            <a:avLst/>
          </a:prstGeom>
          <a:noFill/>
          <a:ln w="38100">
            <a:solidFill>
              <a:srgbClr val="FF99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37892" name="Line 5"/>
          <p:cNvSpPr>
            <a:spLocks noChangeShapeType="1"/>
          </p:cNvSpPr>
          <p:nvPr/>
        </p:nvSpPr>
        <p:spPr bwMode="auto">
          <a:xfrm>
            <a:off x="1331913" y="1557338"/>
            <a:ext cx="684212" cy="0"/>
          </a:xfrm>
          <a:prstGeom prst="line">
            <a:avLst/>
          </a:prstGeom>
          <a:noFill/>
          <a:ln w="38100">
            <a:solidFill>
              <a:srgbClr val="3366FF"/>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37893" name="Line 6"/>
          <p:cNvSpPr>
            <a:spLocks noChangeShapeType="1"/>
          </p:cNvSpPr>
          <p:nvPr/>
        </p:nvSpPr>
        <p:spPr bwMode="auto">
          <a:xfrm>
            <a:off x="1979613" y="1557338"/>
            <a:ext cx="684212" cy="0"/>
          </a:xfrm>
          <a:prstGeom prst="line">
            <a:avLst/>
          </a:prstGeom>
          <a:noFill/>
          <a:ln w="38100">
            <a:solidFill>
              <a:srgbClr val="FF99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37894" name="Line 7"/>
          <p:cNvSpPr>
            <a:spLocks noChangeShapeType="1"/>
          </p:cNvSpPr>
          <p:nvPr/>
        </p:nvSpPr>
        <p:spPr bwMode="auto">
          <a:xfrm>
            <a:off x="2627313" y="1557338"/>
            <a:ext cx="684212" cy="0"/>
          </a:xfrm>
          <a:prstGeom prst="line">
            <a:avLst/>
          </a:prstGeom>
          <a:noFill/>
          <a:ln w="38100">
            <a:solidFill>
              <a:srgbClr val="3366FF"/>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37895" name="Line 8"/>
          <p:cNvSpPr>
            <a:spLocks noChangeShapeType="1"/>
          </p:cNvSpPr>
          <p:nvPr/>
        </p:nvSpPr>
        <p:spPr bwMode="auto">
          <a:xfrm>
            <a:off x="3276600" y="1557338"/>
            <a:ext cx="684213" cy="0"/>
          </a:xfrm>
          <a:prstGeom prst="line">
            <a:avLst/>
          </a:prstGeom>
          <a:noFill/>
          <a:ln w="38100">
            <a:solidFill>
              <a:srgbClr val="FF99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37896" name="Line 9"/>
          <p:cNvSpPr>
            <a:spLocks noChangeShapeType="1"/>
          </p:cNvSpPr>
          <p:nvPr/>
        </p:nvSpPr>
        <p:spPr bwMode="auto">
          <a:xfrm>
            <a:off x="3924300" y="1557338"/>
            <a:ext cx="684213" cy="0"/>
          </a:xfrm>
          <a:prstGeom prst="line">
            <a:avLst/>
          </a:prstGeom>
          <a:noFill/>
          <a:ln w="38100">
            <a:solidFill>
              <a:srgbClr val="3366FF"/>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37897" name="Line 10"/>
          <p:cNvSpPr>
            <a:spLocks noChangeShapeType="1"/>
          </p:cNvSpPr>
          <p:nvPr/>
        </p:nvSpPr>
        <p:spPr bwMode="auto">
          <a:xfrm>
            <a:off x="5219700" y="1557338"/>
            <a:ext cx="684213" cy="0"/>
          </a:xfrm>
          <a:prstGeom prst="line">
            <a:avLst/>
          </a:prstGeom>
          <a:noFill/>
          <a:ln w="38100">
            <a:solidFill>
              <a:srgbClr val="3366FF"/>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37898" name="Line 11"/>
          <p:cNvSpPr>
            <a:spLocks noChangeShapeType="1"/>
          </p:cNvSpPr>
          <p:nvPr/>
        </p:nvSpPr>
        <p:spPr bwMode="auto">
          <a:xfrm>
            <a:off x="6516688" y="1557338"/>
            <a:ext cx="684212" cy="0"/>
          </a:xfrm>
          <a:prstGeom prst="line">
            <a:avLst/>
          </a:prstGeom>
          <a:noFill/>
          <a:ln w="38100">
            <a:solidFill>
              <a:srgbClr val="3366FF"/>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37899" name="Line 12"/>
          <p:cNvSpPr>
            <a:spLocks noChangeShapeType="1"/>
          </p:cNvSpPr>
          <p:nvPr/>
        </p:nvSpPr>
        <p:spPr bwMode="auto">
          <a:xfrm>
            <a:off x="7812088" y="1557338"/>
            <a:ext cx="684212" cy="0"/>
          </a:xfrm>
          <a:prstGeom prst="line">
            <a:avLst/>
          </a:prstGeom>
          <a:noFill/>
          <a:ln w="38100">
            <a:solidFill>
              <a:srgbClr val="3366FF"/>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37900" name="Line 13"/>
          <p:cNvSpPr>
            <a:spLocks noChangeShapeType="1"/>
          </p:cNvSpPr>
          <p:nvPr/>
        </p:nvSpPr>
        <p:spPr bwMode="auto">
          <a:xfrm>
            <a:off x="4572000" y="1557338"/>
            <a:ext cx="684213" cy="0"/>
          </a:xfrm>
          <a:prstGeom prst="line">
            <a:avLst/>
          </a:prstGeom>
          <a:noFill/>
          <a:ln w="38100">
            <a:solidFill>
              <a:srgbClr val="FF99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37901" name="Line 14"/>
          <p:cNvSpPr>
            <a:spLocks noChangeShapeType="1"/>
          </p:cNvSpPr>
          <p:nvPr/>
        </p:nvSpPr>
        <p:spPr bwMode="auto">
          <a:xfrm>
            <a:off x="5867400" y="1557338"/>
            <a:ext cx="684213" cy="0"/>
          </a:xfrm>
          <a:prstGeom prst="line">
            <a:avLst/>
          </a:prstGeom>
          <a:noFill/>
          <a:ln w="38100">
            <a:solidFill>
              <a:srgbClr val="FF99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37902" name="Line 15"/>
          <p:cNvSpPr>
            <a:spLocks noChangeShapeType="1"/>
          </p:cNvSpPr>
          <p:nvPr/>
        </p:nvSpPr>
        <p:spPr bwMode="auto">
          <a:xfrm>
            <a:off x="7164388" y="1557338"/>
            <a:ext cx="684212" cy="0"/>
          </a:xfrm>
          <a:prstGeom prst="line">
            <a:avLst/>
          </a:prstGeom>
          <a:noFill/>
          <a:ln w="38100">
            <a:solidFill>
              <a:srgbClr val="FF99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37903" name="Line 16"/>
          <p:cNvSpPr>
            <a:spLocks noChangeShapeType="1"/>
          </p:cNvSpPr>
          <p:nvPr/>
        </p:nvSpPr>
        <p:spPr bwMode="auto">
          <a:xfrm>
            <a:off x="8459788" y="1557338"/>
            <a:ext cx="684212" cy="0"/>
          </a:xfrm>
          <a:prstGeom prst="line">
            <a:avLst/>
          </a:prstGeom>
          <a:noFill/>
          <a:ln w="38100">
            <a:solidFill>
              <a:srgbClr val="FF9900"/>
            </a:solidFill>
            <a:round/>
            <a:headEnd/>
            <a:tailEnd/>
          </a:ln>
          <a:extLst>
            <a:ext uri="{909E8E84-426E-40DD-AFC4-6F175D3DCCD1}">
              <a14:hiddenFill xmlns:a14="http://schemas.microsoft.com/office/drawing/2010/main">
                <a:noFill/>
              </a14:hiddenFill>
            </a:ext>
          </a:extLst>
        </p:spPr>
        <p:txBody>
          <a:bodyPr/>
          <a:lstStyle/>
          <a:p>
            <a:endParaRPr lang="en-GB"/>
          </a:p>
        </p:txBody>
      </p:sp>
      <p:graphicFrame>
        <p:nvGraphicFramePr>
          <p:cNvPr id="37905" name="Object 5"/>
          <p:cNvGraphicFramePr>
            <a:graphicFrameLocks noChangeAspect="1"/>
          </p:cNvGraphicFramePr>
          <p:nvPr/>
        </p:nvGraphicFramePr>
        <p:xfrm>
          <a:off x="1476375" y="1989138"/>
          <a:ext cx="6034088" cy="4525962"/>
        </p:xfrm>
        <a:graphic>
          <a:graphicData uri="http://schemas.openxmlformats.org/presentationml/2006/ole">
            <mc:AlternateContent xmlns:mc="http://schemas.openxmlformats.org/markup-compatibility/2006">
              <mc:Choice xmlns:v="urn:schemas-microsoft-com:vml" Requires="v">
                <p:oleObj name="Photo Editor Photo" r:id="rId3" imgW="6095238" imgH="4571429" progId="MSPhotoEd.3">
                  <p:embed/>
                </p:oleObj>
              </mc:Choice>
              <mc:Fallback>
                <p:oleObj name="Photo Editor Photo" r:id="rId3" imgW="6095238" imgH="4571429" progId="MSPhotoEd.3">
                  <p:embed/>
                  <p:pic>
                    <p:nvPicPr>
                      <p:cNvPr id="0" name=""/>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476375" y="1989138"/>
                        <a:ext cx="6034088" cy="45259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oleObj>
              </mc:Fallback>
            </mc:AlternateContent>
          </a:graphicData>
        </a:graphic>
      </p:graphicFrame>
    </p:spTree>
    <p:extLst>
      <p:ext uri="{BB962C8B-B14F-4D97-AF65-F5344CB8AC3E}">
        <p14:creationId xmlns:p14="http://schemas.microsoft.com/office/powerpoint/2010/main" val="2795880191"/>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Line 3"/>
          <p:cNvSpPr>
            <a:spLocks noChangeShapeType="1"/>
          </p:cNvSpPr>
          <p:nvPr/>
        </p:nvSpPr>
        <p:spPr bwMode="auto">
          <a:xfrm>
            <a:off x="0" y="1557338"/>
            <a:ext cx="684213" cy="0"/>
          </a:xfrm>
          <a:prstGeom prst="line">
            <a:avLst/>
          </a:prstGeom>
          <a:noFill/>
          <a:ln w="38100">
            <a:solidFill>
              <a:srgbClr val="3366FF"/>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44035" name="Line 4"/>
          <p:cNvSpPr>
            <a:spLocks noChangeShapeType="1"/>
          </p:cNvSpPr>
          <p:nvPr/>
        </p:nvSpPr>
        <p:spPr bwMode="auto">
          <a:xfrm>
            <a:off x="684213" y="1557338"/>
            <a:ext cx="684212" cy="0"/>
          </a:xfrm>
          <a:prstGeom prst="line">
            <a:avLst/>
          </a:prstGeom>
          <a:noFill/>
          <a:ln w="38100">
            <a:solidFill>
              <a:srgbClr val="FF99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44036" name="Line 5"/>
          <p:cNvSpPr>
            <a:spLocks noChangeShapeType="1"/>
          </p:cNvSpPr>
          <p:nvPr/>
        </p:nvSpPr>
        <p:spPr bwMode="auto">
          <a:xfrm>
            <a:off x="1331913" y="1557338"/>
            <a:ext cx="684212" cy="0"/>
          </a:xfrm>
          <a:prstGeom prst="line">
            <a:avLst/>
          </a:prstGeom>
          <a:noFill/>
          <a:ln w="38100">
            <a:solidFill>
              <a:srgbClr val="3366FF"/>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44037" name="Line 6"/>
          <p:cNvSpPr>
            <a:spLocks noChangeShapeType="1"/>
          </p:cNvSpPr>
          <p:nvPr/>
        </p:nvSpPr>
        <p:spPr bwMode="auto">
          <a:xfrm>
            <a:off x="1979613" y="1557338"/>
            <a:ext cx="684212" cy="0"/>
          </a:xfrm>
          <a:prstGeom prst="line">
            <a:avLst/>
          </a:prstGeom>
          <a:noFill/>
          <a:ln w="38100">
            <a:solidFill>
              <a:srgbClr val="FF99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44038" name="Line 7"/>
          <p:cNvSpPr>
            <a:spLocks noChangeShapeType="1"/>
          </p:cNvSpPr>
          <p:nvPr/>
        </p:nvSpPr>
        <p:spPr bwMode="auto">
          <a:xfrm>
            <a:off x="2627313" y="1557338"/>
            <a:ext cx="684212" cy="0"/>
          </a:xfrm>
          <a:prstGeom prst="line">
            <a:avLst/>
          </a:prstGeom>
          <a:noFill/>
          <a:ln w="38100">
            <a:solidFill>
              <a:srgbClr val="3366FF"/>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44039" name="Line 8"/>
          <p:cNvSpPr>
            <a:spLocks noChangeShapeType="1"/>
          </p:cNvSpPr>
          <p:nvPr/>
        </p:nvSpPr>
        <p:spPr bwMode="auto">
          <a:xfrm>
            <a:off x="3276600" y="1557338"/>
            <a:ext cx="684213" cy="0"/>
          </a:xfrm>
          <a:prstGeom prst="line">
            <a:avLst/>
          </a:prstGeom>
          <a:noFill/>
          <a:ln w="38100">
            <a:solidFill>
              <a:srgbClr val="FF99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44040" name="Line 9"/>
          <p:cNvSpPr>
            <a:spLocks noChangeShapeType="1"/>
          </p:cNvSpPr>
          <p:nvPr/>
        </p:nvSpPr>
        <p:spPr bwMode="auto">
          <a:xfrm>
            <a:off x="3924300" y="1557338"/>
            <a:ext cx="684213" cy="0"/>
          </a:xfrm>
          <a:prstGeom prst="line">
            <a:avLst/>
          </a:prstGeom>
          <a:noFill/>
          <a:ln w="38100">
            <a:solidFill>
              <a:srgbClr val="3366FF"/>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44041" name="Line 10"/>
          <p:cNvSpPr>
            <a:spLocks noChangeShapeType="1"/>
          </p:cNvSpPr>
          <p:nvPr/>
        </p:nvSpPr>
        <p:spPr bwMode="auto">
          <a:xfrm>
            <a:off x="5219700" y="1557338"/>
            <a:ext cx="684213" cy="0"/>
          </a:xfrm>
          <a:prstGeom prst="line">
            <a:avLst/>
          </a:prstGeom>
          <a:noFill/>
          <a:ln w="38100">
            <a:solidFill>
              <a:srgbClr val="3366FF"/>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44042" name="Line 11"/>
          <p:cNvSpPr>
            <a:spLocks noChangeShapeType="1"/>
          </p:cNvSpPr>
          <p:nvPr/>
        </p:nvSpPr>
        <p:spPr bwMode="auto">
          <a:xfrm>
            <a:off x="6516688" y="1557338"/>
            <a:ext cx="684212" cy="0"/>
          </a:xfrm>
          <a:prstGeom prst="line">
            <a:avLst/>
          </a:prstGeom>
          <a:noFill/>
          <a:ln w="38100">
            <a:solidFill>
              <a:srgbClr val="3366FF"/>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44043" name="Line 12"/>
          <p:cNvSpPr>
            <a:spLocks noChangeShapeType="1"/>
          </p:cNvSpPr>
          <p:nvPr/>
        </p:nvSpPr>
        <p:spPr bwMode="auto">
          <a:xfrm>
            <a:off x="7812088" y="1557338"/>
            <a:ext cx="684212" cy="0"/>
          </a:xfrm>
          <a:prstGeom prst="line">
            <a:avLst/>
          </a:prstGeom>
          <a:noFill/>
          <a:ln w="38100">
            <a:solidFill>
              <a:srgbClr val="3366FF"/>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44044" name="Line 13"/>
          <p:cNvSpPr>
            <a:spLocks noChangeShapeType="1"/>
          </p:cNvSpPr>
          <p:nvPr/>
        </p:nvSpPr>
        <p:spPr bwMode="auto">
          <a:xfrm>
            <a:off x="4572000" y="1557338"/>
            <a:ext cx="684213" cy="0"/>
          </a:xfrm>
          <a:prstGeom prst="line">
            <a:avLst/>
          </a:prstGeom>
          <a:noFill/>
          <a:ln w="38100">
            <a:solidFill>
              <a:srgbClr val="FF99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44045" name="Line 14"/>
          <p:cNvSpPr>
            <a:spLocks noChangeShapeType="1"/>
          </p:cNvSpPr>
          <p:nvPr/>
        </p:nvSpPr>
        <p:spPr bwMode="auto">
          <a:xfrm>
            <a:off x="5867400" y="1557338"/>
            <a:ext cx="684213" cy="0"/>
          </a:xfrm>
          <a:prstGeom prst="line">
            <a:avLst/>
          </a:prstGeom>
          <a:noFill/>
          <a:ln w="38100">
            <a:solidFill>
              <a:srgbClr val="FF99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44046" name="Line 15"/>
          <p:cNvSpPr>
            <a:spLocks noChangeShapeType="1"/>
          </p:cNvSpPr>
          <p:nvPr/>
        </p:nvSpPr>
        <p:spPr bwMode="auto">
          <a:xfrm>
            <a:off x="7164388" y="1557338"/>
            <a:ext cx="684212" cy="0"/>
          </a:xfrm>
          <a:prstGeom prst="line">
            <a:avLst/>
          </a:prstGeom>
          <a:noFill/>
          <a:ln w="38100">
            <a:solidFill>
              <a:srgbClr val="FF99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44047" name="Line 16"/>
          <p:cNvSpPr>
            <a:spLocks noChangeShapeType="1"/>
          </p:cNvSpPr>
          <p:nvPr/>
        </p:nvSpPr>
        <p:spPr bwMode="auto">
          <a:xfrm>
            <a:off x="8459788" y="1557338"/>
            <a:ext cx="684212" cy="0"/>
          </a:xfrm>
          <a:prstGeom prst="line">
            <a:avLst/>
          </a:prstGeom>
          <a:noFill/>
          <a:ln w="38100">
            <a:solidFill>
              <a:srgbClr val="FF9900"/>
            </a:solidFill>
            <a:round/>
            <a:headEnd/>
            <a:tailEnd/>
          </a:ln>
          <a:extLst>
            <a:ext uri="{909E8E84-426E-40DD-AFC4-6F175D3DCCD1}">
              <a14:hiddenFill xmlns:a14="http://schemas.microsoft.com/office/drawing/2010/main">
                <a:noFill/>
              </a14:hiddenFill>
            </a:ext>
          </a:extLst>
        </p:spPr>
        <p:txBody>
          <a:bodyPr/>
          <a:lstStyle/>
          <a:p>
            <a:endParaRPr lang="en-GB"/>
          </a:p>
        </p:txBody>
      </p:sp>
      <p:pic>
        <p:nvPicPr>
          <p:cNvPr id="44049" name="Picture 2" descr="G:\Ffotograffau\My Pictures\cae top\cae top 047.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84213" y="1773238"/>
            <a:ext cx="3394075" cy="45259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44050" name="Picture 2" descr="G:\Ffotograffau\My Pictures\cae top\cae top 048.jpg"/>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643438" y="2852738"/>
            <a:ext cx="4076700" cy="30575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4051" name="TextBox 20"/>
          <p:cNvSpPr txBox="1">
            <a:spLocks noChangeArrowheads="1"/>
          </p:cNvSpPr>
          <p:nvPr/>
        </p:nvSpPr>
        <p:spPr bwMode="auto">
          <a:xfrm>
            <a:off x="4932363" y="1844675"/>
            <a:ext cx="3960812" cy="8223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lgn="ctr" eaLnBrk="1" hangingPunct="1">
              <a:spcBef>
                <a:spcPct val="0"/>
              </a:spcBef>
              <a:buFontTx/>
              <a:buNone/>
            </a:pPr>
            <a:r>
              <a:rPr lang="en-GB" altLang="en-US" sz="2400" b="1" u="sng">
                <a:solidFill>
                  <a:srgbClr val="0070C0"/>
                </a:solidFill>
              </a:rPr>
              <a:t>ENHANCING THE PROVISION</a:t>
            </a:r>
          </a:p>
          <a:p>
            <a:pPr algn="ctr" eaLnBrk="1" hangingPunct="1">
              <a:spcBef>
                <a:spcPct val="0"/>
              </a:spcBef>
              <a:buFontTx/>
              <a:buNone/>
            </a:pPr>
            <a:r>
              <a:rPr lang="en-GB" altLang="en-US" sz="2400" b="1" u="sng">
                <a:solidFill>
                  <a:srgbClr val="0070C0"/>
                </a:solidFill>
              </a:rPr>
              <a:t>SEASONAL EVENTS</a:t>
            </a:r>
          </a:p>
        </p:txBody>
      </p:sp>
    </p:spTree>
    <p:extLst>
      <p:ext uri="{BB962C8B-B14F-4D97-AF65-F5344CB8AC3E}">
        <p14:creationId xmlns:p14="http://schemas.microsoft.com/office/powerpoint/2010/main" val="38649664"/>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30" name="Line 3"/>
          <p:cNvSpPr>
            <a:spLocks noChangeShapeType="1"/>
          </p:cNvSpPr>
          <p:nvPr/>
        </p:nvSpPr>
        <p:spPr bwMode="auto">
          <a:xfrm>
            <a:off x="0" y="1557338"/>
            <a:ext cx="684213" cy="0"/>
          </a:xfrm>
          <a:prstGeom prst="line">
            <a:avLst/>
          </a:prstGeom>
          <a:noFill/>
          <a:ln w="38100">
            <a:solidFill>
              <a:srgbClr val="3366FF"/>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48131" name="Line 4"/>
          <p:cNvSpPr>
            <a:spLocks noChangeShapeType="1"/>
          </p:cNvSpPr>
          <p:nvPr/>
        </p:nvSpPr>
        <p:spPr bwMode="auto">
          <a:xfrm>
            <a:off x="684213" y="1557338"/>
            <a:ext cx="684212" cy="0"/>
          </a:xfrm>
          <a:prstGeom prst="line">
            <a:avLst/>
          </a:prstGeom>
          <a:noFill/>
          <a:ln w="38100">
            <a:solidFill>
              <a:srgbClr val="FF99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48132" name="Line 5"/>
          <p:cNvSpPr>
            <a:spLocks noChangeShapeType="1"/>
          </p:cNvSpPr>
          <p:nvPr/>
        </p:nvSpPr>
        <p:spPr bwMode="auto">
          <a:xfrm>
            <a:off x="1331913" y="1557338"/>
            <a:ext cx="684212" cy="0"/>
          </a:xfrm>
          <a:prstGeom prst="line">
            <a:avLst/>
          </a:prstGeom>
          <a:noFill/>
          <a:ln w="38100">
            <a:solidFill>
              <a:srgbClr val="3366FF"/>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48133" name="Line 6"/>
          <p:cNvSpPr>
            <a:spLocks noChangeShapeType="1"/>
          </p:cNvSpPr>
          <p:nvPr/>
        </p:nvSpPr>
        <p:spPr bwMode="auto">
          <a:xfrm>
            <a:off x="1979613" y="1557338"/>
            <a:ext cx="684212" cy="0"/>
          </a:xfrm>
          <a:prstGeom prst="line">
            <a:avLst/>
          </a:prstGeom>
          <a:noFill/>
          <a:ln w="38100">
            <a:solidFill>
              <a:srgbClr val="FF99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48134" name="Line 7"/>
          <p:cNvSpPr>
            <a:spLocks noChangeShapeType="1"/>
          </p:cNvSpPr>
          <p:nvPr/>
        </p:nvSpPr>
        <p:spPr bwMode="auto">
          <a:xfrm>
            <a:off x="2627313" y="1557338"/>
            <a:ext cx="684212" cy="0"/>
          </a:xfrm>
          <a:prstGeom prst="line">
            <a:avLst/>
          </a:prstGeom>
          <a:noFill/>
          <a:ln w="38100">
            <a:solidFill>
              <a:srgbClr val="3366FF"/>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48135" name="Line 8"/>
          <p:cNvSpPr>
            <a:spLocks noChangeShapeType="1"/>
          </p:cNvSpPr>
          <p:nvPr/>
        </p:nvSpPr>
        <p:spPr bwMode="auto">
          <a:xfrm>
            <a:off x="3276600" y="1557338"/>
            <a:ext cx="684213" cy="0"/>
          </a:xfrm>
          <a:prstGeom prst="line">
            <a:avLst/>
          </a:prstGeom>
          <a:noFill/>
          <a:ln w="38100">
            <a:solidFill>
              <a:srgbClr val="FF99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48136" name="Line 9"/>
          <p:cNvSpPr>
            <a:spLocks noChangeShapeType="1"/>
          </p:cNvSpPr>
          <p:nvPr/>
        </p:nvSpPr>
        <p:spPr bwMode="auto">
          <a:xfrm>
            <a:off x="3924300" y="1557338"/>
            <a:ext cx="684213" cy="0"/>
          </a:xfrm>
          <a:prstGeom prst="line">
            <a:avLst/>
          </a:prstGeom>
          <a:noFill/>
          <a:ln w="38100">
            <a:solidFill>
              <a:srgbClr val="3366FF"/>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48137" name="Line 10"/>
          <p:cNvSpPr>
            <a:spLocks noChangeShapeType="1"/>
          </p:cNvSpPr>
          <p:nvPr/>
        </p:nvSpPr>
        <p:spPr bwMode="auto">
          <a:xfrm>
            <a:off x="5219700" y="1557338"/>
            <a:ext cx="684213" cy="0"/>
          </a:xfrm>
          <a:prstGeom prst="line">
            <a:avLst/>
          </a:prstGeom>
          <a:noFill/>
          <a:ln w="38100">
            <a:solidFill>
              <a:srgbClr val="3366FF"/>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48138" name="Line 11"/>
          <p:cNvSpPr>
            <a:spLocks noChangeShapeType="1"/>
          </p:cNvSpPr>
          <p:nvPr/>
        </p:nvSpPr>
        <p:spPr bwMode="auto">
          <a:xfrm>
            <a:off x="6516688" y="1557338"/>
            <a:ext cx="684212" cy="0"/>
          </a:xfrm>
          <a:prstGeom prst="line">
            <a:avLst/>
          </a:prstGeom>
          <a:noFill/>
          <a:ln w="38100">
            <a:solidFill>
              <a:srgbClr val="3366FF"/>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48139" name="Line 12"/>
          <p:cNvSpPr>
            <a:spLocks noChangeShapeType="1"/>
          </p:cNvSpPr>
          <p:nvPr/>
        </p:nvSpPr>
        <p:spPr bwMode="auto">
          <a:xfrm>
            <a:off x="7812088" y="1557338"/>
            <a:ext cx="684212" cy="0"/>
          </a:xfrm>
          <a:prstGeom prst="line">
            <a:avLst/>
          </a:prstGeom>
          <a:noFill/>
          <a:ln w="38100">
            <a:solidFill>
              <a:srgbClr val="3366FF"/>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48140" name="Line 13"/>
          <p:cNvSpPr>
            <a:spLocks noChangeShapeType="1"/>
          </p:cNvSpPr>
          <p:nvPr/>
        </p:nvSpPr>
        <p:spPr bwMode="auto">
          <a:xfrm>
            <a:off x="4572000" y="1557338"/>
            <a:ext cx="684213" cy="0"/>
          </a:xfrm>
          <a:prstGeom prst="line">
            <a:avLst/>
          </a:prstGeom>
          <a:noFill/>
          <a:ln w="38100">
            <a:solidFill>
              <a:srgbClr val="FF99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48141" name="Line 14"/>
          <p:cNvSpPr>
            <a:spLocks noChangeShapeType="1"/>
          </p:cNvSpPr>
          <p:nvPr/>
        </p:nvSpPr>
        <p:spPr bwMode="auto">
          <a:xfrm>
            <a:off x="5867400" y="1557338"/>
            <a:ext cx="684213" cy="0"/>
          </a:xfrm>
          <a:prstGeom prst="line">
            <a:avLst/>
          </a:prstGeom>
          <a:noFill/>
          <a:ln w="38100">
            <a:solidFill>
              <a:srgbClr val="FF99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48142" name="Line 15"/>
          <p:cNvSpPr>
            <a:spLocks noChangeShapeType="1"/>
          </p:cNvSpPr>
          <p:nvPr/>
        </p:nvSpPr>
        <p:spPr bwMode="auto">
          <a:xfrm>
            <a:off x="7164388" y="1557338"/>
            <a:ext cx="684212" cy="0"/>
          </a:xfrm>
          <a:prstGeom prst="line">
            <a:avLst/>
          </a:prstGeom>
          <a:noFill/>
          <a:ln w="38100">
            <a:solidFill>
              <a:srgbClr val="FF99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48143" name="Line 16"/>
          <p:cNvSpPr>
            <a:spLocks noChangeShapeType="1"/>
          </p:cNvSpPr>
          <p:nvPr/>
        </p:nvSpPr>
        <p:spPr bwMode="auto">
          <a:xfrm>
            <a:off x="8459788" y="1557338"/>
            <a:ext cx="684212" cy="0"/>
          </a:xfrm>
          <a:prstGeom prst="line">
            <a:avLst/>
          </a:prstGeom>
          <a:noFill/>
          <a:ln w="38100">
            <a:solidFill>
              <a:srgbClr val="FF9900"/>
            </a:solidFill>
            <a:round/>
            <a:headEnd/>
            <a:tailEnd/>
          </a:ln>
          <a:extLst>
            <a:ext uri="{909E8E84-426E-40DD-AFC4-6F175D3DCCD1}">
              <a14:hiddenFill xmlns:a14="http://schemas.microsoft.com/office/drawing/2010/main">
                <a:noFill/>
              </a14:hiddenFill>
            </a:ext>
          </a:extLst>
        </p:spPr>
        <p:txBody>
          <a:bodyPr/>
          <a:lstStyle/>
          <a:p>
            <a:endParaRPr lang="en-GB"/>
          </a:p>
        </p:txBody>
      </p:sp>
      <p:pic>
        <p:nvPicPr>
          <p:cNvPr id="48145" name="Picture 2" descr="G:\Diana Rhagfyr -Ionawr 2\Diana Rhagfyr -Ionawr 2 182.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619250" y="2060575"/>
            <a:ext cx="6035675" cy="4525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244759069"/>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2466" name="Line 3"/>
          <p:cNvSpPr>
            <a:spLocks noChangeShapeType="1"/>
          </p:cNvSpPr>
          <p:nvPr/>
        </p:nvSpPr>
        <p:spPr bwMode="auto">
          <a:xfrm>
            <a:off x="0" y="1557338"/>
            <a:ext cx="684213" cy="0"/>
          </a:xfrm>
          <a:prstGeom prst="line">
            <a:avLst/>
          </a:prstGeom>
          <a:noFill/>
          <a:ln w="38100">
            <a:solidFill>
              <a:srgbClr val="3366FF"/>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62467" name="Line 4"/>
          <p:cNvSpPr>
            <a:spLocks noChangeShapeType="1"/>
          </p:cNvSpPr>
          <p:nvPr/>
        </p:nvSpPr>
        <p:spPr bwMode="auto">
          <a:xfrm>
            <a:off x="684213" y="1557338"/>
            <a:ext cx="684212" cy="0"/>
          </a:xfrm>
          <a:prstGeom prst="line">
            <a:avLst/>
          </a:prstGeom>
          <a:noFill/>
          <a:ln w="38100">
            <a:solidFill>
              <a:srgbClr val="FF99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62468" name="Line 5"/>
          <p:cNvSpPr>
            <a:spLocks noChangeShapeType="1"/>
          </p:cNvSpPr>
          <p:nvPr/>
        </p:nvSpPr>
        <p:spPr bwMode="auto">
          <a:xfrm>
            <a:off x="1331913" y="1557338"/>
            <a:ext cx="684212" cy="0"/>
          </a:xfrm>
          <a:prstGeom prst="line">
            <a:avLst/>
          </a:prstGeom>
          <a:noFill/>
          <a:ln w="38100">
            <a:solidFill>
              <a:srgbClr val="3366FF"/>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62469" name="Line 6"/>
          <p:cNvSpPr>
            <a:spLocks noChangeShapeType="1"/>
          </p:cNvSpPr>
          <p:nvPr/>
        </p:nvSpPr>
        <p:spPr bwMode="auto">
          <a:xfrm>
            <a:off x="1979613" y="1557338"/>
            <a:ext cx="684212" cy="0"/>
          </a:xfrm>
          <a:prstGeom prst="line">
            <a:avLst/>
          </a:prstGeom>
          <a:noFill/>
          <a:ln w="38100">
            <a:solidFill>
              <a:srgbClr val="FF99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62470" name="Line 7"/>
          <p:cNvSpPr>
            <a:spLocks noChangeShapeType="1"/>
          </p:cNvSpPr>
          <p:nvPr/>
        </p:nvSpPr>
        <p:spPr bwMode="auto">
          <a:xfrm>
            <a:off x="2627313" y="1557338"/>
            <a:ext cx="684212" cy="0"/>
          </a:xfrm>
          <a:prstGeom prst="line">
            <a:avLst/>
          </a:prstGeom>
          <a:noFill/>
          <a:ln w="38100">
            <a:solidFill>
              <a:srgbClr val="3366FF"/>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62471" name="Line 8"/>
          <p:cNvSpPr>
            <a:spLocks noChangeShapeType="1"/>
          </p:cNvSpPr>
          <p:nvPr/>
        </p:nvSpPr>
        <p:spPr bwMode="auto">
          <a:xfrm>
            <a:off x="3276600" y="1557338"/>
            <a:ext cx="684213" cy="0"/>
          </a:xfrm>
          <a:prstGeom prst="line">
            <a:avLst/>
          </a:prstGeom>
          <a:noFill/>
          <a:ln w="38100">
            <a:solidFill>
              <a:srgbClr val="FF99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62472" name="Line 9"/>
          <p:cNvSpPr>
            <a:spLocks noChangeShapeType="1"/>
          </p:cNvSpPr>
          <p:nvPr/>
        </p:nvSpPr>
        <p:spPr bwMode="auto">
          <a:xfrm>
            <a:off x="3924300" y="1557338"/>
            <a:ext cx="684213" cy="0"/>
          </a:xfrm>
          <a:prstGeom prst="line">
            <a:avLst/>
          </a:prstGeom>
          <a:noFill/>
          <a:ln w="38100">
            <a:solidFill>
              <a:srgbClr val="3366FF"/>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62473" name="Line 10"/>
          <p:cNvSpPr>
            <a:spLocks noChangeShapeType="1"/>
          </p:cNvSpPr>
          <p:nvPr/>
        </p:nvSpPr>
        <p:spPr bwMode="auto">
          <a:xfrm>
            <a:off x="5219700" y="1557338"/>
            <a:ext cx="684213" cy="0"/>
          </a:xfrm>
          <a:prstGeom prst="line">
            <a:avLst/>
          </a:prstGeom>
          <a:noFill/>
          <a:ln w="38100">
            <a:solidFill>
              <a:srgbClr val="3366FF"/>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62474" name="Line 11"/>
          <p:cNvSpPr>
            <a:spLocks noChangeShapeType="1"/>
          </p:cNvSpPr>
          <p:nvPr/>
        </p:nvSpPr>
        <p:spPr bwMode="auto">
          <a:xfrm>
            <a:off x="6516688" y="1557338"/>
            <a:ext cx="684212" cy="0"/>
          </a:xfrm>
          <a:prstGeom prst="line">
            <a:avLst/>
          </a:prstGeom>
          <a:noFill/>
          <a:ln w="38100">
            <a:solidFill>
              <a:srgbClr val="3366FF"/>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62475" name="Line 12"/>
          <p:cNvSpPr>
            <a:spLocks noChangeShapeType="1"/>
          </p:cNvSpPr>
          <p:nvPr/>
        </p:nvSpPr>
        <p:spPr bwMode="auto">
          <a:xfrm>
            <a:off x="7812088" y="1557338"/>
            <a:ext cx="684212" cy="0"/>
          </a:xfrm>
          <a:prstGeom prst="line">
            <a:avLst/>
          </a:prstGeom>
          <a:noFill/>
          <a:ln w="38100">
            <a:solidFill>
              <a:srgbClr val="3366FF"/>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62476" name="Line 13"/>
          <p:cNvSpPr>
            <a:spLocks noChangeShapeType="1"/>
          </p:cNvSpPr>
          <p:nvPr/>
        </p:nvSpPr>
        <p:spPr bwMode="auto">
          <a:xfrm>
            <a:off x="4572000" y="1557338"/>
            <a:ext cx="684213" cy="0"/>
          </a:xfrm>
          <a:prstGeom prst="line">
            <a:avLst/>
          </a:prstGeom>
          <a:noFill/>
          <a:ln w="38100">
            <a:solidFill>
              <a:srgbClr val="FF99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62477" name="Line 14"/>
          <p:cNvSpPr>
            <a:spLocks noChangeShapeType="1"/>
          </p:cNvSpPr>
          <p:nvPr/>
        </p:nvSpPr>
        <p:spPr bwMode="auto">
          <a:xfrm>
            <a:off x="5867400" y="1557338"/>
            <a:ext cx="684213" cy="0"/>
          </a:xfrm>
          <a:prstGeom prst="line">
            <a:avLst/>
          </a:prstGeom>
          <a:noFill/>
          <a:ln w="38100">
            <a:solidFill>
              <a:srgbClr val="FF99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62478" name="Line 15"/>
          <p:cNvSpPr>
            <a:spLocks noChangeShapeType="1"/>
          </p:cNvSpPr>
          <p:nvPr/>
        </p:nvSpPr>
        <p:spPr bwMode="auto">
          <a:xfrm>
            <a:off x="7164388" y="1557338"/>
            <a:ext cx="684212" cy="0"/>
          </a:xfrm>
          <a:prstGeom prst="line">
            <a:avLst/>
          </a:prstGeom>
          <a:noFill/>
          <a:ln w="38100">
            <a:solidFill>
              <a:srgbClr val="FF99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62479" name="Line 16"/>
          <p:cNvSpPr>
            <a:spLocks noChangeShapeType="1"/>
          </p:cNvSpPr>
          <p:nvPr/>
        </p:nvSpPr>
        <p:spPr bwMode="auto">
          <a:xfrm>
            <a:off x="8459788" y="1557338"/>
            <a:ext cx="684212" cy="0"/>
          </a:xfrm>
          <a:prstGeom prst="line">
            <a:avLst/>
          </a:prstGeom>
          <a:noFill/>
          <a:ln w="38100">
            <a:solidFill>
              <a:srgbClr val="FF9900"/>
            </a:solidFill>
            <a:round/>
            <a:headEnd/>
            <a:tailEnd/>
          </a:ln>
          <a:extLst>
            <a:ext uri="{909E8E84-426E-40DD-AFC4-6F175D3DCCD1}">
              <a14:hiddenFill xmlns:a14="http://schemas.microsoft.com/office/drawing/2010/main">
                <a:noFill/>
              </a14:hiddenFill>
            </a:ext>
          </a:extLst>
        </p:spPr>
        <p:txBody>
          <a:bodyPr/>
          <a:lstStyle/>
          <a:p>
            <a:endParaRPr lang="en-GB"/>
          </a:p>
        </p:txBody>
      </p:sp>
      <p:pic>
        <p:nvPicPr>
          <p:cNvPr id="62481" name="Picture 2" descr="G:\Ffotograffau\My Pictures\cae top\cae top 033.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95288" y="2060575"/>
            <a:ext cx="3443287" cy="25812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62482" name="Picture 3" descr="E:\2009-2010\Elin Rhagfyr09-Ioanwr10 126.JPG"/>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767263" y="2781300"/>
            <a:ext cx="3498850" cy="26241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640433976"/>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6802" name="Line 3"/>
          <p:cNvSpPr>
            <a:spLocks noChangeShapeType="1"/>
          </p:cNvSpPr>
          <p:nvPr/>
        </p:nvSpPr>
        <p:spPr bwMode="auto">
          <a:xfrm>
            <a:off x="0" y="1557338"/>
            <a:ext cx="684213" cy="0"/>
          </a:xfrm>
          <a:prstGeom prst="line">
            <a:avLst/>
          </a:prstGeom>
          <a:noFill/>
          <a:ln w="38100">
            <a:solidFill>
              <a:srgbClr val="3366FF"/>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76803" name="Line 4"/>
          <p:cNvSpPr>
            <a:spLocks noChangeShapeType="1"/>
          </p:cNvSpPr>
          <p:nvPr/>
        </p:nvSpPr>
        <p:spPr bwMode="auto">
          <a:xfrm>
            <a:off x="684213" y="1557338"/>
            <a:ext cx="684212" cy="0"/>
          </a:xfrm>
          <a:prstGeom prst="line">
            <a:avLst/>
          </a:prstGeom>
          <a:noFill/>
          <a:ln w="38100">
            <a:solidFill>
              <a:srgbClr val="FF99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76804" name="Line 5"/>
          <p:cNvSpPr>
            <a:spLocks noChangeShapeType="1"/>
          </p:cNvSpPr>
          <p:nvPr/>
        </p:nvSpPr>
        <p:spPr bwMode="auto">
          <a:xfrm>
            <a:off x="1331913" y="1557338"/>
            <a:ext cx="684212" cy="0"/>
          </a:xfrm>
          <a:prstGeom prst="line">
            <a:avLst/>
          </a:prstGeom>
          <a:noFill/>
          <a:ln w="38100">
            <a:solidFill>
              <a:srgbClr val="3366FF"/>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76805" name="Line 6"/>
          <p:cNvSpPr>
            <a:spLocks noChangeShapeType="1"/>
          </p:cNvSpPr>
          <p:nvPr/>
        </p:nvSpPr>
        <p:spPr bwMode="auto">
          <a:xfrm>
            <a:off x="1979613" y="1557338"/>
            <a:ext cx="684212" cy="0"/>
          </a:xfrm>
          <a:prstGeom prst="line">
            <a:avLst/>
          </a:prstGeom>
          <a:noFill/>
          <a:ln w="38100">
            <a:solidFill>
              <a:srgbClr val="FF99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76806" name="Line 7"/>
          <p:cNvSpPr>
            <a:spLocks noChangeShapeType="1"/>
          </p:cNvSpPr>
          <p:nvPr/>
        </p:nvSpPr>
        <p:spPr bwMode="auto">
          <a:xfrm>
            <a:off x="2627313" y="1557338"/>
            <a:ext cx="684212" cy="0"/>
          </a:xfrm>
          <a:prstGeom prst="line">
            <a:avLst/>
          </a:prstGeom>
          <a:noFill/>
          <a:ln w="38100">
            <a:solidFill>
              <a:srgbClr val="3366FF"/>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76807" name="Line 8"/>
          <p:cNvSpPr>
            <a:spLocks noChangeShapeType="1"/>
          </p:cNvSpPr>
          <p:nvPr/>
        </p:nvSpPr>
        <p:spPr bwMode="auto">
          <a:xfrm>
            <a:off x="3276600" y="1557338"/>
            <a:ext cx="684213" cy="0"/>
          </a:xfrm>
          <a:prstGeom prst="line">
            <a:avLst/>
          </a:prstGeom>
          <a:noFill/>
          <a:ln w="38100">
            <a:solidFill>
              <a:srgbClr val="FF99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76808" name="Line 9"/>
          <p:cNvSpPr>
            <a:spLocks noChangeShapeType="1"/>
          </p:cNvSpPr>
          <p:nvPr/>
        </p:nvSpPr>
        <p:spPr bwMode="auto">
          <a:xfrm>
            <a:off x="3924300" y="1557338"/>
            <a:ext cx="684213" cy="0"/>
          </a:xfrm>
          <a:prstGeom prst="line">
            <a:avLst/>
          </a:prstGeom>
          <a:noFill/>
          <a:ln w="38100">
            <a:solidFill>
              <a:srgbClr val="3366FF"/>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76809" name="Line 10"/>
          <p:cNvSpPr>
            <a:spLocks noChangeShapeType="1"/>
          </p:cNvSpPr>
          <p:nvPr/>
        </p:nvSpPr>
        <p:spPr bwMode="auto">
          <a:xfrm>
            <a:off x="5219700" y="1557338"/>
            <a:ext cx="684213" cy="0"/>
          </a:xfrm>
          <a:prstGeom prst="line">
            <a:avLst/>
          </a:prstGeom>
          <a:noFill/>
          <a:ln w="38100">
            <a:solidFill>
              <a:srgbClr val="3366FF"/>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76810" name="Line 11"/>
          <p:cNvSpPr>
            <a:spLocks noChangeShapeType="1"/>
          </p:cNvSpPr>
          <p:nvPr/>
        </p:nvSpPr>
        <p:spPr bwMode="auto">
          <a:xfrm>
            <a:off x="6516688" y="1557338"/>
            <a:ext cx="684212" cy="0"/>
          </a:xfrm>
          <a:prstGeom prst="line">
            <a:avLst/>
          </a:prstGeom>
          <a:noFill/>
          <a:ln w="38100">
            <a:solidFill>
              <a:srgbClr val="3366FF"/>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76811" name="Line 12"/>
          <p:cNvSpPr>
            <a:spLocks noChangeShapeType="1"/>
          </p:cNvSpPr>
          <p:nvPr/>
        </p:nvSpPr>
        <p:spPr bwMode="auto">
          <a:xfrm>
            <a:off x="7812088" y="1557338"/>
            <a:ext cx="684212" cy="0"/>
          </a:xfrm>
          <a:prstGeom prst="line">
            <a:avLst/>
          </a:prstGeom>
          <a:noFill/>
          <a:ln w="38100">
            <a:solidFill>
              <a:srgbClr val="3366FF"/>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76812" name="Line 13"/>
          <p:cNvSpPr>
            <a:spLocks noChangeShapeType="1"/>
          </p:cNvSpPr>
          <p:nvPr/>
        </p:nvSpPr>
        <p:spPr bwMode="auto">
          <a:xfrm>
            <a:off x="4572000" y="1557338"/>
            <a:ext cx="684213" cy="0"/>
          </a:xfrm>
          <a:prstGeom prst="line">
            <a:avLst/>
          </a:prstGeom>
          <a:noFill/>
          <a:ln w="38100">
            <a:solidFill>
              <a:srgbClr val="FF99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76813" name="Line 14"/>
          <p:cNvSpPr>
            <a:spLocks noChangeShapeType="1"/>
          </p:cNvSpPr>
          <p:nvPr/>
        </p:nvSpPr>
        <p:spPr bwMode="auto">
          <a:xfrm>
            <a:off x="5867400" y="1557338"/>
            <a:ext cx="684213" cy="0"/>
          </a:xfrm>
          <a:prstGeom prst="line">
            <a:avLst/>
          </a:prstGeom>
          <a:noFill/>
          <a:ln w="38100">
            <a:solidFill>
              <a:srgbClr val="FF99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76814" name="Line 15"/>
          <p:cNvSpPr>
            <a:spLocks noChangeShapeType="1"/>
          </p:cNvSpPr>
          <p:nvPr/>
        </p:nvSpPr>
        <p:spPr bwMode="auto">
          <a:xfrm>
            <a:off x="7164388" y="1557338"/>
            <a:ext cx="684212" cy="0"/>
          </a:xfrm>
          <a:prstGeom prst="line">
            <a:avLst/>
          </a:prstGeom>
          <a:noFill/>
          <a:ln w="38100">
            <a:solidFill>
              <a:srgbClr val="FF99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76815" name="Line 16"/>
          <p:cNvSpPr>
            <a:spLocks noChangeShapeType="1"/>
          </p:cNvSpPr>
          <p:nvPr/>
        </p:nvSpPr>
        <p:spPr bwMode="auto">
          <a:xfrm>
            <a:off x="8459788" y="1557338"/>
            <a:ext cx="684212" cy="0"/>
          </a:xfrm>
          <a:prstGeom prst="line">
            <a:avLst/>
          </a:prstGeom>
          <a:noFill/>
          <a:ln w="38100">
            <a:solidFill>
              <a:srgbClr val="FF99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1" name="Content Placeholder 2"/>
          <p:cNvSpPr txBox="1">
            <a:spLocks/>
          </p:cNvSpPr>
          <p:nvPr/>
        </p:nvSpPr>
        <p:spPr>
          <a:xfrm>
            <a:off x="539750" y="1844675"/>
            <a:ext cx="8229600" cy="4525963"/>
          </a:xfrm>
          <a:prstGeom prst="rect">
            <a:avLst/>
          </a:prstGeom>
        </p:spPr>
        <p:txBody>
          <a:bodyPr>
            <a:normAutofit/>
          </a:bodyPr>
          <a:lstStyle/>
          <a:p>
            <a:pPr algn="ctr" eaLnBrk="1" fontAlgn="auto" hangingPunct="1">
              <a:spcBef>
                <a:spcPct val="20000"/>
              </a:spcBef>
              <a:spcAft>
                <a:spcPts val="0"/>
              </a:spcAft>
              <a:buFont typeface="Arial" pitchFamily="34" charset="0"/>
              <a:buNone/>
              <a:defRPr/>
            </a:pPr>
            <a:r>
              <a:rPr lang="en-GB" sz="3200" dirty="0">
                <a:solidFill>
                  <a:schemeClr val="tx1">
                    <a:tint val="75000"/>
                  </a:schemeClr>
                </a:solidFill>
                <a:latin typeface="+mn-lt"/>
              </a:rPr>
              <a:t>“Children’s learning will be of a higher quality if they are able to return to experiences and activities over time, revisiting and extending ideas and consolidating their understanding.”</a:t>
            </a:r>
          </a:p>
          <a:p>
            <a:pPr algn="ctr" eaLnBrk="1" fontAlgn="auto" hangingPunct="1">
              <a:spcBef>
                <a:spcPct val="20000"/>
              </a:spcBef>
              <a:spcAft>
                <a:spcPts val="0"/>
              </a:spcAft>
              <a:buFont typeface="Arial" pitchFamily="34" charset="0"/>
              <a:buNone/>
              <a:defRPr/>
            </a:pPr>
            <a:endParaRPr lang="en-GB" sz="3200" dirty="0">
              <a:solidFill>
                <a:schemeClr val="tx1">
                  <a:tint val="75000"/>
                </a:schemeClr>
              </a:solidFill>
              <a:latin typeface="+mn-lt"/>
            </a:endParaRPr>
          </a:p>
          <a:p>
            <a:pPr algn="ctr" eaLnBrk="1" fontAlgn="auto" hangingPunct="1">
              <a:spcBef>
                <a:spcPct val="20000"/>
              </a:spcBef>
              <a:spcAft>
                <a:spcPts val="0"/>
              </a:spcAft>
              <a:buFont typeface="Arial" pitchFamily="34" charset="0"/>
              <a:buNone/>
              <a:defRPr/>
            </a:pPr>
            <a:r>
              <a:rPr lang="en-GB" sz="2400" dirty="0">
                <a:solidFill>
                  <a:schemeClr val="tx1">
                    <a:tint val="75000"/>
                  </a:schemeClr>
                </a:solidFill>
                <a:latin typeface="+mn-lt"/>
              </a:rPr>
              <a:t>Drake, J (2003)</a:t>
            </a:r>
          </a:p>
        </p:txBody>
      </p:sp>
    </p:spTree>
    <p:extLst>
      <p:ext uri="{BB962C8B-B14F-4D97-AF65-F5344CB8AC3E}">
        <p14:creationId xmlns:p14="http://schemas.microsoft.com/office/powerpoint/2010/main" val="2534695548"/>
      </p:ext>
    </p:extLst>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4514" name="Line 3"/>
          <p:cNvSpPr>
            <a:spLocks noChangeShapeType="1"/>
          </p:cNvSpPr>
          <p:nvPr/>
        </p:nvSpPr>
        <p:spPr bwMode="auto">
          <a:xfrm>
            <a:off x="0" y="1557338"/>
            <a:ext cx="684213" cy="0"/>
          </a:xfrm>
          <a:prstGeom prst="line">
            <a:avLst/>
          </a:prstGeom>
          <a:noFill/>
          <a:ln w="38100">
            <a:solidFill>
              <a:srgbClr val="3366FF"/>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64515" name="Line 4"/>
          <p:cNvSpPr>
            <a:spLocks noChangeShapeType="1"/>
          </p:cNvSpPr>
          <p:nvPr/>
        </p:nvSpPr>
        <p:spPr bwMode="auto">
          <a:xfrm>
            <a:off x="684213" y="1557338"/>
            <a:ext cx="684212" cy="0"/>
          </a:xfrm>
          <a:prstGeom prst="line">
            <a:avLst/>
          </a:prstGeom>
          <a:noFill/>
          <a:ln w="38100">
            <a:solidFill>
              <a:srgbClr val="FF99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64516" name="Line 5"/>
          <p:cNvSpPr>
            <a:spLocks noChangeShapeType="1"/>
          </p:cNvSpPr>
          <p:nvPr/>
        </p:nvSpPr>
        <p:spPr bwMode="auto">
          <a:xfrm>
            <a:off x="1331913" y="1557338"/>
            <a:ext cx="684212" cy="0"/>
          </a:xfrm>
          <a:prstGeom prst="line">
            <a:avLst/>
          </a:prstGeom>
          <a:noFill/>
          <a:ln w="38100">
            <a:solidFill>
              <a:srgbClr val="3366FF"/>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64517" name="Line 6"/>
          <p:cNvSpPr>
            <a:spLocks noChangeShapeType="1"/>
          </p:cNvSpPr>
          <p:nvPr/>
        </p:nvSpPr>
        <p:spPr bwMode="auto">
          <a:xfrm>
            <a:off x="1979613" y="1557338"/>
            <a:ext cx="684212" cy="0"/>
          </a:xfrm>
          <a:prstGeom prst="line">
            <a:avLst/>
          </a:prstGeom>
          <a:noFill/>
          <a:ln w="38100">
            <a:solidFill>
              <a:srgbClr val="FF99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64518" name="Line 7"/>
          <p:cNvSpPr>
            <a:spLocks noChangeShapeType="1"/>
          </p:cNvSpPr>
          <p:nvPr/>
        </p:nvSpPr>
        <p:spPr bwMode="auto">
          <a:xfrm>
            <a:off x="2627313" y="1557338"/>
            <a:ext cx="684212" cy="0"/>
          </a:xfrm>
          <a:prstGeom prst="line">
            <a:avLst/>
          </a:prstGeom>
          <a:noFill/>
          <a:ln w="38100">
            <a:solidFill>
              <a:srgbClr val="3366FF"/>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64519" name="Line 8"/>
          <p:cNvSpPr>
            <a:spLocks noChangeShapeType="1"/>
          </p:cNvSpPr>
          <p:nvPr/>
        </p:nvSpPr>
        <p:spPr bwMode="auto">
          <a:xfrm>
            <a:off x="3276600" y="1557338"/>
            <a:ext cx="684213" cy="0"/>
          </a:xfrm>
          <a:prstGeom prst="line">
            <a:avLst/>
          </a:prstGeom>
          <a:noFill/>
          <a:ln w="38100">
            <a:solidFill>
              <a:srgbClr val="FF99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64520" name="Line 9"/>
          <p:cNvSpPr>
            <a:spLocks noChangeShapeType="1"/>
          </p:cNvSpPr>
          <p:nvPr/>
        </p:nvSpPr>
        <p:spPr bwMode="auto">
          <a:xfrm>
            <a:off x="3924300" y="1557338"/>
            <a:ext cx="684213" cy="0"/>
          </a:xfrm>
          <a:prstGeom prst="line">
            <a:avLst/>
          </a:prstGeom>
          <a:noFill/>
          <a:ln w="38100">
            <a:solidFill>
              <a:srgbClr val="3366FF"/>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64521" name="Line 10"/>
          <p:cNvSpPr>
            <a:spLocks noChangeShapeType="1"/>
          </p:cNvSpPr>
          <p:nvPr/>
        </p:nvSpPr>
        <p:spPr bwMode="auto">
          <a:xfrm>
            <a:off x="5219700" y="1557338"/>
            <a:ext cx="684213" cy="0"/>
          </a:xfrm>
          <a:prstGeom prst="line">
            <a:avLst/>
          </a:prstGeom>
          <a:noFill/>
          <a:ln w="38100">
            <a:solidFill>
              <a:srgbClr val="3366FF"/>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64522" name="Line 11"/>
          <p:cNvSpPr>
            <a:spLocks noChangeShapeType="1"/>
          </p:cNvSpPr>
          <p:nvPr/>
        </p:nvSpPr>
        <p:spPr bwMode="auto">
          <a:xfrm>
            <a:off x="6516688" y="1557338"/>
            <a:ext cx="684212" cy="0"/>
          </a:xfrm>
          <a:prstGeom prst="line">
            <a:avLst/>
          </a:prstGeom>
          <a:noFill/>
          <a:ln w="38100">
            <a:solidFill>
              <a:srgbClr val="3366FF"/>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64523" name="Line 12"/>
          <p:cNvSpPr>
            <a:spLocks noChangeShapeType="1"/>
          </p:cNvSpPr>
          <p:nvPr/>
        </p:nvSpPr>
        <p:spPr bwMode="auto">
          <a:xfrm>
            <a:off x="7812088" y="1557338"/>
            <a:ext cx="684212" cy="0"/>
          </a:xfrm>
          <a:prstGeom prst="line">
            <a:avLst/>
          </a:prstGeom>
          <a:noFill/>
          <a:ln w="38100">
            <a:solidFill>
              <a:srgbClr val="3366FF"/>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64524" name="Line 13"/>
          <p:cNvSpPr>
            <a:spLocks noChangeShapeType="1"/>
          </p:cNvSpPr>
          <p:nvPr/>
        </p:nvSpPr>
        <p:spPr bwMode="auto">
          <a:xfrm>
            <a:off x="4572000" y="1557338"/>
            <a:ext cx="684213" cy="0"/>
          </a:xfrm>
          <a:prstGeom prst="line">
            <a:avLst/>
          </a:prstGeom>
          <a:noFill/>
          <a:ln w="38100">
            <a:solidFill>
              <a:srgbClr val="FF99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64525" name="Line 14"/>
          <p:cNvSpPr>
            <a:spLocks noChangeShapeType="1"/>
          </p:cNvSpPr>
          <p:nvPr/>
        </p:nvSpPr>
        <p:spPr bwMode="auto">
          <a:xfrm>
            <a:off x="5867400" y="1557338"/>
            <a:ext cx="684213" cy="0"/>
          </a:xfrm>
          <a:prstGeom prst="line">
            <a:avLst/>
          </a:prstGeom>
          <a:noFill/>
          <a:ln w="38100">
            <a:solidFill>
              <a:srgbClr val="FF99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64526" name="Line 15"/>
          <p:cNvSpPr>
            <a:spLocks noChangeShapeType="1"/>
          </p:cNvSpPr>
          <p:nvPr/>
        </p:nvSpPr>
        <p:spPr bwMode="auto">
          <a:xfrm>
            <a:off x="7164388" y="1557338"/>
            <a:ext cx="684212" cy="0"/>
          </a:xfrm>
          <a:prstGeom prst="line">
            <a:avLst/>
          </a:prstGeom>
          <a:noFill/>
          <a:ln w="38100">
            <a:solidFill>
              <a:srgbClr val="FF99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64527" name="Line 16"/>
          <p:cNvSpPr>
            <a:spLocks noChangeShapeType="1"/>
          </p:cNvSpPr>
          <p:nvPr/>
        </p:nvSpPr>
        <p:spPr bwMode="auto">
          <a:xfrm>
            <a:off x="8459788" y="1557338"/>
            <a:ext cx="684212" cy="0"/>
          </a:xfrm>
          <a:prstGeom prst="line">
            <a:avLst/>
          </a:prstGeom>
          <a:noFill/>
          <a:ln w="38100">
            <a:solidFill>
              <a:srgbClr val="FF99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64529" name="TextBox 18"/>
          <p:cNvSpPr txBox="1">
            <a:spLocks noChangeArrowheads="1"/>
          </p:cNvSpPr>
          <p:nvPr/>
        </p:nvSpPr>
        <p:spPr bwMode="auto">
          <a:xfrm>
            <a:off x="971550" y="1700213"/>
            <a:ext cx="7488238" cy="8223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lgn="ctr" eaLnBrk="1" hangingPunct="1">
              <a:spcBef>
                <a:spcPct val="0"/>
              </a:spcBef>
              <a:buFontTx/>
              <a:buNone/>
            </a:pPr>
            <a:r>
              <a:rPr lang="en-GB" altLang="en-US" sz="2400" b="1" u="sng">
                <a:solidFill>
                  <a:srgbClr val="0070C0"/>
                </a:solidFill>
              </a:rPr>
              <a:t>ENHANCING THE PROVISION</a:t>
            </a:r>
          </a:p>
          <a:p>
            <a:pPr algn="ctr" eaLnBrk="1" hangingPunct="1">
              <a:spcBef>
                <a:spcPct val="0"/>
              </a:spcBef>
              <a:buFontTx/>
              <a:buNone/>
            </a:pPr>
            <a:r>
              <a:rPr lang="en-GB" altLang="en-US" sz="2400" b="1" u="sng">
                <a:solidFill>
                  <a:srgbClr val="0070C0"/>
                </a:solidFill>
              </a:rPr>
              <a:t>Visits, visitors and other whole class experiences</a:t>
            </a:r>
          </a:p>
        </p:txBody>
      </p:sp>
      <p:pic>
        <p:nvPicPr>
          <p:cNvPr id="64530" name="Picture 2" descr="E:\2009-2010\Delyth Rhagfyr09 - Ionawr10 093.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724525" y="2852738"/>
            <a:ext cx="2663825" cy="19986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64531" name="Picture 2" descr="E:\2009-2010\Delyth Rhagfyr09 - Ionawr10 082.JPG"/>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84213" y="2781300"/>
            <a:ext cx="3232150" cy="24241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64532" name="Picture 2" descr="E:\2009-2010\Delyth Rhagfyr09 - Ionawr10 085.JPG"/>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3059113" y="4508500"/>
            <a:ext cx="2873375" cy="21558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433451186"/>
      </p:ext>
    </p:extLst>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8610" name="Line 3"/>
          <p:cNvSpPr>
            <a:spLocks noChangeShapeType="1"/>
          </p:cNvSpPr>
          <p:nvPr/>
        </p:nvSpPr>
        <p:spPr bwMode="auto">
          <a:xfrm>
            <a:off x="0" y="1557338"/>
            <a:ext cx="684213" cy="0"/>
          </a:xfrm>
          <a:prstGeom prst="line">
            <a:avLst/>
          </a:prstGeom>
          <a:noFill/>
          <a:ln w="38100">
            <a:solidFill>
              <a:srgbClr val="3366FF"/>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68611" name="Line 4"/>
          <p:cNvSpPr>
            <a:spLocks noChangeShapeType="1"/>
          </p:cNvSpPr>
          <p:nvPr/>
        </p:nvSpPr>
        <p:spPr bwMode="auto">
          <a:xfrm>
            <a:off x="684213" y="1557338"/>
            <a:ext cx="684212" cy="0"/>
          </a:xfrm>
          <a:prstGeom prst="line">
            <a:avLst/>
          </a:prstGeom>
          <a:noFill/>
          <a:ln w="38100">
            <a:solidFill>
              <a:srgbClr val="FF99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68612" name="Line 5"/>
          <p:cNvSpPr>
            <a:spLocks noChangeShapeType="1"/>
          </p:cNvSpPr>
          <p:nvPr/>
        </p:nvSpPr>
        <p:spPr bwMode="auto">
          <a:xfrm>
            <a:off x="1331913" y="1557338"/>
            <a:ext cx="684212" cy="0"/>
          </a:xfrm>
          <a:prstGeom prst="line">
            <a:avLst/>
          </a:prstGeom>
          <a:noFill/>
          <a:ln w="38100">
            <a:solidFill>
              <a:srgbClr val="3366FF"/>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68613" name="Line 6"/>
          <p:cNvSpPr>
            <a:spLocks noChangeShapeType="1"/>
          </p:cNvSpPr>
          <p:nvPr/>
        </p:nvSpPr>
        <p:spPr bwMode="auto">
          <a:xfrm>
            <a:off x="1979613" y="1557338"/>
            <a:ext cx="684212" cy="0"/>
          </a:xfrm>
          <a:prstGeom prst="line">
            <a:avLst/>
          </a:prstGeom>
          <a:noFill/>
          <a:ln w="38100">
            <a:solidFill>
              <a:srgbClr val="FF99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68614" name="Line 7"/>
          <p:cNvSpPr>
            <a:spLocks noChangeShapeType="1"/>
          </p:cNvSpPr>
          <p:nvPr/>
        </p:nvSpPr>
        <p:spPr bwMode="auto">
          <a:xfrm>
            <a:off x="2627313" y="1557338"/>
            <a:ext cx="684212" cy="0"/>
          </a:xfrm>
          <a:prstGeom prst="line">
            <a:avLst/>
          </a:prstGeom>
          <a:noFill/>
          <a:ln w="38100">
            <a:solidFill>
              <a:srgbClr val="3366FF"/>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68615" name="Line 8"/>
          <p:cNvSpPr>
            <a:spLocks noChangeShapeType="1"/>
          </p:cNvSpPr>
          <p:nvPr/>
        </p:nvSpPr>
        <p:spPr bwMode="auto">
          <a:xfrm>
            <a:off x="3276600" y="1557338"/>
            <a:ext cx="684213" cy="0"/>
          </a:xfrm>
          <a:prstGeom prst="line">
            <a:avLst/>
          </a:prstGeom>
          <a:noFill/>
          <a:ln w="38100">
            <a:solidFill>
              <a:srgbClr val="FF99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68616" name="Line 9"/>
          <p:cNvSpPr>
            <a:spLocks noChangeShapeType="1"/>
          </p:cNvSpPr>
          <p:nvPr/>
        </p:nvSpPr>
        <p:spPr bwMode="auto">
          <a:xfrm>
            <a:off x="3924300" y="1557338"/>
            <a:ext cx="684213" cy="0"/>
          </a:xfrm>
          <a:prstGeom prst="line">
            <a:avLst/>
          </a:prstGeom>
          <a:noFill/>
          <a:ln w="38100">
            <a:solidFill>
              <a:srgbClr val="3366FF"/>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68617" name="Line 10"/>
          <p:cNvSpPr>
            <a:spLocks noChangeShapeType="1"/>
          </p:cNvSpPr>
          <p:nvPr/>
        </p:nvSpPr>
        <p:spPr bwMode="auto">
          <a:xfrm>
            <a:off x="5219700" y="1557338"/>
            <a:ext cx="684213" cy="0"/>
          </a:xfrm>
          <a:prstGeom prst="line">
            <a:avLst/>
          </a:prstGeom>
          <a:noFill/>
          <a:ln w="38100">
            <a:solidFill>
              <a:srgbClr val="3366FF"/>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68618" name="Line 11"/>
          <p:cNvSpPr>
            <a:spLocks noChangeShapeType="1"/>
          </p:cNvSpPr>
          <p:nvPr/>
        </p:nvSpPr>
        <p:spPr bwMode="auto">
          <a:xfrm>
            <a:off x="6516688" y="1557338"/>
            <a:ext cx="684212" cy="0"/>
          </a:xfrm>
          <a:prstGeom prst="line">
            <a:avLst/>
          </a:prstGeom>
          <a:noFill/>
          <a:ln w="38100">
            <a:solidFill>
              <a:srgbClr val="3366FF"/>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68619" name="Line 12"/>
          <p:cNvSpPr>
            <a:spLocks noChangeShapeType="1"/>
          </p:cNvSpPr>
          <p:nvPr/>
        </p:nvSpPr>
        <p:spPr bwMode="auto">
          <a:xfrm>
            <a:off x="7812088" y="1557338"/>
            <a:ext cx="684212" cy="0"/>
          </a:xfrm>
          <a:prstGeom prst="line">
            <a:avLst/>
          </a:prstGeom>
          <a:noFill/>
          <a:ln w="38100">
            <a:solidFill>
              <a:srgbClr val="3366FF"/>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68620" name="Line 13"/>
          <p:cNvSpPr>
            <a:spLocks noChangeShapeType="1"/>
          </p:cNvSpPr>
          <p:nvPr/>
        </p:nvSpPr>
        <p:spPr bwMode="auto">
          <a:xfrm>
            <a:off x="4572000" y="1557338"/>
            <a:ext cx="684213" cy="0"/>
          </a:xfrm>
          <a:prstGeom prst="line">
            <a:avLst/>
          </a:prstGeom>
          <a:noFill/>
          <a:ln w="38100">
            <a:solidFill>
              <a:srgbClr val="FF99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68621" name="Line 14"/>
          <p:cNvSpPr>
            <a:spLocks noChangeShapeType="1"/>
          </p:cNvSpPr>
          <p:nvPr/>
        </p:nvSpPr>
        <p:spPr bwMode="auto">
          <a:xfrm>
            <a:off x="5867400" y="1557338"/>
            <a:ext cx="684213" cy="0"/>
          </a:xfrm>
          <a:prstGeom prst="line">
            <a:avLst/>
          </a:prstGeom>
          <a:noFill/>
          <a:ln w="38100">
            <a:solidFill>
              <a:srgbClr val="FF99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68622" name="Line 15"/>
          <p:cNvSpPr>
            <a:spLocks noChangeShapeType="1"/>
          </p:cNvSpPr>
          <p:nvPr/>
        </p:nvSpPr>
        <p:spPr bwMode="auto">
          <a:xfrm>
            <a:off x="7164388" y="1557338"/>
            <a:ext cx="684212" cy="0"/>
          </a:xfrm>
          <a:prstGeom prst="line">
            <a:avLst/>
          </a:prstGeom>
          <a:noFill/>
          <a:ln w="38100">
            <a:solidFill>
              <a:srgbClr val="FF99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68623" name="Line 16"/>
          <p:cNvSpPr>
            <a:spLocks noChangeShapeType="1"/>
          </p:cNvSpPr>
          <p:nvPr/>
        </p:nvSpPr>
        <p:spPr bwMode="auto">
          <a:xfrm>
            <a:off x="8459788" y="1557338"/>
            <a:ext cx="684212" cy="0"/>
          </a:xfrm>
          <a:prstGeom prst="line">
            <a:avLst/>
          </a:prstGeom>
          <a:noFill/>
          <a:ln w="38100">
            <a:solidFill>
              <a:srgbClr val="FF9900"/>
            </a:solidFill>
            <a:round/>
            <a:headEnd/>
            <a:tailEnd/>
          </a:ln>
          <a:extLst>
            <a:ext uri="{909E8E84-426E-40DD-AFC4-6F175D3DCCD1}">
              <a14:hiddenFill xmlns:a14="http://schemas.microsoft.com/office/drawing/2010/main">
                <a:noFill/>
              </a14:hiddenFill>
            </a:ext>
          </a:extLst>
        </p:spPr>
        <p:txBody>
          <a:bodyPr/>
          <a:lstStyle/>
          <a:p>
            <a:endParaRPr lang="en-GB"/>
          </a:p>
        </p:txBody>
      </p:sp>
      <p:pic>
        <p:nvPicPr>
          <p:cNvPr id="68625" name="Picture 2" descr="E:\2009-2010\Diana Mai-Mehefin 012.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25438" y="1700213"/>
            <a:ext cx="3883025" cy="29130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68626" name="Picture 2" descr="E:\2009-2010\Elin Mai Mehefin 031.JPG"/>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513263" y="2133600"/>
            <a:ext cx="4171950" cy="3128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518675798"/>
      </p:ext>
    </p:extLst>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0658" name="Line 3"/>
          <p:cNvSpPr>
            <a:spLocks noChangeShapeType="1"/>
          </p:cNvSpPr>
          <p:nvPr/>
        </p:nvSpPr>
        <p:spPr bwMode="auto">
          <a:xfrm>
            <a:off x="0" y="1557338"/>
            <a:ext cx="684213" cy="0"/>
          </a:xfrm>
          <a:prstGeom prst="line">
            <a:avLst/>
          </a:prstGeom>
          <a:noFill/>
          <a:ln w="38100">
            <a:solidFill>
              <a:srgbClr val="3366FF"/>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70659" name="Line 4"/>
          <p:cNvSpPr>
            <a:spLocks noChangeShapeType="1"/>
          </p:cNvSpPr>
          <p:nvPr/>
        </p:nvSpPr>
        <p:spPr bwMode="auto">
          <a:xfrm>
            <a:off x="684213" y="1557338"/>
            <a:ext cx="684212" cy="0"/>
          </a:xfrm>
          <a:prstGeom prst="line">
            <a:avLst/>
          </a:prstGeom>
          <a:noFill/>
          <a:ln w="38100">
            <a:solidFill>
              <a:srgbClr val="FF99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70660" name="Line 5"/>
          <p:cNvSpPr>
            <a:spLocks noChangeShapeType="1"/>
          </p:cNvSpPr>
          <p:nvPr/>
        </p:nvSpPr>
        <p:spPr bwMode="auto">
          <a:xfrm>
            <a:off x="1331913" y="1557338"/>
            <a:ext cx="684212" cy="0"/>
          </a:xfrm>
          <a:prstGeom prst="line">
            <a:avLst/>
          </a:prstGeom>
          <a:noFill/>
          <a:ln w="38100">
            <a:solidFill>
              <a:srgbClr val="3366FF"/>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70661" name="Line 6"/>
          <p:cNvSpPr>
            <a:spLocks noChangeShapeType="1"/>
          </p:cNvSpPr>
          <p:nvPr/>
        </p:nvSpPr>
        <p:spPr bwMode="auto">
          <a:xfrm>
            <a:off x="1979613" y="1557338"/>
            <a:ext cx="684212" cy="0"/>
          </a:xfrm>
          <a:prstGeom prst="line">
            <a:avLst/>
          </a:prstGeom>
          <a:noFill/>
          <a:ln w="38100">
            <a:solidFill>
              <a:srgbClr val="FF99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70662" name="Line 7"/>
          <p:cNvSpPr>
            <a:spLocks noChangeShapeType="1"/>
          </p:cNvSpPr>
          <p:nvPr/>
        </p:nvSpPr>
        <p:spPr bwMode="auto">
          <a:xfrm>
            <a:off x="2627313" y="1557338"/>
            <a:ext cx="684212" cy="0"/>
          </a:xfrm>
          <a:prstGeom prst="line">
            <a:avLst/>
          </a:prstGeom>
          <a:noFill/>
          <a:ln w="38100">
            <a:solidFill>
              <a:srgbClr val="3366FF"/>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70663" name="Line 8"/>
          <p:cNvSpPr>
            <a:spLocks noChangeShapeType="1"/>
          </p:cNvSpPr>
          <p:nvPr/>
        </p:nvSpPr>
        <p:spPr bwMode="auto">
          <a:xfrm>
            <a:off x="3276600" y="1557338"/>
            <a:ext cx="684213" cy="0"/>
          </a:xfrm>
          <a:prstGeom prst="line">
            <a:avLst/>
          </a:prstGeom>
          <a:noFill/>
          <a:ln w="38100">
            <a:solidFill>
              <a:srgbClr val="FF99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70664" name="Line 9"/>
          <p:cNvSpPr>
            <a:spLocks noChangeShapeType="1"/>
          </p:cNvSpPr>
          <p:nvPr/>
        </p:nvSpPr>
        <p:spPr bwMode="auto">
          <a:xfrm>
            <a:off x="3924300" y="1557338"/>
            <a:ext cx="684213" cy="0"/>
          </a:xfrm>
          <a:prstGeom prst="line">
            <a:avLst/>
          </a:prstGeom>
          <a:noFill/>
          <a:ln w="38100">
            <a:solidFill>
              <a:srgbClr val="3366FF"/>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70665" name="Line 10"/>
          <p:cNvSpPr>
            <a:spLocks noChangeShapeType="1"/>
          </p:cNvSpPr>
          <p:nvPr/>
        </p:nvSpPr>
        <p:spPr bwMode="auto">
          <a:xfrm>
            <a:off x="5219700" y="1557338"/>
            <a:ext cx="684213" cy="0"/>
          </a:xfrm>
          <a:prstGeom prst="line">
            <a:avLst/>
          </a:prstGeom>
          <a:noFill/>
          <a:ln w="38100">
            <a:solidFill>
              <a:srgbClr val="3366FF"/>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70666" name="Line 11"/>
          <p:cNvSpPr>
            <a:spLocks noChangeShapeType="1"/>
          </p:cNvSpPr>
          <p:nvPr/>
        </p:nvSpPr>
        <p:spPr bwMode="auto">
          <a:xfrm>
            <a:off x="6516688" y="1557338"/>
            <a:ext cx="684212" cy="0"/>
          </a:xfrm>
          <a:prstGeom prst="line">
            <a:avLst/>
          </a:prstGeom>
          <a:noFill/>
          <a:ln w="38100">
            <a:solidFill>
              <a:srgbClr val="3366FF"/>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70667" name="Line 12"/>
          <p:cNvSpPr>
            <a:spLocks noChangeShapeType="1"/>
          </p:cNvSpPr>
          <p:nvPr/>
        </p:nvSpPr>
        <p:spPr bwMode="auto">
          <a:xfrm>
            <a:off x="7812088" y="1557338"/>
            <a:ext cx="684212" cy="0"/>
          </a:xfrm>
          <a:prstGeom prst="line">
            <a:avLst/>
          </a:prstGeom>
          <a:noFill/>
          <a:ln w="38100">
            <a:solidFill>
              <a:srgbClr val="3366FF"/>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70668" name="Line 13"/>
          <p:cNvSpPr>
            <a:spLocks noChangeShapeType="1"/>
          </p:cNvSpPr>
          <p:nvPr/>
        </p:nvSpPr>
        <p:spPr bwMode="auto">
          <a:xfrm>
            <a:off x="4572000" y="1557338"/>
            <a:ext cx="684213" cy="0"/>
          </a:xfrm>
          <a:prstGeom prst="line">
            <a:avLst/>
          </a:prstGeom>
          <a:noFill/>
          <a:ln w="38100">
            <a:solidFill>
              <a:srgbClr val="FF99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70669" name="Line 14"/>
          <p:cNvSpPr>
            <a:spLocks noChangeShapeType="1"/>
          </p:cNvSpPr>
          <p:nvPr/>
        </p:nvSpPr>
        <p:spPr bwMode="auto">
          <a:xfrm>
            <a:off x="5867400" y="1557338"/>
            <a:ext cx="684213" cy="0"/>
          </a:xfrm>
          <a:prstGeom prst="line">
            <a:avLst/>
          </a:prstGeom>
          <a:noFill/>
          <a:ln w="38100">
            <a:solidFill>
              <a:srgbClr val="FF99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70670" name="Line 15"/>
          <p:cNvSpPr>
            <a:spLocks noChangeShapeType="1"/>
          </p:cNvSpPr>
          <p:nvPr/>
        </p:nvSpPr>
        <p:spPr bwMode="auto">
          <a:xfrm>
            <a:off x="7164388" y="1557338"/>
            <a:ext cx="684212" cy="0"/>
          </a:xfrm>
          <a:prstGeom prst="line">
            <a:avLst/>
          </a:prstGeom>
          <a:noFill/>
          <a:ln w="38100">
            <a:solidFill>
              <a:srgbClr val="FF99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70671" name="Line 16"/>
          <p:cNvSpPr>
            <a:spLocks noChangeShapeType="1"/>
          </p:cNvSpPr>
          <p:nvPr/>
        </p:nvSpPr>
        <p:spPr bwMode="auto">
          <a:xfrm>
            <a:off x="8459788" y="1557338"/>
            <a:ext cx="684212" cy="0"/>
          </a:xfrm>
          <a:prstGeom prst="line">
            <a:avLst/>
          </a:prstGeom>
          <a:noFill/>
          <a:ln w="38100">
            <a:solidFill>
              <a:srgbClr val="FF9900"/>
            </a:solidFill>
            <a:round/>
            <a:headEnd/>
            <a:tailEnd/>
          </a:ln>
          <a:extLst>
            <a:ext uri="{909E8E84-426E-40DD-AFC4-6F175D3DCCD1}">
              <a14:hiddenFill xmlns:a14="http://schemas.microsoft.com/office/drawing/2010/main">
                <a:noFill/>
              </a14:hiddenFill>
            </a:ext>
          </a:extLst>
        </p:spPr>
        <p:txBody>
          <a:bodyPr/>
          <a:lstStyle/>
          <a:p>
            <a:endParaRPr lang="en-GB"/>
          </a:p>
        </p:txBody>
      </p:sp>
      <p:pic>
        <p:nvPicPr>
          <p:cNvPr id="70673" name="Picture 2" descr="E:\2009-2010\106.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195388" y="1754188"/>
            <a:ext cx="6034087" cy="45259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428966492"/>
      </p:ext>
    </p:extLst>
  </p:cSld>
  <p:clrMapOvr>
    <a:masterClrMapping/>
  </p:clrMapOvr>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4" name="Line 5"/>
          <p:cNvSpPr>
            <a:spLocks noChangeShapeType="1"/>
          </p:cNvSpPr>
          <p:nvPr/>
        </p:nvSpPr>
        <p:spPr bwMode="auto">
          <a:xfrm>
            <a:off x="0" y="1557338"/>
            <a:ext cx="684213" cy="0"/>
          </a:xfrm>
          <a:prstGeom prst="line">
            <a:avLst/>
          </a:prstGeom>
          <a:noFill/>
          <a:ln w="38100">
            <a:solidFill>
              <a:srgbClr val="3366FF"/>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3075" name="Line 6"/>
          <p:cNvSpPr>
            <a:spLocks noChangeShapeType="1"/>
          </p:cNvSpPr>
          <p:nvPr/>
        </p:nvSpPr>
        <p:spPr bwMode="auto">
          <a:xfrm>
            <a:off x="684213" y="1557338"/>
            <a:ext cx="684212" cy="0"/>
          </a:xfrm>
          <a:prstGeom prst="line">
            <a:avLst/>
          </a:prstGeom>
          <a:noFill/>
          <a:ln w="38100">
            <a:solidFill>
              <a:srgbClr val="FF99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3076" name="Line 7"/>
          <p:cNvSpPr>
            <a:spLocks noChangeShapeType="1"/>
          </p:cNvSpPr>
          <p:nvPr/>
        </p:nvSpPr>
        <p:spPr bwMode="auto">
          <a:xfrm>
            <a:off x="1331913" y="1557338"/>
            <a:ext cx="684212" cy="0"/>
          </a:xfrm>
          <a:prstGeom prst="line">
            <a:avLst/>
          </a:prstGeom>
          <a:noFill/>
          <a:ln w="38100">
            <a:solidFill>
              <a:srgbClr val="3366FF"/>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3077" name="Line 8"/>
          <p:cNvSpPr>
            <a:spLocks noChangeShapeType="1"/>
          </p:cNvSpPr>
          <p:nvPr/>
        </p:nvSpPr>
        <p:spPr bwMode="auto">
          <a:xfrm>
            <a:off x="1979613" y="1557338"/>
            <a:ext cx="684212" cy="0"/>
          </a:xfrm>
          <a:prstGeom prst="line">
            <a:avLst/>
          </a:prstGeom>
          <a:noFill/>
          <a:ln w="38100">
            <a:solidFill>
              <a:srgbClr val="FF99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3078" name="Line 9"/>
          <p:cNvSpPr>
            <a:spLocks noChangeShapeType="1"/>
          </p:cNvSpPr>
          <p:nvPr/>
        </p:nvSpPr>
        <p:spPr bwMode="auto">
          <a:xfrm>
            <a:off x="2627313" y="1557338"/>
            <a:ext cx="684212" cy="0"/>
          </a:xfrm>
          <a:prstGeom prst="line">
            <a:avLst/>
          </a:prstGeom>
          <a:noFill/>
          <a:ln w="38100">
            <a:solidFill>
              <a:srgbClr val="3366FF"/>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3079" name="Line 10"/>
          <p:cNvSpPr>
            <a:spLocks noChangeShapeType="1"/>
          </p:cNvSpPr>
          <p:nvPr/>
        </p:nvSpPr>
        <p:spPr bwMode="auto">
          <a:xfrm>
            <a:off x="3276600" y="1557338"/>
            <a:ext cx="684213" cy="0"/>
          </a:xfrm>
          <a:prstGeom prst="line">
            <a:avLst/>
          </a:prstGeom>
          <a:noFill/>
          <a:ln w="38100">
            <a:solidFill>
              <a:srgbClr val="FF99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3080" name="Line 11"/>
          <p:cNvSpPr>
            <a:spLocks noChangeShapeType="1"/>
          </p:cNvSpPr>
          <p:nvPr/>
        </p:nvSpPr>
        <p:spPr bwMode="auto">
          <a:xfrm>
            <a:off x="3924300" y="1557338"/>
            <a:ext cx="684213" cy="0"/>
          </a:xfrm>
          <a:prstGeom prst="line">
            <a:avLst/>
          </a:prstGeom>
          <a:noFill/>
          <a:ln w="38100">
            <a:solidFill>
              <a:srgbClr val="3366FF"/>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3081" name="Line 12"/>
          <p:cNvSpPr>
            <a:spLocks noChangeShapeType="1"/>
          </p:cNvSpPr>
          <p:nvPr/>
        </p:nvSpPr>
        <p:spPr bwMode="auto">
          <a:xfrm>
            <a:off x="5219700" y="1557338"/>
            <a:ext cx="684213" cy="0"/>
          </a:xfrm>
          <a:prstGeom prst="line">
            <a:avLst/>
          </a:prstGeom>
          <a:noFill/>
          <a:ln w="38100">
            <a:solidFill>
              <a:srgbClr val="3366FF"/>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3082" name="Line 13"/>
          <p:cNvSpPr>
            <a:spLocks noChangeShapeType="1"/>
          </p:cNvSpPr>
          <p:nvPr/>
        </p:nvSpPr>
        <p:spPr bwMode="auto">
          <a:xfrm>
            <a:off x="6516688" y="1557338"/>
            <a:ext cx="684212" cy="0"/>
          </a:xfrm>
          <a:prstGeom prst="line">
            <a:avLst/>
          </a:prstGeom>
          <a:noFill/>
          <a:ln w="38100">
            <a:solidFill>
              <a:srgbClr val="3366FF"/>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3083" name="Line 14"/>
          <p:cNvSpPr>
            <a:spLocks noChangeShapeType="1"/>
          </p:cNvSpPr>
          <p:nvPr/>
        </p:nvSpPr>
        <p:spPr bwMode="auto">
          <a:xfrm>
            <a:off x="7812088" y="1557338"/>
            <a:ext cx="684212" cy="0"/>
          </a:xfrm>
          <a:prstGeom prst="line">
            <a:avLst/>
          </a:prstGeom>
          <a:noFill/>
          <a:ln w="38100">
            <a:solidFill>
              <a:srgbClr val="3366FF"/>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3084" name="Line 15"/>
          <p:cNvSpPr>
            <a:spLocks noChangeShapeType="1"/>
          </p:cNvSpPr>
          <p:nvPr/>
        </p:nvSpPr>
        <p:spPr bwMode="auto">
          <a:xfrm>
            <a:off x="4572000" y="1557338"/>
            <a:ext cx="684213" cy="0"/>
          </a:xfrm>
          <a:prstGeom prst="line">
            <a:avLst/>
          </a:prstGeom>
          <a:noFill/>
          <a:ln w="38100">
            <a:solidFill>
              <a:srgbClr val="FF99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3085" name="Line 16"/>
          <p:cNvSpPr>
            <a:spLocks noChangeShapeType="1"/>
          </p:cNvSpPr>
          <p:nvPr/>
        </p:nvSpPr>
        <p:spPr bwMode="auto">
          <a:xfrm>
            <a:off x="5867400" y="1557338"/>
            <a:ext cx="684213" cy="0"/>
          </a:xfrm>
          <a:prstGeom prst="line">
            <a:avLst/>
          </a:prstGeom>
          <a:noFill/>
          <a:ln w="38100">
            <a:solidFill>
              <a:srgbClr val="FF99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3086" name="Line 17"/>
          <p:cNvSpPr>
            <a:spLocks noChangeShapeType="1"/>
          </p:cNvSpPr>
          <p:nvPr/>
        </p:nvSpPr>
        <p:spPr bwMode="auto">
          <a:xfrm>
            <a:off x="7164388" y="1557338"/>
            <a:ext cx="684212" cy="0"/>
          </a:xfrm>
          <a:prstGeom prst="line">
            <a:avLst/>
          </a:prstGeom>
          <a:noFill/>
          <a:ln w="38100">
            <a:solidFill>
              <a:srgbClr val="FF99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3087" name="Line 18"/>
          <p:cNvSpPr>
            <a:spLocks noChangeShapeType="1"/>
          </p:cNvSpPr>
          <p:nvPr/>
        </p:nvSpPr>
        <p:spPr bwMode="auto">
          <a:xfrm>
            <a:off x="8459788" y="1557338"/>
            <a:ext cx="684212" cy="0"/>
          </a:xfrm>
          <a:prstGeom prst="line">
            <a:avLst/>
          </a:prstGeom>
          <a:noFill/>
          <a:ln w="38100">
            <a:solidFill>
              <a:srgbClr val="FF99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3088" name="Text Box 19"/>
          <p:cNvSpPr txBox="1">
            <a:spLocks noChangeArrowheads="1"/>
          </p:cNvSpPr>
          <p:nvPr/>
        </p:nvSpPr>
        <p:spPr bwMode="auto">
          <a:xfrm>
            <a:off x="1116013" y="3284538"/>
            <a:ext cx="6840537" cy="14465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lgn="ctr" eaLnBrk="1" hangingPunct="1">
              <a:spcBef>
                <a:spcPct val="50000"/>
              </a:spcBef>
              <a:buFontTx/>
              <a:buNone/>
            </a:pPr>
            <a:r>
              <a:rPr lang="en-GB" altLang="en-US" sz="3600" b="1" dirty="0">
                <a:latin typeface="Comic Sans MS" panose="030F0702030302020204" pitchFamily="66" charset="0"/>
              </a:rPr>
              <a:t> </a:t>
            </a:r>
            <a:r>
              <a:rPr lang="en-GB" altLang="en-US" sz="4400" b="1" dirty="0">
                <a:solidFill>
                  <a:srgbClr val="0066FF"/>
                </a:solidFill>
              </a:rPr>
              <a:t>A Model for Learning and Teaching – Focused Tasks</a:t>
            </a:r>
          </a:p>
        </p:txBody>
      </p:sp>
    </p:spTree>
    <p:extLst>
      <p:ext uri="{BB962C8B-B14F-4D97-AF65-F5344CB8AC3E}">
        <p14:creationId xmlns:p14="http://schemas.microsoft.com/office/powerpoint/2010/main" val="451165603"/>
      </p:ext>
    </p:extLst>
  </p:cSld>
  <p:clrMapOvr>
    <a:masterClrMapping/>
  </p:clrMapOvr>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3" name="Line 3"/>
          <p:cNvSpPr>
            <a:spLocks noChangeShapeType="1"/>
          </p:cNvSpPr>
          <p:nvPr/>
        </p:nvSpPr>
        <p:spPr bwMode="auto">
          <a:xfrm>
            <a:off x="0" y="1557338"/>
            <a:ext cx="684213" cy="0"/>
          </a:xfrm>
          <a:prstGeom prst="line">
            <a:avLst/>
          </a:prstGeom>
          <a:noFill/>
          <a:ln w="38100">
            <a:solidFill>
              <a:srgbClr val="3366FF"/>
            </a:solidFill>
            <a:round/>
            <a:headEnd/>
            <a:tailEnd/>
          </a:ln>
          <a:effectLst/>
        </p:spPr>
        <p:txBody>
          <a:bodyPr/>
          <a:lstStyle/>
          <a:p>
            <a:endParaRPr lang="en-GB"/>
          </a:p>
        </p:txBody>
      </p:sp>
      <p:sp>
        <p:nvSpPr>
          <p:cNvPr id="5124" name="Line 4"/>
          <p:cNvSpPr>
            <a:spLocks noChangeShapeType="1"/>
          </p:cNvSpPr>
          <p:nvPr/>
        </p:nvSpPr>
        <p:spPr bwMode="auto">
          <a:xfrm>
            <a:off x="684213" y="1557338"/>
            <a:ext cx="684212" cy="0"/>
          </a:xfrm>
          <a:prstGeom prst="line">
            <a:avLst/>
          </a:prstGeom>
          <a:noFill/>
          <a:ln w="38100">
            <a:solidFill>
              <a:srgbClr val="FF9900"/>
            </a:solidFill>
            <a:round/>
            <a:headEnd/>
            <a:tailEnd/>
          </a:ln>
          <a:effectLst/>
        </p:spPr>
        <p:txBody>
          <a:bodyPr/>
          <a:lstStyle/>
          <a:p>
            <a:endParaRPr lang="en-GB"/>
          </a:p>
        </p:txBody>
      </p:sp>
      <p:sp>
        <p:nvSpPr>
          <p:cNvPr id="5125" name="Line 5"/>
          <p:cNvSpPr>
            <a:spLocks noChangeShapeType="1"/>
          </p:cNvSpPr>
          <p:nvPr/>
        </p:nvSpPr>
        <p:spPr bwMode="auto">
          <a:xfrm>
            <a:off x="1331913" y="1557338"/>
            <a:ext cx="684212" cy="0"/>
          </a:xfrm>
          <a:prstGeom prst="line">
            <a:avLst/>
          </a:prstGeom>
          <a:noFill/>
          <a:ln w="38100">
            <a:solidFill>
              <a:srgbClr val="3366FF"/>
            </a:solidFill>
            <a:round/>
            <a:headEnd/>
            <a:tailEnd/>
          </a:ln>
          <a:effectLst/>
        </p:spPr>
        <p:txBody>
          <a:bodyPr/>
          <a:lstStyle/>
          <a:p>
            <a:endParaRPr lang="en-GB"/>
          </a:p>
        </p:txBody>
      </p:sp>
      <p:sp>
        <p:nvSpPr>
          <p:cNvPr id="5126" name="Line 6"/>
          <p:cNvSpPr>
            <a:spLocks noChangeShapeType="1"/>
          </p:cNvSpPr>
          <p:nvPr/>
        </p:nvSpPr>
        <p:spPr bwMode="auto">
          <a:xfrm>
            <a:off x="1979613" y="1557338"/>
            <a:ext cx="684212" cy="0"/>
          </a:xfrm>
          <a:prstGeom prst="line">
            <a:avLst/>
          </a:prstGeom>
          <a:noFill/>
          <a:ln w="38100">
            <a:solidFill>
              <a:srgbClr val="FF9900"/>
            </a:solidFill>
            <a:round/>
            <a:headEnd/>
            <a:tailEnd/>
          </a:ln>
          <a:effectLst/>
        </p:spPr>
        <p:txBody>
          <a:bodyPr/>
          <a:lstStyle/>
          <a:p>
            <a:endParaRPr lang="en-GB"/>
          </a:p>
        </p:txBody>
      </p:sp>
      <p:sp>
        <p:nvSpPr>
          <p:cNvPr id="5127" name="Line 7"/>
          <p:cNvSpPr>
            <a:spLocks noChangeShapeType="1"/>
          </p:cNvSpPr>
          <p:nvPr/>
        </p:nvSpPr>
        <p:spPr bwMode="auto">
          <a:xfrm>
            <a:off x="2627313" y="1557338"/>
            <a:ext cx="684212" cy="0"/>
          </a:xfrm>
          <a:prstGeom prst="line">
            <a:avLst/>
          </a:prstGeom>
          <a:noFill/>
          <a:ln w="38100">
            <a:solidFill>
              <a:srgbClr val="3366FF"/>
            </a:solidFill>
            <a:round/>
            <a:headEnd/>
            <a:tailEnd/>
          </a:ln>
          <a:effectLst/>
        </p:spPr>
        <p:txBody>
          <a:bodyPr/>
          <a:lstStyle/>
          <a:p>
            <a:endParaRPr lang="en-GB"/>
          </a:p>
        </p:txBody>
      </p:sp>
      <p:sp>
        <p:nvSpPr>
          <p:cNvPr id="5128" name="Line 8"/>
          <p:cNvSpPr>
            <a:spLocks noChangeShapeType="1"/>
          </p:cNvSpPr>
          <p:nvPr/>
        </p:nvSpPr>
        <p:spPr bwMode="auto">
          <a:xfrm>
            <a:off x="3276600" y="1557338"/>
            <a:ext cx="684213" cy="0"/>
          </a:xfrm>
          <a:prstGeom prst="line">
            <a:avLst/>
          </a:prstGeom>
          <a:noFill/>
          <a:ln w="38100">
            <a:solidFill>
              <a:srgbClr val="FF9900"/>
            </a:solidFill>
            <a:round/>
            <a:headEnd/>
            <a:tailEnd/>
          </a:ln>
          <a:effectLst/>
        </p:spPr>
        <p:txBody>
          <a:bodyPr/>
          <a:lstStyle/>
          <a:p>
            <a:endParaRPr lang="en-GB"/>
          </a:p>
        </p:txBody>
      </p:sp>
      <p:sp>
        <p:nvSpPr>
          <p:cNvPr id="5129" name="Line 9"/>
          <p:cNvSpPr>
            <a:spLocks noChangeShapeType="1"/>
          </p:cNvSpPr>
          <p:nvPr/>
        </p:nvSpPr>
        <p:spPr bwMode="auto">
          <a:xfrm>
            <a:off x="3924300" y="1557338"/>
            <a:ext cx="684213" cy="0"/>
          </a:xfrm>
          <a:prstGeom prst="line">
            <a:avLst/>
          </a:prstGeom>
          <a:noFill/>
          <a:ln w="38100">
            <a:solidFill>
              <a:srgbClr val="3366FF"/>
            </a:solidFill>
            <a:round/>
            <a:headEnd/>
            <a:tailEnd/>
          </a:ln>
          <a:effectLst/>
        </p:spPr>
        <p:txBody>
          <a:bodyPr/>
          <a:lstStyle/>
          <a:p>
            <a:endParaRPr lang="en-GB"/>
          </a:p>
        </p:txBody>
      </p:sp>
      <p:sp>
        <p:nvSpPr>
          <p:cNvPr id="5130" name="Line 10"/>
          <p:cNvSpPr>
            <a:spLocks noChangeShapeType="1"/>
          </p:cNvSpPr>
          <p:nvPr/>
        </p:nvSpPr>
        <p:spPr bwMode="auto">
          <a:xfrm>
            <a:off x="5219700" y="1557338"/>
            <a:ext cx="684213" cy="0"/>
          </a:xfrm>
          <a:prstGeom prst="line">
            <a:avLst/>
          </a:prstGeom>
          <a:noFill/>
          <a:ln w="38100">
            <a:solidFill>
              <a:srgbClr val="3366FF"/>
            </a:solidFill>
            <a:round/>
            <a:headEnd/>
            <a:tailEnd/>
          </a:ln>
          <a:effectLst/>
        </p:spPr>
        <p:txBody>
          <a:bodyPr/>
          <a:lstStyle/>
          <a:p>
            <a:endParaRPr lang="en-GB"/>
          </a:p>
        </p:txBody>
      </p:sp>
      <p:sp>
        <p:nvSpPr>
          <p:cNvPr id="5131" name="Line 11"/>
          <p:cNvSpPr>
            <a:spLocks noChangeShapeType="1"/>
          </p:cNvSpPr>
          <p:nvPr/>
        </p:nvSpPr>
        <p:spPr bwMode="auto">
          <a:xfrm>
            <a:off x="6516688" y="1557338"/>
            <a:ext cx="684212" cy="0"/>
          </a:xfrm>
          <a:prstGeom prst="line">
            <a:avLst/>
          </a:prstGeom>
          <a:noFill/>
          <a:ln w="38100">
            <a:solidFill>
              <a:srgbClr val="3366FF"/>
            </a:solidFill>
            <a:round/>
            <a:headEnd/>
            <a:tailEnd/>
          </a:ln>
          <a:effectLst/>
        </p:spPr>
        <p:txBody>
          <a:bodyPr/>
          <a:lstStyle/>
          <a:p>
            <a:endParaRPr lang="en-GB"/>
          </a:p>
        </p:txBody>
      </p:sp>
      <p:sp>
        <p:nvSpPr>
          <p:cNvPr id="5132" name="Line 12"/>
          <p:cNvSpPr>
            <a:spLocks noChangeShapeType="1"/>
          </p:cNvSpPr>
          <p:nvPr/>
        </p:nvSpPr>
        <p:spPr bwMode="auto">
          <a:xfrm>
            <a:off x="7812088" y="1557338"/>
            <a:ext cx="684212" cy="0"/>
          </a:xfrm>
          <a:prstGeom prst="line">
            <a:avLst/>
          </a:prstGeom>
          <a:noFill/>
          <a:ln w="38100">
            <a:solidFill>
              <a:srgbClr val="3366FF"/>
            </a:solidFill>
            <a:round/>
            <a:headEnd/>
            <a:tailEnd/>
          </a:ln>
          <a:effectLst/>
        </p:spPr>
        <p:txBody>
          <a:bodyPr/>
          <a:lstStyle/>
          <a:p>
            <a:endParaRPr lang="en-GB"/>
          </a:p>
        </p:txBody>
      </p:sp>
      <p:sp>
        <p:nvSpPr>
          <p:cNvPr id="5133" name="Line 13"/>
          <p:cNvSpPr>
            <a:spLocks noChangeShapeType="1"/>
          </p:cNvSpPr>
          <p:nvPr/>
        </p:nvSpPr>
        <p:spPr bwMode="auto">
          <a:xfrm>
            <a:off x="4572000" y="1557338"/>
            <a:ext cx="684213" cy="0"/>
          </a:xfrm>
          <a:prstGeom prst="line">
            <a:avLst/>
          </a:prstGeom>
          <a:noFill/>
          <a:ln w="38100">
            <a:solidFill>
              <a:srgbClr val="FF9900"/>
            </a:solidFill>
            <a:round/>
            <a:headEnd/>
            <a:tailEnd/>
          </a:ln>
          <a:effectLst/>
        </p:spPr>
        <p:txBody>
          <a:bodyPr/>
          <a:lstStyle/>
          <a:p>
            <a:endParaRPr lang="en-GB"/>
          </a:p>
        </p:txBody>
      </p:sp>
      <p:sp>
        <p:nvSpPr>
          <p:cNvPr id="5134" name="Line 14"/>
          <p:cNvSpPr>
            <a:spLocks noChangeShapeType="1"/>
          </p:cNvSpPr>
          <p:nvPr/>
        </p:nvSpPr>
        <p:spPr bwMode="auto">
          <a:xfrm>
            <a:off x="5867400" y="1557338"/>
            <a:ext cx="684213" cy="0"/>
          </a:xfrm>
          <a:prstGeom prst="line">
            <a:avLst/>
          </a:prstGeom>
          <a:noFill/>
          <a:ln w="38100">
            <a:solidFill>
              <a:srgbClr val="FF9900"/>
            </a:solidFill>
            <a:round/>
            <a:headEnd/>
            <a:tailEnd/>
          </a:ln>
          <a:effectLst/>
        </p:spPr>
        <p:txBody>
          <a:bodyPr/>
          <a:lstStyle/>
          <a:p>
            <a:endParaRPr lang="en-GB"/>
          </a:p>
        </p:txBody>
      </p:sp>
      <p:sp>
        <p:nvSpPr>
          <p:cNvPr id="5135" name="Line 15"/>
          <p:cNvSpPr>
            <a:spLocks noChangeShapeType="1"/>
          </p:cNvSpPr>
          <p:nvPr/>
        </p:nvSpPr>
        <p:spPr bwMode="auto">
          <a:xfrm>
            <a:off x="7164388" y="1557338"/>
            <a:ext cx="684212" cy="0"/>
          </a:xfrm>
          <a:prstGeom prst="line">
            <a:avLst/>
          </a:prstGeom>
          <a:noFill/>
          <a:ln w="38100">
            <a:solidFill>
              <a:srgbClr val="FF9900"/>
            </a:solidFill>
            <a:round/>
            <a:headEnd/>
            <a:tailEnd/>
          </a:ln>
          <a:effectLst/>
        </p:spPr>
        <p:txBody>
          <a:bodyPr/>
          <a:lstStyle/>
          <a:p>
            <a:endParaRPr lang="en-GB"/>
          </a:p>
        </p:txBody>
      </p:sp>
      <p:sp>
        <p:nvSpPr>
          <p:cNvPr id="5136" name="Line 16"/>
          <p:cNvSpPr>
            <a:spLocks noChangeShapeType="1"/>
          </p:cNvSpPr>
          <p:nvPr/>
        </p:nvSpPr>
        <p:spPr bwMode="auto">
          <a:xfrm>
            <a:off x="8459788" y="1557338"/>
            <a:ext cx="684212" cy="0"/>
          </a:xfrm>
          <a:prstGeom prst="line">
            <a:avLst/>
          </a:prstGeom>
          <a:noFill/>
          <a:ln w="38100">
            <a:solidFill>
              <a:srgbClr val="FF9900"/>
            </a:solidFill>
            <a:round/>
            <a:headEnd/>
            <a:tailEnd/>
          </a:ln>
          <a:effectLst/>
        </p:spPr>
        <p:txBody>
          <a:bodyPr/>
          <a:lstStyle/>
          <a:p>
            <a:endParaRPr lang="en-GB"/>
          </a:p>
        </p:txBody>
      </p:sp>
      <p:sp>
        <p:nvSpPr>
          <p:cNvPr id="5137" name="AutoShape 17"/>
          <p:cNvSpPr>
            <a:spLocks noChangeArrowheads="1"/>
          </p:cNvSpPr>
          <p:nvPr/>
        </p:nvSpPr>
        <p:spPr bwMode="auto">
          <a:xfrm rot="10800000">
            <a:off x="1619250" y="5013325"/>
            <a:ext cx="5689600" cy="1368425"/>
          </a:xfrm>
          <a:custGeom>
            <a:avLst/>
            <a:gdLst>
              <a:gd name="G0" fmla="+- 3290 0 0"/>
              <a:gd name="G1" fmla="+- 21600 0 3290"/>
              <a:gd name="G2" fmla="*/ 3290 1 2"/>
              <a:gd name="G3" fmla="+- 21600 0 G2"/>
              <a:gd name="G4" fmla="+/ 3290 21600 2"/>
              <a:gd name="G5" fmla="+/ G1 0 2"/>
              <a:gd name="G6" fmla="*/ 21600 21600 3290"/>
              <a:gd name="G7" fmla="*/ G6 1 2"/>
              <a:gd name="G8" fmla="+- 21600 0 G7"/>
              <a:gd name="G9" fmla="*/ 21600 1 2"/>
              <a:gd name="G10" fmla="+- 3290 0 G9"/>
              <a:gd name="G11" fmla="?: G10 G8 0"/>
              <a:gd name="G12" fmla="?: G10 G7 21600"/>
              <a:gd name="T0" fmla="*/ 19955 w 21600"/>
              <a:gd name="T1" fmla="*/ 10800 h 21600"/>
              <a:gd name="T2" fmla="*/ 10800 w 21600"/>
              <a:gd name="T3" fmla="*/ 21600 h 21600"/>
              <a:gd name="T4" fmla="*/ 1645 w 21600"/>
              <a:gd name="T5" fmla="*/ 10800 h 21600"/>
              <a:gd name="T6" fmla="*/ 10800 w 21600"/>
              <a:gd name="T7" fmla="*/ 0 h 21600"/>
              <a:gd name="T8" fmla="*/ 3445 w 21600"/>
              <a:gd name="T9" fmla="*/ 3445 h 21600"/>
              <a:gd name="T10" fmla="*/ 18155 w 21600"/>
              <a:gd name="T11" fmla="*/ 18155 h 21600"/>
            </a:gdLst>
            <a:ahLst/>
            <a:cxnLst>
              <a:cxn ang="0">
                <a:pos x="T0" y="T1"/>
              </a:cxn>
              <a:cxn ang="0">
                <a:pos x="T2" y="T3"/>
              </a:cxn>
              <a:cxn ang="0">
                <a:pos x="T4" y="T5"/>
              </a:cxn>
              <a:cxn ang="0">
                <a:pos x="T6" y="T7"/>
              </a:cxn>
            </a:cxnLst>
            <a:rect l="T8" t="T9" r="T10" b="T11"/>
            <a:pathLst>
              <a:path w="21600" h="21600">
                <a:moveTo>
                  <a:pt x="0" y="0"/>
                </a:moveTo>
                <a:lnTo>
                  <a:pt x="3290" y="21600"/>
                </a:lnTo>
                <a:lnTo>
                  <a:pt x="18310" y="21600"/>
                </a:lnTo>
                <a:lnTo>
                  <a:pt x="21600" y="0"/>
                </a:lnTo>
                <a:close/>
              </a:path>
            </a:pathLst>
          </a:custGeom>
          <a:solidFill>
            <a:srgbClr val="A3FFC2"/>
          </a:solidFill>
          <a:ln w="9525">
            <a:solidFill>
              <a:schemeClr val="tx1"/>
            </a:solidFill>
            <a:miter lim="800000"/>
            <a:headEnd/>
            <a:tailEnd/>
          </a:ln>
          <a:effectLst/>
        </p:spPr>
        <p:txBody>
          <a:bodyPr wrap="none" anchor="ctr"/>
          <a:lstStyle/>
          <a:p>
            <a:endParaRPr lang="en-GB"/>
          </a:p>
        </p:txBody>
      </p:sp>
      <p:sp>
        <p:nvSpPr>
          <p:cNvPr id="5138" name="AutoShape 18"/>
          <p:cNvSpPr>
            <a:spLocks noChangeArrowheads="1"/>
          </p:cNvSpPr>
          <p:nvPr/>
        </p:nvSpPr>
        <p:spPr bwMode="auto">
          <a:xfrm rot="10800000">
            <a:off x="2484438" y="3573463"/>
            <a:ext cx="3959225" cy="1438275"/>
          </a:xfrm>
          <a:custGeom>
            <a:avLst/>
            <a:gdLst>
              <a:gd name="G0" fmla="+- 4576 0 0"/>
              <a:gd name="G1" fmla="+- 21600 0 4576"/>
              <a:gd name="G2" fmla="*/ 4576 1 2"/>
              <a:gd name="G3" fmla="+- 21600 0 G2"/>
              <a:gd name="G4" fmla="+/ 4576 21600 2"/>
              <a:gd name="G5" fmla="+/ G1 0 2"/>
              <a:gd name="G6" fmla="*/ 21600 21600 4576"/>
              <a:gd name="G7" fmla="*/ G6 1 2"/>
              <a:gd name="G8" fmla="+- 21600 0 G7"/>
              <a:gd name="G9" fmla="*/ 21600 1 2"/>
              <a:gd name="G10" fmla="+- 4576 0 G9"/>
              <a:gd name="G11" fmla="?: G10 G8 0"/>
              <a:gd name="G12" fmla="?: G10 G7 21600"/>
              <a:gd name="T0" fmla="*/ 19312 w 21600"/>
              <a:gd name="T1" fmla="*/ 10800 h 21600"/>
              <a:gd name="T2" fmla="*/ 10800 w 21600"/>
              <a:gd name="T3" fmla="*/ 21600 h 21600"/>
              <a:gd name="T4" fmla="*/ 2288 w 21600"/>
              <a:gd name="T5" fmla="*/ 10800 h 21600"/>
              <a:gd name="T6" fmla="*/ 10800 w 21600"/>
              <a:gd name="T7" fmla="*/ 0 h 21600"/>
              <a:gd name="T8" fmla="*/ 4088 w 21600"/>
              <a:gd name="T9" fmla="*/ 4088 h 21600"/>
              <a:gd name="T10" fmla="*/ 17512 w 21600"/>
              <a:gd name="T11" fmla="*/ 17512 h 21600"/>
            </a:gdLst>
            <a:ahLst/>
            <a:cxnLst>
              <a:cxn ang="0">
                <a:pos x="T0" y="T1"/>
              </a:cxn>
              <a:cxn ang="0">
                <a:pos x="T2" y="T3"/>
              </a:cxn>
              <a:cxn ang="0">
                <a:pos x="T4" y="T5"/>
              </a:cxn>
              <a:cxn ang="0">
                <a:pos x="T6" y="T7"/>
              </a:cxn>
            </a:cxnLst>
            <a:rect l="T8" t="T9" r="T10" b="T11"/>
            <a:pathLst>
              <a:path w="21600" h="21600">
                <a:moveTo>
                  <a:pt x="0" y="0"/>
                </a:moveTo>
                <a:lnTo>
                  <a:pt x="4576" y="21600"/>
                </a:lnTo>
                <a:lnTo>
                  <a:pt x="17024" y="21600"/>
                </a:lnTo>
                <a:lnTo>
                  <a:pt x="21600" y="0"/>
                </a:lnTo>
                <a:close/>
              </a:path>
            </a:pathLst>
          </a:custGeom>
          <a:solidFill>
            <a:srgbClr val="A3FFC2"/>
          </a:solidFill>
          <a:ln w="9525">
            <a:solidFill>
              <a:schemeClr val="tx1"/>
            </a:solidFill>
            <a:miter lim="800000"/>
            <a:headEnd/>
            <a:tailEnd/>
          </a:ln>
          <a:effectLst/>
        </p:spPr>
        <p:txBody>
          <a:bodyPr wrap="none" anchor="ctr"/>
          <a:lstStyle/>
          <a:p>
            <a:endParaRPr lang="en-GB"/>
          </a:p>
        </p:txBody>
      </p:sp>
      <p:sp>
        <p:nvSpPr>
          <p:cNvPr id="5139" name="AutoShape 19"/>
          <p:cNvSpPr>
            <a:spLocks noChangeArrowheads="1"/>
          </p:cNvSpPr>
          <p:nvPr/>
        </p:nvSpPr>
        <p:spPr bwMode="auto">
          <a:xfrm>
            <a:off x="3276600" y="1700213"/>
            <a:ext cx="2374900" cy="1944687"/>
          </a:xfrm>
          <a:prstGeom prst="triangle">
            <a:avLst>
              <a:gd name="adj" fmla="val 49866"/>
            </a:avLst>
          </a:prstGeom>
          <a:solidFill>
            <a:srgbClr val="A3FFC2"/>
          </a:solidFill>
          <a:ln w="9525">
            <a:solidFill>
              <a:schemeClr val="tx1"/>
            </a:solidFill>
            <a:miter lim="800000"/>
            <a:headEnd/>
            <a:tailEnd/>
          </a:ln>
          <a:effectLst/>
        </p:spPr>
        <p:txBody>
          <a:bodyPr wrap="none" anchor="ctr"/>
          <a:lstStyle/>
          <a:p>
            <a:endParaRPr lang="en-GB"/>
          </a:p>
        </p:txBody>
      </p:sp>
      <p:sp>
        <p:nvSpPr>
          <p:cNvPr id="5140" name="Text Box 20"/>
          <p:cNvSpPr txBox="1">
            <a:spLocks noChangeArrowheads="1"/>
          </p:cNvSpPr>
          <p:nvPr/>
        </p:nvSpPr>
        <p:spPr bwMode="auto">
          <a:xfrm>
            <a:off x="2555875" y="5445125"/>
            <a:ext cx="3889375" cy="366713"/>
          </a:xfrm>
          <a:prstGeom prst="rect">
            <a:avLst/>
          </a:prstGeom>
          <a:solidFill>
            <a:schemeClr val="bg1">
              <a:alpha val="0"/>
            </a:schemeClr>
          </a:solidFill>
          <a:ln w="9525">
            <a:noFill/>
            <a:miter lim="800000"/>
            <a:headEnd/>
            <a:tailEnd/>
          </a:ln>
          <a:effectLst/>
        </p:spPr>
        <p:txBody>
          <a:bodyPr>
            <a:spAutoFit/>
          </a:bodyPr>
          <a:lstStyle/>
          <a:p>
            <a:pPr algn="ctr">
              <a:spcBef>
                <a:spcPct val="50000"/>
              </a:spcBef>
            </a:pPr>
            <a:r>
              <a:rPr lang="en-GB" dirty="0"/>
              <a:t>CONTINUOUS PROVISION</a:t>
            </a:r>
          </a:p>
        </p:txBody>
      </p:sp>
      <p:sp>
        <p:nvSpPr>
          <p:cNvPr id="5141" name="Text Box 21"/>
          <p:cNvSpPr txBox="1">
            <a:spLocks noChangeArrowheads="1"/>
          </p:cNvSpPr>
          <p:nvPr/>
        </p:nvSpPr>
        <p:spPr bwMode="auto">
          <a:xfrm>
            <a:off x="3348038" y="3933825"/>
            <a:ext cx="2232025" cy="641350"/>
          </a:xfrm>
          <a:prstGeom prst="rect">
            <a:avLst/>
          </a:prstGeom>
          <a:solidFill>
            <a:schemeClr val="bg1">
              <a:alpha val="0"/>
            </a:schemeClr>
          </a:solidFill>
          <a:ln w="9525">
            <a:noFill/>
            <a:miter lim="800000"/>
            <a:headEnd/>
            <a:tailEnd/>
          </a:ln>
          <a:effectLst/>
        </p:spPr>
        <p:txBody>
          <a:bodyPr>
            <a:spAutoFit/>
          </a:bodyPr>
          <a:lstStyle/>
          <a:p>
            <a:pPr algn="ctr">
              <a:spcBef>
                <a:spcPct val="50000"/>
              </a:spcBef>
            </a:pPr>
            <a:r>
              <a:rPr lang="en-GB" dirty="0"/>
              <a:t>ENHANCED PROVISION</a:t>
            </a:r>
          </a:p>
        </p:txBody>
      </p:sp>
      <p:sp>
        <p:nvSpPr>
          <p:cNvPr id="5142" name="Text Box 22"/>
          <p:cNvSpPr txBox="1">
            <a:spLocks noChangeArrowheads="1"/>
          </p:cNvSpPr>
          <p:nvPr/>
        </p:nvSpPr>
        <p:spPr bwMode="auto">
          <a:xfrm>
            <a:off x="3708400" y="2781300"/>
            <a:ext cx="1512888" cy="641350"/>
          </a:xfrm>
          <a:prstGeom prst="rect">
            <a:avLst/>
          </a:prstGeom>
          <a:solidFill>
            <a:schemeClr val="bg1">
              <a:alpha val="0"/>
            </a:schemeClr>
          </a:solidFill>
          <a:ln w="9525">
            <a:noFill/>
            <a:miter lim="800000"/>
            <a:headEnd/>
            <a:tailEnd/>
          </a:ln>
          <a:effectLst/>
        </p:spPr>
        <p:txBody>
          <a:bodyPr>
            <a:spAutoFit/>
          </a:bodyPr>
          <a:lstStyle/>
          <a:p>
            <a:pPr algn="ctr">
              <a:spcBef>
                <a:spcPct val="50000"/>
              </a:spcBef>
            </a:pPr>
            <a:r>
              <a:rPr lang="en-GB"/>
              <a:t>FOCUSED TASKS</a:t>
            </a:r>
          </a:p>
        </p:txBody>
      </p:sp>
      <p:cxnSp>
        <p:nvCxnSpPr>
          <p:cNvPr id="30" name="Straight Connector 29"/>
          <p:cNvCxnSpPr>
            <a:stCxn id="5139" idx="0"/>
            <a:endCxn id="5139" idx="3"/>
          </p:cNvCxnSpPr>
          <p:nvPr/>
        </p:nvCxnSpPr>
        <p:spPr>
          <a:xfrm rot="16200000" flipH="1">
            <a:off x="3488524" y="2672556"/>
            <a:ext cx="1944687" cy="0"/>
          </a:xfrm>
          <a:prstGeom prst="line">
            <a:avLst/>
          </a:prstGeom>
        </p:spPr>
        <p:style>
          <a:lnRef idx="1">
            <a:schemeClr val="accent1"/>
          </a:lnRef>
          <a:fillRef idx="0">
            <a:schemeClr val="accent1"/>
          </a:fillRef>
          <a:effectRef idx="0">
            <a:schemeClr val="accent1"/>
          </a:effectRef>
          <a:fontRef idx="minor">
            <a:schemeClr val="tx1"/>
          </a:fontRef>
        </p:style>
      </p:cxnSp>
      <p:cxnSp>
        <p:nvCxnSpPr>
          <p:cNvPr id="32" name="Straight Arrow Connector 31"/>
          <p:cNvCxnSpPr/>
          <p:nvPr/>
        </p:nvCxnSpPr>
        <p:spPr>
          <a:xfrm>
            <a:off x="2051720" y="2420888"/>
            <a:ext cx="1512168" cy="504056"/>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cxnSp>
        <p:nvCxnSpPr>
          <p:cNvPr id="36" name="Straight Arrow Connector 35"/>
          <p:cNvCxnSpPr/>
          <p:nvPr/>
        </p:nvCxnSpPr>
        <p:spPr>
          <a:xfrm rot="10800000" flipV="1">
            <a:off x="5364088" y="2492896"/>
            <a:ext cx="1368152" cy="432048"/>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sp>
        <p:nvSpPr>
          <p:cNvPr id="44" name="TextBox 43"/>
          <p:cNvSpPr txBox="1"/>
          <p:nvPr/>
        </p:nvSpPr>
        <p:spPr>
          <a:xfrm>
            <a:off x="323528" y="2276872"/>
            <a:ext cx="1944216" cy="923330"/>
          </a:xfrm>
          <a:prstGeom prst="rect">
            <a:avLst/>
          </a:prstGeom>
          <a:noFill/>
        </p:spPr>
        <p:txBody>
          <a:bodyPr wrap="square" rtlCol="0">
            <a:spAutoFit/>
          </a:bodyPr>
          <a:lstStyle/>
          <a:p>
            <a:r>
              <a:rPr lang="en-GB" dirty="0"/>
              <a:t>Focused Tasks to support themes / topics.</a:t>
            </a:r>
          </a:p>
        </p:txBody>
      </p:sp>
      <p:sp>
        <p:nvSpPr>
          <p:cNvPr id="45" name="TextBox 44"/>
          <p:cNvSpPr txBox="1"/>
          <p:nvPr/>
        </p:nvSpPr>
        <p:spPr>
          <a:xfrm>
            <a:off x="6876256" y="2276872"/>
            <a:ext cx="1944216" cy="3416320"/>
          </a:xfrm>
          <a:prstGeom prst="rect">
            <a:avLst/>
          </a:prstGeom>
          <a:noFill/>
        </p:spPr>
        <p:txBody>
          <a:bodyPr wrap="square" rtlCol="0">
            <a:spAutoFit/>
          </a:bodyPr>
          <a:lstStyle/>
          <a:p>
            <a:r>
              <a:rPr lang="en-GB" dirty="0"/>
              <a:t>Continuous Focused Tasks </a:t>
            </a:r>
          </a:p>
          <a:p>
            <a:r>
              <a:rPr lang="en-GB" dirty="0"/>
              <a:t>e.g. singing/mental maths/reading sessions; introducing literacy targets e.g. the alphabet or phonemes; assemblies; circle time. </a:t>
            </a:r>
          </a:p>
        </p:txBody>
      </p:sp>
    </p:spTree>
    <p:extLst>
      <p:ext uri="{BB962C8B-B14F-4D97-AF65-F5344CB8AC3E}">
        <p14:creationId xmlns:p14="http://schemas.microsoft.com/office/powerpoint/2010/main" val="206360195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nodeType="clickEffect">
                                  <p:stCondLst>
                                    <p:cond delay="0"/>
                                  </p:stCondLst>
                                  <p:childTnLst>
                                    <p:set>
                                      <p:cBhvr>
                                        <p:cTn id="6" dur="1" fill="hold">
                                          <p:stCondLst>
                                            <p:cond delay="0"/>
                                          </p:stCondLst>
                                        </p:cTn>
                                        <p:tgtEl>
                                          <p:spTgt spid="30"/>
                                        </p:tgtEl>
                                        <p:attrNameLst>
                                          <p:attrName>style.visibility</p:attrName>
                                        </p:attrNameLst>
                                      </p:cBhvr>
                                      <p:to>
                                        <p:strVal val="visible"/>
                                      </p:to>
                                    </p:set>
                                    <p:animEffect transition="in" filter="blinds(horizontal)">
                                      <p:cBhvr>
                                        <p:cTn id="7" dur="500"/>
                                        <p:tgtEl>
                                          <p:spTgt spid="30"/>
                                        </p:tgtEl>
                                      </p:cBhvr>
                                    </p:animEffect>
                                  </p:childTnLst>
                                </p:cTn>
                              </p:par>
                            </p:childTnLst>
                          </p:cTn>
                        </p:par>
                      </p:childTnLst>
                    </p:cTn>
                  </p:par>
                  <p:par>
                    <p:cTn id="8" fill="hold">
                      <p:stCondLst>
                        <p:cond delay="indefinite"/>
                      </p:stCondLst>
                      <p:childTnLst>
                        <p:par>
                          <p:cTn id="9" fill="hold">
                            <p:stCondLst>
                              <p:cond delay="0"/>
                            </p:stCondLst>
                            <p:childTnLst>
                              <p:par>
                                <p:cTn id="10" presetID="3" presetClass="entr" presetSubtype="10" fill="hold" nodeType="clickEffect">
                                  <p:stCondLst>
                                    <p:cond delay="0"/>
                                  </p:stCondLst>
                                  <p:childTnLst>
                                    <p:set>
                                      <p:cBhvr>
                                        <p:cTn id="11" dur="1" fill="hold">
                                          <p:stCondLst>
                                            <p:cond delay="0"/>
                                          </p:stCondLst>
                                        </p:cTn>
                                        <p:tgtEl>
                                          <p:spTgt spid="32"/>
                                        </p:tgtEl>
                                        <p:attrNameLst>
                                          <p:attrName>style.visibility</p:attrName>
                                        </p:attrNameLst>
                                      </p:cBhvr>
                                      <p:to>
                                        <p:strVal val="visible"/>
                                      </p:to>
                                    </p:set>
                                    <p:animEffect transition="in" filter="blinds(horizontal)">
                                      <p:cBhvr>
                                        <p:cTn id="12" dur="500"/>
                                        <p:tgtEl>
                                          <p:spTgt spid="32"/>
                                        </p:tgtEl>
                                      </p:cBhvr>
                                    </p:animEffect>
                                  </p:childTnLst>
                                </p:cTn>
                              </p:par>
                            </p:childTnLst>
                          </p:cTn>
                        </p:par>
                      </p:childTnLst>
                    </p:cTn>
                  </p:par>
                  <p:par>
                    <p:cTn id="13" fill="hold">
                      <p:stCondLst>
                        <p:cond delay="indefinite"/>
                      </p:stCondLst>
                      <p:childTnLst>
                        <p:par>
                          <p:cTn id="14" fill="hold">
                            <p:stCondLst>
                              <p:cond delay="0"/>
                            </p:stCondLst>
                            <p:childTnLst>
                              <p:par>
                                <p:cTn id="15" presetID="3" presetClass="entr" presetSubtype="10" fill="hold" grpId="0" nodeType="clickEffect">
                                  <p:stCondLst>
                                    <p:cond delay="0"/>
                                  </p:stCondLst>
                                  <p:childTnLst>
                                    <p:set>
                                      <p:cBhvr>
                                        <p:cTn id="16" dur="1" fill="hold">
                                          <p:stCondLst>
                                            <p:cond delay="0"/>
                                          </p:stCondLst>
                                        </p:cTn>
                                        <p:tgtEl>
                                          <p:spTgt spid="44"/>
                                        </p:tgtEl>
                                        <p:attrNameLst>
                                          <p:attrName>style.visibility</p:attrName>
                                        </p:attrNameLst>
                                      </p:cBhvr>
                                      <p:to>
                                        <p:strVal val="visible"/>
                                      </p:to>
                                    </p:set>
                                    <p:animEffect transition="in" filter="blinds(horizontal)">
                                      <p:cBhvr>
                                        <p:cTn id="17" dur="500"/>
                                        <p:tgtEl>
                                          <p:spTgt spid="44"/>
                                        </p:tgtEl>
                                      </p:cBhvr>
                                    </p:animEffect>
                                  </p:childTnLst>
                                </p:cTn>
                              </p:par>
                            </p:childTnLst>
                          </p:cTn>
                        </p:par>
                      </p:childTnLst>
                    </p:cTn>
                  </p:par>
                  <p:par>
                    <p:cTn id="18" fill="hold">
                      <p:stCondLst>
                        <p:cond delay="indefinite"/>
                      </p:stCondLst>
                      <p:childTnLst>
                        <p:par>
                          <p:cTn id="19" fill="hold">
                            <p:stCondLst>
                              <p:cond delay="0"/>
                            </p:stCondLst>
                            <p:childTnLst>
                              <p:par>
                                <p:cTn id="20" presetID="3" presetClass="entr" presetSubtype="10" fill="hold" nodeType="clickEffect">
                                  <p:stCondLst>
                                    <p:cond delay="0"/>
                                  </p:stCondLst>
                                  <p:childTnLst>
                                    <p:set>
                                      <p:cBhvr>
                                        <p:cTn id="21" dur="1" fill="hold">
                                          <p:stCondLst>
                                            <p:cond delay="0"/>
                                          </p:stCondLst>
                                        </p:cTn>
                                        <p:tgtEl>
                                          <p:spTgt spid="36"/>
                                        </p:tgtEl>
                                        <p:attrNameLst>
                                          <p:attrName>style.visibility</p:attrName>
                                        </p:attrNameLst>
                                      </p:cBhvr>
                                      <p:to>
                                        <p:strVal val="visible"/>
                                      </p:to>
                                    </p:set>
                                    <p:animEffect transition="in" filter="blinds(horizontal)">
                                      <p:cBhvr>
                                        <p:cTn id="22" dur="500"/>
                                        <p:tgtEl>
                                          <p:spTgt spid="36"/>
                                        </p:tgtEl>
                                      </p:cBhvr>
                                    </p:animEffect>
                                  </p:childTnLst>
                                </p:cTn>
                              </p:par>
                            </p:childTnLst>
                          </p:cTn>
                        </p:par>
                      </p:childTnLst>
                    </p:cTn>
                  </p:par>
                  <p:par>
                    <p:cTn id="23" fill="hold">
                      <p:stCondLst>
                        <p:cond delay="indefinite"/>
                      </p:stCondLst>
                      <p:childTnLst>
                        <p:par>
                          <p:cTn id="24" fill="hold">
                            <p:stCondLst>
                              <p:cond delay="0"/>
                            </p:stCondLst>
                            <p:childTnLst>
                              <p:par>
                                <p:cTn id="25" presetID="3" presetClass="entr" presetSubtype="10" fill="hold" grpId="0" nodeType="clickEffect">
                                  <p:stCondLst>
                                    <p:cond delay="0"/>
                                  </p:stCondLst>
                                  <p:childTnLst>
                                    <p:set>
                                      <p:cBhvr>
                                        <p:cTn id="26" dur="1" fill="hold">
                                          <p:stCondLst>
                                            <p:cond delay="0"/>
                                          </p:stCondLst>
                                        </p:cTn>
                                        <p:tgtEl>
                                          <p:spTgt spid="45"/>
                                        </p:tgtEl>
                                        <p:attrNameLst>
                                          <p:attrName>style.visibility</p:attrName>
                                        </p:attrNameLst>
                                      </p:cBhvr>
                                      <p:to>
                                        <p:strVal val="visible"/>
                                      </p:to>
                                    </p:set>
                                    <p:animEffect transition="in" filter="blinds(horizontal)">
                                      <p:cBhvr>
                                        <p:cTn id="27" dur="500"/>
                                        <p:tgtEl>
                                          <p:spTgt spid="4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4" grpId="0"/>
      <p:bldP spid="45" grpId="0"/>
    </p:bldLst>
  </p:timing>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9" name="Line 3"/>
          <p:cNvSpPr>
            <a:spLocks noChangeShapeType="1"/>
          </p:cNvSpPr>
          <p:nvPr/>
        </p:nvSpPr>
        <p:spPr bwMode="auto">
          <a:xfrm>
            <a:off x="0" y="1557338"/>
            <a:ext cx="684213" cy="0"/>
          </a:xfrm>
          <a:prstGeom prst="line">
            <a:avLst/>
          </a:prstGeom>
          <a:noFill/>
          <a:ln w="38100">
            <a:solidFill>
              <a:srgbClr val="3366FF"/>
            </a:solidFill>
            <a:round/>
            <a:headEnd/>
            <a:tailEnd/>
          </a:ln>
          <a:effectLst/>
        </p:spPr>
        <p:txBody>
          <a:bodyPr/>
          <a:lstStyle/>
          <a:p>
            <a:endParaRPr lang="en-GB"/>
          </a:p>
        </p:txBody>
      </p:sp>
      <p:sp>
        <p:nvSpPr>
          <p:cNvPr id="24580" name="Line 4"/>
          <p:cNvSpPr>
            <a:spLocks noChangeShapeType="1"/>
          </p:cNvSpPr>
          <p:nvPr/>
        </p:nvSpPr>
        <p:spPr bwMode="auto">
          <a:xfrm>
            <a:off x="684213" y="1557338"/>
            <a:ext cx="684212" cy="0"/>
          </a:xfrm>
          <a:prstGeom prst="line">
            <a:avLst/>
          </a:prstGeom>
          <a:noFill/>
          <a:ln w="38100">
            <a:solidFill>
              <a:srgbClr val="FF9900"/>
            </a:solidFill>
            <a:round/>
            <a:headEnd/>
            <a:tailEnd/>
          </a:ln>
          <a:effectLst/>
        </p:spPr>
        <p:txBody>
          <a:bodyPr/>
          <a:lstStyle/>
          <a:p>
            <a:endParaRPr lang="en-GB"/>
          </a:p>
        </p:txBody>
      </p:sp>
      <p:sp>
        <p:nvSpPr>
          <p:cNvPr id="24581" name="Line 5"/>
          <p:cNvSpPr>
            <a:spLocks noChangeShapeType="1"/>
          </p:cNvSpPr>
          <p:nvPr/>
        </p:nvSpPr>
        <p:spPr bwMode="auto">
          <a:xfrm>
            <a:off x="1331913" y="1557338"/>
            <a:ext cx="684212" cy="0"/>
          </a:xfrm>
          <a:prstGeom prst="line">
            <a:avLst/>
          </a:prstGeom>
          <a:noFill/>
          <a:ln w="38100">
            <a:solidFill>
              <a:srgbClr val="3366FF"/>
            </a:solidFill>
            <a:round/>
            <a:headEnd/>
            <a:tailEnd/>
          </a:ln>
          <a:effectLst/>
        </p:spPr>
        <p:txBody>
          <a:bodyPr/>
          <a:lstStyle/>
          <a:p>
            <a:endParaRPr lang="en-GB"/>
          </a:p>
        </p:txBody>
      </p:sp>
      <p:sp>
        <p:nvSpPr>
          <p:cNvPr id="24582" name="Line 6"/>
          <p:cNvSpPr>
            <a:spLocks noChangeShapeType="1"/>
          </p:cNvSpPr>
          <p:nvPr/>
        </p:nvSpPr>
        <p:spPr bwMode="auto">
          <a:xfrm>
            <a:off x="1979613" y="1557338"/>
            <a:ext cx="684212" cy="0"/>
          </a:xfrm>
          <a:prstGeom prst="line">
            <a:avLst/>
          </a:prstGeom>
          <a:noFill/>
          <a:ln w="38100">
            <a:solidFill>
              <a:srgbClr val="FF9900"/>
            </a:solidFill>
            <a:round/>
            <a:headEnd/>
            <a:tailEnd/>
          </a:ln>
          <a:effectLst/>
        </p:spPr>
        <p:txBody>
          <a:bodyPr/>
          <a:lstStyle/>
          <a:p>
            <a:endParaRPr lang="en-GB"/>
          </a:p>
        </p:txBody>
      </p:sp>
      <p:sp>
        <p:nvSpPr>
          <p:cNvPr id="24583" name="Line 7"/>
          <p:cNvSpPr>
            <a:spLocks noChangeShapeType="1"/>
          </p:cNvSpPr>
          <p:nvPr/>
        </p:nvSpPr>
        <p:spPr bwMode="auto">
          <a:xfrm>
            <a:off x="2627313" y="1557338"/>
            <a:ext cx="684212" cy="0"/>
          </a:xfrm>
          <a:prstGeom prst="line">
            <a:avLst/>
          </a:prstGeom>
          <a:noFill/>
          <a:ln w="38100">
            <a:solidFill>
              <a:srgbClr val="3366FF"/>
            </a:solidFill>
            <a:round/>
            <a:headEnd/>
            <a:tailEnd/>
          </a:ln>
          <a:effectLst/>
        </p:spPr>
        <p:txBody>
          <a:bodyPr/>
          <a:lstStyle/>
          <a:p>
            <a:endParaRPr lang="en-GB"/>
          </a:p>
        </p:txBody>
      </p:sp>
      <p:sp>
        <p:nvSpPr>
          <p:cNvPr id="24584" name="Line 8"/>
          <p:cNvSpPr>
            <a:spLocks noChangeShapeType="1"/>
          </p:cNvSpPr>
          <p:nvPr/>
        </p:nvSpPr>
        <p:spPr bwMode="auto">
          <a:xfrm>
            <a:off x="3276600" y="1557338"/>
            <a:ext cx="684213" cy="0"/>
          </a:xfrm>
          <a:prstGeom prst="line">
            <a:avLst/>
          </a:prstGeom>
          <a:noFill/>
          <a:ln w="38100">
            <a:solidFill>
              <a:srgbClr val="FF9900"/>
            </a:solidFill>
            <a:round/>
            <a:headEnd/>
            <a:tailEnd/>
          </a:ln>
          <a:effectLst/>
        </p:spPr>
        <p:txBody>
          <a:bodyPr/>
          <a:lstStyle/>
          <a:p>
            <a:endParaRPr lang="en-GB"/>
          </a:p>
        </p:txBody>
      </p:sp>
      <p:sp>
        <p:nvSpPr>
          <p:cNvPr id="24585" name="Line 9"/>
          <p:cNvSpPr>
            <a:spLocks noChangeShapeType="1"/>
          </p:cNvSpPr>
          <p:nvPr/>
        </p:nvSpPr>
        <p:spPr bwMode="auto">
          <a:xfrm>
            <a:off x="3924300" y="1557338"/>
            <a:ext cx="684213" cy="0"/>
          </a:xfrm>
          <a:prstGeom prst="line">
            <a:avLst/>
          </a:prstGeom>
          <a:noFill/>
          <a:ln w="38100">
            <a:solidFill>
              <a:srgbClr val="3366FF"/>
            </a:solidFill>
            <a:round/>
            <a:headEnd/>
            <a:tailEnd/>
          </a:ln>
          <a:effectLst/>
        </p:spPr>
        <p:txBody>
          <a:bodyPr/>
          <a:lstStyle/>
          <a:p>
            <a:endParaRPr lang="en-GB"/>
          </a:p>
        </p:txBody>
      </p:sp>
      <p:sp>
        <p:nvSpPr>
          <p:cNvPr id="24586" name="Line 10"/>
          <p:cNvSpPr>
            <a:spLocks noChangeShapeType="1"/>
          </p:cNvSpPr>
          <p:nvPr/>
        </p:nvSpPr>
        <p:spPr bwMode="auto">
          <a:xfrm>
            <a:off x="5219700" y="1557338"/>
            <a:ext cx="684213" cy="0"/>
          </a:xfrm>
          <a:prstGeom prst="line">
            <a:avLst/>
          </a:prstGeom>
          <a:noFill/>
          <a:ln w="38100">
            <a:solidFill>
              <a:srgbClr val="3366FF"/>
            </a:solidFill>
            <a:round/>
            <a:headEnd/>
            <a:tailEnd/>
          </a:ln>
          <a:effectLst/>
        </p:spPr>
        <p:txBody>
          <a:bodyPr/>
          <a:lstStyle/>
          <a:p>
            <a:endParaRPr lang="en-GB"/>
          </a:p>
        </p:txBody>
      </p:sp>
      <p:sp>
        <p:nvSpPr>
          <p:cNvPr id="24587" name="Line 11"/>
          <p:cNvSpPr>
            <a:spLocks noChangeShapeType="1"/>
          </p:cNvSpPr>
          <p:nvPr/>
        </p:nvSpPr>
        <p:spPr bwMode="auto">
          <a:xfrm>
            <a:off x="6516688" y="1557338"/>
            <a:ext cx="684212" cy="0"/>
          </a:xfrm>
          <a:prstGeom prst="line">
            <a:avLst/>
          </a:prstGeom>
          <a:noFill/>
          <a:ln w="38100">
            <a:solidFill>
              <a:srgbClr val="3366FF"/>
            </a:solidFill>
            <a:round/>
            <a:headEnd/>
            <a:tailEnd/>
          </a:ln>
          <a:effectLst/>
        </p:spPr>
        <p:txBody>
          <a:bodyPr/>
          <a:lstStyle/>
          <a:p>
            <a:endParaRPr lang="en-GB"/>
          </a:p>
        </p:txBody>
      </p:sp>
      <p:sp>
        <p:nvSpPr>
          <p:cNvPr id="24588" name="Line 12"/>
          <p:cNvSpPr>
            <a:spLocks noChangeShapeType="1"/>
          </p:cNvSpPr>
          <p:nvPr/>
        </p:nvSpPr>
        <p:spPr bwMode="auto">
          <a:xfrm>
            <a:off x="7812088" y="1557338"/>
            <a:ext cx="684212" cy="0"/>
          </a:xfrm>
          <a:prstGeom prst="line">
            <a:avLst/>
          </a:prstGeom>
          <a:noFill/>
          <a:ln w="38100">
            <a:solidFill>
              <a:srgbClr val="3366FF"/>
            </a:solidFill>
            <a:round/>
            <a:headEnd/>
            <a:tailEnd/>
          </a:ln>
          <a:effectLst/>
        </p:spPr>
        <p:txBody>
          <a:bodyPr/>
          <a:lstStyle/>
          <a:p>
            <a:endParaRPr lang="en-GB"/>
          </a:p>
        </p:txBody>
      </p:sp>
      <p:sp>
        <p:nvSpPr>
          <p:cNvPr id="24589" name="Line 13"/>
          <p:cNvSpPr>
            <a:spLocks noChangeShapeType="1"/>
          </p:cNvSpPr>
          <p:nvPr/>
        </p:nvSpPr>
        <p:spPr bwMode="auto">
          <a:xfrm>
            <a:off x="4572000" y="1557338"/>
            <a:ext cx="684213" cy="0"/>
          </a:xfrm>
          <a:prstGeom prst="line">
            <a:avLst/>
          </a:prstGeom>
          <a:noFill/>
          <a:ln w="38100">
            <a:solidFill>
              <a:srgbClr val="FF9900"/>
            </a:solidFill>
            <a:round/>
            <a:headEnd/>
            <a:tailEnd/>
          </a:ln>
          <a:effectLst/>
        </p:spPr>
        <p:txBody>
          <a:bodyPr/>
          <a:lstStyle/>
          <a:p>
            <a:endParaRPr lang="en-GB"/>
          </a:p>
        </p:txBody>
      </p:sp>
      <p:sp>
        <p:nvSpPr>
          <p:cNvPr id="24590" name="Line 14"/>
          <p:cNvSpPr>
            <a:spLocks noChangeShapeType="1"/>
          </p:cNvSpPr>
          <p:nvPr/>
        </p:nvSpPr>
        <p:spPr bwMode="auto">
          <a:xfrm>
            <a:off x="5867400" y="1557338"/>
            <a:ext cx="684213" cy="0"/>
          </a:xfrm>
          <a:prstGeom prst="line">
            <a:avLst/>
          </a:prstGeom>
          <a:noFill/>
          <a:ln w="38100">
            <a:solidFill>
              <a:srgbClr val="FF9900"/>
            </a:solidFill>
            <a:round/>
            <a:headEnd/>
            <a:tailEnd/>
          </a:ln>
          <a:effectLst/>
        </p:spPr>
        <p:txBody>
          <a:bodyPr/>
          <a:lstStyle/>
          <a:p>
            <a:endParaRPr lang="en-GB"/>
          </a:p>
        </p:txBody>
      </p:sp>
      <p:sp>
        <p:nvSpPr>
          <p:cNvPr id="24591" name="Line 15"/>
          <p:cNvSpPr>
            <a:spLocks noChangeShapeType="1"/>
          </p:cNvSpPr>
          <p:nvPr/>
        </p:nvSpPr>
        <p:spPr bwMode="auto">
          <a:xfrm>
            <a:off x="7164388" y="1557338"/>
            <a:ext cx="684212" cy="0"/>
          </a:xfrm>
          <a:prstGeom prst="line">
            <a:avLst/>
          </a:prstGeom>
          <a:noFill/>
          <a:ln w="38100">
            <a:solidFill>
              <a:srgbClr val="FF9900"/>
            </a:solidFill>
            <a:round/>
            <a:headEnd/>
            <a:tailEnd/>
          </a:ln>
          <a:effectLst/>
        </p:spPr>
        <p:txBody>
          <a:bodyPr/>
          <a:lstStyle/>
          <a:p>
            <a:endParaRPr lang="en-GB"/>
          </a:p>
        </p:txBody>
      </p:sp>
      <p:sp>
        <p:nvSpPr>
          <p:cNvPr id="24592" name="Line 16"/>
          <p:cNvSpPr>
            <a:spLocks noChangeShapeType="1"/>
          </p:cNvSpPr>
          <p:nvPr/>
        </p:nvSpPr>
        <p:spPr bwMode="auto">
          <a:xfrm>
            <a:off x="8459788" y="1557338"/>
            <a:ext cx="684212" cy="0"/>
          </a:xfrm>
          <a:prstGeom prst="line">
            <a:avLst/>
          </a:prstGeom>
          <a:noFill/>
          <a:ln w="38100">
            <a:solidFill>
              <a:srgbClr val="FF9900"/>
            </a:solidFill>
            <a:round/>
            <a:headEnd/>
            <a:tailEnd/>
          </a:ln>
          <a:effectLst/>
        </p:spPr>
        <p:txBody>
          <a:bodyPr/>
          <a:lstStyle/>
          <a:p>
            <a:endParaRPr lang="en-GB"/>
          </a:p>
        </p:txBody>
      </p:sp>
      <p:sp>
        <p:nvSpPr>
          <p:cNvPr id="24593" name="Rectangle 17"/>
          <p:cNvSpPr>
            <a:spLocks noChangeArrowheads="1"/>
          </p:cNvSpPr>
          <p:nvPr/>
        </p:nvSpPr>
        <p:spPr bwMode="auto">
          <a:xfrm>
            <a:off x="683568" y="2348880"/>
            <a:ext cx="8064500" cy="2677656"/>
          </a:xfrm>
          <a:prstGeom prst="rect">
            <a:avLst/>
          </a:prstGeom>
          <a:noFill/>
          <a:ln w="9525">
            <a:noFill/>
            <a:miter lim="800000"/>
            <a:headEnd/>
            <a:tailEnd/>
          </a:ln>
          <a:effectLst/>
        </p:spPr>
        <p:txBody>
          <a:bodyPr>
            <a:spAutoFit/>
          </a:bodyPr>
          <a:lstStyle/>
          <a:p>
            <a:pPr lvl="1"/>
            <a:r>
              <a:rPr lang="en-GB" sz="2400" b="1" dirty="0">
                <a:solidFill>
                  <a:srgbClr val="0000FF"/>
                </a:solidFill>
              </a:rPr>
              <a:t>Key Points</a:t>
            </a:r>
          </a:p>
          <a:p>
            <a:pPr lvl="1"/>
            <a:endParaRPr lang="en-GB" sz="2400" b="1" dirty="0">
              <a:solidFill>
                <a:srgbClr val="0000FF"/>
              </a:solidFill>
            </a:endParaRPr>
          </a:p>
          <a:p>
            <a:pPr lvl="1"/>
            <a:r>
              <a:rPr lang="en-GB" sz="2400" dirty="0"/>
              <a:t>As practitioners the focused tasks give us the</a:t>
            </a:r>
          </a:p>
          <a:p>
            <a:pPr lvl="1"/>
            <a:r>
              <a:rPr lang="en-GB" sz="2400" dirty="0"/>
              <a:t>opportunity to introduce new skills/concepts etc </a:t>
            </a:r>
          </a:p>
          <a:p>
            <a:pPr lvl="1"/>
            <a:r>
              <a:rPr lang="en-GB" sz="2400" dirty="0"/>
              <a:t>and model what we want children to be able to do</a:t>
            </a:r>
          </a:p>
          <a:p>
            <a:pPr lvl="1">
              <a:buClr>
                <a:srgbClr val="FF9933"/>
              </a:buClr>
            </a:pPr>
            <a:r>
              <a:rPr lang="en-GB" sz="2400" dirty="0"/>
              <a:t>independently  </a:t>
            </a:r>
            <a:r>
              <a:rPr lang="en-GB" sz="2400" b="1" dirty="0"/>
              <a:t>i.e. moving the children even further along the learning continuum.</a:t>
            </a:r>
          </a:p>
        </p:txBody>
      </p:sp>
    </p:spTree>
    <p:extLst>
      <p:ext uri="{BB962C8B-B14F-4D97-AF65-F5344CB8AC3E}">
        <p14:creationId xmlns:p14="http://schemas.microsoft.com/office/powerpoint/2010/main" val="2360532159"/>
      </p:ext>
    </p:extLst>
  </p:cSld>
  <p:clrMapOvr>
    <a:masterClrMapping/>
  </p:clrMapOvr>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7" name="Line 3"/>
          <p:cNvSpPr>
            <a:spLocks noChangeShapeType="1"/>
          </p:cNvSpPr>
          <p:nvPr/>
        </p:nvSpPr>
        <p:spPr bwMode="auto">
          <a:xfrm>
            <a:off x="0" y="1557338"/>
            <a:ext cx="684213" cy="0"/>
          </a:xfrm>
          <a:prstGeom prst="line">
            <a:avLst/>
          </a:prstGeom>
          <a:noFill/>
          <a:ln w="38100">
            <a:solidFill>
              <a:srgbClr val="3366FF"/>
            </a:solidFill>
            <a:round/>
            <a:headEnd/>
            <a:tailEnd/>
          </a:ln>
          <a:effectLst/>
        </p:spPr>
        <p:txBody>
          <a:bodyPr/>
          <a:lstStyle/>
          <a:p>
            <a:endParaRPr lang="en-GB"/>
          </a:p>
        </p:txBody>
      </p:sp>
      <p:sp>
        <p:nvSpPr>
          <p:cNvPr id="16388" name="Line 4"/>
          <p:cNvSpPr>
            <a:spLocks noChangeShapeType="1"/>
          </p:cNvSpPr>
          <p:nvPr/>
        </p:nvSpPr>
        <p:spPr bwMode="auto">
          <a:xfrm>
            <a:off x="684213" y="1557338"/>
            <a:ext cx="684212" cy="0"/>
          </a:xfrm>
          <a:prstGeom prst="line">
            <a:avLst/>
          </a:prstGeom>
          <a:noFill/>
          <a:ln w="38100">
            <a:solidFill>
              <a:srgbClr val="FF9900"/>
            </a:solidFill>
            <a:round/>
            <a:headEnd/>
            <a:tailEnd/>
          </a:ln>
          <a:effectLst/>
        </p:spPr>
        <p:txBody>
          <a:bodyPr/>
          <a:lstStyle/>
          <a:p>
            <a:endParaRPr lang="en-GB"/>
          </a:p>
        </p:txBody>
      </p:sp>
      <p:sp>
        <p:nvSpPr>
          <p:cNvPr id="16389" name="Line 5"/>
          <p:cNvSpPr>
            <a:spLocks noChangeShapeType="1"/>
          </p:cNvSpPr>
          <p:nvPr/>
        </p:nvSpPr>
        <p:spPr bwMode="auto">
          <a:xfrm>
            <a:off x="1331913" y="1557338"/>
            <a:ext cx="684212" cy="0"/>
          </a:xfrm>
          <a:prstGeom prst="line">
            <a:avLst/>
          </a:prstGeom>
          <a:noFill/>
          <a:ln w="38100">
            <a:solidFill>
              <a:srgbClr val="3366FF"/>
            </a:solidFill>
            <a:round/>
            <a:headEnd/>
            <a:tailEnd/>
          </a:ln>
          <a:effectLst/>
        </p:spPr>
        <p:txBody>
          <a:bodyPr/>
          <a:lstStyle/>
          <a:p>
            <a:endParaRPr lang="en-GB"/>
          </a:p>
        </p:txBody>
      </p:sp>
      <p:sp>
        <p:nvSpPr>
          <p:cNvPr id="16390" name="Line 6"/>
          <p:cNvSpPr>
            <a:spLocks noChangeShapeType="1"/>
          </p:cNvSpPr>
          <p:nvPr/>
        </p:nvSpPr>
        <p:spPr bwMode="auto">
          <a:xfrm>
            <a:off x="1979613" y="1557338"/>
            <a:ext cx="684212" cy="0"/>
          </a:xfrm>
          <a:prstGeom prst="line">
            <a:avLst/>
          </a:prstGeom>
          <a:noFill/>
          <a:ln w="38100">
            <a:solidFill>
              <a:srgbClr val="FF9900"/>
            </a:solidFill>
            <a:round/>
            <a:headEnd/>
            <a:tailEnd/>
          </a:ln>
          <a:effectLst/>
        </p:spPr>
        <p:txBody>
          <a:bodyPr/>
          <a:lstStyle/>
          <a:p>
            <a:endParaRPr lang="en-GB"/>
          </a:p>
        </p:txBody>
      </p:sp>
      <p:sp>
        <p:nvSpPr>
          <p:cNvPr id="16391" name="Line 7"/>
          <p:cNvSpPr>
            <a:spLocks noChangeShapeType="1"/>
          </p:cNvSpPr>
          <p:nvPr/>
        </p:nvSpPr>
        <p:spPr bwMode="auto">
          <a:xfrm>
            <a:off x="2627313" y="1557338"/>
            <a:ext cx="684212" cy="0"/>
          </a:xfrm>
          <a:prstGeom prst="line">
            <a:avLst/>
          </a:prstGeom>
          <a:noFill/>
          <a:ln w="38100">
            <a:solidFill>
              <a:srgbClr val="3366FF"/>
            </a:solidFill>
            <a:round/>
            <a:headEnd/>
            <a:tailEnd/>
          </a:ln>
          <a:effectLst/>
        </p:spPr>
        <p:txBody>
          <a:bodyPr/>
          <a:lstStyle/>
          <a:p>
            <a:endParaRPr lang="en-GB"/>
          </a:p>
        </p:txBody>
      </p:sp>
      <p:sp>
        <p:nvSpPr>
          <p:cNvPr id="16392" name="Line 8"/>
          <p:cNvSpPr>
            <a:spLocks noChangeShapeType="1"/>
          </p:cNvSpPr>
          <p:nvPr/>
        </p:nvSpPr>
        <p:spPr bwMode="auto">
          <a:xfrm>
            <a:off x="3276600" y="1557338"/>
            <a:ext cx="684213" cy="0"/>
          </a:xfrm>
          <a:prstGeom prst="line">
            <a:avLst/>
          </a:prstGeom>
          <a:noFill/>
          <a:ln w="38100">
            <a:solidFill>
              <a:srgbClr val="FF9900"/>
            </a:solidFill>
            <a:round/>
            <a:headEnd/>
            <a:tailEnd/>
          </a:ln>
          <a:effectLst/>
        </p:spPr>
        <p:txBody>
          <a:bodyPr/>
          <a:lstStyle/>
          <a:p>
            <a:endParaRPr lang="en-GB"/>
          </a:p>
        </p:txBody>
      </p:sp>
      <p:sp>
        <p:nvSpPr>
          <p:cNvPr id="16393" name="Line 9"/>
          <p:cNvSpPr>
            <a:spLocks noChangeShapeType="1"/>
          </p:cNvSpPr>
          <p:nvPr/>
        </p:nvSpPr>
        <p:spPr bwMode="auto">
          <a:xfrm>
            <a:off x="3924300" y="1557338"/>
            <a:ext cx="684213" cy="0"/>
          </a:xfrm>
          <a:prstGeom prst="line">
            <a:avLst/>
          </a:prstGeom>
          <a:noFill/>
          <a:ln w="38100">
            <a:solidFill>
              <a:srgbClr val="3366FF"/>
            </a:solidFill>
            <a:round/>
            <a:headEnd/>
            <a:tailEnd/>
          </a:ln>
          <a:effectLst/>
        </p:spPr>
        <p:txBody>
          <a:bodyPr/>
          <a:lstStyle/>
          <a:p>
            <a:endParaRPr lang="en-GB"/>
          </a:p>
        </p:txBody>
      </p:sp>
      <p:sp>
        <p:nvSpPr>
          <p:cNvPr id="16394" name="Line 10"/>
          <p:cNvSpPr>
            <a:spLocks noChangeShapeType="1"/>
          </p:cNvSpPr>
          <p:nvPr/>
        </p:nvSpPr>
        <p:spPr bwMode="auto">
          <a:xfrm>
            <a:off x="5219700" y="1557338"/>
            <a:ext cx="684213" cy="0"/>
          </a:xfrm>
          <a:prstGeom prst="line">
            <a:avLst/>
          </a:prstGeom>
          <a:noFill/>
          <a:ln w="38100">
            <a:solidFill>
              <a:srgbClr val="3366FF"/>
            </a:solidFill>
            <a:round/>
            <a:headEnd/>
            <a:tailEnd/>
          </a:ln>
          <a:effectLst/>
        </p:spPr>
        <p:txBody>
          <a:bodyPr/>
          <a:lstStyle/>
          <a:p>
            <a:endParaRPr lang="en-GB"/>
          </a:p>
        </p:txBody>
      </p:sp>
      <p:sp>
        <p:nvSpPr>
          <p:cNvPr id="16395" name="Line 11"/>
          <p:cNvSpPr>
            <a:spLocks noChangeShapeType="1"/>
          </p:cNvSpPr>
          <p:nvPr/>
        </p:nvSpPr>
        <p:spPr bwMode="auto">
          <a:xfrm>
            <a:off x="6516688" y="1557338"/>
            <a:ext cx="684212" cy="0"/>
          </a:xfrm>
          <a:prstGeom prst="line">
            <a:avLst/>
          </a:prstGeom>
          <a:noFill/>
          <a:ln w="38100">
            <a:solidFill>
              <a:srgbClr val="3366FF"/>
            </a:solidFill>
            <a:round/>
            <a:headEnd/>
            <a:tailEnd/>
          </a:ln>
          <a:effectLst/>
        </p:spPr>
        <p:txBody>
          <a:bodyPr/>
          <a:lstStyle/>
          <a:p>
            <a:endParaRPr lang="en-GB"/>
          </a:p>
        </p:txBody>
      </p:sp>
      <p:sp>
        <p:nvSpPr>
          <p:cNvPr id="16396" name="Line 12"/>
          <p:cNvSpPr>
            <a:spLocks noChangeShapeType="1"/>
          </p:cNvSpPr>
          <p:nvPr/>
        </p:nvSpPr>
        <p:spPr bwMode="auto">
          <a:xfrm>
            <a:off x="7812088" y="1557338"/>
            <a:ext cx="684212" cy="0"/>
          </a:xfrm>
          <a:prstGeom prst="line">
            <a:avLst/>
          </a:prstGeom>
          <a:noFill/>
          <a:ln w="38100">
            <a:solidFill>
              <a:srgbClr val="3366FF"/>
            </a:solidFill>
            <a:round/>
            <a:headEnd/>
            <a:tailEnd/>
          </a:ln>
          <a:effectLst/>
        </p:spPr>
        <p:txBody>
          <a:bodyPr/>
          <a:lstStyle/>
          <a:p>
            <a:endParaRPr lang="en-GB"/>
          </a:p>
        </p:txBody>
      </p:sp>
      <p:sp>
        <p:nvSpPr>
          <p:cNvPr id="16397" name="Line 13"/>
          <p:cNvSpPr>
            <a:spLocks noChangeShapeType="1"/>
          </p:cNvSpPr>
          <p:nvPr/>
        </p:nvSpPr>
        <p:spPr bwMode="auto">
          <a:xfrm>
            <a:off x="4572000" y="1557338"/>
            <a:ext cx="684213" cy="0"/>
          </a:xfrm>
          <a:prstGeom prst="line">
            <a:avLst/>
          </a:prstGeom>
          <a:noFill/>
          <a:ln w="38100">
            <a:solidFill>
              <a:srgbClr val="FF9900"/>
            </a:solidFill>
            <a:round/>
            <a:headEnd/>
            <a:tailEnd/>
          </a:ln>
          <a:effectLst/>
        </p:spPr>
        <p:txBody>
          <a:bodyPr/>
          <a:lstStyle/>
          <a:p>
            <a:endParaRPr lang="en-GB"/>
          </a:p>
        </p:txBody>
      </p:sp>
      <p:sp>
        <p:nvSpPr>
          <p:cNvPr id="16398" name="Line 14"/>
          <p:cNvSpPr>
            <a:spLocks noChangeShapeType="1"/>
          </p:cNvSpPr>
          <p:nvPr/>
        </p:nvSpPr>
        <p:spPr bwMode="auto">
          <a:xfrm>
            <a:off x="5867400" y="1557338"/>
            <a:ext cx="684213" cy="0"/>
          </a:xfrm>
          <a:prstGeom prst="line">
            <a:avLst/>
          </a:prstGeom>
          <a:noFill/>
          <a:ln w="38100">
            <a:solidFill>
              <a:srgbClr val="FF9900"/>
            </a:solidFill>
            <a:round/>
            <a:headEnd/>
            <a:tailEnd/>
          </a:ln>
          <a:effectLst/>
        </p:spPr>
        <p:txBody>
          <a:bodyPr/>
          <a:lstStyle/>
          <a:p>
            <a:endParaRPr lang="en-GB"/>
          </a:p>
        </p:txBody>
      </p:sp>
      <p:sp>
        <p:nvSpPr>
          <p:cNvPr id="16399" name="Line 15"/>
          <p:cNvSpPr>
            <a:spLocks noChangeShapeType="1"/>
          </p:cNvSpPr>
          <p:nvPr/>
        </p:nvSpPr>
        <p:spPr bwMode="auto">
          <a:xfrm>
            <a:off x="7164388" y="1557338"/>
            <a:ext cx="684212" cy="0"/>
          </a:xfrm>
          <a:prstGeom prst="line">
            <a:avLst/>
          </a:prstGeom>
          <a:noFill/>
          <a:ln w="38100">
            <a:solidFill>
              <a:srgbClr val="FF9900"/>
            </a:solidFill>
            <a:round/>
            <a:headEnd/>
            <a:tailEnd/>
          </a:ln>
          <a:effectLst/>
        </p:spPr>
        <p:txBody>
          <a:bodyPr/>
          <a:lstStyle/>
          <a:p>
            <a:endParaRPr lang="en-GB"/>
          </a:p>
        </p:txBody>
      </p:sp>
      <p:sp>
        <p:nvSpPr>
          <p:cNvPr id="16400" name="Line 16"/>
          <p:cNvSpPr>
            <a:spLocks noChangeShapeType="1"/>
          </p:cNvSpPr>
          <p:nvPr/>
        </p:nvSpPr>
        <p:spPr bwMode="auto">
          <a:xfrm>
            <a:off x="8459788" y="1557338"/>
            <a:ext cx="684212" cy="0"/>
          </a:xfrm>
          <a:prstGeom prst="line">
            <a:avLst/>
          </a:prstGeom>
          <a:noFill/>
          <a:ln w="38100">
            <a:solidFill>
              <a:srgbClr val="FF9900"/>
            </a:solidFill>
            <a:round/>
            <a:headEnd/>
            <a:tailEnd/>
          </a:ln>
          <a:effectLst/>
        </p:spPr>
        <p:txBody>
          <a:bodyPr/>
          <a:lstStyle/>
          <a:p>
            <a:endParaRPr lang="en-GB"/>
          </a:p>
        </p:txBody>
      </p:sp>
      <p:sp>
        <p:nvSpPr>
          <p:cNvPr id="16404" name="Text Box 20"/>
          <p:cNvSpPr txBox="1">
            <a:spLocks noChangeArrowheads="1"/>
          </p:cNvSpPr>
          <p:nvPr/>
        </p:nvSpPr>
        <p:spPr bwMode="auto">
          <a:xfrm>
            <a:off x="1042988" y="1989138"/>
            <a:ext cx="6769100" cy="457200"/>
          </a:xfrm>
          <a:prstGeom prst="rect">
            <a:avLst/>
          </a:prstGeom>
          <a:noFill/>
          <a:ln w="9525">
            <a:noFill/>
            <a:miter lim="800000"/>
            <a:headEnd/>
            <a:tailEnd/>
          </a:ln>
          <a:effectLst/>
        </p:spPr>
        <p:txBody>
          <a:bodyPr>
            <a:spAutoFit/>
          </a:bodyPr>
          <a:lstStyle/>
          <a:p>
            <a:pPr algn="ctr">
              <a:spcBef>
                <a:spcPct val="50000"/>
              </a:spcBef>
            </a:pPr>
            <a:r>
              <a:rPr lang="en-GB" sz="2400" b="1">
                <a:solidFill>
                  <a:srgbClr val="0066FF"/>
                </a:solidFill>
              </a:rPr>
              <a:t>Focused Tasks</a:t>
            </a:r>
          </a:p>
        </p:txBody>
      </p:sp>
      <p:pic>
        <p:nvPicPr>
          <p:cNvPr id="3074" name="Picture 2" descr="E:\Diana Chwefror Mawrth\Diana Chwefror Mawrth 145.jpg"/>
          <p:cNvPicPr>
            <a:picLocks noChangeAspect="1" noChangeArrowheads="1"/>
          </p:cNvPicPr>
          <p:nvPr/>
        </p:nvPicPr>
        <p:blipFill>
          <a:blip r:embed="rId3" cstate="print"/>
          <a:srcRect/>
          <a:stretch>
            <a:fillRect/>
          </a:stretch>
        </p:blipFill>
        <p:spPr bwMode="auto">
          <a:xfrm>
            <a:off x="539552" y="3645024"/>
            <a:ext cx="3697960" cy="2773470"/>
          </a:xfrm>
          <a:prstGeom prst="rect">
            <a:avLst/>
          </a:prstGeom>
          <a:noFill/>
        </p:spPr>
      </p:pic>
      <p:sp>
        <p:nvSpPr>
          <p:cNvPr id="23" name="Text Box 20"/>
          <p:cNvSpPr txBox="1">
            <a:spLocks noChangeArrowheads="1"/>
          </p:cNvSpPr>
          <p:nvPr/>
        </p:nvSpPr>
        <p:spPr bwMode="auto">
          <a:xfrm>
            <a:off x="1115616" y="2492896"/>
            <a:ext cx="6769100" cy="830997"/>
          </a:xfrm>
          <a:prstGeom prst="rect">
            <a:avLst/>
          </a:prstGeom>
          <a:noFill/>
          <a:ln w="9525">
            <a:noFill/>
            <a:miter lim="800000"/>
            <a:headEnd/>
            <a:tailEnd/>
          </a:ln>
          <a:effectLst/>
        </p:spPr>
        <p:txBody>
          <a:bodyPr>
            <a:spAutoFit/>
          </a:bodyPr>
          <a:lstStyle/>
          <a:p>
            <a:pPr algn="ctr">
              <a:spcBef>
                <a:spcPct val="50000"/>
              </a:spcBef>
            </a:pPr>
            <a:r>
              <a:rPr lang="en-GB" sz="2400" b="1" dirty="0">
                <a:solidFill>
                  <a:srgbClr val="0066FF"/>
                </a:solidFill>
              </a:rPr>
              <a:t>As a general rule ‘Focused Tasks’ should be reflected in the learning environment</a:t>
            </a:r>
          </a:p>
        </p:txBody>
      </p:sp>
      <p:pic>
        <p:nvPicPr>
          <p:cNvPr id="4099" name="Picture 3" descr="E:\Elin Chwef-Maw\elin chwef. maw. 118.jpg"/>
          <p:cNvPicPr>
            <a:picLocks noChangeAspect="1" noChangeArrowheads="1"/>
          </p:cNvPicPr>
          <p:nvPr/>
        </p:nvPicPr>
        <p:blipFill>
          <a:blip r:embed="rId4" cstate="print"/>
          <a:srcRect/>
          <a:stretch>
            <a:fillRect/>
          </a:stretch>
        </p:blipFill>
        <p:spPr bwMode="auto">
          <a:xfrm>
            <a:off x="5148064" y="3717032"/>
            <a:ext cx="3512906" cy="2634680"/>
          </a:xfrm>
          <a:prstGeom prst="rect">
            <a:avLst/>
          </a:prstGeom>
          <a:noFill/>
        </p:spPr>
      </p:pic>
      <p:sp>
        <p:nvSpPr>
          <p:cNvPr id="24" name="Right Arrow 23"/>
          <p:cNvSpPr/>
          <p:nvPr/>
        </p:nvSpPr>
        <p:spPr>
          <a:xfrm>
            <a:off x="3347864" y="5589240"/>
            <a:ext cx="1800200" cy="576064"/>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114961127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 presetClass="entr" presetSubtype="16" fill="hold" nodeType="clickEffect">
                                  <p:stCondLst>
                                    <p:cond delay="0"/>
                                  </p:stCondLst>
                                  <p:childTnLst>
                                    <p:set>
                                      <p:cBhvr>
                                        <p:cTn id="6" dur="1" fill="hold">
                                          <p:stCondLst>
                                            <p:cond delay="0"/>
                                          </p:stCondLst>
                                        </p:cTn>
                                        <p:tgtEl>
                                          <p:spTgt spid="3074"/>
                                        </p:tgtEl>
                                        <p:attrNameLst>
                                          <p:attrName>style.visibility</p:attrName>
                                        </p:attrNameLst>
                                      </p:cBhvr>
                                      <p:to>
                                        <p:strVal val="visible"/>
                                      </p:to>
                                    </p:set>
                                    <p:animEffect transition="in" filter="box(in)">
                                      <p:cBhvr>
                                        <p:cTn id="7" dur="500"/>
                                        <p:tgtEl>
                                          <p:spTgt spid="3074"/>
                                        </p:tgtEl>
                                      </p:cBhvr>
                                    </p:animEffect>
                                  </p:childTnLst>
                                </p:cTn>
                              </p:par>
                            </p:childTnLst>
                          </p:cTn>
                        </p:par>
                      </p:childTnLst>
                    </p:cTn>
                  </p:par>
                  <p:par>
                    <p:cTn id="8" fill="hold">
                      <p:stCondLst>
                        <p:cond delay="indefinite"/>
                      </p:stCondLst>
                      <p:childTnLst>
                        <p:par>
                          <p:cTn id="9" fill="hold">
                            <p:stCondLst>
                              <p:cond delay="0"/>
                            </p:stCondLst>
                            <p:childTnLst>
                              <p:par>
                                <p:cTn id="10" presetID="8" presetClass="entr" presetSubtype="16" fill="hold" nodeType="clickEffect">
                                  <p:stCondLst>
                                    <p:cond delay="0"/>
                                  </p:stCondLst>
                                  <p:childTnLst>
                                    <p:set>
                                      <p:cBhvr>
                                        <p:cTn id="11" dur="1" fill="hold">
                                          <p:stCondLst>
                                            <p:cond delay="0"/>
                                          </p:stCondLst>
                                        </p:cTn>
                                        <p:tgtEl>
                                          <p:spTgt spid="4099"/>
                                        </p:tgtEl>
                                        <p:attrNameLst>
                                          <p:attrName>style.visibility</p:attrName>
                                        </p:attrNameLst>
                                      </p:cBhvr>
                                      <p:to>
                                        <p:strVal val="visible"/>
                                      </p:to>
                                    </p:set>
                                    <p:animEffect transition="in" filter="diamond(in)">
                                      <p:cBhvr>
                                        <p:cTn id="12" dur="2000"/>
                                        <p:tgtEl>
                                          <p:spTgt spid="409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7" name="Line 3"/>
          <p:cNvSpPr>
            <a:spLocks noChangeShapeType="1"/>
          </p:cNvSpPr>
          <p:nvPr/>
        </p:nvSpPr>
        <p:spPr bwMode="auto">
          <a:xfrm>
            <a:off x="0" y="1557338"/>
            <a:ext cx="684213" cy="0"/>
          </a:xfrm>
          <a:prstGeom prst="line">
            <a:avLst/>
          </a:prstGeom>
          <a:noFill/>
          <a:ln w="38100">
            <a:solidFill>
              <a:srgbClr val="3366FF"/>
            </a:solidFill>
            <a:round/>
            <a:headEnd/>
            <a:tailEnd/>
          </a:ln>
          <a:effectLst/>
        </p:spPr>
        <p:txBody>
          <a:bodyPr/>
          <a:lstStyle/>
          <a:p>
            <a:endParaRPr lang="en-GB"/>
          </a:p>
        </p:txBody>
      </p:sp>
      <p:sp>
        <p:nvSpPr>
          <p:cNvPr id="16388" name="Line 4"/>
          <p:cNvSpPr>
            <a:spLocks noChangeShapeType="1"/>
          </p:cNvSpPr>
          <p:nvPr/>
        </p:nvSpPr>
        <p:spPr bwMode="auto">
          <a:xfrm>
            <a:off x="684213" y="1557338"/>
            <a:ext cx="684212" cy="0"/>
          </a:xfrm>
          <a:prstGeom prst="line">
            <a:avLst/>
          </a:prstGeom>
          <a:noFill/>
          <a:ln w="38100">
            <a:solidFill>
              <a:srgbClr val="FF9900"/>
            </a:solidFill>
            <a:round/>
            <a:headEnd/>
            <a:tailEnd/>
          </a:ln>
          <a:effectLst/>
        </p:spPr>
        <p:txBody>
          <a:bodyPr/>
          <a:lstStyle/>
          <a:p>
            <a:endParaRPr lang="en-GB"/>
          </a:p>
        </p:txBody>
      </p:sp>
      <p:sp>
        <p:nvSpPr>
          <p:cNvPr id="16389" name="Line 5"/>
          <p:cNvSpPr>
            <a:spLocks noChangeShapeType="1"/>
          </p:cNvSpPr>
          <p:nvPr/>
        </p:nvSpPr>
        <p:spPr bwMode="auto">
          <a:xfrm>
            <a:off x="1331913" y="1557338"/>
            <a:ext cx="684212" cy="0"/>
          </a:xfrm>
          <a:prstGeom prst="line">
            <a:avLst/>
          </a:prstGeom>
          <a:noFill/>
          <a:ln w="38100">
            <a:solidFill>
              <a:srgbClr val="3366FF"/>
            </a:solidFill>
            <a:round/>
            <a:headEnd/>
            <a:tailEnd/>
          </a:ln>
          <a:effectLst/>
        </p:spPr>
        <p:txBody>
          <a:bodyPr/>
          <a:lstStyle/>
          <a:p>
            <a:endParaRPr lang="en-GB"/>
          </a:p>
        </p:txBody>
      </p:sp>
      <p:sp>
        <p:nvSpPr>
          <p:cNvPr id="16390" name="Line 6"/>
          <p:cNvSpPr>
            <a:spLocks noChangeShapeType="1"/>
          </p:cNvSpPr>
          <p:nvPr/>
        </p:nvSpPr>
        <p:spPr bwMode="auto">
          <a:xfrm>
            <a:off x="1979613" y="1557338"/>
            <a:ext cx="684212" cy="0"/>
          </a:xfrm>
          <a:prstGeom prst="line">
            <a:avLst/>
          </a:prstGeom>
          <a:noFill/>
          <a:ln w="38100">
            <a:solidFill>
              <a:srgbClr val="FF9900"/>
            </a:solidFill>
            <a:round/>
            <a:headEnd/>
            <a:tailEnd/>
          </a:ln>
          <a:effectLst/>
        </p:spPr>
        <p:txBody>
          <a:bodyPr/>
          <a:lstStyle/>
          <a:p>
            <a:endParaRPr lang="en-GB"/>
          </a:p>
        </p:txBody>
      </p:sp>
      <p:sp>
        <p:nvSpPr>
          <p:cNvPr id="16391" name="Line 7"/>
          <p:cNvSpPr>
            <a:spLocks noChangeShapeType="1"/>
          </p:cNvSpPr>
          <p:nvPr/>
        </p:nvSpPr>
        <p:spPr bwMode="auto">
          <a:xfrm>
            <a:off x="2627313" y="1557338"/>
            <a:ext cx="684212" cy="0"/>
          </a:xfrm>
          <a:prstGeom prst="line">
            <a:avLst/>
          </a:prstGeom>
          <a:noFill/>
          <a:ln w="38100">
            <a:solidFill>
              <a:srgbClr val="3366FF"/>
            </a:solidFill>
            <a:round/>
            <a:headEnd/>
            <a:tailEnd/>
          </a:ln>
          <a:effectLst/>
        </p:spPr>
        <p:txBody>
          <a:bodyPr/>
          <a:lstStyle/>
          <a:p>
            <a:endParaRPr lang="en-GB"/>
          </a:p>
        </p:txBody>
      </p:sp>
      <p:sp>
        <p:nvSpPr>
          <p:cNvPr id="16392" name="Line 8"/>
          <p:cNvSpPr>
            <a:spLocks noChangeShapeType="1"/>
          </p:cNvSpPr>
          <p:nvPr/>
        </p:nvSpPr>
        <p:spPr bwMode="auto">
          <a:xfrm>
            <a:off x="3276600" y="1557338"/>
            <a:ext cx="684213" cy="0"/>
          </a:xfrm>
          <a:prstGeom prst="line">
            <a:avLst/>
          </a:prstGeom>
          <a:noFill/>
          <a:ln w="38100">
            <a:solidFill>
              <a:srgbClr val="FF9900"/>
            </a:solidFill>
            <a:round/>
            <a:headEnd/>
            <a:tailEnd/>
          </a:ln>
          <a:effectLst/>
        </p:spPr>
        <p:txBody>
          <a:bodyPr/>
          <a:lstStyle/>
          <a:p>
            <a:endParaRPr lang="en-GB"/>
          </a:p>
        </p:txBody>
      </p:sp>
      <p:sp>
        <p:nvSpPr>
          <p:cNvPr id="16393" name="Line 9"/>
          <p:cNvSpPr>
            <a:spLocks noChangeShapeType="1"/>
          </p:cNvSpPr>
          <p:nvPr/>
        </p:nvSpPr>
        <p:spPr bwMode="auto">
          <a:xfrm>
            <a:off x="3924300" y="1557338"/>
            <a:ext cx="684213" cy="0"/>
          </a:xfrm>
          <a:prstGeom prst="line">
            <a:avLst/>
          </a:prstGeom>
          <a:noFill/>
          <a:ln w="38100">
            <a:solidFill>
              <a:srgbClr val="3366FF"/>
            </a:solidFill>
            <a:round/>
            <a:headEnd/>
            <a:tailEnd/>
          </a:ln>
          <a:effectLst/>
        </p:spPr>
        <p:txBody>
          <a:bodyPr/>
          <a:lstStyle/>
          <a:p>
            <a:endParaRPr lang="en-GB"/>
          </a:p>
        </p:txBody>
      </p:sp>
      <p:sp>
        <p:nvSpPr>
          <p:cNvPr id="16394" name="Line 10"/>
          <p:cNvSpPr>
            <a:spLocks noChangeShapeType="1"/>
          </p:cNvSpPr>
          <p:nvPr/>
        </p:nvSpPr>
        <p:spPr bwMode="auto">
          <a:xfrm>
            <a:off x="5219700" y="1557338"/>
            <a:ext cx="684213" cy="0"/>
          </a:xfrm>
          <a:prstGeom prst="line">
            <a:avLst/>
          </a:prstGeom>
          <a:noFill/>
          <a:ln w="38100">
            <a:solidFill>
              <a:srgbClr val="3366FF"/>
            </a:solidFill>
            <a:round/>
            <a:headEnd/>
            <a:tailEnd/>
          </a:ln>
          <a:effectLst/>
        </p:spPr>
        <p:txBody>
          <a:bodyPr/>
          <a:lstStyle/>
          <a:p>
            <a:endParaRPr lang="en-GB"/>
          </a:p>
        </p:txBody>
      </p:sp>
      <p:sp>
        <p:nvSpPr>
          <p:cNvPr id="16395" name="Line 11"/>
          <p:cNvSpPr>
            <a:spLocks noChangeShapeType="1"/>
          </p:cNvSpPr>
          <p:nvPr/>
        </p:nvSpPr>
        <p:spPr bwMode="auto">
          <a:xfrm>
            <a:off x="6516688" y="1557338"/>
            <a:ext cx="684212" cy="0"/>
          </a:xfrm>
          <a:prstGeom prst="line">
            <a:avLst/>
          </a:prstGeom>
          <a:noFill/>
          <a:ln w="38100">
            <a:solidFill>
              <a:srgbClr val="3366FF"/>
            </a:solidFill>
            <a:round/>
            <a:headEnd/>
            <a:tailEnd/>
          </a:ln>
          <a:effectLst/>
        </p:spPr>
        <p:txBody>
          <a:bodyPr/>
          <a:lstStyle/>
          <a:p>
            <a:endParaRPr lang="en-GB"/>
          </a:p>
        </p:txBody>
      </p:sp>
      <p:sp>
        <p:nvSpPr>
          <p:cNvPr id="16396" name="Line 12"/>
          <p:cNvSpPr>
            <a:spLocks noChangeShapeType="1"/>
          </p:cNvSpPr>
          <p:nvPr/>
        </p:nvSpPr>
        <p:spPr bwMode="auto">
          <a:xfrm>
            <a:off x="7812088" y="1557338"/>
            <a:ext cx="684212" cy="0"/>
          </a:xfrm>
          <a:prstGeom prst="line">
            <a:avLst/>
          </a:prstGeom>
          <a:noFill/>
          <a:ln w="38100">
            <a:solidFill>
              <a:srgbClr val="3366FF"/>
            </a:solidFill>
            <a:round/>
            <a:headEnd/>
            <a:tailEnd/>
          </a:ln>
          <a:effectLst/>
        </p:spPr>
        <p:txBody>
          <a:bodyPr/>
          <a:lstStyle/>
          <a:p>
            <a:endParaRPr lang="en-GB"/>
          </a:p>
        </p:txBody>
      </p:sp>
      <p:sp>
        <p:nvSpPr>
          <p:cNvPr id="16397" name="Line 13"/>
          <p:cNvSpPr>
            <a:spLocks noChangeShapeType="1"/>
          </p:cNvSpPr>
          <p:nvPr/>
        </p:nvSpPr>
        <p:spPr bwMode="auto">
          <a:xfrm>
            <a:off x="4572000" y="1557338"/>
            <a:ext cx="684213" cy="0"/>
          </a:xfrm>
          <a:prstGeom prst="line">
            <a:avLst/>
          </a:prstGeom>
          <a:noFill/>
          <a:ln w="38100">
            <a:solidFill>
              <a:srgbClr val="FF9900"/>
            </a:solidFill>
            <a:round/>
            <a:headEnd/>
            <a:tailEnd/>
          </a:ln>
          <a:effectLst/>
        </p:spPr>
        <p:txBody>
          <a:bodyPr/>
          <a:lstStyle/>
          <a:p>
            <a:endParaRPr lang="en-GB"/>
          </a:p>
        </p:txBody>
      </p:sp>
      <p:sp>
        <p:nvSpPr>
          <p:cNvPr id="16398" name="Line 14"/>
          <p:cNvSpPr>
            <a:spLocks noChangeShapeType="1"/>
          </p:cNvSpPr>
          <p:nvPr/>
        </p:nvSpPr>
        <p:spPr bwMode="auto">
          <a:xfrm>
            <a:off x="5867400" y="1557338"/>
            <a:ext cx="684213" cy="0"/>
          </a:xfrm>
          <a:prstGeom prst="line">
            <a:avLst/>
          </a:prstGeom>
          <a:noFill/>
          <a:ln w="38100">
            <a:solidFill>
              <a:srgbClr val="FF9900"/>
            </a:solidFill>
            <a:round/>
            <a:headEnd/>
            <a:tailEnd/>
          </a:ln>
          <a:effectLst/>
        </p:spPr>
        <p:txBody>
          <a:bodyPr/>
          <a:lstStyle/>
          <a:p>
            <a:endParaRPr lang="en-GB"/>
          </a:p>
        </p:txBody>
      </p:sp>
      <p:sp>
        <p:nvSpPr>
          <p:cNvPr id="16399" name="Line 15"/>
          <p:cNvSpPr>
            <a:spLocks noChangeShapeType="1"/>
          </p:cNvSpPr>
          <p:nvPr/>
        </p:nvSpPr>
        <p:spPr bwMode="auto">
          <a:xfrm>
            <a:off x="7164388" y="1557338"/>
            <a:ext cx="684212" cy="0"/>
          </a:xfrm>
          <a:prstGeom prst="line">
            <a:avLst/>
          </a:prstGeom>
          <a:noFill/>
          <a:ln w="38100">
            <a:solidFill>
              <a:srgbClr val="FF9900"/>
            </a:solidFill>
            <a:round/>
            <a:headEnd/>
            <a:tailEnd/>
          </a:ln>
          <a:effectLst/>
        </p:spPr>
        <p:txBody>
          <a:bodyPr/>
          <a:lstStyle/>
          <a:p>
            <a:endParaRPr lang="en-GB"/>
          </a:p>
        </p:txBody>
      </p:sp>
      <p:sp>
        <p:nvSpPr>
          <p:cNvPr id="16400" name="Line 16"/>
          <p:cNvSpPr>
            <a:spLocks noChangeShapeType="1"/>
          </p:cNvSpPr>
          <p:nvPr/>
        </p:nvSpPr>
        <p:spPr bwMode="auto">
          <a:xfrm>
            <a:off x="8459788" y="1557338"/>
            <a:ext cx="684212" cy="0"/>
          </a:xfrm>
          <a:prstGeom prst="line">
            <a:avLst/>
          </a:prstGeom>
          <a:noFill/>
          <a:ln w="38100">
            <a:solidFill>
              <a:srgbClr val="FF9900"/>
            </a:solidFill>
            <a:round/>
            <a:headEnd/>
            <a:tailEnd/>
          </a:ln>
          <a:effectLst/>
        </p:spPr>
        <p:txBody>
          <a:bodyPr/>
          <a:lstStyle/>
          <a:p>
            <a:endParaRPr lang="en-GB"/>
          </a:p>
        </p:txBody>
      </p:sp>
      <p:pic>
        <p:nvPicPr>
          <p:cNvPr id="1026" name="Picture 2" descr="E:\2010-06-27 Elin Mai Mehefin\Elin Mai Mehefin 047.JPG"/>
          <p:cNvPicPr>
            <a:picLocks noChangeAspect="1" noChangeArrowheads="1"/>
          </p:cNvPicPr>
          <p:nvPr/>
        </p:nvPicPr>
        <p:blipFill>
          <a:blip r:embed="rId3" cstate="print"/>
          <a:srcRect/>
          <a:stretch>
            <a:fillRect/>
          </a:stretch>
        </p:blipFill>
        <p:spPr bwMode="auto">
          <a:xfrm>
            <a:off x="539552" y="2564904"/>
            <a:ext cx="3512907" cy="2634680"/>
          </a:xfrm>
          <a:prstGeom prst="rect">
            <a:avLst/>
          </a:prstGeom>
          <a:noFill/>
        </p:spPr>
      </p:pic>
      <p:pic>
        <p:nvPicPr>
          <p:cNvPr id="24" name="Picture 24" descr="DSCF1484"/>
          <p:cNvPicPr>
            <a:picLocks noChangeAspect="1" noChangeArrowheads="1"/>
          </p:cNvPicPr>
          <p:nvPr/>
        </p:nvPicPr>
        <p:blipFill>
          <a:blip r:embed="rId4" cstate="print"/>
          <a:srcRect l="7289" t="5821"/>
          <a:stretch>
            <a:fillRect/>
          </a:stretch>
        </p:blipFill>
        <p:spPr bwMode="auto">
          <a:xfrm>
            <a:off x="4788024" y="2564904"/>
            <a:ext cx="3528392" cy="2688422"/>
          </a:xfrm>
          <a:prstGeom prst="rect">
            <a:avLst/>
          </a:prstGeom>
          <a:noFill/>
        </p:spPr>
      </p:pic>
      <p:sp>
        <p:nvSpPr>
          <p:cNvPr id="23" name="Right Arrow 22"/>
          <p:cNvSpPr/>
          <p:nvPr/>
        </p:nvSpPr>
        <p:spPr>
          <a:xfrm>
            <a:off x="3707904" y="3789040"/>
            <a:ext cx="1800200" cy="576064"/>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8339575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nodeType="clickEffect">
                                  <p:stCondLst>
                                    <p:cond delay="0"/>
                                  </p:stCondLst>
                                  <p:childTnLst>
                                    <p:set>
                                      <p:cBhvr>
                                        <p:cTn id="6" dur="1" fill="hold">
                                          <p:stCondLst>
                                            <p:cond delay="0"/>
                                          </p:stCondLst>
                                        </p:cTn>
                                        <p:tgtEl>
                                          <p:spTgt spid="1026"/>
                                        </p:tgtEl>
                                        <p:attrNameLst>
                                          <p:attrName>style.visibility</p:attrName>
                                        </p:attrNameLst>
                                      </p:cBhvr>
                                      <p:to>
                                        <p:strVal val="visible"/>
                                      </p:to>
                                    </p:set>
                                    <p:animEffect transition="in" filter="blinds(horizontal)">
                                      <p:cBhvr>
                                        <p:cTn id="7" dur="500"/>
                                        <p:tgtEl>
                                          <p:spTgt spid="1026"/>
                                        </p:tgtEl>
                                      </p:cBhvr>
                                    </p:animEffect>
                                  </p:childTnLst>
                                </p:cTn>
                              </p:par>
                            </p:childTnLst>
                          </p:cTn>
                        </p:par>
                      </p:childTnLst>
                    </p:cTn>
                  </p:par>
                  <p:par>
                    <p:cTn id="8" fill="hold">
                      <p:stCondLst>
                        <p:cond delay="indefinite"/>
                      </p:stCondLst>
                      <p:childTnLst>
                        <p:par>
                          <p:cTn id="9" fill="hold">
                            <p:stCondLst>
                              <p:cond delay="0"/>
                            </p:stCondLst>
                            <p:childTnLst>
                              <p:par>
                                <p:cTn id="10" presetID="3" presetClass="entr" presetSubtype="10" fill="hold" nodeType="clickEffect">
                                  <p:stCondLst>
                                    <p:cond delay="0"/>
                                  </p:stCondLst>
                                  <p:childTnLst>
                                    <p:set>
                                      <p:cBhvr>
                                        <p:cTn id="11" dur="1" fill="hold">
                                          <p:stCondLst>
                                            <p:cond delay="0"/>
                                          </p:stCondLst>
                                        </p:cTn>
                                        <p:tgtEl>
                                          <p:spTgt spid="24"/>
                                        </p:tgtEl>
                                        <p:attrNameLst>
                                          <p:attrName>style.visibility</p:attrName>
                                        </p:attrNameLst>
                                      </p:cBhvr>
                                      <p:to>
                                        <p:strVal val="visible"/>
                                      </p:to>
                                    </p:set>
                                    <p:animEffect transition="in" filter="blinds(horizontal)">
                                      <p:cBhvr>
                                        <p:cTn id="12" dur="500"/>
                                        <p:tgtEl>
                                          <p:spTgt spid="2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7" name="Line 3"/>
          <p:cNvSpPr>
            <a:spLocks noChangeShapeType="1"/>
          </p:cNvSpPr>
          <p:nvPr/>
        </p:nvSpPr>
        <p:spPr bwMode="auto">
          <a:xfrm>
            <a:off x="0" y="1557338"/>
            <a:ext cx="684213" cy="0"/>
          </a:xfrm>
          <a:prstGeom prst="line">
            <a:avLst/>
          </a:prstGeom>
          <a:noFill/>
          <a:ln w="38100">
            <a:solidFill>
              <a:srgbClr val="3366FF"/>
            </a:solidFill>
            <a:round/>
            <a:headEnd/>
            <a:tailEnd/>
          </a:ln>
          <a:effectLst/>
        </p:spPr>
        <p:txBody>
          <a:bodyPr/>
          <a:lstStyle/>
          <a:p>
            <a:endParaRPr lang="en-GB"/>
          </a:p>
        </p:txBody>
      </p:sp>
      <p:sp>
        <p:nvSpPr>
          <p:cNvPr id="16388" name="Line 4"/>
          <p:cNvSpPr>
            <a:spLocks noChangeShapeType="1"/>
          </p:cNvSpPr>
          <p:nvPr/>
        </p:nvSpPr>
        <p:spPr bwMode="auto">
          <a:xfrm>
            <a:off x="684213" y="1557338"/>
            <a:ext cx="684212" cy="0"/>
          </a:xfrm>
          <a:prstGeom prst="line">
            <a:avLst/>
          </a:prstGeom>
          <a:noFill/>
          <a:ln w="38100">
            <a:solidFill>
              <a:srgbClr val="FF9900"/>
            </a:solidFill>
            <a:round/>
            <a:headEnd/>
            <a:tailEnd/>
          </a:ln>
          <a:effectLst/>
        </p:spPr>
        <p:txBody>
          <a:bodyPr/>
          <a:lstStyle/>
          <a:p>
            <a:endParaRPr lang="en-GB"/>
          </a:p>
        </p:txBody>
      </p:sp>
      <p:sp>
        <p:nvSpPr>
          <p:cNvPr id="16389" name="Line 5"/>
          <p:cNvSpPr>
            <a:spLocks noChangeShapeType="1"/>
          </p:cNvSpPr>
          <p:nvPr/>
        </p:nvSpPr>
        <p:spPr bwMode="auto">
          <a:xfrm>
            <a:off x="1331913" y="1557338"/>
            <a:ext cx="684212" cy="0"/>
          </a:xfrm>
          <a:prstGeom prst="line">
            <a:avLst/>
          </a:prstGeom>
          <a:noFill/>
          <a:ln w="38100">
            <a:solidFill>
              <a:srgbClr val="3366FF"/>
            </a:solidFill>
            <a:round/>
            <a:headEnd/>
            <a:tailEnd/>
          </a:ln>
          <a:effectLst/>
        </p:spPr>
        <p:txBody>
          <a:bodyPr/>
          <a:lstStyle/>
          <a:p>
            <a:endParaRPr lang="en-GB"/>
          </a:p>
        </p:txBody>
      </p:sp>
      <p:sp>
        <p:nvSpPr>
          <p:cNvPr id="16390" name="Line 6"/>
          <p:cNvSpPr>
            <a:spLocks noChangeShapeType="1"/>
          </p:cNvSpPr>
          <p:nvPr/>
        </p:nvSpPr>
        <p:spPr bwMode="auto">
          <a:xfrm>
            <a:off x="1979613" y="1557338"/>
            <a:ext cx="684212" cy="0"/>
          </a:xfrm>
          <a:prstGeom prst="line">
            <a:avLst/>
          </a:prstGeom>
          <a:noFill/>
          <a:ln w="38100">
            <a:solidFill>
              <a:srgbClr val="FF9900"/>
            </a:solidFill>
            <a:round/>
            <a:headEnd/>
            <a:tailEnd/>
          </a:ln>
          <a:effectLst/>
        </p:spPr>
        <p:txBody>
          <a:bodyPr/>
          <a:lstStyle/>
          <a:p>
            <a:endParaRPr lang="en-GB"/>
          </a:p>
        </p:txBody>
      </p:sp>
      <p:sp>
        <p:nvSpPr>
          <p:cNvPr id="16391" name="Line 7"/>
          <p:cNvSpPr>
            <a:spLocks noChangeShapeType="1"/>
          </p:cNvSpPr>
          <p:nvPr/>
        </p:nvSpPr>
        <p:spPr bwMode="auto">
          <a:xfrm>
            <a:off x="2627313" y="1557338"/>
            <a:ext cx="684212" cy="0"/>
          </a:xfrm>
          <a:prstGeom prst="line">
            <a:avLst/>
          </a:prstGeom>
          <a:noFill/>
          <a:ln w="38100">
            <a:solidFill>
              <a:srgbClr val="3366FF"/>
            </a:solidFill>
            <a:round/>
            <a:headEnd/>
            <a:tailEnd/>
          </a:ln>
          <a:effectLst/>
        </p:spPr>
        <p:txBody>
          <a:bodyPr/>
          <a:lstStyle/>
          <a:p>
            <a:endParaRPr lang="en-GB"/>
          </a:p>
        </p:txBody>
      </p:sp>
      <p:sp>
        <p:nvSpPr>
          <p:cNvPr id="16392" name="Line 8"/>
          <p:cNvSpPr>
            <a:spLocks noChangeShapeType="1"/>
          </p:cNvSpPr>
          <p:nvPr/>
        </p:nvSpPr>
        <p:spPr bwMode="auto">
          <a:xfrm>
            <a:off x="3276600" y="1557338"/>
            <a:ext cx="684213" cy="0"/>
          </a:xfrm>
          <a:prstGeom prst="line">
            <a:avLst/>
          </a:prstGeom>
          <a:noFill/>
          <a:ln w="38100">
            <a:solidFill>
              <a:srgbClr val="FF9900"/>
            </a:solidFill>
            <a:round/>
            <a:headEnd/>
            <a:tailEnd/>
          </a:ln>
          <a:effectLst/>
        </p:spPr>
        <p:txBody>
          <a:bodyPr/>
          <a:lstStyle/>
          <a:p>
            <a:endParaRPr lang="en-GB"/>
          </a:p>
        </p:txBody>
      </p:sp>
      <p:sp>
        <p:nvSpPr>
          <p:cNvPr id="16393" name="Line 9"/>
          <p:cNvSpPr>
            <a:spLocks noChangeShapeType="1"/>
          </p:cNvSpPr>
          <p:nvPr/>
        </p:nvSpPr>
        <p:spPr bwMode="auto">
          <a:xfrm>
            <a:off x="3924300" y="1557338"/>
            <a:ext cx="684213" cy="0"/>
          </a:xfrm>
          <a:prstGeom prst="line">
            <a:avLst/>
          </a:prstGeom>
          <a:noFill/>
          <a:ln w="38100">
            <a:solidFill>
              <a:srgbClr val="3366FF"/>
            </a:solidFill>
            <a:round/>
            <a:headEnd/>
            <a:tailEnd/>
          </a:ln>
          <a:effectLst/>
        </p:spPr>
        <p:txBody>
          <a:bodyPr/>
          <a:lstStyle/>
          <a:p>
            <a:endParaRPr lang="en-GB"/>
          </a:p>
        </p:txBody>
      </p:sp>
      <p:sp>
        <p:nvSpPr>
          <p:cNvPr id="16394" name="Line 10"/>
          <p:cNvSpPr>
            <a:spLocks noChangeShapeType="1"/>
          </p:cNvSpPr>
          <p:nvPr/>
        </p:nvSpPr>
        <p:spPr bwMode="auto">
          <a:xfrm>
            <a:off x="5219700" y="1557338"/>
            <a:ext cx="684213" cy="0"/>
          </a:xfrm>
          <a:prstGeom prst="line">
            <a:avLst/>
          </a:prstGeom>
          <a:noFill/>
          <a:ln w="38100">
            <a:solidFill>
              <a:srgbClr val="3366FF"/>
            </a:solidFill>
            <a:round/>
            <a:headEnd/>
            <a:tailEnd/>
          </a:ln>
          <a:effectLst/>
        </p:spPr>
        <p:txBody>
          <a:bodyPr/>
          <a:lstStyle/>
          <a:p>
            <a:endParaRPr lang="en-GB"/>
          </a:p>
        </p:txBody>
      </p:sp>
      <p:sp>
        <p:nvSpPr>
          <p:cNvPr id="16395" name="Line 11"/>
          <p:cNvSpPr>
            <a:spLocks noChangeShapeType="1"/>
          </p:cNvSpPr>
          <p:nvPr/>
        </p:nvSpPr>
        <p:spPr bwMode="auto">
          <a:xfrm>
            <a:off x="6516688" y="1557338"/>
            <a:ext cx="684212" cy="0"/>
          </a:xfrm>
          <a:prstGeom prst="line">
            <a:avLst/>
          </a:prstGeom>
          <a:noFill/>
          <a:ln w="38100">
            <a:solidFill>
              <a:srgbClr val="3366FF"/>
            </a:solidFill>
            <a:round/>
            <a:headEnd/>
            <a:tailEnd/>
          </a:ln>
          <a:effectLst/>
        </p:spPr>
        <p:txBody>
          <a:bodyPr/>
          <a:lstStyle/>
          <a:p>
            <a:endParaRPr lang="en-GB"/>
          </a:p>
        </p:txBody>
      </p:sp>
      <p:sp>
        <p:nvSpPr>
          <p:cNvPr id="16396" name="Line 12"/>
          <p:cNvSpPr>
            <a:spLocks noChangeShapeType="1"/>
          </p:cNvSpPr>
          <p:nvPr/>
        </p:nvSpPr>
        <p:spPr bwMode="auto">
          <a:xfrm>
            <a:off x="7812088" y="1557338"/>
            <a:ext cx="684212" cy="0"/>
          </a:xfrm>
          <a:prstGeom prst="line">
            <a:avLst/>
          </a:prstGeom>
          <a:noFill/>
          <a:ln w="38100">
            <a:solidFill>
              <a:srgbClr val="3366FF"/>
            </a:solidFill>
            <a:round/>
            <a:headEnd/>
            <a:tailEnd/>
          </a:ln>
          <a:effectLst/>
        </p:spPr>
        <p:txBody>
          <a:bodyPr/>
          <a:lstStyle/>
          <a:p>
            <a:endParaRPr lang="en-GB"/>
          </a:p>
        </p:txBody>
      </p:sp>
      <p:sp>
        <p:nvSpPr>
          <p:cNvPr id="16397" name="Line 13"/>
          <p:cNvSpPr>
            <a:spLocks noChangeShapeType="1"/>
          </p:cNvSpPr>
          <p:nvPr/>
        </p:nvSpPr>
        <p:spPr bwMode="auto">
          <a:xfrm>
            <a:off x="4572000" y="1557338"/>
            <a:ext cx="684213" cy="0"/>
          </a:xfrm>
          <a:prstGeom prst="line">
            <a:avLst/>
          </a:prstGeom>
          <a:noFill/>
          <a:ln w="38100">
            <a:solidFill>
              <a:srgbClr val="FF9900"/>
            </a:solidFill>
            <a:round/>
            <a:headEnd/>
            <a:tailEnd/>
          </a:ln>
          <a:effectLst/>
        </p:spPr>
        <p:txBody>
          <a:bodyPr/>
          <a:lstStyle/>
          <a:p>
            <a:endParaRPr lang="en-GB"/>
          </a:p>
        </p:txBody>
      </p:sp>
      <p:sp>
        <p:nvSpPr>
          <p:cNvPr id="16398" name="Line 14"/>
          <p:cNvSpPr>
            <a:spLocks noChangeShapeType="1"/>
          </p:cNvSpPr>
          <p:nvPr/>
        </p:nvSpPr>
        <p:spPr bwMode="auto">
          <a:xfrm>
            <a:off x="5867400" y="1557338"/>
            <a:ext cx="684213" cy="0"/>
          </a:xfrm>
          <a:prstGeom prst="line">
            <a:avLst/>
          </a:prstGeom>
          <a:noFill/>
          <a:ln w="38100">
            <a:solidFill>
              <a:srgbClr val="FF9900"/>
            </a:solidFill>
            <a:round/>
            <a:headEnd/>
            <a:tailEnd/>
          </a:ln>
          <a:effectLst/>
        </p:spPr>
        <p:txBody>
          <a:bodyPr/>
          <a:lstStyle/>
          <a:p>
            <a:endParaRPr lang="en-GB"/>
          </a:p>
        </p:txBody>
      </p:sp>
      <p:sp>
        <p:nvSpPr>
          <p:cNvPr id="16399" name="Line 15"/>
          <p:cNvSpPr>
            <a:spLocks noChangeShapeType="1"/>
          </p:cNvSpPr>
          <p:nvPr/>
        </p:nvSpPr>
        <p:spPr bwMode="auto">
          <a:xfrm>
            <a:off x="7164388" y="1557338"/>
            <a:ext cx="684212" cy="0"/>
          </a:xfrm>
          <a:prstGeom prst="line">
            <a:avLst/>
          </a:prstGeom>
          <a:noFill/>
          <a:ln w="38100">
            <a:solidFill>
              <a:srgbClr val="FF9900"/>
            </a:solidFill>
            <a:round/>
            <a:headEnd/>
            <a:tailEnd/>
          </a:ln>
          <a:effectLst/>
        </p:spPr>
        <p:txBody>
          <a:bodyPr/>
          <a:lstStyle/>
          <a:p>
            <a:endParaRPr lang="en-GB"/>
          </a:p>
        </p:txBody>
      </p:sp>
      <p:sp>
        <p:nvSpPr>
          <p:cNvPr id="16400" name="Line 16"/>
          <p:cNvSpPr>
            <a:spLocks noChangeShapeType="1"/>
          </p:cNvSpPr>
          <p:nvPr/>
        </p:nvSpPr>
        <p:spPr bwMode="auto">
          <a:xfrm>
            <a:off x="8459788" y="1557338"/>
            <a:ext cx="684212" cy="0"/>
          </a:xfrm>
          <a:prstGeom prst="line">
            <a:avLst/>
          </a:prstGeom>
          <a:noFill/>
          <a:ln w="38100">
            <a:solidFill>
              <a:srgbClr val="FF9900"/>
            </a:solidFill>
            <a:round/>
            <a:headEnd/>
            <a:tailEnd/>
          </a:ln>
          <a:effectLst/>
        </p:spPr>
        <p:txBody>
          <a:bodyPr/>
          <a:lstStyle/>
          <a:p>
            <a:endParaRPr lang="en-GB"/>
          </a:p>
        </p:txBody>
      </p:sp>
      <p:sp>
        <p:nvSpPr>
          <p:cNvPr id="16404" name="Text Box 20"/>
          <p:cNvSpPr txBox="1">
            <a:spLocks noChangeArrowheads="1"/>
          </p:cNvSpPr>
          <p:nvPr/>
        </p:nvSpPr>
        <p:spPr bwMode="auto">
          <a:xfrm>
            <a:off x="1042988" y="1989138"/>
            <a:ext cx="6769100" cy="457200"/>
          </a:xfrm>
          <a:prstGeom prst="rect">
            <a:avLst/>
          </a:prstGeom>
          <a:noFill/>
          <a:ln w="9525">
            <a:noFill/>
            <a:miter lim="800000"/>
            <a:headEnd/>
            <a:tailEnd/>
          </a:ln>
          <a:effectLst/>
        </p:spPr>
        <p:txBody>
          <a:bodyPr>
            <a:spAutoFit/>
          </a:bodyPr>
          <a:lstStyle/>
          <a:p>
            <a:pPr algn="ctr">
              <a:spcBef>
                <a:spcPct val="50000"/>
              </a:spcBef>
            </a:pPr>
            <a:r>
              <a:rPr lang="en-GB" sz="2400" b="1" dirty="0">
                <a:solidFill>
                  <a:srgbClr val="0066FF"/>
                </a:solidFill>
              </a:rPr>
              <a:t>Focused Tasks</a:t>
            </a:r>
          </a:p>
        </p:txBody>
      </p:sp>
      <p:pic>
        <p:nvPicPr>
          <p:cNvPr id="5122" name="Picture 2" descr="E:\Medi Elin\134.JPG"/>
          <p:cNvPicPr>
            <a:picLocks noChangeAspect="1" noChangeArrowheads="1"/>
          </p:cNvPicPr>
          <p:nvPr/>
        </p:nvPicPr>
        <p:blipFill>
          <a:blip r:embed="rId3" cstate="print"/>
          <a:srcRect/>
          <a:stretch>
            <a:fillRect/>
          </a:stretch>
        </p:blipFill>
        <p:spPr bwMode="auto">
          <a:xfrm>
            <a:off x="683568" y="3717032"/>
            <a:ext cx="3625952" cy="2719464"/>
          </a:xfrm>
          <a:prstGeom prst="rect">
            <a:avLst/>
          </a:prstGeom>
          <a:noFill/>
        </p:spPr>
      </p:pic>
      <p:pic>
        <p:nvPicPr>
          <p:cNvPr id="5123" name="Picture 3" descr="E:\Medi Elin\137.JPG"/>
          <p:cNvPicPr>
            <a:picLocks noChangeAspect="1" noChangeArrowheads="1"/>
          </p:cNvPicPr>
          <p:nvPr/>
        </p:nvPicPr>
        <p:blipFill>
          <a:blip r:embed="rId4" cstate="print"/>
          <a:srcRect/>
          <a:stretch>
            <a:fillRect/>
          </a:stretch>
        </p:blipFill>
        <p:spPr bwMode="auto">
          <a:xfrm>
            <a:off x="4837579" y="3645024"/>
            <a:ext cx="3648405" cy="2736304"/>
          </a:xfrm>
          <a:prstGeom prst="rect">
            <a:avLst/>
          </a:prstGeom>
          <a:noFill/>
        </p:spPr>
      </p:pic>
      <p:sp>
        <p:nvSpPr>
          <p:cNvPr id="24" name="Right Arrow 23"/>
          <p:cNvSpPr/>
          <p:nvPr/>
        </p:nvSpPr>
        <p:spPr>
          <a:xfrm>
            <a:off x="3851920" y="5229200"/>
            <a:ext cx="1800200" cy="576064"/>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25036531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nodeType="clickEffect">
                                  <p:stCondLst>
                                    <p:cond delay="0"/>
                                  </p:stCondLst>
                                  <p:childTnLst>
                                    <p:set>
                                      <p:cBhvr>
                                        <p:cTn id="6" dur="1" fill="hold">
                                          <p:stCondLst>
                                            <p:cond delay="0"/>
                                          </p:stCondLst>
                                        </p:cTn>
                                        <p:tgtEl>
                                          <p:spTgt spid="5122"/>
                                        </p:tgtEl>
                                        <p:attrNameLst>
                                          <p:attrName>style.visibility</p:attrName>
                                        </p:attrNameLst>
                                      </p:cBhvr>
                                      <p:to>
                                        <p:strVal val="visible"/>
                                      </p:to>
                                    </p:set>
                                    <p:animEffect transition="in" filter="blinds(horizontal)">
                                      <p:cBhvr>
                                        <p:cTn id="7" dur="500"/>
                                        <p:tgtEl>
                                          <p:spTgt spid="5122"/>
                                        </p:tgtEl>
                                      </p:cBhvr>
                                    </p:animEffect>
                                  </p:childTnLst>
                                </p:cTn>
                              </p:par>
                            </p:childTnLst>
                          </p:cTn>
                        </p:par>
                      </p:childTnLst>
                    </p:cTn>
                  </p:par>
                  <p:par>
                    <p:cTn id="8" fill="hold">
                      <p:stCondLst>
                        <p:cond delay="indefinite"/>
                      </p:stCondLst>
                      <p:childTnLst>
                        <p:par>
                          <p:cTn id="9" fill="hold">
                            <p:stCondLst>
                              <p:cond delay="0"/>
                            </p:stCondLst>
                            <p:childTnLst>
                              <p:par>
                                <p:cTn id="10" presetID="4" presetClass="entr" presetSubtype="16" fill="hold" nodeType="clickEffect">
                                  <p:stCondLst>
                                    <p:cond delay="0"/>
                                  </p:stCondLst>
                                  <p:childTnLst>
                                    <p:set>
                                      <p:cBhvr>
                                        <p:cTn id="11" dur="1" fill="hold">
                                          <p:stCondLst>
                                            <p:cond delay="0"/>
                                          </p:stCondLst>
                                        </p:cTn>
                                        <p:tgtEl>
                                          <p:spTgt spid="5123"/>
                                        </p:tgtEl>
                                        <p:attrNameLst>
                                          <p:attrName>style.visibility</p:attrName>
                                        </p:attrNameLst>
                                      </p:cBhvr>
                                      <p:to>
                                        <p:strVal val="visible"/>
                                      </p:to>
                                    </p:set>
                                    <p:animEffect transition="in" filter="box(in)">
                                      <p:cBhvr>
                                        <p:cTn id="12" dur="500"/>
                                        <p:tgtEl>
                                          <p:spTgt spid="512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3522" name="Rectangle 2"/>
          <p:cNvSpPr>
            <a:spLocks noGrp="1" noChangeArrowheads="1"/>
          </p:cNvSpPr>
          <p:nvPr>
            <p:ph type="title"/>
          </p:nvPr>
        </p:nvSpPr>
        <p:spPr/>
        <p:txBody>
          <a:bodyPr/>
          <a:lstStyle/>
          <a:p>
            <a:r>
              <a:rPr lang="en-GB"/>
              <a:t>.</a:t>
            </a:r>
            <a:endParaRPr lang="en-US"/>
          </a:p>
        </p:txBody>
      </p:sp>
      <p:pic>
        <p:nvPicPr>
          <p:cNvPr id="363523" name="Picture 3" descr="DSC00986"/>
          <p:cNvPicPr>
            <a:picLocks noGrp="1" noChangeAspect="1" noChangeArrowheads="1"/>
          </p:cNvPicPr>
          <p:nvPr>
            <p:ph idx="1"/>
          </p:nvPr>
        </p:nvPicPr>
        <p:blipFill>
          <a:blip r:embed="rId3" cstate="print"/>
          <a:srcRect/>
          <a:stretch>
            <a:fillRect/>
          </a:stretch>
        </p:blipFill>
        <p:spPr>
          <a:xfrm>
            <a:off x="3707904" y="1844824"/>
            <a:ext cx="5194066" cy="4085704"/>
          </a:xfrm>
          <a:noFill/>
          <a:ln/>
        </p:spPr>
      </p:pic>
      <p:pic>
        <p:nvPicPr>
          <p:cNvPr id="4" name="Picture 2" descr="DSC00988"/>
          <p:cNvPicPr>
            <a:picLocks noChangeAspect="1" noChangeArrowheads="1"/>
          </p:cNvPicPr>
          <p:nvPr/>
        </p:nvPicPr>
        <p:blipFill>
          <a:blip r:embed="rId4" cstate="print"/>
          <a:srcRect/>
          <a:stretch>
            <a:fillRect/>
          </a:stretch>
        </p:blipFill>
        <p:spPr>
          <a:xfrm>
            <a:off x="395536" y="1844824"/>
            <a:ext cx="2919288" cy="3096642"/>
          </a:xfrm>
          <a:prstGeom prst="rect">
            <a:avLst/>
          </a:prstGeom>
          <a:noFill/>
          <a:ln/>
        </p:spPr>
      </p:pic>
      <p:sp>
        <p:nvSpPr>
          <p:cNvPr id="5" name="Right Arrow 4"/>
          <p:cNvSpPr/>
          <p:nvPr/>
        </p:nvSpPr>
        <p:spPr>
          <a:xfrm>
            <a:off x="2843808" y="2924944"/>
            <a:ext cx="1800200" cy="576064"/>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804984577"/>
      </p:ext>
    </p:extLst>
  </p:cSld>
  <p:clrMapOvr>
    <a:masterClrMapping/>
  </p:clrMapOvr>
  <p:transition/>
</p:sld>
</file>

<file path=ppt/slides/slide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7" name="Line 3"/>
          <p:cNvSpPr>
            <a:spLocks noChangeShapeType="1"/>
          </p:cNvSpPr>
          <p:nvPr/>
        </p:nvSpPr>
        <p:spPr bwMode="auto">
          <a:xfrm>
            <a:off x="0" y="1557338"/>
            <a:ext cx="684213" cy="0"/>
          </a:xfrm>
          <a:prstGeom prst="line">
            <a:avLst/>
          </a:prstGeom>
          <a:noFill/>
          <a:ln w="38100">
            <a:solidFill>
              <a:srgbClr val="3366FF"/>
            </a:solidFill>
            <a:round/>
            <a:headEnd/>
            <a:tailEnd/>
          </a:ln>
          <a:effectLst/>
        </p:spPr>
        <p:txBody>
          <a:bodyPr/>
          <a:lstStyle/>
          <a:p>
            <a:endParaRPr lang="en-GB"/>
          </a:p>
        </p:txBody>
      </p:sp>
      <p:sp>
        <p:nvSpPr>
          <p:cNvPr id="57348" name="Line 4"/>
          <p:cNvSpPr>
            <a:spLocks noChangeShapeType="1"/>
          </p:cNvSpPr>
          <p:nvPr/>
        </p:nvSpPr>
        <p:spPr bwMode="auto">
          <a:xfrm>
            <a:off x="684213" y="1557338"/>
            <a:ext cx="684212" cy="0"/>
          </a:xfrm>
          <a:prstGeom prst="line">
            <a:avLst/>
          </a:prstGeom>
          <a:noFill/>
          <a:ln w="38100">
            <a:solidFill>
              <a:srgbClr val="FF9900"/>
            </a:solidFill>
            <a:round/>
            <a:headEnd/>
            <a:tailEnd/>
          </a:ln>
          <a:effectLst/>
        </p:spPr>
        <p:txBody>
          <a:bodyPr/>
          <a:lstStyle/>
          <a:p>
            <a:endParaRPr lang="en-GB"/>
          </a:p>
        </p:txBody>
      </p:sp>
      <p:sp>
        <p:nvSpPr>
          <p:cNvPr id="57349" name="Line 5"/>
          <p:cNvSpPr>
            <a:spLocks noChangeShapeType="1"/>
          </p:cNvSpPr>
          <p:nvPr/>
        </p:nvSpPr>
        <p:spPr bwMode="auto">
          <a:xfrm>
            <a:off x="1331913" y="1557338"/>
            <a:ext cx="684212" cy="0"/>
          </a:xfrm>
          <a:prstGeom prst="line">
            <a:avLst/>
          </a:prstGeom>
          <a:noFill/>
          <a:ln w="38100">
            <a:solidFill>
              <a:srgbClr val="3366FF"/>
            </a:solidFill>
            <a:round/>
            <a:headEnd/>
            <a:tailEnd/>
          </a:ln>
          <a:effectLst/>
        </p:spPr>
        <p:txBody>
          <a:bodyPr/>
          <a:lstStyle/>
          <a:p>
            <a:endParaRPr lang="en-GB"/>
          </a:p>
        </p:txBody>
      </p:sp>
      <p:sp>
        <p:nvSpPr>
          <p:cNvPr id="57350" name="Line 6"/>
          <p:cNvSpPr>
            <a:spLocks noChangeShapeType="1"/>
          </p:cNvSpPr>
          <p:nvPr/>
        </p:nvSpPr>
        <p:spPr bwMode="auto">
          <a:xfrm>
            <a:off x="1979613" y="1557338"/>
            <a:ext cx="684212" cy="0"/>
          </a:xfrm>
          <a:prstGeom prst="line">
            <a:avLst/>
          </a:prstGeom>
          <a:noFill/>
          <a:ln w="38100">
            <a:solidFill>
              <a:srgbClr val="FF9900"/>
            </a:solidFill>
            <a:round/>
            <a:headEnd/>
            <a:tailEnd/>
          </a:ln>
          <a:effectLst/>
        </p:spPr>
        <p:txBody>
          <a:bodyPr/>
          <a:lstStyle/>
          <a:p>
            <a:endParaRPr lang="en-GB"/>
          </a:p>
        </p:txBody>
      </p:sp>
      <p:sp>
        <p:nvSpPr>
          <p:cNvPr id="57351" name="Line 7"/>
          <p:cNvSpPr>
            <a:spLocks noChangeShapeType="1"/>
          </p:cNvSpPr>
          <p:nvPr/>
        </p:nvSpPr>
        <p:spPr bwMode="auto">
          <a:xfrm>
            <a:off x="2627313" y="1557338"/>
            <a:ext cx="684212" cy="0"/>
          </a:xfrm>
          <a:prstGeom prst="line">
            <a:avLst/>
          </a:prstGeom>
          <a:noFill/>
          <a:ln w="38100">
            <a:solidFill>
              <a:srgbClr val="3366FF"/>
            </a:solidFill>
            <a:round/>
            <a:headEnd/>
            <a:tailEnd/>
          </a:ln>
          <a:effectLst/>
        </p:spPr>
        <p:txBody>
          <a:bodyPr/>
          <a:lstStyle/>
          <a:p>
            <a:endParaRPr lang="en-GB"/>
          </a:p>
        </p:txBody>
      </p:sp>
      <p:sp>
        <p:nvSpPr>
          <p:cNvPr id="57352" name="Line 8"/>
          <p:cNvSpPr>
            <a:spLocks noChangeShapeType="1"/>
          </p:cNvSpPr>
          <p:nvPr/>
        </p:nvSpPr>
        <p:spPr bwMode="auto">
          <a:xfrm>
            <a:off x="3276600" y="1557338"/>
            <a:ext cx="684213" cy="0"/>
          </a:xfrm>
          <a:prstGeom prst="line">
            <a:avLst/>
          </a:prstGeom>
          <a:noFill/>
          <a:ln w="38100">
            <a:solidFill>
              <a:srgbClr val="FF9900"/>
            </a:solidFill>
            <a:round/>
            <a:headEnd/>
            <a:tailEnd/>
          </a:ln>
          <a:effectLst/>
        </p:spPr>
        <p:txBody>
          <a:bodyPr/>
          <a:lstStyle/>
          <a:p>
            <a:endParaRPr lang="en-GB"/>
          </a:p>
        </p:txBody>
      </p:sp>
      <p:sp>
        <p:nvSpPr>
          <p:cNvPr id="57353" name="Line 9"/>
          <p:cNvSpPr>
            <a:spLocks noChangeShapeType="1"/>
          </p:cNvSpPr>
          <p:nvPr/>
        </p:nvSpPr>
        <p:spPr bwMode="auto">
          <a:xfrm>
            <a:off x="3924300" y="1557338"/>
            <a:ext cx="684213" cy="0"/>
          </a:xfrm>
          <a:prstGeom prst="line">
            <a:avLst/>
          </a:prstGeom>
          <a:noFill/>
          <a:ln w="38100">
            <a:solidFill>
              <a:srgbClr val="3366FF"/>
            </a:solidFill>
            <a:round/>
            <a:headEnd/>
            <a:tailEnd/>
          </a:ln>
          <a:effectLst/>
        </p:spPr>
        <p:txBody>
          <a:bodyPr/>
          <a:lstStyle/>
          <a:p>
            <a:endParaRPr lang="en-GB"/>
          </a:p>
        </p:txBody>
      </p:sp>
      <p:sp>
        <p:nvSpPr>
          <p:cNvPr id="57354" name="Line 10"/>
          <p:cNvSpPr>
            <a:spLocks noChangeShapeType="1"/>
          </p:cNvSpPr>
          <p:nvPr/>
        </p:nvSpPr>
        <p:spPr bwMode="auto">
          <a:xfrm>
            <a:off x="5219700" y="1557338"/>
            <a:ext cx="684213" cy="0"/>
          </a:xfrm>
          <a:prstGeom prst="line">
            <a:avLst/>
          </a:prstGeom>
          <a:noFill/>
          <a:ln w="38100">
            <a:solidFill>
              <a:srgbClr val="3366FF"/>
            </a:solidFill>
            <a:round/>
            <a:headEnd/>
            <a:tailEnd/>
          </a:ln>
          <a:effectLst/>
        </p:spPr>
        <p:txBody>
          <a:bodyPr/>
          <a:lstStyle/>
          <a:p>
            <a:endParaRPr lang="en-GB"/>
          </a:p>
        </p:txBody>
      </p:sp>
      <p:sp>
        <p:nvSpPr>
          <p:cNvPr id="57355" name="Line 11"/>
          <p:cNvSpPr>
            <a:spLocks noChangeShapeType="1"/>
          </p:cNvSpPr>
          <p:nvPr/>
        </p:nvSpPr>
        <p:spPr bwMode="auto">
          <a:xfrm>
            <a:off x="6516688" y="1557338"/>
            <a:ext cx="684212" cy="0"/>
          </a:xfrm>
          <a:prstGeom prst="line">
            <a:avLst/>
          </a:prstGeom>
          <a:noFill/>
          <a:ln w="38100">
            <a:solidFill>
              <a:srgbClr val="3366FF"/>
            </a:solidFill>
            <a:round/>
            <a:headEnd/>
            <a:tailEnd/>
          </a:ln>
          <a:effectLst/>
        </p:spPr>
        <p:txBody>
          <a:bodyPr/>
          <a:lstStyle/>
          <a:p>
            <a:endParaRPr lang="en-GB"/>
          </a:p>
        </p:txBody>
      </p:sp>
      <p:sp>
        <p:nvSpPr>
          <p:cNvPr id="57356" name="Line 12"/>
          <p:cNvSpPr>
            <a:spLocks noChangeShapeType="1"/>
          </p:cNvSpPr>
          <p:nvPr/>
        </p:nvSpPr>
        <p:spPr bwMode="auto">
          <a:xfrm>
            <a:off x="7812088" y="1557338"/>
            <a:ext cx="684212" cy="0"/>
          </a:xfrm>
          <a:prstGeom prst="line">
            <a:avLst/>
          </a:prstGeom>
          <a:noFill/>
          <a:ln w="38100">
            <a:solidFill>
              <a:srgbClr val="3366FF"/>
            </a:solidFill>
            <a:round/>
            <a:headEnd/>
            <a:tailEnd/>
          </a:ln>
          <a:effectLst/>
        </p:spPr>
        <p:txBody>
          <a:bodyPr/>
          <a:lstStyle/>
          <a:p>
            <a:endParaRPr lang="en-GB"/>
          </a:p>
        </p:txBody>
      </p:sp>
      <p:sp>
        <p:nvSpPr>
          <p:cNvPr id="57357" name="Line 13"/>
          <p:cNvSpPr>
            <a:spLocks noChangeShapeType="1"/>
          </p:cNvSpPr>
          <p:nvPr/>
        </p:nvSpPr>
        <p:spPr bwMode="auto">
          <a:xfrm>
            <a:off x="4572000" y="1557338"/>
            <a:ext cx="684213" cy="0"/>
          </a:xfrm>
          <a:prstGeom prst="line">
            <a:avLst/>
          </a:prstGeom>
          <a:noFill/>
          <a:ln w="38100">
            <a:solidFill>
              <a:srgbClr val="FF9900"/>
            </a:solidFill>
            <a:round/>
            <a:headEnd/>
            <a:tailEnd/>
          </a:ln>
          <a:effectLst/>
        </p:spPr>
        <p:txBody>
          <a:bodyPr/>
          <a:lstStyle/>
          <a:p>
            <a:endParaRPr lang="en-GB"/>
          </a:p>
        </p:txBody>
      </p:sp>
      <p:sp>
        <p:nvSpPr>
          <p:cNvPr id="57358" name="Line 14"/>
          <p:cNvSpPr>
            <a:spLocks noChangeShapeType="1"/>
          </p:cNvSpPr>
          <p:nvPr/>
        </p:nvSpPr>
        <p:spPr bwMode="auto">
          <a:xfrm>
            <a:off x="5867400" y="1557338"/>
            <a:ext cx="684213" cy="0"/>
          </a:xfrm>
          <a:prstGeom prst="line">
            <a:avLst/>
          </a:prstGeom>
          <a:noFill/>
          <a:ln w="38100">
            <a:solidFill>
              <a:srgbClr val="FF9900"/>
            </a:solidFill>
            <a:round/>
            <a:headEnd/>
            <a:tailEnd/>
          </a:ln>
          <a:effectLst/>
        </p:spPr>
        <p:txBody>
          <a:bodyPr/>
          <a:lstStyle/>
          <a:p>
            <a:endParaRPr lang="en-GB"/>
          </a:p>
        </p:txBody>
      </p:sp>
      <p:sp>
        <p:nvSpPr>
          <p:cNvPr id="57359" name="Line 15"/>
          <p:cNvSpPr>
            <a:spLocks noChangeShapeType="1"/>
          </p:cNvSpPr>
          <p:nvPr/>
        </p:nvSpPr>
        <p:spPr bwMode="auto">
          <a:xfrm>
            <a:off x="7164388" y="1557338"/>
            <a:ext cx="684212" cy="0"/>
          </a:xfrm>
          <a:prstGeom prst="line">
            <a:avLst/>
          </a:prstGeom>
          <a:noFill/>
          <a:ln w="38100">
            <a:solidFill>
              <a:srgbClr val="FF9900"/>
            </a:solidFill>
            <a:round/>
            <a:headEnd/>
            <a:tailEnd/>
          </a:ln>
          <a:effectLst/>
        </p:spPr>
        <p:txBody>
          <a:bodyPr/>
          <a:lstStyle/>
          <a:p>
            <a:endParaRPr lang="en-GB"/>
          </a:p>
        </p:txBody>
      </p:sp>
      <p:sp>
        <p:nvSpPr>
          <p:cNvPr id="57360" name="Line 16"/>
          <p:cNvSpPr>
            <a:spLocks noChangeShapeType="1"/>
          </p:cNvSpPr>
          <p:nvPr/>
        </p:nvSpPr>
        <p:spPr bwMode="auto">
          <a:xfrm>
            <a:off x="8459788" y="1557338"/>
            <a:ext cx="684212" cy="0"/>
          </a:xfrm>
          <a:prstGeom prst="line">
            <a:avLst/>
          </a:prstGeom>
          <a:noFill/>
          <a:ln w="38100">
            <a:solidFill>
              <a:srgbClr val="FF9900"/>
            </a:solidFill>
            <a:round/>
            <a:headEnd/>
            <a:tailEnd/>
          </a:ln>
          <a:effectLst/>
        </p:spPr>
        <p:txBody>
          <a:bodyPr/>
          <a:lstStyle/>
          <a:p>
            <a:endParaRPr lang="en-GB"/>
          </a:p>
        </p:txBody>
      </p:sp>
      <p:sp>
        <p:nvSpPr>
          <p:cNvPr id="57361" name="Text Box 17"/>
          <p:cNvSpPr txBox="1">
            <a:spLocks noChangeArrowheads="1"/>
          </p:cNvSpPr>
          <p:nvPr/>
        </p:nvSpPr>
        <p:spPr bwMode="auto">
          <a:xfrm>
            <a:off x="179512" y="1916832"/>
            <a:ext cx="7991475" cy="2400657"/>
          </a:xfrm>
          <a:prstGeom prst="rect">
            <a:avLst/>
          </a:prstGeom>
          <a:noFill/>
          <a:ln w="9525">
            <a:noFill/>
            <a:miter lim="800000"/>
            <a:headEnd/>
            <a:tailEnd/>
          </a:ln>
          <a:effectLst/>
        </p:spPr>
        <p:txBody>
          <a:bodyPr>
            <a:spAutoFit/>
          </a:bodyPr>
          <a:lstStyle/>
          <a:p>
            <a:pPr>
              <a:buClr>
                <a:srgbClr val="FF9933"/>
              </a:buClr>
            </a:pPr>
            <a:r>
              <a:rPr lang="en-GB" sz="2000" b="1" dirty="0"/>
              <a:t>Features of focused tasks</a:t>
            </a:r>
            <a:r>
              <a:rPr lang="en-GB" sz="2000" dirty="0"/>
              <a:t>:</a:t>
            </a:r>
          </a:p>
          <a:p>
            <a:pPr>
              <a:buClr>
                <a:srgbClr val="FF9933"/>
              </a:buClr>
            </a:pPr>
            <a:endParaRPr lang="en-GB" sz="2000" dirty="0"/>
          </a:p>
          <a:p>
            <a:pPr>
              <a:buClr>
                <a:srgbClr val="FF9933"/>
              </a:buClr>
              <a:buFontTx/>
              <a:buChar char="•"/>
            </a:pPr>
            <a:r>
              <a:rPr lang="en-GB" sz="2000" dirty="0"/>
              <a:t> </a:t>
            </a:r>
            <a:r>
              <a:rPr lang="en-GB" b="1" dirty="0"/>
              <a:t>Direct teaching</a:t>
            </a:r>
            <a:r>
              <a:rPr lang="en-GB" dirty="0"/>
              <a:t> of skills/ concepts/ knowledge – the adult is leading the learning.</a:t>
            </a:r>
          </a:p>
          <a:p>
            <a:pPr>
              <a:buClr>
                <a:srgbClr val="FF9933"/>
              </a:buClr>
              <a:buFontTx/>
              <a:buChar char="•"/>
            </a:pPr>
            <a:endParaRPr lang="en-GB" dirty="0"/>
          </a:p>
          <a:p>
            <a:pPr>
              <a:buClr>
                <a:srgbClr val="FF9933"/>
              </a:buClr>
              <a:buFontTx/>
              <a:buChar char="•"/>
            </a:pPr>
            <a:r>
              <a:rPr lang="en-GB" dirty="0"/>
              <a:t> Focused tasks can be whole class/ group/ small group/pairs or individual and will vary according to the nature of the task.</a:t>
            </a:r>
          </a:p>
          <a:p>
            <a:pPr>
              <a:buClr>
                <a:srgbClr val="FF9933"/>
              </a:buClr>
            </a:pPr>
            <a:endParaRPr lang="en-GB" dirty="0"/>
          </a:p>
          <a:p>
            <a:endParaRPr lang="en-GB" dirty="0"/>
          </a:p>
        </p:txBody>
      </p:sp>
      <p:sp>
        <p:nvSpPr>
          <p:cNvPr id="57363" name="Text Box 19"/>
          <p:cNvSpPr txBox="1">
            <a:spLocks noChangeArrowheads="1"/>
          </p:cNvSpPr>
          <p:nvPr/>
        </p:nvSpPr>
        <p:spPr bwMode="auto">
          <a:xfrm>
            <a:off x="3059832" y="1628800"/>
            <a:ext cx="2736850" cy="457200"/>
          </a:xfrm>
          <a:prstGeom prst="rect">
            <a:avLst/>
          </a:prstGeom>
          <a:noFill/>
          <a:ln w="9525">
            <a:noFill/>
            <a:miter lim="800000"/>
            <a:headEnd/>
            <a:tailEnd/>
          </a:ln>
          <a:effectLst/>
        </p:spPr>
        <p:txBody>
          <a:bodyPr>
            <a:spAutoFit/>
          </a:bodyPr>
          <a:lstStyle/>
          <a:p>
            <a:pPr>
              <a:spcBef>
                <a:spcPct val="50000"/>
              </a:spcBef>
            </a:pPr>
            <a:r>
              <a:rPr lang="en-GB" sz="2400" b="1" dirty="0">
                <a:solidFill>
                  <a:srgbClr val="0066FF"/>
                </a:solidFill>
              </a:rPr>
              <a:t>Focused Tasks</a:t>
            </a:r>
          </a:p>
        </p:txBody>
      </p:sp>
      <p:sp>
        <p:nvSpPr>
          <p:cNvPr id="23" name="Rectangle 22"/>
          <p:cNvSpPr/>
          <p:nvPr/>
        </p:nvSpPr>
        <p:spPr>
          <a:xfrm>
            <a:off x="251520" y="4725144"/>
            <a:ext cx="8280920" cy="923330"/>
          </a:xfrm>
          <a:prstGeom prst="rect">
            <a:avLst/>
          </a:prstGeom>
        </p:spPr>
        <p:txBody>
          <a:bodyPr wrap="square">
            <a:spAutoFit/>
          </a:bodyPr>
          <a:lstStyle/>
          <a:p>
            <a:pPr>
              <a:buClr>
                <a:srgbClr val="FF9933"/>
              </a:buClr>
              <a:buFontTx/>
              <a:buChar char="•"/>
            </a:pPr>
            <a:r>
              <a:rPr lang="en-GB" dirty="0"/>
              <a:t>Children need opportunities to practice skills/ concepts/ knowledge during play and in a relevant context.  </a:t>
            </a:r>
            <a:r>
              <a:rPr lang="en-GB" b="1" i="1" u="sng" dirty="0"/>
              <a:t>IF PRACTICAL </a:t>
            </a:r>
            <a:r>
              <a:rPr lang="en-GB" dirty="0"/>
              <a:t>Focused tasks must be reflected in the environment – </a:t>
            </a:r>
            <a:r>
              <a:rPr lang="en-GB" b="1" dirty="0"/>
              <a:t>enhancements</a:t>
            </a:r>
            <a:r>
              <a:rPr lang="en-GB" dirty="0"/>
              <a:t> to the </a:t>
            </a:r>
            <a:r>
              <a:rPr lang="en-GB" b="1" dirty="0"/>
              <a:t>Continuous provision</a:t>
            </a:r>
            <a:r>
              <a:rPr lang="en-GB" dirty="0"/>
              <a:t>. </a:t>
            </a:r>
          </a:p>
        </p:txBody>
      </p:sp>
      <p:sp>
        <p:nvSpPr>
          <p:cNvPr id="25" name="Rectangle 24"/>
          <p:cNvSpPr/>
          <p:nvPr/>
        </p:nvSpPr>
        <p:spPr>
          <a:xfrm>
            <a:off x="251520" y="4005064"/>
            <a:ext cx="8604448" cy="923330"/>
          </a:xfrm>
          <a:prstGeom prst="rect">
            <a:avLst/>
          </a:prstGeom>
        </p:spPr>
        <p:txBody>
          <a:bodyPr wrap="square">
            <a:spAutoFit/>
          </a:bodyPr>
          <a:lstStyle/>
          <a:p>
            <a:pPr>
              <a:buFont typeface="Arial" pitchFamily="34" charset="0"/>
              <a:buChar char="•"/>
            </a:pPr>
            <a:r>
              <a:rPr lang="en-GB" dirty="0"/>
              <a:t>A Focused Task can happen anywhere e.g. around a table, mat, outdoors, in an Area </a:t>
            </a:r>
            <a:r>
              <a:rPr lang="en-GB"/>
              <a:t>of Provision etc.</a:t>
            </a:r>
            <a:endParaRPr lang="en-GB" dirty="0"/>
          </a:p>
          <a:p>
            <a:endParaRPr lang="en-GB" dirty="0"/>
          </a:p>
        </p:txBody>
      </p:sp>
    </p:spTree>
    <p:extLst>
      <p:ext uri="{BB962C8B-B14F-4D97-AF65-F5344CB8AC3E}">
        <p14:creationId xmlns:p14="http://schemas.microsoft.com/office/powerpoint/2010/main" val="92890549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nodeType="clickEffect">
                                  <p:stCondLst>
                                    <p:cond delay="0"/>
                                  </p:stCondLst>
                                  <p:childTnLst>
                                    <p:set>
                                      <p:cBhvr>
                                        <p:cTn id="6" dur="1" fill="hold">
                                          <p:stCondLst>
                                            <p:cond delay="0"/>
                                          </p:stCondLst>
                                        </p:cTn>
                                        <p:tgtEl>
                                          <p:spTgt spid="57361">
                                            <p:txEl>
                                              <p:pRg st="2" end="2"/>
                                            </p:txEl>
                                          </p:spTgt>
                                        </p:tgtEl>
                                        <p:attrNameLst>
                                          <p:attrName>style.visibility</p:attrName>
                                        </p:attrNameLst>
                                      </p:cBhvr>
                                      <p:to>
                                        <p:strVal val="visible"/>
                                      </p:to>
                                    </p:set>
                                    <p:animEffect transition="in" filter="blinds(horizontal)">
                                      <p:cBhvr>
                                        <p:cTn id="7" dur="500"/>
                                        <p:tgtEl>
                                          <p:spTgt spid="57361">
                                            <p:txEl>
                                              <p:pRg st="2" end="2"/>
                                            </p:txEl>
                                          </p:spTgt>
                                        </p:tgtEl>
                                      </p:cBhvr>
                                    </p:animEffect>
                                  </p:childTnLst>
                                </p:cTn>
                              </p:par>
                            </p:childTnLst>
                          </p:cTn>
                        </p:par>
                      </p:childTnLst>
                    </p:cTn>
                  </p:par>
                  <p:par>
                    <p:cTn id="8" fill="hold">
                      <p:stCondLst>
                        <p:cond delay="indefinite"/>
                      </p:stCondLst>
                      <p:childTnLst>
                        <p:par>
                          <p:cTn id="9" fill="hold">
                            <p:stCondLst>
                              <p:cond delay="0"/>
                            </p:stCondLst>
                            <p:childTnLst>
                              <p:par>
                                <p:cTn id="10" presetID="3" presetClass="entr" presetSubtype="10" fill="hold" nodeType="clickEffect">
                                  <p:stCondLst>
                                    <p:cond delay="0"/>
                                  </p:stCondLst>
                                  <p:childTnLst>
                                    <p:set>
                                      <p:cBhvr>
                                        <p:cTn id="11" dur="1" fill="hold">
                                          <p:stCondLst>
                                            <p:cond delay="0"/>
                                          </p:stCondLst>
                                        </p:cTn>
                                        <p:tgtEl>
                                          <p:spTgt spid="57361">
                                            <p:txEl>
                                              <p:pRg st="4" end="4"/>
                                            </p:txEl>
                                          </p:spTgt>
                                        </p:tgtEl>
                                        <p:attrNameLst>
                                          <p:attrName>style.visibility</p:attrName>
                                        </p:attrNameLst>
                                      </p:cBhvr>
                                      <p:to>
                                        <p:strVal val="visible"/>
                                      </p:to>
                                    </p:set>
                                    <p:animEffect transition="in" filter="blinds(horizontal)">
                                      <p:cBhvr>
                                        <p:cTn id="12" dur="500"/>
                                        <p:tgtEl>
                                          <p:spTgt spid="57361">
                                            <p:txEl>
                                              <p:pRg st="4" end="4"/>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3" presetClass="entr" presetSubtype="10" fill="hold" nodeType="clickEffect">
                                  <p:stCondLst>
                                    <p:cond delay="0"/>
                                  </p:stCondLst>
                                  <p:childTnLst>
                                    <p:set>
                                      <p:cBhvr>
                                        <p:cTn id="16" dur="1" fill="hold">
                                          <p:stCondLst>
                                            <p:cond delay="0"/>
                                          </p:stCondLst>
                                        </p:cTn>
                                        <p:tgtEl>
                                          <p:spTgt spid="25">
                                            <p:txEl>
                                              <p:pRg st="0" end="0"/>
                                            </p:txEl>
                                          </p:spTgt>
                                        </p:tgtEl>
                                        <p:attrNameLst>
                                          <p:attrName>style.visibility</p:attrName>
                                        </p:attrNameLst>
                                      </p:cBhvr>
                                      <p:to>
                                        <p:strVal val="visible"/>
                                      </p:to>
                                    </p:set>
                                    <p:animEffect transition="in" filter="blinds(horizontal)">
                                      <p:cBhvr>
                                        <p:cTn id="17" dur="500"/>
                                        <p:tgtEl>
                                          <p:spTgt spid="25">
                                            <p:txEl>
                                              <p:pRg st="0" end="0"/>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3" presetClass="entr" presetSubtype="10" fill="hold" nodeType="clickEffect">
                                  <p:stCondLst>
                                    <p:cond delay="0"/>
                                  </p:stCondLst>
                                  <p:childTnLst>
                                    <p:set>
                                      <p:cBhvr>
                                        <p:cTn id="21" dur="1" fill="hold">
                                          <p:stCondLst>
                                            <p:cond delay="0"/>
                                          </p:stCondLst>
                                        </p:cTn>
                                        <p:tgtEl>
                                          <p:spTgt spid="23">
                                            <p:txEl>
                                              <p:pRg st="0" end="0"/>
                                            </p:txEl>
                                          </p:spTgt>
                                        </p:tgtEl>
                                        <p:attrNameLst>
                                          <p:attrName>style.visibility</p:attrName>
                                        </p:attrNameLst>
                                      </p:cBhvr>
                                      <p:to>
                                        <p:strVal val="visible"/>
                                      </p:to>
                                    </p:set>
                                    <p:animEffect transition="in" filter="blinds(horizontal)">
                                      <p:cBhvr>
                                        <p:cTn id="22" dur="500"/>
                                        <p:tgtEl>
                                          <p:spTgt spid="2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Line 3"/>
          <p:cNvSpPr>
            <a:spLocks noChangeShapeType="1"/>
          </p:cNvSpPr>
          <p:nvPr/>
        </p:nvSpPr>
        <p:spPr bwMode="auto">
          <a:xfrm>
            <a:off x="0" y="1557338"/>
            <a:ext cx="684213" cy="0"/>
          </a:xfrm>
          <a:prstGeom prst="line">
            <a:avLst/>
          </a:prstGeom>
          <a:noFill/>
          <a:ln w="38100">
            <a:solidFill>
              <a:srgbClr val="3366FF"/>
            </a:solidFill>
            <a:round/>
            <a:headEnd/>
            <a:tailEnd/>
          </a:ln>
        </p:spPr>
        <p:txBody>
          <a:bodyPr/>
          <a:lstStyle/>
          <a:p>
            <a:endParaRPr lang="en-GB"/>
          </a:p>
        </p:txBody>
      </p:sp>
      <p:sp>
        <p:nvSpPr>
          <p:cNvPr id="44035" name="Line 4"/>
          <p:cNvSpPr>
            <a:spLocks noChangeShapeType="1"/>
          </p:cNvSpPr>
          <p:nvPr/>
        </p:nvSpPr>
        <p:spPr bwMode="auto">
          <a:xfrm>
            <a:off x="684213" y="1557338"/>
            <a:ext cx="684212" cy="0"/>
          </a:xfrm>
          <a:prstGeom prst="line">
            <a:avLst/>
          </a:prstGeom>
          <a:noFill/>
          <a:ln w="38100">
            <a:solidFill>
              <a:srgbClr val="FF9900"/>
            </a:solidFill>
            <a:round/>
            <a:headEnd/>
            <a:tailEnd/>
          </a:ln>
        </p:spPr>
        <p:txBody>
          <a:bodyPr/>
          <a:lstStyle/>
          <a:p>
            <a:endParaRPr lang="en-GB"/>
          </a:p>
        </p:txBody>
      </p:sp>
      <p:sp>
        <p:nvSpPr>
          <p:cNvPr id="44036" name="Line 5"/>
          <p:cNvSpPr>
            <a:spLocks noChangeShapeType="1"/>
          </p:cNvSpPr>
          <p:nvPr/>
        </p:nvSpPr>
        <p:spPr bwMode="auto">
          <a:xfrm>
            <a:off x="1331913" y="1557338"/>
            <a:ext cx="684212" cy="0"/>
          </a:xfrm>
          <a:prstGeom prst="line">
            <a:avLst/>
          </a:prstGeom>
          <a:noFill/>
          <a:ln w="38100">
            <a:solidFill>
              <a:srgbClr val="3366FF"/>
            </a:solidFill>
            <a:round/>
            <a:headEnd/>
            <a:tailEnd/>
          </a:ln>
        </p:spPr>
        <p:txBody>
          <a:bodyPr/>
          <a:lstStyle/>
          <a:p>
            <a:endParaRPr lang="en-GB"/>
          </a:p>
        </p:txBody>
      </p:sp>
      <p:sp>
        <p:nvSpPr>
          <p:cNvPr id="44037" name="Line 6"/>
          <p:cNvSpPr>
            <a:spLocks noChangeShapeType="1"/>
          </p:cNvSpPr>
          <p:nvPr/>
        </p:nvSpPr>
        <p:spPr bwMode="auto">
          <a:xfrm>
            <a:off x="1979613" y="1557338"/>
            <a:ext cx="684212" cy="0"/>
          </a:xfrm>
          <a:prstGeom prst="line">
            <a:avLst/>
          </a:prstGeom>
          <a:noFill/>
          <a:ln w="38100">
            <a:solidFill>
              <a:srgbClr val="FF9900"/>
            </a:solidFill>
            <a:round/>
            <a:headEnd/>
            <a:tailEnd/>
          </a:ln>
        </p:spPr>
        <p:txBody>
          <a:bodyPr/>
          <a:lstStyle/>
          <a:p>
            <a:endParaRPr lang="en-GB"/>
          </a:p>
        </p:txBody>
      </p:sp>
      <p:sp>
        <p:nvSpPr>
          <p:cNvPr id="44038" name="Line 7"/>
          <p:cNvSpPr>
            <a:spLocks noChangeShapeType="1"/>
          </p:cNvSpPr>
          <p:nvPr/>
        </p:nvSpPr>
        <p:spPr bwMode="auto">
          <a:xfrm>
            <a:off x="2627313" y="1557338"/>
            <a:ext cx="684212" cy="0"/>
          </a:xfrm>
          <a:prstGeom prst="line">
            <a:avLst/>
          </a:prstGeom>
          <a:noFill/>
          <a:ln w="38100">
            <a:solidFill>
              <a:srgbClr val="3366FF"/>
            </a:solidFill>
            <a:round/>
            <a:headEnd/>
            <a:tailEnd/>
          </a:ln>
        </p:spPr>
        <p:txBody>
          <a:bodyPr/>
          <a:lstStyle/>
          <a:p>
            <a:endParaRPr lang="en-GB"/>
          </a:p>
        </p:txBody>
      </p:sp>
      <p:sp>
        <p:nvSpPr>
          <p:cNvPr id="44039" name="Line 8"/>
          <p:cNvSpPr>
            <a:spLocks noChangeShapeType="1"/>
          </p:cNvSpPr>
          <p:nvPr/>
        </p:nvSpPr>
        <p:spPr bwMode="auto">
          <a:xfrm>
            <a:off x="3276600" y="1557338"/>
            <a:ext cx="684213" cy="0"/>
          </a:xfrm>
          <a:prstGeom prst="line">
            <a:avLst/>
          </a:prstGeom>
          <a:noFill/>
          <a:ln w="38100">
            <a:solidFill>
              <a:srgbClr val="FF9900"/>
            </a:solidFill>
            <a:round/>
            <a:headEnd/>
            <a:tailEnd/>
          </a:ln>
        </p:spPr>
        <p:txBody>
          <a:bodyPr/>
          <a:lstStyle/>
          <a:p>
            <a:endParaRPr lang="en-GB"/>
          </a:p>
        </p:txBody>
      </p:sp>
      <p:sp>
        <p:nvSpPr>
          <p:cNvPr id="44040" name="Line 9"/>
          <p:cNvSpPr>
            <a:spLocks noChangeShapeType="1"/>
          </p:cNvSpPr>
          <p:nvPr/>
        </p:nvSpPr>
        <p:spPr bwMode="auto">
          <a:xfrm>
            <a:off x="3924300" y="1557338"/>
            <a:ext cx="684213" cy="0"/>
          </a:xfrm>
          <a:prstGeom prst="line">
            <a:avLst/>
          </a:prstGeom>
          <a:noFill/>
          <a:ln w="38100">
            <a:solidFill>
              <a:srgbClr val="3366FF"/>
            </a:solidFill>
            <a:round/>
            <a:headEnd/>
            <a:tailEnd/>
          </a:ln>
        </p:spPr>
        <p:txBody>
          <a:bodyPr/>
          <a:lstStyle/>
          <a:p>
            <a:endParaRPr lang="en-GB"/>
          </a:p>
        </p:txBody>
      </p:sp>
      <p:sp>
        <p:nvSpPr>
          <p:cNvPr id="44041" name="Line 10"/>
          <p:cNvSpPr>
            <a:spLocks noChangeShapeType="1"/>
          </p:cNvSpPr>
          <p:nvPr/>
        </p:nvSpPr>
        <p:spPr bwMode="auto">
          <a:xfrm>
            <a:off x="5219700" y="1557338"/>
            <a:ext cx="684213" cy="0"/>
          </a:xfrm>
          <a:prstGeom prst="line">
            <a:avLst/>
          </a:prstGeom>
          <a:noFill/>
          <a:ln w="38100">
            <a:solidFill>
              <a:srgbClr val="3366FF"/>
            </a:solidFill>
            <a:round/>
            <a:headEnd/>
            <a:tailEnd/>
          </a:ln>
        </p:spPr>
        <p:txBody>
          <a:bodyPr/>
          <a:lstStyle/>
          <a:p>
            <a:endParaRPr lang="en-GB"/>
          </a:p>
        </p:txBody>
      </p:sp>
      <p:sp>
        <p:nvSpPr>
          <p:cNvPr id="44042" name="Line 11"/>
          <p:cNvSpPr>
            <a:spLocks noChangeShapeType="1"/>
          </p:cNvSpPr>
          <p:nvPr/>
        </p:nvSpPr>
        <p:spPr bwMode="auto">
          <a:xfrm>
            <a:off x="6516688" y="1557338"/>
            <a:ext cx="684212" cy="0"/>
          </a:xfrm>
          <a:prstGeom prst="line">
            <a:avLst/>
          </a:prstGeom>
          <a:noFill/>
          <a:ln w="38100">
            <a:solidFill>
              <a:srgbClr val="3366FF"/>
            </a:solidFill>
            <a:round/>
            <a:headEnd/>
            <a:tailEnd/>
          </a:ln>
        </p:spPr>
        <p:txBody>
          <a:bodyPr/>
          <a:lstStyle/>
          <a:p>
            <a:endParaRPr lang="en-GB"/>
          </a:p>
        </p:txBody>
      </p:sp>
      <p:sp>
        <p:nvSpPr>
          <p:cNvPr id="44043" name="Line 12"/>
          <p:cNvSpPr>
            <a:spLocks noChangeShapeType="1"/>
          </p:cNvSpPr>
          <p:nvPr/>
        </p:nvSpPr>
        <p:spPr bwMode="auto">
          <a:xfrm>
            <a:off x="7812088" y="1557338"/>
            <a:ext cx="684212" cy="0"/>
          </a:xfrm>
          <a:prstGeom prst="line">
            <a:avLst/>
          </a:prstGeom>
          <a:noFill/>
          <a:ln w="38100">
            <a:solidFill>
              <a:srgbClr val="3366FF"/>
            </a:solidFill>
            <a:round/>
            <a:headEnd/>
            <a:tailEnd/>
          </a:ln>
        </p:spPr>
        <p:txBody>
          <a:bodyPr/>
          <a:lstStyle/>
          <a:p>
            <a:endParaRPr lang="en-GB"/>
          </a:p>
        </p:txBody>
      </p:sp>
      <p:sp>
        <p:nvSpPr>
          <p:cNvPr id="44044" name="Line 13"/>
          <p:cNvSpPr>
            <a:spLocks noChangeShapeType="1"/>
          </p:cNvSpPr>
          <p:nvPr/>
        </p:nvSpPr>
        <p:spPr bwMode="auto">
          <a:xfrm>
            <a:off x="4572000" y="1557338"/>
            <a:ext cx="684213" cy="0"/>
          </a:xfrm>
          <a:prstGeom prst="line">
            <a:avLst/>
          </a:prstGeom>
          <a:noFill/>
          <a:ln w="38100">
            <a:solidFill>
              <a:srgbClr val="FF9900"/>
            </a:solidFill>
            <a:round/>
            <a:headEnd/>
            <a:tailEnd/>
          </a:ln>
        </p:spPr>
        <p:txBody>
          <a:bodyPr/>
          <a:lstStyle/>
          <a:p>
            <a:endParaRPr lang="en-GB"/>
          </a:p>
        </p:txBody>
      </p:sp>
      <p:sp>
        <p:nvSpPr>
          <p:cNvPr id="44045" name="Line 14"/>
          <p:cNvSpPr>
            <a:spLocks noChangeShapeType="1"/>
          </p:cNvSpPr>
          <p:nvPr/>
        </p:nvSpPr>
        <p:spPr bwMode="auto">
          <a:xfrm>
            <a:off x="5867400" y="1557338"/>
            <a:ext cx="684213" cy="0"/>
          </a:xfrm>
          <a:prstGeom prst="line">
            <a:avLst/>
          </a:prstGeom>
          <a:noFill/>
          <a:ln w="38100">
            <a:solidFill>
              <a:srgbClr val="FF9900"/>
            </a:solidFill>
            <a:round/>
            <a:headEnd/>
            <a:tailEnd/>
          </a:ln>
        </p:spPr>
        <p:txBody>
          <a:bodyPr/>
          <a:lstStyle/>
          <a:p>
            <a:endParaRPr lang="en-GB"/>
          </a:p>
        </p:txBody>
      </p:sp>
      <p:sp>
        <p:nvSpPr>
          <p:cNvPr id="44046" name="Line 15"/>
          <p:cNvSpPr>
            <a:spLocks noChangeShapeType="1"/>
          </p:cNvSpPr>
          <p:nvPr/>
        </p:nvSpPr>
        <p:spPr bwMode="auto">
          <a:xfrm>
            <a:off x="7164388" y="1557338"/>
            <a:ext cx="684212" cy="0"/>
          </a:xfrm>
          <a:prstGeom prst="line">
            <a:avLst/>
          </a:prstGeom>
          <a:noFill/>
          <a:ln w="38100">
            <a:solidFill>
              <a:srgbClr val="FF9900"/>
            </a:solidFill>
            <a:round/>
            <a:headEnd/>
            <a:tailEnd/>
          </a:ln>
        </p:spPr>
        <p:txBody>
          <a:bodyPr/>
          <a:lstStyle/>
          <a:p>
            <a:endParaRPr lang="en-GB"/>
          </a:p>
        </p:txBody>
      </p:sp>
      <p:sp>
        <p:nvSpPr>
          <p:cNvPr id="44047" name="Line 16"/>
          <p:cNvSpPr>
            <a:spLocks noChangeShapeType="1"/>
          </p:cNvSpPr>
          <p:nvPr/>
        </p:nvSpPr>
        <p:spPr bwMode="auto">
          <a:xfrm>
            <a:off x="8459788" y="1557338"/>
            <a:ext cx="684212" cy="0"/>
          </a:xfrm>
          <a:prstGeom prst="line">
            <a:avLst/>
          </a:prstGeom>
          <a:noFill/>
          <a:ln w="38100">
            <a:solidFill>
              <a:srgbClr val="FF9900"/>
            </a:solidFill>
            <a:round/>
            <a:headEnd/>
            <a:tailEnd/>
          </a:ln>
        </p:spPr>
        <p:txBody>
          <a:bodyPr/>
          <a:lstStyle/>
          <a:p>
            <a:endParaRPr lang="en-GB"/>
          </a:p>
        </p:txBody>
      </p:sp>
      <p:sp>
        <p:nvSpPr>
          <p:cNvPr id="44049" name="TextBox 21"/>
          <p:cNvSpPr txBox="1">
            <a:spLocks noChangeArrowheads="1"/>
          </p:cNvSpPr>
          <p:nvPr/>
        </p:nvSpPr>
        <p:spPr bwMode="auto">
          <a:xfrm>
            <a:off x="179388" y="1698776"/>
            <a:ext cx="7704137" cy="5539978"/>
          </a:xfrm>
          <a:prstGeom prst="rect">
            <a:avLst/>
          </a:prstGeom>
          <a:noFill/>
          <a:ln w="9525">
            <a:noFill/>
            <a:miter lim="800000"/>
            <a:headEnd/>
            <a:tailEnd/>
          </a:ln>
        </p:spPr>
        <p:txBody>
          <a:bodyPr>
            <a:spAutoFit/>
          </a:bodyPr>
          <a:lstStyle/>
          <a:p>
            <a:r>
              <a:rPr lang="en-GB" sz="2400" b="1" u="sng" dirty="0">
                <a:solidFill>
                  <a:srgbClr val="0070C0"/>
                </a:solidFill>
                <a:latin typeface="Calibri" pitchFamily="34" charset="0"/>
              </a:rPr>
              <a:t>REFERENCES </a:t>
            </a:r>
          </a:p>
          <a:p>
            <a:r>
              <a:rPr lang="en-GB" dirty="0">
                <a:solidFill>
                  <a:srgbClr val="0070C0"/>
                </a:solidFill>
                <a:latin typeface="Calibri" pitchFamily="34" charset="0"/>
              </a:rPr>
              <a:t>DCELLS (2008) </a:t>
            </a:r>
            <a:r>
              <a:rPr lang="en-GB" i="1" dirty="0">
                <a:solidFill>
                  <a:srgbClr val="0070C0"/>
                </a:solidFill>
                <a:latin typeface="Calibri" pitchFamily="34" charset="0"/>
              </a:rPr>
              <a:t>Framework for Children’s Learning for 3 to 7-year-olds. </a:t>
            </a:r>
            <a:r>
              <a:rPr lang="en-GB" dirty="0">
                <a:solidFill>
                  <a:srgbClr val="0070C0"/>
                </a:solidFill>
                <a:latin typeface="Calibri" pitchFamily="34" charset="0"/>
              </a:rPr>
              <a:t>Cardiff: WAG</a:t>
            </a:r>
          </a:p>
          <a:p>
            <a:endParaRPr lang="en-GB" altLang="en-US" dirty="0">
              <a:solidFill>
                <a:srgbClr val="0070C0"/>
              </a:solidFill>
            </a:endParaRPr>
          </a:p>
          <a:p>
            <a:r>
              <a:rPr lang="en-GB" altLang="en-US" dirty="0">
                <a:solidFill>
                  <a:srgbClr val="0070C0"/>
                </a:solidFill>
              </a:rPr>
              <a:t>Drake, J. (2003) </a:t>
            </a:r>
            <a:r>
              <a:rPr lang="en-GB" altLang="en-US" i="1" dirty="0">
                <a:solidFill>
                  <a:srgbClr val="0070C0"/>
                </a:solidFill>
              </a:rPr>
              <a:t>Organising Play in the Early Years. </a:t>
            </a:r>
            <a:r>
              <a:rPr lang="en-GB" altLang="en-US" dirty="0">
                <a:solidFill>
                  <a:srgbClr val="0070C0"/>
                </a:solidFill>
              </a:rPr>
              <a:t>London: David Fulton Publishers</a:t>
            </a:r>
            <a:endParaRPr lang="en-GB" dirty="0">
              <a:solidFill>
                <a:srgbClr val="0070C0"/>
              </a:solidFill>
              <a:latin typeface="Calibri" pitchFamily="34" charset="0"/>
            </a:endParaRPr>
          </a:p>
          <a:p>
            <a:endParaRPr lang="en-GB" dirty="0">
              <a:solidFill>
                <a:srgbClr val="0070C0"/>
              </a:solidFill>
              <a:latin typeface="Calibri" pitchFamily="34" charset="0"/>
            </a:endParaRPr>
          </a:p>
          <a:p>
            <a:r>
              <a:rPr lang="en-GB" dirty="0">
                <a:solidFill>
                  <a:schemeClr val="tx2">
                    <a:lumMod val="60000"/>
                    <a:lumOff val="40000"/>
                  </a:schemeClr>
                </a:solidFill>
              </a:rPr>
              <a:t>Thomas, A. and Lewis, A. (2016) </a:t>
            </a:r>
            <a:r>
              <a:rPr lang="en-GB" i="1" dirty="0">
                <a:solidFill>
                  <a:schemeClr val="tx2">
                    <a:lumMod val="60000"/>
                    <a:lumOff val="40000"/>
                  </a:schemeClr>
                </a:solidFill>
              </a:rPr>
              <a:t>An Introduction to the Foundation Phase.</a:t>
            </a:r>
            <a:r>
              <a:rPr lang="en-GB" dirty="0">
                <a:solidFill>
                  <a:schemeClr val="tx2">
                    <a:lumMod val="60000"/>
                    <a:lumOff val="40000"/>
                  </a:schemeClr>
                </a:solidFill>
              </a:rPr>
              <a:t> Bloomsbury</a:t>
            </a:r>
          </a:p>
          <a:p>
            <a:endParaRPr lang="en-GB" dirty="0">
              <a:solidFill>
                <a:srgbClr val="0070C0"/>
              </a:solidFill>
              <a:latin typeface="Calibri" pitchFamily="34" charset="0"/>
            </a:endParaRPr>
          </a:p>
          <a:p>
            <a:r>
              <a:rPr lang="en-GB" dirty="0">
                <a:solidFill>
                  <a:srgbClr val="0070C0"/>
                </a:solidFill>
                <a:latin typeface="Calibri" pitchFamily="34" charset="0"/>
              </a:rPr>
              <a:t>Thornton, L. and </a:t>
            </a:r>
            <a:r>
              <a:rPr lang="en-GB" dirty="0" err="1">
                <a:solidFill>
                  <a:srgbClr val="0070C0"/>
                </a:solidFill>
                <a:latin typeface="Calibri" pitchFamily="34" charset="0"/>
              </a:rPr>
              <a:t>Brunton</a:t>
            </a:r>
            <a:r>
              <a:rPr lang="en-GB" dirty="0">
                <a:solidFill>
                  <a:srgbClr val="0070C0"/>
                </a:solidFill>
                <a:latin typeface="Calibri" pitchFamily="34" charset="0"/>
              </a:rPr>
              <a:t>, P. (2005) </a:t>
            </a:r>
            <a:r>
              <a:rPr lang="en-GB" i="1" dirty="0">
                <a:solidFill>
                  <a:srgbClr val="0070C0"/>
                </a:solidFill>
                <a:latin typeface="Calibri" pitchFamily="34" charset="0"/>
              </a:rPr>
              <a:t>Understanding the Reggio Approach. </a:t>
            </a:r>
            <a:r>
              <a:rPr lang="en-GB" dirty="0">
                <a:solidFill>
                  <a:srgbClr val="0070C0"/>
                </a:solidFill>
                <a:latin typeface="Calibri" pitchFamily="34" charset="0"/>
              </a:rPr>
              <a:t>London: David Fulton Publishers Ltd.</a:t>
            </a:r>
          </a:p>
          <a:p>
            <a:endParaRPr lang="en-GB" dirty="0">
              <a:solidFill>
                <a:srgbClr val="0070C0"/>
              </a:solidFill>
              <a:latin typeface="Calibri" pitchFamily="34" charset="0"/>
            </a:endParaRPr>
          </a:p>
          <a:p>
            <a:r>
              <a:rPr lang="en-GB" dirty="0">
                <a:solidFill>
                  <a:srgbClr val="0070C0"/>
                </a:solidFill>
                <a:latin typeface="Calibri" pitchFamily="34" charset="0"/>
              </a:rPr>
              <a:t>Steiner, M. (1993) </a:t>
            </a:r>
            <a:r>
              <a:rPr lang="en-GB" i="1" dirty="0">
                <a:solidFill>
                  <a:srgbClr val="0070C0"/>
                </a:solidFill>
                <a:latin typeface="Calibri" pitchFamily="34" charset="0"/>
              </a:rPr>
              <a:t>Learning from Experience: World Studies in the Primary Curriculum. </a:t>
            </a:r>
            <a:r>
              <a:rPr lang="en-GB" dirty="0">
                <a:solidFill>
                  <a:srgbClr val="0070C0"/>
                </a:solidFill>
                <a:latin typeface="Calibri" pitchFamily="34" charset="0"/>
              </a:rPr>
              <a:t>Stoke on Trent: Trentham Books Ltd.</a:t>
            </a:r>
          </a:p>
          <a:p>
            <a:endParaRPr lang="en-GB" dirty="0">
              <a:solidFill>
                <a:srgbClr val="0070C0"/>
              </a:solidFill>
              <a:latin typeface="Calibri" pitchFamily="34" charset="0"/>
            </a:endParaRPr>
          </a:p>
          <a:p>
            <a:r>
              <a:rPr lang="en-GB" altLang="en-US" dirty="0">
                <a:solidFill>
                  <a:srgbClr val="0070C0"/>
                </a:solidFill>
              </a:rPr>
              <a:t>Warden C. (2006) </a:t>
            </a:r>
            <a:r>
              <a:rPr lang="en-GB" altLang="en-US" i="1" dirty="0">
                <a:solidFill>
                  <a:srgbClr val="0070C0"/>
                </a:solidFill>
              </a:rPr>
              <a:t>Talking and Thinking </a:t>
            </a:r>
            <a:r>
              <a:rPr lang="en-GB" altLang="en-US" i="1" dirty="0" err="1">
                <a:solidFill>
                  <a:srgbClr val="0070C0"/>
                </a:solidFill>
              </a:rPr>
              <a:t>Floorbooks</a:t>
            </a:r>
            <a:r>
              <a:rPr lang="en-GB" altLang="en-US" i="1" dirty="0">
                <a:solidFill>
                  <a:srgbClr val="0070C0"/>
                </a:solidFill>
              </a:rPr>
              <a:t>.</a:t>
            </a:r>
            <a:r>
              <a:rPr lang="en-GB" altLang="en-US" dirty="0">
                <a:solidFill>
                  <a:srgbClr val="0070C0"/>
                </a:solidFill>
              </a:rPr>
              <a:t> Perthshire: </a:t>
            </a:r>
            <a:r>
              <a:rPr lang="en-GB" altLang="en-US" dirty="0" err="1">
                <a:solidFill>
                  <a:srgbClr val="0070C0"/>
                </a:solidFill>
              </a:rPr>
              <a:t>Mindstretchers</a:t>
            </a:r>
            <a:r>
              <a:rPr lang="en-GB" altLang="en-US" dirty="0">
                <a:solidFill>
                  <a:srgbClr val="0070C0"/>
                </a:solidFill>
              </a:rPr>
              <a:t>.</a:t>
            </a:r>
          </a:p>
          <a:p>
            <a:endParaRPr lang="en-GB" sz="2400" dirty="0">
              <a:solidFill>
                <a:srgbClr val="0070C0"/>
              </a:solidFill>
              <a:latin typeface="Calibri" pitchFamily="34" charset="0"/>
            </a:endParaRPr>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1212</TotalTime>
  <Words>1545</Words>
  <Application>Microsoft Office PowerPoint</Application>
  <PresentationFormat>On-screen Show (4:3)</PresentationFormat>
  <Paragraphs>319</Paragraphs>
  <Slides>70</Slides>
  <Notes>68</Notes>
  <HiddenSlides>0</HiddenSlides>
  <MMClips>0</MMClips>
  <ScaleCrop>false</ScaleCrop>
  <HeadingPairs>
    <vt:vector size="8" baseType="variant">
      <vt:variant>
        <vt:lpstr>Fonts Used</vt:lpstr>
      </vt:variant>
      <vt:variant>
        <vt:i4>4</vt:i4>
      </vt:variant>
      <vt:variant>
        <vt:lpstr>Theme</vt:lpstr>
      </vt:variant>
      <vt:variant>
        <vt:i4>1</vt:i4>
      </vt:variant>
      <vt:variant>
        <vt:lpstr>Embedded OLE Servers</vt:lpstr>
      </vt:variant>
      <vt:variant>
        <vt:i4>1</vt:i4>
      </vt:variant>
      <vt:variant>
        <vt:lpstr>Slide Titles</vt:lpstr>
      </vt:variant>
      <vt:variant>
        <vt:i4>70</vt:i4>
      </vt:variant>
    </vt:vector>
  </HeadingPairs>
  <TitlesOfParts>
    <vt:vector size="76" baseType="lpstr">
      <vt:lpstr>Arial</vt:lpstr>
      <vt:lpstr>Calibri</vt:lpstr>
      <vt:lpstr>Comic Sans MS</vt:lpstr>
      <vt:lpstr>Sylfaen</vt:lpstr>
      <vt:lpstr>Office Theme</vt:lpstr>
      <vt:lpstr>Photo Editor Photo</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vt:lpstr>
      <vt:lpstr>.</vt:lpstr>
      <vt:lpstr>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Slide 1</dc:title>
  <dc:creator>alex</dc:creator>
  <cp:lastModifiedBy>Jessica Clapham</cp:lastModifiedBy>
  <cp:revision>138</cp:revision>
  <dcterms:created xsi:type="dcterms:W3CDTF">2010-11-02T21:04:34Z</dcterms:created>
  <dcterms:modified xsi:type="dcterms:W3CDTF">2021-04-10T14:38:11Z</dcterms:modified>
</cp:coreProperties>
</file>