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5" r:id="rId9"/>
    <p:sldId id="266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6472D1-3BD3-4084-AB84-780758F3922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F5D5840-3E40-4C14-BB26-1C04800A87FC}">
      <dgm:prSet/>
      <dgm:spPr/>
      <dgm:t>
        <a:bodyPr/>
        <a:lstStyle/>
        <a:p>
          <a:r>
            <a:rPr lang="en-GB"/>
            <a:t>Module Title: </a:t>
          </a:r>
          <a:r>
            <a:rPr lang="en-GB" b="1" i="1"/>
            <a:t>Psychology in Health and Social care</a:t>
          </a:r>
          <a:endParaRPr lang="en-US"/>
        </a:p>
      </dgm:t>
    </dgm:pt>
    <dgm:pt modelId="{459DC49B-26B3-41C9-80E1-D2D75BD5F877}" type="parTrans" cxnId="{1D184FC6-38D5-4EE3-856D-E1ABB89C8F0B}">
      <dgm:prSet/>
      <dgm:spPr/>
      <dgm:t>
        <a:bodyPr/>
        <a:lstStyle/>
        <a:p>
          <a:endParaRPr lang="en-US"/>
        </a:p>
      </dgm:t>
    </dgm:pt>
    <dgm:pt modelId="{3D8203D3-1193-4D62-9973-8ACB87E598A3}" type="sibTrans" cxnId="{1D184FC6-38D5-4EE3-856D-E1ABB89C8F0B}">
      <dgm:prSet/>
      <dgm:spPr/>
      <dgm:t>
        <a:bodyPr/>
        <a:lstStyle/>
        <a:p>
          <a:endParaRPr lang="en-US"/>
        </a:p>
      </dgm:t>
    </dgm:pt>
    <dgm:pt modelId="{CABAB370-59A5-4D6D-B64B-0DE27A93E706}">
      <dgm:prSet/>
      <dgm:spPr/>
      <dgm:t>
        <a:bodyPr/>
        <a:lstStyle/>
        <a:p>
          <a:r>
            <a:rPr lang="en-GB" u="sng"/>
            <a:t>Module Number</a:t>
          </a:r>
          <a:r>
            <a:rPr lang="en-GB"/>
            <a:t>: </a:t>
          </a:r>
          <a:r>
            <a:rPr lang="en-GB" b="1" i="1"/>
            <a:t>LCHS 4010 (LON)</a:t>
          </a:r>
          <a:endParaRPr lang="en-US"/>
        </a:p>
      </dgm:t>
    </dgm:pt>
    <dgm:pt modelId="{4E738808-76F9-445A-9D87-726C51CB48AB}" type="parTrans" cxnId="{65EA0CB9-0754-47F2-A7E8-1755D363B716}">
      <dgm:prSet/>
      <dgm:spPr/>
      <dgm:t>
        <a:bodyPr/>
        <a:lstStyle/>
        <a:p>
          <a:endParaRPr lang="en-US"/>
        </a:p>
      </dgm:t>
    </dgm:pt>
    <dgm:pt modelId="{6821C65F-E1F6-40CC-996C-4DA7F8C8EACD}" type="sibTrans" cxnId="{65EA0CB9-0754-47F2-A7E8-1755D363B716}">
      <dgm:prSet/>
      <dgm:spPr/>
      <dgm:t>
        <a:bodyPr/>
        <a:lstStyle/>
        <a:p>
          <a:endParaRPr lang="en-US"/>
        </a:p>
      </dgm:t>
    </dgm:pt>
    <dgm:pt modelId="{EB2D7EC3-F7CB-4F7D-9138-07C05C24B16A}">
      <dgm:prSet/>
      <dgm:spPr/>
      <dgm:t>
        <a:bodyPr/>
        <a:lstStyle/>
        <a:p>
          <a:r>
            <a:rPr lang="en-GB" u="sng"/>
            <a:t>Assignment No</a:t>
          </a:r>
          <a:r>
            <a:rPr lang="en-GB" b="1" i="1"/>
            <a:t>:     ASSIGNMENT 1</a:t>
          </a:r>
          <a:endParaRPr lang="en-US"/>
        </a:p>
      </dgm:t>
    </dgm:pt>
    <dgm:pt modelId="{161D0CC3-2B89-4E77-ABC4-653593C038CD}" type="parTrans" cxnId="{60A06424-3117-497E-8589-4CB50A1841ED}">
      <dgm:prSet/>
      <dgm:spPr/>
      <dgm:t>
        <a:bodyPr/>
        <a:lstStyle/>
        <a:p>
          <a:endParaRPr lang="en-US"/>
        </a:p>
      </dgm:t>
    </dgm:pt>
    <dgm:pt modelId="{2A1B1B3C-B2CB-43C4-B55B-FC0B8C780E30}" type="sibTrans" cxnId="{60A06424-3117-497E-8589-4CB50A1841ED}">
      <dgm:prSet/>
      <dgm:spPr/>
      <dgm:t>
        <a:bodyPr/>
        <a:lstStyle/>
        <a:p>
          <a:endParaRPr lang="en-US"/>
        </a:p>
      </dgm:t>
    </dgm:pt>
    <dgm:pt modelId="{578CD4E8-FB78-47EB-BB4A-4455E58AF3B2}">
      <dgm:prSet/>
      <dgm:spPr/>
      <dgm:t>
        <a:bodyPr/>
        <a:lstStyle/>
        <a:p>
          <a:r>
            <a:rPr lang="en-GB" u="sng"/>
            <a:t>Student Name</a:t>
          </a:r>
          <a:r>
            <a:rPr lang="en-GB" b="1" i="1"/>
            <a:t>: Nadia ollson kasirye </a:t>
          </a:r>
          <a:endParaRPr lang="en-US"/>
        </a:p>
      </dgm:t>
    </dgm:pt>
    <dgm:pt modelId="{1A168621-9EE6-4B8C-84AD-CAC421116604}" type="parTrans" cxnId="{F386B007-3744-4C4C-8A8A-6632898B94FB}">
      <dgm:prSet/>
      <dgm:spPr/>
      <dgm:t>
        <a:bodyPr/>
        <a:lstStyle/>
        <a:p>
          <a:endParaRPr lang="en-US"/>
        </a:p>
      </dgm:t>
    </dgm:pt>
    <dgm:pt modelId="{8DC5D46F-B3CD-47EB-AAD8-7992047EA260}" type="sibTrans" cxnId="{F386B007-3744-4C4C-8A8A-6632898B94FB}">
      <dgm:prSet/>
      <dgm:spPr/>
      <dgm:t>
        <a:bodyPr/>
        <a:lstStyle/>
        <a:p>
          <a:endParaRPr lang="en-US"/>
        </a:p>
      </dgm:t>
    </dgm:pt>
    <dgm:pt modelId="{0CA7A778-3C59-4920-9211-2C3C630852CE}">
      <dgm:prSet/>
      <dgm:spPr/>
      <dgm:t>
        <a:bodyPr/>
        <a:lstStyle/>
        <a:p>
          <a:r>
            <a:rPr lang="en-GB" u="sng"/>
            <a:t>Student ID: </a:t>
          </a:r>
          <a:r>
            <a:rPr lang="en-GB" b="1" u="sng"/>
            <a:t>2415798</a:t>
          </a:r>
          <a:endParaRPr lang="en-US"/>
        </a:p>
      </dgm:t>
    </dgm:pt>
    <dgm:pt modelId="{E08DC6D9-1A28-49FB-ADB9-F43EBE78C0B0}" type="parTrans" cxnId="{069FC2A3-BF4D-4B1C-854E-89347DFDFFE2}">
      <dgm:prSet/>
      <dgm:spPr/>
      <dgm:t>
        <a:bodyPr/>
        <a:lstStyle/>
        <a:p>
          <a:endParaRPr lang="en-US"/>
        </a:p>
      </dgm:t>
    </dgm:pt>
    <dgm:pt modelId="{BFBF6C0B-325C-480F-9BC6-63E9F380F988}" type="sibTrans" cxnId="{069FC2A3-BF4D-4B1C-854E-89347DFDFFE2}">
      <dgm:prSet/>
      <dgm:spPr/>
      <dgm:t>
        <a:bodyPr/>
        <a:lstStyle/>
        <a:p>
          <a:endParaRPr lang="en-US"/>
        </a:p>
      </dgm:t>
    </dgm:pt>
    <dgm:pt modelId="{8B85A489-F61B-4E1B-956A-A826B013581D}">
      <dgm:prSet/>
      <dgm:spPr/>
      <dgm:t>
        <a:bodyPr/>
        <a:lstStyle/>
        <a:p>
          <a:r>
            <a:rPr lang="en-GB" u="sng"/>
            <a:t>Lecturer’s Name</a:t>
          </a:r>
          <a:r>
            <a:rPr lang="en-GB" b="1" i="1"/>
            <a:t>: DR Shepherd </a:t>
          </a:r>
          <a:r>
            <a:rPr lang="en-GB" b="1" i="1" err="1"/>
            <a:t>ziko</a:t>
          </a:r>
          <a:endParaRPr lang="en-US"/>
        </a:p>
      </dgm:t>
    </dgm:pt>
    <dgm:pt modelId="{6FE2B906-14B5-483E-9753-DB30D8D78CFE}" type="parTrans" cxnId="{10472A95-A025-47A8-BD56-8DB343AD9E5C}">
      <dgm:prSet/>
      <dgm:spPr/>
      <dgm:t>
        <a:bodyPr/>
        <a:lstStyle/>
        <a:p>
          <a:endParaRPr lang="en-US"/>
        </a:p>
      </dgm:t>
    </dgm:pt>
    <dgm:pt modelId="{1AF4933C-086A-4D73-A8A5-E6F8F0FC0B75}" type="sibTrans" cxnId="{10472A95-A025-47A8-BD56-8DB343AD9E5C}">
      <dgm:prSet/>
      <dgm:spPr/>
      <dgm:t>
        <a:bodyPr/>
        <a:lstStyle/>
        <a:p>
          <a:endParaRPr lang="en-US"/>
        </a:p>
      </dgm:t>
    </dgm:pt>
    <dgm:pt modelId="{ECF79066-8D67-F04E-8183-2C7A01595D33}" type="pres">
      <dgm:prSet presAssocID="{AF6472D1-3BD3-4084-AB84-780758F39227}" presName="linear" presStyleCnt="0">
        <dgm:presLayoutVars>
          <dgm:animLvl val="lvl"/>
          <dgm:resizeHandles val="exact"/>
        </dgm:presLayoutVars>
      </dgm:prSet>
      <dgm:spPr/>
    </dgm:pt>
    <dgm:pt modelId="{92EF63F9-A7FE-0A41-BDB8-2981ED785A75}" type="pres">
      <dgm:prSet presAssocID="{4F5D5840-3E40-4C14-BB26-1C04800A87F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EAB9A8E-0632-0840-8E1F-B376ADB3C292}" type="pres">
      <dgm:prSet presAssocID="{3D8203D3-1193-4D62-9973-8ACB87E598A3}" presName="spacer" presStyleCnt="0"/>
      <dgm:spPr/>
    </dgm:pt>
    <dgm:pt modelId="{17443DA2-D10F-9148-A726-A4F65F800FAD}" type="pres">
      <dgm:prSet presAssocID="{CABAB370-59A5-4D6D-B64B-0DE27A93E70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B815804-2D3B-7C4D-AAFD-55DE42E47D18}" type="pres">
      <dgm:prSet presAssocID="{6821C65F-E1F6-40CC-996C-4DA7F8C8EACD}" presName="spacer" presStyleCnt="0"/>
      <dgm:spPr/>
    </dgm:pt>
    <dgm:pt modelId="{D8F10714-14E1-8245-9389-0D3FFD7F7E01}" type="pres">
      <dgm:prSet presAssocID="{EB2D7EC3-F7CB-4F7D-9138-07C05C24B16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4346145-28EB-6544-818B-EFCDD011418E}" type="pres">
      <dgm:prSet presAssocID="{2A1B1B3C-B2CB-43C4-B55B-FC0B8C780E30}" presName="spacer" presStyleCnt="0"/>
      <dgm:spPr/>
    </dgm:pt>
    <dgm:pt modelId="{1A4F97AE-192C-FC47-AFAB-9C8576B7A82C}" type="pres">
      <dgm:prSet presAssocID="{578CD4E8-FB78-47EB-BB4A-4455E58AF3B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1F1BAC4-C328-9C44-85B1-6B84834C06E6}" type="pres">
      <dgm:prSet presAssocID="{8DC5D46F-B3CD-47EB-AAD8-7992047EA260}" presName="spacer" presStyleCnt="0"/>
      <dgm:spPr/>
    </dgm:pt>
    <dgm:pt modelId="{95246BC1-DAB1-9A40-8B5F-746B8EDBEC51}" type="pres">
      <dgm:prSet presAssocID="{0CA7A778-3C59-4920-9211-2C3C630852C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DF205BA-B277-CC4A-84F4-6E7AF22C703A}" type="pres">
      <dgm:prSet presAssocID="{BFBF6C0B-325C-480F-9BC6-63E9F380F988}" presName="spacer" presStyleCnt="0"/>
      <dgm:spPr/>
    </dgm:pt>
    <dgm:pt modelId="{91A23EFB-41EE-A440-867D-B926E3A54A2E}" type="pres">
      <dgm:prSet presAssocID="{8B85A489-F61B-4E1B-956A-A826B013581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386B007-3744-4C4C-8A8A-6632898B94FB}" srcId="{AF6472D1-3BD3-4084-AB84-780758F39227}" destId="{578CD4E8-FB78-47EB-BB4A-4455E58AF3B2}" srcOrd="3" destOrd="0" parTransId="{1A168621-9EE6-4B8C-84AD-CAC421116604}" sibTransId="{8DC5D46F-B3CD-47EB-AAD8-7992047EA260}"/>
    <dgm:cxn modelId="{60A06424-3117-497E-8589-4CB50A1841ED}" srcId="{AF6472D1-3BD3-4084-AB84-780758F39227}" destId="{EB2D7EC3-F7CB-4F7D-9138-07C05C24B16A}" srcOrd="2" destOrd="0" parTransId="{161D0CC3-2B89-4E77-ABC4-653593C038CD}" sibTransId="{2A1B1B3C-B2CB-43C4-B55B-FC0B8C780E30}"/>
    <dgm:cxn modelId="{1C1D6933-4E89-1948-B949-20FEE9D7A395}" type="presOf" srcId="{0CA7A778-3C59-4920-9211-2C3C630852CE}" destId="{95246BC1-DAB1-9A40-8B5F-746B8EDBEC51}" srcOrd="0" destOrd="0" presId="urn:microsoft.com/office/officeart/2005/8/layout/vList2"/>
    <dgm:cxn modelId="{0C731D3A-E0BB-C740-AC47-FD97DF93143A}" type="presOf" srcId="{578CD4E8-FB78-47EB-BB4A-4455E58AF3B2}" destId="{1A4F97AE-192C-FC47-AFAB-9C8576B7A82C}" srcOrd="0" destOrd="0" presId="urn:microsoft.com/office/officeart/2005/8/layout/vList2"/>
    <dgm:cxn modelId="{6CAE013C-7B1E-C744-83FF-24A76CF4783E}" type="presOf" srcId="{AF6472D1-3BD3-4084-AB84-780758F39227}" destId="{ECF79066-8D67-F04E-8183-2C7A01595D33}" srcOrd="0" destOrd="0" presId="urn:microsoft.com/office/officeart/2005/8/layout/vList2"/>
    <dgm:cxn modelId="{B63C8569-7C6E-3142-873B-BBA39EDEECD2}" type="presOf" srcId="{4F5D5840-3E40-4C14-BB26-1C04800A87FC}" destId="{92EF63F9-A7FE-0A41-BDB8-2981ED785A75}" srcOrd="0" destOrd="0" presId="urn:microsoft.com/office/officeart/2005/8/layout/vList2"/>
    <dgm:cxn modelId="{10472A95-A025-47A8-BD56-8DB343AD9E5C}" srcId="{AF6472D1-3BD3-4084-AB84-780758F39227}" destId="{8B85A489-F61B-4E1B-956A-A826B013581D}" srcOrd="5" destOrd="0" parTransId="{6FE2B906-14B5-483E-9753-DB30D8D78CFE}" sibTransId="{1AF4933C-086A-4D73-A8A5-E6F8F0FC0B75}"/>
    <dgm:cxn modelId="{069FC2A3-BF4D-4B1C-854E-89347DFDFFE2}" srcId="{AF6472D1-3BD3-4084-AB84-780758F39227}" destId="{0CA7A778-3C59-4920-9211-2C3C630852CE}" srcOrd="4" destOrd="0" parTransId="{E08DC6D9-1A28-49FB-ADB9-F43EBE78C0B0}" sibTransId="{BFBF6C0B-325C-480F-9BC6-63E9F380F988}"/>
    <dgm:cxn modelId="{9ACCABAC-A95B-9F4D-9861-EE7577396859}" type="presOf" srcId="{EB2D7EC3-F7CB-4F7D-9138-07C05C24B16A}" destId="{D8F10714-14E1-8245-9389-0D3FFD7F7E01}" srcOrd="0" destOrd="0" presId="urn:microsoft.com/office/officeart/2005/8/layout/vList2"/>
    <dgm:cxn modelId="{65EA0CB9-0754-47F2-A7E8-1755D363B716}" srcId="{AF6472D1-3BD3-4084-AB84-780758F39227}" destId="{CABAB370-59A5-4D6D-B64B-0DE27A93E706}" srcOrd="1" destOrd="0" parTransId="{4E738808-76F9-445A-9D87-726C51CB48AB}" sibTransId="{6821C65F-E1F6-40CC-996C-4DA7F8C8EACD}"/>
    <dgm:cxn modelId="{5F1DE8BF-D05E-454D-81C9-DF2755EBCFC4}" type="presOf" srcId="{8B85A489-F61B-4E1B-956A-A826B013581D}" destId="{91A23EFB-41EE-A440-867D-B926E3A54A2E}" srcOrd="0" destOrd="0" presId="urn:microsoft.com/office/officeart/2005/8/layout/vList2"/>
    <dgm:cxn modelId="{1D184FC6-38D5-4EE3-856D-E1ABB89C8F0B}" srcId="{AF6472D1-3BD3-4084-AB84-780758F39227}" destId="{4F5D5840-3E40-4C14-BB26-1C04800A87FC}" srcOrd="0" destOrd="0" parTransId="{459DC49B-26B3-41C9-80E1-D2D75BD5F877}" sibTransId="{3D8203D3-1193-4D62-9973-8ACB87E598A3}"/>
    <dgm:cxn modelId="{CA5329E4-4A4D-EB45-A842-F296A9511EA4}" type="presOf" srcId="{CABAB370-59A5-4D6D-B64B-0DE27A93E706}" destId="{17443DA2-D10F-9148-A726-A4F65F800FAD}" srcOrd="0" destOrd="0" presId="urn:microsoft.com/office/officeart/2005/8/layout/vList2"/>
    <dgm:cxn modelId="{0F6A2757-3357-7D46-9408-FE4512E5473B}" type="presParOf" srcId="{ECF79066-8D67-F04E-8183-2C7A01595D33}" destId="{92EF63F9-A7FE-0A41-BDB8-2981ED785A75}" srcOrd="0" destOrd="0" presId="urn:microsoft.com/office/officeart/2005/8/layout/vList2"/>
    <dgm:cxn modelId="{F7390557-D476-DA42-B830-8AA3F0D8F5FC}" type="presParOf" srcId="{ECF79066-8D67-F04E-8183-2C7A01595D33}" destId="{7EAB9A8E-0632-0840-8E1F-B376ADB3C292}" srcOrd="1" destOrd="0" presId="urn:microsoft.com/office/officeart/2005/8/layout/vList2"/>
    <dgm:cxn modelId="{666262F5-4F3D-EE4E-9B15-E789EE786728}" type="presParOf" srcId="{ECF79066-8D67-F04E-8183-2C7A01595D33}" destId="{17443DA2-D10F-9148-A726-A4F65F800FAD}" srcOrd="2" destOrd="0" presId="urn:microsoft.com/office/officeart/2005/8/layout/vList2"/>
    <dgm:cxn modelId="{27328A0D-7A23-5C49-ADF0-B48D1C37F24F}" type="presParOf" srcId="{ECF79066-8D67-F04E-8183-2C7A01595D33}" destId="{6B815804-2D3B-7C4D-AAFD-55DE42E47D18}" srcOrd="3" destOrd="0" presId="urn:microsoft.com/office/officeart/2005/8/layout/vList2"/>
    <dgm:cxn modelId="{65B8F8BB-14E2-8F46-ABE0-F9DF6C1A337F}" type="presParOf" srcId="{ECF79066-8D67-F04E-8183-2C7A01595D33}" destId="{D8F10714-14E1-8245-9389-0D3FFD7F7E01}" srcOrd="4" destOrd="0" presId="urn:microsoft.com/office/officeart/2005/8/layout/vList2"/>
    <dgm:cxn modelId="{AA261E96-7658-5844-ABF1-C3BE969CD399}" type="presParOf" srcId="{ECF79066-8D67-F04E-8183-2C7A01595D33}" destId="{44346145-28EB-6544-818B-EFCDD011418E}" srcOrd="5" destOrd="0" presId="urn:microsoft.com/office/officeart/2005/8/layout/vList2"/>
    <dgm:cxn modelId="{C79D5C5A-FBA6-4648-80E6-C28EC537EF46}" type="presParOf" srcId="{ECF79066-8D67-F04E-8183-2C7A01595D33}" destId="{1A4F97AE-192C-FC47-AFAB-9C8576B7A82C}" srcOrd="6" destOrd="0" presId="urn:microsoft.com/office/officeart/2005/8/layout/vList2"/>
    <dgm:cxn modelId="{99F6F859-27EF-4549-A54B-F4AB1B8A6443}" type="presParOf" srcId="{ECF79066-8D67-F04E-8183-2C7A01595D33}" destId="{D1F1BAC4-C328-9C44-85B1-6B84834C06E6}" srcOrd="7" destOrd="0" presId="urn:microsoft.com/office/officeart/2005/8/layout/vList2"/>
    <dgm:cxn modelId="{7AE34C97-3DF9-B046-BD73-48760550703F}" type="presParOf" srcId="{ECF79066-8D67-F04E-8183-2C7A01595D33}" destId="{95246BC1-DAB1-9A40-8B5F-746B8EDBEC51}" srcOrd="8" destOrd="0" presId="urn:microsoft.com/office/officeart/2005/8/layout/vList2"/>
    <dgm:cxn modelId="{79F89C2A-E87E-4F4E-85C8-6107B623B382}" type="presParOf" srcId="{ECF79066-8D67-F04E-8183-2C7A01595D33}" destId="{3DF205BA-B277-CC4A-84F4-6E7AF22C703A}" srcOrd="9" destOrd="0" presId="urn:microsoft.com/office/officeart/2005/8/layout/vList2"/>
    <dgm:cxn modelId="{CC9D94BD-F7E5-E54C-B3FB-78E4E7362CCD}" type="presParOf" srcId="{ECF79066-8D67-F04E-8183-2C7A01595D33}" destId="{91A23EFB-41EE-A440-867D-B926E3A54A2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C9179D-0B64-41E4-BE19-42180A28BF9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EEEADB-E24B-4BC2-B497-9DB6864783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Temperament </a:t>
          </a:r>
          <a:endParaRPr lang="en-US"/>
        </a:p>
      </dgm:t>
    </dgm:pt>
    <dgm:pt modelId="{BCC302C6-23BF-400D-8DBC-CBFD3AB5AFEF}" type="parTrans" cxnId="{EA0B9D47-46B0-45CC-9285-8AE52E24E939}">
      <dgm:prSet/>
      <dgm:spPr/>
      <dgm:t>
        <a:bodyPr/>
        <a:lstStyle/>
        <a:p>
          <a:endParaRPr lang="en-US"/>
        </a:p>
      </dgm:t>
    </dgm:pt>
    <dgm:pt modelId="{8BFE4CED-FB36-4A42-845A-4FD8C8F2D5DE}" type="sibTrans" cxnId="{EA0B9D47-46B0-45CC-9285-8AE52E24E939}">
      <dgm:prSet/>
      <dgm:spPr/>
      <dgm:t>
        <a:bodyPr/>
        <a:lstStyle/>
        <a:p>
          <a:endParaRPr lang="en-US"/>
        </a:p>
      </dgm:t>
    </dgm:pt>
    <dgm:pt modelId="{0779272A-8484-42D8-82E3-DD25F6BD5B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Brain development </a:t>
          </a:r>
          <a:endParaRPr lang="en-US"/>
        </a:p>
      </dgm:t>
    </dgm:pt>
    <dgm:pt modelId="{CBF9006C-5BA1-458C-9035-ACCF87BDCC7E}" type="parTrans" cxnId="{E6E6CAB3-E16C-49B5-A80B-29509254746B}">
      <dgm:prSet/>
      <dgm:spPr/>
      <dgm:t>
        <a:bodyPr/>
        <a:lstStyle/>
        <a:p>
          <a:endParaRPr lang="en-US"/>
        </a:p>
      </dgm:t>
    </dgm:pt>
    <dgm:pt modelId="{905AD6A8-4D0B-43AF-97D0-8C681E5E0501}" type="sibTrans" cxnId="{E6E6CAB3-E16C-49B5-A80B-29509254746B}">
      <dgm:prSet/>
      <dgm:spPr/>
      <dgm:t>
        <a:bodyPr/>
        <a:lstStyle/>
        <a:p>
          <a:endParaRPr lang="en-US"/>
        </a:p>
      </dgm:t>
    </dgm:pt>
    <dgm:pt modelId="{99FBD24B-BBE8-4EA0-AA14-05E5E8A1AC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Emotional regulation </a:t>
          </a:r>
          <a:endParaRPr lang="en-US"/>
        </a:p>
      </dgm:t>
    </dgm:pt>
    <dgm:pt modelId="{5ED3B8A9-13E6-47E3-A657-ABA3E2A71674}" type="parTrans" cxnId="{CDD3D0EF-E205-48AC-83F6-1CCF876157FF}">
      <dgm:prSet/>
      <dgm:spPr/>
      <dgm:t>
        <a:bodyPr/>
        <a:lstStyle/>
        <a:p>
          <a:endParaRPr lang="en-US"/>
        </a:p>
      </dgm:t>
    </dgm:pt>
    <dgm:pt modelId="{4F5CFB25-10C2-44EA-9AF2-A261BFF5AF27}" type="sibTrans" cxnId="{CDD3D0EF-E205-48AC-83F6-1CCF876157FF}">
      <dgm:prSet/>
      <dgm:spPr/>
      <dgm:t>
        <a:bodyPr/>
        <a:lstStyle/>
        <a:p>
          <a:endParaRPr lang="en-US"/>
        </a:p>
      </dgm:t>
    </dgm:pt>
    <dgm:pt modelId="{AD8A66E9-AC35-4312-ADC6-38279C9371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Sleep difficulties </a:t>
          </a:r>
          <a:endParaRPr lang="en-US"/>
        </a:p>
      </dgm:t>
    </dgm:pt>
    <dgm:pt modelId="{2B0801AE-5D7D-4A52-9B34-99DEB2A1E5DB}" type="parTrans" cxnId="{FC178F22-0D0D-4FF4-B73A-93E96911C522}">
      <dgm:prSet/>
      <dgm:spPr/>
      <dgm:t>
        <a:bodyPr/>
        <a:lstStyle/>
        <a:p>
          <a:endParaRPr lang="en-US"/>
        </a:p>
      </dgm:t>
    </dgm:pt>
    <dgm:pt modelId="{9269F3EA-BB76-4F86-8DC6-56DBE18F4C48}" type="sibTrans" cxnId="{FC178F22-0D0D-4FF4-B73A-93E96911C522}">
      <dgm:prSet/>
      <dgm:spPr/>
      <dgm:t>
        <a:bodyPr/>
        <a:lstStyle/>
        <a:p>
          <a:endParaRPr lang="en-US"/>
        </a:p>
      </dgm:t>
    </dgm:pt>
    <dgm:pt modelId="{63A0E204-A3DA-4872-ACE4-A4DA8BC1779F}" type="pres">
      <dgm:prSet presAssocID="{AFC9179D-0B64-41E4-BE19-42180A28BF9C}" presName="root" presStyleCnt="0">
        <dgm:presLayoutVars>
          <dgm:dir/>
          <dgm:resizeHandles val="exact"/>
        </dgm:presLayoutVars>
      </dgm:prSet>
      <dgm:spPr/>
    </dgm:pt>
    <dgm:pt modelId="{F3CA2FD3-054F-433A-B164-1EB66F11E44B}" type="pres">
      <dgm:prSet presAssocID="{34EEEADB-E24B-4BC2-B497-9DB68647832F}" presName="compNode" presStyleCnt="0"/>
      <dgm:spPr/>
    </dgm:pt>
    <dgm:pt modelId="{A3470E1F-98F2-4DF1-98AF-A9118D61951D}" type="pres">
      <dgm:prSet presAssocID="{34EEEADB-E24B-4BC2-B497-9DB68647832F}" presName="bgRect" presStyleLbl="bgShp" presStyleIdx="0" presStyleCnt="4"/>
      <dgm:spPr/>
    </dgm:pt>
    <dgm:pt modelId="{40CCC2B6-B2D3-4E79-BFDE-6C05B4E2EB3F}" type="pres">
      <dgm:prSet presAssocID="{34EEEADB-E24B-4BC2-B497-9DB68647832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39238BB9-5DA9-485E-B5CA-522E250C0A7D}" type="pres">
      <dgm:prSet presAssocID="{34EEEADB-E24B-4BC2-B497-9DB68647832F}" presName="spaceRect" presStyleCnt="0"/>
      <dgm:spPr/>
    </dgm:pt>
    <dgm:pt modelId="{8D966D23-6CBD-4B8E-924B-9021C3EAD45A}" type="pres">
      <dgm:prSet presAssocID="{34EEEADB-E24B-4BC2-B497-9DB68647832F}" presName="parTx" presStyleLbl="revTx" presStyleIdx="0" presStyleCnt="4">
        <dgm:presLayoutVars>
          <dgm:chMax val="0"/>
          <dgm:chPref val="0"/>
        </dgm:presLayoutVars>
      </dgm:prSet>
      <dgm:spPr/>
    </dgm:pt>
    <dgm:pt modelId="{1C7547B4-9FC8-4026-B590-8CA7539C3254}" type="pres">
      <dgm:prSet presAssocID="{8BFE4CED-FB36-4A42-845A-4FD8C8F2D5DE}" presName="sibTrans" presStyleCnt="0"/>
      <dgm:spPr/>
    </dgm:pt>
    <dgm:pt modelId="{739F5E1A-C4E8-4AA5-A9CB-B4D7A237ABCD}" type="pres">
      <dgm:prSet presAssocID="{0779272A-8484-42D8-82E3-DD25F6BD5B17}" presName="compNode" presStyleCnt="0"/>
      <dgm:spPr/>
    </dgm:pt>
    <dgm:pt modelId="{AE2C231C-111C-44CF-B376-C1D7F1157D64}" type="pres">
      <dgm:prSet presAssocID="{0779272A-8484-42D8-82E3-DD25F6BD5B17}" presName="bgRect" presStyleLbl="bgShp" presStyleIdx="1" presStyleCnt="4"/>
      <dgm:spPr/>
    </dgm:pt>
    <dgm:pt modelId="{8F60192B-BA68-4E7E-A3D1-70F69E2FBF06}" type="pres">
      <dgm:prSet presAssocID="{0779272A-8484-42D8-82E3-DD25F6BD5B1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0162AA4-9CA8-4FB6-9DA1-E8699785E391}" type="pres">
      <dgm:prSet presAssocID="{0779272A-8484-42D8-82E3-DD25F6BD5B17}" presName="spaceRect" presStyleCnt="0"/>
      <dgm:spPr/>
    </dgm:pt>
    <dgm:pt modelId="{91D3076D-84A4-44BB-B483-865AFE4E9375}" type="pres">
      <dgm:prSet presAssocID="{0779272A-8484-42D8-82E3-DD25F6BD5B17}" presName="parTx" presStyleLbl="revTx" presStyleIdx="1" presStyleCnt="4">
        <dgm:presLayoutVars>
          <dgm:chMax val="0"/>
          <dgm:chPref val="0"/>
        </dgm:presLayoutVars>
      </dgm:prSet>
      <dgm:spPr/>
    </dgm:pt>
    <dgm:pt modelId="{50226532-6078-4BD1-AF44-E8D758F20D60}" type="pres">
      <dgm:prSet presAssocID="{905AD6A8-4D0B-43AF-97D0-8C681E5E0501}" presName="sibTrans" presStyleCnt="0"/>
      <dgm:spPr/>
    </dgm:pt>
    <dgm:pt modelId="{25E65364-31F6-436E-9138-9FCD64E13AEC}" type="pres">
      <dgm:prSet presAssocID="{99FBD24B-BBE8-4EA0-AA14-05E5E8A1AC37}" presName="compNode" presStyleCnt="0"/>
      <dgm:spPr/>
    </dgm:pt>
    <dgm:pt modelId="{F34E6FE0-1BE3-40E0-A464-CBA751FD1E76}" type="pres">
      <dgm:prSet presAssocID="{99FBD24B-BBE8-4EA0-AA14-05E5E8A1AC37}" presName="bgRect" presStyleLbl="bgShp" presStyleIdx="2" presStyleCnt="4"/>
      <dgm:spPr/>
    </dgm:pt>
    <dgm:pt modelId="{FA044C85-E8DB-4B53-A380-D97CFFB4E831}" type="pres">
      <dgm:prSet presAssocID="{99FBD24B-BBE8-4EA0-AA14-05E5E8A1AC3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225C6C24-AEB2-4F08-8037-7AB86B2DE10D}" type="pres">
      <dgm:prSet presAssocID="{99FBD24B-BBE8-4EA0-AA14-05E5E8A1AC37}" presName="spaceRect" presStyleCnt="0"/>
      <dgm:spPr/>
    </dgm:pt>
    <dgm:pt modelId="{A66907D2-40A2-423C-84B0-6B9E12C4CD18}" type="pres">
      <dgm:prSet presAssocID="{99FBD24B-BBE8-4EA0-AA14-05E5E8A1AC37}" presName="parTx" presStyleLbl="revTx" presStyleIdx="2" presStyleCnt="4">
        <dgm:presLayoutVars>
          <dgm:chMax val="0"/>
          <dgm:chPref val="0"/>
        </dgm:presLayoutVars>
      </dgm:prSet>
      <dgm:spPr/>
    </dgm:pt>
    <dgm:pt modelId="{278765CC-229A-4A4B-958C-B0DC5372E8E6}" type="pres">
      <dgm:prSet presAssocID="{4F5CFB25-10C2-44EA-9AF2-A261BFF5AF27}" presName="sibTrans" presStyleCnt="0"/>
      <dgm:spPr/>
    </dgm:pt>
    <dgm:pt modelId="{500095F8-AB43-4A53-8521-1E2F6FD84AA0}" type="pres">
      <dgm:prSet presAssocID="{AD8A66E9-AC35-4312-ADC6-38279C937195}" presName="compNode" presStyleCnt="0"/>
      <dgm:spPr/>
    </dgm:pt>
    <dgm:pt modelId="{71F53872-9F81-42B4-973B-D9B69BC26810}" type="pres">
      <dgm:prSet presAssocID="{AD8A66E9-AC35-4312-ADC6-38279C937195}" presName="bgRect" presStyleLbl="bgShp" presStyleIdx="3" presStyleCnt="4"/>
      <dgm:spPr/>
    </dgm:pt>
    <dgm:pt modelId="{D15E34EA-FBA8-4396-830E-54F2236A17A9}" type="pres">
      <dgm:prSet presAssocID="{AD8A66E9-AC35-4312-ADC6-38279C93719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CC9DA5DE-1E75-4AB0-B694-D7B6A5280369}" type="pres">
      <dgm:prSet presAssocID="{AD8A66E9-AC35-4312-ADC6-38279C937195}" presName="spaceRect" presStyleCnt="0"/>
      <dgm:spPr/>
    </dgm:pt>
    <dgm:pt modelId="{4C269B07-0595-4937-A182-057CB1887C17}" type="pres">
      <dgm:prSet presAssocID="{AD8A66E9-AC35-4312-ADC6-38279C93719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C178F22-0D0D-4FF4-B73A-93E96911C522}" srcId="{AFC9179D-0B64-41E4-BE19-42180A28BF9C}" destId="{AD8A66E9-AC35-4312-ADC6-38279C937195}" srcOrd="3" destOrd="0" parTransId="{2B0801AE-5D7D-4A52-9B34-99DEB2A1E5DB}" sibTransId="{9269F3EA-BB76-4F86-8DC6-56DBE18F4C48}"/>
    <dgm:cxn modelId="{BEBDD02D-8836-CF47-B1C6-9913DF7A8EE4}" type="presOf" srcId="{AD8A66E9-AC35-4312-ADC6-38279C937195}" destId="{4C269B07-0595-4937-A182-057CB1887C17}" srcOrd="0" destOrd="0" presId="urn:microsoft.com/office/officeart/2018/2/layout/IconVerticalSolidList"/>
    <dgm:cxn modelId="{EA0B9D47-46B0-45CC-9285-8AE52E24E939}" srcId="{AFC9179D-0B64-41E4-BE19-42180A28BF9C}" destId="{34EEEADB-E24B-4BC2-B497-9DB68647832F}" srcOrd="0" destOrd="0" parTransId="{BCC302C6-23BF-400D-8DBC-CBFD3AB5AFEF}" sibTransId="{8BFE4CED-FB36-4A42-845A-4FD8C8F2D5DE}"/>
    <dgm:cxn modelId="{55D6605A-8879-0E48-91EB-CF1EC05A8824}" type="presOf" srcId="{34EEEADB-E24B-4BC2-B497-9DB68647832F}" destId="{8D966D23-6CBD-4B8E-924B-9021C3EAD45A}" srcOrd="0" destOrd="0" presId="urn:microsoft.com/office/officeart/2018/2/layout/IconVerticalSolidList"/>
    <dgm:cxn modelId="{59272A78-5FD3-BB4E-8478-16752ED603D2}" type="presOf" srcId="{AFC9179D-0B64-41E4-BE19-42180A28BF9C}" destId="{63A0E204-A3DA-4872-ACE4-A4DA8BC1779F}" srcOrd="0" destOrd="0" presId="urn:microsoft.com/office/officeart/2018/2/layout/IconVerticalSolidList"/>
    <dgm:cxn modelId="{143D6EA4-0C5C-2D4F-AD98-2ECD8B47D400}" type="presOf" srcId="{99FBD24B-BBE8-4EA0-AA14-05E5E8A1AC37}" destId="{A66907D2-40A2-423C-84B0-6B9E12C4CD18}" srcOrd="0" destOrd="0" presId="urn:microsoft.com/office/officeart/2018/2/layout/IconVerticalSolidList"/>
    <dgm:cxn modelId="{E6E6CAB3-E16C-49B5-A80B-29509254746B}" srcId="{AFC9179D-0B64-41E4-BE19-42180A28BF9C}" destId="{0779272A-8484-42D8-82E3-DD25F6BD5B17}" srcOrd="1" destOrd="0" parTransId="{CBF9006C-5BA1-458C-9035-ACCF87BDCC7E}" sibTransId="{905AD6A8-4D0B-43AF-97D0-8C681E5E0501}"/>
    <dgm:cxn modelId="{CDD3D0EF-E205-48AC-83F6-1CCF876157FF}" srcId="{AFC9179D-0B64-41E4-BE19-42180A28BF9C}" destId="{99FBD24B-BBE8-4EA0-AA14-05E5E8A1AC37}" srcOrd="2" destOrd="0" parTransId="{5ED3B8A9-13E6-47E3-A657-ABA3E2A71674}" sibTransId="{4F5CFB25-10C2-44EA-9AF2-A261BFF5AF27}"/>
    <dgm:cxn modelId="{3BA892F4-0DB9-194E-8B89-0977F7A163E2}" type="presOf" srcId="{0779272A-8484-42D8-82E3-DD25F6BD5B17}" destId="{91D3076D-84A4-44BB-B483-865AFE4E9375}" srcOrd="0" destOrd="0" presId="urn:microsoft.com/office/officeart/2018/2/layout/IconVerticalSolidList"/>
    <dgm:cxn modelId="{2AD300D1-16B4-AC4D-A79E-826E3E94225A}" type="presParOf" srcId="{63A0E204-A3DA-4872-ACE4-A4DA8BC1779F}" destId="{F3CA2FD3-054F-433A-B164-1EB66F11E44B}" srcOrd="0" destOrd="0" presId="urn:microsoft.com/office/officeart/2018/2/layout/IconVerticalSolidList"/>
    <dgm:cxn modelId="{9CD11A84-B6B9-6340-A59E-237A19CBBC80}" type="presParOf" srcId="{F3CA2FD3-054F-433A-B164-1EB66F11E44B}" destId="{A3470E1F-98F2-4DF1-98AF-A9118D61951D}" srcOrd="0" destOrd="0" presId="urn:microsoft.com/office/officeart/2018/2/layout/IconVerticalSolidList"/>
    <dgm:cxn modelId="{8E1AFE26-C361-1C4A-AE9A-837E4F56F9E9}" type="presParOf" srcId="{F3CA2FD3-054F-433A-B164-1EB66F11E44B}" destId="{40CCC2B6-B2D3-4E79-BFDE-6C05B4E2EB3F}" srcOrd="1" destOrd="0" presId="urn:microsoft.com/office/officeart/2018/2/layout/IconVerticalSolidList"/>
    <dgm:cxn modelId="{C683BC1F-3123-144A-BCFB-CA6420F85E19}" type="presParOf" srcId="{F3CA2FD3-054F-433A-B164-1EB66F11E44B}" destId="{39238BB9-5DA9-485E-B5CA-522E250C0A7D}" srcOrd="2" destOrd="0" presId="urn:microsoft.com/office/officeart/2018/2/layout/IconVerticalSolidList"/>
    <dgm:cxn modelId="{649A631E-BFE9-C743-AC0F-239C7D29F12A}" type="presParOf" srcId="{F3CA2FD3-054F-433A-B164-1EB66F11E44B}" destId="{8D966D23-6CBD-4B8E-924B-9021C3EAD45A}" srcOrd="3" destOrd="0" presId="urn:microsoft.com/office/officeart/2018/2/layout/IconVerticalSolidList"/>
    <dgm:cxn modelId="{1589D639-C0F7-9049-8CED-5831068DC04A}" type="presParOf" srcId="{63A0E204-A3DA-4872-ACE4-A4DA8BC1779F}" destId="{1C7547B4-9FC8-4026-B590-8CA7539C3254}" srcOrd="1" destOrd="0" presId="urn:microsoft.com/office/officeart/2018/2/layout/IconVerticalSolidList"/>
    <dgm:cxn modelId="{6F0F68C9-63F0-E940-A4B3-28D8A0C09690}" type="presParOf" srcId="{63A0E204-A3DA-4872-ACE4-A4DA8BC1779F}" destId="{739F5E1A-C4E8-4AA5-A9CB-B4D7A237ABCD}" srcOrd="2" destOrd="0" presId="urn:microsoft.com/office/officeart/2018/2/layout/IconVerticalSolidList"/>
    <dgm:cxn modelId="{BE628E03-EE3B-094A-90F2-1298A1019374}" type="presParOf" srcId="{739F5E1A-C4E8-4AA5-A9CB-B4D7A237ABCD}" destId="{AE2C231C-111C-44CF-B376-C1D7F1157D64}" srcOrd="0" destOrd="0" presId="urn:microsoft.com/office/officeart/2018/2/layout/IconVerticalSolidList"/>
    <dgm:cxn modelId="{C3561ACB-7698-4249-8482-6C9511BBA98F}" type="presParOf" srcId="{739F5E1A-C4E8-4AA5-A9CB-B4D7A237ABCD}" destId="{8F60192B-BA68-4E7E-A3D1-70F69E2FBF06}" srcOrd="1" destOrd="0" presId="urn:microsoft.com/office/officeart/2018/2/layout/IconVerticalSolidList"/>
    <dgm:cxn modelId="{BBE6DA02-1584-1A45-9DD9-91DF61620815}" type="presParOf" srcId="{739F5E1A-C4E8-4AA5-A9CB-B4D7A237ABCD}" destId="{90162AA4-9CA8-4FB6-9DA1-E8699785E391}" srcOrd="2" destOrd="0" presId="urn:microsoft.com/office/officeart/2018/2/layout/IconVerticalSolidList"/>
    <dgm:cxn modelId="{067D9657-6813-5B4F-A598-5D90DBBAE90B}" type="presParOf" srcId="{739F5E1A-C4E8-4AA5-A9CB-B4D7A237ABCD}" destId="{91D3076D-84A4-44BB-B483-865AFE4E9375}" srcOrd="3" destOrd="0" presId="urn:microsoft.com/office/officeart/2018/2/layout/IconVerticalSolidList"/>
    <dgm:cxn modelId="{618843E0-20D7-9240-8A52-7309C3AA4478}" type="presParOf" srcId="{63A0E204-A3DA-4872-ACE4-A4DA8BC1779F}" destId="{50226532-6078-4BD1-AF44-E8D758F20D60}" srcOrd="3" destOrd="0" presId="urn:microsoft.com/office/officeart/2018/2/layout/IconVerticalSolidList"/>
    <dgm:cxn modelId="{C1EAB5E5-42CB-5842-9399-A9AEF904A2D2}" type="presParOf" srcId="{63A0E204-A3DA-4872-ACE4-A4DA8BC1779F}" destId="{25E65364-31F6-436E-9138-9FCD64E13AEC}" srcOrd="4" destOrd="0" presId="urn:microsoft.com/office/officeart/2018/2/layout/IconVerticalSolidList"/>
    <dgm:cxn modelId="{9C1103E1-9420-4840-81AE-925DCDEDB556}" type="presParOf" srcId="{25E65364-31F6-436E-9138-9FCD64E13AEC}" destId="{F34E6FE0-1BE3-40E0-A464-CBA751FD1E76}" srcOrd="0" destOrd="0" presId="urn:microsoft.com/office/officeart/2018/2/layout/IconVerticalSolidList"/>
    <dgm:cxn modelId="{C55619DF-37CE-C140-B42C-FB932ED288D3}" type="presParOf" srcId="{25E65364-31F6-436E-9138-9FCD64E13AEC}" destId="{FA044C85-E8DB-4B53-A380-D97CFFB4E831}" srcOrd="1" destOrd="0" presId="urn:microsoft.com/office/officeart/2018/2/layout/IconVerticalSolidList"/>
    <dgm:cxn modelId="{E0241949-C439-4A4D-B9FA-06D46FAE0F7A}" type="presParOf" srcId="{25E65364-31F6-436E-9138-9FCD64E13AEC}" destId="{225C6C24-AEB2-4F08-8037-7AB86B2DE10D}" srcOrd="2" destOrd="0" presId="urn:microsoft.com/office/officeart/2018/2/layout/IconVerticalSolidList"/>
    <dgm:cxn modelId="{AF089CAF-AC5C-E840-9AE0-FD44C8D8738F}" type="presParOf" srcId="{25E65364-31F6-436E-9138-9FCD64E13AEC}" destId="{A66907D2-40A2-423C-84B0-6B9E12C4CD18}" srcOrd="3" destOrd="0" presId="urn:microsoft.com/office/officeart/2018/2/layout/IconVerticalSolidList"/>
    <dgm:cxn modelId="{7918094E-3730-C64A-BA92-90307262062E}" type="presParOf" srcId="{63A0E204-A3DA-4872-ACE4-A4DA8BC1779F}" destId="{278765CC-229A-4A4B-958C-B0DC5372E8E6}" srcOrd="5" destOrd="0" presId="urn:microsoft.com/office/officeart/2018/2/layout/IconVerticalSolidList"/>
    <dgm:cxn modelId="{7657A8EB-BF65-8644-B31B-A57A9CA73DDC}" type="presParOf" srcId="{63A0E204-A3DA-4872-ACE4-A4DA8BC1779F}" destId="{500095F8-AB43-4A53-8521-1E2F6FD84AA0}" srcOrd="6" destOrd="0" presId="urn:microsoft.com/office/officeart/2018/2/layout/IconVerticalSolidList"/>
    <dgm:cxn modelId="{D5E239AE-1253-6441-A8CD-7E94F0822A20}" type="presParOf" srcId="{500095F8-AB43-4A53-8521-1E2F6FD84AA0}" destId="{71F53872-9F81-42B4-973B-D9B69BC26810}" srcOrd="0" destOrd="0" presId="urn:microsoft.com/office/officeart/2018/2/layout/IconVerticalSolidList"/>
    <dgm:cxn modelId="{CC5BF1D4-AD56-074C-A188-AB3AA804440F}" type="presParOf" srcId="{500095F8-AB43-4A53-8521-1E2F6FD84AA0}" destId="{D15E34EA-FBA8-4396-830E-54F2236A17A9}" srcOrd="1" destOrd="0" presId="urn:microsoft.com/office/officeart/2018/2/layout/IconVerticalSolidList"/>
    <dgm:cxn modelId="{84F5D003-7347-1D49-A344-0D831D579FE3}" type="presParOf" srcId="{500095F8-AB43-4A53-8521-1E2F6FD84AA0}" destId="{CC9DA5DE-1E75-4AB0-B694-D7B6A5280369}" srcOrd="2" destOrd="0" presId="urn:microsoft.com/office/officeart/2018/2/layout/IconVerticalSolidList"/>
    <dgm:cxn modelId="{B631C8C4-6AF5-784D-A979-B6CE286590AA}" type="presParOf" srcId="{500095F8-AB43-4A53-8521-1E2F6FD84AA0}" destId="{4C269B07-0595-4937-A182-057CB1887C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BCFD6C-EEC3-445F-9A69-3B4BA54B7268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84B0654-11B1-469E-A8DE-1406700CB975}">
      <dgm:prSet/>
      <dgm:spPr/>
      <dgm:t>
        <a:bodyPr/>
        <a:lstStyle/>
        <a:p>
          <a:r>
            <a:rPr lang="en-US" b="1"/>
            <a:t>Isaac’s challenges stem largely from unresolved conflicts in earlier stages, which now affect his progress in Initiative vs Guilt (Erikson, 1950)•</a:t>
          </a:r>
          <a:endParaRPr lang="en-US"/>
        </a:p>
      </dgm:t>
    </dgm:pt>
    <dgm:pt modelId="{3DF1C9CE-4737-466B-B79F-E4AF45A323D1}" type="parTrans" cxnId="{44D759DE-7F21-46E0-817D-D08565587D94}">
      <dgm:prSet/>
      <dgm:spPr/>
      <dgm:t>
        <a:bodyPr/>
        <a:lstStyle/>
        <a:p>
          <a:endParaRPr lang="en-US"/>
        </a:p>
      </dgm:t>
    </dgm:pt>
    <dgm:pt modelId="{A7BBABA5-9D96-4257-A500-CA5FD19A4A8F}" type="sibTrans" cxnId="{44D759DE-7F21-46E0-817D-D08565587D94}">
      <dgm:prSet/>
      <dgm:spPr/>
      <dgm:t>
        <a:bodyPr/>
        <a:lstStyle/>
        <a:p>
          <a:endParaRPr lang="en-US"/>
        </a:p>
      </dgm:t>
    </dgm:pt>
    <dgm:pt modelId="{1FE74C19-7A31-4CBB-96D4-7140964E302D}">
      <dgm:prSet/>
      <dgm:spPr/>
      <dgm:t>
        <a:bodyPr/>
        <a:lstStyle/>
        <a:p>
          <a:r>
            <a:rPr lang="en-US" b="1"/>
            <a:t>Erikson’s theory shows we must first build trust and confidence before he can learn, socialise or speak more easily (Hoare, 2002)</a:t>
          </a:r>
          <a:endParaRPr lang="en-US"/>
        </a:p>
      </dgm:t>
    </dgm:pt>
    <dgm:pt modelId="{6BDC9597-4880-4135-96EB-567D64E4B16B}" type="parTrans" cxnId="{960BAA57-BE33-4EB6-8F52-40748026154C}">
      <dgm:prSet/>
      <dgm:spPr/>
      <dgm:t>
        <a:bodyPr/>
        <a:lstStyle/>
        <a:p>
          <a:endParaRPr lang="en-US"/>
        </a:p>
      </dgm:t>
    </dgm:pt>
    <dgm:pt modelId="{49E5817E-4086-4F98-9577-DEBBCB3EA2B2}" type="sibTrans" cxnId="{960BAA57-BE33-4EB6-8F52-40748026154C}">
      <dgm:prSet/>
      <dgm:spPr/>
      <dgm:t>
        <a:bodyPr/>
        <a:lstStyle/>
        <a:p>
          <a:endParaRPr lang="en-US"/>
        </a:p>
      </dgm:t>
    </dgm:pt>
    <dgm:pt modelId="{8E09F8A8-F3BB-4244-8A7A-EDD9101DBC50}">
      <dgm:prSet/>
      <dgm:spPr/>
      <dgm:t>
        <a:bodyPr/>
        <a:lstStyle/>
        <a:p>
          <a:r>
            <a:rPr lang="en-US" b="1"/>
            <a:t>Stable, encouraging relationships will help him build the belief that he is safe, capable and valued (Marcia, 2002)</a:t>
          </a:r>
          <a:endParaRPr lang="en-US"/>
        </a:p>
      </dgm:t>
    </dgm:pt>
    <dgm:pt modelId="{59FD573C-E9F6-4FB1-B7BC-DB0DBAACCCCE}" type="parTrans" cxnId="{D8C551BA-640A-4C6C-A41B-7EADD2C5F676}">
      <dgm:prSet/>
      <dgm:spPr/>
      <dgm:t>
        <a:bodyPr/>
        <a:lstStyle/>
        <a:p>
          <a:endParaRPr lang="en-US"/>
        </a:p>
      </dgm:t>
    </dgm:pt>
    <dgm:pt modelId="{0A9283E7-2817-4C7D-88FD-51C33F0F73C5}" type="sibTrans" cxnId="{D8C551BA-640A-4C6C-A41B-7EADD2C5F676}">
      <dgm:prSet/>
      <dgm:spPr/>
      <dgm:t>
        <a:bodyPr/>
        <a:lstStyle/>
        <a:p>
          <a:endParaRPr lang="en-US"/>
        </a:p>
      </dgm:t>
    </dgm:pt>
    <dgm:pt modelId="{55738192-B590-B64E-97CC-BA9C856E0E09}" type="pres">
      <dgm:prSet presAssocID="{02BCFD6C-EEC3-445F-9A69-3B4BA54B7268}" presName="vert0" presStyleCnt="0">
        <dgm:presLayoutVars>
          <dgm:dir/>
          <dgm:animOne val="branch"/>
          <dgm:animLvl val="lvl"/>
        </dgm:presLayoutVars>
      </dgm:prSet>
      <dgm:spPr/>
    </dgm:pt>
    <dgm:pt modelId="{FBD006DF-9FEF-564A-8CF8-E9D487557649}" type="pres">
      <dgm:prSet presAssocID="{E84B0654-11B1-469E-A8DE-1406700CB975}" presName="thickLine" presStyleLbl="alignNode1" presStyleIdx="0" presStyleCnt="3"/>
      <dgm:spPr/>
    </dgm:pt>
    <dgm:pt modelId="{C9BD1F1B-CCCF-1949-9BC5-8850D70C4F14}" type="pres">
      <dgm:prSet presAssocID="{E84B0654-11B1-469E-A8DE-1406700CB975}" presName="horz1" presStyleCnt="0"/>
      <dgm:spPr/>
    </dgm:pt>
    <dgm:pt modelId="{9033CA28-C9AD-FA4F-B497-EA2A363D7CD3}" type="pres">
      <dgm:prSet presAssocID="{E84B0654-11B1-469E-A8DE-1406700CB975}" presName="tx1" presStyleLbl="revTx" presStyleIdx="0" presStyleCnt="3"/>
      <dgm:spPr/>
    </dgm:pt>
    <dgm:pt modelId="{3B40C30E-9611-0F43-AF70-C24B62DF1580}" type="pres">
      <dgm:prSet presAssocID="{E84B0654-11B1-469E-A8DE-1406700CB975}" presName="vert1" presStyleCnt="0"/>
      <dgm:spPr/>
    </dgm:pt>
    <dgm:pt modelId="{C41FEF7B-D048-F145-8ABD-661D3E655571}" type="pres">
      <dgm:prSet presAssocID="{1FE74C19-7A31-4CBB-96D4-7140964E302D}" presName="thickLine" presStyleLbl="alignNode1" presStyleIdx="1" presStyleCnt="3"/>
      <dgm:spPr/>
    </dgm:pt>
    <dgm:pt modelId="{A635F957-D3C3-1C43-B0E0-85331FD8018F}" type="pres">
      <dgm:prSet presAssocID="{1FE74C19-7A31-4CBB-96D4-7140964E302D}" presName="horz1" presStyleCnt="0"/>
      <dgm:spPr/>
    </dgm:pt>
    <dgm:pt modelId="{44E14B06-C280-5B43-83AC-16D1356E813D}" type="pres">
      <dgm:prSet presAssocID="{1FE74C19-7A31-4CBB-96D4-7140964E302D}" presName="tx1" presStyleLbl="revTx" presStyleIdx="1" presStyleCnt="3"/>
      <dgm:spPr/>
    </dgm:pt>
    <dgm:pt modelId="{E051B75E-41ED-5344-9B0D-99E71F0E14CD}" type="pres">
      <dgm:prSet presAssocID="{1FE74C19-7A31-4CBB-96D4-7140964E302D}" presName="vert1" presStyleCnt="0"/>
      <dgm:spPr/>
    </dgm:pt>
    <dgm:pt modelId="{2D7BE3D7-277A-EC47-AE6C-64A13B23ABB7}" type="pres">
      <dgm:prSet presAssocID="{8E09F8A8-F3BB-4244-8A7A-EDD9101DBC50}" presName="thickLine" presStyleLbl="alignNode1" presStyleIdx="2" presStyleCnt="3"/>
      <dgm:spPr/>
    </dgm:pt>
    <dgm:pt modelId="{1F4620C8-6C4B-D040-B51C-73E054A8155E}" type="pres">
      <dgm:prSet presAssocID="{8E09F8A8-F3BB-4244-8A7A-EDD9101DBC50}" presName="horz1" presStyleCnt="0"/>
      <dgm:spPr/>
    </dgm:pt>
    <dgm:pt modelId="{4EB0C620-5A3E-4C4B-B738-8C06C7D74E54}" type="pres">
      <dgm:prSet presAssocID="{8E09F8A8-F3BB-4244-8A7A-EDD9101DBC50}" presName="tx1" presStyleLbl="revTx" presStyleIdx="2" presStyleCnt="3"/>
      <dgm:spPr/>
    </dgm:pt>
    <dgm:pt modelId="{C7A2E6B6-8159-2544-BEE8-A1426C16C06B}" type="pres">
      <dgm:prSet presAssocID="{8E09F8A8-F3BB-4244-8A7A-EDD9101DBC50}" presName="vert1" presStyleCnt="0"/>
      <dgm:spPr/>
    </dgm:pt>
  </dgm:ptLst>
  <dgm:cxnLst>
    <dgm:cxn modelId="{E437DB19-9852-7B4F-863B-0011A181D4AF}" type="presOf" srcId="{1FE74C19-7A31-4CBB-96D4-7140964E302D}" destId="{44E14B06-C280-5B43-83AC-16D1356E813D}" srcOrd="0" destOrd="0" presId="urn:microsoft.com/office/officeart/2008/layout/LinedList"/>
    <dgm:cxn modelId="{960BAA57-BE33-4EB6-8F52-40748026154C}" srcId="{02BCFD6C-EEC3-445F-9A69-3B4BA54B7268}" destId="{1FE74C19-7A31-4CBB-96D4-7140964E302D}" srcOrd="1" destOrd="0" parTransId="{6BDC9597-4880-4135-96EB-567D64E4B16B}" sibTransId="{49E5817E-4086-4F98-9577-DEBBCB3EA2B2}"/>
    <dgm:cxn modelId="{870A4674-5BD1-EF48-BC68-8EF02140ADFF}" type="presOf" srcId="{02BCFD6C-EEC3-445F-9A69-3B4BA54B7268}" destId="{55738192-B590-B64E-97CC-BA9C856E0E09}" srcOrd="0" destOrd="0" presId="urn:microsoft.com/office/officeart/2008/layout/LinedList"/>
    <dgm:cxn modelId="{8D843BB2-1056-E941-BBCE-4A5549AC67BA}" type="presOf" srcId="{E84B0654-11B1-469E-A8DE-1406700CB975}" destId="{9033CA28-C9AD-FA4F-B497-EA2A363D7CD3}" srcOrd="0" destOrd="0" presId="urn:microsoft.com/office/officeart/2008/layout/LinedList"/>
    <dgm:cxn modelId="{D8C551BA-640A-4C6C-A41B-7EADD2C5F676}" srcId="{02BCFD6C-EEC3-445F-9A69-3B4BA54B7268}" destId="{8E09F8A8-F3BB-4244-8A7A-EDD9101DBC50}" srcOrd="2" destOrd="0" parTransId="{59FD573C-E9F6-4FB1-B7BC-DB0DBAACCCCE}" sibTransId="{0A9283E7-2817-4C7D-88FD-51C33F0F73C5}"/>
    <dgm:cxn modelId="{C5E98AD5-8775-FD44-B9CC-6056AFDA669C}" type="presOf" srcId="{8E09F8A8-F3BB-4244-8A7A-EDD9101DBC50}" destId="{4EB0C620-5A3E-4C4B-B738-8C06C7D74E54}" srcOrd="0" destOrd="0" presId="urn:microsoft.com/office/officeart/2008/layout/LinedList"/>
    <dgm:cxn modelId="{44D759DE-7F21-46E0-817D-D08565587D94}" srcId="{02BCFD6C-EEC3-445F-9A69-3B4BA54B7268}" destId="{E84B0654-11B1-469E-A8DE-1406700CB975}" srcOrd="0" destOrd="0" parTransId="{3DF1C9CE-4737-466B-B79F-E4AF45A323D1}" sibTransId="{A7BBABA5-9D96-4257-A500-CA5FD19A4A8F}"/>
    <dgm:cxn modelId="{A270D208-28FC-F949-9723-4C93F3B8EC1C}" type="presParOf" srcId="{55738192-B590-B64E-97CC-BA9C856E0E09}" destId="{FBD006DF-9FEF-564A-8CF8-E9D487557649}" srcOrd="0" destOrd="0" presId="urn:microsoft.com/office/officeart/2008/layout/LinedList"/>
    <dgm:cxn modelId="{FB25A8FB-6840-A743-9F31-9F3C54CD91FD}" type="presParOf" srcId="{55738192-B590-B64E-97CC-BA9C856E0E09}" destId="{C9BD1F1B-CCCF-1949-9BC5-8850D70C4F14}" srcOrd="1" destOrd="0" presId="urn:microsoft.com/office/officeart/2008/layout/LinedList"/>
    <dgm:cxn modelId="{4E61BBF1-C18E-724D-ACD4-C1535C976883}" type="presParOf" srcId="{C9BD1F1B-CCCF-1949-9BC5-8850D70C4F14}" destId="{9033CA28-C9AD-FA4F-B497-EA2A363D7CD3}" srcOrd="0" destOrd="0" presId="urn:microsoft.com/office/officeart/2008/layout/LinedList"/>
    <dgm:cxn modelId="{7047012D-ABC8-0D42-AC8A-9A249713F22E}" type="presParOf" srcId="{C9BD1F1B-CCCF-1949-9BC5-8850D70C4F14}" destId="{3B40C30E-9611-0F43-AF70-C24B62DF1580}" srcOrd="1" destOrd="0" presId="urn:microsoft.com/office/officeart/2008/layout/LinedList"/>
    <dgm:cxn modelId="{924716F4-4F71-6447-8215-7C55174F7A49}" type="presParOf" srcId="{55738192-B590-B64E-97CC-BA9C856E0E09}" destId="{C41FEF7B-D048-F145-8ABD-661D3E655571}" srcOrd="2" destOrd="0" presId="urn:microsoft.com/office/officeart/2008/layout/LinedList"/>
    <dgm:cxn modelId="{6D0354E0-2956-694C-9083-1C57D0537718}" type="presParOf" srcId="{55738192-B590-B64E-97CC-BA9C856E0E09}" destId="{A635F957-D3C3-1C43-B0E0-85331FD8018F}" srcOrd="3" destOrd="0" presId="urn:microsoft.com/office/officeart/2008/layout/LinedList"/>
    <dgm:cxn modelId="{FDA7DF60-12C3-1047-98E6-1789614C0D7D}" type="presParOf" srcId="{A635F957-D3C3-1C43-B0E0-85331FD8018F}" destId="{44E14B06-C280-5B43-83AC-16D1356E813D}" srcOrd="0" destOrd="0" presId="urn:microsoft.com/office/officeart/2008/layout/LinedList"/>
    <dgm:cxn modelId="{FCA22082-D7CA-7248-BB3A-F8CC2E09396E}" type="presParOf" srcId="{A635F957-D3C3-1C43-B0E0-85331FD8018F}" destId="{E051B75E-41ED-5344-9B0D-99E71F0E14CD}" srcOrd="1" destOrd="0" presId="urn:microsoft.com/office/officeart/2008/layout/LinedList"/>
    <dgm:cxn modelId="{05A3423B-B206-064C-8068-E08B07EEFB8C}" type="presParOf" srcId="{55738192-B590-B64E-97CC-BA9C856E0E09}" destId="{2D7BE3D7-277A-EC47-AE6C-64A13B23ABB7}" srcOrd="4" destOrd="0" presId="urn:microsoft.com/office/officeart/2008/layout/LinedList"/>
    <dgm:cxn modelId="{1F04A90F-8AAB-7942-8B70-74B16473C099}" type="presParOf" srcId="{55738192-B590-B64E-97CC-BA9C856E0E09}" destId="{1F4620C8-6C4B-D040-B51C-73E054A8155E}" srcOrd="5" destOrd="0" presId="urn:microsoft.com/office/officeart/2008/layout/LinedList"/>
    <dgm:cxn modelId="{C6A9789A-DEFE-2948-8F4C-B105F73A02AD}" type="presParOf" srcId="{1F4620C8-6C4B-D040-B51C-73E054A8155E}" destId="{4EB0C620-5A3E-4C4B-B738-8C06C7D74E54}" srcOrd="0" destOrd="0" presId="urn:microsoft.com/office/officeart/2008/layout/LinedList"/>
    <dgm:cxn modelId="{CE8C3013-96CE-8D4D-9FBD-D422391E0892}" type="presParOf" srcId="{1F4620C8-6C4B-D040-B51C-73E054A8155E}" destId="{C7A2E6B6-8159-2544-BEE8-A1426C16C0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F63F9-A7FE-0A41-BDB8-2981ED785A75}">
      <dsp:nvSpPr>
        <dsp:cNvPr id="0" name=""/>
        <dsp:cNvSpPr/>
      </dsp:nvSpPr>
      <dsp:spPr>
        <a:xfrm>
          <a:off x="0" y="827240"/>
          <a:ext cx="6666833" cy="57563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Module Title: </a:t>
          </a:r>
          <a:r>
            <a:rPr lang="en-GB" sz="2400" b="1" i="1" kern="1200"/>
            <a:t>Psychology in Health and Social care</a:t>
          </a:r>
          <a:endParaRPr lang="en-US" sz="2400" kern="1200"/>
        </a:p>
      </dsp:txBody>
      <dsp:txXfrm>
        <a:off x="28100" y="855340"/>
        <a:ext cx="6610633" cy="519439"/>
      </dsp:txXfrm>
    </dsp:sp>
    <dsp:sp modelId="{17443DA2-D10F-9148-A726-A4F65F800FAD}">
      <dsp:nvSpPr>
        <dsp:cNvPr id="0" name=""/>
        <dsp:cNvSpPr/>
      </dsp:nvSpPr>
      <dsp:spPr>
        <a:xfrm>
          <a:off x="0" y="1472000"/>
          <a:ext cx="6666833" cy="575639"/>
        </a:xfrm>
        <a:prstGeom prst="round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/>
            <a:t>Module Number</a:t>
          </a:r>
          <a:r>
            <a:rPr lang="en-GB" sz="2400" kern="1200"/>
            <a:t>: </a:t>
          </a:r>
          <a:r>
            <a:rPr lang="en-GB" sz="2400" b="1" i="1" kern="1200"/>
            <a:t>LCHS 4010 (LON)</a:t>
          </a:r>
          <a:endParaRPr lang="en-US" sz="2400" kern="1200"/>
        </a:p>
      </dsp:txBody>
      <dsp:txXfrm>
        <a:off x="28100" y="1500100"/>
        <a:ext cx="6610633" cy="519439"/>
      </dsp:txXfrm>
    </dsp:sp>
    <dsp:sp modelId="{D8F10714-14E1-8245-9389-0D3FFD7F7E01}">
      <dsp:nvSpPr>
        <dsp:cNvPr id="0" name=""/>
        <dsp:cNvSpPr/>
      </dsp:nvSpPr>
      <dsp:spPr>
        <a:xfrm>
          <a:off x="0" y="2116760"/>
          <a:ext cx="6666833" cy="575639"/>
        </a:xfrm>
        <a:prstGeom prst="round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/>
            <a:t>Assignment No</a:t>
          </a:r>
          <a:r>
            <a:rPr lang="en-GB" sz="2400" b="1" i="1" kern="1200"/>
            <a:t>:     ASSIGNMENT 1</a:t>
          </a:r>
          <a:endParaRPr lang="en-US" sz="2400" kern="1200"/>
        </a:p>
      </dsp:txBody>
      <dsp:txXfrm>
        <a:off x="28100" y="2144860"/>
        <a:ext cx="6610633" cy="519439"/>
      </dsp:txXfrm>
    </dsp:sp>
    <dsp:sp modelId="{1A4F97AE-192C-FC47-AFAB-9C8576B7A82C}">
      <dsp:nvSpPr>
        <dsp:cNvPr id="0" name=""/>
        <dsp:cNvSpPr/>
      </dsp:nvSpPr>
      <dsp:spPr>
        <a:xfrm>
          <a:off x="0" y="2761519"/>
          <a:ext cx="6666833" cy="575639"/>
        </a:xfrm>
        <a:prstGeom prst="round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/>
            <a:t>Student Name</a:t>
          </a:r>
          <a:r>
            <a:rPr lang="en-GB" sz="2400" b="1" i="1" kern="1200"/>
            <a:t>: Nadia ollson kasirye </a:t>
          </a:r>
          <a:endParaRPr lang="en-US" sz="2400" kern="1200"/>
        </a:p>
      </dsp:txBody>
      <dsp:txXfrm>
        <a:off x="28100" y="2789619"/>
        <a:ext cx="6610633" cy="519439"/>
      </dsp:txXfrm>
    </dsp:sp>
    <dsp:sp modelId="{95246BC1-DAB1-9A40-8B5F-746B8EDBEC51}">
      <dsp:nvSpPr>
        <dsp:cNvPr id="0" name=""/>
        <dsp:cNvSpPr/>
      </dsp:nvSpPr>
      <dsp:spPr>
        <a:xfrm>
          <a:off x="0" y="3406279"/>
          <a:ext cx="6666833" cy="575639"/>
        </a:xfrm>
        <a:prstGeom prst="round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/>
            <a:t>Student ID: </a:t>
          </a:r>
          <a:r>
            <a:rPr lang="en-GB" sz="2400" b="1" u="sng" kern="1200"/>
            <a:t>2415798</a:t>
          </a:r>
          <a:endParaRPr lang="en-US" sz="2400" kern="1200"/>
        </a:p>
      </dsp:txBody>
      <dsp:txXfrm>
        <a:off x="28100" y="3434379"/>
        <a:ext cx="6610633" cy="519439"/>
      </dsp:txXfrm>
    </dsp:sp>
    <dsp:sp modelId="{91A23EFB-41EE-A440-867D-B926E3A54A2E}">
      <dsp:nvSpPr>
        <dsp:cNvPr id="0" name=""/>
        <dsp:cNvSpPr/>
      </dsp:nvSpPr>
      <dsp:spPr>
        <a:xfrm>
          <a:off x="0" y="4051039"/>
          <a:ext cx="6666833" cy="57563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u="sng" kern="1200"/>
            <a:t>Lecturer’s Name</a:t>
          </a:r>
          <a:r>
            <a:rPr lang="en-GB" sz="2400" b="1" i="1" kern="1200"/>
            <a:t>: DR Shepherd </a:t>
          </a:r>
          <a:r>
            <a:rPr lang="en-GB" sz="2400" b="1" i="1" kern="1200" err="1"/>
            <a:t>ziko</a:t>
          </a:r>
          <a:endParaRPr lang="en-US" sz="2400" kern="1200"/>
        </a:p>
      </dsp:txBody>
      <dsp:txXfrm>
        <a:off x="28100" y="4079139"/>
        <a:ext cx="6610633" cy="519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70E1F-98F2-4DF1-98AF-A9118D61951D}">
      <dsp:nvSpPr>
        <dsp:cNvPr id="0" name=""/>
        <dsp:cNvSpPr/>
      </dsp:nvSpPr>
      <dsp:spPr>
        <a:xfrm>
          <a:off x="0" y="1529"/>
          <a:ext cx="5709331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CCC2B6-B2D3-4E79-BFDE-6C05B4E2EB3F}">
      <dsp:nvSpPr>
        <dsp:cNvPr id="0" name=""/>
        <dsp:cNvSpPr/>
      </dsp:nvSpPr>
      <dsp:spPr>
        <a:xfrm>
          <a:off x="234455" y="175917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66D23-6CBD-4B8E-924B-9021C3EAD45A}">
      <dsp:nvSpPr>
        <dsp:cNvPr id="0" name=""/>
        <dsp:cNvSpPr/>
      </dsp:nvSpPr>
      <dsp:spPr>
        <a:xfrm>
          <a:off x="895192" y="1529"/>
          <a:ext cx="4814138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Temperament </a:t>
          </a:r>
          <a:endParaRPr lang="en-US" sz="2200" kern="1200"/>
        </a:p>
      </dsp:txBody>
      <dsp:txXfrm>
        <a:off x="895192" y="1529"/>
        <a:ext cx="4814138" cy="775058"/>
      </dsp:txXfrm>
    </dsp:sp>
    <dsp:sp modelId="{AE2C231C-111C-44CF-B376-C1D7F1157D64}">
      <dsp:nvSpPr>
        <dsp:cNvPr id="0" name=""/>
        <dsp:cNvSpPr/>
      </dsp:nvSpPr>
      <dsp:spPr>
        <a:xfrm>
          <a:off x="0" y="970352"/>
          <a:ext cx="5709331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60192B-BA68-4E7E-A3D1-70F69E2FBF06}">
      <dsp:nvSpPr>
        <dsp:cNvPr id="0" name=""/>
        <dsp:cNvSpPr/>
      </dsp:nvSpPr>
      <dsp:spPr>
        <a:xfrm>
          <a:off x="234455" y="1144741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3076D-84A4-44BB-B483-865AFE4E9375}">
      <dsp:nvSpPr>
        <dsp:cNvPr id="0" name=""/>
        <dsp:cNvSpPr/>
      </dsp:nvSpPr>
      <dsp:spPr>
        <a:xfrm>
          <a:off x="895192" y="970352"/>
          <a:ext cx="4814138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Brain development </a:t>
          </a:r>
          <a:endParaRPr lang="en-US" sz="2200" kern="1200"/>
        </a:p>
      </dsp:txBody>
      <dsp:txXfrm>
        <a:off x="895192" y="970352"/>
        <a:ext cx="4814138" cy="775058"/>
      </dsp:txXfrm>
    </dsp:sp>
    <dsp:sp modelId="{F34E6FE0-1BE3-40E0-A464-CBA751FD1E76}">
      <dsp:nvSpPr>
        <dsp:cNvPr id="0" name=""/>
        <dsp:cNvSpPr/>
      </dsp:nvSpPr>
      <dsp:spPr>
        <a:xfrm>
          <a:off x="0" y="1939176"/>
          <a:ext cx="5709331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44C85-E8DB-4B53-A380-D97CFFB4E831}">
      <dsp:nvSpPr>
        <dsp:cNvPr id="0" name=""/>
        <dsp:cNvSpPr/>
      </dsp:nvSpPr>
      <dsp:spPr>
        <a:xfrm>
          <a:off x="234455" y="2113564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907D2-40A2-423C-84B0-6B9E12C4CD18}">
      <dsp:nvSpPr>
        <dsp:cNvPr id="0" name=""/>
        <dsp:cNvSpPr/>
      </dsp:nvSpPr>
      <dsp:spPr>
        <a:xfrm>
          <a:off x="895192" y="1939176"/>
          <a:ext cx="4814138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Emotional regulation </a:t>
          </a:r>
          <a:endParaRPr lang="en-US" sz="2200" kern="1200"/>
        </a:p>
      </dsp:txBody>
      <dsp:txXfrm>
        <a:off x="895192" y="1939176"/>
        <a:ext cx="4814138" cy="775058"/>
      </dsp:txXfrm>
    </dsp:sp>
    <dsp:sp modelId="{71F53872-9F81-42B4-973B-D9B69BC26810}">
      <dsp:nvSpPr>
        <dsp:cNvPr id="0" name=""/>
        <dsp:cNvSpPr/>
      </dsp:nvSpPr>
      <dsp:spPr>
        <a:xfrm>
          <a:off x="0" y="2907999"/>
          <a:ext cx="5709331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5E34EA-FBA8-4396-830E-54F2236A17A9}">
      <dsp:nvSpPr>
        <dsp:cNvPr id="0" name=""/>
        <dsp:cNvSpPr/>
      </dsp:nvSpPr>
      <dsp:spPr>
        <a:xfrm>
          <a:off x="234455" y="3082388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269B07-0595-4937-A182-057CB1887C17}">
      <dsp:nvSpPr>
        <dsp:cNvPr id="0" name=""/>
        <dsp:cNvSpPr/>
      </dsp:nvSpPr>
      <dsp:spPr>
        <a:xfrm>
          <a:off x="895192" y="2907999"/>
          <a:ext cx="4814138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Sleep difficulties </a:t>
          </a:r>
          <a:endParaRPr lang="en-US" sz="2200" kern="1200"/>
        </a:p>
      </dsp:txBody>
      <dsp:txXfrm>
        <a:off x="895192" y="2907999"/>
        <a:ext cx="4814138" cy="7750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006DF-9FEF-564A-8CF8-E9D487557649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33CA28-C9AD-FA4F-B497-EA2A363D7CD3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Isaac’s challenges stem largely from unresolved conflicts in earlier stages, which now affect his progress in Initiative vs Guilt (Erikson, 1950)•</a:t>
          </a:r>
          <a:endParaRPr lang="en-US" sz="2800" kern="1200"/>
        </a:p>
      </dsp:txBody>
      <dsp:txXfrm>
        <a:off x="0" y="2663"/>
        <a:ext cx="6666833" cy="1816197"/>
      </dsp:txXfrm>
    </dsp:sp>
    <dsp:sp modelId="{C41FEF7B-D048-F145-8ABD-661D3E655571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E14B06-C280-5B43-83AC-16D1356E813D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Erikson’s theory shows we must first build trust and confidence before he can learn, socialise or speak more easily (Hoare, 2002)</a:t>
          </a:r>
          <a:endParaRPr lang="en-US" sz="2800" kern="1200"/>
        </a:p>
      </dsp:txBody>
      <dsp:txXfrm>
        <a:off x="0" y="1818861"/>
        <a:ext cx="6666833" cy="1816197"/>
      </dsp:txXfrm>
    </dsp:sp>
    <dsp:sp modelId="{2D7BE3D7-277A-EC47-AE6C-64A13B23ABB7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B0C620-5A3E-4C4B-B738-8C06C7D74E54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Stable, encouraging relationships will help him build the belief that he is safe, capable and valued (Marcia, 2002)</a:t>
          </a:r>
          <a:endParaRPr lang="en-US" sz="2800" kern="1200"/>
        </a:p>
      </dsp:txBody>
      <dsp:txXfrm>
        <a:off x="0" y="3635058"/>
        <a:ext cx="6666833" cy="1816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DBBCA-1DC0-8AEF-A20C-47792410E6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E6F9C4-8121-5AC7-8437-16491AF6D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EBCF3-2A62-8CD5-C004-20A8E31B4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51682-63AA-02D9-EB0B-262F071A8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046BB-C24E-E9B1-98E9-4B9D5C147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082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3D31B-0541-4360-B8EC-ECE7C18B7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8F310-64C2-2D30-9D18-48C31E359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3A06D-0E7E-5D3D-EE9B-D687BFA74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76067-EAF1-A0A0-1891-C14035CF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FD55B-BF06-856D-DC6C-45D3559D4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28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31283-61AC-D750-5440-FAA274B1B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56F45-6572-094D-62C0-AE80B463D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5455D-3F7F-D0DF-F804-2C528D7A5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64AB9-B1C3-2936-6CF7-19E3A41DD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9CF33-68E8-0610-2BC8-AC2298288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751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90810-A0D8-BC8E-0823-C9A9B4BFA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3003B-1CAF-83C3-3F20-C25CC72EC5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E7221A-2A31-E052-AFD4-DAC63CC79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56293-95A0-4D3E-CBF1-9F4C1437A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39D7D-8D3B-56BE-90FA-AA9050A81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19E79-1772-012A-B060-269077AA7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82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F51B5-1453-4949-398C-1740AE82C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9DF4A-84DB-2F48-25BB-F1DAA5278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00A436-1485-DF34-A6A7-6727FA50F5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6DBAB3-E81A-8734-768C-E4A56BDF1F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EDDCCA-9D42-4D52-6765-ECFC17A74A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F7AA3-7924-8DAF-F519-039A6DF8D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EC02CF-F584-2D98-D53D-91BAB4F73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045265-C9A9-2E42-0653-C54891118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005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EC996-5CF4-66D2-721C-11280586D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259C38-8B8E-290A-E801-9FB96DAD5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BA5CCD-BE8D-0B7C-2597-0BCC4D055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C55BF0-B7A9-AC05-7B21-4462E00A5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265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C136F8-012A-9270-3FD9-CADBA9ACA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16F49D-B717-4D2A-7E50-521633F85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90C37-C539-AC03-DFBC-23D7EC748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886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A9DD4-E2FF-C24A-0670-25D37E53C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1741E-5A2B-A020-0113-0DD7A18E0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281617-1CE1-2F4B-ECD9-79BACF43D1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781B4-4C68-5563-A88E-5378E6004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ABB319-FA1B-5B45-B5E5-5AD90936A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B8FE43-F6CD-B887-41A5-757712558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420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2914D-BDC5-AE7B-817F-5875446D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D2F128-CAC0-93A8-090A-A041B4C171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026648-42E5-A49F-BE2D-3327AB95D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A5AAC4-A471-2482-A4BD-8226ABDED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D93531-907B-B47C-0501-4152B0A3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E5E99-3478-C2F6-3FDC-6931ECF6C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05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1301E-9893-EB42-FE60-04735797A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C214B3-8F1D-9FA4-7FE4-4F825774A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49BF5B-1038-0460-2290-5B325B912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605AC-B376-E8C4-37B5-FC577DA9C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8806B-376D-E777-E3BE-7EEA2C2A8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461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9479FD-2FD4-8961-D120-515598D14D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F2BE2-45D0-5BA7-433F-19C1B8B284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C2E456-92BF-AB36-8CD5-45BD922D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0ED0F-F970-270F-9EFF-639CA5F35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D6CE3-EE72-E787-F48D-D6DA1BBBC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21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553BD5-16ED-958C-186D-D8FFC5B1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AA2C8-7973-59FC-F3C6-E0189D9A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53990-FC44-7F75-8F33-67887BA07E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E64CE-6F52-2248-AE3E-E3C0025E7672}" type="datetimeFigureOut">
              <a:rPr lang="en-US" smtClean="0"/>
              <a:t>7/10/26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555B0-5FB6-76CE-506E-C04B19663C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726C2-4A65-7CD2-4995-69067116A9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7B849-C006-2F4B-A009-EED963E9D7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374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erik-eriksons-stages-of-psychosocial-development-279574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CA000-AE3C-A715-5DB0-E0F090210B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100" b="1">
                <a:solidFill>
                  <a:srgbClr val="FFFFFF"/>
                </a:solidFill>
              </a:rPr>
              <a:t>Applying Erikson’s Psychosocial Theory to Isaac’s Development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Case Study: Isaac (Age 4)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Module: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Lifespan Development</a:t>
            </a:r>
          </a:p>
        </p:txBody>
      </p:sp>
    </p:spTree>
    <p:extLst>
      <p:ext uri="{BB962C8B-B14F-4D97-AF65-F5344CB8AC3E}">
        <p14:creationId xmlns:p14="http://schemas.microsoft.com/office/powerpoint/2010/main" val="534456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D2B27030-A8C6-5460-862B-FF2455C3C9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77392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1674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14BE2-DA09-6A9F-5F1C-445B02B5C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Introduction</a:t>
            </a:r>
            <a:endParaRPr lang="en-US" sz="4000" b="1">
              <a:solidFill>
                <a:srgbClr val="FFFFFF"/>
              </a:solidFill>
            </a:endParaRP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B50A87A4-D207-5219-E4F6-851CD4686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b="1"/>
              <a:t>Brief introduction about Isaac </a:t>
            </a:r>
          </a:p>
          <a:p>
            <a:r>
              <a:rPr lang="en-GB" sz="2000" b="1"/>
              <a:t>Isaac is a 4 year-old boy attending a Children’s Centre in London. He has experienced</a:t>
            </a:r>
          </a:p>
          <a:p>
            <a:r>
              <a:rPr lang="en-GB" sz="2000" b="1"/>
              <a:t> disrupted childcare</a:t>
            </a:r>
          </a:p>
          <a:p>
            <a:r>
              <a:rPr lang="en-GB" sz="2000" b="1"/>
              <a:t> maternal postnatal depression,</a:t>
            </a:r>
          </a:p>
          <a:p>
            <a:r>
              <a:rPr lang="en-GB" sz="2000" b="1"/>
              <a:t>  withdrawn</a:t>
            </a:r>
          </a:p>
          <a:p>
            <a:r>
              <a:rPr lang="en-GB" sz="2000" b="1"/>
              <a:t> separation anxiety </a:t>
            </a:r>
          </a:p>
          <a:p>
            <a:r>
              <a:rPr lang="en-GB" sz="2000" b="1"/>
              <a:t> delayed language development </a:t>
            </a:r>
          </a:p>
          <a:p>
            <a:pPr marL="0" indent="0">
              <a:buNone/>
            </a:pPr>
            <a:r>
              <a:rPr lang="en-GB" sz="2000" b="1"/>
              <a:t>This presentation applies Erikson’s Psychosocial Theory to explain Isaac’s development, considers biological and environmental influences, proposes practical interventions, and evaluates the theory (Erikson, 1963). </a:t>
            </a:r>
          </a:p>
          <a:p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4274169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8995FB4-B0F9-9AFA-FD3C-C87F64AED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Erikson’s Psychosocial Theory</a:t>
            </a:r>
          </a:p>
        </p:txBody>
      </p:sp>
      <p:sp>
        <p:nvSpPr>
          <p:cNvPr id="1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27C56C-215D-C0F8-11F5-1E475D69F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500" b="1"/>
              <a:t>Key concepts</a:t>
            </a:r>
          </a:p>
          <a:p>
            <a:r>
              <a:rPr lang="en-GB" sz="1500" b="1"/>
              <a:t>Development occurs through 8 sequential psychosocial stages, each with a core conflict to resolve (Erikson, 1959)</a:t>
            </a:r>
          </a:p>
          <a:p>
            <a:r>
              <a:rPr lang="en-GB" sz="1500" b="1"/>
              <a:t> Outcomes depend on balance between positive and negative experiences; healthy development finds a healthy middle ground (Erikson, 1968)</a:t>
            </a:r>
          </a:p>
          <a:p>
            <a:r>
              <a:rPr lang="en-GB" sz="1500" b="1"/>
              <a:t>Early unresolved conflicts affect progress through later stages (Newman &amp; Newman, 2017)</a:t>
            </a:r>
          </a:p>
          <a:p>
            <a:r>
              <a:rPr lang="en-GB" sz="1500" b="1"/>
              <a:t>Stages Relevant to Isaac.</a:t>
            </a:r>
          </a:p>
          <a:p>
            <a:r>
              <a:rPr lang="en-GB" sz="1500" b="1"/>
              <a:t>Stage 1: Trust vs Mistrust (0–18 months)◦ Goal: Learn the world is safe and needs will be met (Erikson, 1950)</a:t>
            </a:r>
          </a:p>
          <a:p>
            <a:r>
              <a:rPr lang="en-GB" sz="1500" b="1"/>
              <a:t>Stage 2: Autonomy vs Shame &amp; Doubt (18 months–3 years)◦ Goal: Build independence, choice and self-confidence (Erikson,1950)</a:t>
            </a:r>
          </a:p>
          <a:p>
            <a:r>
              <a:rPr lang="en-GB" sz="1500" b="1"/>
              <a:t>Stage 3: Initiative vs Guilt (3–5 years – Isaac’s current stage)◦ Goal: Plan activities, interact with others, feel capable and purposeful (Erikson, 1950)</a:t>
            </a:r>
          </a:p>
        </p:txBody>
      </p:sp>
      <p:pic>
        <p:nvPicPr>
          <p:cNvPr id="4" name="Picture 3" descr="Erikson's Stages of Psychosocial Development">
            <a:extLst>
              <a:ext uri="{FF2B5EF4-FFF2-40B4-BE49-F238E27FC236}">
                <a16:creationId xmlns:a16="http://schemas.microsoft.com/office/drawing/2014/main" id="{4E96132C-E93B-2821-E7C2-9638730A06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02" r="18582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E5FED4C-BDF3-2719-7755-5380A633ED7B}"/>
              </a:ext>
            </a:extLst>
          </p:cNvPr>
          <p:cNvSpPr txBox="1"/>
          <p:nvPr/>
        </p:nvSpPr>
        <p:spPr>
          <a:xfrm>
            <a:off x="6170087" y="2691684"/>
            <a:ext cx="5410198" cy="4154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028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2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76CF453-9565-0730-DCCC-68D6783B1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Application to Isaac’s Experiences</a:t>
            </a:r>
          </a:p>
        </p:txBody>
      </p:sp>
      <p:graphicFrame>
        <p:nvGraphicFramePr>
          <p:cNvPr id="51" name="Table 50">
            <a:extLst>
              <a:ext uri="{FF2B5EF4-FFF2-40B4-BE49-F238E27FC236}">
                <a16:creationId xmlns:a16="http://schemas.microsoft.com/office/drawing/2014/main" id="{06F2D9D2-11ED-B001-D456-1F5F947058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1142107"/>
              </p:ext>
            </p:extLst>
          </p:nvPr>
        </p:nvGraphicFramePr>
        <p:xfrm>
          <a:off x="4610646" y="467208"/>
          <a:ext cx="7009312" cy="5923586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3361491">
                  <a:extLst>
                    <a:ext uri="{9D8B030D-6E8A-4147-A177-3AD203B41FA5}">
                      <a16:colId xmlns:a16="http://schemas.microsoft.com/office/drawing/2014/main" val="2170257039"/>
                    </a:ext>
                  </a:extLst>
                </a:gridCol>
                <a:gridCol w="3647821">
                  <a:extLst>
                    <a:ext uri="{9D8B030D-6E8A-4147-A177-3AD203B41FA5}">
                      <a16:colId xmlns:a16="http://schemas.microsoft.com/office/drawing/2014/main" val="1045783987"/>
                    </a:ext>
                  </a:extLst>
                </a:gridCol>
              </a:tblGrid>
              <a:tr h="3234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Isaac’s Circumstances</a:t>
                      </a:r>
                    </a:p>
                  </a:txBody>
                  <a:tcPr marL="24786" marR="24786" marT="24786" marB="2478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Explanation Using Erikson’s Theory</a:t>
                      </a:r>
                    </a:p>
                  </a:txBody>
                  <a:tcPr marL="24786" marR="24786" marT="24786" marB="24786" anchor="ctr"/>
                </a:tc>
                <a:extLst>
                  <a:ext uri="{0D108BD9-81ED-4DB2-BD59-A6C34878D82A}">
                    <a16:rowId xmlns:a16="http://schemas.microsoft.com/office/drawing/2014/main" val="2321989565"/>
                  </a:ext>
                </a:extLst>
              </a:tr>
              <a:tr h="13191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Disrupted early care &amp; inconsistent responses</a:t>
                      </a:r>
                    </a:p>
                  </a:txBody>
                  <a:tcPr marL="24786" marR="24786" marT="24786" marB="2478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Unresolved Trust vs Mistrust: Learns needs may not be met; fears abandonment, leading to clinginess and withdrawal (Erikson, 1968; Marcia, 2002)</a:t>
                      </a:r>
                    </a:p>
                  </a:txBody>
                  <a:tcPr marL="24786" marR="24786" marT="24786" marB="24786" anchor="ctr"/>
                </a:tc>
                <a:extLst>
                  <a:ext uri="{0D108BD9-81ED-4DB2-BD59-A6C34878D82A}">
                    <a16:rowId xmlns:a16="http://schemas.microsoft.com/office/drawing/2014/main" val="1637417880"/>
                  </a:ext>
                </a:extLst>
              </a:tr>
              <a:tr h="13191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Limited chance to do things independently</a:t>
                      </a:r>
                    </a:p>
                  </a:txBody>
                  <a:tcPr marL="24786" marR="24786" marT="24786" marB="2478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Unresolved Autonomy vs Shame/Doubt: Missed opportunities to choose/do tasks alone; feels unconfident and hesitant (Newman &amp; Newman, 2017)</a:t>
                      </a:r>
                    </a:p>
                  </a:txBody>
                  <a:tcPr marL="24786" marR="24786" marT="24786" marB="24786" anchor="ctr"/>
                </a:tc>
                <a:extLst>
                  <a:ext uri="{0D108BD9-81ED-4DB2-BD59-A6C34878D82A}">
                    <a16:rowId xmlns:a16="http://schemas.microsoft.com/office/drawing/2014/main" val="1344308400"/>
                  </a:ext>
                </a:extLst>
              </a:tr>
              <a:tr h="13191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Maternal low mood &amp; limited play interaction</a:t>
                      </a:r>
                    </a:p>
                  </a:txBody>
                  <a:tcPr marL="24786" marR="24786" marT="24786" marB="2478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Struggles in Initiative vs Guilt: Rarely encouraged to lead play or try new things; feels his efforts are not valued, so avoids joining activities (Erikson, 1950)</a:t>
                      </a:r>
                    </a:p>
                  </a:txBody>
                  <a:tcPr marL="24786" marR="24786" marT="24786" marB="24786" anchor="ctr"/>
                </a:tc>
                <a:extLst>
                  <a:ext uri="{0D108BD9-81ED-4DB2-BD59-A6C34878D82A}">
                    <a16:rowId xmlns:a16="http://schemas.microsoft.com/office/drawing/2014/main" val="2622740227"/>
                  </a:ext>
                </a:extLst>
              </a:tr>
              <a:tr h="821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Relocation + new setting</a:t>
                      </a:r>
                    </a:p>
                  </a:txBody>
                  <a:tcPr marL="24786" marR="24786" marT="24786" marB="2478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Loss of familiar routines amplifies earlier doubts; feels unsafe to take initiative or explore (Hoare, 2002)</a:t>
                      </a:r>
                    </a:p>
                  </a:txBody>
                  <a:tcPr marL="24786" marR="24786" marT="24786" marB="24786" anchor="ctr"/>
                </a:tc>
                <a:extLst>
                  <a:ext uri="{0D108BD9-81ED-4DB2-BD59-A6C34878D82A}">
                    <a16:rowId xmlns:a16="http://schemas.microsoft.com/office/drawing/2014/main" val="228241649"/>
                  </a:ext>
                </a:extLst>
              </a:tr>
              <a:tr h="8213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Language &amp; social delays</a:t>
                      </a:r>
                    </a:p>
                  </a:txBody>
                  <a:tcPr marL="24786" marR="24786" marT="24786" marB="2478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effectLst/>
                        </a:rPr>
                        <a:t>Lack of trusted interactions limits confidence to communicate or connect with peers (Giddens, 2009)</a:t>
                      </a:r>
                    </a:p>
                  </a:txBody>
                  <a:tcPr marL="24786" marR="24786" marT="24786" marB="24786" anchor="ctr"/>
                </a:tc>
                <a:extLst>
                  <a:ext uri="{0D108BD9-81ED-4DB2-BD59-A6C34878D82A}">
                    <a16:rowId xmlns:a16="http://schemas.microsoft.com/office/drawing/2014/main" val="2381679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6015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F1DBB78-4CA3-270F-54ED-5EA9932FD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Nature and environmental factors</a:t>
            </a:r>
            <a:endParaRPr lang="en-US" b="1">
              <a:solidFill>
                <a:schemeClr val="accent1"/>
              </a:solidFill>
            </a:endParaRP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1921559-E178-BC65-BD46-1C7BA777DB7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GB" u="sng"/>
              <a:t>Environmental influences (nurture)</a:t>
            </a:r>
            <a:endParaRPr lang="en-US" u="sng"/>
          </a:p>
        </p:txBody>
      </p:sp>
      <p:graphicFrame>
        <p:nvGraphicFramePr>
          <p:cNvPr id="38" name="Content Placeholder 23">
            <a:extLst>
              <a:ext uri="{FF2B5EF4-FFF2-40B4-BE49-F238E27FC236}">
                <a16:creationId xmlns:a16="http://schemas.microsoft.com/office/drawing/2014/main" id="{5A9A6EC0-FBBB-E82B-28F6-C146B120F86F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534407626"/>
              </p:ext>
            </p:extLst>
          </p:nvPr>
        </p:nvGraphicFramePr>
        <p:xfrm>
          <a:off x="5646057" y="2505075"/>
          <a:ext cx="5709331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23E6772-23D4-55DA-14F1-32CDA35F12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/>
              <a:t>Maternal mental health </a:t>
            </a:r>
          </a:p>
          <a:p>
            <a:r>
              <a:rPr lang="en-GB" b="1"/>
              <a:t>Disrupted childcare</a:t>
            </a:r>
          </a:p>
          <a:p>
            <a:r>
              <a:rPr lang="en-GB" b="1"/>
              <a:t>Limited peer interaction </a:t>
            </a:r>
          </a:p>
          <a:p>
            <a:r>
              <a:rPr lang="en-GB" b="1"/>
              <a:t>Moving home and reduced social support</a:t>
            </a:r>
            <a:endParaRPr lang="en-US" b="1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FFEF8EF-3D72-0173-6546-306698E681DC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646057" y="1681163"/>
            <a:ext cx="5709331" cy="823912"/>
          </a:xfrm>
        </p:spPr>
        <p:txBody>
          <a:bodyPr/>
          <a:lstStyle/>
          <a:p>
            <a:r>
              <a:rPr lang="en-GB" u="sng"/>
              <a:t>Biological influences(nature)</a:t>
            </a:r>
            <a:endParaRPr lang="en-US" u="sng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1935D6-B452-D969-B972-CD08EAD9AC4C}"/>
              </a:ext>
            </a:extLst>
          </p:cNvPr>
          <p:cNvSpPr txBox="1"/>
          <p:nvPr/>
        </p:nvSpPr>
        <p:spPr>
          <a:xfrm>
            <a:off x="5184553" y="252641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6D96AF0-DA68-318B-65BB-320D14C57444}"/>
              </a:ext>
            </a:extLst>
          </p:cNvPr>
          <p:cNvSpPr txBox="1"/>
          <p:nvPr/>
        </p:nvSpPr>
        <p:spPr>
          <a:xfrm>
            <a:off x="5184553" y="251903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E9F750D-B32C-D47A-6799-ED3E1CA1D50E}"/>
              </a:ext>
            </a:extLst>
          </p:cNvPr>
          <p:cNvSpPr txBox="1"/>
          <p:nvPr/>
        </p:nvSpPr>
        <p:spPr>
          <a:xfrm>
            <a:off x="5184553" y="251903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CCA4CAB-33D3-5097-CA53-60976F81813D}"/>
              </a:ext>
            </a:extLst>
          </p:cNvPr>
          <p:cNvSpPr txBox="1"/>
          <p:nvPr/>
        </p:nvSpPr>
        <p:spPr>
          <a:xfrm>
            <a:off x="5184553" y="252641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8024DB8-4D53-23F4-2A05-6CFBA2FFEA1D}"/>
              </a:ext>
            </a:extLst>
          </p:cNvPr>
          <p:cNvSpPr txBox="1"/>
          <p:nvPr/>
        </p:nvSpPr>
        <p:spPr>
          <a:xfrm>
            <a:off x="5102907" y="25329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177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0C1ED-9FAE-EC43-E88C-433A1B54F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Support plan</a:t>
            </a:r>
            <a:endParaRPr lang="en-US" sz="4000" b="1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DE9E42-14B3-D07E-F811-DD1514783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000" b="1"/>
              <a:t>Build Trust First: </a:t>
            </a:r>
            <a:endParaRPr lang="en-GB" sz="2000" b="1"/>
          </a:p>
          <a:p>
            <a:r>
              <a:rPr lang="en-US" sz="2000" b="1"/>
              <a:t>Use consistent routines, predictable goodbyes, and a dedicated key person to show needs will be met (Elfer et al., 2011)</a:t>
            </a:r>
            <a:endParaRPr lang="en-GB" sz="2000" b="1"/>
          </a:p>
          <a:p>
            <a:pPr marL="0" indent="0">
              <a:buNone/>
            </a:pPr>
            <a:r>
              <a:rPr lang="en-GB" sz="2000" b="1"/>
              <a:t>2:</a:t>
            </a:r>
            <a:r>
              <a:rPr lang="en-US" sz="2000" b="1"/>
              <a:t>Foster Autonomy:</a:t>
            </a:r>
            <a:endParaRPr lang="en-GB" sz="2000" b="1"/>
          </a:p>
          <a:p>
            <a:r>
              <a:rPr lang="en-US" sz="2000" b="1"/>
              <a:t> Offer simple choices (e.g. "red or blue cup?") and celebrate small independent attempts to reduce doubt (Erikson, 1968)</a:t>
            </a:r>
            <a:endParaRPr lang="en-GB" sz="2000" b="1"/>
          </a:p>
          <a:p>
            <a:pPr marL="0" indent="0">
              <a:buNone/>
            </a:pPr>
            <a:r>
              <a:rPr lang="en-GB" sz="2000" b="1"/>
              <a:t>3:</a:t>
            </a:r>
            <a:r>
              <a:rPr lang="en-US" sz="2000" b="1"/>
              <a:t>Mother’s Confidence:</a:t>
            </a:r>
            <a:endParaRPr lang="en-GB" sz="2000" b="1"/>
          </a:p>
          <a:p>
            <a:r>
              <a:rPr lang="en-US" sz="2000" b="1"/>
              <a:t> Help her see Isaac’s small achievements; model how to encourage his independence and initiative (Murray &amp; Cooper, 2008)</a:t>
            </a:r>
            <a:endParaRPr lang="en-GB" sz="2000" b="1"/>
          </a:p>
          <a:p>
            <a:pPr marL="0" indent="0">
              <a:buNone/>
            </a:pPr>
            <a:r>
              <a:rPr lang="en-GB" sz="2000" b="1"/>
              <a:t>4:</a:t>
            </a:r>
            <a:r>
              <a:rPr lang="en-US" sz="2000" b="1"/>
              <a:t> Validation: </a:t>
            </a:r>
            <a:endParaRPr lang="en-GB" sz="2000" b="1"/>
          </a:p>
          <a:p>
            <a:r>
              <a:rPr lang="en-US" sz="2000" b="1"/>
              <a:t>Name his feelings (e.g. "You look sad when Mummy leaves") to help him feel understood (Giddens, 2009)</a:t>
            </a:r>
          </a:p>
        </p:txBody>
      </p:sp>
    </p:spTree>
    <p:extLst>
      <p:ext uri="{BB962C8B-B14F-4D97-AF65-F5344CB8AC3E}">
        <p14:creationId xmlns:p14="http://schemas.microsoft.com/office/powerpoint/2010/main" val="343944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863015-904B-5A6C-7E17-265891B12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Critical evaluation</a:t>
            </a:r>
            <a:endParaRPr lang="en-US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3794B-0317-3D11-7D32-B3ACC328A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400" b="1" u="sng"/>
              <a:t>Strengths</a:t>
            </a:r>
          </a:p>
          <a:p>
            <a:pPr lvl="0"/>
            <a:r>
              <a:rPr lang="en-GB" sz="1600" b="1"/>
              <a:t>Explains emotional and social development across the lifespan.</a:t>
            </a:r>
          </a:p>
          <a:p>
            <a:pPr lvl="0"/>
            <a:r>
              <a:rPr lang="en-GB" sz="1600" b="1"/>
              <a:t>Highlights the importance of supportive relationships.</a:t>
            </a:r>
          </a:p>
          <a:p>
            <a:pPr lvl="0"/>
            <a:r>
              <a:rPr lang="en-GB" sz="1600" b="1"/>
              <a:t>Useful for understanding children’s confidence and emotional wellbeing.</a:t>
            </a:r>
          </a:p>
          <a:p>
            <a:pPr lvl="0"/>
            <a:r>
              <a:rPr lang="en-GB" sz="1600" b="1"/>
              <a:t>Widely applied in education and health and social care settings (Erikson, 1963).</a:t>
            </a:r>
          </a:p>
          <a:p>
            <a:pPr marL="0" lvl="0" indent="0">
              <a:buNone/>
            </a:pPr>
            <a:endParaRPr lang="en-GB" sz="1600" b="1"/>
          </a:p>
          <a:p>
            <a:r>
              <a:rPr lang="en-GB" sz="1600" b="1" u="sng"/>
              <a:t>Limitations</a:t>
            </a:r>
          </a:p>
          <a:p>
            <a:pPr lvl="0"/>
            <a:r>
              <a:rPr lang="en-GB" sz="1600" b="1"/>
              <a:t>Stages may not occur in a fixed order.</a:t>
            </a:r>
          </a:p>
          <a:p>
            <a:pPr lvl="0"/>
            <a:r>
              <a:rPr lang="en-GB" sz="1600" b="1"/>
              <a:t>Limited empirical evidence compared with some developmental theories.</a:t>
            </a:r>
          </a:p>
          <a:p>
            <a:pPr lvl="0"/>
            <a:r>
              <a:rPr lang="en-GB" sz="1600" b="1"/>
              <a:t>Gives less attention to cognitive development than Piaget.</a:t>
            </a:r>
          </a:p>
          <a:p>
            <a:pPr lvl="0"/>
            <a:r>
              <a:rPr lang="en-GB" sz="1600" b="1"/>
              <a:t>Cultural expectations about independence and child development differ between societies, so children’s experiences may vary.</a:t>
            </a:r>
          </a:p>
          <a:p>
            <a:r>
              <a:rPr lang="en-GB" sz="1600" b="1"/>
              <a:t>Relevance to London</a:t>
            </a:r>
          </a:p>
          <a:p>
            <a:r>
              <a:rPr lang="en-GB" sz="1600" b="1"/>
              <a:t>Erikson’s ideas about identity and belonging work well for London’s diverse communities; we should also value cultural views on independence and family roles (Newman &amp; Newman, 2017)</a:t>
            </a:r>
          </a:p>
          <a:p>
            <a:endParaRPr lang="en-US" sz="1400" b="1"/>
          </a:p>
        </p:txBody>
      </p:sp>
    </p:spTree>
    <p:extLst>
      <p:ext uri="{BB962C8B-B14F-4D97-AF65-F5344CB8AC3E}">
        <p14:creationId xmlns:p14="http://schemas.microsoft.com/office/powerpoint/2010/main" val="94398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786C1-F615-0B30-2098-E6B12EAF9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  <a:endParaRPr lang="en-US" sz="4000" b="1">
              <a:solidFill>
                <a:srgbClr val="FFFFFF"/>
              </a:solidFill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4581A416-91ED-FB1A-0F85-DF89CD4134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45043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2905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A270BA5-1156-AB7A-E6A1-CBA9FD2AA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63" name="Content Placeholder 2">
            <a:extLst>
              <a:ext uri="{FF2B5EF4-FFF2-40B4-BE49-F238E27FC236}">
                <a16:creationId xmlns:a16="http://schemas.microsoft.com/office/drawing/2014/main" id="{A4F59ED5-9759-353D-3C67-2619E933A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0"/>
            <a:r>
              <a:rPr lang="en-GB" sz="1700"/>
              <a:t>Erikson, E.H. (1950). *Childhood and Society*. W.W. Norton &amp; Company</a:t>
            </a:r>
          </a:p>
          <a:p>
            <a:pPr lvl="0"/>
            <a:r>
              <a:rPr lang="en-GB" sz="1700"/>
              <a:t>⁠Erikson, E.H. (1959). *Identity and the Life Cycle*. International Universities Press</a:t>
            </a:r>
          </a:p>
          <a:p>
            <a:pPr lvl="0"/>
            <a:r>
              <a:rPr lang="en-GB" sz="1700"/>
              <a:t>⁠Erikson, E.H. (1963). *Childhood and Society*. 2nd ed. W.W. Norton &amp; Company</a:t>
            </a:r>
          </a:p>
          <a:p>
            <a:pPr lvl="0"/>
            <a:r>
              <a:rPr lang="en-GB" sz="1700"/>
              <a:t>⁠Erikson, E.H. (1968). *Identity: Youth and Crisis*. Faber &amp; Faber</a:t>
            </a:r>
          </a:p>
          <a:p>
            <a:pPr lvl="0"/>
            <a:r>
              <a:rPr lang="en-GB" sz="1700"/>
              <a:t>⁠Newman, B.M. and Newman, P.R. (2017). *Development Through Life: A Psychosocial Approach*. 13th ed. Cengage Learning</a:t>
            </a:r>
          </a:p>
          <a:p>
            <a:pPr lvl="0"/>
            <a:r>
              <a:rPr lang="en-GB" sz="1700"/>
              <a:t>⁠Marcia, J.E. (2002). 'Identity and Psychosocial Development', in Kroger, J. (ed.) *Identity and Adolescence*. Routledge</a:t>
            </a:r>
          </a:p>
          <a:p>
            <a:pPr lvl="0"/>
            <a:r>
              <a:rPr lang="en-GB" sz="1700"/>
              <a:t>⁠Hoare, C.H. (2002). *Erikson on Development: An Unfinished Journey*. Oxford University Press</a:t>
            </a:r>
          </a:p>
          <a:p>
            <a:pPr lvl="0"/>
            <a:r>
              <a:rPr lang="en-GB" sz="1700"/>
              <a:t>⁠Giddens, A. (2009). *Sociology*. 6th ed. Polity Press</a:t>
            </a:r>
          </a:p>
          <a:p>
            <a:pPr lvl="0"/>
            <a:r>
              <a:rPr lang="en-GB" sz="1700"/>
              <a:t>⁠Elfer, P., Goldschmied, E. and Selleck, D. (2011). *The Key Person Approach in the Early Years*. Sage Publications</a:t>
            </a:r>
          </a:p>
          <a:p>
            <a:pPr lvl="0"/>
            <a:r>
              <a:rPr lang="en-GB" sz="1700"/>
              <a:t>⁠Murray, L. and Cooper, P.J. (2008). *Postnatal Depression and Child Development*. Routledge</a:t>
            </a:r>
          </a:p>
        </p:txBody>
      </p:sp>
    </p:spTree>
    <p:extLst>
      <p:ext uri="{BB962C8B-B14F-4D97-AF65-F5344CB8AC3E}">
        <p14:creationId xmlns:p14="http://schemas.microsoft.com/office/powerpoint/2010/main" val="42374547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Applying Erikson’s Psychosocial Theory to Isaac’s Development Case Study: Isaac (Age 4) Module: Lifespan Development</vt:lpstr>
      <vt:lpstr>PowerPoint Presentation</vt:lpstr>
      <vt:lpstr>Introduction</vt:lpstr>
      <vt:lpstr>Erikson’s Psychosocial Theory</vt:lpstr>
      <vt:lpstr>Application to Isaac’s Experiences</vt:lpstr>
      <vt:lpstr>Nature and environmental factors</vt:lpstr>
      <vt:lpstr>Support plan</vt:lpstr>
      <vt:lpstr>Critical evaluation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Bowlby’s Attachment Theory to Early Childhood Development Case Study: Isaac (Age 4) Module: Lifespan Development</dc:title>
  <dc:creator>nadia kasirye</dc:creator>
  <cp:lastModifiedBy>Nadia Ollson Kasirye (2415798)</cp:lastModifiedBy>
  <cp:revision>1</cp:revision>
  <dcterms:created xsi:type="dcterms:W3CDTF">2026-07-02T15:33:02Z</dcterms:created>
  <dcterms:modified xsi:type="dcterms:W3CDTF">2026-07-10T15:42:03Z</dcterms:modified>
</cp:coreProperties>
</file>