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16B296-4F6D-DD41-B567-4943B8C5FF18}" v="2" dt="2025-04-28T14:03:26.034"/>
    <p1510:client id="{31807EA2-B0CC-E6D9-D4D2-A9D9C0BC0C4F}" v="156" dt="2025-04-28T13:57:40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en Roberts (2405040)" userId="91a376a4-1410-4ff8-91ca-3e161ca57159" providerId="ADAL" clId="{0D16B296-4F6D-DD41-B567-4943B8C5FF18}"/>
    <pc:docChg chg="custSel modSld">
      <pc:chgData name="Seren Roberts (2405040)" userId="91a376a4-1410-4ff8-91ca-3e161ca57159" providerId="ADAL" clId="{0D16B296-4F6D-DD41-B567-4943B8C5FF18}" dt="2025-04-28T14:03:26.034" v="1" actId="26606"/>
      <pc:docMkLst>
        <pc:docMk/>
      </pc:docMkLst>
      <pc:sldChg chg="addSp delSp modSp mod setBg">
        <pc:chgData name="Seren Roberts (2405040)" userId="91a376a4-1410-4ff8-91ca-3e161ca57159" providerId="ADAL" clId="{0D16B296-4F6D-DD41-B567-4943B8C5FF18}" dt="2025-04-28T14:03:26.034" v="1" actId="26606"/>
        <pc:sldMkLst>
          <pc:docMk/>
          <pc:sldMk cId="2600340588" sldId="257"/>
        </pc:sldMkLst>
        <pc:spChg chg="del">
          <ac:chgData name="Seren Roberts (2405040)" userId="91a376a4-1410-4ff8-91ca-3e161ca57159" providerId="ADAL" clId="{0D16B296-4F6D-DD41-B567-4943B8C5FF18}" dt="2025-04-28T14:03:26.034" v="1" actId="26606"/>
          <ac:spMkLst>
            <pc:docMk/>
            <pc:sldMk cId="2600340588" sldId="257"/>
            <ac:spMk id="2" creationId="{B195755C-0192-07A1-604B-E00B506B6E28}"/>
          </ac:spMkLst>
        </pc:spChg>
        <pc:spChg chg="del">
          <ac:chgData name="Seren Roberts (2405040)" userId="91a376a4-1410-4ff8-91ca-3e161ca57159" providerId="ADAL" clId="{0D16B296-4F6D-DD41-B567-4943B8C5FF18}" dt="2025-04-28T14:03:22.060" v="0" actId="931"/>
          <ac:spMkLst>
            <pc:docMk/>
            <pc:sldMk cId="2600340588" sldId="257"/>
            <ac:spMk id="3" creationId="{B8429CBB-8A0A-61AB-F4BE-B4AA84009E9F}"/>
          </ac:spMkLst>
        </pc:spChg>
        <pc:spChg chg="add">
          <ac:chgData name="Seren Roberts (2405040)" userId="91a376a4-1410-4ff8-91ca-3e161ca57159" providerId="ADAL" clId="{0D16B296-4F6D-DD41-B567-4943B8C5FF18}" dt="2025-04-28T14:03:26.034" v="1" actId="26606"/>
          <ac:spMkLst>
            <pc:docMk/>
            <pc:sldMk cId="2600340588" sldId="257"/>
            <ac:spMk id="9" creationId="{42A4FC2C-047E-45A5-965D-8E1E3BF09BC6}"/>
          </ac:spMkLst>
        </pc:spChg>
        <pc:picChg chg="add mod ord">
          <ac:chgData name="Seren Roberts (2405040)" userId="91a376a4-1410-4ff8-91ca-3e161ca57159" providerId="ADAL" clId="{0D16B296-4F6D-DD41-B567-4943B8C5FF18}" dt="2025-04-28T14:03:26.034" v="1" actId="26606"/>
          <ac:picMkLst>
            <pc:docMk/>
            <pc:sldMk cId="2600340588" sldId="257"/>
            <ac:picMk id="4" creationId="{B492E9AF-3F31-3726-A314-853E94B7CC6B}"/>
          </ac:picMkLst>
        </pc:picChg>
      </pc:sldChg>
    </pc:docChg>
  </pc:docChgLst>
  <pc:docChgLst>
    <pc:chgData name="Seren Roberts (2405040)" userId="S::2405040@student.uwtsd.ac.uk::91a376a4-1410-4ff8-91ca-3e161ca57159" providerId="AD" clId="Web-{31807EA2-B0CC-E6D9-D4D2-A9D9C0BC0C4F}"/>
    <pc:docChg chg="addSld delSld modSld">
      <pc:chgData name="Seren Roberts (2405040)" userId="S::2405040@student.uwtsd.ac.uk::91a376a4-1410-4ff8-91ca-3e161ca57159" providerId="AD" clId="Web-{31807EA2-B0CC-E6D9-D4D2-A9D9C0BC0C4F}" dt="2025-04-28T13:57:40.274" v="150"/>
      <pc:docMkLst>
        <pc:docMk/>
      </pc:docMkLst>
      <pc:sldChg chg="modSp">
        <pc:chgData name="Seren Roberts (2405040)" userId="S::2405040@student.uwtsd.ac.uk::91a376a4-1410-4ff8-91ca-3e161ca57159" providerId="AD" clId="Web-{31807EA2-B0CC-E6D9-D4D2-A9D9C0BC0C4F}" dt="2025-04-28T12:37:35.825" v="20" actId="20577"/>
        <pc:sldMkLst>
          <pc:docMk/>
          <pc:sldMk cId="109857222" sldId="256"/>
        </pc:sldMkLst>
        <pc:spChg chg="mod">
          <ac:chgData name="Seren Roberts (2405040)" userId="S::2405040@student.uwtsd.ac.uk::91a376a4-1410-4ff8-91ca-3e161ca57159" providerId="AD" clId="Web-{31807EA2-B0CC-E6D9-D4D2-A9D9C0BC0C4F}" dt="2025-04-28T12:37:10.746" v="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ren Roberts (2405040)" userId="S::2405040@student.uwtsd.ac.uk::91a376a4-1410-4ff8-91ca-3e161ca57159" providerId="AD" clId="Web-{31807EA2-B0CC-E6D9-D4D2-A9D9C0BC0C4F}" dt="2025-04-28T12:37:35.825" v="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Seren Roberts (2405040)" userId="S::2405040@student.uwtsd.ac.uk::91a376a4-1410-4ff8-91ca-3e161ca57159" providerId="AD" clId="Web-{31807EA2-B0CC-E6D9-D4D2-A9D9C0BC0C4F}" dt="2025-04-28T12:37:44.919" v="21"/>
        <pc:sldMkLst>
          <pc:docMk/>
          <pc:sldMk cId="2600340588" sldId="257"/>
        </pc:sldMkLst>
      </pc:sldChg>
      <pc:sldChg chg="modSp new">
        <pc:chgData name="Seren Roberts (2405040)" userId="S::2405040@student.uwtsd.ac.uk::91a376a4-1410-4ff8-91ca-3e161ca57159" providerId="AD" clId="Web-{31807EA2-B0CC-E6D9-D4D2-A9D9C0BC0C4F}" dt="2025-04-28T12:51:44.658" v="133" actId="20577"/>
        <pc:sldMkLst>
          <pc:docMk/>
          <pc:sldMk cId="3890367442" sldId="258"/>
        </pc:sldMkLst>
        <pc:spChg chg="mod">
          <ac:chgData name="Seren Roberts (2405040)" userId="S::2405040@student.uwtsd.ac.uk::91a376a4-1410-4ff8-91ca-3e161ca57159" providerId="AD" clId="Web-{31807EA2-B0CC-E6D9-D4D2-A9D9C0BC0C4F}" dt="2025-04-28T12:39:02.061" v="26" actId="20577"/>
          <ac:spMkLst>
            <pc:docMk/>
            <pc:sldMk cId="3890367442" sldId="258"/>
            <ac:spMk id="2" creationId="{A9BF2722-BBA2-AAF1-CA31-11B1D2F457E2}"/>
          </ac:spMkLst>
        </pc:spChg>
        <pc:spChg chg="mod">
          <ac:chgData name="Seren Roberts (2405040)" userId="S::2405040@student.uwtsd.ac.uk::91a376a4-1410-4ff8-91ca-3e161ca57159" providerId="AD" clId="Web-{31807EA2-B0CC-E6D9-D4D2-A9D9C0BC0C4F}" dt="2025-04-28T12:51:44.658" v="133" actId="20577"/>
          <ac:spMkLst>
            <pc:docMk/>
            <pc:sldMk cId="3890367442" sldId="258"/>
            <ac:spMk id="3" creationId="{4E13D3B4-83E0-0517-A8AE-ECB7B61C45FA}"/>
          </ac:spMkLst>
        </pc:spChg>
      </pc:sldChg>
      <pc:sldChg chg="modSp new">
        <pc:chgData name="Seren Roberts (2405040)" userId="S::2405040@student.uwtsd.ac.uk::91a376a4-1410-4ff8-91ca-3e161ca57159" providerId="AD" clId="Web-{31807EA2-B0CC-E6D9-D4D2-A9D9C0BC0C4F}" dt="2025-04-28T12:53:08.910" v="148" actId="20577"/>
        <pc:sldMkLst>
          <pc:docMk/>
          <pc:sldMk cId="4041307762" sldId="259"/>
        </pc:sldMkLst>
        <pc:spChg chg="mod">
          <ac:chgData name="Seren Roberts (2405040)" userId="S::2405040@student.uwtsd.ac.uk::91a376a4-1410-4ff8-91ca-3e161ca57159" providerId="AD" clId="Web-{31807EA2-B0CC-E6D9-D4D2-A9D9C0BC0C4F}" dt="2025-04-28T12:52:31.019" v="144" actId="20577"/>
          <ac:spMkLst>
            <pc:docMk/>
            <pc:sldMk cId="4041307762" sldId="259"/>
            <ac:spMk id="2" creationId="{E298B00E-80DC-6DAF-F152-DC32EA22188D}"/>
          </ac:spMkLst>
        </pc:spChg>
        <pc:spChg chg="mod">
          <ac:chgData name="Seren Roberts (2405040)" userId="S::2405040@student.uwtsd.ac.uk::91a376a4-1410-4ff8-91ca-3e161ca57159" providerId="AD" clId="Web-{31807EA2-B0CC-E6D9-D4D2-A9D9C0BC0C4F}" dt="2025-04-28T12:53:08.910" v="148" actId="20577"/>
          <ac:spMkLst>
            <pc:docMk/>
            <pc:sldMk cId="4041307762" sldId="259"/>
            <ac:spMk id="3" creationId="{E0347EF5-72C9-1803-D383-99611D453662}"/>
          </ac:spMkLst>
        </pc:spChg>
      </pc:sldChg>
      <pc:sldChg chg="new del">
        <pc:chgData name="Seren Roberts (2405040)" userId="S::2405040@student.uwtsd.ac.uk::91a376a4-1410-4ff8-91ca-3e161ca57159" providerId="AD" clId="Web-{31807EA2-B0CC-E6D9-D4D2-A9D9C0BC0C4F}" dt="2025-04-28T13:57:40.274" v="150"/>
        <pc:sldMkLst>
          <pc:docMk/>
          <pc:sldMk cId="4275727510" sldId="26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My slides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15774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Seren Roberts- 2405040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492E9AF-3F31-3726-A314-853E94B7CC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340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F2722-BBA2-AAF1-CA31-11B1D2F45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3D3B4-83E0-0517-A8AE-ECB7B61C4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/>
              <a:t>April 1st background information- researching what the assignment was on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/>
              <a:t>April 21st deciding who was doing what part as a group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/>
              <a:t>April 23rd researching my part and creating my slides   </a:t>
            </a:r>
          </a:p>
        </p:txBody>
      </p:sp>
    </p:spTree>
    <p:extLst>
      <p:ext uri="{BB962C8B-B14F-4D97-AF65-F5344CB8AC3E}">
        <p14:creationId xmlns:p14="http://schemas.microsoft.com/office/powerpoint/2010/main" val="3890367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8B00E-80DC-6DAF-F152-DC32EA221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47EF5-72C9-1803-D383-99611D453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Collage of policing (2023) ethical decision making in policing </a:t>
            </a:r>
          </a:p>
          <a:p>
            <a:r>
              <a:rPr lang="en-GB" sz="2000"/>
              <a:t>Hunter et al (2017) an evaluation of what works centre for crime reduction </a:t>
            </a:r>
          </a:p>
          <a:p>
            <a:r>
              <a:rPr lang="en-GB" sz="2000"/>
              <a:t>Selby-fell et al (2022) embedding evidence-based policing: a </a:t>
            </a:r>
            <a:r>
              <a:rPr lang="en-GB" sz="2000" err="1"/>
              <a:t>uk</a:t>
            </a:r>
            <a:r>
              <a:rPr lang="en-GB" sz="2000"/>
              <a:t> case study exploring challenges 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0413077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My slides </vt:lpstr>
      <vt:lpstr>PowerPoint Presentation</vt:lpstr>
      <vt:lpstr>Timeline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slides </dc:title>
  <dc:creator/>
  <cp:revision>1</cp:revision>
  <dcterms:created xsi:type="dcterms:W3CDTF">2025-04-28T12:36:52Z</dcterms:created>
  <dcterms:modified xsi:type="dcterms:W3CDTF">2025-04-28T14:03:41Z</dcterms:modified>
</cp:coreProperties>
</file>