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DCC672-6CDD-4E25-9E7C-E93F57761CCB}" v="54" dt="2021-06-03T13:25:11.2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F1358-8324-4DE4-80CB-DAC1ACEB1B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6BC0B-BC93-4AA6-9F51-1985D4C110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CFD55-D563-41B2-AD80-AEEDC8306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7190D-16C8-4463-B58F-4A9D67E89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97D20-B565-4AC5-A4DA-4AD3D9A1C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757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BB64E-94E4-449C-BA15-51EE618E1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40B32-63FF-4F3C-B970-0E3425CA4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4A1E95-EC63-46E2-A370-1C7C6BB16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93832-B971-4A23-AAAB-364BF4693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117FF-FE0F-4B03-AC92-176C7965E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58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251D5-EEF3-4629-A445-502FFFD78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8C927F-D976-4B30-B26D-5A27C64352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241D4-3D87-42C1-B36F-F093963DC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35C20B-62C9-431D-ACBA-97F8BA940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6AEC6-DC03-492F-8CD2-610CD4117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65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A03C4-D819-46D6-920D-94E53E8C4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181AC-28E6-409D-A62B-2F83F6B07D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28C3FC-14FF-4F2E-8917-2676ED4F59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97EEE-F4A8-4510-AE57-25F16866B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AD2DAC-1D45-45A5-94E5-713BA182D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CC6868-475A-472E-A1AD-E5C8FDC14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700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A33BC-933E-4098-9969-800C849D3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025EB9-E493-4CBF-88FD-44B5A51DD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05AD2-63E7-4CA0-8E15-E2BCD56DEC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F0BF3C-74BB-487C-ADAA-C694B802E3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D3D14F-57B4-47CA-ABAC-AA2132AB0F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3589F-4176-4543-AF2F-3F7A8DF0E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5E9048-D336-4041-8A85-9D7DB24EF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13706D-0A50-4D8B-8461-23E1BF07B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38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6A567-F46C-4D28-96F3-5DF8315F3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5A9AA0-7767-4A8E-945D-E361DDF6B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2D96D-7E54-436A-B5CD-E4CBD3BA1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E0817-EF54-416A-9B31-89BFE27DC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08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51B2E6-F217-4EF8-B13F-FB7BB1231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F6EDF1-B811-4B6A-9CFF-A93974DEB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7F678-4DBE-4815-9382-4EA4D6E70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366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3ACEB-90CF-4E76-8B58-11954FBFC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9F002-ACFC-4185-970F-1AA37B44F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D14374-D850-4FDD-9465-E28B71AEF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D88457-A72F-4538-98AC-0F95529CC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C69CE7-08C2-466A-B156-C723020E3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64D027-751A-41CD-8FB0-299670298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5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2FFC8-45BB-4874-A16D-F09DD35F2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5E85B3-30FF-4982-B8A3-F885DE6011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9384DF-F0C7-455F-9523-1F4412F9BC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109B7-D58D-43C8-86B9-0673F08FB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6E439-89EE-43EB-9CA8-ACBE8D980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8BBC76-2ABC-4C05-BD1D-392439F3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600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400F9-F2BA-4E63-A774-3624189D8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98FACD-B1A4-4088-8E4E-3E82B3B747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BD930E-CB3D-4D3A-BB26-1B7910D7B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716C3-DD21-41F5-B25D-53A3F77DB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CA0BC-9521-4556-843B-3E5933E5E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04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17A047-9831-4708-BBA5-02C3FB8F6F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F6D00F-2161-410C-97A1-F1002C61FB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957DF-465B-4C60-97B0-4F88A8F07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8645CB-ED58-45AF-8AB6-99359421E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DC48B-6FFD-4312-9681-289BBC02C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03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631CC3-CE1A-4F45-A6A9-6C08A8D75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4A6B0-3C4E-4C47-95E1-B6C6951B3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6E133-04BF-40FD-B81A-6816F00F97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3747D-A71F-4C9D-A13E-A261225FF663}" type="datetimeFigureOut">
              <a:rPr lang="en-GB" smtClean="0"/>
              <a:t>03/06/21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E17D2-332B-487E-B897-441D9B84BD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48FA0-2772-43FA-B54C-96AD462119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D1D4D-390E-485D-9CB7-0F5556372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213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geobrava.wordpress.com/2013/12/14/virtualization-and-cloud-to-drive-data-center-trends-in-2014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mila.me/blog/2020-06/server-client-app-to-upload-and-download-using-aws-s3-pre-signed-urls/" TargetMode="External"/><Relationship Id="rId5" Type="http://schemas.openxmlformats.org/officeDocument/2006/relationships/image" Target="../media/image5.png"/><Relationship Id="rId4" Type="http://schemas.openxmlformats.org/officeDocument/2006/relationships/hyperlink" Target="https://en.wikipedia.org/wiki/Amazon_Web_Servi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AEFCA4F8-1C54-4758-97F1-19CF537F0B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B2B3D38C-659D-442A-BAFF-DBD39D69F5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0"/>
            <a:ext cx="3978807" cy="247570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11C214D-52B5-4AEE-885A-B5B1DD9C2C2A}"/>
              </a:ext>
            </a:extLst>
          </p:cNvPr>
          <p:cNvSpPr txBox="1"/>
          <p:nvPr/>
        </p:nvSpPr>
        <p:spPr>
          <a:xfrm>
            <a:off x="0" y="5663954"/>
            <a:ext cx="885103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spc="200" dirty="0">
                <a:solidFill>
                  <a:srgbClr val="0070C0"/>
                </a:solidFill>
                <a:latin typeface="Franklin Gothic Demi Cond" panose="020B0706030402020204" pitchFamily="34" charset="0"/>
              </a:rPr>
              <a:t>KNOWLEDGE STORAGE </a:t>
            </a:r>
            <a:r>
              <a:rPr lang="en-GB" sz="3200" b="1" spc="200" dirty="0">
                <a:latin typeface="Franklin Gothic Demi Cond" panose="020B0706030402020204" pitchFamily="34" charset="0"/>
              </a:rPr>
              <a:t>in </a:t>
            </a:r>
            <a:r>
              <a:rPr lang="en-GB" sz="3600" b="1" spc="200" dirty="0">
                <a:solidFill>
                  <a:schemeClr val="accent4"/>
                </a:solidFill>
                <a:latin typeface="Franklin Gothic Demi Cond" panose="020B0706030402020204" pitchFamily="34" charset="0"/>
              </a:rPr>
              <a:t>A</a:t>
            </a:r>
            <a:r>
              <a:rPr lang="en-GB" sz="3600" b="1" spc="200" dirty="0">
                <a:latin typeface="Franklin Gothic Demi Cond" panose="020B0706030402020204" pitchFamily="34" charset="0"/>
              </a:rPr>
              <a:t>MA</a:t>
            </a:r>
            <a:r>
              <a:rPr lang="en-GB" sz="3600" b="1" spc="200" dirty="0">
                <a:solidFill>
                  <a:schemeClr val="accent4"/>
                </a:solidFill>
                <a:latin typeface="Franklin Gothic Demi Cond" panose="020B0706030402020204" pitchFamily="34" charset="0"/>
              </a:rPr>
              <a:t>Z</a:t>
            </a:r>
            <a:r>
              <a:rPr lang="en-GB" sz="3600" b="1" spc="200" dirty="0">
                <a:latin typeface="Franklin Gothic Demi Cond" panose="020B0706030402020204" pitchFamily="34" charset="0"/>
              </a:rPr>
              <a:t>ON.COM</a:t>
            </a:r>
          </a:p>
          <a:p>
            <a:r>
              <a:rPr lang="en-GB" dirty="0"/>
              <a:t>Presenter: Zilvinas Miksys</a:t>
            </a:r>
          </a:p>
          <a:p>
            <a:r>
              <a:rPr lang="en-GB" dirty="0"/>
              <a:t>Student number: 1815997</a:t>
            </a:r>
          </a:p>
        </p:txBody>
      </p:sp>
    </p:spTree>
    <p:extLst>
      <p:ext uri="{BB962C8B-B14F-4D97-AF65-F5344CB8AC3E}">
        <p14:creationId xmlns:p14="http://schemas.microsoft.com/office/powerpoint/2010/main" val="3256763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4036EE85-C299-40F3-B23F-F674D4CBE641}"/>
              </a:ext>
            </a:extLst>
          </p:cNvPr>
          <p:cNvSpPr/>
          <p:nvPr/>
        </p:nvSpPr>
        <p:spPr>
          <a:xfrm>
            <a:off x="2246050" y="1710988"/>
            <a:ext cx="8366304" cy="43035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6AB58-5833-44FB-BE24-3532868F8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6723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+mn-lt"/>
                <a:cs typeface="Courier New" panose="02070309020205020404" pitchFamily="49" charset="0"/>
              </a:rPr>
              <a:t>THE KNOWLEDGE MANAGEMENT VALUE CHAIN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3A8F65B-C182-43A2-8E38-2EE05B7506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4929" y="685612"/>
            <a:ext cx="1664131" cy="493819"/>
          </a:xfrm>
          <a:prstGeom prst="rect">
            <a:avLst/>
          </a:prstGeom>
        </p:spPr>
      </p:pic>
      <p:sp>
        <p:nvSpPr>
          <p:cNvPr id="7" name="Arrow: Chevron 6">
            <a:extLst>
              <a:ext uri="{FF2B5EF4-FFF2-40B4-BE49-F238E27FC236}">
                <a16:creationId xmlns:a16="http://schemas.microsoft.com/office/drawing/2014/main" id="{93FAF8A9-4D16-4010-83FB-D2AF144BEB9A}"/>
              </a:ext>
            </a:extLst>
          </p:cNvPr>
          <p:cNvSpPr/>
          <p:nvPr/>
        </p:nvSpPr>
        <p:spPr>
          <a:xfrm>
            <a:off x="800156" y="672053"/>
            <a:ext cx="1664131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FD98CE-B613-4E42-A396-4165346A6B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675" y="685612"/>
            <a:ext cx="1737747" cy="4938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37AA47B-8118-470F-9951-14E959269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0770" y="677676"/>
            <a:ext cx="1737747" cy="4938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E8C7315-9498-42BD-AC13-67CA27F34B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4872" y="695497"/>
            <a:ext cx="1629806" cy="4938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581009-28BD-4C7D-A5E3-FD90FBC0BB76}"/>
              </a:ext>
            </a:extLst>
          </p:cNvPr>
          <p:cNvSpPr txBox="1"/>
          <p:nvPr/>
        </p:nvSpPr>
        <p:spPr>
          <a:xfrm>
            <a:off x="4426999" y="1179432"/>
            <a:ext cx="342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Knowledge Management Systems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740631-0CB8-4DE3-A2C2-67D458270529}"/>
              </a:ext>
            </a:extLst>
          </p:cNvPr>
          <p:cNvSpPr txBox="1"/>
          <p:nvPr/>
        </p:nvSpPr>
        <p:spPr>
          <a:xfrm>
            <a:off x="4328788" y="1706173"/>
            <a:ext cx="4200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spc="300" dirty="0">
                <a:solidFill>
                  <a:schemeClr val="accent4"/>
                </a:solidFill>
              </a:rPr>
              <a:t>Information System Activities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4AA5CF8-FE21-4B3E-851D-695F4058B7EF}"/>
              </a:ext>
            </a:extLst>
          </p:cNvPr>
          <p:cNvSpPr txBox="1"/>
          <p:nvPr/>
        </p:nvSpPr>
        <p:spPr>
          <a:xfrm>
            <a:off x="2539013" y="2093788"/>
            <a:ext cx="2215607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4"/>
                </a:solidFill>
              </a:rPr>
              <a:t>Acquire</a:t>
            </a:r>
          </a:p>
          <a:p>
            <a:r>
              <a:rPr lang="en-GB" sz="1400" dirty="0">
                <a:solidFill>
                  <a:schemeClr val="bg1"/>
                </a:solidFill>
              </a:rPr>
              <a:t>Knowledge discovery</a:t>
            </a:r>
          </a:p>
          <a:p>
            <a:r>
              <a:rPr lang="en-GB" sz="1400" dirty="0">
                <a:solidFill>
                  <a:schemeClr val="bg1"/>
                </a:solidFill>
              </a:rPr>
              <a:t>Data mining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Neural networks</a:t>
            </a:r>
          </a:p>
          <a:p>
            <a:r>
              <a:rPr lang="en-GB" sz="1400" dirty="0">
                <a:solidFill>
                  <a:schemeClr val="bg1"/>
                </a:solidFill>
              </a:rPr>
              <a:t>Genetic algorithms</a:t>
            </a:r>
          </a:p>
          <a:p>
            <a:r>
              <a:rPr lang="en-GB" sz="1400" dirty="0">
                <a:solidFill>
                  <a:schemeClr val="bg1"/>
                </a:solidFill>
              </a:rPr>
              <a:t>Knowledge workstations</a:t>
            </a:r>
          </a:p>
          <a:p>
            <a:r>
              <a:rPr lang="en-GB" sz="1400" dirty="0">
                <a:solidFill>
                  <a:schemeClr val="bg1"/>
                </a:solidFill>
              </a:rPr>
              <a:t>Expert knowledge networks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862949-48AE-428E-AB4C-00963191E72C}"/>
              </a:ext>
            </a:extLst>
          </p:cNvPr>
          <p:cNvSpPr txBox="1"/>
          <p:nvPr/>
        </p:nvSpPr>
        <p:spPr>
          <a:xfrm>
            <a:off x="4692124" y="2099205"/>
            <a:ext cx="1953451" cy="172354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Storage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DD04EA1-0395-4675-802B-CFB9D967EEFC}"/>
              </a:ext>
            </a:extLst>
          </p:cNvPr>
          <p:cNvSpPr txBox="1"/>
          <p:nvPr/>
        </p:nvSpPr>
        <p:spPr>
          <a:xfrm>
            <a:off x="6645576" y="2131290"/>
            <a:ext cx="155286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accent4"/>
                </a:solidFill>
              </a:rPr>
              <a:t>Disseminate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Intranet portals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Push email reports</a:t>
            </a:r>
          </a:p>
          <a:p>
            <a:r>
              <a:rPr lang="en-GB" sz="1400" dirty="0">
                <a:solidFill>
                  <a:schemeClr val="bg1"/>
                </a:solidFill>
              </a:rPr>
              <a:t>Search engines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Groupware</a:t>
            </a:r>
          </a:p>
          <a:p>
            <a:r>
              <a:rPr lang="en-GB" sz="1400" dirty="0">
                <a:solidFill>
                  <a:schemeClr val="bg1"/>
                </a:solidFill>
              </a:rPr>
              <a:t>Collaboration</a:t>
            </a:r>
          </a:p>
          <a:p>
            <a:endParaRPr lang="en-GB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80F773-48BB-4A24-B525-88D049D2EC3C}"/>
              </a:ext>
            </a:extLst>
          </p:cNvPr>
          <p:cNvSpPr txBox="1"/>
          <p:nvPr/>
        </p:nvSpPr>
        <p:spPr>
          <a:xfrm>
            <a:off x="8474872" y="2131290"/>
            <a:ext cx="18963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accent4"/>
                </a:solidFill>
              </a:rPr>
              <a:t>Apply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Decision support</a:t>
            </a:r>
          </a:p>
          <a:p>
            <a:r>
              <a:rPr lang="en-GB" sz="1400" dirty="0">
                <a:solidFill>
                  <a:schemeClr val="bg1"/>
                </a:solidFill>
              </a:rPr>
              <a:t>Systems</a:t>
            </a:r>
          </a:p>
          <a:p>
            <a:r>
              <a:rPr lang="en-GB" sz="1400" dirty="0">
                <a:solidFill>
                  <a:schemeClr val="bg1"/>
                </a:solidFill>
              </a:rPr>
              <a:t>Enterprise  applications</a:t>
            </a:r>
          </a:p>
          <a:p>
            <a:endParaRPr lang="en-GB" sz="1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5A69116-3C92-4B37-8FC6-C120DA58B96F}"/>
              </a:ext>
            </a:extLst>
          </p:cNvPr>
          <p:cNvSpPr txBox="1"/>
          <p:nvPr/>
        </p:nvSpPr>
        <p:spPr>
          <a:xfrm>
            <a:off x="2757602" y="3678098"/>
            <a:ext cx="7590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- - - - - - - - - - - - - - - - - - - - - - - - - - - - - - - - - - - - - - - - - - - - - - - - - - - - - - - - - - - -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4A26A09-03B4-4683-8758-C04A407E5D91}"/>
              </a:ext>
            </a:extLst>
          </p:cNvPr>
          <p:cNvSpPr txBox="1"/>
          <p:nvPr/>
        </p:nvSpPr>
        <p:spPr>
          <a:xfrm>
            <a:off x="3433994" y="4062074"/>
            <a:ext cx="5882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spc="300" dirty="0">
                <a:solidFill>
                  <a:schemeClr val="accent4"/>
                </a:solidFill>
              </a:rPr>
              <a:t>Management and Organisational Activities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1C1843F-E512-477F-AB96-D8D1839CC1D2}"/>
              </a:ext>
            </a:extLst>
          </p:cNvPr>
          <p:cNvSpPr txBox="1"/>
          <p:nvPr/>
        </p:nvSpPr>
        <p:spPr>
          <a:xfrm>
            <a:off x="2539013" y="4440815"/>
            <a:ext cx="196675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Knowledge culture</a:t>
            </a:r>
          </a:p>
          <a:p>
            <a:r>
              <a:rPr lang="en-GB" sz="1400" dirty="0">
                <a:solidFill>
                  <a:schemeClr val="bg1"/>
                </a:solidFill>
              </a:rPr>
              <a:t>Communities of practice</a:t>
            </a:r>
          </a:p>
          <a:p>
            <a:r>
              <a:rPr lang="en-GB" sz="1400" dirty="0">
                <a:solidFill>
                  <a:schemeClr val="bg1"/>
                </a:solidFill>
              </a:rPr>
              <a:t>Personal networks</a:t>
            </a:r>
          </a:p>
          <a:p>
            <a:r>
              <a:rPr lang="en-GB" sz="1400" dirty="0">
                <a:solidFill>
                  <a:schemeClr val="bg1"/>
                </a:solidFill>
              </a:rPr>
              <a:t>Organisational </a:t>
            </a:r>
          </a:p>
          <a:p>
            <a:r>
              <a:rPr lang="en-GB" sz="1400" dirty="0">
                <a:solidFill>
                  <a:schemeClr val="bg1"/>
                </a:solidFill>
              </a:rPr>
              <a:t>practices/routines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A264A83-EA2C-4A73-8A6F-F7852940C0EF}"/>
              </a:ext>
            </a:extLst>
          </p:cNvPr>
          <p:cNvSpPr txBox="1"/>
          <p:nvPr/>
        </p:nvSpPr>
        <p:spPr>
          <a:xfrm>
            <a:off x="4692125" y="4449287"/>
            <a:ext cx="188955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Organisational routines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Organisational culture</a:t>
            </a:r>
          </a:p>
          <a:p>
            <a:endParaRPr lang="en-GB" sz="14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33BC13B-85AB-4B8F-851D-6498E162992A}"/>
              </a:ext>
            </a:extLst>
          </p:cNvPr>
          <p:cNvSpPr txBox="1"/>
          <p:nvPr/>
        </p:nvSpPr>
        <p:spPr>
          <a:xfrm>
            <a:off x="6768036" y="4420476"/>
            <a:ext cx="15204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Training</a:t>
            </a:r>
          </a:p>
          <a:p>
            <a:r>
              <a:rPr lang="en-GB" sz="1400" dirty="0">
                <a:solidFill>
                  <a:schemeClr val="bg1"/>
                </a:solidFill>
              </a:rPr>
              <a:t>Informal networks</a:t>
            </a:r>
          </a:p>
          <a:p>
            <a:r>
              <a:rPr lang="en-GB" sz="1400" dirty="0">
                <a:solidFill>
                  <a:schemeClr val="bg1"/>
                </a:solidFill>
              </a:rPr>
              <a:t>Org. culture</a:t>
            </a:r>
          </a:p>
          <a:p>
            <a:endParaRPr lang="en-GB" sz="14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F18F5AE-5146-45B7-AF93-AC55D74ACC97}"/>
              </a:ext>
            </a:extLst>
          </p:cNvPr>
          <p:cNvSpPr txBox="1"/>
          <p:nvPr/>
        </p:nvSpPr>
        <p:spPr>
          <a:xfrm>
            <a:off x="8474872" y="4420476"/>
            <a:ext cx="184768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New IT based-business</a:t>
            </a:r>
          </a:p>
          <a:p>
            <a:r>
              <a:rPr lang="en-GB" sz="1400" dirty="0">
                <a:solidFill>
                  <a:schemeClr val="bg1"/>
                </a:solidFill>
              </a:rPr>
              <a:t>processes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New products and</a:t>
            </a:r>
          </a:p>
          <a:p>
            <a:r>
              <a:rPr lang="en-GB" sz="1400" dirty="0">
                <a:solidFill>
                  <a:schemeClr val="bg1"/>
                </a:solidFill>
              </a:rPr>
              <a:t>services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New markets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0AF2392-6755-4047-B4F1-12651B74BC8C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10104678" y="942407"/>
            <a:ext cx="116996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C277C2A-6F79-4008-BC68-BAAAE3052790}"/>
              </a:ext>
            </a:extLst>
          </p:cNvPr>
          <p:cNvCxnSpPr>
            <a:cxnSpLocks/>
          </p:cNvCxnSpPr>
          <p:nvPr/>
        </p:nvCxnSpPr>
        <p:spPr>
          <a:xfrm>
            <a:off x="11274641" y="942406"/>
            <a:ext cx="0" cy="547614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E791BD5B-80AB-44CA-99D5-C0BE91BD3CAE}"/>
              </a:ext>
            </a:extLst>
          </p:cNvPr>
          <p:cNvCxnSpPr>
            <a:cxnSpLocks/>
          </p:cNvCxnSpPr>
          <p:nvPr/>
        </p:nvCxnSpPr>
        <p:spPr>
          <a:xfrm flipH="1">
            <a:off x="1242874" y="6427537"/>
            <a:ext cx="10031769" cy="20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7B9E386F-5085-4F9F-B537-FE5375C631E9}"/>
              </a:ext>
            </a:extLst>
          </p:cNvPr>
          <p:cNvSpPr txBox="1"/>
          <p:nvPr/>
        </p:nvSpPr>
        <p:spPr>
          <a:xfrm>
            <a:off x="548384" y="4394450"/>
            <a:ext cx="1381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spc="300" dirty="0"/>
              <a:t>Feedback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00846BA-37FC-47AB-A5A5-3B3AA4361E5B}"/>
              </a:ext>
            </a:extLst>
          </p:cNvPr>
          <p:cNvCxnSpPr>
            <a:cxnSpLocks/>
          </p:cNvCxnSpPr>
          <p:nvPr/>
        </p:nvCxnSpPr>
        <p:spPr>
          <a:xfrm>
            <a:off x="1234903" y="4818619"/>
            <a:ext cx="7971" cy="160891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0" name="TextBox 59">
            <a:extLst>
              <a:ext uri="{FF2B5EF4-FFF2-40B4-BE49-F238E27FC236}">
                <a16:creationId xmlns:a16="http://schemas.microsoft.com/office/drawing/2014/main" id="{B4150FEF-44AA-4B60-822B-EE0186AB3C9F}"/>
              </a:ext>
            </a:extLst>
          </p:cNvPr>
          <p:cNvSpPr txBox="1"/>
          <p:nvPr/>
        </p:nvSpPr>
        <p:spPr>
          <a:xfrm>
            <a:off x="697780" y="2113545"/>
            <a:ext cx="179151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Data and </a:t>
            </a:r>
          </a:p>
          <a:p>
            <a:r>
              <a:rPr lang="en-GB" b="1" dirty="0"/>
              <a:t>Information</a:t>
            </a:r>
          </a:p>
          <a:p>
            <a:r>
              <a:rPr lang="en-GB" b="1" dirty="0"/>
              <a:t>Acquisition</a:t>
            </a:r>
          </a:p>
          <a:p>
            <a:r>
              <a:rPr lang="en-GB" sz="1400" dirty="0"/>
              <a:t>Collecting</a:t>
            </a:r>
          </a:p>
          <a:p>
            <a:r>
              <a:rPr lang="en-GB" sz="1400" dirty="0"/>
              <a:t>Storing</a:t>
            </a:r>
          </a:p>
          <a:p>
            <a:r>
              <a:rPr lang="en-GB" sz="1400" dirty="0"/>
              <a:t>Disseminating</a:t>
            </a:r>
          </a:p>
          <a:p>
            <a:endParaRPr lang="en-GB" dirty="0"/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970B466B-9513-42AE-A64D-47D5B58432CB}"/>
              </a:ext>
            </a:extLst>
          </p:cNvPr>
          <p:cNvCxnSpPr>
            <a:cxnSpLocks/>
            <a:stCxn id="54" idx="0"/>
          </p:cNvCxnSpPr>
          <p:nvPr/>
        </p:nvCxnSpPr>
        <p:spPr>
          <a:xfrm flipH="1" flipV="1">
            <a:off x="1234903" y="3662038"/>
            <a:ext cx="4440" cy="73241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text, tableware, plate, dishware&#10;&#10;Description automatically generated">
            <a:extLst>
              <a:ext uri="{FF2B5EF4-FFF2-40B4-BE49-F238E27FC236}">
                <a16:creationId xmlns:a16="http://schemas.microsoft.com/office/drawing/2014/main" id="{6B53FC9E-319F-4F3C-8E6A-CCEECD160C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52952" y="2475790"/>
            <a:ext cx="730337" cy="436985"/>
          </a:xfrm>
          <a:prstGeom prst="rect">
            <a:avLst/>
          </a:prstGeom>
        </p:spPr>
      </p:pic>
      <p:pic>
        <p:nvPicPr>
          <p:cNvPr id="15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6098D0EF-0EBA-4601-B28C-3BA97DCD3C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74500" y="2960979"/>
            <a:ext cx="1588697" cy="754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016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37248AF56DD74D85DAB8F8E10D0F23" ma:contentTypeVersion="7" ma:contentTypeDescription="Create a new document." ma:contentTypeScope="" ma:versionID="ac78c127635b7ea5d941aec92301d7e7">
  <xsd:schema xmlns:xsd="http://www.w3.org/2001/XMLSchema" xmlns:xs="http://www.w3.org/2001/XMLSchema" xmlns:p="http://schemas.microsoft.com/office/2006/metadata/properties" xmlns:ns3="cc3da4c2-8df5-43e8-a6f3-0aebddca5a1b" xmlns:ns4="9d974b0d-ab1d-48df-84d1-32e025bcc421" targetNamespace="http://schemas.microsoft.com/office/2006/metadata/properties" ma:root="true" ma:fieldsID="c5ca73a5e5eddb09ee23bcff9090f91e" ns3:_="" ns4:_="">
    <xsd:import namespace="cc3da4c2-8df5-43e8-a6f3-0aebddca5a1b"/>
    <xsd:import namespace="9d974b0d-ab1d-48df-84d1-32e025bcc4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3da4c2-8df5-43e8-a6f3-0aebddca5a1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974b0d-ab1d-48df-84d1-32e025bcc42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41C27D-3487-48F0-B13D-658711E7F78E}">
  <ds:schemaRefs>
    <ds:schemaRef ds:uri="9d974b0d-ab1d-48df-84d1-32e025bcc421"/>
    <ds:schemaRef ds:uri="http://purl.org/dc/terms/"/>
    <ds:schemaRef ds:uri="cc3da4c2-8df5-43e8-a6f3-0aebddca5a1b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A119AFF-E6B2-489D-898B-557189B655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3da4c2-8df5-43e8-a6f3-0aebddca5a1b"/>
    <ds:schemaRef ds:uri="9d974b0d-ab1d-48df-84d1-32e025bcc4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2B4802B-58B2-44B4-BFE5-A4F255143E2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159</Words>
  <Application>Microsoft Office PowerPoint</Application>
  <PresentationFormat>Widescreen</PresentationFormat>
  <Paragraphs>57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Franklin Gothic Demi Cond</vt:lpstr>
      <vt:lpstr>Office Theme</vt:lpstr>
      <vt:lpstr>PowerPoint Presentation</vt:lpstr>
      <vt:lpstr>THE KNOWLEDGE MANAGEMENT VALUE CHAIN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Zilvinas Miksys (1815997)</dc:creator>
  <cp:lastModifiedBy>Zilvinas Miksys (1815997)</cp:lastModifiedBy>
  <cp:revision>2</cp:revision>
  <dcterms:created xsi:type="dcterms:W3CDTF">2021-06-02T10:04:33Z</dcterms:created>
  <dcterms:modified xsi:type="dcterms:W3CDTF">2021-06-03T15:34:11Z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0x0101007137248AF56DD74D85DAB8F8E10D0F23</vt:lpwstr>
  </property>
</Properties>
</file>