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46" r:id="rId4"/>
  </p:sldMasterIdLst>
  <p:notesMasterIdLst>
    <p:notesMasterId r:id="rId26"/>
  </p:notesMasterIdLst>
  <p:handoutMasterIdLst>
    <p:handoutMasterId r:id="rId27"/>
  </p:handoutMasterIdLst>
  <p:sldIdLst>
    <p:sldId id="312" r:id="rId5"/>
    <p:sldId id="304" r:id="rId6"/>
    <p:sldId id="281" r:id="rId7"/>
    <p:sldId id="307" r:id="rId8"/>
    <p:sldId id="326" r:id="rId9"/>
    <p:sldId id="327" r:id="rId10"/>
    <p:sldId id="282" r:id="rId11"/>
    <p:sldId id="314" r:id="rId12"/>
    <p:sldId id="318" r:id="rId13"/>
    <p:sldId id="315" r:id="rId14"/>
    <p:sldId id="317" r:id="rId15"/>
    <p:sldId id="329" r:id="rId16"/>
    <p:sldId id="333" r:id="rId17"/>
    <p:sldId id="334" r:id="rId18"/>
    <p:sldId id="330" r:id="rId19"/>
    <p:sldId id="319" r:id="rId20"/>
    <p:sldId id="328" r:id="rId21"/>
    <p:sldId id="322" r:id="rId22"/>
    <p:sldId id="321" r:id="rId23"/>
    <p:sldId id="331" r:id="rId24"/>
    <p:sldId id="332" r:id="rId25"/>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CF1D1D"/>
    <a:srgbClr val="CC0099"/>
    <a:srgbClr val="AAC4E9"/>
    <a:srgbClr val="F5CDCE"/>
    <a:srgbClr val="DF8C8C"/>
    <a:srgbClr val="D4D593"/>
    <a:srgbClr val="E6F0FE"/>
    <a:srgbClr val="CDBE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0C1538-55B7-FEB2-6029-C5F9B3610815}" v="122" dt="2025-01-14T13:03:48.072"/>
    <p1510:client id="{FC6713F8-F32D-3FA7-EC00-CA26A8DD4C74}" v="955" dt="2025-01-14T12:26:41.844"/>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Yearsley (2405414)" userId="S::2405414@student.uwtsd.ac.uk::62ab86de-c56f-4db9-ba11-f2e719569363" providerId="AD" clId="Web-{1A400A9B-515B-6B66-55A4-E2274A5539BC}"/>
    <pc:docChg chg="addSld modSld addMainMaster delMainMaster">
      <pc:chgData name="Lauren Yearsley (2405414)" userId="S::2405414@student.uwtsd.ac.uk::62ab86de-c56f-4db9-ba11-f2e719569363" providerId="AD" clId="Web-{1A400A9B-515B-6B66-55A4-E2274A5539BC}" dt="2024-12-21T21:10:39.458" v="3077"/>
      <pc:docMkLst>
        <pc:docMk/>
      </pc:docMkLst>
      <pc:sldChg chg="modSp mod modClrScheme chgLayout">
        <pc:chgData name="Lauren Yearsley (2405414)" userId="S::2405414@student.uwtsd.ac.uk::62ab86de-c56f-4db9-ba11-f2e719569363" providerId="AD" clId="Web-{1A400A9B-515B-6B66-55A4-E2274A5539BC}" dt="2024-12-21T20:48:32.587" v="2577" actId="20577"/>
        <pc:sldMkLst>
          <pc:docMk/>
          <pc:sldMk cId="2952923800" sldId="281"/>
        </pc:sldMkLst>
        <pc:spChg chg="mod">
          <ac:chgData name="Lauren Yearsley (2405414)" userId="S::2405414@student.uwtsd.ac.uk::62ab86de-c56f-4db9-ba11-f2e719569363" providerId="AD" clId="Web-{1A400A9B-515B-6B66-55A4-E2274A5539BC}" dt="2024-12-21T20:31:58.222" v="2263"/>
          <ac:spMkLst>
            <pc:docMk/>
            <pc:sldMk cId="2952923800" sldId="281"/>
            <ac:spMk id="3" creationId="{C460E403-0959-65EE-8C76-C60EDBF064D2}"/>
          </ac:spMkLst>
        </pc:spChg>
        <pc:spChg chg="mod">
          <ac:chgData name="Lauren Yearsley (2405414)" userId="S::2405414@student.uwtsd.ac.uk::62ab86de-c56f-4db9-ba11-f2e719569363" providerId="AD" clId="Web-{1A400A9B-515B-6B66-55A4-E2274A5539BC}" dt="2024-12-21T20:35:11.531" v="2282"/>
          <ac:spMkLst>
            <pc:docMk/>
            <pc:sldMk cId="2952923800" sldId="281"/>
            <ac:spMk id="4" creationId="{C7C5A14D-6480-E410-81AC-374FD3A66679}"/>
          </ac:spMkLst>
        </pc:spChg>
        <pc:spChg chg="mod">
          <ac:chgData name="Lauren Yearsley (2405414)" userId="S::2405414@student.uwtsd.ac.uk::62ab86de-c56f-4db9-ba11-f2e719569363" providerId="AD" clId="Web-{1A400A9B-515B-6B66-55A4-E2274A5539BC}" dt="2024-12-21T20:48:32.587" v="2577" actId="20577"/>
          <ac:spMkLst>
            <pc:docMk/>
            <pc:sldMk cId="2952923800" sldId="281"/>
            <ac:spMk id="5" creationId="{25BC02A1-BA29-5D18-A999-03B3DA99DF41}"/>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685681062" sldId="282"/>
        </pc:sldMkLst>
        <pc:spChg chg="mod ord">
          <ac:chgData name="Lauren Yearsley (2405414)" userId="S::2405414@student.uwtsd.ac.uk::62ab86de-c56f-4db9-ba11-f2e719569363" providerId="AD" clId="Web-{1A400A9B-515B-6B66-55A4-E2274A5539BC}" dt="2024-12-21T20:34:21.745" v="2276"/>
          <ac:spMkLst>
            <pc:docMk/>
            <pc:sldMk cId="685681062" sldId="282"/>
            <ac:spMk id="2" creationId="{FD5E8954-9BCB-7FD9-A210-38DC54382D45}"/>
          </ac:spMkLst>
        </pc:spChg>
        <pc:spChg chg="mod ord">
          <ac:chgData name="Lauren Yearsley (2405414)" userId="S::2405414@student.uwtsd.ac.uk::62ab86de-c56f-4db9-ba11-f2e719569363" providerId="AD" clId="Web-{1A400A9B-515B-6B66-55A4-E2274A5539BC}" dt="2024-12-21T20:34:21.745" v="2276"/>
          <ac:spMkLst>
            <pc:docMk/>
            <pc:sldMk cId="685681062" sldId="282"/>
            <ac:spMk id="3" creationId="{75111C33-898C-4414-4665-5136EB6FC126}"/>
          </ac:spMkLst>
        </pc:spChg>
        <pc:spChg chg="mod ord">
          <ac:chgData name="Lauren Yearsley (2405414)" userId="S::2405414@student.uwtsd.ac.uk::62ab86de-c56f-4db9-ba11-f2e719569363" providerId="AD" clId="Web-{1A400A9B-515B-6B66-55A4-E2274A5539BC}" dt="2024-12-21T20:34:21.745" v="2276"/>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1A400A9B-515B-6B66-55A4-E2274A5539BC}" dt="2024-12-21T20:44:20.683" v="2500" actId="20577"/>
        <pc:sldMkLst>
          <pc:docMk/>
          <pc:sldMk cId="1973173046" sldId="297"/>
        </pc:sldMkLst>
      </pc:sldChg>
      <pc:sldChg chg="modSp mod modClrScheme chgLayout">
        <pc:chgData name="Lauren Yearsley (2405414)" userId="S::2405414@student.uwtsd.ac.uk::62ab86de-c56f-4db9-ba11-f2e719569363" providerId="AD" clId="Web-{1A400A9B-515B-6B66-55A4-E2274A5539BC}" dt="2024-12-21T20:34:21.745" v="2276"/>
        <pc:sldMkLst>
          <pc:docMk/>
          <pc:sldMk cId="3913219759" sldId="304"/>
        </pc:sldMkLst>
        <pc:spChg chg="mod ord">
          <ac:chgData name="Lauren Yearsley (2405414)" userId="S::2405414@student.uwtsd.ac.uk::62ab86de-c56f-4db9-ba11-f2e719569363" providerId="AD" clId="Web-{1A400A9B-515B-6B66-55A4-E2274A5539BC}" dt="2024-12-21T20:34:21.745" v="2276"/>
          <ac:spMkLst>
            <pc:docMk/>
            <pc:sldMk cId="3913219759" sldId="304"/>
            <ac:spMk id="2" creationId="{13021072-4A77-DB4D-DF41-58EADB7DA94E}"/>
          </ac:spMkLst>
        </pc:spChg>
        <pc:spChg chg="mod ord">
          <ac:chgData name="Lauren Yearsley (2405414)" userId="S::2405414@student.uwtsd.ac.uk::62ab86de-c56f-4db9-ba11-f2e719569363" providerId="AD" clId="Web-{1A400A9B-515B-6B66-55A4-E2274A5539BC}" dt="2024-12-21T20:34:21.745" v="2276"/>
          <ac:spMkLst>
            <pc:docMk/>
            <pc:sldMk cId="3913219759" sldId="304"/>
            <ac:spMk id="3" creationId="{D4D22962-3C7F-E480-5C35-7F4860A098E1}"/>
          </ac:spMkLst>
        </pc:spChg>
        <pc:spChg chg="mod ord">
          <ac:chgData name="Lauren Yearsley (2405414)" userId="S::2405414@student.uwtsd.ac.uk::62ab86de-c56f-4db9-ba11-f2e719569363" providerId="AD" clId="Web-{1A400A9B-515B-6B66-55A4-E2274A5539BC}" dt="2024-12-21T20:34:21.745" v="2276"/>
          <ac:spMkLst>
            <pc:docMk/>
            <pc:sldMk cId="3913219759" sldId="304"/>
            <ac:spMk id="4" creationId="{18D5CFA2-4E67-F157-5FFD-A246307D41F7}"/>
          </ac:spMkLst>
        </pc:spChg>
      </pc:sldChg>
      <pc:sldChg chg="addSp delSp modSp mod modClrScheme delDesignElem chgLayout">
        <pc:chgData name="Lauren Yearsley (2405414)" userId="S::2405414@student.uwtsd.ac.uk::62ab86de-c56f-4db9-ba11-f2e719569363" providerId="AD" clId="Web-{1A400A9B-515B-6B66-55A4-E2274A5539BC}" dt="2024-12-21T21:09:45.643" v="3071"/>
        <pc:sldMkLst>
          <pc:docMk/>
          <pc:sldMk cId="2906491918" sldId="307"/>
        </pc:sldMkLst>
        <pc:spChg chg="mod">
          <ac:chgData name="Lauren Yearsley (2405414)" userId="S::2405414@student.uwtsd.ac.uk::62ab86de-c56f-4db9-ba11-f2e719569363" providerId="AD" clId="Web-{1A400A9B-515B-6B66-55A4-E2274A5539BC}" dt="2024-12-21T21:08:48.872" v="3063" actId="1076"/>
          <ac:spMkLst>
            <pc:docMk/>
            <pc:sldMk cId="2906491918" sldId="307"/>
            <ac:spMk id="4" creationId="{BF4C42E1-A91C-A0AF-BA53-0B661AD142D1}"/>
          </ac:spMkLst>
        </pc:spChg>
        <pc:spChg chg="mod">
          <ac:chgData name="Lauren Yearsley (2405414)" userId="S::2405414@student.uwtsd.ac.uk::62ab86de-c56f-4db9-ba11-f2e719569363" providerId="AD" clId="Web-{1A400A9B-515B-6B66-55A4-E2274A5539BC}" dt="2024-12-21T21:09:09.423" v="3069" actId="20577"/>
          <ac:spMkLst>
            <pc:docMk/>
            <pc:sldMk cId="2906491918" sldId="307"/>
            <ac:spMk id="6" creationId="{92300A32-B966-C2B6-A69C-54BD2844A95C}"/>
          </ac:spMkLst>
        </pc:spChg>
        <pc:inkChg chg="add">
          <ac:chgData name="Lauren Yearsley (2405414)" userId="S::2405414@student.uwtsd.ac.uk::62ab86de-c56f-4db9-ba11-f2e719569363" providerId="AD" clId="Web-{1A400A9B-515B-6B66-55A4-E2274A5539BC}" dt="2024-12-21T21:09:42.456" v="3070"/>
          <ac:inkMkLst>
            <pc:docMk/>
            <pc:sldMk cId="2906491918" sldId="307"/>
            <ac:inkMk id="2" creationId="{0DFCB73E-1ED8-ABF4-83C2-9D88325D1F95}"/>
          </ac:inkMkLst>
        </pc:inkChg>
        <pc:inkChg chg="add">
          <ac:chgData name="Lauren Yearsley (2405414)" userId="S::2405414@student.uwtsd.ac.uk::62ab86de-c56f-4db9-ba11-f2e719569363" providerId="AD" clId="Web-{1A400A9B-515B-6B66-55A4-E2274A5539BC}" dt="2024-12-21T21:09:45.643" v="3071"/>
          <ac:inkMkLst>
            <pc:docMk/>
            <pc:sldMk cId="2906491918" sldId="307"/>
            <ac:inkMk id="5" creationId="{B983E55D-5658-D580-50E4-1413B5DDC72E}"/>
          </ac:inkMkLst>
        </pc:inkChg>
      </pc:sldChg>
      <pc:sldChg chg="modSp mod modClrScheme chgLayout">
        <pc:chgData name="Lauren Yearsley (2405414)" userId="S::2405414@student.uwtsd.ac.uk::62ab86de-c56f-4db9-ba11-f2e719569363" providerId="AD" clId="Web-{1A400A9B-515B-6B66-55A4-E2274A5539BC}" dt="2024-12-21T20:34:21.745" v="2276"/>
        <pc:sldMkLst>
          <pc:docMk/>
          <pc:sldMk cId="2202437675" sldId="312"/>
        </pc:sldMkLst>
        <pc:spChg chg="mod ord">
          <ac:chgData name="Lauren Yearsley (2405414)" userId="S::2405414@student.uwtsd.ac.uk::62ab86de-c56f-4db9-ba11-f2e719569363" providerId="AD" clId="Web-{1A400A9B-515B-6B66-55A4-E2274A5539BC}" dt="2024-12-21T20:34:21.745" v="2276"/>
          <ac:spMkLst>
            <pc:docMk/>
            <pc:sldMk cId="2202437675" sldId="312"/>
            <ac:spMk id="2" creationId="{4207FF65-A536-F639-8591-ED024C223308}"/>
          </ac:spMkLst>
        </pc:spChg>
        <pc:spChg chg="mod ord">
          <ac:chgData name="Lauren Yearsley (2405414)" userId="S::2405414@student.uwtsd.ac.uk::62ab86de-c56f-4db9-ba11-f2e719569363" providerId="AD" clId="Web-{1A400A9B-515B-6B66-55A4-E2274A5539BC}" dt="2024-12-21T20:34:21.745" v="2276"/>
          <ac:spMkLst>
            <pc:docMk/>
            <pc:sldMk cId="2202437675" sldId="312"/>
            <ac:spMk id="16" creationId="{C448C877-62E4-48BB-7AA9-1EE741197CA9}"/>
          </ac:spMkLst>
        </pc:spChg>
      </pc:sldChg>
      <pc:sldChg chg="delSp modSp mod modClrScheme delDesignElem chgLayout">
        <pc:chgData name="Lauren Yearsley (2405414)" userId="S::2405414@student.uwtsd.ac.uk::62ab86de-c56f-4db9-ba11-f2e719569363" providerId="AD" clId="Web-{1A400A9B-515B-6B66-55A4-E2274A5539BC}" dt="2024-12-21T20:36:57.148" v="2294" actId="20577"/>
        <pc:sldMkLst>
          <pc:docMk/>
          <pc:sldMk cId="1131718056" sldId="314"/>
        </pc:sldMkLst>
        <pc:spChg chg="mod ord">
          <ac:chgData name="Lauren Yearsley (2405414)" userId="S::2405414@student.uwtsd.ac.uk::62ab86de-c56f-4db9-ba11-f2e719569363" providerId="AD" clId="Web-{1A400A9B-515B-6B66-55A4-E2274A5539BC}" dt="2024-12-21T20:34:21.745" v="2276"/>
          <ac:spMkLst>
            <pc:docMk/>
            <pc:sldMk cId="1131718056" sldId="314"/>
            <ac:spMk id="3" creationId="{370AEC4F-E711-8552-9C34-82C1514A1E37}"/>
          </ac:spMkLst>
        </pc:spChg>
        <pc:spChg chg="mod ord">
          <ac:chgData name="Lauren Yearsley (2405414)" userId="S::2405414@student.uwtsd.ac.uk::62ab86de-c56f-4db9-ba11-f2e719569363" providerId="AD" clId="Web-{1A400A9B-515B-6B66-55A4-E2274A5539BC}" dt="2024-12-21T20:36:57.148" v="2294" actId="2057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2468595790" sldId="315"/>
        </pc:sldMkLst>
        <pc:spChg chg="mod ord">
          <ac:chgData name="Lauren Yearsley (2405414)" userId="S::2405414@student.uwtsd.ac.uk::62ab86de-c56f-4db9-ba11-f2e719569363" providerId="AD" clId="Web-{1A400A9B-515B-6B66-55A4-E2274A5539BC}" dt="2024-12-21T20:34:21.745" v="2276"/>
          <ac:spMkLst>
            <pc:docMk/>
            <pc:sldMk cId="2468595790" sldId="315"/>
            <ac:spMk id="2" creationId="{B28A34A6-22BC-27A4-2C79-EE98A4943B14}"/>
          </ac:spMkLst>
        </pc:spChg>
        <pc:spChg chg="mod ord">
          <ac:chgData name="Lauren Yearsley (2405414)" userId="S::2405414@student.uwtsd.ac.uk::62ab86de-c56f-4db9-ba11-f2e719569363" providerId="AD" clId="Web-{1A400A9B-515B-6B66-55A4-E2274A5539BC}" dt="2024-12-21T20:34:21.745" v="2276"/>
          <ac:spMkLst>
            <pc:docMk/>
            <pc:sldMk cId="2468595790" sldId="315"/>
            <ac:spMk id="3" creationId="{7267C004-8B72-C872-98FB-00A2A584D055}"/>
          </ac:spMkLst>
        </pc:spChg>
      </pc:sldChg>
      <pc:sldChg chg="addSp delSp modSp mod modClrScheme chgLayout">
        <pc:chgData name="Lauren Yearsley (2405414)" userId="S::2405414@student.uwtsd.ac.uk::62ab86de-c56f-4db9-ba11-f2e719569363" providerId="AD" clId="Web-{1A400A9B-515B-6B66-55A4-E2274A5539BC}" dt="2024-12-21T20:37:25.040" v="2295"/>
        <pc:sldMkLst>
          <pc:docMk/>
          <pc:sldMk cId="1941619646" sldId="317"/>
        </pc:sldMkLst>
        <pc:spChg chg="mod ord">
          <ac:chgData name="Lauren Yearsley (2405414)" userId="S::2405414@student.uwtsd.ac.uk::62ab86de-c56f-4db9-ba11-f2e719569363" providerId="AD" clId="Web-{1A400A9B-515B-6B66-55A4-E2274A5539BC}" dt="2024-12-21T20:34:21.745" v="2276"/>
          <ac:spMkLst>
            <pc:docMk/>
            <pc:sldMk cId="1941619646" sldId="317"/>
            <ac:spMk id="3" creationId="{3D55F2D4-C20E-BEBC-1CCF-4449B0456A7E}"/>
          </ac:spMkLst>
        </pc:spChg>
        <pc:spChg chg="mod ord">
          <ac:chgData name="Lauren Yearsley (2405414)" userId="S::2405414@student.uwtsd.ac.uk::62ab86de-c56f-4db9-ba11-f2e719569363" providerId="AD" clId="Web-{1A400A9B-515B-6B66-55A4-E2274A5539BC}" dt="2024-12-21T20:34:21.745" v="2276"/>
          <ac:spMkLst>
            <pc:docMk/>
            <pc:sldMk cId="1941619646" sldId="317"/>
            <ac:spMk id="4" creationId="{C82CE1B8-1C92-D6D2-444B-652DB90E86D1}"/>
          </ac:spMkLst>
        </pc:spChg>
        <pc:spChg chg="mod ord">
          <ac:chgData name="Lauren Yearsley (2405414)" userId="S::2405414@student.uwtsd.ac.uk::62ab86de-c56f-4db9-ba11-f2e719569363" providerId="AD" clId="Web-{1A400A9B-515B-6B66-55A4-E2274A5539BC}" dt="2024-12-21T20:34:21.745" v="2276"/>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4072101725" sldId="318"/>
        </pc:sldMkLst>
        <pc:spChg chg="mod ord">
          <ac:chgData name="Lauren Yearsley (2405414)" userId="S::2405414@student.uwtsd.ac.uk::62ab86de-c56f-4db9-ba11-f2e719569363" providerId="AD" clId="Web-{1A400A9B-515B-6B66-55A4-E2274A5539BC}" dt="2024-12-21T20:34:21.745" v="2276"/>
          <ac:spMkLst>
            <pc:docMk/>
            <pc:sldMk cId="4072101725" sldId="318"/>
            <ac:spMk id="2" creationId="{AB69D854-FB65-0E93-CFE2-041F7C41DD24}"/>
          </ac:spMkLst>
        </pc:spChg>
        <pc:spChg chg="mod ord">
          <ac:chgData name="Lauren Yearsley (2405414)" userId="S::2405414@student.uwtsd.ac.uk::62ab86de-c56f-4db9-ba11-f2e719569363" providerId="AD" clId="Web-{1A400A9B-515B-6B66-55A4-E2274A5539BC}" dt="2024-12-21T20:34:21.745" v="2276"/>
          <ac:spMkLst>
            <pc:docMk/>
            <pc:sldMk cId="4072101725" sldId="318"/>
            <ac:spMk id="3" creationId="{9443EC8A-1733-CCF7-081F-EB4667CB3285}"/>
          </ac:spMkLst>
        </pc:spChg>
        <pc:spChg chg="mod ord">
          <ac:chgData name="Lauren Yearsley (2405414)" userId="S::2405414@student.uwtsd.ac.uk::62ab86de-c56f-4db9-ba11-f2e719569363" providerId="AD" clId="Web-{1A400A9B-515B-6B66-55A4-E2274A5539BC}" dt="2024-12-21T20:34:21.745" v="2276"/>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3969996159" sldId="319"/>
        </pc:sldMkLst>
        <pc:spChg chg="mod ord">
          <ac:chgData name="Lauren Yearsley (2405414)" userId="S::2405414@student.uwtsd.ac.uk::62ab86de-c56f-4db9-ba11-f2e719569363" providerId="AD" clId="Web-{1A400A9B-515B-6B66-55A4-E2274A5539BC}" dt="2024-12-21T20:34:21.745" v="2276"/>
          <ac:spMkLst>
            <pc:docMk/>
            <pc:sldMk cId="3969996159" sldId="319"/>
            <ac:spMk id="2" creationId="{A913EEC9-16E3-6C86-97D0-A7EC7EA09CDA}"/>
          </ac:spMkLst>
        </pc:spChg>
        <pc:spChg chg="mod ord">
          <ac:chgData name="Lauren Yearsley (2405414)" userId="S::2405414@student.uwtsd.ac.uk::62ab86de-c56f-4db9-ba11-f2e719569363" providerId="AD" clId="Web-{1A400A9B-515B-6B66-55A4-E2274A5539BC}" dt="2024-12-21T20:34:21.745" v="2276"/>
          <ac:spMkLst>
            <pc:docMk/>
            <pc:sldMk cId="3969996159" sldId="319"/>
            <ac:spMk id="4" creationId="{97DCC342-9FD1-7055-EAAC-008DC851B13F}"/>
          </ac:spMkLst>
        </pc:spChg>
        <pc:spChg chg="mod ord">
          <ac:chgData name="Lauren Yearsley (2405414)" userId="S::2405414@student.uwtsd.ac.uk::62ab86de-c56f-4db9-ba11-f2e719569363" providerId="AD" clId="Web-{1A400A9B-515B-6B66-55A4-E2274A5539BC}" dt="2024-12-21T20:34:21.745" v="2276"/>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2498021601" sldId="321"/>
        </pc:sldMkLst>
        <pc:spChg chg="mod ord">
          <ac:chgData name="Lauren Yearsley (2405414)" userId="S::2405414@student.uwtsd.ac.uk::62ab86de-c56f-4db9-ba11-f2e719569363" providerId="AD" clId="Web-{1A400A9B-515B-6B66-55A4-E2274A5539BC}" dt="2024-12-21T20:34:21.745" v="2276"/>
          <ac:spMkLst>
            <pc:docMk/>
            <pc:sldMk cId="2498021601" sldId="321"/>
            <ac:spMk id="2" creationId="{1DCFAD14-1AAA-8CDA-A49B-523FD6C66F35}"/>
          </ac:spMkLst>
        </pc:spChg>
        <pc:spChg chg="mod ord">
          <ac:chgData name="Lauren Yearsley (2405414)" userId="S::2405414@student.uwtsd.ac.uk::62ab86de-c56f-4db9-ba11-f2e719569363" providerId="AD" clId="Web-{1A400A9B-515B-6B66-55A4-E2274A5539BC}" dt="2024-12-21T20:34:21.745" v="2276"/>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1686213229" sldId="322"/>
        </pc:sldMkLst>
        <pc:spChg chg="mod ord">
          <ac:chgData name="Lauren Yearsley (2405414)" userId="S::2405414@student.uwtsd.ac.uk::62ab86de-c56f-4db9-ba11-f2e719569363" providerId="AD" clId="Web-{1A400A9B-515B-6B66-55A4-E2274A5539BC}" dt="2024-12-21T20:34:21.745" v="2276"/>
          <ac:spMkLst>
            <pc:docMk/>
            <pc:sldMk cId="1686213229" sldId="322"/>
            <ac:spMk id="3" creationId="{AC21286A-7B29-3B58-1636-0F45723890AB}"/>
          </ac:spMkLst>
        </pc:spChg>
        <pc:spChg chg="mod ord">
          <ac:chgData name="Lauren Yearsley (2405414)" userId="S::2405414@student.uwtsd.ac.uk::62ab86de-c56f-4db9-ba11-f2e719569363" providerId="AD" clId="Web-{1A400A9B-515B-6B66-55A4-E2274A5539BC}" dt="2024-12-21T20:34:21.745" v="2276"/>
          <ac:spMkLst>
            <pc:docMk/>
            <pc:sldMk cId="1686213229" sldId="322"/>
            <ac:spMk id="6" creationId="{0182A448-E0EC-D4C2-37A6-F03F22122D97}"/>
          </ac:spMkLst>
        </pc:spChg>
      </pc:sldChg>
      <pc:sldChg chg="addSp delSp modSp mod modClrScheme chgLayout">
        <pc:chgData name="Lauren Yearsley (2405414)" userId="S::2405414@student.uwtsd.ac.uk::62ab86de-c56f-4db9-ba11-f2e719569363" providerId="AD" clId="Web-{1A400A9B-515B-6B66-55A4-E2274A5539BC}" dt="2024-12-21T21:10:39.458" v="3077"/>
        <pc:sldMkLst>
          <pc:docMk/>
          <pc:sldMk cId="323169514" sldId="326"/>
        </pc:sldMkLst>
        <pc:spChg chg="mod ord">
          <ac:chgData name="Lauren Yearsley (2405414)" userId="S::2405414@student.uwtsd.ac.uk::62ab86de-c56f-4db9-ba11-f2e719569363" providerId="AD" clId="Web-{1A400A9B-515B-6B66-55A4-E2274A5539BC}" dt="2024-12-21T20:34:21.745" v="2276"/>
          <ac:spMkLst>
            <pc:docMk/>
            <pc:sldMk cId="323169514" sldId="326"/>
            <ac:spMk id="2" creationId="{4F326639-3DE9-BAC6-DA38-06F6BCB3CD50}"/>
          </ac:spMkLst>
        </pc:spChg>
        <pc:spChg chg="mod">
          <ac:chgData name="Lauren Yearsley (2405414)" userId="S::2405414@student.uwtsd.ac.uk::62ab86de-c56f-4db9-ba11-f2e719569363" providerId="AD" clId="Web-{1A400A9B-515B-6B66-55A4-E2274A5539BC}" dt="2024-12-21T20:38:44.341" v="2306" actId="20577"/>
          <ac:spMkLst>
            <pc:docMk/>
            <pc:sldMk cId="323169514" sldId="326"/>
            <ac:spMk id="6" creationId="{DD66DE93-5361-00C7-1FAE-C6B07F6ED7E0}"/>
          </ac:spMkLst>
        </pc:spChg>
        <pc:graphicFrameChg chg="add mod ord modGraphic">
          <ac:chgData name="Lauren Yearsley (2405414)" userId="S::2405414@student.uwtsd.ac.uk::62ab86de-c56f-4db9-ba11-f2e719569363" providerId="AD" clId="Web-{1A400A9B-515B-6B66-55A4-E2274A5539BC}" dt="2024-12-21T21:10:39.458" v="3077"/>
          <ac:graphicFrameMkLst>
            <pc:docMk/>
            <pc:sldMk cId="323169514" sldId="326"/>
            <ac:graphicFrameMk id="3" creationId="{17990952-858B-7625-4AC8-3601182BDFC5}"/>
          </ac:graphicFrameMkLst>
        </pc:graphicFrameChg>
        <pc:inkChg chg="add">
          <ac:chgData name="Lauren Yearsley (2405414)" userId="S::2405414@student.uwtsd.ac.uk::62ab86de-c56f-4db9-ba11-f2e719569363" providerId="AD" clId="Web-{1A400A9B-515B-6B66-55A4-E2274A5539BC}" dt="2024-12-21T21:10:18.504" v="3072"/>
          <ac:inkMkLst>
            <pc:docMk/>
            <pc:sldMk cId="323169514" sldId="326"/>
            <ac:inkMk id="4" creationId="{17ABF392-62BD-00D2-5FFA-B802ADBF5CBA}"/>
          </ac:inkMkLst>
        </pc:inkChg>
        <pc:inkChg chg="add">
          <ac:chgData name="Lauren Yearsley (2405414)" userId="S::2405414@student.uwtsd.ac.uk::62ab86de-c56f-4db9-ba11-f2e719569363" providerId="AD" clId="Web-{1A400A9B-515B-6B66-55A4-E2274A5539BC}" dt="2024-12-21T21:10:20.364" v="3073"/>
          <ac:inkMkLst>
            <pc:docMk/>
            <pc:sldMk cId="323169514" sldId="326"/>
            <ac:inkMk id="5" creationId="{2E0459D3-3371-8480-1B27-47CEFCC9A842}"/>
          </ac:inkMkLst>
        </pc:inkChg>
      </pc:sldChg>
      <pc:sldChg chg="modSp new mod modClrScheme chgLayout">
        <pc:chgData name="Lauren Yearsley (2405414)" userId="S::2405414@student.uwtsd.ac.uk::62ab86de-c56f-4db9-ba11-f2e719569363" providerId="AD" clId="Web-{1A400A9B-515B-6B66-55A4-E2274A5539BC}" dt="2024-12-21T20:36:18.553" v="2289" actId="1076"/>
        <pc:sldMkLst>
          <pc:docMk/>
          <pc:sldMk cId="1870083433" sldId="327"/>
        </pc:sldMkLst>
        <pc:spChg chg="mod ord">
          <ac:chgData name="Lauren Yearsley (2405414)" userId="S::2405414@student.uwtsd.ac.uk::62ab86de-c56f-4db9-ba11-f2e719569363" providerId="AD" clId="Web-{1A400A9B-515B-6B66-55A4-E2274A5539BC}" dt="2024-12-21T20:36:15.318" v="2288" actId="1076"/>
          <ac:spMkLst>
            <pc:docMk/>
            <pc:sldMk cId="1870083433" sldId="327"/>
            <ac:spMk id="2" creationId="{5EF146C7-855C-1F2F-B8C7-1A1469E8E131}"/>
          </ac:spMkLst>
        </pc:spChg>
        <pc:spChg chg="mod ord">
          <ac:chgData name="Lauren Yearsley (2405414)" userId="S::2405414@student.uwtsd.ac.uk::62ab86de-c56f-4db9-ba11-f2e719569363" providerId="AD" clId="Web-{1A400A9B-515B-6B66-55A4-E2274A5539BC}" dt="2024-12-21T20:36:18.553" v="2289" actId="1076"/>
          <ac:spMkLst>
            <pc:docMk/>
            <pc:sldMk cId="1870083433" sldId="327"/>
            <ac:spMk id="3" creationId="{5CDDF9E8-70B0-35AB-6271-10F7E7544315}"/>
          </ac:spMkLst>
        </pc:spChg>
      </pc:sldChg>
      <pc:sldMasterChg chg="del delSldLayout">
        <pc:chgData name="Lauren Yearsley (2405414)" userId="S::2405414@student.uwtsd.ac.uk::62ab86de-c56f-4db9-ba11-f2e719569363" providerId="AD" clId="Web-{1A400A9B-515B-6B66-55A4-E2274A5539BC}" dt="2024-12-21T20:32:15.145" v="2264"/>
        <pc:sldMasterMkLst>
          <pc:docMk/>
          <pc:sldMasterMk cId="3909620354" sldId="2147483918"/>
        </pc:sldMasterMkLst>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188801621" sldId="214748391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747872294" sldId="214748392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402060992" sldId="2147483921"/>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07909744" sldId="2147483922"/>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96462021" sldId="2147483923"/>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802511053" sldId="2147483924"/>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36723478" sldId="2147483925"/>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728755103" sldId="2147483926"/>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460250861" sldId="2147483927"/>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31154946" sldId="2147483928"/>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59952180" sldId="214748392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428980558" sldId="214748393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52313479" sldId="2147483931"/>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221783396" sldId="2147483932"/>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473002407" sldId="2147483933"/>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185158427" sldId="2147483934"/>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768536969" sldId="2147483935"/>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703696829" sldId="2147483936"/>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937385059" sldId="2147483937"/>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293365185" sldId="2147483938"/>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320410791" sldId="214748393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360175618" sldId="214748394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4213581066" sldId="2147483941"/>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27.193" v="2265"/>
        <pc:sldMasterMkLst>
          <pc:docMk/>
          <pc:sldMasterMk cId="1380278615" sldId="2147483942"/>
        </pc:sldMasterMkLst>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480785642" sldId="214748394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492029320" sldId="214748394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256871504" sldId="2147483945"/>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873045482" sldId="2147483946"/>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619277443" sldId="2147483947"/>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159045110" sldId="2147483948"/>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318896710" sldId="2147483949"/>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299617477" sldId="2147483950"/>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688869153" sldId="2147483951"/>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866592933" sldId="2147483952"/>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933062414" sldId="214748395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886993635" sldId="214748395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859410534" sldId="2147483955"/>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734216925" sldId="2147483956"/>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03731964" sldId="2147483957"/>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510663245" sldId="2147483958"/>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135823244" sldId="2147483959"/>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582996558" sldId="2147483960"/>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67559608" sldId="2147483961"/>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7578982" sldId="2147483962"/>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945210367" sldId="214748396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663251064" sldId="214748396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992518474" sldId="2147483965"/>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35.427" v="2266"/>
        <pc:sldMasterMkLst>
          <pc:docMk/>
          <pc:sldMasterMk cId="4237491774" sldId="2147483966"/>
        </pc:sldMasterMkLst>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67707276" sldId="214748396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60534749" sldId="214748396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933451741" sldId="214748396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898299391" sldId="214748397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489373258" sldId="214748397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422845160" sldId="214748397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412211740" sldId="214748397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36192816" sldId="2147483974"/>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752080547" sldId="2147483975"/>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37304785" sldId="2147483976"/>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314559016" sldId="214748397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112253661" sldId="214748397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983790830" sldId="214748397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98627074" sldId="214748398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91119572" sldId="214748398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920837925" sldId="214748398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73472775" sldId="214748398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167798674" sldId="2147483984"/>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352712622" sldId="2147483985"/>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770256329" sldId="2147483986"/>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279876818" sldId="214748398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84970254" sldId="214748398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2437049" sldId="214748398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208419247" sldId="214748399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316847309" sldId="214748399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729800769" sldId="214748399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123774411" sldId="214748399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96962747" sldId="2147483994"/>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58.991" v="2267"/>
        <pc:sldMasterMkLst>
          <pc:docMk/>
          <pc:sldMasterMk cId="1438022472" sldId="2147483995"/>
        </pc:sldMasterMkLst>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74960848" sldId="214748399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557769254" sldId="214748399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866367948" sldId="2147483998"/>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841261067" sldId="2147483999"/>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6104046" sldId="2147484000"/>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259630840" sldId="2147484001"/>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212372075" sldId="2147484002"/>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576698843" sldId="2147484003"/>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03246308" sldId="2147484004"/>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662048204" sldId="2147484005"/>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85594340" sldId="214748400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447944842" sldId="214748400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992849574" sldId="2147484008"/>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915465895" sldId="2147484009"/>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209050251" sldId="2147484010"/>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056690435" sldId="2147484011"/>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193162673" sldId="2147484012"/>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43670328" sldId="2147484013"/>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810631601" sldId="2147484014"/>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704657709" sldId="2147484015"/>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89225706" sldId="214748401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03932902" sldId="214748401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151236974" sldId="2147484018"/>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03.679" v="2268"/>
        <pc:sldMasterMkLst>
          <pc:docMk/>
          <pc:sldMasterMk cId="2542636898" sldId="2147484019"/>
        </pc:sldMasterMkLst>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138688489" sldId="214748402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56220887" sldId="214748402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642414872" sldId="2147484022"/>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539892568" sldId="2147484023"/>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287847175" sldId="2147484024"/>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255496253" sldId="2147484025"/>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483436024" sldId="2147484026"/>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165710344" sldId="2147484027"/>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674329720" sldId="2147484028"/>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961841176" sldId="2147484029"/>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743683602" sldId="214748403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489716926" sldId="214748403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27132011" sldId="2147484032"/>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129604179" sldId="2147484033"/>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438666989" sldId="2147484034"/>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866240359" sldId="2147484035"/>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47584024" sldId="2147484036"/>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027809599" sldId="2147484037"/>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818948128" sldId="2147484038"/>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2311582" sldId="2147484039"/>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722091406" sldId="214748404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66664650" sldId="214748404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906851481" sldId="214748404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16.132" v="2269"/>
        <pc:sldMasterMkLst>
          <pc:docMk/>
          <pc:sldMasterMk cId="82253690" sldId="2147484043"/>
        </pc:sldMasterMkLst>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653864034" sldId="214748404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411968429" sldId="214748404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656753891" sldId="2147484046"/>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033159104" sldId="2147484047"/>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345089102" sldId="2147484048"/>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571284209" sldId="2147484049"/>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52837075" sldId="2147484050"/>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74090070" sldId="2147484051"/>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89714009" sldId="2147484052"/>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46385484" sldId="2147484053"/>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58508291" sldId="214748405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53027073" sldId="214748405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825517398" sldId="2147484056"/>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299861556" sldId="2147484057"/>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058626782" sldId="2147484058"/>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4279675633" sldId="2147484059"/>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427669211" sldId="2147484060"/>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413778091" sldId="2147484061"/>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4079070577" sldId="2147484062"/>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992743337" sldId="2147484063"/>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767931804" sldId="214748406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63959891" sldId="214748406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666117607" sldId="2147484066"/>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22.242" v="2270"/>
        <pc:sldMasterMkLst>
          <pc:docMk/>
          <pc:sldMasterMk cId="1828808409" sldId="2147484067"/>
        </pc:sldMasterMkLst>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530315094" sldId="214748406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043309574" sldId="214748406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397901428" sldId="2147484070"/>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992642386" sldId="2147484071"/>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86515340" sldId="2147484072"/>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630946114" sldId="2147484073"/>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951365976" sldId="2147484074"/>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702865716" sldId="2147484075"/>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07299409" sldId="2147484076"/>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719226646" sldId="2147484077"/>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989498474" sldId="214748407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16869177" sldId="214748407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656152708" sldId="2147484080"/>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440567595" sldId="2147484081"/>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166798451" sldId="2147484082"/>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956003376" sldId="2147484083"/>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441003922" sldId="2147484084"/>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4274775620" sldId="2147484085"/>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76519062" sldId="2147484086"/>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328784251" sldId="2147484087"/>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4244228156" sldId="214748408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801520233" sldId="214748408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66863221" sldId="2147484090"/>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28.008" v="2271"/>
        <pc:sldMasterMkLst>
          <pc:docMk/>
          <pc:sldMasterMk cId="1148343510" sldId="2147484091"/>
        </pc:sldMasterMkLst>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06946247" sldId="214748409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671947050" sldId="214748409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574820141" sldId="2147484094"/>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204374886" sldId="2147484095"/>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309257603" sldId="2147484096"/>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433567836" sldId="2147484097"/>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672795672" sldId="2147484098"/>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4241164101" sldId="2147484099"/>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99249956" sldId="2147484100"/>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301354020" sldId="2147484101"/>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267501007" sldId="214748410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96690759" sldId="214748410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222916276" sldId="2147484104"/>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781409786" sldId="2147484105"/>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177815089" sldId="2147484106"/>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099727841" sldId="2147484107"/>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73352067" sldId="2147484108"/>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662708043" sldId="2147484109"/>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914281755" sldId="2147484110"/>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037536177" sldId="2147484111"/>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126822839" sldId="214748411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457202575" sldId="214748411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011359135" sldId="2147484114"/>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42.805" v="2272"/>
        <pc:sldMasterMkLst>
          <pc:docMk/>
          <pc:sldMasterMk cId="2833579761" sldId="2147484115"/>
        </pc:sldMasterMkLst>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391462891" sldId="214748411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955568260" sldId="214748411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4290365666" sldId="2147484118"/>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1845834" sldId="2147484119"/>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383725186" sldId="2147484120"/>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03805898" sldId="2147484121"/>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4097634541" sldId="2147484122"/>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436460379" sldId="2147484123"/>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71484485" sldId="2147484124"/>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127792812" sldId="2147484125"/>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021103893" sldId="214748412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524257111" sldId="214748412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977045795" sldId="2147484128"/>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87289174" sldId="2147484129"/>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759298241" sldId="2147484130"/>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719116884" sldId="2147484131"/>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749653779" sldId="2147484132"/>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860964054" sldId="2147484133"/>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107883293" sldId="2147484134"/>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041033390" sldId="2147484135"/>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839938330" sldId="214748413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982208855" sldId="214748413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995208935" sldId="2147484138"/>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58.962" v="2273"/>
        <pc:sldMasterMkLst>
          <pc:docMk/>
          <pc:sldMasterMk cId="3847200750" sldId="2147484139"/>
        </pc:sldMasterMkLst>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30780716" sldId="214748414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21457749" sldId="214748414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33726931" sldId="2147484142"/>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499970167" sldId="2147484143"/>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117798915" sldId="2147484144"/>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21989782" sldId="2147484145"/>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028559215" sldId="2147484146"/>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739386545" sldId="2147484147"/>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644810281" sldId="2147484148"/>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228428114" sldId="2147484149"/>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3666583" sldId="214748415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032872143" sldId="214748415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919128823" sldId="2147484152"/>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761917882" sldId="2147484153"/>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136111063" sldId="2147484154"/>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663499611" sldId="2147484155"/>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173172982" sldId="2147484156"/>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361959401" sldId="2147484157"/>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07129446" sldId="2147484158"/>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666808672" sldId="2147484159"/>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938987887" sldId="214748416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552348972" sldId="214748416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99160904" sldId="214748416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05.478" v="2274"/>
        <pc:sldMasterMkLst>
          <pc:docMk/>
          <pc:sldMasterMk cId="2195316914" sldId="2147484163"/>
        </pc:sldMasterMkLst>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996279121" sldId="214748416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351295875" sldId="214748416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35116513" sldId="214748416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0757327" sldId="214748416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443266924" sldId="214748416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005752706" sldId="214748416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508546953" sldId="214748417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928321335" sldId="214748417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518244687" sldId="2147484172"/>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783429" sldId="2147484173"/>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539587101" sldId="214748417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82134530" sldId="214748417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67314918" sldId="214748417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55608745" sldId="214748417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149846924" sldId="214748417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34947102" sldId="214748417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8992742" sldId="214748418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952319109" sldId="214748418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186815575" sldId="2147484182"/>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983009632" sldId="2147484183"/>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273326993" sldId="214748418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960294685" sldId="214748418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05651627" sldId="214748418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054069027" sldId="214748418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201047592" sldId="214748418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79238381" sldId="214748418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08813361" sldId="214748419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492207570" sldId="214748419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020075397" sldId="214748419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12.151" v="2275"/>
        <pc:sldMasterMkLst>
          <pc:docMk/>
          <pc:sldMasterMk cId="1259394952" sldId="2147484193"/>
        </pc:sldMasterMkLst>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892877790" sldId="214748419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602546080" sldId="214748419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410245773" sldId="214748419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166698889" sldId="214748419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713852151" sldId="214748419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885423196" sldId="214748419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18217202" sldId="214748420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356665050" sldId="214748420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79346836" sldId="2147484202"/>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36505161" sldId="2147484203"/>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142035046" sldId="214748420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352046430" sldId="214748420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21236076" sldId="214748420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003914795" sldId="214748420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930412642" sldId="214748420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792569550" sldId="214748420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397738494" sldId="214748421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674671484" sldId="214748421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196113825" sldId="2147484212"/>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177011609" sldId="2147484213"/>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8868667" sldId="214748421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532922226" sldId="214748421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123729068" sldId="214748421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577493537" sldId="214748421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041064428" sldId="214748421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013685628" sldId="214748421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052822734" sldId="214748422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585872412" sldId="214748422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652347240" sldId="214748422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21.745" v="2276"/>
        <pc:sldMasterMkLst>
          <pc:docMk/>
          <pc:sldMasterMk cId="1458881613" sldId="2147484223"/>
        </pc:sldMasterMkLst>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433064560" sldId="214748422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751243358" sldId="214748422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514959021" sldId="214748422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947744674" sldId="214748422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686339638" sldId="214748422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507216345" sldId="214748422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286352389" sldId="214748423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431212738" sldId="214748423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416549230" sldId="2147484232"/>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60657921" sldId="2147484233"/>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947958704" sldId="214748423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04515849" sldId="214748423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244968207" sldId="214748423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712161737" sldId="214748423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97806356" sldId="214748423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546401385" sldId="214748423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573171115" sldId="214748424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897241775" sldId="214748424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517325994" sldId="2147484242"/>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106720538" sldId="2147484243"/>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02571773" sldId="214748424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55483408" sldId="214748424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585758397" sldId="214748424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71550490" sldId="214748424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759996512" sldId="214748424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37402920" sldId="214748424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76951433" sldId="214748425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673529877" sldId="214748425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031933029" sldId="2147484252"/>
          </pc:sldLayoutMkLst>
        </pc:sldLayoutChg>
      </pc:sldMasterChg>
      <pc:sldMasterChg chg="add addSldLayout modSldLayout">
        <pc:chgData name="Lauren Yearsley (2405414)" userId="S::2405414@student.uwtsd.ac.uk::62ab86de-c56f-4db9-ba11-f2e719569363" providerId="AD" clId="Web-{1A400A9B-515B-6B66-55A4-E2274A5539BC}" dt="2024-12-21T20:34:21.745" v="2276"/>
        <pc:sldMasterMkLst>
          <pc:docMk/>
          <pc:sldMasterMk cId="3280559624" sldId="2147484253"/>
        </pc:sldMasterMkLst>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708408101" sldId="214748425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491002296" sldId="214748425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238712541" sldId="2147484256"/>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4018238308" sldId="2147484257"/>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01869833" sldId="2147484258"/>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127740292" sldId="2147484259"/>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837194845" sldId="2147484260"/>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667812667" sldId="2147484261"/>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259004735" sldId="2147484262"/>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561364831" sldId="2147484263"/>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492660924" sldId="214748426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818450537" sldId="214748426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888209060" sldId="2147484266"/>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675179592" sldId="2147484267"/>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167531266" sldId="2147484268"/>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569651443" sldId="2147484269"/>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41131386" sldId="2147484270"/>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904806774" sldId="2147484271"/>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42842678" sldId="2147484272"/>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058465437" sldId="2147484273"/>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712223564" sldId="214748427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35547346" sldId="214748427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69784065" sldId="2147484276"/>
          </pc:sldLayoutMkLst>
        </pc:sldLayoutChg>
      </pc:sldMasterChg>
    </pc:docChg>
  </pc:docChgLst>
  <pc:docChgLst>
    <pc:chgData name="Elizabeth Halls" userId="S::elizabeth.halls@uwtsd.ac.uk::dde1d3aa-8670-4174-8d7c-d5fe36b3585c" providerId="AD" clId="Web-{A1E8A012-8300-8CFE-2564-5F16B6F18212}"/>
    <pc:docChg chg="modSld">
      <pc:chgData name="Elizabeth Halls" userId="S::elizabeth.halls@uwtsd.ac.uk::dde1d3aa-8670-4174-8d7c-d5fe36b3585c" providerId="AD" clId="Web-{A1E8A012-8300-8CFE-2564-5F16B6F18212}" dt="2024-12-20T12:42:25.855" v="41" actId="20577"/>
      <pc:docMkLst>
        <pc:docMk/>
      </pc:docMkLst>
      <pc:sldChg chg="modSp">
        <pc:chgData name="Elizabeth Halls" userId="S::elizabeth.halls@uwtsd.ac.uk::dde1d3aa-8670-4174-8d7c-d5fe36b3585c" providerId="AD" clId="Web-{A1E8A012-8300-8CFE-2564-5F16B6F18212}" dt="2024-12-20T12:42:25.855" v="41" actId="20577"/>
        <pc:sldMkLst>
          <pc:docMk/>
          <pc:sldMk cId="685681062" sldId="282"/>
        </pc:sldMkLst>
        <pc:spChg chg="mod">
          <ac:chgData name="Elizabeth Halls" userId="S::elizabeth.halls@uwtsd.ac.uk::dde1d3aa-8670-4174-8d7c-d5fe36b3585c" providerId="AD" clId="Web-{A1E8A012-8300-8CFE-2564-5F16B6F18212}" dt="2024-12-20T12:42:25.855" v="41" actId="20577"/>
          <ac:spMkLst>
            <pc:docMk/>
            <pc:sldMk cId="685681062" sldId="282"/>
            <ac:spMk id="2" creationId="{FD5E8954-9BCB-7FD9-A210-38DC54382D45}"/>
          </ac:spMkLst>
        </pc:spChg>
      </pc:sldChg>
      <pc:sldChg chg="modSp">
        <pc:chgData name="Elizabeth Halls" userId="S::elizabeth.halls@uwtsd.ac.uk::dde1d3aa-8670-4174-8d7c-d5fe36b3585c" providerId="AD" clId="Web-{A1E8A012-8300-8CFE-2564-5F16B6F18212}" dt="2024-12-20T12:40:27.960" v="39" actId="20577"/>
        <pc:sldMkLst>
          <pc:docMk/>
          <pc:sldMk cId="1131718056" sldId="314"/>
        </pc:sldMkLst>
        <pc:spChg chg="mod">
          <ac:chgData name="Elizabeth Halls" userId="S::elizabeth.halls@uwtsd.ac.uk::dde1d3aa-8670-4174-8d7c-d5fe36b3585c" providerId="AD" clId="Web-{A1E8A012-8300-8CFE-2564-5F16B6F18212}" dt="2024-12-20T12:40:27.960" v="39" actId="20577"/>
          <ac:spMkLst>
            <pc:docMk/>
            <pc:sldMk cId="1131718056" sldId="314"/>
            <ac:spMk id="4" creationId="{BDDD6BDC-E008-6AB7-55A1-46ED9BCF054F}"/>
          </ac:spMkLst>
        </pc:spChg>
      </pc:sldChg>
    </pc:docChg>
  </pc:docChgLst>
  <pc:docChgLst>
    <pc:chgData name="Lauren Yearsley (2405414)" userId="S::2405414@student.uwtsd.ac.uk::62ab86de-c56f-4db9-ba11-f2e719569363" providerId="AD" clId="Web-{910C1538-55B7-FEB2-6029-C5F9B3610815}"/>
    <pc:docChg chg="modSld">
      <pc:chgData name="Lauren Yearsley (2405414)" userId="S::2405414@student.uwtsd.ac.uk::62ab86de-c56f-4db9-ba11-f2e719569363" providerId="AD" clId="Web-{910C1538-55B7-FEB2-6029-C5F9B3610815}" dt="2025-01-14T13:03:48.072" v="77" actId="20577"/>
      <pc:docMkLst>
        <pc:docMk/>
      </pc:docMkLst>
      <pc:sldChg chg="modSp">
        <pc:chgData name="Lauren Yearsley (2405414)" userId="S::2405414@student.uwtsd.ac.uk::62ab86de-c56f-4db9-ba11-f2e719569363" providerId="AD" clId="Web-{910C1538-55B7-FEB2-6029-C5F9B3610815}" dt="2025-01-14T11:47:36.843" v="36" actId="20577"/>
        <pc:sldMkLst>
          <pc:docMk/>
          <pc:sldMk cId="2952923800" sldId="281"/>
        </pc:sldMkLst>
        <pc:spChg chg="mod">
          <ac:chgData name="Lauren Yearsley (2405414)" userId="S::2405414@student.uwtsd.ac.uk::62ab86de-c56f-4db9-ba11-f2e719569363" providerId="AD" clId="Web-{910C1538-55B7-FEB2-6029-C5F9B3610815}" dt="2025-01-14T11:47:36.843" v="36"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910C1538-55B7-FEB2-6029-C5F9B3610815}" dt="2025-01-14T13:03:48.072" v="77" actId="20577"/>
        <pc:sldMkLst>
          <pc:docMk/>
          <pc:sldMk cId="685681062" sldId="282"/>
        </pc:sldMkLst>
        <pc:spChg chg="mod">
          <ac:chgData name="Lauren Yearsley (2405414)" userId="S::2405414@student.uwtsd.ac.uk::62ab86de-c56f-4db9-ba11-f2e719569363" providerId="AD" clId="Web-{910C1538-55B7-FEB2-6029-C5F9B3610815}" dt="2025-01-14T13:03:48.072" v="77" actId="20577"/>
          <ac:spMkLst>
            <pc:docMk/>
            <pc:sldMk cId="685681062" sldId="282"/>
            <ac:spMk id="3" creationId="{75111C33-898C-4414-4665-5136EB6FC126}"/>
          </ac:spMkLst>
        </pc:spChg>
      </pc:sldChg>
      <pc:sldChg chg="addSp modSp">
        <pc:chgData name="Lauren Yearsley (2405414)" userId="S::2405414@student.uwtsd.ac.uk::62ab86de-c56f-4db9-ba11-f2e719569363" providerId="AD" clId="Web-{910C1538-55B7-FEB2-6029-C5F9B3610815}" dt="2025-01-14T12:45:07.078" v="75"/>
        <pc:sldMkLst>
          <pc:docMk/>
          <pc:sldMk cId="323169514" sldId="326"/>
        </pc:sldMkLst>
        <pc:spChg chg="mod">
          <ac:chgData name="Lauren Yearsley (2405414)" userId="S::2405414@student.uwtsd.ac.uk::62ab86de-c56f-4db9-ba11-f2e719569363" providerId="AD" clId="Web-{910C1538-55B7-FEB2-6029-C5F9B3610815}" dt="2025-01-14T11:55:37.454" v="56" actId="20577"/>
          <ac:spMkLst>
            <pc:docMk/>
            <pc:sldMk cId="323169514" sldId="326"/>
            <ac:spMk id="2" creationId="{4F326639-3DE9-BAC6-DA38-06F6BCB3CD50}"/>
          </ac:spMkLst>
        </pc:spChg>
        <pc:spChg chg="mod">
          <ac:chgData name="Lauren Yearsley (2405414)" userId="S::2405414@student.uwtsd.ac.uk::62ab86de-c56f-4db9-ba11-f2e719569363" providerId="AD" clId="Web-{910C1538-55B7-FEB2-6029-C5F9B3610815}" dt="2025-01-14T11:54:53.156" v="54" actId="14100"/>
          <ac:spMkLst>
            <pc:docMk/>
            <pc:sldMk cId="323169514" sldId="326"/>
            <ac:spMk id="6" creationId="{DD66DE93-5361-00C7-1FAE-C6B07F6ED7E0}"/>
          </ac:spMkLst>
        </pc:spChg>
        <pc:spChg chg="add mod">
          <ac:chgData name="Lauren Yearsley (2405414)" userId="S::2405414@student.uwtsd.ac.uk::62ab86de-c56f-4db9-ba11-f2e719569363" providerId="AD" clId="Web-{910C1538-55B7-FEB2-6029-C5F9B3610815}" dt="2025-01-14T11:56:16.050" v="64" actId="1076"/>
          <ac:spMkLst>
            <pc:docMk/>
            <pc:sldMk cId="323169514" sldId="326"/>
            <ac:spMk id="8" creationId="{2327589C-012C-31C4-3730-52DF7F67679B}"/>
          </ac:spMkLst>
        </pc:spChg>
        <pc:graphicFrameChg chg="mod modGraphic">
          <ac:chgData name="Lauren Yearsley (2405414)" userId="S::2405414@student.uwtsd.ac.uk::62ab86de-c56f-4db9-ba11-f2e719569363" providerId="AD" clId="Web-{910C1538-55B7-FEB2-6029-C5F9B3610815}" dt="2025-01-14T12:45:07.078" v="75"/>
          <ac:graphicFrameMkLst>
            <pc:docMk/>
            <pc:sldMk cId="323169514" sldId="326"/>
            <ac:graphicFrameMk id="3" creationId="{17990952-858B-7625-4AC8-3601182BDFC5}"/>
          </ac:graphicFrameMkLst>
        </pc:graphicFrameChg>
        <pc:picChg chg="add mod">
          <ac:chgData name="Lauren Yearsley (2405414)" userId="S::2405414@student.uwtsd.ac.uk::62ab86de-c56f-4db9-ba11-f2e719569363" providerId="AD" clId="Web-{910C1538-55B7-FEB2-6029-C5F9B3610815}" dt="2025-01-14T11:54:49.328" v="53" actId="1076"/>
          <ac:picMkLst>
            <pc:docMk/>
            <pc:sldMk cId="323169514" sldId="326"/>
            <ac:picMk id="7" creationId="{6AB3E944-ED7A-4E55-18AF-66847C686A81}"/>
          </ac:picMkLst>
        </pc:picChg>
      </pc:sldChg>
      <pc:sldChg chg="modSp">
        <pc:chgData name="Lauren Yearsley (2405414)" userId="S::2405414@student.uwtsd.ac.uk::62ab86de-c56f-4db9-ba11-f2e719569363" providerId="AD" clId="Web-{910C1538-55B7-FEB2-6029-C5F9B3610815}" dt="2025-01-14T11:49:07.409" v="38" actId="20577"/>
        <pc:sldMkLst>
          <pc:docMk/>
          <pc:sldMk cId="1882588858" sldId="330"/>
        </pc:sldMkLst>
        <pc:spChg chg="mod">
          <ac:chgData name="Lauren Yearsley (2405414)" userId="S::2405414@student.uwtsd.ac.uk::62ab86de-c56f-4db9-ba11-f2e719569363" providerId="AD" clId="Web-{910C1538-55B7-FEB2-6029-C5F9B3610815}" dt="2025-01-14T11:49:07.409" v="38" actId="20577"/>
          <ac:spMkLst>
            <pc:docMk/>
            <pc:sldMk cId="1882588858" sldId="330"/>
            <ac:spMk id="3" creationId="{32B42E48-326D-5CC3-5BE0-9DE4C8BDA0D3}"/>
          </ac:spMkLst>
        </pc:spChg>
      </pc:sldChg>
      <pc:sldChg chg="modSp">
        <pc:chgData name="Lauren Yearsley (2405414)" userId="S::2405414@student.uwtsd.ac.uk::62ab86de-c56f-4db9-ba11-f2e719569363" providerId="AD" clId="Web-{910C1538-55B7-FEB2-6029-C5F9B3610815}" dt="2025-01-14T11:58:56.555" v="65" actId="20577"/>
        <pc:sldMkLst>
          <pc:docMk/>
          <pc:sldMk cId="1722283019" sldId="331"/>
        </pc:sldMkLst>
        <pc:spChg chg="mod">
          <ac:chgData name="Lauren Yearsley (2405414)" userId="S::2405414@student.uwtsd.ac.uk::62ab86de-c56f-4db9-ba11-f2e719569363" providerId="AD" clId="Web-{910C1538-55B7-FEB2-6029-C5F9B3610815}" dt="2025-01-14T11:58:56.555" v="65" actId="20577"/>
          <ac:spMkLst>
            <pc:docMk/>
            <pc:sldMk cId="1722283019" sldId="331"/>
            <ac:spMk id="3" creationId="{7CC79CC0-F2F5-4974-30DB-7CAA99861B8B}"/>
          </ac:spMkLst>
        </pc:spChg>
      </pc:sldChg>
    </pc:docChg>
  </pc:docChgLst>
  <pc:docChgLst>
    <pc:chgData name="Lauren Yearsley (2405414)" userId="S::2405414@student.uwtsd.ac.uk::62ab86de-c56f-4db9-ba11-f2e719569363" providerId="AD" clId="Web-{4872BB35-4715-9544-90C6-6ED50D7DA9C1}"/>
    <pc:docChg chg="addSld modSld">
      <pc:chgData name="Lauren Yearsley (2405414)" userId="S::2405414@student.uwtsd.ac.uk::62ab86de-c56f-4db9-ba11-f2e719569363" providerId="AD" clId="Web-{4872BB35-4715-9544-90C6-6ED50D7DA9C1}" dt="2025-01-10T14:51:06.388" v="5213"/>
      <pc:docMkLst>
        <pc:docMk/>
      </pc:docMkLst>
      <pc:sldChg chg="addSp delSp modSp">
        <pc:chgData name="Lauren Yearsley (2405414)" userId="S::2405414@student.uwtsd.ac.uk::62ab86de-c56f-4db9-ba11-f2e719569363" providerId="AD" clId="Web-{4872BB35-4715-9544-90C6-6ED50D7DA9C1}" dt="2025-01-10T14:49:15.948" v="5087" actId="14100"/>
        <pc:sldMkLst>
          <pc:docMk/>
          <pc:sldMk cId="2952923800" sldId="281"/>
        </pc:sldMkLst>
        <pc:spChg chg="add mod">
          <ac:chgData name="Lauren Yearsley (2405414)" userId="S::2405414@student.uwtsd.ac.uk::62ab86de-c56f-4db9-ba11-f2e719569363" providerId="AD" clId="Web-{4872BB35-4715-9544-90C6-6ED50D7DA9C1}" dt="2025-01-10T14:42:12.485" v="4908" actId="14100"/>
          <ac:spMkLst>
            <pc:docMk/>
            <pc:sldMk cId="2952923800" sldId="281"/>
            <ac:spMk id="2" creationId="{A234D237-328A-5738-469B-6485060B1D36}"/>
          </ac:spMkLst>
        </pc:spChg>
        <pc:spChg chg="mod">
          <ac:chgData name="Lauren Yearsley (2405414)" userId="S::2405414@student.uwtsd.ac.uk::62ab86de-c56f-4db9-ba11-f2e719569363" providerId="AD" clId="Web-{4872BB35-4715-9544-90C6-6ED50D7DA9C1}" dt="2025-01-10T14:48:20.306" v="5083"/>
          <ac:spMkLst>
            <pc:docMk/>
            <pc:sldMk cId="2952923800" sldId="281"/>
            <ac:spMk id="3" creationId="{C460E403-0959-65EE-8C76-C60EDBF064D2}"/>
          </ac:spMkLst>
        </pc:spChg>
        <pc:spChg chg="mod">
          <ac:chgData name="Lauren Yearsley (2405414)" userId="S::2405414@student.uwtsd.ac.uk::62ab86de-c56f-4db9-ba11-f2e719569363" providerId="AD" clId="Web-{4872BB35-4715-9544-90C6-6ED50D7DA9C1}" dt="2025-01-10T14:46:37.257" v="5064" actId="14100"/>
          <ac:spMkLst>
            <pc:docMk/>
            <pc:sldMk cId="2952923800" sldId="281"/>
            <ac:spMk id="4" creationId="{C7C5A14D-6480-E410-81AC-374FD3A66679}"/>
          </ac:spMkLst>
        </pc:spChg>
        <pc:spChg chg="mod">
          <ac:chgData name="Lauren Yearsley (2405414)" userId="S::2405414@student.uwtsd.ac.uk::62ab86de-c56f-4db9-ba11-f2e719569363" providerId="AD" clId="Web-{4872BB35-4715-9544-90C6-6ED50D7DA9C1}" dt="2025-01-10T14:48:01.274" v="5080" actId="1076"/>
          <ac:spMkLst>
            <pc:docMk/>
            <pc:sldMk cId="2952923800" sldId="281"/>
            <ac:spMk id="5" creationId="{25BC02A1-BA29-5D18-A999-03B3DA99DF41}"/>
          </ac:spMkLst>
        </pc:spChg>
        <pc:spChg chg="add mod">
          <ac:chgData name="Lauren Yearsley (2405414)" userId="S::2405414@student.uwtsd.ac.uk::62ab86de-c56f-4db9-ba11-f2e719569363" providerId="AD" clId="Web-{4872BB35-4715-9544-90C6-6ED50D7DA9C1}" dt="2025-01-10T14:48:05.180" v="5081" actId="1076"/>
          <ac:spMkLst>
            <pc:docMk/>
            <pc:sldMk cId="2952923800" sldId="281"/>
            <ac:spMk id="6" creationId="{C985E2E2-9318-8D70-93CF-267318BB630E}"/>
          </ac:spMkLst>
        </pc:spChg>
        <pc:spChg chg="add del mod">
          <ac:chgData name="Lauren Yearsley (2405414)" userId="S::2405414@student.uwtsd.ac.uk::62ab86de-c56f-4db9-ba11-f2e719569363" providerId="AD" clId="Web-{4872BB35-4715-9544-90C6-6ED50D7DA9C1}" dt="2025-01-10T14:49:15.948" v="5087" actId="14100"/>
          <ac:spMkLst>
            <pc:docMk/>
            <pc:sldMk cId="2952923800" sldId="281"/>
            <ac:spMk id="9" creationId="{8B355738-01A9-E1A5-AC30-E1670CD926FF}"/>
          </ac:spMkLst>
        </pc:spChg>
      </pc:sldChg>
      <pc:sldChg chg="addSp delSp modSp mod modClrScheme chgLayout">
        <pc:chgData name="Lauren Yearsley (2405414)" userId="S::2405414@student.uwtsd.ac.uk::62ab86de-c56f-4db9-ba11-f2e719569363" providerId="AD" clId="Web-{4872BB35-4715-9544-90C6-6ED50D7DA9C1}" dt="2025-01-10T12:11:45.135" v="2535" actId="20577"/>
        <pc:sldMkLst>
          <pc:docMk/>
          <pc:sldMk cId="1131718056" sldId="314"/>
        </pc:sldMkLst>
        <pc:spChg chg="mod">
          <ac:chgData name="Lauren Yearsley (2405414)" userId="S::2405414@student.uwtsd.ac.uk::62ab86de-c56f-4db9-ba11-f2e719569363" providerId="AD" clId="Web-{4872BB35-4715-9544-90C6-6ED50D7DA9C1}" dt="2025-01-10T09:38:48.617" v="8" actId="1076"/>
          <ac:spMkLst>
            <pc:docMk/>
            <pc:sldMk cId="1131718056" sldId="314"/>
            <ac:spMk id="2" creationId="{91D2EB3C-3B16-3AE2-DB72-DBD185892927}"/>
          </ac:spMkLst>
        </pc:spChg>
        <pc:spChg chg="mod ord">
          <ac:chgData name="Lauren Yearsley (2405414)" userId="S::2405414@student.uwtsd.ac.uk::62ab86de-c56f-4db9-ba11-f2e719569363" providerId="AD" clId="Web-{4872BB35-4715-9544-90C6-6ED50D7DA9C1}" dt="2025-01-10T09:38:06.569" v="1"/>
          <ac:spMkLst>
            <pc:docMk/>
            <pc:sldMk cId="1131718056" sldId="314"/>
            <ac:spMk id="3" creationId="{370AEC4F-E711-8552-9C34-82C1514A1E37}"/>
          </ac:spMkLst>
        </pc:spChg>
        <pc:spChg chg="mod ord">
          <ac:chgData name="Lauren Yearsley (2405414)" userId="S::2405414@student.uwtsd.ac.uk::62ab86de-c56f-4db9-ba11-f2e719569363" providerId="AD" clId="Web-{4872BB35-4715-9544-90C6-6ED50D7DA9C1}" dt="2025-01-10T12:11:45.135" v="2535" actId="20577"/>
          <ac:spMkLst>
            <pc:docMk/>
            <pc:sldMk cId="1131718056" sldId="314"/>
            <ac:spMk id="4" creationId="{BDDD6BDC-E008-6AB7-55A1-46ED9BCF054F}"/>
          </ac:spMkLst>
        </pc:spChg>
        <pc:spChg chg="add del mod ord">
          <ac:chgData name="Lauren Yearsley (2405414)" userId="S::2405414@student.uwtsd.ac.uk::62ab86de-c56f-4db9-ba11-f2e719569363" providerId="AD" clId="Web-{4872BB35-4715-9544-90C6-6ED50D7DA9C1}" dt="2025-01-10T09:38:33.366" v="4"/>
          <ac:spMkLst>
            <pc:docMk/>
            <pc:sldMk cId="1131718056" sldId="314"/>
            <ac:spMk id="5" creationId="{E4AD78C4-D65B-09CF-C6CE-939D8882DD15}"/>
          </ac:spMkLst>
        </pc:spChg>
        <pc:spChg chg="add mod ord">
          <ac:chgData name="Lauren Yearsley (2405414)" userId="S::2405414@student.uwtsd.ac.uk::62ab86de-c56f-4db9-ba11-f2e719569363" providerId="AD" clId="Web-{4872BB35-4715-9544-90C6-6ED50D7DA9C1}" dt="2025-01-10T09:38:06.569" v="1"/>
          <ac:spMkLst>
            <pc:docMk/>
            <pc:sldMk cId="1131718056" sldId="314"/>
            <ac:spMk id="7" creationId="{7BB85EB1-064E-E750-C9EE-EE842FDA0DD7}"/>
          </ac:spMkLst>
        </pc:spChg>
        <pc:picChg chg="mod">
          <ac:chgData name="Lauren Yearsley (2405414)" userId="S::2405414@student.uwtsd.ac.uk::62ab86de-c56f-4db9-ba11-f2e719569363" providerId="AD" clId="Web-{4872BB35-4715-9544-90C6-6ED50D7DA9C1}" dt="2025-01-10T09:38:58.726" v="9" actId="1076"/>
          <ac:picMkLst>
            <pc:docMk/>
            <pc:sldMk cId="1131718056" sldId="314"/>
            <ac:picMk id="6" creationId="{6F175AF7-9DB0-10C6-21C4-C2FAEA945B5B}"/>
          </ac:picMkLst>
        </pc:picChg>
      </pc:sldChg>
      <pc:sldChg chg="modSp">
        <pc:chgData name="Lauren Yearsley (2405414)" userId="S::2405414@student.uwtsd.ac.uk::62ab86de-c56f-4db9-ba11-f2e719569363" providerId="AD" clId="Web-{4872BB35-4715-9544-90C6-6ED50D7DA9C1}" dt="2025-01-10T11:35:05.150" v="2384" actId="20577"/>
        <pc:sldMkLst>
          <pc:docMk/>
          <pc:sldMk cId="2468595790" sldId="315"/>
        </pc:sldMkLst>
        <pc:spChg chg="mod">
          <ac:chgData name="Lauren Yearsley (2405414)" userId="S::2405414@student.uwtsd.ac.uk::62ab86de-c56f-4db9-ba11-f2e719569363" providerId="AD" clId="Web-{4872BB35-4715-9544-90C6-6ED50D7DA9C1}" dt="2025-01-10T11:35:05.150" v="2384" actId="20577"/>
          <ac:spMkLst>
            <pc:docMk/>
            <pc:sldMk cId="2468595790" sldId="315"/>
            <ac:spMk id="5" creationId="{1501BB2E-80A1-256D-4CB2-5A682628E007}"/>
          </ac:spMkLst>
        </pc:spChg>
      </pc:sldChg>
      <pc:sldChg chg="modSp">
        <pc:chgData name="Lauren Yearsley (2405414)" userId="S::2405414@student.uwtsd.ac.uk::62ab86de-c56f-4db9-ba11-f2e719569363" providerId="AD" clId="Web-{4872BB35-4715-9544-90C6-6ED50D7DA9C1}" dt="2025-01-10T11:35:47.667" v="2404" actId="20577"/>
        <pc:sldMkLst>
          <pc:docMk/>
          <pc:sldMk cId="1941619646" sldId="317"/>
        </pc:sldMkLst>
        <pc:spChg chg="mod">
          <ac:chgData name="Lauren Yearsley (2405414)" userId="S::2405414@student.uwtsd.ac.uk::62ab86de-c56f-4db9-ba11-f2e719569363" providerId="AD" clId="Web-{4872BB35-4715-9544-90C6-6ED50D7DA9C1}" dt="2025-01-10T11:34:05.258" v="2321" actId="1076"/>
          <ac:spMkLst>
            <pc:docMk/>
            <pc:sldMk cId="1941619646" sldId="317"/>
            <ac:spMk id="3" creationId="{3D55F2D4-C20E-BEBC-1CCF-4449B0456A7E}"/>
          </ac:spMkLst>
        </pc:spChg>
        <pc:spChg chg="mod">
          <ac:chgData name="Lauren Yearsley (2405414)" userId="S::2405414@student.uwtsd.ac.uk::62ab86de-c56f-4db9-ba11-f2e719569363" providerId="AD" clId="Web-{4872BB35-4715-9544-90C6-6ED50D7DA9C1}" dt="2025-01-10T11:35:47.667" v="2404" actId="20577"/>
          <ac:spMkLst>
            <pc:docMk/>
            <pc:sldMk cId="1941619646" sldId="317"/>
            <ac:spMk id="14" creationId="{749C7CD1-A9AA-49E3-6734-AD9546F2DF5B}"/>
          </ac:spMkLst>
        </pc:spChg>
      </pc:sldChg>
      <pc:sldChg chg="modSp">
        <pc:chgData name="Lauren Yearsley (2405414)" userId="S::2405414@student.uwtsd.ac.uk::62ab86de-c56f-4db9-ba11-f2e719569363" providerId="AD" clId="Web-{4872BB35-4715-9544-90C6-6ED50D7DA9C1}" dt="2025-01-10T14:51:06.388" v="5213"/>
        <pc:sldMkLst>
          <pc:docMk/>
          <pc:sldMk cId="323169514" sldId="326"/>
        </pc:sldMkLst>
        <pc:graphicFrameChg chg="mod modGraphic">
          <ac:chgData name="Lauren Yearsley (2405414)" userId="S::2405414@student.uwtsd.ac.uk::62ab86de-c56f-4db9-ba11-f2e719569363" providerId="AD" clId="Web-{4872BB35-4715-9544-90C6-6ED50D7DA9C1}" dt="2025-01-10T14:51:06.388" v="5213"/>
          <ac:graphicFrameMkLst>
            <pc:docMk/>
            <pc:sldMk cId="323169514" sldId="326"/>
            <ac:graphicFrameMk id="3" creationId="{17990952-858B-7625-4AC8-3601182BDFC5}"/>
          </ac:graphicFrameMkLst>
        </pc:graphicFrameChg>
      </pc:sldChg>
      <pc:sldChg chg="modSp">
        <pc:chgData name="Lauren Yearsley (2405414)" userId="S::2405414@student.uwtsd.ac.uk::62ab86de-c56f-4db9-ba11-f2e719569363" providerId="AD" clId="Web-{4872BB35-4715-9544-90C6-6ED50D7DA9C1}" dt="2025-01-10T09:48:33.209" v="30" actId="14100"/>
        <pc:sldMkLst>
          <pc:docMk/>
          <pc:sldMk cId="1870083433" sldId="327"/>
        </pc:sldMkLst>
        <pc:spChg chg="mod">
          <ac:chgData name="Lauren Yearsley (2405414)" userId="S::2405414@student.uwtsd.ac.uk::62ab86de-c56f-4db9-ba11-f2e719569363" providerId="AD" clId="Web-{4872BB35-4715-9544-90C6-6ED50D7DA9C1}" dt="2025-01-10T09:48:33.209" v="30" actId="14100"/>
          <ac:spMkLst>
            <pc:docMk/>
            <pc:sldMk cId="1870083433" sldId="327"/>
            <ac:spMk id="3" creationId="{5CDDF9E8-70B0-35AB-6271-10F7E7544315}"/>
          </ac:spMkLst>
        </pc:spChg>
      </pc:sldChg>
      <pc:sldChg chg="delSp modSp">
        <pc:chgData name="Lauren Yearsley (2405414)" userId="S::2405414@student.uwtsd.ac.uk::62ab86de-c56f-4db9-ba11-f2e719569363" providerId="AD" clId="Web-{4872BB35-4715-9544-90C6-6ED50D7DA9C1}" dt="2025-01-10T12:19:13.615" v="2587" actId="20577"/>
        <pc:sldMkLst>
          <pc:docMk/>
          <pc:sldMk cId="1560871830" sldId="329"/>
        </pc:sldMkLst>
        <pc:spChg chg="mod">
          <ac:chgData name="Lauren Yearsley (2405414)" userId="S::2405414@student.uwtsd.ac.uk::62ab86de-c56f-4db9-ba11-f2e719569363" providerId="AD" clId="Web-{4872BB35-4715-9544-90C6-6ED50D7DA9C1}" dt="2025-01-10T12:19:13.615" v="2587" actId="20577"/>
          <ac:spMkLst>
            <pc:docMk/>
            <pc:sldMk cId="1560871830" sldId="329"/>
            <ac:spMk id="3" creationId="{DEAAE9FC-E087-041B-6637-674886353A12}"/>
          </ac:spMkLst>
        </pc:spChg>
        <pc:spChg chg="del">
          <ac:chgData name="Lauren Yearsley (2405414)" userId="S::2405414@student.uwtsd.ac.uk::62ab86de-c56f-4db9-ba11-f2e719569363" providerId="AD" clId="Web-{4872BB35-4715-9544-90C6-6ED50D7DA9C1}" dt="2025-01-10T10:43:56.745" v="1459"/>
          <ac:spMkLst>
            <pc:docMk/>
            <pc:sldMk cId="1560871830" sldId="329"/>
            <ac:spMk id="4" creationId="{9E17266D-3213-2E11-7BF2-84EC8D10A73D}"/>
          </ac:spMkLst>
        </pc:spChg>
        <pc:spChg chg="del">
          <ac:chgData name="Lauren Yearsley (2405414)" userId="S::2405414@student.uwtsd.ac.uk::62ab86de-c56f-4db9-ba11-f2e719569363" providerId="AD" clId="Web-{4872BB35-4715-9544-90C6-6ED50D7DA9C1}" dt="2025-01-10T10:52:10.430" v="1680"/>
          <ac:spMkLst>
            <pc:docMk/>
            <pc:sldMk cId="1560871830" sldId="329"/>
            <ac:spMk id="5" creationId="{43AC883B-6CE7-B4FB-9720-9F34C01BB2A5}"/>
          </ac:spMkLst>
        </pc:spChg>
      </pc:sldChg>
      <pc:sldChg chg="addSp delSp modSp mod modClrScheme chgLayout">
        <pc:chgData name="Lauren Yearsley (2405414)" userId="S::2405414@student.uwtsd.ac.uk::62ab86de-c56f-4db9-ba11-f2e719569363" providerId="AD" clId="Web-{4872BB35-4715-9544-90C6-6ED50D7DA9C1}" dt="2025-01-10T11:24:53.651" v="2205" actId="20577"/>
        <pc:sldMkLst>
          <pc:docMk/>
          <pc:sldMk cId="1882588858" sldId="330"/>
        </pc:sldMkLst>
        <pc:spChg chg="mod">
          <ac:chgData name="Lauren Yearsley (2405414)" userId="S::2405414@student.uwtsd.ac.uk::62ab86de-c56f-4db9-ba11-f2e719569363" providerId="AD" clId="Web-{4872BB35-4715-9544-90C6-6ED50D7DA9C1}" dt="2025-01-10T11:20:24.175" v="2181" actId="20577"/>
          <ac:spMkLst>
            <pc:docMk/>
            <pc:sldMk cId="1882588858" sldId="330"/>
            <ac:spMk id="2" creationId="{C2DAB65B-5472-B202-0AB1-C70D2997FE05}"/>
          </ac:spMkLst>
        </pc:spChg>
        <pc:spChg chg="mod">
          <ac:chgData name="Lauren Yearsley (2405414)" userId="S::2405414@student.uwtsd.ac.uk::62ab86de-c56f-4db9-ba11-f2e719569363" providerId="AD" clId="Web-{4872BB35-4715-9544-90C6-6ED50D7DA9C1}" dt="2025-01-10T11:24:53.651" v="2205" actId="20577"/>
          <ac:spMkLst>
            <pc:docMk/>
            <pc:sldMk cId="1882588858" sldId="330"/>
            <ac:spMk id="3" creationId="{32B42E48-326D-5CC3-5BE0-9DE4C8BDA0D3}"/>
          </ac:spMkLst>
        </pc:spChg>
        <pc:spChg chg="del">
          <ac:chgData name="Lauren Yearsley (2405414)" userId="S::2405414@student.uwtsd.ac.uk::62ab86de-c56f-4db9-ba11-f2e719569363" providerId="AD" clId="Web-{4872BB35-4715-9544-90C6-6ED50D7DA9C1}" dt="2025-01-10T11:05:12.152" v="1982"/>
          <ac:spMkLst>
            <pc:docMk/>
            <pc:sldMk cId="1882588858" sldId="330"/>
            <ac:spMk id="4" creationId="{32EFBC4F-A3B7-C786-5D45-E1A0AE1C5D68}"/>
          </ac:spMkLst>
        </pc:spChg>
        <pc:spChg chg="del">
          <ac:chgData name="Lauren Yearsley (2405414)" userId="S::2405414@student.uwtsd.ac.uk::62ab86de-c56f-4db9-ba11-f2e719569363" providerId="AD" clId="Web-{4872BB35-4715-9544-90C6-6ED50D7DA9C1}" dt="2025-01-10T11:05:01.262" v="1980"/>
          <ac:spMkLst>
            <pc:docMk/>
            <pc:sldMk cId="1882588858" sldId="330"/>
            <ac:spMk id="5" creationId="{2A3ED411-0435-6651-CDCF-A02978C9E62C}"/>
          </ac:spMkLst>
        </pc:spChg>
        <pc:spChg chg="mod ord modVis">
          <ac:chgData name="Lauren Yearsley (2405414)" userId="S::2405414@student.uwtsd.ac.uk::62ab86de-c56f-4db9-ba11-f2e719569363" providerId="AD" clId="Web-{4872BB35-4715-9544-90C6-6ED50D7DA9C1}" dt="2025-01-10T11:19:46.518" v="2166"/>
          <ac:spMkLst>
            <pc:docMk/>
            <pc:sldMk cId="1882588858" sldId="330"/>
            <ac:spMk id="6" creationId="{2AEC48BE-AB89-A1C0-6577-4F1158C95EB0}"/>
          </ac:spMkLst>
        </pc:spChg>
        <pc:spChg chg="add mod">
          <ac:chgData name="Lauren Yearsley (2405414)" userId="S::2405414@student.uwtsd.ac.uk::62ab86de-c56f-4db9-ba11-f2e719569363" providerId="AD" clId="Web-{4872BB35-4715-9544-90C6-6ED50D7DA9C1}" dt="2025-01-10T11:23:06.226" v="2191" actId="1076"/>
          <ac:spMkLst>
            <pc:docMk/>
            <pc:sldMk cId="1882588858" sldId="330"/>
            <ac:spMk id="8" creationId="{65DCDCE0-2404-244C-E17A-E407AEE2AFB6}"/>
          </ac:spMkLst>
        </pc:spChg>
        <pc:spChg chg="add del mod">
          <ac:chgData name="Lauren Yearsley (2405414)" userId="S::2405414@student.uwtsd.ac.uk::62ab86de-c56f-4db9-ba11-f2e719569363" providerId="AD" clId="Web-{4872BB35-4715-9544-90C6-6ED50D7DA9C1}" dt="2025-01-10T11:19:31.752" v="2163"/>
          <ac:spMkLst>
            <pc:docMk/>
            <pc:sldMk cId="1882588858" sldId="330"/>
            <ac:spMk id="12" creationId="{D86C8E9E-43D4-B377-2E15-38028F6F2C41}"/>
          </ac:spMkLst>
        </pc:spChg>
        <pc:spChg chg="add del mod">
          <ac:chgData name="Lauren Yearsley (2405414)" userId="S::2405414@student.uwtsd.ac.uk::62ab86de-c56f-4db9-ba11-f2e719569363" providerId="AD" clId="Web-{4872BB35-4715-9544-90C6-6ED50D7DA9C1}" dt="2025-01-10T11:19:31.752" v="2163"/>
          <ac:spMkLst>
            <pc:docMk/>
            <pc:sldMk cId="1882588858" sldId="330"/>
            <ac:spMk id="14" creationId="{C782F5FD-9D40-90FF-3332-5F590FA772E7}"/>
          </ac:spMkLst>
        </pc:spChg>
        <pc:picChg chg="add mod">
          <ac:chgData name="Lauren Yearsley (2405414)" userId="S::2405414@student.uwtsd.ac.uk::62ab86de-c56f-4db9-ba11-f2e719569363" providerId="AD" clId="Web-{4872BB35-4715-9544-90C6-6ED50D7DA9C1}" dt="2025-01-10T11:19:46.518" v="2166"/>
          <ac:picMkLst>
            <pc:docMk/>
            <pc:sldMk cId="1882588858" sldId="330"/>
            <ac:picMk id="7" creationId="{0E81A8C0-3D53-6F5B-840F-C0565184FA27}"/>
          </ac:picMkLst>
        </pc:picChg>
      </pc:sldChg>
      <pc:sldChg chg="modSp">
        <pc:chgData name="Lauren Yearsley (2405414)" userId="S::2405414@student.uwtsd.ac.uk::62ab86de-c56f-4db9-ba11-f2e719569363" providerId="AD" clId="Web-{4872BB35-4715-9544-90C6-6ED50D7DA9C1}" dt="2025-01-10T11:18:51.642" v="2158" actId="20577"/>
        <pc:sldMkLst>
          <pc:docMk/>
          <pc:sldMk cId="1722283019" sldId="331"/>
        </pc:sldMkLst>
        <pc:spChg chg="mod">
          <ac:chgData name="Lauren Yearsley (2405414)" userId="S::2405414@student.uwtsd.ac.uk::62ab86de-c56f-4db9-ba11-f2e719569363" providerId="AD" clId="Web-{4872BB35-4715-9544-90C6-6ED50D7DA9C1}" dt="2025-01-10T11:18:51.642" v="2158" actId="20577"/>
          <ac:spMkLst>
            <pc:docMk/>
            <pc:sldMk cId="1722283019" sldId="331"/>
            <ac:spMk id="3" creationId="{7CC79CC0-F2F5-4974-30DB-7CAA99861B8B}"/>
          </ac:spMkLst>
        </pc:spChg>
      </pc:sldChg>
      <pc:sldChg chg="delSp modSp new">
        <pc:chgData name="Lauren Yearsley (2405414)" userId="S::2405414@student.uwtsd.ac.uk::62ab86de-c56f-4db9-ba11-f2e719569363" providerId="AD" clId="Web-{4872BB35-4715-9544-90C6-6ED50D7DA9C1}" dt="2025-01-10T10:39:11.222" v="1447" actId="20577"/>
        <pc:sldMkLst>
          <pc:docMk/>
          <pc:sldMk cId="2056892574" sldId="333"/>
        </pc:sldMkLst>
        <pc:spChg chg="mod">
          <ac:chgData name="Lauren Yearsley (2405414)" userId="S::2405414@student.uwtsd.ac.uk::62ab86de-c56f-4db9-ba11-f2e719569363" providerId="AD" clId="Web-{4872BB35-4715-9544-90C6-6ED50D7DA9C1}" dt="2025-01-10T10:08:50.160" v="445" actId="14100"/>
          <ac:spMkLst>
            <pc:docMk/>
            <pc:sldMk cId="2056892574" sldId="333"/>
            <ac:spMk id="2" creationId="{9A36BD07-6434-4D45-6F9F-5E46359C5A6D}"/>
          </ac:spMkLst>
        </pc:spChg>
        <pc:spChg chg="mod">
          <ac:chgData name="Lauren Yearsley (2405414)" userId="S::2405414@student.uwtsd.ac.uk::62ab86de-c56f-4db9-ba11-f2e719569363" providerId="AD" clId="Web-{4872BB35-4715-9544-90C6-6ED50D7DA9C1}" dt="2025-01-10T10:39:11.222" v="1447" actId="20577"/>
          <ac:spMkLst>
            <pc:docMk/>
            <pc:sldMk cId="2056892574" sldId="333"/>
            <ac:spMk id="3" creationId="{5589DCE6-8C7A-60E4-5070-578B1FB3E5B0}"/>
          </ac:spMkLst>
        </pc:spChg>
        <pc:spChg chg="del">
          <ac:chgData name="Lauren Yearsley (2405414)" userId="S::2405414@student.uwtsd.ac.uk::62ab86de-c56f-4db9-ba11-f2e719569363" providerId="AD" clId="Web-{4872BB35-4715-9544-90C6-6ED50D7DA9C1}" dt="2025-01-10T09:56:15.158" v="31"/>
          <ac:spMkLst>
            <pc:docMk/>
            <pc:sldMk cId="2056892574" sldId="333"/>
            <ac:spMk id="4" creationId="{7554908A-DAAE-27F9-9289-02022C47A1E2}"/>
          </ac:spMkLst>
        </pc:spChg>
        <pc:spChg chg="del">
          <ac:chgData name="Lauren Yearsley (2405414)" userId="S::2405414@student.uwtsd.ac.uk::62ab86de-c56f-4db9-ba11-f2e719569363" providerId="AD" clId="Web-{4872BB35-4715-9544-90C6-6ED50D7DA9C1}" dt="2025-01-10T09:56:19.658" v="32"/>
          <ac:spMkLst>
            <pc:docMk/>
            <pc:sldMk cId="2056892574" sldId="333"/>
            <ac:spMk id="5" creationId="{D3BFCFA2-2399-CC7E-AE10-D4B9BBFF97D3}"/>
          </ac:spMkLst>
        </pc:spChg>
      </pc:sldChg>
      <pc:sldChg chg="delSp modSp new">
        <pc:chgData name="Lauren Yearsley (2405414)" userId="S::2405414@student.uwtsd.ac.uk::62ab86de-c56f-4db9-ba11-f2e719569363" providerId="AD" clId="Web-{4872BB35-4715-9544-90C6-6ED50D7DA9C1}" dt="2025-01-10T11:04:58.261" v="1979" actId="20577"/>
        <pc:sldMkLst>
          <pc:docMk/>
          <pc:sldMk cId="3064986878" sldId="334"/>
        </pc:sldMkLst>
        <pc:spChg chg="mod">
          <ac:chgData name="Lauren Yearsley (2405414)" userId="S::2405414@student.uwtsd.ac.uk::62ab86de-c56f-4db9-ba11-f2e719569363" providerId="AD" clId="Web-{4872BB35-4715-9544-90C6-6ED50D7DA9C1}" dt="2025-01-10T10:11:25.414" v="574" actId="1076"/>
          <ac:spMkLst>
            <pc:docMk/>
            <pc:sldMk cId="3064986878" sldId="334"/>
            <ac:spMk id="2" creationId="{F56FA202-A2FD-EA32-A65A-BB48D1C8A36F}"/>
          </ac:spMkLst>
        </pc:spChg>
        <pc:spChg chg="mod">
          <ac:chgData name="Lauren Yearsley (2405414)" userId="S::2405414@student.uwtsd.ac.uk::62ab86de-c56f-4db9-ba11-f2e719569363" providerId="AD" clId="Web-{4872BB35-4715-9544-90C6-6ED50D7DA9C1}" dt="2025-01-10T11:04:58.261" v="1979" actId="20577"/>
          <ac:spMkLst>
            <pc:docMk/>
            <pc:sldMk cId="3064986878" sldId="334"/>
            <ac:spMk id="3" creationId="{AB0B93E3-6DAA-8E63-6501-B5EEFD3408BB}"/>
          </ac:spMkLst>
        </pc:spChg>
        <pc:spChg chg="del">
          <ac:chgData name="Lauren Yearsley (2405414)" userId="S::2405414@student.uwtsd.ac.uk::62ab86de-c56f-4db9-ba11-f2e719569363" providerId="AD" clId="Web-{4872BB35-4715-9544-90C6-6ED50D7DA9C1}" dt="2025-01-10T10:11:30.399" v="575"/>
          <ac:spMkLst>
            <pc:docMk/>
            <pc:sldMk cId="3064986878" sldId="334"/>
            <ac:spMk id="4" creationId="{9D971999-A524-9185-9420-204971C22E2C}"/>
          </ac:spMkLst>
        </pc:spChg>
        <pc:spChg chg="del">
          <ac:chgData name="Lauren Yearsley (2405414)" userId="S::2405414@student.uwtsd.ac.uk::62ab86de-c56f-4db9-ba11-f2e719569363" providerId="AD" clId="Web-{4872BB35-4715-9544-90C6-6ED50D7DA9C1}" dt="2025-01-10T10:11:04.211" v="553"/>
          <ac:spMkLst>
            <pc:docMk/>
            <pc:sldMk cId="3064986878" sldId="334"/>
            <ac:spMk id="5" creationId="{E2F848FE-49A9-4778-C837-8928E13680D8}"/>
          </ac:spMkLst>
        </pc:spChg>
      </pc:sldChg>
    </pc:docChg>
  </pc:docChgLst>
  <pc:docChgLst>
    <pc:chgData name="Lauren Yearsley (2405414)" userId="S::2405414@student.uwtsd.ac.uk::62ab86de-c56f-4db9-ba11-f2e719569363" providerId="AD" clId="Web-{F7088669-5F3F-2419-6710-6B2718466A53}"/>
    <pc:docChg chg="modSld">
      <pc:chgData name="Lauren Yearsley (2405414)" userId="S::2405414@student.uwtsd.ac.uk::62ab86de-c56f-4db9-ba11-f2e719569363" providerId="AD" clId="Web-{F7088669-5F3F-2419-6710-6B2718466A53}" dt="2024-12-20T12:33:51.609" v="47" actId="20577"/>
      <pc:docMkLst>
        <pc:docMk/>
      </pc:docMkLst>
      <pc:sldChg chg="modSp">
        <pc:chgData name="Lauren Yearsley (2405414)" userId="S::2405414@student.uwtsd.ac.uk::62ab86de-c56f-4db9-ba11-f2e719569363" providerId="AD" clId="Web-{F7088669-5F3F-2419-6710-6B2718466A53}" dt="2024-12-20T12:21:08.284" v="10" actId="20577"/>
        <pc:sldMkLst>
          <pc:docMk/>
          <pc:sldMk cId="2952923800" sldId="281"/>
        </pc:sldMkLst>
        <pc:spChg chg="mod">
          <ac:chgData name="Lauren Yearsley (2405414)" userId="S::2405414@student.uwtsd.ac.uk::62ab86de-c56f-4db9-ba11-f2e719569363" providerId="AD" clId="Web-{F7088669-5F3F-2419-6710-6B2718466A53}" dt="2024-12-20T12:21:06.737" v="8" actId="20577"/>
          <ac:spMkLst>
            <pc:docMk/>
            <pc:sldMk cId="2952923800" sldId="281"/>
            <ac:spMk id="4" creationId="{C7C5A14D-6480-E410-81AC-374FD3A66679}"/>
          </ac:spMkLst>
        </pc:spChg>
        <pc:spChg chg="mod">
          <ac:chgData name="Lauren Yearsley (2405414)" userId="S::2405414@student.uwtsd.ac.uk::62ab86de-c56f-4db9-ba11-f2e719569363" providerId="AD" clId="Web-{F7088669-5F3F-2419-6710-6B2718466A53}" dt="2024-12-20T12:21:08.284" v="10"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F7088669-5F3F-2419-6710-6B2718466A53}" dt="2024-12-20T12:12:46.796" v="1" actId="20577"/>
        <pc:sldMkLst>
          <pc:docMk/>
          <pc:sldMk cId="3913219759" sldId="304"/>
        </pc:sldMkLst>
        <pc:spChg chg="mod">
          <ac:chgData name="Lauren Yearsley (2405414)" userId="S::2405414@student.uwtsd.ac.uk::62ab86de-c56f-4db9-ba11-f2e719569363" providerId="AD" clId="Web-{F7088669-5F3F-2419-6710-6B2718466A53}" dt="2024-12-20T12:12:46.796" v="1" actId="20577"/>
          <ac:spMkLst>
            <pc:docMk/>
            <pc:sldMk cId="3913219759" sldId="304"/>
            <ac:spMk id="3" creationId="{D4D22962-3C7F-E480-5C35-7F4860A098E1}"/>
          </ac:spMkLst>
        </pc:spChg>
      </pc:sldChg>
      <pc:sldChg chg="modSp">
        <pc:chgData name="Lauren Yearsley (2405414)" userId="S::2405414@student.uwtsd.ac.uk::62ab86de-c56f-4db9-ba11-f2e719569363" providerId="AD" clId="Web-{F7088669-5F3F-2419-6710-6B2718466A53}" dt="2024-12-20T12:33:51.609" v="47" actId="20577"/>
        <pc:sldMkLst>
          <pc:docMk/>
          <pc:sldMk cId="1131718056" sldId="314"/>
        </pc:sldMkLst>
        <pc:spChg chg="mod">
          <ac:chgData name="Lauren Yearsley (2405414)" userId="S::2405414@student.uwtsd.ac.uk::62ab86de-c56f-4db9-ba11-f2e719569363" providerId="AD" clId="Web-{F7088669-5F3F-2419-6710-6B2718466A53}" dt="2024-12-20T12:27:54.705" v="44" actId="20577"/>
          <ac:spMkLst>
            <pc:docMk/>
            <pc:sldMk cId="1131718056" sldId="314"/>
            <ac:spMk id="3" creationId="{370AEC4F-E711-8552-9C34-82C1514A1E37}"/>
          </ac:spMkLst>
        </pc:spChg>
        <pc:spChg chg="mod">
          <ac:chgData name="Lauren Yearsley (2405414)" userId="S::2405414@student.uwtsd.ac.uk::62ab86de-c56f-4db9-ba11-f2e719569363" providerId="AD" clId="Web-{F7088669-5F3F-2419-6710-6B2718466A53}" dt="2024-12-20T12:33:51.609" v="47" actId="20577"/>
          <ac:spMkLst>
            <pc:docMk/>
            <pc:sldMk cId="1131718056" sldId="314"/>
            <ac:spMk id="4" creationId="{BDDD6BDC-E008-6AB7-55A1-46ED9BCF054F}"/>
          </ac:spMkLst>
        </pc:spChg>
      </pc:sldChg>
    </pc:docChg>
  </pc:docChgLst>
  <pc:docChgLst>
    <pc:chgData name="Lauren Yearsley (2405414)" userId="S::2405414@student.uwtsd.ac.uk::62ab86de-c56f-4db9-ba11-f2e719569363" providerId="AD" clId="Web-{856F6FA5-61D8-6770-C834-D7FCBD54D60C}"/>
    <pc:docChg chg="delSld modSld sldOrd">
      <pc:chgData name="Lauren Yearsley (2405414)" userId="S::2405414@student.uwtsd.ac.uk::62ab86de-c56f-4db9-ba11-f2e719569363" providerId="AD" clId="Web-{856F6FA5-61D8-6770-C834-D7FCBD54D60C}" dt="2025-01-04T19:51:56.491" v="800"/>
      <pc:docMkLst>
        <pc:docMk/>
      </pc:docMkLst>
      <pc:sldChg chg="addSp delSp modSp del ord">
        <pc:chgData name="Lauren Yearsley (2405414)" userId="S::2405414@student.uwtsd.ac.uk::62ab86de-c56f-4db9-ba11-f2e719569363" providerId="AD" clId="Web-{856F6FA5-61D8-6770-C834-D7FCBD54D60C}" dt="2025-01-04T19:39:54.728" v="769"/>
        <pc:sldMkLst>
          <pc:docMk/>
          <pc:sldMk cId="1973173046" sldId="297"/>
        </pc:sldMkLst>
      </pc:sldChg>
      <pc:sldChg chg="addSp delSp modSp">
        <pc:chgData name="Lauren Yearsley (2405414)" userId="S::2405414@student.uwtsd.ac.uk::62ab86de-c56f-4db9-ba11-f2e719569363" providerId="AD" clId="Web-{856F6FA5-61D8-6770-C834-D7FCBD54D60C}" dt="2025-01-04T19:26:13.541" v="426" actId="20577"/>
        <pc:sldMkLst>
          <pc:docMk/>
          <pc:sldMk cId="2468595790" sldId="315"/>
        </pc:sldMkLst>
        <pc:spChg chg="mod">
          <ac:chgData name="Lauren Yearsley (2405414)" userId="S::2405414@student.uwtsd.ac.uk::62ab86de-c56f-4db9-ba11-f2e719569363" providerId="AD" clId="Web-{856F6FA5-61D8-6770-C834-D7FCBD54D60C}" dt="2025-01-04T18:54:36.607" v="26" actId="1076"/>
          <ac:spMkLst>
            <pc:docMk/>
            <pc:sldMk cId="2468595790" sldId="315"/>
            <ac:spMk id="2" creationId="{B28A34A6-22BC-27A4-2C79-EE98A4943B14}"/>
          </ac:spMkLst>
        </pc:spChg>
        <pc:spChg chg="add mod">
          <ac:chgData name="Lauren Yearsley (2405414)" userId="S::2405414@student.uwtsd.ac.uk::62ab86de-c56f-4db9-ba11-f2e719569363" providerId="AD" clId="Web-{856F6FA5-61D8-6770-C834-D7FCBD54D60C}" dt="2025-01-04T19:26:13.541" v="426" actId="20577"/>
          <ac:spMkLst>
            <pc:docMk/>
            <pc:sldMk cId="2468595790" sldId="315"/>
            <ac:spMk id="5" creationId="{1501BB2E-80A1-256D-4CB2-5A682628E007}"/>
          </ac:spMkLst>
        </pc:spChg>
      </pc:sldChg>
      <pc:sldChg chg="delSp modSp">
        <pc:chgData name="Lauren Yearsley (2405414)" userId="S::2405414@student.uwtsd.ac.uk::62ab86de-c56f-4db9-ba11-f2e719569363" providerId="AD" clId="Web-{856F6FA5-61D8-6770-C834-D7FCBD54D60C}" dt="2025-01-04T19:46:08.619" v="780"/>
        <pc:sldMkLst>
          <pc:docMk/>
          <pc:sldMk cId="1941619646" sldId="317"/>
        </pc:sldMkLst>
        <pc:spChg chg="mod">
          <ac:chgData name="Lauren Yearsley (2405414)" userId="S::2405414@student.uwtsd.ac.uk::62ab86de-c56f-4db9-ba11-f2e719569363" providerId="AD" clId="Web-{856F6FA5-61D8-6770-C834-D7FCBD54D60C}" dt="2025-01-04T18:54:10.465" v="23" actId="20577"/>
          <ac:spMkLst>
            <pc:docMk/>
            <pc:sldMk cId="1941619646" sldId="317"/>
            <ac:spMk id="3" creationId="{3D55F2D4-C20E-BEBC-1CCF-4449B0456A7E}"/>
          </ac:spMkLst>
        </pc:spChg>
        <pc:spChg chg="mod">
          <ac:chgData name="Lauren Yearsley (2405414)" userId="S::2405414@student.uwtsd.ac.uk::62ab86de-c56f-4db9-ba11-f2e719569363" providerId="AD" clId="Web-{856F6FA5-61D8-6770-C834-D7FCBD54D60C}" dt="2025-01-04T19:19:34.683" v="419" actId="20577"/>
          <ac:spMkLst>
            <pc:docMk/>
            <pc:sldMk cId="1941619646" sldId="317"/>
            <ac:spMk id="14" creationId="{749C7CD1-A9AA-49E3-6734-AD9546F2DF5B}"/>
          </ac:spMkLst>
        </pc:spChg>
      </pc:sldChg>
      <pc:sldChg chg="modSp">
        <pc:chgData name="Lauren Yearsley (2405414)" userId="S::2405414@student.uwtsd.ac.uk::62ab86de-c56f-4db9-ba11-f2e719569363" providerId="AD" clId="Web-{856F6FA5-61D8-6770-C834-D7FCBD54D60C}" dt="2025-01-04T18:53:10.822" v="0" actId="14100"/>
        <pc:sldMkLst>
          <pc:docMk/>
          <pc:sldMk cId="4072101725" sldId="318"/>
        </pc:sldMkLst>
        <pc:spChg chg="mod">
          <ac:chgData name="Lauren Yearsley (2405414)" userId="S::2405414@student.uwtsd.ac.uk::62ab86de-c56f-4db9-ba11-f2e719569363" providerId="AD" clId="Web-{856F6FA5-61D8-6770-C834-D7FCBD54D60C}" dt="2025-01-04T18:53:10.822" v="0" actId="14100"/>
          <ac:spMkLst>
            <pc:docMk/>
            <pc:sldMk cId="4072101725" sldId="318"/>
            <ac:spMk id="3" creationId="{9443EC8A-1733-CCF7-081F-EB4667CB3285}"/>
          </ac:spMkLst>
        </pc:spChg>
      </pc:sldChg>
      <pc:sldChg chg="delSp modSp">
        <pc:chgData name="Lauren Yearsley (2405414)" userId="S::2405414@student.uwtsd.ac.uk::62ab86de-c56f-4db9-ba11-f2e719569363" providerId="AD" clId="Web-{856F6FA5-61D8-6770-C834-D7FCBD54D60C}" dt="2025-01-04T19:51:29.319" v="788" actId="20577"/>
        <pc:sldMkLst>
          <pc:docMk/>
          <pc:sldMk cId="2498021601" sldId="321"/>
        </pc:sldMkLst>
        <pc:spChg chg="mod">
          <ac:chgData name="Lauren Yearsley (2405414)" userId="S::2405414@student.uwtsd.ac.uk::62ab86de-c56f-4db9-ba11-f2e719569363" providerId="AD" clId="Web-{856F6FA5-61D8-6770-C834-D7FCBD54D60C}" dt="2025-01-04T19:51:29.319" v="788" actId="20577"/>
          <ac:spMkLst>
            <pc:docMk/>
            <pc:sldMk cId="2498021601" sldId="321"/>
            <ac:spMk id="12" creationId="{288BD9B8-D6A6-D55A-830D-4D3CC2DC3933}"/>
          </ac:spMkLst>
        </pc:spChg>
      </pc:sldChg>
      <pc:sldChg chg="addSp delSp modSp ord">
        <pc:chgData name="Lauren Yearsley (2405414)" userId="S::2405414@student.uwtsd.ac.uk::62ab86de-c56f-4db9-ba11-f2e719569363" providerId="AD" clId="Web-{856F6FA5-61D8-6770-C834-D7FCBD54D60C}" dt="2025-01-04T19:39:57.931" v="770"/>
        <pc:sldMkLst>
          <pc:docMk/>
          <pc:sldMk cId="1686213229" sldId="322"/>
        </pc:sldMkLst>
        <pc:spChg chg="add mod">
          <ac:chgData name="Lauren Yearsley (2405414)" userId="S::2405414@student.uwtsd.ac.uk::62ab86de-c56f-4db9-ba11-f2e719569363" providerId="AD" clId="Web-{856F6FA5-61D8-6770-C834-D7FCBD54D60C}" dt="2025-01-04T19:37:24.363" v="740" actId="1076"/>
          <ac:spMkLst>
            <pc:docMk/>
            <pc:sldMk cId="1686213229" sldId="322"/>
            <ac:spMk id="4" creationId="{509D22C5-0C9E-B582-A8FE-B45E70A01E7F}"/>
          </ac:spMkLst>
        </pc:spChg>
        <pc:spChg chg="mod">
          <ac:chgData name="Lauren Yearsley (2405414)" userId="S::2405414@student.uwtsd.ac.uk::62ab86de-c56f-4db9-ba11-f2e719569363" providerId="AD" clId="Web-{856F6FA5-61D8-6770-C834-D7FCBD54D60C}" dt="2025-01-04T19:39:45.399" v="768" actId="20577"/>
          <ac:spMkLst>
            <pc:docMk/>
            <pc:sldMk cId="1686213229" sldId="322"/>
            <ac:spMk id="6" creationId="{0182A448-E0EC-D4C2-37A6-F03F22122D97}"/>
          </ac:spMkLst>
        </pc:spChg>
      </pc:sldChg>
      <pc:sldChg chg="modSp">
        <pc:chgData name="Lauren Yearsley (2405414)" userId="S::2405414@student.uwtsd.ac.uk::62ab86de-c56f-4db9-ba11-f2e719569363" providerId="AD" clId="Web-{856F6FA5-61D8-6770-C834-D7FCBD54D60C}" dt="2025-01-04T19:51:56.491" v="800"/>
        <pc:sldMkLst>
          <pc:docMk/>
          <pc:sldMk cId="323169514" sldId="326"/>
        </pc:sldMkLst>
        <pc:graphicFrameChg chg="mod modGraphic">
          <ac:chgData name="Lauren Yearsley (2405414)" userId="S::2405414@student.uwtsd.ac.uk::62ab86de-c56f-4db9-ba11-f2e719569363" providerId="AD" clId="Web-{856F6FA5-61D8-6770-C834-D7FCBD54D60C}" dt="2025-01-04T19:51:56.491" v="800"/>
          <ac:graphicFrameMkLst>
            <pc:docMk/>
            <pc:sldMk cId="323169514" sldId="326"/>
            <ac:graphicFrameMk id="3" creationId="{17990952-858B-7625-4AC8-3601182BDFC5}"/>
          </ac:graphicFrameMkLst>
        </pc:graphicFrameChg>
      </pc:sldChg>
      <pc:sldChg chg="modSp">
        <pc:chgData name="Lauren Yearsley (2405414)" userId="S::2405414@student.uwtsd.ac.uk::62ab86de-c56f-4db9-ba11-f2e719569363" providerId="AD" clId="Web-{856F6FA5-61D8-6770-C834-D7FCBD54D60C}" dt="2025-01-04T19:27:17.934" v="447" actId="20577"/>
        <pc:sldMkLst>
          <pc:docMk/>
          <pc:sldMk cId="1870083433" sldId="327"/>
        </pc:sldMkLst>
        <pc:spChg chg="mod">
          <ac:chgData name="Lauren Yearsley (2405414)" userId="S::2405414@student.uwtsd.ac.uk::62ab86de-c56f-4db9-ba11-f2e719569363" providerId="AD" clId="Web-{856F6FA5-61D8-6770-C834-D7FCBD54D60C}" dt="2025-01-04T19:27:17.934" v="447"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56C30657-A75F-680C-05A8-EBCD88BCBA2D}"/>
    <pc:docChg chg="modSld sldOrd">
      <pc:chgData name="Lauren Yearsley (2405414)" userId="S::2405414@student.uwtsd.ac.uk::62ab86de-c56f-4db9-ba11-f2e719569363" providerId="AD" clId="Web-{56C30657-A75F-680C-05A8-EBCD88BCBA2D}" dt="2024-12-28T20:36:36.638" v="445"/>
      <pc:docMkLst>
        <pc:docMk/>
      </pc:docMkLst>
      <pc:sldChg chg="modSp">
        <pc:chgData name="Lauren Yearsley (2405414)" userId="S::2405414@student.uwtsd.ac.uk::62ab86de-c56f-4db9-ba11-f2e719569363" providerId="AD" clId="Web-{56C30657-A75F-680C-05A8-EBCD88BCBA2D}" dt="2024-12-28T19:11:57.241" v="12" actId="20577"/>
        <pc:sldMkLst>
          <pc:docMk/>
          <pc:sldMk cId="2952923800" sldId="281"/>
        </pc:sldMkLst>
        <pc:spChg chg="mod">
          <ac:chgData name="Lauren Yearsley (2405414)" userId="S::2405414@student.uwtsd.ac.uk::62ab86de-c56f-4db9-ba11-f2e719569363" providerId="AD" clId="Web-{56C30657-A75F-680C-05A8-EBCD88BCBA2D}" dt="2024-12-28T19:11:47.178" v="9" actId="20577"/>
          <ac:spMkLst>
            <pc:docMk/>
            <pc:sldMk cId="2952923800" sldId="281"/>
            <ac:spMk id="4" creationId="{C7C5A14D-6480-E410-81AC-374FD3A66679}"/>
          </ac:spMkLst>
        </pc:spChg>
        <pc:spChg chg="mod">
          <ac:chgData name="Lauren Yearsley (2405414)" userId="S::2405414@student.uwtsd.ac.uk::62ab86de-c56f-4db9-ba11-f2e719569363" providerId="AD" clId="Web-{56C30657-A75F-680C-05A8-EBCD88BCBA2D}" dt="2024-12-28T19:11:57.241" v="12" actId="20577"/>
          <ac:spMkLst>
            <pc:docMk/>
            <pc:sldMk cId="2952923800" sldId="281"/>
            <ac:spMk id="5" creationId="{25BC02A1-BA29-5D18-A999-03B3DA99DF41}"/>
          </ac:spMkLst>
        </pc:spChg>
      </pc:sldChg>
      <pc:sldChg chg="ord">
        <pc:chgData name="Lauren Yearsley (2405414)" userId="S::2405414@student.uwtsd.ac.uk::62ab86de-c56f-4db9-ba11-f2e719569363" providerId="AD" clId="Web-{56C30657-A75F-680C-05A8-EBCD88BCBA2D}" dt="2024-12-28T19:15:24.360" v="14"/>
        <pc:sldMkLst>
          <pc:docMk/>
          <pc:sldMk cId="685681062" sldId="282"/>
        </pc:sldMkLst>
      </pc:sldChg>
      <pc:sldChg chg="modSp">
        <pc:chgData name="Lauren Yearsley (2405414)" userId="S::2405414@student.uwtsd.ac.uk::62ab86de-c56f-4db9-ba11-f2e719569363" providerId="AD" clId="Web-{56C30657-A75F-680C-05A8-EBCD88BCBA2D}" dt="2024-12-28T19:36:57.222" v="21" actId="20577"/>
        <pc:sldMkLst>
          <pc:docMk/>
          <pc:sldMk cId="1973173046" sldId="297"/>
        </pc:sldMkLst>
      </pc:sldChg>
      <pc:sldChg chg="modSp">
        <pc:chgData name="Lauren Yearsley (2405414)" userId="S::2405414@student.uwtsd.ac.uk::62ab86de-c56f-4db9-ba11-f2e719569363" providerId="AD" clId="Web-{56C30657-A75F-680C-05A8-EBCD88BCBA2D}" dt="2024-12-28T19:38:11.661" v="44" actId="20577"/>
        <pc:sldMkLst>
          <pc:docMk/>
          <pc:sldMk cId="1131718056" sldId="314"/>
        </pc:sldMkLst>
        <pc:spChg chg="mod">
          <ac:chgData name="Lauren Yearsley (2405414)" userId="S::2405414@student.uwtsd.ac.uk::62ab86de-c56f-4db9-ba11-f2e719569363" providerId="AD" clId="Web-{56C30657-A75F-680C-05A8-EBCD88BCBA2D}" dt="2024-12-28T19:38:11.661" v="44" actId="20577"/>
          <ac:spMkLst>
            <pc:docMk/>
            <pc:sldMk cId="1131718056" sldId="314"/>
            <ac:spMk id="4" creationId="{BDDD6BDC-E008-6AB7-55A1-46ED9BCF054F}"/>
          </ac:spMkLst>
        </pc:spChg>
      </pc:sldChg>
      <pc:sldChg chg="ord">
        <pc:chgData name="Lauren Yearsley (2405414)" userId="S::2405414@student.uwtsd.ac.uk::62ab86de-c56f-4db9-ba11-f2e719569363" providerId="AD" clId="Web-{56C30657-A75F-680C-05A8-EBCD88BCBA2D}" dt="2024-12-28T20:34:22.552" v="433"/>
        <pc:sldMkLst>
          <pc:docMk/>
          <pc:sldMk cId="2468595790" sldId="315"/>
        </pc:sldMkLst>
      </pc:sldChg>
      <pc:sldChg chg="delSp modSp ord">
        <pc:chgData name="Lauren Yearsley (2405414)" userId="S::2405414@student.uwtsd.ac.uk::62ab86de-c56f-4db9-ba11-f2e719569363" providerId="AD" clId="Web-{56C30657-A75F-680C-05A8-EBCD88BCBA2D}" dt="2024-12-28T20:36:36.638" v="445"/>
        <pc:sldMkLst>
          <pc:docMk/>
          <pc:sldMk cId="4072101725" sldId="318"/>
        </pc:sldMkLst>
        <pc:spChg chg="mod">
          <ac:chgData name="Lauren Yearsley (2405414)" userId="S::2405414@student.uwtsd.ac.uk::62ab86de-c56f-4db9-ba11-f2e719569363" providerId="AD" clId="Web-{56C30657-A75F-680C-05A8-EBCD88BCBA2D}" dt="2024-12-28T20:35:18.397" v="435" actId="20577"/>
          <ac:spMkLst>
            <pc:docMk/>
            <pc:sldMk cId="4072101725" sldId="318"/>
            <ac:spMk id="4" creationId="{ACE55D3D-AA24-CF53-6679-29B3C83F7646}"/>
          </ac:spMkLst>
        </pc:spChg>
      </pc:sldChg>
      <pc:sldChg chg="modSp ord">
        <pc:chgData name="Lauren Yearsley (2405414)" userId="S::2405414@student.uwtsd.ac.uk::62ab86de-c56f-4db9-ba11-f2e719569363" providerId="AD" clId="Web-{56C30657-A75F-680C-05A8-EBCD88BCBA2D}" dt="2024-12-28T20:36:27.138" v="444" actId="20577"/>
        <pc:sldMkLst>
          <pc:docMk/>
          <pc:sldMk cId="1870083433" sldId="327"/>
        </pc:sldMkLst>
        <pc:spChg chg="mod">
          <ac:chgData name="Lauren Yearsley (2405414)" userId="S::2405414@student.uwtsd.ac.uk::62ab86de-c56f-4db9-ba11-f2e719569363" providerId="AD" clId="Web-{56C30657-A75F-680C-05A8-EBCD88BCBA2D}" dt="2024-12-28T20:36:27.138" v="444"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B0666200-B245-5A51-0284-55E9DA212C09}"/>
    <pc:docChg chg="modSld">
      <pc:chgData name="Lauren Yearsley (2405414)" userId="S::2405414@student.uwtsd.ac.uk::62ab86de-c56f-4db9-ba11-f2e719569363" providerId="AD" clId="Web-{B0666200-B245-5A51-0284-55E9DA212C09}" dt="2024-12-16T21:14:14.293" v="830" actId="20577"/>
      <pc:docMkLst>
        <pc:docMk/>
      </pc:docMkLst>
      <pc:sldChg chg="modSp">
        <pc:chgData name="Lauren Yearsley (2405414)" userId="S::2405414@student.uwtsd.ac.uk::62ab86de-c56f-4db9-ba11-f2e719569363" providerId="AD" clId="Web-{B0666200-B245-5A51-0284-55E9DA212C09}" dt="2024-12-16T21:10:57.068" v="812" actId="20577"/>
        <pc:sldMkLst>
          <pc:docMk/>
          <pc:sldMk cId="2952923800" sldId="281"/>
        </pc:sldMkLst>
        <pc:spChg chg="mod">
          <ac:chgData name="Lauren Yearsley (2405414)" userId="S::2405414@student.uwtsd.ac.uk::62ab86de-c56f-4db9-ba11-f2e719569363" providerId="AD" clId="Web-{B0666200-B245-5A51-0284-55E9DA212C09}" dt="2024-12-16T21:10:57.068" v="812" actId="20577"/>
          <ac:spMkLst>
            <pc:docMk/>
            <pc:sldMk cId="2952923800" sldId="281"/>
            <ac:spMk id="4" creationId="{C7C5A14D-6480-E410-81AC-374FD3A66679}"/>
          </ac:spMkLst>
        </pc:spChg>
        <pc:spChg chg="mod">
          <ac:chgData name="Lauren Yearsley (2405414)" userId="S::2405414@student.uwtsd.ac.uk::62ab86de-c56f-4db9-ba11-f2e719569363" providerId="AD" clId="Web-{B0666200-B245-5A51-0284-55E9DA212C09}" dt="2024-12-16T21:09:55.128" v="793"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B0666200-B245-5A51-0284-55E9DA212C09}" dt="2024-12-16T21:01:58.267" v="747" actId="20577"/>
        <pc:sldMkLst>
          <pc:docMk/>
          <pc:sldMk cId="685681062" sldId="282"/>
        </pc:sldMkLst>
        <pc:spChg chg="mod">
          <ac:chgData name="Lauren Yearsley (2405414)" userId="S::2405414@student.uwtsd.ac.uk::62ab86de-c56f-4db9-ba11-f2e719569363" providerId="AD" clId="Web-{B0666200-B245-5A51-0284-55E9DA212C09}" dt="2024-12-16T20:54:05.985" v="711" actId="20577"/>
          <ac:spMkLst>
            <pc:docMk/>
            <pc:sldMk cId="685681062" sldId="282"/>
            <ac:spMk id="2" creationId="{FD5E8954-9BCB-7FD9-A210-38DC54382D45}"/>
          </ac:spMkLst>
        </pc:spChg>
        <pc:spChg chg="mod">
          <ac:chgData name="Lauren Yearsley (2405414)" userId="S::2405414@student.uwtsd.ac.uk::62ab86de-c56f-4db9-ba11-f2e719569363" providerId="AD" clId="Web-{B0666200-B245-5A51-0284-55E9DA212C09}" dt="2024-12-16T21:01:58.267" v="74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B0666200-B245-5A51-0284-55E9DA212C09}" dt="2024-12-16T21:14:14.293" v="830" actId="20577"/>
        <pc:sldMkLst>
          <pc:docMk/>
          <pc:sldMk cId="1973173046" sldId="297"/>
        </pc:sldMkLst>
      </pc:sldChg>
      <pc:sldChg chg="modSp">
        <pc:chgData name="Lauren Yearsley (2405414)" userId="S::2405414@student.uwtsd.ac.uk::62ab86de-c56f-4db9-ba11-f2e719569363" providerId="AD" clId="Web-{B0666200-B245-5A51-0284-55E9DA212C09}" dt="2024-12-16T20:52:37.263" v="705" actId="20577"/>
        <pc:sldMkLst>
          <pc:docMk/>
          <pc:sldMk cId="2906491918" sldId="307"/>
        </pc:sldMkLst>
        <pc:spChg chg="mod">
          <ac:chgData name="Lauren Yearsley (2405414)" userId="S::2405414@student.uwtsd.ac.uk::62ab86de-c56f-4db9-ba11-f2e719569363" providerId="AD" clId="Web-{B0666200-B245-5A51-0284-55E9DA212C09}" dt="2024-12-16T20:52:37.263" v="705" actId="20577"/>
          <ac:spMkLst>
            <pc:docMk/>
            <pc:sldMk cId="2906491918" sldId="307"/>
            <ac:spMk id="3" creationId="{01414901-D1BE-F4E2-F5FE-C8F590B800EC}"/>
          </ac:spMkLst>
        </pc:spChg>
      </pc:sldChg>
      <pc:sldChg chg="addSp modSp">
        <pc:chgData name="Lauren Yearsley (2405414)" userId="S::2405414@student.uwtsd.ac.uk::62ab86de-c56f-4db9-ba11-f2e719569363" providerId="AD" clId="Web-{B0666200-B245-5A51-0284-55E9DA212C09}" dt="2024-12-16T21:13:14.854" v="826" actId="1076"/>
        <pc:sldMkLst>
          <pc:docMk/>
          <pc:sldMk cId="2202437675" sldId="312"/>
        </pc:sldMkLst>
        <pc:spChg chg="add mod">
          <ac:chgData name="Lauren Yearsley (2405414)" userId="S::2405414@student.uwtsd.ac.uk::62ab86de-c56f-4db9-ba11-f2e719569363" providerId="AD" clId="Web-{B0666200-B245-5A51-0284-55E9DA212C09}" dt="2024-12-16T21:13:14.854" v="826" actId="1076"/>
          <ac:spMkLst>
            <pc:docMk/>
            <pc:sldMk cId="2202437675" sldId="312"/>
            <ac:spMk id="4" creationId="{B39A442E-ECCB-1F29-6DBA-F48281D163FE}"/>
          </ac:spMkLst>
        </pc:spChg>
      </pc:sldChg>
      <pc:sldChg chg="modSp">
        <pc:chgData name="Lauren Yearsley (2405414)" userId="S::2405414@student.uwtsd.ac.uk::62ab86de-c56f-4db9-ba11-f2e719569363" providerId="AD" clId="Web-{B0666200-B245-5A51-0284-55E9DA212C09}" dt="2024-12-16T21:02:27.472" v="749" actId="20577"/>
        <pc:sldMkLst>
          <pc:docMk/>
          <pc:sldMk cId="1131718056" sldId="314"/>
        </pc:sldMkLst>
        <pc:spChg chg="mod">
          <ac:chgData name="Lauren Yearsley (2405414)" userId="S::2405414@student.uwtsd.ac.uk::62ab86de-c56f-4db9-ba11-f2e719569363" providerId="AD" clId="Web-{B0666200-B245-5A51-0284-55E9DA212C09}" dt="2024-12-16T21:02:27.472" v="749" actId="20577"/>
          <ac:spMkLst>
            <pc:docMk/>
            <pc:sldMk cId="1131718056" sldId="314"/>
            <ac:spMk id="4" creationId="{BDDD6BDC-E008-6AB7-55A1-46ED9BCF054F}"/>
          </ac:spMkLst>
        </pc:spChg>
      </pc:sldChg>
      <pc:sldChg chg="modSp">
        <pc:chgData name="Lauren Yearsley (2405414)" userId="S::2405414@student.uwtsd.ac.uk::62ab86de-c56f-4db9-ba11-f2e719569363" providerId="AD" clId="Web-{B0666200-B245-5A51-0284-55E9DA212C09}" dt="2024-12-16T20:50:58.994" v="689" actId="20577"/>
        <pc:sldMkLst>
          <pc:docMk/>
          <pc:sldMk cId="2241394684" sldId="324"/>
        </pc:sldMkLst>
      </pc:sldChg>
      <pc:sldChg chg="modSp">
        <pc:chgData name="Lauren Yearsley (2405414)" userId="S::2405414@student.uwtsd.ac.uk::62ab86de-c56f-4db9-ba11-f2e719569363" providerId="AD" clId="Web-{B0666200-B245-5A51-0284-55E9DA212C09}" dt="2024-12-16T20:42:04.941" v="666" actId="20577"/>
        <pc:sldMkLst>
          <pc:docMk/>
          <pc:sldMk cId="2728071013" sldId="325"/>
        </pc:sldMkLst>
      </pc:sldChg>
    </pc:docChg>
  </pc:docChgLst>
  <pc:docChgLst>
    <pc:chgData name="Elizabeth Halls" userId="S::elizabeth.halls@uwtsd.ac.uk::dde1d3aa-8670-4174-8d7c-d5fe36b3585c" providerId="AD" clId="Web-{48E21E08-9D46-6D16-CA15-594569D7B477}"/>
    <pc:docChg chg="modSld">
      <pc:chgData name="Elizabeth Halls" userId="S::elizabeth.halls@uwtsd.ac.uk::dde1d3aa-8670-4174-8d7c-d5fe36b3585c" providerId="AD" clId="Web-{48E21E08-9D46-6D16-CA15-594569D7B477}" dt="2025-01-07T15:23:11.978" v="271" actId="20577"/>
      <pc:docMkLst>
        <pc:docMk/>
      </pc:docMkLst>
      <pc:sldChg chg="modSp">
        <pc:chgData name="Elizabeth Halls" userId="S::elizabeth.halls@uwtsd.ac.uk::dde1d3aa-8670-4174-8d7c-d5fe36b3585c" providerId="AD" clId="Web-{48E21E08-9D46-6D16-CA15-594569D7B477}" dt="2025-01-07T15:07:08.476" v="29" actId="20577"/>
        <pc:sldMkLst>
          <pc:docMk/>
          <pc:sldMk cId="2952923800" sldId="281"/>
        </pc:sldMkLst>
        <pc:spChg chg="mod">
          <ac:chgData name="Elizabeth Halls" userId="S::elizabeth.halls@uwtsd.ac.uk::dde1d3aa-8670-4174-8d7c-d5fe36b3585c" providerId="AD" clId="Web-{48E21E08-9D46-6D16-CA15-594569D7B477}" dt="2025-01-07T15:06:40.709" v="26" actId="20577"/>
          <ac:spMkLst>
            <pc:docMk/>
            <pc:sldMk cId="2952923800" sldId="281"/>
            <ac:spMk id="4" creationId="{C7C5A14D-6480-E410-81AC-374FD3A66679}"/>
          </ac:spMkLst>
        </pc:spChg>
      </pc:sldChg>
      <pc:sldChg chg="modSp">
        <pc:chgData name="Elizabeth Halls" userId="S::elizabeth.halls@uwtsd.ac.uk::dde1d3aa-8670-4174-8d7c-d5fe36b3585c" providerId="AD" clId="Web-{48E21E08-9D46-6D16-CA15-594569D7B477}" dt="2025-01-07T15:19:20.876" v="238" actId="20577"/>
        <pc:sldMkLst>
          <pc:docMk/>
          <pc:sldMk cId="685681062" sldId="282"/>
        </pc:sldMkLst>
        <pc:spChg chg="mod">
          <ac:chgData name="Elizabeth Halls" userId="S::elizabeth.halls@uwtsd.ac.uk::dde1d3aa-8670-4174-8d7c-d5fe36b3585c" providerId="AD" clId="Web-{48E21E08-9D46-6D16-CA15-594569D7B477}" dt="2025-01-07T15:18:27.655" v="212" actId="20577"/>
          <ac:spMkLst>
            <pc:docMk/>
            <pc:sldMk cId="685681062" sldId="282"/>
            <ac:spMk id="2" creationId="{FD5E8954-9BCB-7FD9-A210-38DC54382D45}"/>
          </ac:spMkLst>
        </pc:spChg>
        <pc:spChg chg="mod">
          <ac:chgData name="Elizabeth Halls" userId="S::elizabeth.halls@uwtsd.ac.uk::dde1d3aa-8670-4174-8d7c-d5fe36b3585c" providerId="AD" clId="Web-{48E21E08-9D46-6D16-CA15-594569D7B477}" dt="2025-01-07T15:19:20.876" v="238" actId="20577"/>
          <ac:spMkLst>
            <pc:docMk/>
            <pc:sldMk cId="685681062" sldId="282"/>
            <ac:spMk id="3" creationId="{75111C33-898C-4414-4665-5136EB6FC126}"/>
          </ac:spMkLst>
        </pc:spChg>
      </pc:sldChg>
      <pc:sldChg chg="modSp">
        <pc:chgData name="Elizabeth Halls" userId="S::elizabeth.halls@uwtsd.ac.uk::dde1d3aa-8670-4174-8d7c-d5fe36b3585c" providerId="AD" clId="Web-{48E21E08-9D46-6D16-CA15-594569D7B477}" dt="2025-01-07T15:02:18.919" v="2" actId="20577"/>
        <pc:sldMkLst>
          <pc:docMk/>
          <pc:sldMk cId="3913219759" sldId="304"/>
        </pc:sldMkLst>
        <pc:spChg chg="mod">
          <ac:chgData name="Elizabeth Halls" userId="S::elizabeth.halls@uwtsd.ac.uk::dde1d3aa-8670-4174-8d7c-d5fe36b3585c" providerId="AD" clId="Web-{48E21E08-9D46-6D16-CA15-594569D7B477}" dt="2025-01-07T15:02:18.919" v="2" actId="20577"/>
          <ac:spMkLst>
            <pc:docMk/>
            <pc:sldMk cId="3913219759" sldId="304"/>
            <ac:spMk id="3" creationId="{D4D22962-3C7F-E480-5C35-7F4860A098E1}"/>
          </ac:spMkLst>
        </pc:spChg>
      </pc:sldChg>
      <pc:sldChg chg="modSp">
        <pc:chgData name="Elizabeth Halls" userId="S::elizabeth.halls@uwtsd.ac.uk::dde1d3aa-8670-4174-8d7c-d5fe36b3585c" providerId="AD" clId="Web-{48E21E08-9D46-6D16-CA15-594569D7B477}" dt="2025-01-07T15:04:49.736" v="23" actId="20577"/>
        <pc:sldMkLst>
          <pc:docMk/>
          <pc:sldMk cId="2906491918" sldId="307"/>
        </pc:sldMkLst>
        <pc:spChg chg="mod">
          <ac:chgData name="Elizabeth Halls" userId="S::elizabeth.halls@uwtsd.ac.uk::dde1d3aa-8670-4174-8d7c-d5fe36b3585c" providerId="AD" clId="Web-{48E21E08-9D46-6D16-CA15-594569D7B477}" dt="2025-01-07T15:04:49.736" v="23" actId="20577"/>
          <ac:spMkLst>
            <pc:docMk/>
            <pc:sldMk cId="2906491918" sldId="307"/>
            <ac:spMk id="4" creationId="{BF4C42E1-A91C-A0AF-BA53-0B661AD142D1}"/>
          </ac:spMkLst>
        </pc:spChg>
      </pc:sldChg>
      <pc:sldChg chg="modSp">
        <pc:chgData name="Elizabeth Halls" userId="S::elizabeth.halls@uwtsd.ac.uk::dde1d3aa-8670-4174-8d7c-d5fe36b3585c" providerId="AD" clId="Web-{48E21E08-9D46-6D16-CA15-594569D7B477}" dt="2025-01-07T15:21:12.708" v="252" actId="20577"/>
        <pc:sldMkLst>
          <pc:docMk/>
          <pc:sldMk cId="1131718056" sldId="314"/>
        </pc:sldMkLst>
        <pc:spChg chg="mod">
          <ac:chgData name="Elizabeth Halls" userId="S::elizabeth.halls@uwtsd.ac.uk::dde1d3aa-8670-4174-8d7c-d5fe36b3585c" providerId="AD" clId="Web-{48E21E08-9D46-6D16-CA15-594569D7B477}" dt="2025-01-07T15:21:12.708" v="252" actId="20577"/>
          <ac:spMkLst>
            <pc:docMk/>
            <pc:sldMk cId="1131718056" sldId="314"/>
            <ac:spMk id="4" creationId="{BDDD6BDC-E008-6AB7-55A1-46ED9BCF054F}"/>
          </ac:spMkLst>
        </pc:spChg>
      </pc:sldChg>
      <pc:sldChg chg="modSp">
        <pc:chgData name="Elizabeth Halls" userId="S::elizabeth.halls@uwtsd.ac.uk::dde1d3aa-8670-4174-8d7c-d5fe36b3585c" providerId="AD" clId="Web-{48E21E08-9D46-6D16-CA15-594569D7B477}" dt="2025-01-07T15:22:19.679" v="265" actId="20577"/>
        <pc:sldMkLst>
          <pc:docMk/>
          <pc:sldMk cId="2468595790" sldId="315"/>
        </pc:sldMkLst>
        <pc:spChg chg="mod">
          <ac:chgData name="Elizabeth Halls" userId="S::elizabeth.halls@uwtsd.ac.uk::dde1d3aa-8670-4174-8d7c-d5fe36b3585c" providerId="AD" clId="Web-{48E21E08-9D46-6D16-CA15-594569D7B477}" dt="2025-01-07T15:22:19.679" v="265" actId="20577"/>
          <ac:spMkLst>
            <pc:docMk/>
            <pc:sldMk cId="2468595790" sldId="315"/>
            <ac:spMk id="5" creationId="{1501BB2E-80A1-256D-4CB2-5A682628E007}"/>
          </ac:spMkLst>
        </pc:spChg>
      </pc:sldChg>
      <pc:sldChg chg="modSp">
        <pc:chgData name="Elizabeth Halls" userId="S::elizabeth.halls@uwtsd.ac.uk::dde1d3aa-8670-4174-8d7c-d5fe36b3585c" providerId="AD" clId="Web-{48E21E08-9D46-6D16-CA15-594569D7B477}" dt="2025-01-07T15:23:05.759" v="269" actId="20577"/>
        <pc:sldMkLst>
          <pc:docMk/>
          <pc:sldMk cId="1941619646" sldId="317"/>
        </pc:sldMkLst>
        <pc:spChg chg="mod">
          <ac:chgData name="Elizabeth Halls" userId="S::elizabeth.halls@uwtsd.ac.uk::dde1d3aa-8670-4174-8d7c-d5fe36b3585c" providerId="AD" clId="Web-{48E21E08-9D46-6D16-CA15-594569D7B477}" dt="2025-01-07T15:23:05.759" v="269" actId="20577"/>
          <ac:spMkLst>
            <pc:docMk/>
            <pc:sldMk cId="1941619646" sldId="317"/>
            <ac:spMk id="14" creationId="{749C7CD1-A9AA-49E3-6734-AD9546F2DF5B}"/>
          </ac:spMkLst>
        </pc:spChg>
      </pc:sldChg>
      <pc:sldChg chg="modSp">
        <pc:chgData name="Elizabeth Halls" userId="S::elizabeth.halls@uwtsd.ac.uk::dde1d3aa-8670-4174-8d7c-d5fe36b3585c" providerId="AD" clId="Web-{48E21E08-9D46-6D16-CA15-594569D7B477}" dt="2025-01-07T15:10:01.341" v="55"/>
        <pc:sldMkLst>
          <pc:docMk/>
          <pc:sldMk cId="323169514" sldId="326"/>
        </pc:sldMkLst>
        <pc:graphicFrameChg chg="mod modGraphic">
          <ac:chgData name="Elizabeth Halls" userId="S::elizabeth.halls@uwtsd.ac.uk::dde1d3aa-8670-4174-8d7c-d5fe36b3585c" providerId="AD" clId="Web-{48E21E08-9D46-6D16-CA15-594569D7B477}" dt="2025-01-07T15:10:01.341" v="55"/>
          <ac:graphicFrameMkLst>
            <pc:docMk/>
            <pc:sldMk cId="323169514" sldId="326"/>
            <ac:graphicFrameMk id="3" creationId="{17990952-858B-7625-4AC8-3601182BDFC5}"/>
          </ac:graphicFrameMkLst>
        </pc:graphicFrameChg>
      </pc:sldChg>
      <pc:sldChg chg="modSp">
        <pc:chgData name="Elizabeth Halls" userId="S::elizabeth.halls@uwtsd.ac.uk::dde1d3aa-8670-4174-8d7c-d5fe36b3585c" providerId="AD" clId="Web-{48E21E08-9D46-6D16-CA15-594569D7B477}" dt="2025-01-07T15:17:31.341" v="210" actId="20577"/>
        <pc:sldMkLst>
          <pc:docMk/>
          <pc:sldMk cId="1870083433" sldId="327"/>
        </pc:sldMkLst>
        <pc:spChg chg="mod">
          <ac:chgData name="Elizabeth Halls" userId="S::elizabeth.halls@uwtsd.ac.uk::dde1d3aa-8670-4174-8d7c-d5fe36b3585c" providerId="AD" clId="Web-{48E21E08-9D46-6D16-CA15-594569D7B477}" dt="2025-01-07T15:17:31.341" v="210" actId="20577"/>
          <ac:spMkLst>
            <pc:docMk/>
            <pc:sldMk cId="1870083433" sldId="327"/>
            <ac:spMk id="3" creationId="{5CDDF9E8-70B0-35AB-6271-10F7E7544315}"/>
          </ac:spMkLst>
        </pc:spChg>
      </pc:sldChg>
      <pc:sldChg chg="modSp">
        <pc:chgData name="Elizabeth Halls" userId="S::elizabeth.halls@uwtsd.ac.uk::dde1d3aa-8670-4174-8d7c-d5fe36b3585c" providerId="AD" clId="Web-{48E21E08-9D46-6D16-CA15-594569D7B477}" dt="2025-01-07T15:23:11.978" v="271" actId="20577"/>
        <pc:sldMkLst>
          <pc:docMk/>
          <pc:sldMk cId="1560871830" sldId="329"/>
        </pc:sldMkLst>
        <pc:spChg chg="mod">
          <ac:chgData name="Elizabeth Halls" userId="S::elizabeth.halls@uwtsd.ac.uk::dde1d3aa-8670-4174-8d7c-d5fe36b3585c" providerId="AD" clId="Web-{48E21E08-9D46-6D16-CA15-594569D7B477}" dt="2025-01-07T15:23:11.978" v="271" actId="20577"/>
          <ac:spMkLst>
            <pc:docMk/>
            <pc:sldMk cId="1560871830" sldId="329"/>
            <ac:spMk id="2" creationId="{E992853C-4834-2AB1-A46E-6C9A4CF015E0}"/>
          </ac:spMkLst>
        </pc:spChg>
      </pc:sldChg>
    </pc:docChg>
  </pc:docChgLst>
  <pc:docChgLst>
    <pc:chgData name="Lauren Yearsley (2405414)" userId="S::2405414@student.uwtsd.ac.uk::62ab86de-c56f-4db9-ba11-f2e719569363" providerId="AD" clId="Web-{AB350950-FDD6-AB91-EF14-24140E70C64E}"/>
    <pc:docChg chg="modSld">
      <pc:chgData name="Lauren Yearsley (2405414)" userId="S::2405414@student.uwtsd.ac.uk::62ab86de-c56f-4db9-ba11-f2e719569363" providerId="AD" clId="Web-{AB350950-FDD6-AB91-EF14-24140E70C64E}" dt="2024-12-20T14:15:57.722" v="50" actId="20577"/>
      <pc:docMkLst>
        <pc:docMk/>
      </pc:docMkLst>
      <pc:sldChg chg="modSp">
        <pc:chgData name="Lauren Yearsley (2405414)" userId="S::2405414@student.uwtsd.ac.uk::62ab86de-c56f-4db9-ba11-f2e719569363" providerId="AD" clId="Web-{AB350950-FDD6-AB91-EF14-24140E70C64E}" dt="2024-12-20T14:00:29.982" v="10" actId="1076"/>
        <pc:sldMkLst>
          <pc:docMk/>
          <pc:sldMk cId="2952923800" sldId="281"/>
        </pc:sldMkLst>
      </pc:sldChg>
      <pc:sldChg chg="modSp">
        <pc:chgData name="Lauren Yearsley (2405414)" userId="S::2405414@student.uwtsd.ac.uk::62ab86de-c56f-4db9-ba11-f2e719569363" providerId="AD" clId="Web-{AB350950-FDD6-AB91-EF14-24140E70C64E}" dt="2024-12-20T14:14:30.204" v="27" actId="20577"/>
        <pc:sldMkLst>
          <pc:docMk/>
          <pc:sldMk cId="685681062" sldId="282"/>
        </pc:sldMkLst>
        <pc:spChg chg="mod">
          <ac:chgData name="Lauren Yearsley (2405414)" userId="S::2405414@student.uwtsd.ac.uk::62ab86de-c56f-4db9-ba11-f2e719569363" providerId="AD" clId="Web-{AB350950-FDD6-AB91-EF14-24140E70C64E}" dt="2024-12-20T14:11:29.966" v="25" actId="20577"/>
          <ac:spMkLst>
            <pc:docMk/>
            <pc:sldMk cId="685681062" sldId="282"/>
            <ac:spMk id="2" creationId="{FD5E8954-9BCB-7FD9-A210-38DC54382D45}"/>
          </ac:spMkLst>
        </pc:spChg>
        <pc:spChg chg="mod">
          <ac:chgData name="Lauren Yearsley (2405414)" userId="S::2405414@student.uwtsd.ac.uk::62ab86de-c56f-4db9-ba11-f2e719569363" providerId="AD" clId="Web-{AB350950-FDD6-AB91-EF14-24140E70C64E}" dt="2024-12-20T14:14:30.204" v="2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AB350950-FDD6-AB91-EF14-24140E70C64E}" dt="2024-12-20T14:00:04.888" v="2" actId="20577"/>
        <pc:sldMkLst>
          <pc:docMk/>
          <pc:sldMk cId="2241394684" sldId="324"/>
        </pc:sldMkLst>
      </pc:sldChg>
      <pc:sldChg chg="addSp delSp modSp">
        <pc:chgData name="Lauren Yearsley (2405414)" userId="S::2405414@student.uwtsd.ac.uk::62ab86de-c56f-4db9-ba11-f2e719569363" providerId="AD" clId="Web-{AB350950-FDD6-AB91-EF14-24140E70C64E}" dt="2024-12-20T14:15:57.722" v="50" actId="20577"/>
        <pc:sldMkLst>
          <pc:docMk/>
          <pc:sldMk cId="323169514" sldId="326"/>
        </pc:sldMkLst>
        <pc:spChg chg="add mod">
          <ac:chgData name="Lauren Yearsley (2405414)" userId="S::2405414@student.uwtsd.ac.uk::62ab86de-c56f-4db9-ba11-f2e719569363" providerId="AD" clId="Web-{AB350950-FDD6-AB91-EF14-24140E70C64E}" dt="2024-12-20T14:15:57.722" v="50" actId="20577"/>
          <ac:spMkLst>
            <pc:docMk/>
            <pc:sldMk cId="323169514" sldId="326"/>
            <ac:spMk id="6" creationId="{DD66DE93-5361-00C7-1FAE-C6B07F6ED7E0}"/>
          </ac:spMkLst>
        </pc:spChg>
      </pc:sldChg>
    </pc:docChg>
  </pc:docChgLst>
  <pc:docChgLst>
    <pc:chgData name="Lauren Yearsley (2405414)" userId="62ab86de-c56f-4db9-ba11-f2e719569363" providerId="ADAL" clId="{4DC6238C-F5CF-4276-A7AF-3D28721D380C}"/>
    <pc:docChg chg="undo custSel addSld delSld modSld sldOrd">
      <pc:chgData name="Lauren Yearsley (2405414)" userId="62ab86de-c56f-4db9-ba11-f2e719569363" providerId="ADAL" clId="{4DC6238C-F5CF-4276-A7AF-3D28721D380C}" dt="2024-12-21T21:00:56.218" v="2151" actId="20577"/>
      <pc:docMkLst>
        <pc:docMk/>
      </pc:docMkLst>
      <pc:sldChg chg="addSp delSp modSp mod">
        <pc:chgData name="Lauren Yearsley (2405414)" userId="62ab86de-c56f-4db9-ba11-f2e719569363" providerId="ADAL" clId="{4DC6238C-F5CF-4276-A7AF-3D28721D380C}" dt="2024-12-21T20:53:36.306" v="1843" actId="1076"/>
        <pc:sldMkLst>
          <pc:docMk/>
          <pc:sldMk cId="2952923800" sldId="281"/>
        </pc:sldMkLst>
        <pc:spChg chg="add mod">
          <ac:chgData name="Lauren Yearsley (2405414)" userId="62ab86de-c56f-4db9-ba11-f2e719569363" providerId="ADAL" clId="{4DC6238C-F5CF-4276-A7AF-3D28721D380C}" dt="2024-12-21T20:19:37.363" v="1726" actId="1076"/>
          <ac:spMkLst>
            <pc:docMk/>
            <pc:sldMk cId="2952923800" sldId="281"/>
            <ac:spMk id="3" creationId="{C460E403-0959-65EE-8C76-C60EDBF064D2}"/>
          </ac:spMkLst>
        </pc:spChg>
        <pc:spChg chg="mod">
          <ac:chgData name="Lauren Yearsley (2405414)" userId="62ab86de-c56f-4db9-ba11-f2e719569363" providerId="ADAL" clId="{4DC6238C-F5CF-4276-A7AF-3D28721D380C}" dt="2024-12-21T20:53:36.306" v="1843" actId="1076"/>
          <ac:spMkLst>
            <pc:docMk/>
            <pc:sldMk cId="2952923800" sldId="281"/>
            <ac:spMk id="4" creationId="{C7C5A14D-6480-E410-81AC-374FD3A66679}"/>
          </ac:spMkLst>
        </pc:spChg>
        <pc:spChg chg="mod">
          <ac:chgData name="Lauren Yearsley (2405414)" userId="62ab86de-c56f-4db9-ba11-f2e719569363" providerId="ADAL" clId="{4DC6238C-F5CF-4276-A7AF-3D28721D380C}" dt="2024-12-20T19:18:34.520" v="1384" actId="1076"/>
          <ac:spMkLst>
            <pc:docMk/>
            <pc:sldMk cId="2952923800" sldId="281"/>
            <ac:spMk id="5" creationId="{25BC02A1-BA29-5D18-A999-03B3DA99DF41}"/>
          </ac:spMkLst>
        </pc:spChg>
      </pc:sldChg>
      <pc:sldChg chg="modSp mod">
        <pc:chgData name="Lauren Yearsley (2405414)" userId="62ab86de-c56f-4db9-ba11-f2e719569363" providerId="ADAL" clId="{4DC6238C-F5CF-4276-A7AF-3D28721D380C}" dt="2024-12-20T21:11:44.507" v="1540" actId="20577"/>
        <pc:sldMkLst>
          <pc:docMk/>
          <pc:sldMk cId="685681062" sldId="282"/>
        </pc:sldMkLst>
        <pc:spChg chg="mod">
          <ac:chgData name="Lauren Yearsley (2405414)" userId="62ab86de-c56f-4db9-ba11-f2e719569363" providerId="ADAL" clId="{4DC6238C-F5CF-4276-A7AF-3D28721D380C}" dt="2024-12-20T21:11:44.507" v="1540" actId="20577"/>
          <ac:spMkLst>
            <pc:docMk/>
            <pc:sldMk cId="685681062" sldId="282"/>
            <ac:spMk id="2" creationId="{FD5E8954-9BCB-7FD9-A210-38DC54382D45}"/>
          </ac:spMkLst>
        </pc:spChg>
        <pc:spChg chg="mod">
          <ac:chgData name="Lauren Yearsley (2405414)" userId="62ab86de-c56f-4db9-ba11-f2e719569363" providerId="ADAL" clId="{4DC6238C-F5CF-4276-A7AF-3D28721D380C}" dt="2024-12-20T14:09:23.746" v="1279" actId="20577"/>
          <ac:spMkLst>
            <pc:docMk/>
            <pc:sldMk cId="685681062" sldId="282"/>
            <ac:spMk id="3" creationId="{75111C33-898C-4414-4665-5136EB6FC126}"/>
          </ac:spMkLst>
        </pc:spChg>
      </pc:sldChg>
      <pc:sldChg chg="modSp mod">
        <pc:chgData name="Lauren Yearsley (2405414)" userId="62ab86de-c56f-4db9-ba11-f2e719569363" providerId="ADAL" clId="{4DC6238C-F5CF-4276-A7AF-3D28721D380C}" dt="2024-12-21T20:55:45.072" v="1936" actId="20577"/>
        <pc:sldMkLst>
          <pc:docMk/>
          <pc:sldMk cId="1973173046" sldId="297"/>
        </pc:sldMkLst>
      </pc:sldChg>
      <pc:sldChg chg="addSp delSp modSp mod ord setBg">
        <pc:chgData name="Lauren Yearsley (2405414)" userId="62ab86de-c56f-4db9-ba11-f2e719569363" providerId="ADAL" clId="{4DC6238C-F5CF-4276-A7AF-3D28721D380C}" dt="2024-12-21T21:00:56.218" v="2151" actId="20577"/>
        <pc:sldMkLst>
          <pc:docMk/>
          <pc:sldMk cId="2906491918" sldId="307"/>
        </pc:sldMkLst>
        <pc:spChg chg="mod ord">
          <ac:chgData name="Lauren Yearsley (2405414)" userId="62ab86de-c56f-4db9-ba11-f2e719569363" providerId="ADAL" clId="{4DC6238C-F5CF-4276-A7AF-3D28721D380C}" dt="2024-12-20T21:13:23.465" v="1584" actId="20577"/>
          <ac:spMkLst>
            <pc:docMk/>
            <pc:sldMk cId="2906491918" sldId="307"/>
            <ac:spMk id="3" creationId="{01414901-D1BE-F4E2-F5FE-C8F590B800EC}"/>
          </ac:spMkLst>
        </pc:spChg>
        <pc:spChg chg="add mod">
          <ac:chgData name="Lauren Yearsley (2405414)" userId="62ab86de-c56f-4db9-ba11-f2e719569363" providerId="ADAL" clId="{4DC6238C-F5CF-4276-A7AF-3D28721D380C}" dt="2024-12-21T21:00:56.218" v="2151" actId="20577"/>
          <ac:spMkLst>
            <pc:docMk/>
            <pc:sldMk cId="2906491918" sldId="307"/>
            <ac:spMk id="4" creationId="{BF4C42E1-A91C-A0AF-BA53-0B661AD142D1}"/>
          </ac:spMkLst>
        </pc:spChg>
        <pc:spChg chg="add mod">
          <ac:chgData name="Lauren Yearsley (2405414)" userId="62ab86de-c56f-4db9-ba11-f2e719569363" providerId="ADAL" clId="{4DC6238C-F5CF-4276-A7AF-3D28721D380C}" dt="2024-12-20T21:14:11.509" v="1617" actId="20577"/>
          <ac:spMkLst>
            <pc:docMk/>
            <pc:sldMk cId="2906491918" sldId="307"/>
            <ac:spMk id="6" creationId="{92300A32-B966-C2B6-A69C-54BD2844A95C}"/>
          </ac:spMkLst>
        </pc:spChg>
      </pc:sldChg>
      <pc:sldChg chg="modSp mod ord">
        <pc:chgData name="Lauren Yearsley (2405414)" userId="62ab86de-c56f-4db9-ba11-f2e719569363" providerId="ADAL" clId="{4DC6238C-F5CF-4276-A7AF-3D28721D380C}" dt="2024-12-20T21:16:52.979" v="1648" actId="20577"/>
        <pc:sldMkLst>
          <pc:docMk/>
          <pc:sldMk cId="1131718056" sldId="314"/>
        </pc:sldMkLst>
        <pc:spChg chg="mod">
          <ac:chgData name="Lauren Yearsley (2405414)" userId="62ab86de-c56f-4db9-ba11-f2e719569363" providerId="ADAL" clId="{4DC6238C-F5CF-4276-A7AF-3D28721D380C}" dt="2024-12-20T21:16:52.979" v="1648" actId="20577"/>
          <ac:spMkLst>
            <pc:docMk/>
            <pc:sldMk cId="1131718056" sldId="314"/>
            <ac:spMk id="2" creationId="{91D2EB3C-3B16-3AE2-DB72-DBD185892927}"/>
          </ac:spMkLst>
        </pc:spChg>
        <pc:spChg chg="mod">
          <ac:chgData name="Lauren Yearsley (2405414)" userId="62ab86de-c56f-4db9-ba11-f2e719569363" providerId="ADAL" clId="{4DC6238C-F5CF-4276-A7AF-3D28721D380C}" dt="2024-12-20T21:13:00.071" v="1580" actId="27636"/>
          <ac:spMkLst>
            <pc:docMk/>
            <pc:sldMk cId="1131718056" sldId="314"/>
            <ac:spMk id="4" creationId="{BDDD6BDC-E008-6AB7-55A1-46ED9BCF054F}"/>
          </ac:spMkLst>
        </pc:spChg>
      </pc:sldChg>
      <pc:sldChg chg="modSp del mod">
        <pc:chgData name="Lauren Yearsley (2405414)" userId="62ab86de-c56f-4db9-ba11-f2e719569363" providerId="ADAL" clId="{4DC6238C-F5CF-4276-A7AF-3D28721D380C}" dt="2024-12-20T19:20:57.916" v="1396" actId="2696"/>
        <pc:sldMkLst>
          <pc:docMk/>
          <pc:sldMk cId="2241394684" sldId="324"/>
        </pc:sldMkLst>
      </pc:sldChg>
      <pc:sldChg chg="modSp del mod">
        <pc:chgData name="Lauren Yearsley (2405414)" userId="62ab86de-c56f-4db9-ba11-f2e719569363" providerId="ADAL" clId="{4DC6238C-F5CF-4276-A7AF-3D28721D380C}" dt="2024-12-20T19:21:07.994" v="1397" actId="2696"/>
        <pc:sldMkLst>
          <pc:docMk/>
          <pc:sldMk cId="2728071013" sldId="325"/>
        </pc:sldMkLst>
      </pc:sldChg>
      <pc:sldChg chg="addSp delSp modSp new mod">
        <pc:chgData name="Lauren Yearsley (2405414)" userId="62ab86de-c56f-4db9-ba11-f2e719569363" providerId="ADAL" clId="{4DC6238C-F5CF-4276-A7AF-3D28721D380C}" dt="2024-12-21T20:55:21.377" v="1932" actId="20577"/>
        <pc:sldMkLst>
          <pc:docMk/>
          <pc:sldMk cId="323169514" sldId="326"/>
        </pc:sldMkLst>
        <pc:spChg chg="mod">
          <ac:chgData name="Lauren Yearsley (2405414)" userId="62ab86de-c56f-4db9-ba11-f2e719569363" providerId="ADAL" clId="{4DC6238C-F5CF-4276-A7AF-3D28721D380C}" dt="2024-12-17T20:49:20.680" v="1014" actId="1076"/>
          <ac:spMkLst>
            <pc:docMk/>
            <pc:sldMk cId="323169514" sldId="326"/>
            <ac:spMk id="2" creationId="{4F326639-3DE9-BAC6-DA38-06F6BCB3CD50}"/>
          </ac:spMkLst>
        </pc:spChg>
        <pc:graphicFrameChg chg="mod modGraphic">
          <ac:chgData name="Lauren Yearsley (2405414)" userId="62ab86de-c56f-4db9-ba11-f2e719569363" providerId="ADAL" clId="{4DC6238C-F5CF-4276-A7AF-3D28721D380C}" dt="2024-12-21T20:55:21.377" v="1932" actId="20577"/>
          <ac:graphicFrameMkLst>
            <pc:docMk/>
            <pc:sldMk cId="323169514" sldId="326"/>
            <ac:graphicFrameMk id="3" creationId="{17990952-858B-7625-4AC8-3601182BDFC5}"/>
          </ac:graphicFrameMkLst>
        </pc:graphicFrameChg>
      </pc:sldChg>
      <pc:sldChg chg="modSp mod">
        <pc:chgData name="Lauren Yearsley (2405414)" userId="62ab86de-c56f-4db9-ba11-f2e719569363" providerId="ADAL" clId="{4DC6238C-F5CF-4276-A7AF-3D28721D380C}" dt="2024-12-20T19:30:04.208" v="1463" actId="20577"/>
        <pc:sldMkLst>
          <pc:docMk/>
          <pc:sldMk cId="1870083433" sldId="327"/>
        </pc:sldMkLst>
        <pc:spChg chg="mod">
          <ac:chgData name="Lauren Yearsley (2405414)" userId="62ab86de-c56f-4db9-ba11-f2e719569363" providerId="ADAL" clId="{4DC6238C-F5CF-4276-A7AF-3D28721D380C}" dt="2024-12-20T19:30:04.208" v="1463"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40631FDD-F7FC-4CC2-F16F-47AD073D0A79}"/>
    <pc:docChg chg="modSld">
      <pc:chgData name="Lauren Yearsley (2405414)" userId="S::2405414@student.uwtsd.ac.uk::62ab86de-c56f-4db9-ba11-f2e719569363" providerId="AD" clId="Web-{40631FDD-F7FC-4CC2-F16F-47AD073D0A79}" dt="2025-01-04T20:08:59.042" v="17" actId="20577"/>
      <pc:docMkLst>
        <pc:docMk/>
      </pc:docMkLst>
      <pc:sldChg chg="modSp">
        <pc:chgData name="Lauren Yearsley (2405414)" userId="S::2405414@student.uwtsd.ac.uk::62ab86de-c56f-4db9-ba11-f2e719569363" providerId="AD" clId="Web-{40631FDD-F7FC-4CC2-F16F-47AD073D0A79}" dt="2025-01-04T20:08:59.042" v="17" actId="20577"/>
        <pc:sldMkLst>
          <pc:docMk/>
          <pc:sldMk cId="685681062" sldId="282"/>
        </pc:sldMkLst>
        <pc:spChg chg="mod">
          <ac:chgData name="Lauren Yearsley (2405414)" userId="S::2405414@student.uwtsd.ac.uk::62ab86de-c56f-4db9-ba11-f2e719569363" providerId="AD" clId="Web-{40631FDD-F7FC-4CC2-F16F-47AD073D0A79}" dt="2025-01-04T20:08:59.042" v="1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40631FDD-F7FC-4CC2-F16F-47AD073D0A79}" dt="2025-01-04T20:06:40.366" v="15" actId="20577"/>
        <pc:sldMkLst>
          <pc:docMk/>
          <pc:sldMk cId="1870083433" sldId="327"/>
        </pc:sldMkLst>
        <pc:spChg chg="mod">
          <ac:chgData name="Lauren Yearsley (2405414)" userId="S::2405414@student.uwtsd.ac.uk::62ab86de-c56f-4db9-ba11-f2e719569363" providerId="AD" clId="Web-{40631FDD-F7FC-4CC2-F16F-47AD073D0A79}" dt="2025-01-04T20:06:40.366" v="15"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7BDFC256-F482-3D45-546B-B7390BB3B37B}"/>
    <pc:docChg chg="addSld delSld modSld addMainMaster delMainMaster">
      <pc:chgData name="Lauren Yearsley (2405414)" userId="S::2405414@student.uwtsd.ac.uk::62ab86de-c56f-4db9-ba11-f2e719569363" providerId="AD" clId="Web-{7BDFC256-F482-3D45-546B-B7390BB3B37B}" dt="2025-01-09T22:09:18.419" v="1247" actId="20577"/>
      <pc:docMkLst>
        <pc:docMk/>
      </pc:docMkLst>
      <pc:sldChg chg="modSp mod modClrScheme chgLayout">
        <pc:chgData name="Lauren Yearsley (2405414)" userId="S::2405414@student.uwtsd.ac.uk::62ab86de-c56f-4db9-ba11-f2e719569363" providerId="AD" clId="Web-{7BDFC256-F482-3D45-546B-B7390BB3B37B}" dt="2025-01-09T22:03:50.035" v="1198" actId="20577"/>
        <pc:sldMkLst>
          <pc:docMk/>
          <pc:sldMk cId="2952923800" sldId="281"/>
        </pc:sldMkLst>
        <pc:spChg chg="mod">
          <ac:chgData name="Lauren Yearsley (2405414)" userId="S::2405414@student.uwtsd.ac.uk::62ab86de-c56f-4db9-ba11-f2e719569363" providerId="AD" clId="Web-{7BDFC256-F482-3D45-546B-B7390BB3B37B}" dt="2025-01-09T22:01:37.282" v="1181" actId="1076"/>
          <ac:spMkLst>
            <pc:docMk/>
            <pc:sldMk cId="2952923800" sldId="281"/>
            <ac:spMk id="3" creationId="{C460E403-0959-65EE-8C76-C60EDBF064D2}"/>
          </ac:spMkLst>
        </pc:spChg>
        <pc:spChg chg="mod">
          <ac:chgData name="Lauren Yearsley (2405414)" userId="S::2405414@student.uwtsd.ac.uk::62ab86de-c56f-4db9-ba11-f2e719569363" providerId="AD" clId="Web-{7BDFC256-F482-3D45-546B-B7390BB3B37B}" dt="2025-01-09T22:03:21.363" v="1190" actId="20577"/>
          <ac:spMkLst>
            <pc:docMk/>
            <pc:sldMk cId="2952923800" sldId="281"/>
            <ac:spMk id="4" creationId="{C7C5A14D-6480-E410-81AC-374FD3A66679}"/>
          </ac:spMkLst>
        </pc:spChg>
        <pc:spChg chg="mod">
          <ac:chgData name="Lauren Yearsley (2405414)" userId="S::2405414@student.uwtsd.ac.uk::62ab86de-c56f-4db9-ba11-f2e719569363" providerId="AD" clId="Web-{7BDFC256-F482-3D45-546B-B7390BB3B37B}" dt="2025-01-09T22:03:50.035" v="1198" actId="20577"/>
          <ac:spMkLst>
            <pc:docMk/>
            <pc:sldMk cId="2952923800" sldId="281"/>
            <ac:spMk id="5" creationId="{25BC02A1-BA29-5D18-A999-03B3DA99DF41}"/>
          </ac:spMkLst>
        </pc:spChg>
        <pc:spChg chg="mod">
          <ac:chgData name="Lauren Yearsley (2405414)" userId="S::2405414@student.uwtsd.ac.uk::62ab86de-c56f-4db9-ba11-f2e719569363" providerId="AD" clId="Web-{7BDFC256-F482-3D45-546B-B7390BB3B37B}" dt="2025-01-09T22:03:38.473" v="1194" actId="20577"/>
          <ac:spMkLst>
            <pc:docMk/>
            <pc:sldMk cId="2952923800" sldId="281"/>
            <ac:spMk id="9" creationId="{8B355738-01A9-E1A5-AC30-E1670CD926FF}"/>
          </ac:spMkLst>
        </pc:spChg>
      </pc:sldChg>
      <pc:sldChg chg="addSp modSp mod modClrScheme chgLayout">
        <pc:chgData name="Lauren Yearsley (2405414)" userId="S::2405414@student.uwtsd.ac.uk::62ab86de-c56f-4db9-ba11-f2e719569363" providerId="AD" clId="Web-{7BDFC256-F482-3D45-546B-B7390BB3B37B}" dt="2025-01-09T22:07:50.495" v="1234" actId="1076"/>
        <pc:sldMkLst>
          <pc:docMk/>
          <pc:sldMk cId="685681062" sldId="282"/>
        </pc:sldMkLst>
        <pc:spChg chg="mod ord">
          <ac:chgData name="Lauren Yearsley (2405414)" userId="S::2405414@student.uwtsd.ac.uk::62ab86de-c56f-4db9-ba11-f2e719569363" providerId="AD" clId="Web-{7BDFC256-F482-3D45-546B-B7390BB3B37B}" dt="2025-01-09T21:37:58.681" v="557"/>
          <ac:spMkLst>
            <pc:docMk/>
            <pc:sldMk cId="685681062" sldId="282"/>
            <ac:spMk id="2" creationId="{FD5E8954-9BCB-7FD9-A210-38DC54382D45}"/>
          </ac:spMkLst>
        </pc:spChg>
        <pc:spChg chg="mod ord">
          <ac:chgData name="Lauren Yearsley (2405414)" userId="S::2405414@student.uwtsd.ac.uk::62ab86de-c56f-4db9-ba11-f2e719569363" providerId="AD" clId="Web-{7BDFC256-F482-3D45-546B-B7390BB3B37B}" dt="2025-01-09T22:05:02.616" v="1231" actId="1076"/>
          <ac:spMkLst>
            <pc:docMk/>
            <pc:sldMk cId="685681062" sldId="282"/>
            <ac:spMk id="3" creationId="{75111C33-898C-4414-4665-5136EB6FC126}"/>
          </ac:spMkLst>
        </pc:spChg>
        <pc:spChg chg="mod ord">
          <ac:chgData name="Lauren Yearsley (2405414)" userId="S::2405414@student.uwtsd.ac.uk::62ab86de-c56f-4db9-ba11-f2e719569363" providerId="AD" clId="Web-{7BDFC256-F482-3D45-546B-B7390BB3B37B}" dt="2025-01-09T21:37:58.681" v="557"/>
          <ac:spMkLst>
            <pc:docMk/>
            <pc:sldMk cId="685681062" sldId="282"/>
            <ac:spMk id="23" creationId="{94FF72B7-0438-3641-5939-75128934B0DF}"/>
          </ac:spMkLst>
        </pc:spChg>
        <pc:picChg chg="add mod">
          <ac:chgData name="Lauren Yearsley (2405414)" userId="S::2405414@student.uwtsd.ac.uk::62ab86de-c56f-4db9-ba11-f2e719569363" providerId="AD" clId="Web-{7BDFC256-F482-3D45-546B-B7390BB3B37B}" dt="2025-01-09T22:07:50.495" v="1234" actId="1076"/>
          <ac:picMkLst>
            <pc:docMk/>
            <pc:sldMk cId="685681062" sldId="282"/>
            <ac:picMk id="4" creationId="{3EEF7710-38F0-1623-703A-16592E8442D5}"/>
          </ac:picMkLst>
        </pc:picChg>
      </pc:sldChg>
      <pc:sldChg chg="modSp mod modClrScheme chgLayout">
        <pc:chgData name="Lauren Yearsley (2405414)" userId="S::2405414@student.uwtsd.ac.uk::62ab86de-c56f-4db9-ba11-f2e719569363" providerId="AD" clId="Web-{7BDFC256-F482-3D45-546B-B7390BB3B37B}" dt="2025-01-09T22:04:31.708" v="1226" actId="20577"/>
        <pc:sldMkLst>
          <pc:docMk/>
          <pc:sldMk cId="3913219759" sldId="304"/>
        </pc:sldMkLst>
        <pc:spChg chg="mod ord">
          <ac:chgData name="Lauren Yearsley (2405414)" userId="S::2405414@student.uwtsd.ac.uk::62ab86de-c56f-4db9-ba11-f2e719569363" providerId="AD" clId="Web-{7BDFC256-F482-3D45-546B-B7390BB3B37B}" dt="2025-01-09T21:37:58.681" v="557"/>
          <ac:spMkLst>
            <pc:docMk/>
            <pc:sldMk cId="3913219759" sldId="304"/>
            <ac:spMk id="2" creationId="{13021072-4A77-DB4D-DF41-58EADB7DA94E}"/>
          </ac:spMkLst>
        </pc:spChg>
        <pc:spChg chg="mod ord">
          <ac:chgData name="Lauren Yearsley (2405414)" userId="S::2405414@student.uwtsd.ac.uk::62ab86de-c56f-4db9-ba11-f2e719569363" providerId="AD" clId="Web-{7BDFC256-F482-3D45-546B-B7390BB3B37B}" dt="2025-01-09T22:04:31.708" v="1226" actId="20577"/>
          <ac:spMkLst>
            <pc:docMk/>
            <pc:sldMk cId="3913219759" sldId="304"/>
            <ac:spMk id="3" creationId="{D4D22962-3C7F-E480-5C35-7F4860A098E1}"/>
          </ac:spMkLst>
        </pc:spChg>
        <pc:spChg chg="mod ord">
          <ac:chgData name="Lauren Yearsley (2405414)" userId="S::2405414@student.uwtsd.ac.uk::62ab86de-c56f-4db9-ba11-f2e719569363" providerId="AD" clId="Web-{7BDFC256-F482-3D45-546B-B7390BB3B37B}" dt="2025-01-09T21:37:58.681" v="557"/>
          <ac:spMkLst>
            <pc:docMk/>
            <pc:sldMk cId="3913219759" sldId="304"/>
            <ac:spMk id="4" creationId="{18D5CFA2-4E67-F157-5FFD-A246307D41F7}"/>
          </ac:spMkLst>
        </pc:spChg>
      </pc:sldChg>
      <pc:sldChg chg="addSp modSp mod modClrScheme chgLayout">
        <pc:chgData name="Lauren Yearsley (2405414)" userId="S::2405414@student.uwtsd.ac.uk::62ab86de-c56f-4db9-ba11-f2e719569363" providerId="AD" clId="Web-{7BDFC256-F482-3D45-546B-B7390BB3B37B}" dt="2025-01-09T21:55:24.225" v="1108" actId="20577"/>
        <pc:sldMkLst>
          <pc:docMk/>
          <pc:sldMk cId="2906491918" sldId="307"/>
        </pc:sldMkLst>
        <pc:spChg chg="mod">
          <ac:chgData name="Lauren Yearsley (2405414)" userId="S::2405414@student.uwtsd.ac.uk::62ab86de-c56f-4db9-ba11-f2e719569363" providerId="AD" clId="Web-{7BDFC256-F482-3D45-546B-B7390BB3B37B}" dt="2025-01-09T21:54:59.943" v="1104" actId="20577"/>
          <ac:spMkLst>
            <pc:docMk/>
            <pc:sldMk cId="2906491918" sldId="307"/>
            <ac:spMk id="4" creationId="{BF4C42E1-A91C-A0AF-BA53-0B661AD142D1}"/>
          </ac:spMkLst>
        </pc:spChg>
        <pc:spChg chg="add">
          <ac:chgData name="Lauren Yearsley (2405414)" userId="S::2405414@student.uwtsd.ac.uk::62ab86de-c56f-4db9-ba11-f2e719569363" providerId="AD" clId="Web-{7BDFC256-F482-3D45-546B-B7390BB3B37B}" dt="2025-01-09T21:55:12.553" v="1105"/>
          <ac:spMkLst>
            <pc:docMk/>
            <pc:sldMk cId="2906491918" sldId="307"/>
            <ac:spMk id="8" creationId="{5FF268DF-7CB2-489E-23D1-DE9EFCECA8E2}"/>
          </ac:spMkLst>
        </pc:spChg>
        <pc:spChg chg="add mod">
          <ac:chgData name="Lauren Yearsley (2405414)" userId="S::2405414@student.uwtsd.ac.uk::62ab86de-c56f-4db9-ba11-f2e719569363" providerId="AD" clId="Web-{7BDFC256-F482-3D45-546B-B7390BB3B37B}" dt="2025-01-09T21:55:24.225" v="1108" actId="20577"/>
          <ac:spMkLst>
            <pc:docMk/>
            <pc:sldMk cId="2906491918" sldId="307"/>
            <ac:spMk id="9" creationId="{F239A36D-DC6E-A068-EBB5-4BCEC685AB36}"/>
          </ac:spMkLst>
        </pc:spChg>
        <pc:picChg chg="add mod modCrop">
          <ac:chgData name="Lauren Yearsley (2405414)" userId="S::2405414@student.uwtsd.ac.uk::62ab86de-c56f-4db9-ba11-f2e719569363" providerId="AD" clId="Web-{7BDFC256-F482-3D45-546B-B7390BB3B37B}" dt="2025-01-09T21:54:42.959" v="1099" actId="14100"/>
          <ac:picMkLst>
            <pc:docMk/>
            <pc:sldMk cId="2906491918" sldId="307"/>
            <ac:picMk id="7" creationId="{A03472BF-FB18-5DD0-C8F0-E791DFD6B64E}"/>
          </ac:picMkLst>
        </pc:picChg>
      </pc:sldChg>
      <pc:sldChg chg="modSp mod modClrScheme chgLayout">
        <pc:chgData name="Lauren Yearsley (2405414)" userId="S::2405414@student.uwtsd.ac.uk::62ab86de-c56f-4db9-ba11-f2e719569363" providerId="AD" clId="Web-{7BDFC256-F482-3D45-546B-B7390BB3B37B}" dt="2025-01-09T21:37:58.681" v="557"/>
        <pc:sldMkLst>
          <pc:docMk/>
          <pc:sldMk cId="2202437675" sldId="312"/>
        </pc:sldMkLst>
        <pc:spChg chg="mod ord">
          <ac:chgData name="Lauren Yearsley (2405414)" userId="S::2405414@student.uwtsd.ac.uk::62ab86de-c56f-4db9-ba11-f2e719569363" providerId="AD" clId="Web-{7BDFC256-F482-3D45-546B-B7390BB3B37B}" dt="2025-01-09T21:37:58.681" v="557"/>
          <ac:spMkLst>
            <pc:docMk/>
            <pc:sldMk cId="2202437675" sldId="312"/>
            <ac:spMk id="2" creationId="{4207FF65-A536-F639-8591-ED024C223308}"/>
          </ac:spMkLst>
        </pc:spChg>
        <pc:spChg chg="mod ord">
          <ac:chgData name="Lauren Yearsley (2405414)" userId="S::2405414@student.uwtsd.ac.uk::62ab86de-c56f-4db9-ba11-f2e719569363" providerId="AD" clId="Web-{7BDFC256-F482-3D45-546B-B7390BB3B37B}" dt="2025-01-09T21:37:58.681" v="557"/>
          <ac:spMkLst>
            <pc:docMk/>
            <pc:sldMk cId="2202437675" sldId="312"/>
            <ac:spMk id="16" creationId="{C448C877-62E4-48BB-7AA9-1EE741197CA9}"/>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131718056" sldId="314"/>
        </pc:sldMkLst>
        <pc:spChg chg="mod ord">
          <ac:chgData name="Lauren Yearsley (2405414)" userId="S::2405414@student.uwtsd.ac.uk::62ab86de-c56f-4db9-ba11-f2e719569363" providerId="AD" clId="Web-{7BDFC256-F482-3D45-546B-B7390BB3B37B}" dt="2025-01-09T21:37:58.681" v="557"/>
          <ac:spMkLst>
            <pc:docMk/>
            <pc:sldMk cId="1131718056" sldId="314"/>
            <ac:spMk id="3" creationId="{370AEC4F-E711-8552-9C34-82C1514A1E37}"/>
          </ac:spMkLst>
        </pc:spChg>
        <pc:spChg chg="mod ord">
          <ac:chgData name="Lauren Yearsley (2405414)" userId="S::2405414@student.uwtsd.ac.uk::62ab86de-c56f-4db9-ba11-f2e719569363" providerId="AD" clId="Web-{7BDFC256-F482-3D45-546B-B7390BB3B37B}" dt="2025-01-09T21:37:58.681" v="55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2468595790" sldId="315"/>
        </pc:sldMkLst>
        <pc:spChg chg="mod ord">
          <ac:chgData name="Lauren Yearsley (2405414)" userId="S::2405414@student.uwtsd.ac.uk::62ab86de-c56f-4db9-ba11-f2e719569363" providerId="AD" clId="Web-{7BDFC256-F482-3D45-546B-B7390BB3B37B}" dt="2025-01-09T21:37:58.681" v="557"/>
          <ac:spMkLst>
            <pc:docMk/>
            <pc:sldMk cId="2468595790" sldId="315"/>
            <ac:spMk id="2" creationId="{B28A34A6-22BC-27A4-2C79-EE98A4943B14}"/>
          </ac:spMkLst>
        </pc:spChg>
        <pc:spChg chg="mod ord">
          <ac:chgData name="Lauren Yearsley (2405414)" userId="S::2405414@student.uwtsd.ac.uk::62ab86de-c56f-4db9-ba11-f2e719569363" providerId="AD" clId="Web-{7BDFC256-F482-3D45-546B-B7390BB3B37B}" dt="2025-01-09T21:37:58.681" v="557"/>
          <ac:spMkLst>
            <pc:docMk/>
            <pc:sldMk cId="2468595790" sldId="315"/>
            <ac:spMk id="3" creationId="{7267C004-8B72-C872-98FB-00A2A584D055}"/>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941619646" sldId="317"/>
        </pc:sldMkLst>
        <pc:spChg chg="mod ord">
          <ac:chgData name="Lauren Yearsley (2405414)" userId="S::2405414@student.uwtsd.ac.uk::62ab86de-c56f-4db9-ba11-f2e719569363" providerId="AD" clId="Web-{7BDFC256-F482-3D45-546B-B7390BB3B37B}" dt="2025-01-09T21:37:58.681" v="557"/>
          <ac:spMkLst>
            <pc:docMk/>
            <pc:sldMk cId="1941619646" sldId="317"/>
            <ac:spMk id="3" creationId="{3D55F2D4-C20E-BEBC-1CCF-4449B0456A7E}"/>
          </ac:spMkLst>
        </pc:spChg>
        <pc:spChg chg="mod ord">
          <ac:chgData name="Lauren Yearsley (2405414)" userId="S::2405414@student.uwtsd.ac.uk::62ab86de-c56f-4db9-ba11-f2e719569363" providerId="AD" clId="Web-{7BDFC256-F482-3D45-546B-B7390BB3B37B}" dt="2025-01-09T21:37:58.681" v="557"/>
          <ac:spMkLst>
            <pc:docMk/>
            <pc:sldMk cId="1941619646" sldId="317"/>
            <ac:spMk id="4" creationId="{C82CE1B8-1C92-D6D2-444B-652DB90E86D1}"/>
          </ac:spMkLst>
        </pc:spChg>
        <pc:spChg chg="mod ord">
          <ac:chgData name="Lauren Yearsley (2405414)" userId="S::2405414@student.uwtsd.ac.uk::62ab86de-c56f-4db9-ba11-f2e719569363" providerId="AD" clId="Web-{7BDFC256-F482-3D45-546B-B7390BB3B37B}" dt="2025-01-09T21:37:58.681" v="557"/>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4072101725" sldId="318"/>
        </pc:sldMkLst>
        <pc:spChg chg="mod ord">
          <ac:chgData name="Lauren Yearsley (2405414)" userId="S::2405414@student.uwtsd.ac.uk::62ab86de-c56f-4db9-ba11-f2e719569363" providerId="AD" clId="Web-{7BDFC256-F482-3D45-546B-B7390BB3B37B}" dt="2025-01-09T21:37:58.681" v="557"/>
          <ac:spMkLst>
            <pc:docMk/>
            <pc:sldMk cId="4072101725" sldId="318"/>
            <ac:spMk id="2" creationId="{AB69D854-FB65-0E93-CFE2-041F7C41DD24}"/>
          </ac:spMkLst>
        </pc:spChg>
        <pc:spChg chg="mod ord">
          <ac:chgData name="Lauren Yearsley (2405414)" userId="S::2405414@student.uwtsd.ac.uk::62ab86de-c56f-4db9-ba11-f2e719569363" providerId="AD" clId="Web-{7BDFC256-F482-3D45-546B-B7390BB3B37B}" dt="2025-01-09T21:37:58.681" v="557"/>
          <ac:spMkLst>
            <pc:docMk/>
            <pc:sldMk cId="4072101725" sldId="318"/>
            <ac:spMk id="3" creationId="{9443EC8A-1733-CCF7-081F-EB4667CB3285}"/>
          </ac:spMkLst>
        </pc:spChg>
        <pc:spChg chg="mod ord">
          <ac:chgData name="Lauren Yearsley (2405414)" userId="S::2405414@student.uwtsd.ac.uk::62ab86de-c56f-4db9-ba11-f2e719569363" providerId="AD" clId="Web-{7BDFC256-F482-3D45-546B-B7390BB3B37B}" dt="2025-01-09T21:37:58.681" v="557"/>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3969996159" sldId="319"/>
        </pc:sldMkLst>
        <pc:spChg chg="mod ord">
          <ac:chgData name="Lauren Yearsley (2405414)" userId="S::2405414@student.uwtsd.ac.uk::62ab86de-c56f-4db9-ba11-f2e719569363" providerId="AD" clId="Web-{7BDFC256-F482-3D45-546B-B7390BB3B37B}" dt="2025-01-09T21:37:58.681" v="557"/>
          <ac:spMkLst>
            <pc:docMk/>
            <pc:sldMk cId="3969996159" sldId="319"/>
            <ac:spMk id="2" creationId="{A913EEC9-16E3-6C86-97D0-A7EC7EA09CDA}"/>
          </ac:spMkLst>
        </pc:spChg>
        <pc:spChg chg="mod ord">
          <ac:chgData name="Lauren Yearsley (2405414)" userId="S::2405414@student.uwtsd.ac.uk::62ab86de-c56f-4db9-ba11-f2e719569363" providerId="AD" clId="Web-{7BDFC256-F482-3D45-546B-B7390BB3B37B}" dt="2025-01-09T21:37:58.681" v="557"/>
          <ac:spMkLst>
            <pc:docMk/>
            <pc:sldMk cId="3969996159" sldId="319"/>
            <ac:spMk id="4" creationId="{97DCC342-9FD1-7055-EAAC-008DC851B13F}"/>
          </ac:spMkLst>
        </pc:spChg>
        <pc:spChg chg="mod ord">
          <ac:chgData name="Lauren Yearsley (2405414)" userId="S::2405414@student.uwtsd.ac.uk::62ab86de-c56f-4db9-ba11-f2e719569363" providerId="AD" clId="Web-{7BDFC256-F482-3D45-546B-B7390BB3B37B}" dt="2025-01-09T21:37:58.681" v="557"/>
          <ac:spMkLst>
            <pc:docMk/>
            <pc:sldMk cId="3969996159" sldId="319"/>
            <ac:spMk id="5" creationId="{2136FCF6-982C-CC37-9625-3EBFC7E7DD13}"/>
          </ac:spMkLst>
        </pc:spChg>
        <pc:spChg chg="mod ord">
          <ac:chgData name="Lauren Yearsley (2405414)" userId="S::2405414@student.uwtsd.ac.uk::62ab86de-c56f-4db9-ba11-f2e719569363" providerId="AD" clId="Web-{7BDFC256-F482-3D45-546B-B7390BB3B37B}" dt="2025-01-09T21:37:58.681" v="557"/>
          <ac:spMkLst>
            <pc:docMk/>
            <pc:sldMk cId="3969996159" sldId="319"/>
            <ac:spMk id="8" creationId="{8CAF09D6-9820-AA35-B1DE-3F3A99B910AC}"/>
          </ac:spMkLst>
        </pc:spChg>
      </pc:sldChg>
      <pc:sldChg chg="modSp mod modClrScheme chgLayout">
        <pc:chgData name="Lauren Yearsley (2405414)" userId="S::2405414@student.uwtsd.ac.uk::62ab86de-c56f-4db9-ba11-f2e719569363" providerId="AD" clId="Web-{7BDFC256-F482-3D45-546B-B7390BB3B37B}" dt="2025-01-09T22:08:34.059" v="1237" actId="20577"/>
        <pc:sldMkLst>
          <pc:docMk/>
          <pc:sldMk cId="2498021601" sldId="321"/>
        </pc:sldMkLst>
        <pc:spChg chg="mod ord">
          <ac:chgData name="Lauren Yearsley (2405414)" userId="S::2405414@student.uwtsd.ac.uk::62ab86de-c56f-4db9-ba11-f2e719569363" providerId="AD" clId="Web-{7BDFC256-F482-3D45-546B-B7390BB3B37B}" dt="2025-01-09T21:37:58.681" v="557"/>
          <ac:spMkLst>
            <pc:docMk/>
            <pc:sldMk cId="2498021601" sldId="321"/>
            <ac:spMk id="2" creationId="{1DCFAD14-1AAA-8CDA-A49B-523FD6C66F35}"/>
          </ac:spMkLst>
        </pc:spChg>
        <pc:spChg chg="mod ord">
          <ac:chgData name="Lauren Yearsley (2405414)" userId="S::2405414@student.uwtsd.ac.uk::62ab86de-c56f-4db9-ba11-f2e719569363" providerId="AD" clId="Web-{7BDFC256-F482-3D45-546B-B7390BB3B37B}" dt="2025-01-09T22:08:34.059" v="1237" actId="20577"/>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686213229" sldId="322"/>
        </pc:sldMkLst>
        <pc:spChg chg="mod ord">
          <ac:chgData name="Lauren Yearsley (2405414)" userId="S::2405414@student.uwtsd.ac.uk::62ab86de-c56f-4db9-ba11-f2e719569363" providerId="AD" clId="Web-{7BDFC256-F482-3D45-546B-B7390BB3B37B}" dt="2025-01-09T21:37:58.681" v="557"/>
          <ac:spMkLst>
            <pc:docMk/>
            <pc:sldMk cId="1686213229" sldId="322"/>
            <ac:spMk id="3" creationId="{AC21286A-7B29-3B58-1636-0F45723890AB}"/>
          </ac:spMkLst>
        </pc:spChg>
        <pc:spChg chg="mod ord">
          <ac:chgData name="Lauren Yearsley (2405414)" userId="S::2405414@student.uwtsd.ac.uk::62ab86de-c56f-4db9-ba11-f2e719569363" providerId="AD" clId="Web-{7BDFC256-F482-3D45-546B-B7390BB3B37B}" dt="2025-01-09T21:37:58.681" v="557"/>
          <ac:spMkLst>
            <pc:docMk/>
            <pc:sldMk cId="1686213229" sldId="322"/>
            <ac:spMk id="6" creationId="{0182A448-E0EC-D4C2-37A6-F03F22122D97}"/>
          </ac:spMkLst>
        </pc:spChg>
      </pc:sldChg>
      <pc:sldChg chg="modSp mod modClrScheme chgLayout">
        <pc:chgData name="Lauren Yearsley (2405414)" userId="S::2405414@student.uwtsd.ac.uk::62ab86de-c56f-4db9-ba11-f2e719569363" providerId="AD" clId="Web-{7BDFC256-F482-3D45-546B-B7390BB3B37B}" dt="2025-01-09T21:50:24.404" v="1077"/>
        <pc:sldMkLst>
          <pc:docMk/>
          <pc:sldMk cId="323169514" sldId="326"/>
        </pc:sldMkLst>
        <pc:spChg chg="mod ord">
          <ac:chgData name="Lauren Yearsley (2405414)" userId="S::2405414@student.uwtsd.ac.uk::62ab86de-c56f-4db9-ba11-f2e719569363" providerId="AD" clId="Web-{7BDFC256-F482-3D45-546B-B7390BB3B37B}" dt="2025-01-09T21:39:17.090" v="559" actId="1076"/>
          <ac:spMkLst>
            <pc:docMk/>
            <pc:sldMk cId="323169514" sldId="326"/>
            <ac:spMk id="2" creationId="{4F326639-3DE9-BAC6-DA38-06F6BCB3CD50}"/>
          </ac:spMkLst>
        </pc:spChg>
        <pc:spChg chg="mod">
          <ac:chgData name="Lauren Yearsley (2405414)" userId="S::2405414@student.uwtsd.ac.uk::62ab86de-c56f-4db9-ba11-f2e719569363" providerId="AD" clId="Web-{7BDFC256-F482-3D45-546B-B7390BB3B37B}" dt="2025-01-09T21:39:24.871" v="561" actId="1076"/>
          <ac:spMkLst>
            <pc:docMk/>
            <pc:sldMk cId="323169514" sldId="326"/>
            <ac:spMk id="6" creationId="{DD66DE93-5361-00C7-1FAE-C6B07F6ED7E0}"/>
          </ac:spMkLst>
        </pc:spChg>
        <pc:graphicFrameChg chg="mod ord modGraphic">
          <ac:chgData name="Lauren Yearsley (2405414)" userId="S::2405414@student.uwtsd.ac.uk::62ab86de-c56f-4db9-ba11-f2e719569363" providerId="AD" clId="Web-{7BDFC256-F482-3D45-546B-B7390BB3B37B}" dt="2025-01-09T21:50:24.404" v="1077"/>
          <ac:graphicFrameMkLst>
            <pc:docMk/>
            <pc:sldMk cId="323169514" sldId="326"/>
            <ac:graphicFrameMk id="3" creationId="{17990952-858B-7625-4AC8-3601182BDFC5}"/>
          </ac:graphicFrameMkLst>
        </pc:graphicFrameChg>
      </pc:sldChg>
      <pc:sldChg chg="modSp mod modClrScheme chgLayout">
        <pc:chgData name="Lauren Yearsley (2405414)" userId="S::2405414@student.uwtsd.ac.uk::62ab86de-c56f-4db9-ba11-f2e719569363" providerId="AD" clId="Web-{7BDFC256-F482-3D45-546B-B7390BB3B37B}" dt="2025-01-09T21:37:58.681" v="557"/>
        <pc:sldMkLst>
          <pc:docMk/>
          <pc:sldMk cId="1870083433" sldId="327"/>
        </pc:sldMkLst>
        <pc:spChg chg="mod ord">
          <ac:chgData name="Lauren Yearsley (2405414)" userId="S::2405414@student.uwtsd.ac.uk::62ab86de-c56f-4db9-ba11-f2e719569363" providerId="AD" clId="Web-{7BDFC256-F482-3D45-546B-B7390BB3B37B}" dt="2025-01-09T21:37:58.681" v="557"/>
          <ac:spMkLst>
            <pc:docMk/>
            <pc:sldMk cId="1870083433" sldId="327"/>
            <ac:spMk id="2" creationId="{5EF146C7-855C-1F2F-B8C7-1A1469E8E131}"/>
          </ac:spMkLst>
        </pc:spChg>
        <pc:spChg chg="mod ord">
          <ac:chgData name="Lauren Yearsley (2405414)" userId="S::2405414@student.uwtsd.ac.uk::62ab86de-c56f-4db9-ba11-f2e719569363" providerId="AD" clId="Web-{7BDFC256-F482-3D45-546B-B7390BB3B37B}" dt="2025-01-09T21:37:58.681" v="557"/>
          <ac:spMkLst>
            <pc:docMk/>
            <pc:sldMk cId="1870083433" sldId="327"/>
            <ac:spMk id="3" creationId="{5CDDF9E8-70B0-35AB-6271-10F7E7544315}"/>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2888411715" sldId="328"/>
        </pc:sldMkLst>
        <pc:spChg chg="mod ord">
          <ac:chgData name="Lauren Yearsley (2405414)" userId="S::2405414@student.uwtsd.ac.uk::62ab86de-c56f-4db9-ba11-f2e719569363" providerId="AD" clId="Web-{7BDFC256-F482-3D45-546B-B7390BB3B37B}" dt="2025-01-09T21:37:58.681" v="557"/>
          <ac:spMkLst>
            <pc:docMk/>
            <pc:sldMk cId="2888411715" sldId="328"/>
            <ac:spMk id="2" creationId="{3F0CD253-81DF-078E-6930-FA5FEDC62414}"/>
          </ac:spMkLst>
        </pc:spChg>
        <pc:spChg chg="mod ord">
          <ac:chgData name="Lauren Yearsley (2405414)" userId="S::2405414@student.uwtsd.ac.uk::62ab86de-c56f-4db9-ba11-f2e719569363" providerId="AD" clId="Web-{7BDFC256-F482-3D45-546B-B7390BB3B37B}" dt="2025-01-09T21:37:58.681" v="557"/>
          <ac:spMkLst>
            <pc:docMk/>
            <pc:sldMk cId="2888411715" sldId="328"/>
            <ac:spMk id="3" creationId="{CB7B24BD-8A22-B02D-05E4-5693C8EE6D60}"/>
          </ac:spMkLst>
        </pc:spChg>
        <pc:spChg chg="mod ord">
          <ac:chgData name="Lauren Yearsley (2405414)" userId="S::2405414@student.uwtsd.ac.uk::62ab86de-c56f-4db9-ba11-f2e719569363" providerId="AD" clId="Web-{7BDFC256-F482-3D45-546B-B7390BB3B37B}" dt="2025-01-09T21:37:58.681" v="557"/>
          <ac:spMkLst>
            <pc:docMk/>
            <pc:sldMk cId="2888411715" sldId="328"/>
            <ac:spMk id="4" creationId="{69627FA1-E5EA-DD5A-7286-EF1686D2FE65}"/>
          </ac:spMkLst>
        </pc:spChg>
        <pc:spChg chg="mod ord">
          <ac:chgData name="Lauren Yearsley (2405414)" userId="S::2405414@student.uwtsd.ac.uk::62ab86de-c56f-4db9-ba11-f2e719569363" providerId="AD" clId="Web-{7BDFC256-F482-3D45-546B-B7390BB3B37B}" dt="2025-01-09T21:37:58.681" v="557"/>
          <ac:spMkLst>
            <pc:docMk/>
            <pc:sldMk cId="2888411715" sldId="328"/>
            <ac:spMk id="5" creationId="{F75FCE77-CB0C-DE7A-2E76-82FD5CF1413E}"/>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560871830" sldId="329"/>
        </pc:sldMkLst>
        <pc:spChg chg="mod ord">
          <ac:chgData name="Lauren Yearsley (2405414)" userId="S::2405414@student.uwtsd.ac.uk::62ab86de-c56f-4db9-ba11-f2e719569363" providerId="AD" clId="Web-{7BDFC256-F482-3D45-546B-B7390BB3B37B}" dt="2025-01-09T21:37:58.681" v="557"/>
          <ac:spMkLst>
            <pc:docMk/>
            <pc:sldMk cId="1560871830" sldId="329"/>
            <ac:spMk id="2" creationId="{E992853C-4834-2AB1-A46E-6C9A4CF015E0}"/>
          </ac:spMkLst>
        </pc:spChg>
        <pc:spChg chg="mod ord">
          <ac:chgData name="Lauren Yearsley (2405414)" userId="S::2405414@student.uwtsd.ac.uk::62ab86de-c56f-4db9-ba11-f2e719569363" providerId="AD" clId="Web-{7BDFC256-F482-3D45-546B-B7390BB3B37B}" dt="2025-01-09T21:37:58.681" v="557"/>
          <ac:spMkLst>
            <pc:docMk/>
            <pc:sldMk cId="1560871830" sldId="329"/>
            <ac:spMk id="3" creationId="{DEAAE9FC-E087-041B-6637-674886353A12}"/>
          </ac:spMkLst>
        </pc:spChg>
        <pc:spChg chg="mod ord">
          <ac:chgData name="Lauren Yearsley (2405414)" userId="S::2405414@student.uwtsd.ac.uk::62ab86de-c56f-4db9-ba11-f2e719569363" providerId="AD" clId="Web-{7BDFC256-F482-3D45-546B-B7390BB3B37B}" dt="2025-01-09T21:37:58.681" v="557"/>
          <ac:spMkLst>
            <pc:docMk/>
            <pc:sldMk cId="1560871830" sldId="329"/>
            <ac:spMk id="4" creationId="{9E17266D-3213-2E11-7BF2-84EC8D10A73D}"/>
          </ac:spMkLst>
        </pc:spChg>
        <pc:spChg chg="mod ord">
          <ac:chgData name="Lauren Yearsley (2405414)" userId="S::2405414@student.uwtsd.ac.uk::62ab86de-c56f-4db9-ba11-f2e719569363" providerId="AD" clId="Web-{7BDFC256-F482-3D45-546B-B7390BB3B37B}" dt="2025-01-09T21:37:58.681" v="557"/>
          <ac:spMkLst>
            <pc:docMk/>
            <pc:sldMk cId="1560871830" sldId="329"/>
            <ac:spMk id="5" creationId="{43AC883B-6CE7-B4FB-9720-9F34C01BB2A5}"/>
          </ac:spMkLst>
        </pc:spChg>
        <pc:spChg chg="mod ord">
          <ac:chgData name="Lauren Yearsley (2405414)" userId="S::2405414@student.uwtsd.ac.uk::62ab86de-c56f-4db9-ba11-f2e719569363" providerId="AD" clId="Web-{7BDFC256-F482-3D45-546B-B7390BB3B37B}" dt="2025-01-09T21:37:58.681" v="557"/>
          <ac:spMkLst>
            <pc:docMk/>
            <pc:sldMk cId="1560871830" sldId="329"/>
            <ac:spMk id="6" creationId="{923C799E-19F0-9755-45B5-962238402D2A}"/>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882588858" sldId="330"/>
        </pc:sldMkLst>
        <pc:spChg chg="mod ord">
          <ac:chgData name="Lauren Yearsley (2405414)" userId="S::2405414@student.uwtsd.ac.uk::62ab86de-c56f-4db9-ba11-f2e719569363" providerId="AD" clId="Web-{7BDFC256-F482-3D45-546B-B7390BB3B37B}" dt="2025-01-09T21:37:58.681" v="557"/>
          <ac:spMkLst>
            <pc:docMk/>
            <pc:sldMk cId="1882588858" sldId="330"/>
            <ac:spMk id="2" creationId="{C2DAB65B-5472-B202-0AB1-C70D2997FE05}"/>
          </ac:spMkLst>
        </pc:spChg>
        <pc:spChg chg="mod ord">
          <ac:chgData name="Lauren Yearsley (2405414)" userId="S::2405414@student.uwtsd.ac.uk::62ab86de-c56f-4db9-ba11-f2e719569363" providerId="AD" clId="Web-{7BDFC256-F482-3D45-546B-B7390BB3B37B}" dt="2025-01-09T21:37:58.681" v="557"/>
          <ac:spMkLst>
            <pc:docMk/>
            <pc:sldMk cId="1882588858" sldId="330"/>
            <ac:spMk id="3" creationId="{32B42E48-326D-5CC3-5BE0-9DE4C8BDA0D3}"/>
          </ac:spMkLst>
        </pc:spChg>
        <pc:spChg chg="mod ord">
          <ac:chgData name="Lauren Yearsley (2405414)" userId="S::2405414@student.uwtsd.ac.uk::62ab86de-c56f-4db9-ba11-f2e719569363" providerId="AD" clId="Web-{7BDFC256-F482-3D45-546B-B7390BB3B37B}" dt="2025-01-09T21:37:58.681" v="557"/>
          <ac:spMkLst>
            <pc:docMk/>
            <pc:sldMk cId="1882588858" sldId="330"/>
            <ac:spMk id="4" creationId="{32EFBC4F-A3B7-C786-5D45-E1A0AE1C5D68}"/>
          </ac:spMkLst>
        </pc:spChg>
        <pc:spChg chg="mod ord">
          <ac:chgData name="Lauren Yearsley (2405414)" userId="S::2405414@student.uwtsd.ac.uk::62ab86de-c56f-4db9-ba11-f2e719569363" providerId="AD" clId="Web-{7BDFC256-F482-3D45-546B-B7390BB3B37B}" dt="2025-01-09T21:37:58.681" v="557"/>
          <ac:spMkLst>
            <pc:docMk/>
            <pc:sldMk cId="1882588858" sldId="330"/>
            <ac:spMk id="5" creationId="{2A3ED411-0435-6651-CDCF-A02978C9E62C}"/>
          </ac:spMkLst>
        </pc:spChg>
        <pc:spChg chg="mod ord">
          <ac:chgData name="Lauren Yearsley (2405414)" userId="S::2405414@student.uwtsd.ac.uk::62ab86de-c56f-4db9-ba11-f2e719569363" providerId="AD" clId="Web-{7BDFC256-F482-3D45-546B-B7390BB3B37B}" dt="2025-01-09T21:37:58.681" v="557"/>
          <ac:spMkLst>
            <pc:docMk/>
            <pc:sldMk cId="1882588858" sldId="330"/>
            <ac:spMk id="6" creationId="{2AEC48BE-AB89-A1C0-6577-4F1158C95EB0}"/>
          </ac:spMkLst>
        </pc:spChg>
      </pc:sldChg>
      <pc:sldChg chg="delSp modSp new">
        <pc:chgData name="Lauren Yearsley (2405414)" userId="S::2405414@student.uwtsd.ac.uk::62ab86de-c56f-4db9-ba11-f2e719569363" providerId="AD" clId="Web-{7BDFC256-F482-3D45-546B-B7390BB3B37B}" dt="2025-01-09T22:09:18.419" v="1247" actId="20577"/>
        <pc:sldMkLst>
          <pc:docMk/>
          <pc:sldMk cId="1722283019" sldId="331"/>
        </pc:sldMkLst>
        <pc:spChg chg="del">
          <ac:chgData name="Lauren Yearsley (2405414)" userId="S::2405414@student.uwtsd.ac.uk::62ab86de-c56f-4db9-ba11-f2e719569363" providerId="AD" clId="Web-{7BDFC256-F482-3D45-546B-B7390BB3B37B}" dt="2025-01-09T22:09:06.559" v="1243"/>
          <ac:spMkLst>
            <pc:docMk/>
            <pc:sldMk cId="1722283019" sldId="331"/>
            <ac:spMk id="2" creationId="{133A0E96-C878-4EE0-7143-A0296149D812}"/>
          </ac:spMkLst>
        </pc:spChg>
        <pc:spChg chg="mod">
          <ac:chgData name="Lauren Yearsley (2405414)" userId="S::2405414@student.uwtsd.ac.uk::62ab86de-c56f-4db9-ba11-f2e719569363" providerId="AD" clId="Web-{7BDFC256-F482-3D45-546B-B7390BB3B37B}" dt="2025-01-09T22:09:18.419" v="1247" actId="20577"/>
          <ac:spMkLst>
            <pc:docMk/>
            <pc:sldMk cId="1722283019" sldId="331"/>
            <ac:spMk id="3" creationId="{7CC79CC0-F2F5-4974-30DB-7CAA99861B8B}"/>
          </ac:spMkLst>
        </pc:spChg>
        <pc:spChg chg="del mod">
          <ac:chgData name="Lauren Yearsley (2405414)" userId="S::2405414@student.uwtsd.ac.uk::62ab86de-c56f-4db9-ba11-f2e719569363" providerId="AD" clId="Web-{7BDFC256-F482-3D45-546B-B7390BB3B37B}" dt="2025-01-09T22:09:01.997" v="1242"/>
          <ac:spMkLst>
            <pc:docMk/>
            <pc:sldMk cId="1722283019" sldId="331"/>
            <ac:spMk id="4" creationId="{1480F642-941C-DD99-3071-3D18C11C50B3}"/>
          </ac:spMkLst>
        </pc:spChg>
      </pc:sldChg>
      <pc:sldChg chg="add del replId">
        <pc:chgData name="Lauren Yearsley (2405414)" userId="S::2405414@student.uwtsd.ac.uk::62ab86de-c56f-4db9-ba11-f2e719569363" providerId="AD" clId="Web-{7BDFC256-F482-3D45-546B-B7390BB3B37B}" dt="2025-01-09T22:08:47.418" v="1239"/>
        <pc:sldMkLst>
          <pc:docMk/>
          <pc:sldMk cId="3162977775" sldId="331"/>
        </pc:sldMkLst>
      </pc:sldChg>
      <pc:sldMasterChg chg="del delSldLayout">
        <pc:chgData name="Lauren Yearsley (2405414)" userId="S::2405414@student.uwtsd.ac.uk::62ab86de-c56f-4db9-ba11-f2e719569363" providerId="AD" clId="Web-{7BDFC256-F482-3D45-546B-B7390BB3B37B}" dt="2025-01-09T21:37:41.275" v="554"/>
        <pc:sldMasterMkLst>
          <pc:docMk/>
          <pc:sldMasterMk cId="3280559624" sldId="2147484253"/>
        </pc:sldMasterMkLst>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708408101" sldId="214748425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491002296" sldId="214748425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238712541" sldId="2147484256"/>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4018238308" sldId="2147484257"/>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01869833" sldId="2147484258"/>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127740292" sldId="2147484259"/>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837194845" sldId="2147484260"/>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667812667" sldId="2147484261"/>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259004735" sldId="2147484262"/>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561364831" sldId="2147484263"/>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492660924" sldId="214748426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818450537" sldId="214748426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888209060" sldId="2147484266"/>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675179592" sldId="2147484267"/>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167531266" sldId="2147484268"/>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569651443" sldId="2147484269"/>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41131386" sldId="2147484270"/>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904806774" sldId="2147484271"/>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42842678" sldId="2147484272"/>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058465437" sldId="2147484273"/>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712223564" sldId="214748427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35547346" sldId="214748427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69784065" sldId="2147484276"/>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44.837" v="555"/>
        <pc:sldMasterMkLst>
          <pc:docMk/>
          <pc:sldMasterMk cId="3241677345" sldId="2147484277"/>
        </pc:sldMasterMkLst>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585496622" sldId="214748427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635043368" sldId="2147484279"/>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133036991" sldId="2147484280"/>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624730056" sldId="2147484281"/>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099915125" sldId="2147484282"/>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70909560" sldId="2147484283"/>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577930241" sldId="2147484284"/>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420296478" sldId="2147484285"/>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659873561" sldId="2147484286"/>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288753084" sldId="2147484287"/>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361834134" sldId="214748428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125560596" sldId="2147484289"/>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343335972" sldId="2147484290"/>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932707115" sldId="2147484291"/>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135589229" sldId="2147484292"/>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396191892" sldId="2147484293"/>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591946790" sldId="2147484294"/>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952416330" sldId="2147484295"/>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03382015" sldId="2147484296"/>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204185840" sldId="2147484297"/>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560382458" sldId="214748429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707252924" sldId="2147484299"/>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50.791" v="556"/>
        <pc:sldMasterMkLst>
          <pc:docMk/>
          <pc:sldMasterMk cId="291962751" sldId="2147484300"/>
        </pc:sldMasterMkLst>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271235944" sldId="214748430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050215519" sldId="2147484302"/>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177846875" sldId="2147484303"/>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158432305" sldId="2147484304"/>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441721759" sldId="2147484305"/>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817159658" sldId="2147484306"/>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730099486" sldId="2147484307"/>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403911587" sldId="2147484308"/>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932996461" sldId="2147484309"/>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826016270" sldId="2147484310"/>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73550623" sldId="214748431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993217530" sldId="2147484312"/>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189764481" sldId="2147484313"/>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616830472" sldId="2147484314"/>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807004873" sldId="2147484315"/>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61644720" sldId="2147484316"/>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868684789" sldId="2147484317"/>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394468809" sldId="2147484318"/>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384164606" sldId="2147484319"/>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271128657" sldId="2147484320"/>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186217226" sldId="214748432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630414588" sldId="2147484322"/>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58.681" v="557"/>
        <pc:sldMasterMkLst>
          <pc:docMk/>
          <pc:sldMasterMk cId="1152421042" sldId="2147484323"/>
        </pc:sldMasterMkLst>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891359458" sldId="214748432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684577368" sldId="2147484325"/>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85830410" sldId="2147484326"/>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375488163" sldId="2147484327"/>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347131844" sldId="2147484328"/>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766997918" sldId="2147484329"/>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330515010" sldId="2147484330"/>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098703715" sldId="2147484331"/>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365241114" sldId="2147484332"/>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414459125" sldId="2147484333"/>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503911303" sldId="214748433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982824970" sldId="2147484335"/>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808606707" sldId="2147484336"/>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967782646" sldId="2147484337"/>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143980163" sldId="2147484338"/>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645195047" sldId="2147484339"/>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807348084" sldId="2147484340"/>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779899151" sldId="2147484341"/>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40297426" sldId="2147484342"/>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141007843" sldId="2147484343"/>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945525143" sldId="214748434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405318411" sldId="2147484345"/>
          </pc:sldLayoutMkLst>
        </pc:sldLayoutChg>
      </pc:sldMasterChg>
      <pc:sldMasterChg chg="add addSldLayout modSldLayout">
        <pc:chgData name="Lauren Yearsley (2405414)" userId="S::2405414@student.uwtsd.ac.uk::62ab86de-c56f-4db9-ba11-f2e719569363" providerId="AD" clId="Web-{7BDFC256-F482-3D45-546B-B7390BB3B37B}" dt="2025-01-09T21:37:58.681" v="557"/>
        <pc:sldMasterMkLst>
          <pc:docMk/>
          <pc:sldMasterMk cId="1740900132" sldId="2147484346"/>
        </pc:sldMasterMkLst>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4266717337" sldId="214748434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75524888" sldId="2147484348"/>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104981628" sldId="2147484349"/>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093437506" sldId="2147484350"/>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310379396" sldId="2147484351"/>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284382487" sldId="2147484352"/>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156677835" sldId="2147484353"/>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41811761" sldId="2147484354"/>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52528325" sldId="2147484355"/>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4209675558" sldId="2147484356"/>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285038927" sldId="214748435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246750405" sldId="2147484358"/>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198789451" sldId="2147484359"/>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718909280" sldId="2147484360"/>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377215531" sldId="2147484361"/>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470181572" sldId="2147484362"/>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316228841" sldId="2147484363"/>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073174594" sldId="2147484364"/>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475510480" sldId="2147484365"/>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979336313" sldId="2147484366"/>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767797786" sldId="214748436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302421124" sldId="2147484368"/>
          </pc:sldLayoutMkLst>
        </pc:sldLayoutChg>
      </pc:sldMasterChg>
    </pc:docChg>
  </pc:docChgLst>
  <pc:docChgLst>
    <pc:chgData name="Lauren Yearsley (2405414)" userId="S::2405414@student.uwtsd.ac.uk::62ab86de-c56f-4db9-ba11-f2e719569363" providerId="AD" clId="Web-{76085F3D-04BA-E00E-4DC5-17D81B620D86}"/>
    <pc:docChg chg="modSld addMainMaster delMainMaster">
      <pc:chgData name="Lauren Yearsley (2405414)" userId="S::2405414@student.uwtsd.ac.uk::62ab86de-c56f-4db9-ba11-f2e719569363" providerId="AD" clId="Web-{76085F3D-04BA-E00E-4DC5-17D81B620D86}" dt="2024-12-03T13:12:17.075" v="47"/>
      <pc:docMkLst>
        <pc:docMk/>
      </pc:docMkLst>
      <pc:sldChg chg="addSp delSp modSp mod modClrScheme chgLayout">
        <pc:chgData name="Lauren Yearsley (2405414)" userId="S::2405414@student.uwtsd.ac.uk::62ab86de-c56f-4db9-ba11-f2e719569363" providerId="AD" clId="Web-{76085F3D-04BA-E00E-4DC5-17D81B620D86}" dt="2024-12-03T13:12:17.075" v="47"/>
        <pc:sldMkLst>
          <pc:docMk/>
          <pc:sldMk cId="2952923800" sldId="281"/>
        </pc:sldMkLst>
      </pc:sldChg>
      <pc:sldChg chg="modSp mod modClrScheme chgLayout">
        <pc:chgData name="Lauren Yearsley (2405414)" userId="S::2405414@student.uwtsd.ac.uk::62ab86de-c56f-4db9-ba11-f2e719569363" providerId="AD" clId="Web-{76085F3D-04BA-E00E-4DC5-17D81B620D86}" dt="2024-12-03T13:12:17.075" v="47"/>
        <pc:sldMkLst>
          <pc:docMk/>
          <pc:sldMk cId="685681062" sldId="282"/>
        </pc:sldMkLst>
        <pc:spChg chg="mod ord">
          <ac:chgData name="Lauren Yearsley (2405414)" userId="S::2405414@student.uwtsd.ac.uk::62ab86de-c56f-4db9-ba11-f2e719569363" providerId="AD" clId="Web-{76085F3D-04BA-E00E-4DC5-17D81B620D86}" dt="2024-12-03T13:12:17.075" v="47"/>
          <ac:spMkLst>
            <pc:docMk/>
            <pc:sldMk cId="685681062" sldId="282"/>
            <ac:spMk id="2" creationId="{FD5E8954-9BCB-7FD9-A210-38DC54382D45}"/>
          </ac:spMkLst>
        </pc:spChg>
        <pc:spChg chg="mod ord">
          <ac:chgData name="Lauren Yearsley (2405414)" userId="S::2405414@student.uwtsd.ac.uk::62ab86de-c56f-4db9-ba11-f2e719569363" providerId="AD" clId="Web-{76085F3D-04BA-E00E-4DC5-17D81B620D86}" dt="2024-12-03T13:12:17.075" v="47"/>
          <ac:spMkLst>
            <pc:docMk/>
            <pc:sldMk cId="685681062" sldId="282"/>
            <ac:spMk id="3" creationId="{75111C33-898C-4414-4665-5136EB6FC126}"/>
          </ac:spMkLst>
        </pc:spChg>
        <pc:spChg chg="mod ord">
          <ac:chgData name="Lauren Yearsley (2405414)" userId="S::2405414@student.uwtsd.ac.uk::62ab86de-c56f-4db9-ba11-f2e719569363" providerId="AD" clId="Web-{76085F3D-04BA-E00E-4DC5-17D81B620D86}" dt="2024-12-03T13:12:17.075" v="47"/>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1973173046" sldId="297"/>
        </pc:sldMkLst>
      </pc:sldChg>
      <pc:sldChg chg="modSp mod modClrScheme chgLayout">
        <pc:chgData name="Lauren Yearsley (2405414)" userId="S::2405414@student.uwtsd.ac.uk::62ab86de-c56f-4db9-ba11-f2e719569363" providerId="AD" clId="Web-{76085F3D-04BA-E00E-4DC5-17D81B620D86}" dt="2024-12-03T13:12:17.075" v="47"/>
        <pc:sldMkLst>
          <pc:docMk/>
          <pc:sldMk cId="3913219759" sldId="304"/>
        </pc:sldMkLst>
        <pc:spChg chg="mod ord">
          <ac:chgData name="Lauren Yearsley (2405414)" userId="S::2405414@student.uwtsd.ac.uk::62ab86de-c56f-4db9-ba11-f2e719569363" providerId="AD" clId="Web-{76085F3D-04BA-E00E-4DC5-17D81B620D86}" dt="2024-12-03T13:12:17.075" v="47"/>
          <ac:spMkLst>
            <pc:docMk/>
            <pc:sldMk cId="3913219759" sldId="304"/>
            <ac:spMk id="2" creationId="{13021072-4A77-DB4D-DF41-58EADB7DA94E}"/>
          </ac:spMkLst>
        </pc:spChg>
        <pc:spChg chg="mod ord">
          <ac:chgData name="Lauren Yearsley (2405414)" userId="S::2405414@student.uwtsd.ac.uk::62ab86de-c56f-4db9-ba11-f2e719569363" providerId="AD" clId="Web-{76085F3D-04BA-E00E-4DC5-17D81B620D86}" dt="2024-12-03T13:12:17.075" v="47"/>
          <ac:spMkLst>
            <pc:docMk/>
            <pc:sldMk cId="3913219759" sldId="304"/>
            <ac:spMk id="3" creationId="{D4D22962-3C7F-E480-5C35-7F4860A098E1}"/>
          </ac:spMkLst>
        </pc:spChg>
        <pc:spChg chg="mod ord">
          <ac:chgData name="Lauren Yearsley (2405414)" userId="S::2405414@student.uwtsd.ac.uk::62ab86de-c56f-4db9-ba11-f2e719569363" providerId="AD" clId="Web-{76085F3D-04BA-E00E-4DC5-17D81B620D86}" dt="2024-12-03T13:12:17.075" v="47"/>
          <ac:spMkLst>
            <pc:docMk/>
            <pc:sldMk cId="3913219759" sldId="304"/>
            <ac:spMk id="4" creationId="{18D5CFA2-4E67-F157-5FFD-A246307D41F7}"/>
          </ac:spMkLst>
        </pc:spChg>
      </pc:sldChg>
      <pc:sldChg chg="addSp delSp modSp mod modClrScheme chgLayout">
        <pc:chgData name="Lauren Yearsley (2405414)" userId="S::2405414@student.uwtsd.ac.uk::62ab86de-c56f-4db9-ba11-f2e719569363" providerId="AD" clId="Web-{76085F3D-04BA-E00E-4DC5-17D81B620D86}" dt="2024-12-03T13:12:17.075" v="47"/>
        <pc:sldMkLst>
          <pc:docMk/>
          <pc:sldMk cId="2906491918" sldId="307"/>
        </pc:sldMkLst>
      </pc:sldChg>
      <pc:sldChg chg="addSp delSp modSp mod modClrScheme chgLayout">
        <pc:chgData name="Lauren Yearsley (2405414)" userId="S::2405414@student.uwtsd.ac.uk::62ab86de-c56f-4db9-ba11-f2e719569363" providerId="AD" clId="Web-{76085F3D-04BA-E00E-4DC5-17D81B620D86}" dt="2024-12-03T13:12:17.075" v="47"/>
        <pc:sldMkLst>
          <pc:docMk/>
          <pc:sldMk cId="2202437675" sldId="312"/>
        </pc:sldMkLst>
        <pc:spChg chg="mod ord">
          <ac:chgData name="Lauren Yearsley (2405414)" userId="S::2405414@student.uwtsd.ac.uk::62ab86de-c56f-4db9-ba11-f2e719569363" providerId="AD" clId="Web-{76085F3D-04BA-E00E-4DC5-17D81B620D86}" dt="2024-12-03T13:12:17.075" v="47"/>
          <ac:spMkLst>
            <pc:docMk/>
            <pc:sldMk cId="2202437675" sldId="312"/>
            <ac:spMk id="2" creationId="{4207FF65-A536-F639-8591-ED024C223308}"/>
          </ac:spMkLst>
        </pc:spChg>
        <pc:spChg chg="add mod ord">
          <ac:chgData name="Lauren Yearsley (2405414)" userId="S::2405414@student.uwtsd.ac.uk::62ab86de-c56f-4db9-ba11-f2e719569363" providerId="AD" clId="Web-{76085F3D-04BA-E00E-4DC5-17D81B620D86}" dt="2024-12-03T13:12:17.075" v="47"/>
          <ac:spMkLst>
            <pc:docMk/>
            <pc:sldMk cId="2202437675" sldId="312"/>
            <ac:spMk id="16" creationId="{C448C877-62E4-48BB-7AA9-1EE741197CA9}"/>
          </ac:spMkLst>
        </pc:spChg>
        <pc:picChg chg="add mod">
          <ac:chgData name="Lauren Yearsley (2405414)" userId="S::2405414@student.uwtsd.ac.uk::62ab86de-c56f-4db9-ba11-f2e719569363" providerId="AD" clId="Web-{76085F3D-04BA-E00E-4DC5-17D81B620D86}" dt="2024-12-03T13:09:19.248" v="21"/>
          <ac:picMkLst>
            <pc:docMk/>
            <pc:sldMk cId="2202437675" sldId="312"/>
            <ac:picMk id="3" creationId="{EA726ADD-B235-600D-0BCE-7C8A45148190}"/>
          </ac:picMkLst>
        </pc:picChg>
      </pc:sldChg>
      <pc:sldChg chg="modSp mod modClrScheme chgLayout">
        <pc:chgData name="Lauren Yearsley (2405414)" userId="S::2405414@student.uwtsd.ac.uk::62ab86de-c56f-4db9-ba11-f2e719569363" providerId="AD" clId="Web-{76085F3D-04BA-E00E-4DC5-17D81B620D86}" dt="2024-12-03T13:12:17.075" v="47"/>
        <pc:sldMkLst>
          <pc:docMk/>
          <pc:sldMk cId="1131718056" sldId="314"/>
        </pc:sldMkLst>
        <pc:spChg chg="mod ord">
          <ac:chgData name="Lauren Yearsley (2405414)" userId="S::2405414@student.uwtsd.ac.uk::62ab86de-c56f-4db9-ba11-f2e719569363" providerId="AD" clId="Web-{76085F3D-04BA-E00E-4DC5-17D81B620D86}" dt="2024-12-03T13:12:17.075" v="47"/>
          <ac:spMkLst>
            <pc:docMk/>
            <pc:sldMk cId="1131718056" sldId="314"/>
            <ac:spMk id="3" creationId="{370AEC4F-E711-8552-9C34-82C1514A1E37}"/>
          </ac:spMkLst>
        </pc:spChg>
        <pc:spChg chg="mod ord">
          <ac:chgData name="Lauren Yearsley (2405414)" userId="S::2405414@student.uwtsd.ac.uk::62ab86de-c56f-4db9-ba11-f2e719569363" providerId="AD" clId="Web-{76085F3D-04BA-E00E-4DC5-17D81B620D86}" dt="2024-12-03T13:12:17.075" v="4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2468595790" sldId="315"/>
        </pc:sldMkLst>
        <pc:spChg chg="mod ord">
          <ac:chgData name="Lauren Yearsley (2405414)" userId="S::2405414@student.uwtsd.ac.uk::62ab86de-c56f-4db9-ba11-f2e719569363" providerId="AD" clId="Web-{76085F3D-04BA-E00E-4DC5-17D81B620D86}" dt="2024-12-03T13:12:17.075" v="47"/>
          <ac:spMkLst>
            <pc:docMk/>
            <pc:sldMk cId="2468595790" sldId="315"/>
            <ac:spMk id="2" creationId="{B28A34A6-22BC-27A4-2C79-EE98A4943B14}"/>
          </ac:spMkLst>
        </pc:spChg>
        <pc:spChg chg="mod ord">
          <ac:chgData name="Lauren Yearsley (2405414)" userId="S::2405414@student.uwtsd.ac.uk::62ab86de-c56f-4db9-ba11-f2e719569363" providerId="AD" clId="Web-{76085F3D-04BA-E00E-4DC5-17D81B620D86}" dt="2024-12-03T13:12:17.075" v="47"/>
          <ac:spMkLst>
            <pc:docMk/>
            <pc:sldMk cId="2468595790" sldId="315"/>
            <ac:spMk id="3" creationId="{7267C004-8B72-C872-98FB-00A2A584D055}"/>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1941619646" sldId="317"/>
        </pc:sldMkLst>
        <pc:spChg chg="mod ord">
          <ac:chgData name="Lauren Yearsley (2405414)" userId="S::2405414@student.uwtsd.ac.uk::62ab86de-c56f-4db9-ba11-f2e719569363" providerId="AD" clId="Web-{76085F3D-04BA-E00E-4DC5-17D81B620D86}" dt="2024-12-03T13:12:17.075" v="47"/>
          <ac:spMkLst>
            <pc:docMk/>
            <pc:sldMk cId="1941619646" sldId="317"/>
            <ac:spMk id="3" creationId="{3D55F2D4-C20E-BEBC-1CCF-4449B0456A7E}"/>
          </ac:spMkLst>
        </pc:spChg>
        <pc:spChg chg="mod ord">
          <ac:chgData name="Lauren Yearsley (2405414)" userId="S::2405414@student.uwtsd.ac.uk::62ab86de-c56f-4db9-ba11-f2e719569363" providerId="AD" clId="Web-{76085F3D-04BA-E00E-4DC5-17D81B620D86}" dt="2024-12-03T13:12:17.075" v="47"/>
          <ac:spMkLst>
            <pc:docMk/>
            <pc:sldMk cId="1941619646" sldId="317"/>
            <ac:spMk id="4" creationId="{C82CE1B8-1C92-D6D2-444B-652DB90E86D1}"/>
          </ac:spMkLst>
        </pc:spChg>
        <pc:spChg chg="mod ord">
          <ac:chgData name="Lauren Yearsley (2405414)" userId="S::2405414@student.uwtsd.ac.uk::62ab86de-c56f-4db9-ba11-f2e719569363" providerId="AD" clId="Web-{76085F3D-04BA-E00E-4DC5-17D81B620D86}" dt="2024-12-03T13:12:17.075" v="47"/>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4072101725" sldId="318"/>
        </pc:sldMkLst>
        <pc:spChg chg="mod ord">
          <ac:chgData name="Lauren Yearsley (2405414)" userId="S::2405414@student.uwtsd.ac.uk::62ab86de-c56f-4db9-ba11-f2e719569363" providerId="AD" clId="Web-{76085F3D-04BA-E00E-4DC5-17D81B620D86}" dt="2024-12-03T13:12:17.075" v="47"/>
          <ac:spMkLst>
            <pc:docMk/>
            <pc:sldMk cId="4072101725" sldId="318"/>
            <ac:spMk id="2" creationId="{AB69D854-FB65-0E93-CFE2-041F7C41DD24}"/>
          </ac:spMkLst>
        </pc:spChg>
        <pc:spChg chg="mod ord">
          <ac:chgData name="Lauren Yearsley (2405414)" userId="S::2405414@student.uwtsd.ac.uk::62ab86de-c56f-4db9-ba11-f2e719569363" providerId="AD" clId="Web-{76085F3D-04BA-E00E-4DC5-17D81B620D86}" dt="2024-12-03T13:12:17.075" v="47"/>
          <ac:spMkLst>
            <pc:docMk/>
            <pc:sldMk cId="4072101725" sldId="318"/>
            <ac:spMk id="3" creationId="{9443EC8A-1733-CCF7-081F-EB4667CB3285}"/>
          </ac:spMkLst>
        </pc:spChg>
        <pc:spChg chg="mod ord">
          <ac:chgData name="Lauren Yearsley (2405414)" userId="S::2405414@student.uwtsd.ac.uk::62ab86de-c56f-4db9-ba11-f2e719569363" providerId="AD" clId="Web-{76085F3D-04BA-E00E-4DC5-17D81B620D86}" dt="2024-12-03T13:12:17.075" v="47"/>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3969996159" sldId="319"/>
        </pc:sldMkLst>
        <pc:spChg chg="mod ord">
          <ac:chgData name="Lauren Yearsley (2405414)" userId="S::2405414@student.uwtsd.ac.uk::62ab86de-c56f-4db9-ba11-f2e719569363" providerId="AD" clId="Web-{76085F3D-04BA-E00E-4DC5-17D81B620D86}" dt="2024-12-03T13:12:17.075" v="47"/>
          <ac:spMkLst>
            <pc:docMk/>
            <pc:sldMk cId="3969996159" sldId="319"/>
            <ac:spMk id="2" creationId="{A913EEC9-16E3-6C86-97D0-A7EC7EA09CDA}"/>
          </ac:spMkLst>
        </pc:spChg>
        <pc:spChg chg="mod ord">
          <ac:chgData name="Lauren Yearsley (2405414)" userId="S::2405414@student.uwtsd.ac.uk::62ab86de-c56f-4db9-ba11-f2e719569363" providerId="AD" clId="Web-{76085F3D-04BA-E00E-4DC5-17D81B620D86}" dt="2024-12-03T13:12:17.075" v="47"/>
          <ac:spMkLst>
            <pc:docMk/>
            <pc:sldMk cId="3969996159" sldId="319"/>
            <ac:spMk id="4" creationId="{97DCC342-9FD1-7055-EAAC-008DC851B13F}"/>
          </ac:spMkLst>
        </pc:spChg>
        <pc:spChg chg="mod ord">
          <ac:chgData name="Lauren Yearsley (2405414)" userId="S::2405414@student.uwtsd.ac.uk::62ab86de-c56f-4db9-ba11-f2e719569363" providerId="AD" clId="Web-{76085F3D-04BA-E00E-4DC5-17D81B620D86}" dt="2024-12-03T13:12:17.075" v="47"/>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2498021601" sldId="321"/>
        </pc:sldMkLst>
        <pc:spChg chg="mod ord">
          <ac:chgData name="Lauren Yearsley (2405414)" userId="S::2405414@student.uwtsd.ac.uk::62ab86de-c56f-4db9-ba11-f2e719569363" providerId="AD" clId="Web-{76085F3D-04BA-E00E-4DC5-17D81B620D86}" dt="2024-12-03T13:12:17.075" v="47"/>
          <ac:spMkLst>
            <pc:docMk/>
            <pc:sldMk cId="2498021601" sldId="321"/>
            <ac:spMk id="2" creationId="{1DCFAD14-1AAA-8CDA-A49B-523FD6C66F35}"/>
          </ac:spMkLst>
        </pc:spChg>
        <pc:spChg chg="mod ord">
          <ac:chgData name="Lauren Yearsley (2405414)" userId="S::2405414@student.uwtsd.ac.uk::62ab86de-c56f-4db9-ba11-f2e719569363" providerId="AD" clId="Web-{76085F3D-04BA-E00E-4DC5-17D81B620D86}" dt="2024-12-03T13:12:17.075" v="47"/>
          <ac:spMkLst>
            <pc:docMk/>
            <pc:sldMk cId="2498021601" sldId="321"/>
            <ac:spMk id="12" creationId="{288BD9B8-D6A6-D55A-830D-4D3CC2DC3933}"/>
          </ac:spMkLst>
        </pc:spChg>
      </pc:sldChg>
      <pc:sldChg chg="addSp delSp modSp mod modClrScheme chgLayout">
        <pc:chgData name="Lauren Yearsley (2405414)" userId="S::2405414@student.uwtsd.ac.uk::62ab86de-c56f-4db9-ba11-f2e719569363" providerId="AD" clId="Web-{76085F3D-04BA-E00E-4DC5-17D81B620D86}" dt="2024-12-03T13:12:17.075" v="47"/>
        <pc:sldMkLst>
          <pc:docMk/>
          <pc:sldMk cId="1686213229" sldId="322"/>
        </pc:sldMkLst>
        <pc:spChg chg="mod ord">
          <ac:chgData name="Lauren Yearsley (2405414)" userId="S::2405414@student.uwtsd.ac.uk::62ab86de-c56f-4db9-ba11-f2e719569363" providerId="AD" clId="Web-{76085F3D-04BA-E00E-4DC5-17D81B620D86}" dt="2024-12-03T13:12:17.075" v="47"/>
          <ac:spMkLst>
            <pc:docMk/>
            <pc:sldMk cId="1686213229" sldId="322"/>
            <ac:spMk id="3" creationId="{AC21286A-7B29-3B58-1636-0F45723890AB}"/>
          </ac:spMkLst>
        </pc:spChg>
        <pc:spChg chg="add mod ord">
          <ac:chgData name="Lauren Yearsley (2405414)" userId="S::2405414@student.uwtsd.ac.uk::62ab86de-c56f-4db9-ba11-f2e719569363" providerId="AD" clId="Web-{76085F3D-04BA-E00E-4DC5-17D81B620D86}" dt="2024-12-03T13:12:17.075" v="47"/>
          <ac:spMkLst>
            <pc:docMk/>
            <pc:sldMk cId="1686213229" sldId="322"/>
            <ac:spMk id="6" creationId="{0182A448-E0EC-D4C2-37A6-F03F22122D97}"/>
          </ac:spMkLst>
        </pc:spChg>
      </pc:sldChg>
      <pc:sldMasterChg chg="del delSldLayout">
        <pc:chgData name="Lauren Yearsley (2405414)" userId="S::2405414@student.uwtsd.ac.uk::62ab86de-c56f-4db9-ba11-f2e719569363" providerId="AD" clId="Web-{76085F3D-04BA-E00E-4DC5-17D81B620D86}" dt="2024-12-03T13:12:17.075" v="47"/>
        <pc:sldMasterMkLst>
          <pc:docMk/>
          <pc:sldMasterMk cId="154833434" sldId="2147483650"/>
        </pc:sldMasterMkLst>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631799807" sldId="2147483651"/>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681789449" sldId="2147483653"/>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071868441" sldId="214748365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581182869" sldId="2147483657"/>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745005521" sldId="214748365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34670087" sldId="2147483659"/>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333964501" sldId="2147483663"/>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552850918" sldId="214748366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372898826" sldId="214748367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433189165" sldId="2147483680"/>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3116296531" sldId="2147483685"/>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686733275" sldId="214748368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3183620452" sldId="2147483687"/>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07104535" sldId="214748368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03958812" sldId="2147483689"/>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586650709" sldId="2147483691"/>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767508154" sldId="2147483692"/>
          </pc:sldLayoutMkLst>
        </pc:sldLayoutChg>
      </pc:sldMasterChg>
      <pc:sldMasterChg chg="add addSldLayout modSldLayout">
        <pc:chgData name="Lauren Yearsley (2405414)" userId="S::2405414@student.uwtsd.ac.uk::62ab86de-c56f-4db9-ba11-f2e719569363" providerId="AD" clId="Web-{76085F3D-04BA-E00E-4DC5-17D81B620D86}" dt="2024-12-03T13:12:17.075" v="47"/>
        <pc:sldMasterMkLst>
          <pc:docMk/>
          <pc:sldMasterMk cId="2458975788" sldId="2147483693"/>
        </pc:sldMasterMkLst>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18813197" sldId="214748369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274361832" sldId="214748369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923602732" sldId="214748369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596618767" sldId="214748369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626541" sldId="214748369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974152651" sldId="214748369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20416957" sldId="214748370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529972352" sldId="214748370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98648838" sldId="2147483702"/>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0677990" sldId="2147483703"/>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21890966" sldId="214748370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487733005" sldId="214748370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61835463" sldId="214748370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195556780" sldId="214748370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595718616" sldId="214748370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3450598" sldId="214748370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6572078" sldId="214748371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862369795" sldId="214748371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78105696" sldId="2147483712"/>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994881139" sldId="2147483713"/>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416186833" sldId="214748371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7424492" sldId="214748371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769900477" sldId="214748371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092008934" sldId="214748371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17935970" sldId="214748371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978879262" sldId="214748371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97273163" sldId="214748372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209984701" sldId="214748372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71051890" sldId="2147483722"/>
          </pc:sldLayoutMkLst>
        </pc:sldLayoutChg>
      </pc:sldMasterChg>
    </pc:docChg>
  </pc:docChgLst>
  <pc:docChgLst>
    <pc:chgData name="Lauren Yearsley (2405414)" userId="S::2405414@student.uwtsd.ac.uk::62ab86de-c56f-4db9-ba11-f2e719569363" providerId="AD" clId="Web-{2038A380-ED36-207A-27E5-D48310EB4A1D}"/>
    <pc:docChg chg="modSld sldOrd">
      <pc:chgData name="Lauren Yearsley (2405414)" userId="S::2405414@student.uwtsd.ac.uk::62ab86de-c56f-4db9-ba11-f2e719569363" providerId="AD" clId="Web-{2038A380-ED36-207A-27E5-D48310EB4A1D}" dt="2025-01-09T21:27:17.989" v="403"/>
      <pc:docMkLst>
        <pc:docMk/>
      </pc:docMkLst>
      <pc:sldChg chg="modSp ord">
        <pc:chgData name="Lauren Yearsley (2405414)" userId="S::2405414@student.uwtsd.ac.uk::62ab86de-c56f-4db9-ba11-f2e719569363" providerId="AD" clId="Web-{2038A380-ED36-207A-27E5-D48310EB4A1D}" dt="2025-01-09T20:59:26.849" v="14"/>
        <pc:sldMkLst>
          <pc:docMk/>
          <pc:sldMk cId="2906491918" sldId="307"/>
        </pc:sldMkLst>
        <pc:spChg chg="mod">
          <ac:chgData name="Lauren Yearsley (2405414)" userId="S::2405414@student.uwtsd.ac.uk::62ab86de-c56f-4db9-ba11-f2e719569363" providerId="AD" clId="Web-{2038A380-ED36-207A-27E5-D48310EB4A1D}" dt="2025-01-09T20:58:39.457" v="10" actId="14100"/>
          <ac:spMkLst>
            <pc:docMk/>
            <pc:sldMk cId="2906491918" sldId="307"/>
            <ac:spMk id="6" creationId="{92300A32-B966-C2B6-A69C-54BD2844A95C}"/>
          </ac:spMkLst>
        </pc:spChg>
        <pc:inkChg chg="mod">
          <ac:chgData name="Lauren Yearsley (2405414)" userId="S::2405414@student.uwtsd.ac.uk::62ab86de-c56f-4db9-ba11-f2e719569363" providerId="AD" clId="Web-{2038A380-ED36-207A-27E5-D48310EB4A1D}" dt="2025-01-09T20:58:55.410" v="11" actId="14100"/>
          <ac:inkMkLst>
            <pc:docMk/>
            <pc:sldMk cId="2906491918" sldId="307"/>
            <ac:inkMk id="2" creationId="{0DFCB73E-1ED8-ABF4-83C2-9D88325D1F95}"/>
          </ac:inkMkLst>
        </pc:inkChg>
      </pc:sldChg>
      <pc:sldChg chg="addSp delSp modSp">
        <pc:chgData name="Lauren Yearsley (2405414)" userId="S::2405414@student.uwtsd.ac.uk::62ab86de-c56f-4db9-ba11-f2e719569363" providerId="AD" clId="Web-{2038A380-ED36-207A-27E5-D48310EB4A1D}" dt="2025-01-09T21:27:17.989" v="403"/>
        <pc:sldMkLst>
          <pc:docMk/>
          <pc:sldMk cId="323169514" sldId="326"/>
        </pc:sldMkLst>
        <pc:spChg chg="add del mod">
          <ac:chgData name="Lauren Yearsley (2405414)" userId="S::2405414@student.uwtsd.ac.uk::62ab86de-c56f-4db9-ba11-f2e719569363" providerId="AD" clId="Web-{2038A380-ED36-207A-27E5-D48310EB4A1D}" dt="2025-01-09T21:20:59.744" v="26"/>
          <ac:spMkLst>
            <pc:docMk/>
            <pc:sldMk cId="323169514" sldId="326"/>
            <ac:spMk id="7" creationId="{04C0BDC8-A79B-EADA-2625-B95DB3F46A9F}"/>
          </ac:spMkLst>
        </pc:spChg>
        <pc:graphicFrameChg chg="mod modGraphic">
          <ac:chgData name="Lauren Yearsley (2405414)" userId="S::2405414@student.uwtsd.ac.uk::62ab86de-c56f-4db9-ba11-f2e719569363" providerId="AD" clId="Web-{2038A380-ED36-207A-27E5-D48310EB4A1D}" dt="2025-01-09T21:27:17.989" v="403"/>
          <ac:graphicFrameMkLst>
            <pc:docMk/>
            <pc:sldMk cId="323169514" sldId="326"/>
            <ac:graphicFrameMk id="3" creationId="{17990952-858B-7625-4AC8-3601182BDFC5}"/>
          </ac:graphicFrameMkLst>
        </pc:graphicFrameChg>
      </pc:sldChg>
    </pc:docChg>
  </pc:docChgLst>
  <pc:docChgLst>
    <pc:chgData name="Lauren Yearsley (2405414)" userId="S::2405414@student.uwtsd.ac.uk::62ab86de-c56f-4db9-ba11-f2e719569363" providerId="AD" clId="Web-{D054F324-AB66-A2AE-2D27-D8EABB4F284D}"/>
    <pc:docChg chg="addSld delSld modSld sldOrd addMainMaster delMainMaster">
      <pc:chgData name="Lauren Yearsley (2405414)" userId="S::2405414@student.uwtsd.ac.uk::62ab86de-c56f-4db9-ba11-f2e719569363" providerId="AD" clId="Web-{D054F324-AB66-A2AE-2D27-D8EABB4F284D}" dt="2024-12-13T21:49:35.514" v="2312" actId="20577"/>
      <pc:docMkLst>
        <pc:docMk/>
      </pc:docMkLst>
      <pc:sldChg chg="addSp delSp modSp mod modClrScheme chgLayout">
        <pc:chgData name="Lauren Yearsley (2405414)" userId="S::2405414@student.uwtsd.ac.uk::62ab86de-c56f-4db9-ba11-f2e719569363" providerId="AD" clId="Web-{D054F324-AB66-A2AE-2D27-D8EABB4F284D}" dt="2024-12-13T20:55:50.879" v="1951" actId="20577"/>
        <pc:sldMkLst>
          <pc:docMk/>
          <pc:sldMk cId="2952923800" sldId="281"/>
        </pc:sldMkLst>
        <pc:spChg chg="add mod">
          <ac:chgData name="Lauren Yearsley (2405414)" userId="S::2405414@student.uwtsd.ac.uk::62ab86de-c56f-4db9-ba11-f2e719569363" providerId="AD" clId="Web-{D054F324-AB66-A2AE-2D27-D8EABB4F284D}" dt="2024-12-13T20:54:20.454" v="1915" actId="20577"/>
          <ac:spMkLst>
            <pc:docMk/>
            <pc:sldMk cId="2952923800" sldId="281"/>
            <ac:spMk id="4" creationId="{C7C5A14D-6480-E410-81AC-374FD3A66679}"/>
          </ac:spMkLst>
        </pc:spChg>
        <pc:spChg chg="add mod">
          <ac:chgData name="Lauren Yearsley (2405414)" userId="S::2405414@student.uwtsd.ac.uk::62ab86de-c56f-4db9-ba11-f2e719569363" providerId="AD" clId="Web-{D054F324-AB66-A2AE-2D27-D8EABB4F284D}" dt="2024-12-13T20:55:50.879" v="1951" actId="20577"/>
          <ac:spMkLst>
            <pc:docMk/>
            <pc:sldMk cId="2952923800" sldId="281"/>
            <ac:spMk id="5" creationId="{25BC02A1-BA29-5D18-A999-03B3DA99DF41}"/>
          </ac:spMkLst>
        </pc:spChg>
      </pc:sldChg>
      <pc:sldChg chg="modSp mod modClrScheme chgLayout">
        <pc:chgData name="Lauren Yearsley (2405414)" userId="S::2405414@student.uwtsd.ac.uk::62ab86de-c56f-4db9-ba11-f2e719569363" providerId="AD" clId="Web-{D054F324-AB66-A2AE-2D27-D8EABB4F284D}" dt="2024-12-13T20:54:48.096" v="1921" actId="20577"/>
        <pc:sldMkLst>
          <pc:docMk/>
          <pc:sldMk cId="685681062" sldId="282"/>
        </pc:sldMkLst>
        <pc:spChg chg="mod ord">
          <ac:chgData name="Lauren Yearsley (2405414)" userId="S::2405414@student.uwtsd.ac.uk::62ab86de-c56f-4db9-ba11-f2e719569363" providerId="AD" clId="Web-{D054F324-AB66-A2AE-2D27-D8EABB4F284D}" dt="2024-12-13T20:54:48.096" v="1921" actId="20577"/>
          <ac:spMkLst>
            <pc:docMk/>
            <pc:sldMk cId="685681062" sldId="282"/>
            <ac:spMk id="2" creationId="{FD5E8954-9BCB-7FD9-A210-38DC54382D45}"/>
          </ac:spMkLst>
        </pc:spChg>
        <pc:spChg chg="mod ord">
          <ac:chgData name="Lauren Yearsley (2405414)" userId="S::2405414@student.uwtsd.ac.uk::62ab86de-c56f-4db9-ba11-f2e719569363" providerId="AD" clId="Web-{D054F324-AB66-A2AE-2D27-D8EABB4F284D}" dt="2024-12-13T20:54:43.533" v="1920" actId="20577"/>
          <ac:spMkLst>
            <pc:docMk/>
            <pc:sldMk cId="685681062" sldId="282"/>
            <ac:spMk id="3" creationId="{75111C33-898C-4414-4665-5136EB6FC126}"/>
          </ac:spMkLst>
        </pc:spChg>
        <pc:spChg chg="mod ord">
          <ac:chgData name="Lauren Yearsley (2405414)" userId="S::2405414@student.uwtsd.ac.uk::62ab86de-c56f-4db9-ba11-f2e719569363" providerId="AD" clId="Web-{D054F324-AB66-A2AE-2D27-D8EABB4F284D}" dt="2024-12-11T21:01:42.757" v="1180"/>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D054F324-AB66-A2AE-2D27-D8EABB4F284D}" dt="2024-12-13T21:31:18.537" v="2069" actId="14100"/>
        <pc:sldMkLst>
          <pc:docMk/>
          <pc:sldMk cId="1973173046" sldId="297"/>
        </pc:sldMkLst>
      </pc:sldChg>
      <pc:sldChg chg="modSp mod modClrScheme chgLayout">
        <pc:chgData name="Lauren Yearsley (2405414)" userId="S::2405414@student.uwtsd.ac.uk::62ab86de-c56f-4db9-ba11-f2e719569363" providerId="AD" clId="Web-{D054F324-AB66-A2AE-2D27-D8EABB4F284D}" dt="2024-12-11T21:01:42.757" v="1180"/>
        <pc:sldMkLst>
          <pc:docMk/>
          <pc:sldMk cId="3913219759" sldId="304"/>
        </pc:sldMkLst>
        <pc:spChg chg="mod ord">
          <ac:chgData name="Lauren Yearsley (2405414)" userId="S::2405414@student.uwtsd.ac.uk::62ab86de-c56f-4db9-ba11-f2e719569363" providerId="AD" clId="Web-{D054F324-AB66-A2AE-2D27-D8EABB4F284D}" dt="2024-12-11T21:01:42.757" v="1180"/>
          <ac:spMkLst>
            <pc:docMk/>
            <pc:sldMk cId="3913219759" sldId="304"/>
            <ac:spMk id="2" creationId="{13021072-4A77-DB4D-DF41-58EADB7DA94E}"/>
          </ac:spMkLst>
        </pc:spChg>
        <pc:spChg chg="mod ord">
          <ac:chgData name="Lauren Yearsley (2405414)" userId="S::2405414@student.uwtsd.ac.uk::62ab86de-c56f-4db9-ba11-f2e719569363" providerId="AD" clId="Web-{D054F324-AB66-A2AE-2D27-D8EABB4F284D}" dt="2024-12-11T21:01:42.757" v="1180"/>
          <ac:spMkLst>
            <pc:docMk/>
            <pc:sldMk cId="3913219759" sldId="304"/>
            <ac:spMk id="3" creationId="{D4D22962-3C7F-E480-5C35-7F4860A098E1}"/>
          </ac:spMkLst>
        </pc:spChg>
        <pc:spChg chg="mod ord">
          <ac:chgData name="Lauren Yearsley (2405414)" userId="S::2405414@student.uwtsd.ac.uk::62ab86de-c56f-4db9-ba11-f2e719569363" providerId="AD" clId="Web-{D054F324-AB66-A2AE-2D27-D8EABB4F284D}" dt="2024-12-11T21:01:42.757" v="1180"/>
          <ac:spMkLst>
            <pc:docMk/>
            <pc:sldMk cId="3913219759" sldId="304"/>
            <ac:spMk id="4" creationId="{18D5CFA2-4E67-F157-5FFD-A246307D41F7}"/>
          </ac:spMkLst>
        </pc:spChg>
      </pc:sldChg>
      <pc:sldChg chg="addSp delSp modSp mod modClrScheme chgLayout">
        <pc:chgData name="Lauren Yearsley (2405414)" userId="S::2405414@student.uwtsd.ac.uk::62ab86de-c56f-4db9-ba11-f2e719569363" providerId="AD" clId="Web-{D054F324-AB66-A2AE-2D27-D8EABB4F284D}" dt="2024-12-11T21:01:42.757" v="1180"/>
        <pc:sldMkLst>
          <pc:docMk/>
          <pc:sldMk cId="2906491918" sldId="307"/>
        </pc:sldMkLst>
        <pc:spChg chg="add mod">
          <ac:chgData name="Lauren Yearsley (2405414)" userId="S::2405414@student.uwtsd.ac.uk::62ab86de-c56f-4db9-ba11-f2e719569363" providerId="AD" clId="Web-{D054F324-AB66-A2AE-2D27-D8EABB4F284D}" dt="2024-12-11T19:18:23.651" v="55" actId="20577"/>
          <ac:spMkLst>
            <pc:docMk/>
            <pc:sldMk cId="2906491918" sldId="307"/>
            <ac:spMk id="3" creationId="{01414901-D1BE-F4E2-F5FE-C8F590B800EC}"/>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2202437675" sldId="312"/>
        </pc:sldMkLst>
        <pc:spChg chg="mod ord">
          <ac:chgData name="Lauren Yearsley (2405414)" userId="S::2405414@student.uwtsd.ac.uk::62ab86de-c56f-4db9-ba11-f2e719569363" providerId="AD" clId="Web-{D054F324-AB66-A2AE-2D27-D8EABB4F284D}" dt="2024-12-11T21:01:42.757" v="1180"/>
          <ac:spMkLst>
            <pc:docMk/>
            <pc:sldMk cId="2202437675" sldId="312"/>
            <ac:spMk id="2" creationId="{4207FF65-A536-F639-8591-ED024C223308}"/>
          </ac:spMkLst>
        </pc:spChg>
        <pc:spChg chg="mod ord">
          <ac:chgData name="Lauren Yearsley (2405414)" userId="S::2405414@student.uwtsd.ac.uk::62ab86de-c56f-4db9-ba11-f2e719569363" providerId="AD" clId="Web-{D054F324-AB66-A2AE-2D27-D8EABB4F284D}" dt="2024-12-11T21:01:42.757" v="1180"/>
          <ac:spMkLst>
            <pc:docMk/>
            <pc:sldMk cId="2202437675" sldId="312"/>
            <ac:spMk id="16" creationId="{C448C877-62E4-48BB-7AA9-1EE741197CA9}"/>
          </ac:spMkLst>
        </pc:spChg>
      </pc:sldChg>
      <pc:sldChg chg="addSp delSp modSp mod ord setBg modClrScheme chgLayout">
        <pc:chgData name="Lauren Yearsley (2405414)" userId="S::2405414@student.uwtsd.ac.uk::62ab86de-c56f-4db9-ba11-f2e719569363" providerId="AD" clId="Web-{D054F324-AB66-A2AE-2D27-D8EABB4F284D}" dt="2024-12-13T21:49:35.514" v="2312" actId="20577"/>
        <pc:sldMkLst>
          <pc:docMk/>
          <pc:sldMk cId="1131718056" sldId="314"/>
        </pc:sldMkLst>
        <pc:spChg chg="add mod">
          <ac:chgData name="Lauren Yearsley (2405414)" userId="S::2405414@student.uwtsd.ac.uk::62ab86de-c56f-4db9-ba11-f2e719569363" providerId="AD" clId="Web-{D054F324-AB66-A2AE-2D27-D8EABB4F284D}" dt="2024-12-13T21:25:32.853" v="2005"/>
          <ac:spMkLst>
            <pc:docMk/>
            <pc:sldMk cId="1131718056" sldId="314"/>
            <ac:spMk id="2" creationId="{91D2EB3C-3B16-3AE2-DB72-DBD185892927}"/>
          </ac:spMkLst>
        </pc:spChg>
        <pc:spChg chg="mod ord">
          <ac:chgData name="Lauren Yearsley (2405414)" userId="S::2405414@student.uwtsd.ac.uk::62ab86de-c56f-4db9-ba11-f2e719569363" providerId="AD" clId="Web-{D054F324-AB66-A2AE-2D27-D8EABB4F284D}" dt="2024-12-13T21:25:32.853" v="2005"/>
          <ac:spMkLst>
            <pc:docMk/>
            <pc:sldMk cId="1131718056" sldId="314"/>
            <ac:spMk id="3" creationId="{370AEC4F-E711-8552-9C34-82C1514A1E37}"/>
          </ac:spMkLst>
        </pc:spChg>
        <pc:spChg chg="mod ord">
          <ac:chgData name="Lauren Yearsley (2405414)" userId="S::2405414@student.uwtsd.ac.uk::62ab86de-c56f-4db9-ba11-f2e719569363" providerId="AD" clId="Web-{D054F324-AB66-A2AE-2D27-D8EABB4F284D}" dt="2024-12-13T21:49:35.514" v="2312" actId="20577"/>
          <ac:spMkLst>
            <pc:docMk/>
            <pc:sldMk cId="1131718056" sldId="314"/>
            <ac:spMk id="4" creationId="{BDDD6BDC-E008-6AB7-55A1-46ED9BCF054F}"/>
          </ac:spMkLst>
        </pc:spChg>
        <pc:picChg chg="add mod">
          <ac:chgData name="Lauren Yearsley (2405414)" userId="S::2405414@student.uwtsd.ac.uk::62ab86de-c56f-4db9-ba11-f2e719569363" providerId="AD" clId="Web-{D054F324-AB66-A2AE-2D27-D8EABB4F284D}" dt="2024-12-13T21:25:32.853" v="2005"/>
          <ac:picMkLst>
            <pc:docMk/>
            <pc:sldMk cId="1131718056" sldId="314"/>
            <ac:picMk id="6" creationId="{6F175AF7-9DB0-10C6-21C4-C2FAEA945B5B}"/>
          </ac:picMkLst>
        </pc:picChg>
      </pc:sldChg>
      <pc:sldChg chg="delSp modSp mod modClrScheme chgLayout">
        <pc:chgData name="Lauren Yearsley (2405414)" userId="S::2405414@student.uwtsd.ac.uk::62ab86de-c56f-4db9-ba11-f2e719569363" providerId="AD" clId="Web-{D054F324-AB66-A2AE-2D27-D8EABB4F284D}" dt="2024-12-13T20:43:09.574" v="1787" actId="20577"/>
        <pc:sldMkLst>
          <pc:docMk/>
          <pc:sldMk cId="2468595790" sldId="315"/>
        </pc:sldMkLst>
        <pc:spChg chg="mod ord">
          <ac:chgData name="Lauren Yearsley (2405414)" userId="S::2405414@student.uwtsd.ac.uk::62ab86de-c56f-4db9-ba11-f2e719569363" providerId="AD" clId="Web-{D054F324-AB66-A2AE-2D27-D8EABB4F284D}" dt="2024-12-13T20:41:33.915" v="1785" actId="20577"/>
          <ac:spMkLst>
            <pc:docMk/>
            <pc:sldMk cId="2468595790" sldId="315"/>
            <ac:spMk id="2" creationId="{B28A34A6-22BC-27A4-2C79-EE98A4943B14}"/>
          </ac:spMkLst>
        </pc:spChg>
        <pc:spChg chg="mod ord">
          <ac:chgData name="Lauren Yearsley (2405414)" userId="S::2405414@student.uwtsd.ac.uk::62ab86de-c56f-4db9-ba11-f2e719569363" providerId="AD" clId="Web-{D054F324-AB66-A2AE-2D27-D8EABB4F284D}" dt="2024-12-11T21:01:42.757" v="1180"/>
          <ac:spMkLst>
            <pc:docMk/>
            <pc:sldMk cId="2468595790" sldId="315"/>
            <ac:spMk id="3" creationId="{7267C004-8B72-C872-98FB-00A2A584D055}"/>
          </ac:spMkLst>
        </pc:spChg>
      </pc:sldChg>
      <pc:sldChg chg="modSp mod modClrScheme chgLayout">
        <pc:chgData name="Lauren Yearsley (2405414)" userId="S::2405414@student.uwtsd.ac.uk::62ab86de-c56f-4db9-ba11-f2e719569363" providerId="AD" clId="Web-{D054F324-AB66-A2AE-2D27-D8EABB4F284D}" dt="2024-12-13T13:11:33.730" v="1197" actId="20577"/>
        <pc:sldMkLst>
          <pc:docMk/>
          <pc:sldMk cId="1941619646" sldId="317"/>
        </pc:sldMkLst>
        <pc:spChg chg="mod ord">
          <ac:chgData name="Lauren Yearsley (2405414)" userId="S::2405414@student.uwtsd.ac.uk::62ab86de-c56f-4db9-ba11-f2e719569363" providerId="AD" clId="Web-{D054F324-AB66-A2AE-2D27-D8EABB4F284D}" dt="2024-12-13T13:11:33.730" v="1197" actId="20577"/>
          <ac:spMkLst>
            <pc:docMk/>
            <pc:sldMk cId="1941619646" sldId="317"/>
            <ac:spMk id="3" creationId="{3D55F2D4-C20E-BEBC-1CCF-4449B0456A7E}"/>
          </ac:spMkLst>
        </pc:spChg>
        <pc:spChg chg="mod ord">
          <ac:chgData name="Lauren Yearsley (2405414)" userId="S::2405414@student.uwtsd.ac.uk::62ab86de-c56f-4db9-ba11-f2e719569363" providerId="AD" clId="Web-{D054F324-AB66-A2AE-2D27-D8EABB4F284D}" dt="2024-12-11T21:01:42.757" v="1180"/>
          <ac:spMkLst>
            <pc:docMk/>
            <pc:sldMk cId="1941619646" sldId="317"/>
            <ac:spMk id="4" creationId="{C82CE1B8-1C92-D6D2-444B-652DB90E86D1}"/>
          </ac:spMkLst>
        </pc:spChg>
        <pc:spChg chg="mod ord">
          <ac:chgData name="Lauren Yearsley (2405414)" userId="S::2405414@student.uwtsd.ac.uk::62ab86de-c56f-4db9-ba11-f2e719569363" providerId="AD" clId="Web-{D054F324-AB66-A2AE-2D27-D8EABB4F284D}" dt="2024-12-13T13:11:27.386" v="1195" actId="20577"/>
          <ac:spMkLst>
            <pc:docMk/>
            <pc:sldMk cId="1941619646" sldId="317"/>
            <ac:spMk id="14" creationId="{749C7CD1-A9AA-49E3-6734-AD9546F2DF5B}"/>
          </ac:spMkLst>
        </pc:spChg>
      </pc:sldChg>
      <pc:sldChg chg="addSp delSp modSp mod modClrScheme chgLayout">
        <pc:chgData name="Lauren Yearsley (2405414)" userId="S::2405414@student.uwtsd.ac.uk::62ab86de-c56f-4db9-ba11-f2e719569363" providerId="AD" clId="Web-{D054F324-AB66-A2AE-2D27-D8EABB4F284D}" dt="2024-12-13T20:31:49.693" v="1721" actId="20577"/>
        <pc:sldMkLst>
          <pc:docMk/>
          <pc:sldMk cId="4072101725" sldId="318"/>
        </pc:sldMkLst>
        <pc:spChg chg="mod ord">
          <ac:chgData name="Lauren Yearsley (2405414)" userId="S::2405414@student.uwtsd.ac.uk::62ab86de-c56f-4db9-ba11-f2e719569363" providerId="AD" clId="Web-{D054F324-AB66-A2AE-2D27-D8EABB4F284D}" dt="2024-12-11T21:01:42.757" v="1180"/>
          <ac:spMkLst>
            <pc:docMk/>
            <pc:sldMk cId="4072101725" sldId="318"/>
            <ac:spMk id="2" creationId="{AB69D854-FB65-0E93-CFE2-041F7C41DD24}"/>
          </ac:spMkLst>
        </pc:spChg>
        <pc:spChg chg="mod ord">
          <ac:chgData name="Lauren Yearsley (2405414)" userId="S::2405414@student.uwtsd.ac.uk::62ab86de-c56f-4db9-ba11-f2e719569363" providerId="AD" clId="Web-{D054F324-AB66-A2AE-2D27-D8EABB4F284D}" dt="2024-12-13T20:30:54.895" v="1715" actId="20577"/>
          <ac:spMkLst>
            <pc:docMk/>
            <pc:sldMk cId="4072101725" sldId="318"/>
            <ac:spMk id="3" creationId="{9443EC8A-1733-CCF7-081F-EB4667CB3285}"/>
          </ac:spMkLst>
        </pc:spChg>
        <pc:spChg chg="mod ord">
          <ac:chgData name="Lauren Yearsley (2405414)" userId="S::2405414@student.uwtsd.ac.uk::62ab86de-c56f-4db9-ba11-f2e719569363" providerId="AD" clId="Web-{D054F324-AB66-A2AE-2D27-D8EABB4F284D}" dt="2024-12-13T20:31:49.693" v="1721" actId="20577"/>
          <ac:spMkLst>
            <pc:docMk/>
            <pc:sldMk cId="4072101725" sldId="318"/>
            <ac:spMk id="4" creationId="{ACE55D3D-AA24-CF53-6679-29B3C83F7646}"/>
          </ac:spMkLst>
        </pc:spChg>
      </pc:sldChg>
      <pc:sldChg chg="addSp delSp modSp mod modClrScheme chgLayout">
        <pc:chgData name="Lauren Yearsley (2405414)" userId="S::2405414@student.uwtsd.ac.uk::62ab86de-c56f-4db9-ba11-f2e719569363" providerId="AD" clId="Web-{D054F324-AB66-A2AE-2D27-D8EABB4F284D}" dt="2024-12-13T13:11:46.247" v="1200"/>
        <pc:sldMkLst>
          <pc:docMk/>
          <pc:sldMk cId="3969996159" sldId="319"/>
        </pc:sldMkLst>
        <pc:spChg chg="mod ord">
          <ac:chgData name="Lauren Yearsley (2405414)" userId="S::2405414@student.uwtsd.ac.uk::62ab86de-c56f-4db9-ba11-f2e719569363" providerId="AD" clId="Web-{D054F324-AB66-A2AE-2D27-D8EABB4F284D}" dt="2024-12-11T21:01:42.757" v="1180"/>
          <ac:spMkLst>
            <pc:docMk/>
            <pc:sldMk cId="3969996159" sldId="319"/>
            <ac:spMk id="2" creationId="{A913EEC9-16E3-6C86-97D0-A7EC7EA09CDA}"/>
          </ac:spMkLst>
        </pc:spChg>
        <pc:spChg chg="mod ord">
          <ac:chgData name="Lauren Yearsley (2405414)" userId="S::2405414@student.uwtsd.ac.uk::62ab86de-c56f-4db9-ba11-f2e719569363" providerId="AD" clId="Web-{D054F324-AB66-A2AE-2D27-D8EABB4F284D}" dt="2024-12-13T13:11:43.090" v="1198" actId="20577"/>
          <ac:spMkLst>
            <pc:docMk/>
            <pc:sldMk cId="3969996159" sldId="319"/>
            <ac:spMk id="4" creationId="{97DCC342-9FD1-7055-EAAC-008DC851B13F}"/>
          </ac:spMkLst>
        </pc:spChg>
        <pc:spChg chg="mod ord">
          <ac:chgData name="Lauren Yearsley (2405414)" userId="S::2405414@student.uwtsd.ac.uk::62ab86de-c56f-4db9-ba11-f2e719569363" providerId="AD" clId="Web-{D054F324-AB66-A2AE-2D27-D8EABB4F284D}" dt="2024-12-13T13:11:45.278" v="1199" actId="20577"/>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2498021601" sldId="321"/>
        </pc:sldMkLst>
        <pc:spChg chg="mod ord">
          <ac:chgData name="Lauren Yearsley (2405414)" userId="S::2405414@student.uwtsd.ac.uk::62ab86de-c56f-4db9-ba11-f2e719569363" providerId="AD" clId="Web-{D054F324-AB66-A2AE-2D27-D8EABB4F284D}" dt="2024-12-11T21:01:42.757" v="1180"/>
          <ac:spMkLst>
            <pc:docMk/>
            <pc:sldMk cId="2498021601" sldId="321"/>
            <ac:spMk id="2" creationId="{1DCFAD14-1AAA-8CDA-A49B-523FD6C66F35}"/>
          </ac:spMkLst>
        </pc:spChg>
        <pc:spChg chg="mod ord">
          <ac:chgData name="Lauren Yearsley (2405414)" userId="S::2405414@student.uwtsd.ac.uk::62ab86de-c56f-4db9-ba11-f2e719569363" providerId="AD" clId="Web-{D054F324-AB66-A2AE-2D27-D8EABB4F284D}" dt="2024-12-11T21:01:42.757" v="1180"/>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1686213229" sldId="322"/>
        </pc:sldMkLst>
        <pc:spChg chg="mod ord">
          <ac:chgData name="Lauren Yearsley (2405414)" userId="S::2405414@student.uwtsd.ac.uk::62ab86de-c56f-4db9-ba11-f2e719569363" providerId="AD" clId="Web-{D054F324-AB66-A2AE-2D27-D8EABB4F284D}" dt="2024-12-11T21:01:42.757" v="1180"/>
          <ac:spMkLst>
            <pc:docMk/>
            <pc:sldMk cId="1686213229" sldId="322"/>
            <ac:spMk id="3" creationId="{AC21286A-7B29-3B58-1636-0F45723890AB}"/>
          </ac:spMkLst>
        </pc:spChg>
        <pc:spChg chg="mod ord">
          <ac:chgData name="Lauren Yearsley (2405414)" userId="S::2405414@student.uwtsd.ac.uk::62ab86de-c56f-4db9-ba11-f2e719569363" providerId="AD" clId="Web-{D054F324-AB66-A2AE-2D27-D8EABB4F284D}" dt="2024-12-11T21:01:42.757" v="1180"/>
          <ac:spMkLst>
            <pc:docMk/>
            <pc:sldMk cId="1686213229" sldId="322"/>
            <ac:spMk id="6" creationId="{0182A448-E0EC-D4C2-37A6-F03F22122D97}"/>
          </ac:spMkLst>
        </pc:spChg>
      </pc:sldChg>
      <pc:sldChg chg="new del">
        <pc:chgData name="Lauren Yearsley (2405414)" userId="S::2405414@student.uwtsd.ac.uk::62ab86de-c56f-4db9-ba11-f2e719569363" providerId="AD" clId="Web-{D054F324-AB66-A2AE-2D27-D8EABB4F284D}" dt="2024-12-13T20:49:39.227" v="1863"/>
        <pc:sldMkLst>
          <pc:docMk/>
          <pc:sldMk cId="2083906373" sldId="323"/>
        </pc:sldMkLst>
      </pc:sldChg>
      <pc:sldChg chg="addSp delSp modSp add ord replId">
        <pc:chgData name="Lauren Yearsley (2405414)" userId="S::2405414@student.uwtsd.ac.uk::62ab86de-c56f-4db9-ba11-f2e719569363" providerId="AD" clId="Web-{D054F324-AB66-A2AE-2D27-D8EABB4F284D}" dt="2024-12-13T20:51:41.825" v="1885"/>
        <pc:sldMkLst>
          <pc:docMk/>
          <pc:sldMk cId="2241394684" sldId="324"/>
        </pc:sldMkLst>
      </pc:sldChg>
      <pc:sldChg chg="modSp add replId">
        <pc:chgData name="Lauren Yearsley (2405414)" userId="S::2405414@student.uwtsd.ac.uk::62ab86de-c56f-4db9-ba11-f2e719569363" providerId="AD" clId="Web-{D054F324-AB66-A2AE-2D27-D8EABB4F284D}" dt="2024-12-13T20:50:47.729" v="1882" actId="20577"/>
        <pc:sldMkLst>
          <pc:docMk/>
          <pc:sldMk cId="2728071013" sldId="325"/>
        </pc:sldMkLst>
      </pc:sldChg>
      <pc:sldMasterChg chg="del delSldLayout">
        <pc:chgData name="Lauren Yearsley (2405414)" userId="S::2405414@student.uwtsd.ac.uk::62ab86de-c56f-4db9-ba11-f2e719569363" providerId="AD" clId="Web-{D054F324-AB66-A2AE-2D27-D8EABB4F284D}" dt="2024-12-11T21:00:49.504" v="1173"/>
        <pc:sldMasterMkLst>
          <pc:docMk/>
          <pc:sldMasterMk cId="2458975788" sldId="2147483693"/>
        </pc:sldMasterMkLst>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18813197" sldId="214748369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274361832" sldId="214748369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923602732" sldId="214748369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596618767" sldId="214748369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626541" sldId="214748369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974152651" sldId="214748369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20416957" sldId="214748370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529972352" sldId="214748370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98648838" sldId="2147483702"/>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0677990" sldId="2147483703"/>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21890966" sldId="214748370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487733005" sldId="214748370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61835463" sldId="214748370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195556780" sldId="214748370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595718616" sldId="214748370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3450598" sldId="214748370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6572078" sldId="214748371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862369795" sldId="214748371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78105696" sldId="2147483712"/>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994881139" sldId="2147483713"/>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416186833" sldId="214748371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7424492" sldId="214748371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769900477" sldId="214748371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092008934" sldId="214748371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17935970" sldId="214748371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978879262" sldId="214748371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97273163" sldId="214748372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209984701" sldId="214748372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71051890" sldId="2147483722"/>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0:56.973" v="1174"/>
        <pc:sldMasterMkLst>
          <pc:docMk/>
          <pc:sldMasterMk cId="2730491341" sldId="2147483723"/>
        </pc:sldMasterMkLst>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471842407" sldId="214748372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373656547" sldId="214748372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98112200" sldId="2147483726"/>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299005790" sldId="2147483727"/>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517118720" sldId="2147483728"/>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670825329" sldId="2147483729"/>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67240896" sldId="2147483730"/>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657258378" sldId="2147483731"/>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387558625" sldId="2147483732"/>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362809815" sldId="2147483733"/>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089380382" sldId="214748373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662416734" sldId="214748373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450645289" sldId="2147483736"/>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979139182" sldId="2147483737"/>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62993309" sldId="2147483738"/>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315188755" sldId="2147483739"/>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006069480" sldId="2147483740"/>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63333113" sldId="2147483741"/>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464421231" sldId="2147483742"/>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607338031" sldId="2147483743"/>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628330543" sldId="214748374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23537117" sldId="214748374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409727" sldId="214748374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06.130" v="1175"/>
        <pc:sldMasterMkLst>
          <pc:docMk/>
          <pc:sldMasterMk cId="2230527064" sldId="2147483747"/>
        </pc:sldMasterMkLst>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936593262" sldId="214748374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400516361" sldId="214748374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134173570" sldId="214748375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49785341" sldId="214748375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80305947" sldId="214748375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353222013" sldId="214748375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174542728" sldId="214748375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233283790" sldId="214748375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652230487" sldId="2147483756"/>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30572674" sldId="2147483757"/>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125046104" sldId="214748375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42265955" sldId="214748375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72713843" sldId="214748376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24886208" sldId="214748376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699470177" sldId="214748376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173843446" sldId="214748376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22015134" sldId="214748376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907273449" sldId="214748376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488757180" sldId="2147483766"/>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04466314" sldId="2147483767"/>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341273471" sldId="214748376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587212192" sldId="214748376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006860996" sldId="214748377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93073222" sldId="214748377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978759865" sldId="214748377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256646887" sldId="214748377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043155573" sldId="214748377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012196017" sldId="214748377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871546919" sldId="214748377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15.380" v="1176"/>
        <pc:sldMasterMkLst>
          <pc:docMk/>
          <pc:sldMasterMk cId="1334498115" sldId="2147483777"/>
        </pc:sldMasterMkLst>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639202156" sldId="214748377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690591100" sldId="214748377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403974341" sldId="214748378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171683990" sldId="214748378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115317494" sldId="214748378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513923852" sldId="214748378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536382992" sldId="214748378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514663033" sldId="214748378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432781313" sldId="2147483786"/>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516635994" sldId="2147483787"/>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86339691" sldId="214748378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6398906" sldId="214748378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054559694" sldId="214748379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75336265" sldId="214748379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72638393" sldId="214748379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92924949" sldId="214748379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130962811" sldId="214748379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11786486" sldId="214748379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375428639" sldId="2147483796"/>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245654085" sldId="2147483797"/>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90971489" sldId="214748379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349651616" sldId="214748379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847195287" sldId="214748380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4073170879" sldId="214748380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895223362" sldId="214748380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78784372" sldId="214748380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719796957" sldId="214748380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454023435" sldId="214748380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88583880" sldId="214748380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20.834" v="1177"/>
        <pc:sldMasterMkLst>
          <pc:docMk/>
          <pc:sldMasterMk cId="4085628775" sldId="2147483807"/>
        </pc:sldMasterMkLst>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907933358" sldId="214748380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599896267" sldId="214748380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894758037" sldId="214748381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898320628" sldId="214748381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736827364" sldId="214748381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826689212" sldId="214748381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26697309" sldId="214748381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625616547" sldId="2147483815"/>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782369850" sldId="2147483816"/>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796767594" sldId="2147483817"/>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439183691" sldId="214748381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546703180" sldId="214748381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982786935" sldId="214748382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650798485" sldId="214748382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973483179" sldId="214748382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163992586" sldId="214748382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43429283" sldId="214748382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352954336" sldId="2147483825"/>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436677229" sldId="2147483826"/>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417016164" sldId="2147483827"/>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020551704" sldId="214748382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639785039" sldId="214748382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86137933" sldId="214748383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737711044" sldId="214748383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053770678" sldId="214748383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40185814" sldId="214748383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243734841" sldId="214748383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665109781" sldId="2147483835"/>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25.116" v="1178"/>
        <pc:sldMasterMkLst>
          <pc:docMk/>
          <pc:sldMasterMk cId="2760452001" sldId="2147483836"/>
        </pc:sldMasterMkLst>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450616607" sldId="214748383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829678056" sldId="214748383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639799787" sldId="214748383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558562036" sldId="214748384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025215679" sldId="214748384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555332059" sldId="214748384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108894972" sldId="214748384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771285236" sldId="2147483844"/>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03326237" sldId="2147483845"/>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061033113" sldId="2147483846"/>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7705459" sldId="214748384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566179334" sldId="214748384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003569877" sldId="214748384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51686137" sldId="214748385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259021966" sldId="214748385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828554464" sldId="214748385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751178171" sldId="214748385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897309742" sldId="2147483854"/>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379233009" sldId="2147483855"/>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22672956" sldId="2147483856"/>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59258098" sldId="214748385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236691389" sldId="214748385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309609842" sldId="214748385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790085854" sldId="214748386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780600264" sldId="214748386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678652243" sldId="214748386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218720658" sldId="214748386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714771381" sldId="2147483864"/>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35.538" v="1179"/>
        <pc:sldMasterMkLst>
          <pc:docMk/>
          <pc:sldMasterMk cId="3899294260" sldId="2147483865"/>
        </pc:sldMasterMkLst>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550563267" sldId="214748386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170254849" sldId="214748386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582229164" sldId="214748386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132792896" sldId="214748386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521100377" sldId="214748387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653888438" sldId="214748387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384520561" sldId="214748387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30151290" sldId="2147483873"/>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641378803" sldId="2147483874"/>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355385980" sldId="2147483875"/>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672816302" sldId="214748387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05663487" sldId="214748387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828189621" sldId="214748387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562025389" sldId="214748387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46627088" sldId="214748388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766014639" sldId="214748388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25789487" sldId="214748388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16167247" sldId="2147483883"/>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832760942" sldId="2147483884"/>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634777165" sldId="2147483885"/>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063593694" sldId="214748388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85902314" sldId="214748388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148712342" sldId="214748388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464909071" sldId="214748388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12887845" sldId="214748389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560729093" sldId="214748389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059631023" sldId="214748389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508398741" sldId="2147483893"/>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42.757" v="1180"/>
        <pc:sldMasterMkLst>
          <pc:docMk/>
          <pc:sldMasterMk cId="3338999052" sldId="2147483894"/>
        </pc:sldMasterMkLst>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686119112" sldId="214748389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054987288" sldId="214748389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3448492" sldId="2147483897"/>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18257513" sldId="2147483898"/>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705822939" sldId="2147483899"/>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787851357" sldId="2147483900"/>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547899757" sldId="2147483901"/>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384277240" sldId="2147483902"/>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623079410" sldId="2147483903"/>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657947164" sldId="2147483904"/>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640037479" sldId="214748390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867616276" sldId="214748390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087657628" sldId="2147483907"/>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167203088" sldId="2147483908"/>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023572166" sldId="2147483909"/>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751167313" sldId="2147483910"/>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170535024" sldId="2147483911"/>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50919867" sldId="2147483912"/>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990337066" sldId="2147483913"/>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576020734" sldId="2147483914"/>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4094000501" sldId="214748391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4252216404" sldId="214748391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444742180" sldId="2147483917"/>
          </pc:sldLayoutMkLst>
        </pc:sldLayoutChg>
      </pc:sldMasterChg>
      <pc:sldMasterChg chg="add addSldLayout modSldLayout">
        <pc:chgData name="Lauren Yearsley (2405414)" userId="S::2405414@student.uwtsd.ac.uk::62ab86de-c56f-4db9-ba11-f2e719569363" providerId="AD" clId="Web-{D054F324-AB66-A2AE-2D27-D8EABB4F284D}" dt="2024-12-11T21:01:42.757" v="1180"/>
        <pc:sldMasterMkLst>
          <pc:docMk/>
          <pc:sldMasterMk cId="3909620354" sldId="2147483918"/>
        </pc:sldMasterMkLst>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188801621" sldId="214748391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747872294" sldId="214748392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402060992" sldId="2147483921"/>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07909744" sldId="2147483922"/>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96462021" sldId="2147483923"/>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802511053" sldId="2147483924"/>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36723478" sldId="2147483925"/>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728755103" sldId="2147483926"/>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460250861" sldId="2147483927"/>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31154946" sldId="2147483928"/>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59952180" sldId="214748392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428980558" sldId="214748393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52313479" sldId="2147483931"/>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221783396" sldId="2147483932"/>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473002407" sldId="2147483933"/>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185158427" sldId="2147483934"/>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768536969" sldId="2147483935"/>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703696829" sldId="2147483936"/>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937385059" sldId="2147483937"/>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293365185" sldId="2147483938"/>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320410791" sldId="214748393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360175618" sldId="214748394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4213581066" sldId="2147483941"/>
          </pc:sldLayoutMkLst>
        </pc:sldLayoutChg>
      </pc:sldMasterChg>
    </pc:docChg>
  </pc:docChgLst>
  <pc:docChgLst>
    <pc:chgData name="Elizabeth Halls" userId="S::elizabeth.halls@uwtsd.ac.uk::dde1d3aa-8670-4174-8d7c-d5fe36b3585c" providerId="AD" clId="Web-{0E11766E-2535-8B34-9F91-593166E6E475}"/>
    <pc:docChg chg="modSld">
      <pc:chgData name="Elizabeth Halls" userId="S::elizabeth.halls@uwtsd.ac.uk::dde1d3aa-8670-4174-8d7c-d5fe36b3585c" providerId="AD" clId="Web-{0E11766E-2535-8B34-9F91-593166E6E475}" dt="2024-12-20T12:33:36.610" v="172" actId="20577"/>
      <pc:docMkLst>
        <pc:docMk/>
      </pc:docMkLst>
      <pc:sldChg chg="modSp">
        <pc:chgData name="Elizabeth Halls" userId="S::elizabeth.halls@uwtsd.ac.uk::dde1d3aa-8670-4174-8d7c-d5fe36b3585c" providerId="AD" clId="Web-{0E11766E-2535-8B34-9F91-593166E6E475}" dt="2024-12-20T12:21:01.738" v="57" actId="20577"/>
        <pc:sldMkLst>
          <pc:docMk/>
          <pc:sldMk cId="2952923800" sldId="281"/>
        </pc:sldMkLst>
        <pc:spChg chg="mod">
          <ac:chgData name="Elizabeth Halls" userId="S::elizabeth.halls@uwtsd.ac.uk::dde1d3aa-8670-4174-8d7c-d5fe36b3585c" providerId="AD" clId="Web-{0E11766E-2535-8B34-9F91-593166E6E475}" dt="2024-12-20T12:20:31.033" v="53" actId="20577"/>
          <ac:spMkLst>
            <pc:docMk/>
            <pc:sldMk cId="2952923800" sldId="281"/>
            <ac:spMk id="4" creationId="{C7C5A14D-6480-E410-81AC-374FD3A66679}"/>
          </ac:spMkLst>
        </pc:spChg>
        <pc:spChg chg="mod">
          <ac:chgData name="Elizabeth Halls" userId="S::elizabeth.halls@uwtsd.ac.uk::dde1d3aa-8670-4174-8d7c-d5fe36b3585c" providerId="AD" clId="Web-{0E11766E-2535-8B34-9F91-593166E6E475}" dt="2024-12-20T12:21:01.738" v="57" actId="20577"/>
          <ac:spMkLst>
            <pc:docMk/>
            <pc:sldMk cId="2952923800" sldId="281"/>
            <ac:spMk id="5" creationId="{25BC02A1-BA29-5D18-A999-03B3DA99DF41}"/>
          </ac:spMkLst>
        </pc:spChg>
      </pc:sldChg>
      <pc:sldChg chg="modSp">
        <pc:chgData name="Elizabeth Halls" userId="S::elizabeth.halls@uwtsd.ac.uk::dde1d3aa-8670-4174-8d7c-d5fe36b3585c" providerId="AD" clId="Web-{0E11766E-2535-8B34-9F91-593166E6E475}" dt="2024-12-20T12:33:36.610" v="172" actId="20577"/>
        <pc:sldMkLst>
          <pc:docMk/>
          <pc:sldMk cId="1131718056" sldId="314"/>
        </pc:sldMkLst>
        <pc:spChg chg="mod">
          <ac:chgData name="Elizabeth Halls" userId="S::elizabeth.halls@uwtsd.ac.uk::dde1d3aa-8670-4174-8d7c-d5fe36b3585c" providerId="AD" clId="Web-{0E11766E-2535-8B34-9F91-593166E6E475}" dt="2024-12-20T12:26:44.516" v="102" actId="20577"/>
          <ac:spMkLst>
            <pc:docMk/>
            <pc:sldMk cId="1131718056" sldId="314"/>
            <ac:spMk id="2" creationId="{91D2EB3C-3B16-3AE2-DB72-DBD185892927}"/>
          </ac:spMkLst>
        </pc:spChg>
        <pc:spChg chg="mod">
          <ac:chgData name="Elizabeth Halls" userId="S::elizabeth.halls@uwtsd.ac.uk::dde1d3aa-8670-4174-8d7c-d5fe36b3585c" providerId="AD" clId="Web-{0E11766E-2535-8B34-9F91-593166E6E475}" dt="2024-12-20T12:33:36.610" v="172" actId="20577"/>
          <ac:spMkLst>
            <pc:docMk/>
            <pc:sldMk cId="1131718056" sldId="314"/>
            <ac:spMk id="4" creationId="{BDDD6BDC-E008-6AB7-55A1-46ED9BCF054F}"/>
          </ac:spMkLst>
        </pc:spChg>
      </pc:sldChg>
      <pc:sldChg chg="modSp">
        <pc:chgData name="Elizabeth Halls" userId="S::elizabeth.halls@uwtsd.ac.uk::dde1d3aa-8670-4174-8d7c-d5fe36b3585c" providerId="AD" clId="Web-{0E11766E-2535-8B34-9F91-593166E6E475}" dt="2024-12-20T12:25:01.481" v="100" actId="20577"/>
        <pc:sldMkLst>
          <pc:docMk/>
          <pc:sldMk cId="2241394684" sldId="324"/>
        </pc:sldMkLst>
      </pc:sldChg>
      <pc:sldChg chg="modSp">
        <pc:chgData name="Elizabeth Halls" userId="S::elizabeth.halls@uwtsd.ac.uk::dde1d3aa-8670-4174-8d7c-d5fe36b3585c" providerId="AD" clId="Web-{0E11766E-2535-8B34-9F91-593166E6E475}" dt="2024-12-20T12:24:48.512" v="96" actId="20577"/>
        <pc:sldMkLst>
          <pc:docMk/>
          <pc:sldMk cId="2728071013" sldId="325"/>
        </pc:sldMkLst>
      </pc:sldChg>
    </pc:docChg>
  </pc:docChgLst>
  <pc:docChgLst>
    <pc:chgData name="Elizabeth Halls" userId="S::elizabeth.halls@uwtsd.ac.uk::dde1d3aa-8670-4174-8d7c-d5fe36b3585c" providerId="AD" clId="Web-{FC6713F8-F32D-3FA7-EC00-CA26A8DD4C74}"/>
    <pc:docChg chg="modSld">
      <pc:chgData name="Elizabeth Halls" userId="S::elizabeth.halls@uwtsd.ac.uk::dde1d3aa-8670-4174-8d7c-d5fe36b3585c" providerId="AD" clId="Web-{FC6713F8-F32D-3FA7-EC00-CA26A8DD4C74}" dt="2025-01-14T12:25:48.185" v="711"/>
      <pc:docMkLst>
        <pc:docMk/>
      </pc:docMkLst>
      <pc:sldChg chg="modSp">
        <pc:chgData name="Elizabeth Halls" userId="S::elizabeth.halls@uwtsd.ac.uk::dde1d3aa-8670-4174-8d7c-d5fe36b3585c" providerId="AD" clId="Web-{FC6713F8-F32D-3FA7-EC00-CA26A8DD4C74}" dt="2025-01-14T12:13:06.048" v="127" actId="20577"/>
        <pc:sldMkLst>
          <pc:docMk/>
          <pc:sldMk cId="2952923800" sldId="281"/>
        </pc:sldMkLst>
        <pc:spChg chg="mod">
          <ac:chgData name="Elizabeth Halls" userId="S::elizabeth.halls@uwtsd.ac.uk::dde1d3aa-8670-4174-8d7c-d5fe36b3585c" providerId="AD" clId="Web-{FC6713F8-F32D-3FA7-EC00-CA26A8DD4C74}" dt="2025-01-14T12:11:44.451" v="100" actId="20577"/>
          <ac:spMkLst>
            <pc:docMk/>
            <pc:sldMk cId="2952923800" sldId="281"/>
            <ac:spMk id="4" creationId="{C7C5A14D-6480-E410-81AC-374FD3A66679}"/>
          </ac:spMkLst>
        </pc:spChg>
        <pc:spChg chg="mod">
          <ac:chgData name="Elizabeth Halls" userId="S::elizabeth.halls@uwtsd.ac.uk::dde1d3aa-8670-4174-8d7c-d5fe36b3585c" providerId="AD" clId="Web-{FC6713F8-F32D-3FA7-EC00-CA26A8DD4C74}" dt="2025-01-14T12:08:53.382" v="45" actId="20577"/>
          <ac:spMkLst>
            <pc:docMk/>
            <pc:sldMk cId="2952923800" sldId="281"/>
            <ac:spMk id="5" creationId="{25BC02A1-BA29-5D18-A999-03B3DA99DF41}"/>
          </ac:spMkLst>
        </pc:spChg>
        <pc:spChg chg="mod">
          <ac:chgData name="Elizabeth Halls" userId="S::elizabeth.halls@uwtsd.ac.uk::dde1d3aa-8670-4174-8d7c-d5fe36b3585c" providerId="AD" clId="Web-{FC6713F8-F32D-3FA7-EC00-CA26A8DD4C74}" dt="2025-01-14T12:13:06.048" v="127" actId="20577"/>
          <ac:spMkLst>
            <pc:docMk/>
            <pc:sldMk cId="2952923800" sldId="281"/>
            <ac:spMk id="6" creationId="{C985E2E2-9318-8D70-93CF-267318BB630E}"/>
          </ac:spMkLst>
        </pc:spChg>
        <pc:spChg chg="mod">
          <ac:chgData name="Elizabeth Halls" userId="S::elizabeth.halls@uwtsd.ac.uk::dde1d3aa-8670-4174-8d7c-d5fe36b3585c" providerId="AD" clId="Web-{FC6713F8-F32D-3FA7-EC00-CA26A8DD4C74}" dt="2025-01-14T12:03:33.246" v="5" actId="20577"/>
          <ac:spMkLst>
            <pc:docMk/>
            <pc:sldMk cId="2952923800" sldId="281"/>
            <ac:spMk id="9" creationId="{8B355738-01A9-E1A5-AC30-E1670CD926FF}"/>
          </ac:spMkLst>
        </pc:spChg>
      </pc:sldChg>
      <pc:sldChg chg="modSp">
        <pc:chgData name="Elizabeth Halls" userId="S::elizabeth.halls@uwtsd.ac.uk::dde1d3aa-8670-4174-8d7c-d5fe36b3585c" providerId="AD" clId="Web-{FC6713F8-F32D-3FA7-EC00-CA26A8DD4C74}" dt="2025-01-14T12:17:15.995" v="257" actId="20577"/>
        <pc:sldMkLst>
          <pc:docMk/>
          <pc:sldMk cId="2906491918" sldId="307"/>
        </pc:sldMkLst>
        <pc:spChg chg="mod">
          <ac:chgData name="Elizabeth Halls" userId="S::elizabeth.halls@uwtsd.ac.uk::dde1d3aa-8670-4174-8d7c-d5fe36b3585c" providerId="AD" clId="Web-{FC6713F8-F32D-3FA7-EC00-CA26A8DD4C74}" dt="2025-01-14T12:17:15.995" v="257" actId="20577"/>
          <ac:spMkLst>
            <pc:docMk/>
            <pc:sldMk cId="2906491918" sldId="307"/>
            <ac:spMk id="4" creationId="{BF4C42E1-A91C-A0AF-BA53-0B661AD142D1}"/>
          </ac:spMkLst>
        </pc:spChg>
      </pc:sldChg>
      <pc:sldChg chg="modSp">
        <pc:chgData name="Elizabeth Halls" userId="S::elizabeth.halls@uwtsd.ac.uk::dde1d3aa-8670-4174-8d7c-d5fe36b3585c" providerId="AD" clId="Web-{FC6713F8-F32D-3FA7-EC00-CA26A8DD4C74}" dt="2025-01-14T12:25:48.185" v="711"/>
        <pc:sldMkLst>
          <pc:docMk/>
          <pc:sldMk cId="323169514" sldId="326"/>
        </pc:sldMkLst>
        <pc:graphicFrameChg chg="mod modGraphic">
          <ac:chgData name="Elizabeth Halls" userId="S::elizabeth.halls@uwtsd.ac.uk::dde1d3aa-8670-4174-8d7c-d5fe36b3585c" providerId="AD" clId="Web-{FC6713F8-F32D-3FA7-EC00-CA26A8DD4C74}" dt="2025-01-14T12:25:48.185" v="711"/>
          <ac:graphicFrameMkLst>
            <pc:docMk/>
            <pc:sldMk cId="323169514" sldId="326"/>
            <ac:graphicFrameMk id="3" creationId="{17990952-858B-7625-4AC8-3601182BDFC5}"/>
          </ac:graphicFrameMkLst>
        </pc:graphicFrameChg>
      </pc:sldChg>
    </pc:docChg>
  </pc:docChgLst>
  <pc:docChgLst>
    <pc:chgData name="Lauren Yearsley (2405414)" userId="S::2405414@student.uwtsd.ac.uk::62ab86de-c56f-4db9-ba11-f2e719569363" providerId="AD" clId="Web-{C9E2CB65-3BEA-D416-6649-717AFEB7D263}"/>
    <pc:docChg chg="addSld modSld">
      <pc:chgData name="Lauren Yearsley (2405414)" userId="S::2405414@student.uwtsd.ac.uk::62ab86de-c56f-4db9-ba11-f2e719569363" providerId="AD" clId="Web-{C9E2CB65-3BEA-D416-6649-717AFEB7D263}" dt="2025-01-07T15:52:42.649" v="596" actId="20577"/>
      <pc:docMkLst>
        <pc:docMk/>
      </pc:docMkLst>
      <pc:sldChg chg="modSp">
        <pc:chgData name="Lauren Yearsley (2405414)" userId="S::2405414@student.uwtsd.ac.uk::62ab86de-c56f-4db9-ba11-f2e719569363" providerId="AD" clId="Web-{C9E2CB65-3BEA-D416-6649-717AFEB7D263}" dt="2025-01-07T15:27:24.656" v="590" actId="14100"/>
        <pc:sldMkLst>
          <pc:docMk/>
          <pc:sldMk cId="2952923800" sldId="281"/>
        </pc:sldMkLst>
        <pc:spChg chg="mod">
          <ac:chgData name="Lauren Yearsley (2405414)" userId="S::2405414@student.uwtsd.ac.uk::62ab86de-c56f-4db9-ba11-f2e719569363" providerId="AD" clId="Web-{C9E2CB65-3BEA-D416-6649-717AFEB7D263}" dt="2025-01-07T15:27:24.656" v="590" actId="14100"/>
          <ac:spMkLst>
            <pc:docMk/>
            <pc:sldMk cId="2952923800" sldId="281"/>
            <ac:spMk id="4" creationId="{C7C5A14D-6480-E410-81AC-374FD3A66679}"/>
          </ac:spMkLst>
        </pc:spChg>
      </pc:sldChg>
      <pc:sldChg chg="modSp">
        <pc:chgData name="Lauren Yearsley (2405414)" userId="S::2405414@student.uwtsd.ac.uk::62ab86de-c56f-4db9-ba11-f2e719569363" providerId="AD" clId="Web-{C9E2CB65-3BEA-D416-6649-717AFEB7D263}" dt="2025-01-07T15:17:53.697" v="566" actId="1076"/>
        <pc:sldMkLst>
          <pc:docMk/>
          <pc:sldMk cId="685681062" sldId="282"/>
        </pc:sldMkLst>
        <pc:spChg chg="mod">
          <ac:chgData name="Lauren Yearsley (2405414)" userId="S::2405414@student.uwtsd.ac.uk::62ab86de-c56f-4db9-ba11-f2e719569363" providerId="AD" clId="Web-{C9E2CB65-3BEA-D416-6649-717AFEB7D263}" dt="2025-01-07T15:17:53.697" v="566" actId="1076"/>
          <ac:spMkLst>
            <pc:docMk/>
            <pc:sldMk cId="685681062" sldId="282"/>
            <ac:spMk id="2" creationId="{FD5E8954-9BCB-7FD9-A210-38DC54382D45}"/>
          </ac:spMkLst>
        </pc:spChg>
        <pc:spChg chg="mod">
          <ac:chgData name="Lauren Yearsley (2405414)" userId="S::2405414@student.uwtsd.ac.uk::62ab86de-c56f-4db9-ba11-f2e719569363" providerId="AD" clId="Web-{C9E2CB65-3BEA-D416-6649-717AFEB7D263}" dt="2025-01-07T14:34:13.384" v="296"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C9E2CB65-3BEA-D416-6649-717AFEB7D263}" dt="2025-01-07T15:05:36.452" v="565" actId="20577"/>
        <pc:sldMkLst>
          <pc:docMk/>
          <pc:sldMk cId="2906491918" sldId="307"/>
        </pc:sldMkLst>
        <pc:spChg chg="mod">
          <ac:chgData name="Lauren Yearsley (2405414)" userId="S::2405414@student.uwtsd.ac.uk::62ab86de-c56f-4db9-ba11-f2e719569363" providerId="AD" clId="Web-{C9E2CB65-3BEA-D416-6649-717AFEB7D263}" dt="2025-01-07T15:05:36.452" v="565" actId="20577"/>
          <ac:spMkLst>
            <pc:docMk/>
            <pc:sldMk cId="2906491918" sldId="307"/>
            <ac:spMk id="4" creationId="{BF4C42E1-A91C-A0AF-BA53-0B661AD142D1}"/>
          </ac:spMkLst>
        </pc:spChg>
      </pc:sldChg>
      <pc:sldChg chg="addSp delSp modSp">
        <pc:chgData name="Lauren Yearsley (2405414)" userId="S::2405414@student.uwtsd.ac.uk::62ab86de-c56f-4db9-ba11-f2e719569363" providerId="AD" clId="Web-{C9E2CB65-3BEA-D416-6649-717AFEB7D263}" dt="2025-01-07T14:42:40.684" v="325"/>
        <pc:sldMkLst>
          <pc:docMk/>
          <pc:sldMk cId="3969996159" sldId="319"/>
        </pc:sldMkLst>
        <pc:spChg chg="mod">
          <ac:chgData name="Lauren Yearsley (2405414)" userId="S::2405414@student.uwtsd.ac.uk::62ab86de-c56f-4db9-ba11-f2e719569363" providerId="AD" clId="Web-{C9E2CB65-3BEA-D416-6649-717AFEB7D263}" dt="2025-01-07T14:41:49.494" v="309" actId="1076"/>
          <ac:spMkLst>
            <pc:docMk/>
            <pc:sldMk cId="3969996159" sldId="319"/>
            <ac:spMk id="4" creationId="{97DCC342-9FD1-7055-EAAC-008DC851B13F}"/>
          </ac:spMkLst>
        </pc:spChg>
        <pc:spChg chg="add mod">
          <ac:chgData name="Lauren Yearsley (2405414)" userId="S::2405414@student.uwtsd.ac.uk::62ab86de-c56f-4db9-ba11-f2e719569363" providerId="AD" clId="Web-{C9E2CB65-3BEA-D416-6649-717AFEB7D263}" dt="2025-01-07T14:42:40.684" v="325"/>
          <ac:spMkLst>
            <pc:docMk/>
            <pc:sldMk cId="3969996159" sldId="319"/>
            <ac:spMk id="8" creationId="{8CAF09D6-9820-AA35-B1DE-3F3A99B910AC}"/>
          </ac:spMkLst>
        </pc:spChg>
        <pc:picChg chg="add mod">
          <ac:chgData name="Lauren Yearsley (2405414)" userId="S::2405414@student.uwtsd.ac.uk::62ab86de-c56f-4db9-ba11-f2e719569363" providerId="AD" clId="Web-{C9E2CB65-3BEA-D416-6649-717AFEB7D263}" dt="2025-01-07T14:41:45.010" v="308" actId="1076"/>
          <ac:picMkLst>
            <pc:docMk/>
            <pc:sldMk cId="3969996159" sldId="319"/>
            <ac:picMk id="3" creationId="{74447BAC-C0CF-40F8-56B2-71F79C569816}"/>
          </ac:picMkLst>
        </pc:picChg>
      </pc:sldChg>
      <pc:sldChg chg="modSp">
        <pc:chgData name="Lauren Yearsley (2405414)" userId="S::2405414@student.uwtsd.ac.uk::62ab86de-c56f-4db9-ba11-f2e719569363" providerId="AD" clId="Web-{C9E2CB65-3BEA-D416-6649-717AFEB7D263}" dt="2025-01-07T14:41:12.040" v="300" actId="20577"/>
        <pc:sldMkLst>
          <pc:docMk/>
          <pc:sldMk cId="2498021601" sldId="321"/>
        </pc:sldMkLst>
        <pc:spChg chg="mod">
          <ac:chgData name="Lauren Yearsley (2405414)" userId="S::2405414@student.uwtsd.ac.uk::62ab86de-c56f-4db9-ba11-f2e719569363" providerId="AD" clId="Web-{C9E2CB65-3BEA-D416-6649-717AFEB7D263}" dt="2025-01-07T14:41:12.040" v="300" actId="20577"/>
          <ac:spMkLst>
            <pc:docMk/>
            <pc:sldMk cId="2498021601" sldId="321"/>
            <ac:spMk id="12" creationId="{288BD9B8-D6A6-D55A-830D-4D3CC2DC3933}"/>
          </ac:spMkLst>
        </pc:spChg>
      </pc:sldChg>
      <pc:sldChg chg="modSp">
        <pc:chgData name="Lauren Yearsley (2405414)" userId="S::2405414@student.uwtsd.ac.uk::62ab86de-c56f-4db9-ba11-f2e719569363" providerId="AD" clId="Web-{C9E2CB65-3BEA-D416-6649-717AFEB7D263}" dt="2025-01-07T15:24:30.805" v="589" actId="20577"/>
        <pc:sldMkLst>
          <pc:docMk/>
          <pc:sldMk cId="1686213229" sldId="322"/>
        </pc:sldMkLst>
        <pc:spChg chg="mod">
          <ac:chgData name="Lauren Yearsley (2405414)" userId="S::2405414@student.uwtsd.ac.uk::62ab86de-c56f-4db9-ba11-f2e719569363" providerId="AD" clId="Web-{C9E2CB65-3BEA-D416-6649-717AFEB7D263}" dt="2025-01-07T15:24:30.805" v="589" actId="20577"/>
          <ac:spMkLst>
            <pc:docMk/>
            <pc:sldMk cId="1686213229" sldId="322"/>
            <ac:spMk id="6" creationId="{0182A448-E0EC-D4C2-37A6-F03F22122D97}"/>
          </ac:spMkLst>
        </pc:spChg>
      </pc:sldChg>
      <pc:sldChg chg="modSp">
        <pc:chgData name="Lauren Yearsley (2405414)" userId="S::2405414@student.uwtsd.ac.uk::62ab86de-c56f-4db9-ba11-f2e719569363" providerId="AD" clId="Web-{C9E2CB65-3BEA-D416-6649-717AFEB7D263}" dt="2025-01-07T14:45:51.019" v="556"/>
        <pc:sldMkLst>
          <pc:docMk/>
          <pc:sldMk cId="323169514" sldId="326"/>
        </pc:sldMkLst>
        <pc:graphicFrameChg chg="mod modGraphic">
          <ac:chgData name="Lauren Yearsley (2405414)" userId="S::2405414@student.uwtsd.ac.uk::62ab86de-c56f-4db9-ba11-f2e719569363" providerId="AD" clId="Web-{C9E2CB65-3BEA-D416-6649-717AFEB7D263}" dt="2025-01-07T14:45:51.019" v="556"/>
          <ac:graphicFrameMkLst>
            <pc:docMk/>
            <pc:sldMk cId="323169514" sldId="326"/>
            <ac:graphicFrameMk id="3" creationId="{17990952-858B-7625-4AC8-3601182BDFC5}"/>
          </ac:graphicFrameMkLst>
        </pc:graphicFrameChg>
      </pc:sldChg>
      <pc:sldChg chg="modSp">
        <pc:chgData name="Lauren Yearsley (2405414)" userId="S::2405414@student.uwtsd.ac.uk::62ab86de-c56f-4db9-ba11-f2e719569363" providerId="AD" clId="Web-{C9E2CB65-3BEA-D416-6649-717AFEB7D263}" dt="2025-01-07T14:28:25.653" v="290" actId="20577"/>
        <pc:sldMkLst>
          <pc:docMk/>
          <pc:sldMk cId="1870083433" sldId="327"/>
        </pc:sldMkLst>
        <pc:spChg chg="mod">
          <ac:chgData name="Lauren Yearsley (2405414)" userId="S::2405414@student.uwtsd.ac.uk::62ab86de-c56f-4db9-ba11-f2e719569363" providerId="AD" clId="Web-{C9E2CB65-3BEA-D416-6649-717AFEB7D263}" dt="2025-01-07T14:26:51.493" v="235" actId="20577"/>
          <ac:spMkLst>
            <pc:docMk/>
            <pc:sldMk cId="1870083433" sldId="327"/>
            <ac:spMk id="2" creationId="{5EF146C7-855C-1F2F-B8C7-1A1469E8E131}"/>
          </ac:spMkLst>
        </pc:spChg>
        <pc:spChg chg="mod">
          <ac:chgData name="Lauren Yearsley (2405414)" userId="S::2405414@student.uwtsd.ac.uk::62ab86de-c56f-4db9-ba11-f2e719569363" providerId="AD" clId="Web-{C9E2CB65-3BEA-D416-6649-717AFEB7D263}" dt="2025-01-07T14:28:25.653" v="290" actId="20577"/>
          <ac:spMkLst>
            <pc:docMk/>
            <pc:sldMk cId="1870083433" sldId="327"/>
            <ac:spMk id="3" creationId="{5CDDF9E8-70B0-35AB-6271-10F7E7544315}"/>
          </ac:spMkLst>
        </pc:spChg>
      </pc:sldChg>
      <pc:sldChg chg="modSp new">
        <pc:chgData name="Lauren Yearsley (2405414)" userId="S::2405414@student.uwtsd.ac.uk::62ab86de-c56f-4db9-ba11-f2e719569363" providerId="AD" clId="Web-{C9E2CB65-3BEA-D416-6649-717AFEB7D263}" dt="2025-01-07T14:42:31.996" v="321" actId="20577"/>
        <pc:sldMkLst>
          <pc:docMk/>
          <pc:sldMk cId="2888411715" sldId="328"/>
        </pc:sldMkLst>
        <pc:spChg chg="mod">
          <ac:chgData name="Lauren Yearsley (2405414)" userId="S::2405414@student.uwtsd.ac.uk::62ab86de-c56f-4db9-ba11-f2e719569363" providerId="AD" clId="Web-{C9E2CB65-3BEA-D416-6649-717AFEB7D263}" dt="2025-01-07T14:42:16.948" v="318" actId="20577"/>
          <ac:spMkLst>
            <pc:docMk/>
            <pc:sldMk cId="2888411715" sldId="328"/>
            <ac:spMk id="2" creationId="{3F0CD253-81DF-078E-6930-FA5FEDC62414}"/>
          </ac:spMkLst>
        </pc:spChg>
        <pc:spChg chg="mod">
          <ac:chgData name="Lauren Yearsley (2405414)" userId="S::2405414@student.uwtsd.ac.uk::62ab86de-c56f-4db9-ba11-f2e719569363" providerId="AD" clId="Web-{C9E2CB65-3BEA-D416-6649-717AFEB7D263}" dt="2025-01-07T14:42:31.996" v="321" actId="20577"/>
          <ac:spMkLst>
            <pc:docMk/>
            <pc:sldMk cId="2888411715" sldId="328"/>
            <ac:spMk id="4" creationId="{69627FA1-E5EA-DD5A-7286-EF1686D2FE65}"/>
          </ac:spMkLst>
        </pc:spChg>
      </pc:sldChg>
      <pc:sldChg chg="modSp new">
        <pc:chgData name="Lauren Yearsley (2405414)" userId="S::2405414@student.uwtsd.ac.uk::62ab86de-c56f-4db9-ba11-f2e719569363" providerId="AD" clId="Web-{C9E2CB65-3BEA-D416-6649-717AFEB7D263}" dt="2025-01-07T15:23:10.365" v="583" actId="20577"/>
        <pc:sldMkLst>
          <pc:docMk/>
          <pc:sldMk cId="1560871830" sldId="329"/>
        </pc:sldMkLst>
        <pc:spChg chg="mod">
          <ac:chgData name="Lauren Yearsley (2405414)" userId="S::2405414@student.uwtsd.ac.uk::62ab86de-c56f-4db9-ba11-f2e719569363" providerId="AD" clId="Web-{C9E2CB65-3BEA-D416-6649-717AFEB7D263}" dt="2025-01-07T15:23:10.365" v="583" actId="20577"/>
          <ac:spMkLst>
            <pc:docMk/>
            <pc:sldMk cId="1560871830" sldId="329"/>
            <ac:spMk id="2" creationId="{E992853C-4834-2AB1-A46E-6C9A4CF015E0}"/>
          </ac:spMkLst>
        </pc:spChg>
      </pc:sldChg>
      <pc:sldChg chg="modSp new">
        <pc:chgData name="Lauren Yearsley (2405414)" userId="S::2405414@student.uwtsd.ac.uk::62ab86de-c56f-4db9-ba11-f2e719569363" providerId="AD" clId="Web-{C9E2CB65-3BEA-D416-6649-717AFEB7D263}" dt="2025-01-07T15:52:42.649" v="596" actId="20577"/>
        <pc:sldMkLst>
          <pc:docMk/>
          <pc:sldMk cId="1882588858" sldId="330"/>
        </pc:sldMkLst>
        <pc:spChg chg="mod">
          <ac:chgData name="Lauren Yearsley (2405414)" userId="S::2405414@student.uwtsd.ac.uk::62ab86de-c56f-4db9-ba11-f2e719569363" providerId="AD" clId="Web-{C9E2CB65-3BEA-D416-6649-717AFEB7D263}" dt="2025-01-07T15:52:42.649" v="596" actId="20577"/>
          <ac:spMkLst>
            <pc:docMk/>
            <pc:sldMk cId="1882588858" sldId="330"/>
            <ac:spMk id="2" creationId="{C2DAB65B-5472-B202-0AB1-C70D2997FE05}"/>
          </ac:spMkLst>
        </pc:spChg>
      </pc:sldChg>
    </pc:docChg>
  </pc:docChgLst>
  <pc:docChgLst>
    <pc:chgData name="Lauren Yearsley (2405414)" userId="S::2405414@student.uwtsd.ac.uk::62ab86de-c56f-4db9-ba11-f2e719569363" providerId="AD" clId="Web-{28952FB2-DAE3-9AB8-E3DF-C8CE60F89CA6}"/>
    <pc:docChg chg="addSld modSld sldOrd">
      <pc:chgData name="Lauren Yearsley (2405414)" userId="S::2405414@student.uwtsd.ac.uk::62ab86de-c56f-4db9-ba11-f2e719569363" providerId="AD" clId="Web-{28952FB2-DAE3-9AB8-E3DF-C8CE60F89CA6}" dt="2025-01-09T22:24:47.911" v="29"/>
      <pc:docMkLst>
        <pc:docMk/>
      </pc:docMkLst>
      <pc:sldChg chg="addSp modSp">
        <pc:chgData name="Lauren Yearsley (2405414)" userId="S::2405414@student.uwtsd.ac.uk::62ab86de-c56f-4db9-ba11-f2e719569363" providerId="AD" clId="Web-{28952FB2-DAE3-9AB8-E3DF-C8CE60F89CA6}" dt="2025-01-09T22:17:16.024" v="27" actId="1076"/>
        <pc:sldMkLst>
          <pc:docMk/>
          <pc:sldMk cId="685681062" sldId="282"/>
        </pc:sldMkLst>
        <pc:spChg chg="add mod">
          <ac:chgData name="Lauren Yearsley (2405414)" userId="S::2405414@student.uwtsd.ac.uk::62ab86de-c56f-4db9-ba11-f2e719569363" providerId="AD" clId="Web-{28952FB2-DAE3-9AB8-E3DF-C8CE60F89CA6}" dt="2025-01-09T22:12:20.594" v="5" actId="1076"/>
          <ac:spMkLst>
            <pc:docMk/>
            <pc:sldMk cId="685681062" sldId="282"/>
            <ac:spMk id="5" creationId="{16AF74E0-9192-796D-4C7C-DF2B777DF7B4}"/>
          </ac:spMkLst>
        </pc:spChg>
        <pc:spChg chg="add mod">
          <ac:chgData name="Lauren Yearsley (2405414)" userId="S::2405414@student.uwtsd.ac.uk::62ab86de-c56f-4db9-ba11-f2e719569363" providerId="AD" clId="Web-{28952FB2-DAE3-9AB8-E3DF-C8CE60F89CA6}" dt="2025-01-09T22:17:16.024" v="27" actId="1076"/>
          <ac:spMkLst>
            <pc:docMk/>
            <pc:sldMk cId="685681062" sldId="282"/>
            <ac:spMk id="7" creationId="{A4B5BF94-7AC2-103E-6B15-DA6D1170E0EB}"/>
          </ac:spMkLst>
        </pc:spChg>
        <pc:spChg chg="add mod">
          <ac:chgData name="Lauren Yearsley (2405414)" userId="S::2405414@student.uwtsd.ac.uk::62ab86de-c56f-4db9-ba11-f2e719569363" providerId="AD" clId="Web-{28952FB2-DAE3-9AB8-E3DF-C8CE60F89CA6}" dt="2025-01-09T22:17:08.836" v="26" actId="1076"/>
          <ac:spMkLst>
            <pc:docMk/>
            <pc:sldMk cId="685681062" sldId="282"/>
            <ac:spMk id="9" creationId="{2CB240FD-CC0B-ED2B-1A32-44D2BAA5B1BD}"/>
          </ac:spMkLst>
        </pc:spChg>
        <pc:picChg chg="add mod">
          <ac:chgData name="Lauren Yearsley (2405414)" userId="S::2405414@student.uwtsd.ac.uk::62ab86de-c56f-4db9-ba11-f2e719569363" providerId="AD" clId="Web-{28952FB2-DAE3-9AB8-E3DF-C8CE60F89CA6}" dt="2025-01-09T22:15:03.770" v="11" actId="1076"/>
          <ac:picMkLst>
            <pc:docMk/>
            <pc:sldMk cId="685681062" sldId="282"/>
            <ac:picMk id="6" creationId="{71AA0514-F837-B83E-9178-021CE0A43181}"/>
          </ac:picMkLst>
        </pc:picChg>
        <pc:picChg chg="add mod">
          <ac:chgData name="Lauren Yearsley (2405414)" userId="S::2405414@student.uwtsd.ac.uk::62ab86de-c56f-4db9-ba11-f2e719569363" providerId="AD" clId="Web-{28952FB2-DAE3-9AB8-E3DF-C8CE60F89CA6}" dt="2025-01-09T22:16:54.679" v="24" actId="1076"/>
          <ac:picMkLst>
            <pc:docMk/>
            <pc:sldMk cId="685681062" sldId="282"/>
            <ac:picMk id="8" creationId="{D8ACF75E-BA69-82B9-CACB-6F4DE29C6997}"/>
          </ac:picMkLst>
        </pc:picChg>
      </pc:sldChg>
      <pc:sldChg chg="modSp">
        <pc:chgData name="Lauren Yearsley (2405414)" userId="S::2405414@student.uwtsd.ac.uk::62ab86de-c56f-4db9-ba11-f2e719569363" providerId="AD" clId="Web-{28952FB2-DAE3-9AB8-E3DF-C8CE60F89CA6}" dt="2025-01-09T22:14:41.519" v="8" actId="20577"/>
        <pc:sldMkLst>
          <pc:docMk/>
          <pc:sldMk cId="1722283019" sldId="331"/>
        </pc:sldMkLst>
        <pc:spChg chg="mod">
          <ac:chgData name="Lauren Yearsley (2405414)" userId="S::2405414@student.uwtsd.ac.uk::62ab86de-c56f-4db9-ba11-f2e719569363" providerId="AD" clId="Web-{28952FB2-DAE3-9AB8-E3DF-C8CE60F89CA6}" dt="2025-01-09T22:14:41.519" v="8" actId="20577"/>
          <ac:spMkLst>
            <pc:docMk/>
            <pc:sldMk cId="1722283019" sldId="331"/>
            <ac:spMk id="3" creationId="{7CC79CC0-F2F5-4974-30DB-7CAA99861B8B}"/>
          </ac:spMkLst>
        </pc:spChg>
      </pc:sldChg>
      <pc:sldChg chg="new ord">
        <pc:chgData name="Lauren Yearsley (2405414)" userId="S::2405414@student.uwtsd.ac.uk::62ab86de-c56f-4db9-ba11-f2e719569363" providerId="AD" clId="Web-{28952FB2-DAE3-9AB8-E3DF-C8CE60F89CA6}" dt="2025-01-09T22:24:47.911" v="29"/>
        <pc:sldMkLst>
          <pc:docMk/>
          <pc:sldMk cId="4129417959" sldId="33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2025</a:t>
            </a:fld>
            <a:endParaRPr lang="en-US"/>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4"/>
    </inkml:context>
    <inkml:brush xml:id="br0">
      <inkml:brushProperty name="width" value="0.1" units="cm"/>
      <inkml:brushProperty name="height" value="0.1" units="cm"/>
      <inkml:brushProperty name="color" value="#CC0066"/>
    </inkml:brush>
  </inkml:definitions>
  <inkml:trace contextRef="#ctx0" brushRef="#br0">5867 1974 16383 0 0,'5'0'0'0'0,"18"0"0"0"0,16 0 0 0 0,18 0 0 0 0,13 0 0 0 0,23 0 0 0 0,6 0 0 0 0,3 0 0 0 0,-1 0 0 0 0,-7 0 0 0 0,-3 0 0 0 0,-6 0 0 0 0,-3 0 0 0 0,-3 0 0 0 0,0 0 0 0 0,4 0 0 0 0,-9 0 0 0 0,-10 0 0 0 0,-11 0 0 0 0,-10-9 0 0 0,5 0 0 0 0,4 1 0 0 0,-1 1 0 0 0,-4 1 0 0 0,-5 2 0 0 0,2 3 0 0 0,-2 1 0 0 0,-2 0 0 0 0,-4 0 0 0 0,-2 0 0 0 0,-1 8 0 0 0,0 2 0 0 0,-2-1 0 0 0,-1-2 0 0 0,1-2 0 0 0,1-2 0 0 0,-2 0 0 0 0,-4 4 0 0 0,-2 2 0 0 0,1 1 0 0 0,1-3 0 0 0,1-3 0 0 0,8 5 0 0 0,2 2 0 0 0,1-1 0 0 0,-2 5 0 0 0,-1-2 0 0 0,5 0 0 0 0,0 3 0 0 0,-1-1 0 0 0,-3-4 0 0 0,5-1 0 0 0,0-5 0 0 0,3-2 0 0 0,0-2 0 0 0,-2-1 0 0 0,3-1 0 0 0,-2 1 0 0 0,8-2 0 0 0,1 2 0 0 0,8 0 0 0 0,4-1 0 0 0,-4 1 0 0 0,0 0 0 0 0,-2 0 0 0 0,-3 0 0 0 0,-2 7 0 0 0,-4 2 0 0 0,0 1 0 0 0,-1-3 0 0 0,-7-2 0 0 0,-2-1 0 0 0,-4-2 0 0 0,-1-2 0 0 0,3 0 0 0 0,0 0 0 0 0,11-7 0 0 0,8-4 0 0 0,15 3 0 0 0,2 0 0 0 0,3-5 0 0 0,0 1 0 0 0,3 1 0 0 0,0-4 0 0 0,0-7 0 0 0,4-6 0 0 0,-6 0 0 0 0,-7 6 0 0 0,-9 7 0 0 0,-5-9 0 0 0,-1-6 0 0 0,1 0 0 0 0,-3 7 0 0 0,-1-2 0 0 0,12 6 0 0 0,2-3 0 0 0,-2-4 0 0 0,0 1 0 0 0,-4 1 0 0 0,-4-6 0 0 0,-5 4 0 0 0,-6 5 0 0 0,-5 8 0 0 0,-5 5 0 0 0,-3 4 0 0 0,5 2 0 0 0,1 2 0 0 0,4-5 0 0 0,6-4 0 0 0,0 1 0 0 0,-2-5 0 0 0,-4-1 0 0 0,-4 2 0 0 0,2 4 0 0 0,0 2 0 0 0,9 2 0 0 0,2 3 0 0 0,-3-6 0 0 0,-4-3 0 0 0,-4 2 0 0 0,-4 1 0 0 0,-3-5 0 0 0,-1 0 0 0 0,0 2 0 0 0,-2 2 0 0 0,0 2 0 0 0,1 4 0 0 0,-1 0 0 0 0,2-5 0 0 0,4-2 0 0 0,3 1 0 0 0,4-7 0 0 0,1 1 0 0 0,-2 2 0 0 0,-3 4 0 0 0,-2 2 0 0 0,2 2 0 0 0,1 3 0 0 0,4 1 0 0 0,0 0 0 0 0,3 1 0 0 0,-2-1 0 0 0,-2 1 0 0 0,2-1 0 0 0,-2 0 0 0 0,-2 0 0 0 0,2 0 0 0 0,5 0 0 0 0,-1 0 0 0 0,-3 0 0 0 0,7 0 0 0 0,1 0 0 0 0,1 0 0 0 0,-3 0 0 0 0,1 0 0 0 0,-2 0 0 0 0,-5 0 0 0 0,-5 0 0 0 0,3 0 0 0 0,-2 0 0 0 0,4 0 0 0 0,5 0 0 0 0,4 0 0 0 0,-1 0 0 0 0,2 0 0 0 0,2 0 0 0 0,1 0 0 0 0,3 7 0 0 0,12 3 0 0 0,-1 6 0 0 0,-1 9 0 0 0,3-2 0 0 0,-2-4 0 0 0,-4 3 0 0 0,-6-4 0 0 0,3 3 0 0 0,-2-1 0 0 0,3 1 0 0 0,1-1 0 0 0,-5-5 0 0 0,-3 1 0 0 0,-5 7 0 0 0,-6-1 0 0 0,-7-6 0 0 0,-4-3 0 0 0,-2 2 0 0 0,-4 5 0 0 0,1 1 0 0 0,10-13 0 0 0,14-5 0 0 0,14-5 0 0 0,10-2 0 0 0,15-5 0 0 0,12-5 0 0 0,3 3 0 0 0,6 3 0 0 0,-3 1 0 0 0,-7 4 0 0 0,-12 1 0 0 0,-12 2 0 0 0,-13 0 0 0 0,-3 0 0 0 0,-1 1 0 0 0,-2-1 0 0 0,-6 0 0 0 0,-6 0 0 0 0,-7 1 0 0 0,-6-1 0 0 0,3 0 0 0 0,-1 0 0 0 0,-2 0 0 0 0,-2 7 0 0 0,-1 3 0 0 0,-1-2 0 0 0,-1 0 0 0 0,-1-4 0 0 0,0 0 0 0 0,0-2 0 0 0,0-1 0 0 0,0-1 0 0 0,1-1 0 0 0,-2 1 0 0 0,2 0 0 0 0,-1 0 0 0 0,0-2 0 0 0,1 2 0 0 0,5 0 0 0 0,7 0 0 0 0,1 0 0 0 0,-2 0 0 0 0,3-7 0 0 0,4-2 0 0 0,-1-1 0 0 0,2 3 0 0 0,-3 2 0 0 0,2 2 0 0 0,8 2 0 0 0,4 0 0 0 0,-2 1 0 0 0,-7 0 0 0 0,0 1 0 0 0,0-1 0 0 0,2 0 0 0 0,-3 0 0 0 0,0 1 0 0 0,3-1 0 0 0,2 0 0 0 0,2-8 0 0 0,-4-1 0 0 0,6 0 0 0 0,1-6 0 0 0,2 2 0 0 0,2-8 0 0 0,3 3 0 0 0,3 3 0 0 0,-7 4 0 0 0,2 5 0 0 0,-10-4 0 0 0,-5-1 0 0 0,-5 2 0 0 0,-1 2 0 0 0,3-4 0 0 0,-1-1 0 0 0,6 2 0 0 0,7-5 0 0 0,-4 0 0 0 0,-1 4 0 0 0,-3-5 0 0 0,-7 1 0 0 0,-5 4 0 0 0,-4 1 0 0 0,-3 6 0 0 0,-2 0 0 0 0,-2-4 0 0 0,11-2 0 0 0,9-5 0 0 0,1-1 0 0 0,3 2 0 0 0,-3 5 0 0 0,-4 2 0 0 0,0-11 0 0 0,3-2 0 0 0,-2 2 0 0 0,2 3 0 0 0,8 5 0 0 0,0 5 0 0 0,-5 2 0 0 0,-1 8 0 0 0,-3 6 0 0 0,-6-1 0 0 0,2-2 0 0 0,-3-2 0 0 0,4-2 0 0 0,8-3 0 0 0,7 7 0 0 0,3 2 0 0 0,-4 6 0 0 0,-6 1 0 0 0,-3 3 0 0 0,-4 1 0 0 0,1-6 0 0 0,-3 2 0 0 0,-3 8 0 0 0,-4 4 0 0 0,-3-2 0 0 0,4 2 0 0 0,5 2 0 0 0,1 3 0 0 0,-2 4 0 0 0,2-5 0 0 0,-1-1 0 0 0,-8 0 0 0 0,-5 4 0 0 0,-2-6 0 0 0,-7 0 0 0 0,0 1 0 0 0,0 3 0 0 0,2 3 0 0 0,-3 3 0 0 0,1-7 0 0 0,0-1 0 0 0,-1 1 0 0 0,-1 3 0 0 0,3-6 0 0 0,-4 0 0 0 0,-4 1 0 0 0,1-5 0 0 0,-3 1 0 0 0,-4 12 0 0 0,2 3 0 0 0,6 3 0 0 0,-2 1 0 0 0,4-7 0 0 0,-4 4 0 0 0,-3 1 0 0 0,-3 1 0 0 0,-4 0 0 0 0,-3-1 0 0 0,-1 0 0 0 0,5-2 0 0 0,0 7 0 0 0,0 3 0 0 0,4-8 0 0 0,0 2 0 0 0,0 2 0 0 0,-4-2 0 0 0,-2 1 0 0 0,-1-4 0 0 0,-2 1 0 0 0,-1-2 0 0 0,0 1 0 0 0,-1 6 0 0 0,1 1 0 0 0,-6 2 0 0 0,-1 4 0 0 0,-6 7 0 0 0,1 8 0 0 0,1 6 0 0 0,-3 3 0 0 0,-8 4 0 0 0,-8-7 0 0 0,3-8 0 0 0,-10-11 0 0 0,0-4 0 0 0,1-8 0 0 0,3-4 0 0 0,1-1 0 0 0,5 7 0 0 0,3-6 0 0 0,-6-2 0 0 0,2 0 0 0 0,2-9 0 0 0,-7-1 0 0 0,-8 1 0 0 0,-2 2 0 0 0,0 4 0 0 0,-2 1 0 0 0,0 2 0 0 0,-2-6 0 0 0,1-1 0 0 0,-2 1 0 0 0,2 0 0 0 0,3 4 0 0 0,-2 1 0 0 0,2-5 0 0 0,3 4 0 0 0,3-3 0 0 0,1 0 0 0 0,3-7 0 0 0,2-7 0 0 0,-1-1 0 0 0,1-3 0 0 0,1 2 0 0 0,-1-3 0 0 0,0-2 0 0 0,5 1 0 0 0,-3 8 0 0 0,2 4 0 0 0,-3 1 0 0 0,-4-8 0 0 0,0 3 0 0 0,-6 2 0 0 0,-6 6 0 0 0,-1 3 0 0 0,3-2 0 0 0,-3-1 0 0 0,-3 2 0 0 0,1-6 0 0 0,4-5 0 0 0,3 6 0 0 0,5-1 0 0 0,3-5 0 0 0,2-7 0 0 0,0-6 0 0 0,-4-3 0 0 0,-6 3 0 0 0,-3 1 0 0 0,-4 5 0 0 0,-4 0 0 0 0,2 5 0 0 0,-1-1 0 0 0,-3 3 0 0 0,3-1 0 0 0,0 2 0 0 0,-8-3 0 0 0,1 2 0 0 0,-4-1 0 0 0,-4-6 0 0 0,0 3 0 0 0,-5 3 0 0 0,-7 8 0 0 0,-10-2 0 0 0,4 1 0 0 0,1-4 0 0 0,-2 2 0 0 0,-2-4 0 0 0,3 0 0 0 0,1 5 0 0 0,-8 5 0 0 0,-3 3 0 0 0,3 5 0 0 0,1 1 0 0 0,1-7 0 0 0,-1-1 0 0 0,-1 1 0 0 0,0-6 0 0 0,-1 0 0 0 0,9-5 0 0 0,4 0 0 0 0,0-2 0 0 0,-3 1 0 0 0,2-3 0 0 0,3 2 0 0 0,1-1 0 0 0,6-5 0 0 0,0 1 0 0 0,3 0 0 0 0,6 2 0 0 0,2 0 0 0 0,-3-3 0 0 0,-3-6 0 0 0,6-3 0 0 0,7-3 0 0 0,2-2 0 0 0,-1 6 0 0 0,-2 2 0 0 0,2 0 0 0 0,5-4 0 0 0,5 1 0 0 0,-6-4 0 0 0,-11 0 0 0 0,0-2 0 0 0,-3 0 0 0 0,-4 0 0 0 0,2 0 0 0 0,-4-9 0 0 0,0 0 0 0 0,-6-8 0 0 0,-5-6 0 0 0,-6-8 0 0 0,-4-5 0 0 0,3 4 0 0 0,4-1 0 0 0,-4 6 0 0 0,6 1 0 0 0,13 4 0 0 0,5 5 0 0 0,9 6 0 0 0,3 6 0 0 0,-1 4 0 0 0,3-14 0 0 0,-1-3 0 0 0,-9-7 0 0 0,1 2 0 0 0,-6-2 0 0 0,-9-5 0 0 0,-1-4 0 0 0,-1-3 0 0 0,2-2 0 0 0,4 5 0 0 0,2 8 0 0 0,0 1 0 0 0,3 6 0 0 0,5-1 0 0 0,3 2 0 0 0,0-3 0 0 0,3 2 0 0 0,6-1 0 0 0,0 1 0 0 0,2 4 0 0 0,-6 4 0 0 0,-2 5 0 0 0,4 3 0 0 0,5 2 0 0 0,3 1 0 0 0,-1 1 0 0 0,-5 1 0 0 0,0-2 0 0 0,-2 1 0 0 0,-4-1 0 0 0,-10 7 0 0 0,2 3 0 0 0,-1-1 0 0 0,5-2 0 0 0,1-2 0 0 0,0 0 0 0 0,-1-4 0 0 0,2-1 0 0 0,0 0 0 0 0,-5 0 0 0 0,0 0 0 0 0,1-1 0 0 0,-2 1 0 0 0,0 6 0 0 0,-1 4 0 0 0,4-1 0 0 0,2-2 0 0 0,-1-1 0 0 0,-1-4 0 0 0,-2 0 0 0 0,4-1 0 0 0,0-1 0 0 0,0 0 0 0 0,3-1 0 0 0,-1 1 0 0 0,-1 0 0 0 0,4 0 0 0 0,-2 0 0 0 0,-1 0 0 0 0,-10-8 0 0 0,-2-2 0 0 0,-2-5 0 0 0,5-3 0 0 0,2 5 0 0 0,7-5 0 0 0,1 2 0 0 0,-2 3 0 0 0,-1 4 0 0 0,-2-4 0 0 0,-2-7 0 0 0,2 1 0 0 0,2-4 0 0 0,-1-6 0 0 0,-7-4 0 0 0,2-12 0 0 0,1 3 0 0 0,-12 9 0 0 0,3 8 0 0 0,6 4 0 0 0,4-4 0 0 0,2-5 0 0 0,4-3 0 0 0,6 4 0 0 0,1 6 0 0 0,-3 8 0 0 0,-4-1 0 0 0,-3 1 0 0 0,-3-3 0 0 0,4 2 0 0 0,-1-3 0 0 0,0-1 0 0 0,3 5 0 0 0,6-1 0 0 0,5 0 0 0 0,5 3 0 0 0,-3-2 0 0 0,2 0 0 0 0,0 4 0 0 0,2 3 0 0 0,2 3 0 0 0,1 2 0 0 0,2 3 0 0 0,-1 0 0 0 0,-5 0 0 0 0,-1 0 0 0 0,-4 1 0 0 0,-2-1 0 0 0,2 2 0 0 0,-2-2 0 0 0,0 0 0 0 0,3 0 0 0 0,3 0 0 0 0,2 0 0 0 0,2 0 0 0 0,3 0 0 0 0,-1 0 0 0 0,1 0 0 0 0,1 0 0 0 0,-1 0 0 0 0,-1 0 0 0 0,2 0 0 0 0,-2 0 0 0 0,1 7 0 0 0,0 2 0 0 0,0-1 0 0 0,-1 7 0 0 0,1 0 0 0 0,0-2 0 0 0,-1-5 0 0 0,0-1 0 0 0,1-5 0 0 0,0 0 0 0 0,-1-2 0 0 0,7 7 0 0 0,-5 2 0 0 0,-8-1 0 0 0,0-1 0 0 0,-2-3 0 0 0,1-1 0 0 0,-3 0 0 0 0,1-3 0 0 0,1 0 0 0 0,-3 0 0 0 0,-5-2 0 0 0,1 2 0 0 0,-3 0 0 0 0,2 0 0 0 0,-6 0 0 0 0,-1 0 0 0 0,4 0 0 0 0,1 0 0 0 0,3 0 0 0 0,5 0 0 0 0,4 0 0 0 0,-3-6 0 0 0,1-4 0 0 0,1 0 0 0 0,-3 4 0 0 0,1-7 0 0 0,1 0 0 0 0,-3 2 0 0 0,6-4 0 0 0,-1 1 0 0 0,0 2 0 0 0,-4 4 0 0 0,-6-6 0 0 0,-9 2 0 0 0,-8-5 0 0 0,-2 0 0 0 0,-1-4 0 0 0,6 2 0 0 0,2-4 0 0 0,8 4 0 0 0,5-5 0 0 0,7 4 0 0 0,10-2 0 0 0,4 2 0 0 0,2 5 0 0 0,4-3 0 0 0,1 3 0 0 0,-2 2 0 0 0,-2-2 0 0 0,-4 2 0 0 0,-1 1 0 0 0,-2 3 0 0 0,3-2 0 0 0,-2-1 0 0 0,2-6 0 0 0,1 2 0 0 0,-1 2 0 0 0,-1-3 0 0 0,0-5 0 0 0,-2 0 0 0 0,5-4 0 0 0,0 4 0 0 0,0 6 0 0 0,0-3 0 0 0,-3-5 0 0 0,-1 3 0 0 0,4-11 0 0 0,7-6 0 0 0,0-18 0 0 0,4-7 0 0 0,-1-7 0 0 0,-4-6 0 0 0,2 4 0 0 0,-2 13 0 0 0,2 2 0 0 0,5 5 0 0 0,4 2 0 0 0,3-3 0 0 0,-3 8 0 0 0,0 3 0 0 0,2-11 0 0 0,-4 1 0 0 0,0 4 0 0 0,1 3 0 0 0,-2 9 0 0 0,0 4 0 0 0,2-1 0 0 0,-2-1 0 0 0,-7-3 0 0 0,3-1 0 0 0,1-2 0 0 0,0-1 0 0 0,-4 0 0 0 0,0-1 0 0 0,5-1 0 0 0,-2 1 0 0 0,2 0 0 0 0,3-1 0 0 0,4 1 0 0 0,2 1 0 0 0,2-1 0 0 0,2-1 0 0 0,0 2 0 0 0,1-1 0 0 0,-1 0 0 0 0,1 1 0 0 0,-1-1 0 0 0,0-8 0 0 0,6-22 0 0 0,1-14 0 0 0,6 7 0 0 0,-1 10 0 0 0,4 11 0 0 0,-1 6 0 0 0,2 14 0 0 0,-2 5 0 0 0,3 1 0 0 0,2 7 0 0 0,5-1 0 0 0,-4-2 0 0 0,2 4 0 0 0,0 5 0 0 0,4 6 0 0 0,-5-2 0 0 0,1 3 0 0 0,0 2 0 0 0,4 2 0 0 0,0 4 0 0 0,3-4 0 0 0,0-3 0 0 0,1 3 0 0 0,1 1 0 0 0,0 3 0 0 0,-1 1 0 0 0,1 2 0 0 0,0-1 0 0 0,0 4 0 0 0,-7-2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5"/>
    </inkml:context>
    <inkml:brush xml:id="br0">
      <inkml:brushProperty name="width" value="0.1" units="cm"/>
      <inkml:brushProperty name="height" value="0.1" units="cm"/>
      <inkml:brushProperty name="color" value="#CC0066"/>
    </inkml:brush>
  </inkml:definitions>
  <inkml:trace contextRef="#ctx0" brushRef="#br0">2529 3545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6"/>
    </inkml:context>
    <inkml:brush xml:id="br0">
      <inkml:brushProperty name="width" value="0.1" units="cm"/>
      <inkml:brushProperty name="height" value="0.1" units="cm"/>
      <inkml:brushProperty name="color" value="#CC0066"/>
    </inkml:brush>
  </inkml:definitions>
  <inkml:trace contextRef="#ctx0" brushRef="#br0">14743 10255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7"/>
    </inkml:context>
    <inkml:brush xml:id="br0">
      <inkml:brushProperty name="width" value="0.1" units="cm"/>
      <inkml:brushProperty name="height" value="0.1" units="cm"/>
      <inkml:brushProperty name="color" value="#CC0066"/>
    </inkml:brush>
  </inkml:definitions>
  <inkml:trace contextRef="#ctx0" brushRef="#br0">12393 5450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58773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068653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294931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1019397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87667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984541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1649742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177914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41101387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25088148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0476683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1/14/2025</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266717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1/14/2025</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75524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1/14/2025</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104981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1/14/2025</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093437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1/14/2025</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310379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1/14/2025</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284382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1/14/2025</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156677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1/14/2025</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41811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1/14/2025</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52528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1/14/2025</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209675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1/14/2025</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22850389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add text</a:t>
            </a:r>
          </a:p>
          <a:p>
            <a:pPr lvl="1"/>
            <a:r>
              <a:rPr lang="en-US"/>
              <a:t>Second level</a:t>
            </a:r>
          </a:p>
          <a:p>
            <a:pPr lvl="2"/>
            <a:r>
              <a:rPr lang="en-US"/>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2467504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a:t>Click to add picture</a:t>
            </a:r>
          </a:p>
        </p:txBody>
      </p:sp>
    </p:spTree>
    <p:extLst>
      <p:ext uri="{BB962C8B-B14F-4D97-AF65-F5344CB8AC3E}">
        <p14:creationId xmlns:p14="http://schemas.microsoft.com/office/powerpoint/2010/main" val="1198789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a:t>Click to add picture</a:t>
            </a:r>
          </a:p>
        </p:txBody>
      </p:sp>
    </p:spTree>
    <p:extLst>
      <p:ext uri="{BB962C8B-B14F-4D97-AF65-F5344CB8AC3E}">
        <p14:creationId xmlns:p14="http://schemas.microsoft.com/office/powerpoint/2010/main" val="37189092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2377215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470181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endParaRPr lang="en-US"/>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endParaRPr lang="en-US"/>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3162288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31745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4755104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9793363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7677977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Tree>
    <p:extLst>
      <p:ext uri="{BB962C8B-B14F-4D97-AF65-F5344CB8AC3E}">
        <p14:creationId xmlns:p14="http://schemas.microsoft.com/office/powerpoint/2010/main" val="3302421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sv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1/14/2025</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4">
                <a:extLst>
                  <a:ext uri="{96DAC541-7B7A-43D3-8B79-37D633B846F1}">
                    <asvg:svgBlip xmlns:asvg="http://schemas.microsoft.com/office/drawing/2016/SVG/main" r:embed="rId2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740900132"/>
      </p:ext>
    </p:extLst>
  </p:cSld>
  <p:clrMap bg1="lt1" tx1="dk1" bg2="lt2" tx2="dk2" accent1="accent1" accent2="accent2" accent3="accent3" accent4="accent4" accent5="accent5" accent6="accent6" hlink="hlink" folHlink="folHlink"/>
  <p:sldLayoutIdLst>
    <p:sldLayoutId id="2147484347" r:id="rId1"/>
    <p:sldLayoutId id="2147484348" r:id="rId2"/>
    <p:sldLayoutId id="2147484349" r:id="rId3"/>
    <p:sldLayoutId id="2147484350" r:id="rId4"/>
    <p:sldLayoutId id="2147484351" r:id="rId5"/>
    <p:sldLayoutId id="2147484352" r:id="rId6"/>
    <p:sldLayoutId id="2147484353" r:id="rId7"/>
    <p:sldLayoutId id="2147484354" r:id="rId8"/>
    <p:sldLayoutId id="2147484355" r:id="rId9"/>
    <p:sldLayoutId id="2147484356" r:id="rId10"/>
    <p:sldLayoutId id="2147484357" r:id="rId11"/>
    <p:sldLayoutId id="2147484358" r:id="rId12"/>
    <p:sldLayoutId id="2147484359" r:id="rId13"/>
    <p:sldLayoutId id="2147484360" r:id="rId14"/>
    <p:sldLayoutId id="2147484361" r:id="rId15"/>
    <p:sldLayoutId id="2147484362" r:id="rId16"/>
    <p:sldLayoutId id="2147484363" r:id="rId17"/>
    <p:sldLayoutId id="2147484364" r:id="rId18"/>
    <p:sldLayoutId id="2147484365" r:id="rId19"/>
    <p:sldLayoutId id="2147484366" r:id="rId20"/>
    <p:sldLayoutId id="2147484367" r:id="rId21"/>
    <p:sldLayoutId id="2147484368" r:id="rId22"/>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customXml" Target="../ink/ink2.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customXml" Target="../ink/ink3.xml"/><Relationship Id="rId1" Type="http://schemas.openxmlformats.org/officeDocument/2006/relationships/slideLayout" Target="../slideLayouts/slideLayout21.xml"/><Relationship Id="rId5" Type="http://schemas.openxmlformats.org/officeDocument/2006/relationships/image" Target="../media/image17.jpeg"/><Relationship Id="rId4" Type="http://schemas.openxmlformats.org/officeDocument/2006/relationships/customXml" Target="../ink/ink4.xml"/></Relationships>
</file>

<file path=ppt/slides/_rels/slide6.xml.rels><?xml version="1.0" encoding="UTF-8" standalone="yes"?>
<Relationships xmlns="http://schemas.openxmlformats.org/package/2006/relationships"><Relationship Id="rId2" Type="http://schemas.openxmlformats.org/officeDocument/2006/relationships/hyperlink" Target="https://www.simplypsychology.org/bowlby.html" TargetMode="Externa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16.xml"/><Relationship Id="rId5" Type="http://schemas.openxmlformats.org/officeDocument/2006/relationships/image" Target="../media/image20.jpeg"/><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en.wikipedia.org/wiki/professional_development" TargetMode="Externa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8" Type="http://schemas.openxmlformats.org/officeDocument/2006/relationships/hyperlink" Target="https://www.nhs.uk/pregnancy/your-pregnancy-care/20-week-scan/" TargetMode="External"/><Relationship Id="rId3" Type="http://schemas.openxmlformats.org/officeDocument/2006/relationships/hyperlink" Target="https://www.idsmed.com/uploads/image/1.png" TargetMode="External"/><Relationship Id="rId7" Type="http://schemas.openxmlformats.org/officeDocument/2006/relationships/hyperlink" Target="https://www.nhs.uk/pregnancy/your-pregnancy-care/12-week-scan/" TargetMode="External"/><Relationship Id="rId2" Type="http://schemas.openxmlformats.org/officeDocument/2006/relationships/notesSlide" Target="../notesSlides/notesSlide11.xml"/><Relationship Id="rId1" Type="http://schemas.openxmlformats.org/officeDocument/2006/relationships/slideLayout" Target="../slideLayouts/slideLayout21.xml"/><Relationship Id="rId6" Type="http://schemas.openxmlformats.org/officeDocument/2006/relationships/hyperlink" Target="https://elsenutrition.com/a/resources/nutrition/nutrition-and-brain-development-in-the-first-1000-days" TargetMode="External"/><Relationship Id="rId5" Type="http://schemas.openxmlformats.org/officeDocument/2006/relationships/hyperlink" Target="https://www.unicef.org/parenting/child-development/your-babys-developmental-milestones" TargetMode="External"/><Relationship Id="rId10" Type="http://schemas.openxmlformats.org/officeDocument/2006/relationships/hyperlink" Target="https://moodle.uwtsd.ac.uk/course/view.php?id=9745&amp;section=6" TargetMode="External"/><Relationship Id="rId4" Type="http://schemas.openxmlformats.org/officeDocument/2006/relationships/hyperlink" Target="https://assets.publishing.service.gov.uk/media/605c5e61d3bf7f2f0d94183a/The_best_start_for_life_a_vision_for_the_1_001_critical_days.pdf" TargetMode="External"/><Relationship Id="rId9" Type="http://schemas.openxmlformats.org/officeDocument/2006/relationships/hyperlink" Target="https://www.earlyyears.tv/enabling-environments-early-years-foundation-stage-eyf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earlyyears.tv/john-bowlbys-attachment-theory-and-developmental-phases/" TargetMode="External"/><Relationship Id="rId2" Type="http://schemas.openxmlformats.org/officeDocument/2006/relationships/notesSlide" Target="../notesSlides/notesSlide12.xml"/><Relationship Id="rId1" Type="http://schemas.openxmlformats.org/officeDocument/2006/relationships/slideLayout" Target="../slideLayouts/slideLayout22.xml"/><Relationship Id="rId6" Type="http://schemas.openxmlformats.org/officeDocument/2006/relationships/hyperlink" Target="https://pikler.co.uk/about" TargetMode="External"/><Relationship Id="rId5" Type="http://schemas.openxmlformats.org/officeDocument/2006/relationships/hyperlink" Target="https://www.who.int/health-topics/breastfeeding#tab=tab_3" TargetMode="External"/><Relationship Id="rId4" Type="http://schemas.openxmlformats.org/officeDocument/2006/relationships/hyperlink" Target="https://www.nhsinform.scot/ready-steady-baby/early-parenthood/your-baby-s-development-from-2-to-12-month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mind.org.uk/information-support/local-minds/" TargetMode="External"/><Relationship Id="rId2" Type="http://schemas.openxmlformats.org/officeDocument/2006/relationships/hyperlink" Target="https://www.theempowerededucatoronline.com/2020/03/interesting-indoor-learning-environments-for-children.html/" TargetMode="External"/><Relationship Id="rId1" Type="http://schemas.openxmlformats.org/officeDocument/2006/relationships/slideLayout" Target="../slideLayouts/slideLayout22.xml"/><Relationship Id="rId6" Type="http://schemas.openxmlformats.org/officeDocument/2006/relationships/hyperlink" Target="https://earlyyears.blog.gov.uk/2024/05/13/maintaining-quality-early-years-provision-in-the-face-of-workforce-challenges/" TargetMode="External"/><Relationship Id="rId5" Type="http://schemas.openxmlformats.org/officeDocument/2006/relationships/hyperlink" Target="https://carelearning.org.uk/qualifications/level-2-early-years/eyp-13/1-1-identify-reasons-for-working-in-partnership/" TargetMode="External"/><Relationship Id="rId4" Type="http://schemas.openxmlformats.org/officeDocument/2006/relationships/hyperlink" Target="https://www.nhs.uk/conditions/social-care-and-support-guide/caring-for-children-and-young-people/children-and-young-peoples-services/"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title"/>
          </p:nvPr>
        </p:nvSpPr>
        <p:spPr/>
        <p:txBody>
          <a:bodyPr anchor="b">
            <a:normAutofit/>
          </a:bodyPr>
          <a:lstStyle/>
          <a:p>
            <a:r>
              <a:rPr lang="en-US"/>
              <a:t>The First 1000 Days </a:t>
            </a:r>
            <a:br>
              <a:rPr lang="en-US"/>
            </a:br>
            <a:r>
              <a:rPr lang="en-US"/>
              <a:t>ECEY4005</a:t>
            </a:r>
          </a:p>
        </p:txBody>
      </p:sp>
      <p:sp>
        <p:nvSpPr>
          <p:cNvPr id="16" name="Slide Number Placeholder 3">
            <a:extLst>
              <a:ext uri="{FF2B5EF4-FFF2-40B4-BE49-F238E27FC236}">
                <a16:creationId xmlns:a16="http://schemas.microsoft.com/office/drawing/2014/main" id="{C448C877-62E4-48BB-7AA9-1EE741197CA9}"/>
              </a:ext>
            </a:extLst>
          </p:cNvPr>
          <p:cNvSpPr>
            <a:spLocks noGrp="1"/>
          </p:cNvSpPr>
          <p:nvPr>
            <p:ph type="sldNum" sz="quarter" idx="10"/>
          </p:nvPr>
        </p:nvSpPr>
        <p:spPr/>
        <p:txBody>
          <a:bodyPr/>
          <a:lstStyle/>
          <a:p>
            <a:pPr>
              <a:spcAft>
                <a:spcPts val="600"/>
              </a:spcAft>
            </a:pPr>
            <a:fld id="{48F63A3B-78C7-47BE-AE5E-E10140E04643}" type="slidenum">
              <a:rPr lang="en-US" smtClean="0"/>
              <a:pPr>
                <a:spcAft>
                  <a:spcPts val="600"/>
                </a:spcAft>
              </a:pPr>
              <a:t>1</a:t>
            </a:fld>
            <a:endParaRPr lang="en-US"/>
          </a:p>
        </p:txBody>
      </p:sp>
      <p:pic>
        <p:nvPicPr>
          <p:cNvPr id="3" name="Picture 2">
            <a:extLst>
              <a:ext uri="{FF2B5EF4-FFF2-40B4-BE49-F238E27FC236}">
                <a16:creationId xmlns:a16="http://schemas.microsoft.com/office/drawing/2014/main" id="{EA726ADD-B235-600D-0BCE-7C8A45148190}"/>
              </a:ext>
            </a:extLst>
          </p:cNvPr>
          <p:cNvPicPr>
            <a:picLocks noChangeAspect="1"/>
          </p:cNvPicPr>
          <p:nvPr/>
        </p:nvPicPr>
        <p:blipFill>
          <a:blip r:embed="rId3"/>
          <a:srcRect t="4375" r="-1" b="567"/>
          <a:stretch/>
        </p:blipFill>
        <p:spPr>
          <a:xfrm>
            <a:off x="914400" y="2834640"/>
            <a:ext cx="6583680" cy="3207344"/>
          </a:xfrm>
          <a:prstGeom prst="rect">
            <a:avLst/>
          </a:prstGeom>
          <a:noFill/>
        </p:spPr>
      </p:pic>
      <p:sp>
        <p:nvSpPr>
          <p:cNvPr id="4" name="TextBox 3">
            <a:extLst>
              <a:ext uri="{FF2B5EF4-FFF2-40B4-BE49-F238E27FC236}">
                <a16:creationId xmlns:a16="http://schemas.microsoft.com/office/drawing/2014/main" id="{B39A442E-ECCB-1F29-6DBA-F48281D163FE}"/>
              </a:ext>
            </a:extLst>
          </p:cNvPr>
          <p:cNvSpPr txBox="1"/>
          <p:nvPr/>
        </p:nvSpPr>
        <p:spPr>
          <a:xfrm>
            <a:off x="5958349" y="5808564"/>
            <a:ext cx="1692949"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00">
                <a:solidFill>
                  <a:srgbClr val="2C3E50"/>
                </a:solidFill>
                <a:latin typeface="Roboto"/>
                <a:ea typeface="Roboto"/>
                <a:cs typeface="Roboto"/>
              </a:rPr>
              <a:t>(Idsmed.com, 2024)</a:t>
            </a:r>
            <a:endParaRPr lang="en-US" sz="900"/>
          </a:p>
        </p:txBody>
      </p:sp>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p:txBody>
          <a:bodyPr/>
          <a:lstStyle/>
          <a:p>
            <a:r>
              <a:rPr lang="en-US"/>
              <a:t>contents</a:t>
            </a:r>
          </a:p>
        </p:txBody>
      </p:sp>
      <p:sp>
        <p:nvSpPr>
          <p:cNvPr id="3" name="Content Placeholder 2">
            <a:extLst>
              <a:ext uri="{FF2B5EF4-FFF2-40B4-BE49-F238E27FC236}">
                <a16:creationId xmlns:a16="http://schemas.microsoft.com/office/drawing/2014/main" id="{D4D22962-3C7F-E480-5C35-7F4860A098E1}"/>
              </a:ext>
            </a:extLst>
          </p:cNvPr>
          <p:cNvSpPr>
            <a:spLocks noGrp="1"/>
          </p:cNvSpPr>
          <p:nvPr>
            <p:ph idx="1"/>
          </p:nvPr>
        </p:nvSpPr>
        <p:spPr/>
        <p:txBody>
          <a:bodyPr vert="horz" lIns="91440" tIns="0" rIns="91440" bIns="0" rtlCol="0" anchor="t">
            <a:normAutofit/>
          </a:bodyPr>
          <a:lstStyle/>
          <a:p>
            <a:r>
              <a:rPr lang="en-US"/>
              <a:t>Introduction</a:t>
            </a:r>
          </a:p>
          <a:p>
            <a:r>
              <a:rPr lang="en-US">
                <a:ea typeface="Calibri"/>
                <a:cs typeface="Calibri"/>
              </a:rPr>
              <a:t>What is the first 1000 days</a:t>
            </a:r>
          </a:p>
          <a:p>
            <a:r>
              <a:rPr lang="en-US">
                <a:ea typeface="Calibri"/>
                <a:cs typeface="Calibri"/>
              </a:rPr>
              <a:t>The importance of the first 1000 days</a:t>
            </a:r>
          </a:p>
          <a:p>
            <a:r>
              <a:rPr lang="en-US">
                <a:ea typeface="Calibri"/>
                <a:cs typeface="Calibri"/>
              </a:rPr>
              <a:t>Enabling environments</a:t>
            </a:r>
          </a:p>
          <a:p>
            <a:r>
              <a:rPr lang="en-US">
                <a:ea typeface="Calibri"/>
                <a:cs typeface="Calibri"/>
              </a:rPr>
              <a:t>Learning environments</a:t>
            </a: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p:txBody>
          <a:bodyPr/>
          <a:lstStyle/>
          <a:p>
            <a:fld id="{48F63A3B-78C7-47BE-AE5E-E10140E04643}" type="slidenum">
              <a:rPr lang="en-US" smtClean="0"/>
              <a:pPr/>
              <a:t>2</a:t>
            </a:fld>
            <a:endParaRPr lang="en-US"/>
          </a:p>
        </p:txBody>
      </p:sp>
    </p:spTree>
    <p:extLst>
      <p:ext uri="{BB962C8B-B14F-4D97-AF65-F5344CB8AC3E}">
        <p14:creationId xmlns:p14="http://schemas.microsoft.com/office/powerpoint/2010/main" val="3913219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B355738-01A9-E1A5-AC30-E1670CD926FF}"/>
              </a:ext>
            </a:extLst>
          </p:cNvPr>
          <p:cNvSpPr txBox="1"/>
          <p:nvPr/>
        </p:nvSpPr>
        <p:spPr>
          <a:xfrm>
            <a:off x="0" y="0"/>
            <a:ext cx="3687772" cy="7602081"/>
          </a:xfrm>
          <a:custGeom>
            <a:avLst/>
            <a:gdLst>
              <a:gd name="connsiteX0" fmla="*/ 0 w 3687772"/>
              <a:gd name="connsiteY0" fmla="*/ 0 h 7602081"/>
              <a:gd name="connsiteX1" fmla="*/ 503996 w 3687772"/>
              <a:gd name="connsiteY1" fmla="*/ 0 h 7602081"/>
              <a:gd name="connsiteX2" fmla="*/ 1044869 w 3687772"/>
              <a:gd name="connsiteY2" fmla="*/ 0 h 7602081"/>
              <a:gd name="connsiteX3" fmla="*/ 1696375 w 3687772"/>
              <a:gd name="connsiteY3" fmla="*/ 0 h 7602081"/>
              <a:gd name="connsiteX4" fmla="*/ 2200371 w 3687772"/>
              <a:gd name="connsiteY4" fmla="*/ 0 h 7602081"/>
              <a:gd name="connsiteX5" fmla="*/ 2741244 w 3687772"/>
              <a:gd name="connsiteY5" fmla="*/ 0 h 7602081"/>
              <a:gd name="connsiteX6" fmla="*/ 3687772 w 3687772"/>
              <a:gd name="connsiteY6" fmla="*/ 0 h 7602081"/>
              <a:gd name="connsiteX7" fmla="*/ 3687772 w 3687772"/>
              <a:gd name="connsiteY7" fmla="*/ 767119 h 7602081"/>
              <a:gd name="connsiteX8" fmla="*/ 3687772 w 3687772"/>
              <a:gd name="connsiteY8" fmla="*/ 1382197 h 7602081"/>
              <a:gd name="connsiteX9" fmla="*/ 3687772 w 3687772"/>
              <a:gd name="connsiteY9" fmla="*/ 2149316 h 7602081"/>
              <a:gd name="connsiteX10" fmla="*/ 3687772 w 3687772"/>
              <a:gd name="connsiteY10" fmla="*/ 2840414 h 7602081"/>
              <a:gd name="connsiteX11" fmla="*/ 3687772 w 3687772"/>
              <a:gd name="connsiteY11" fmla="*/ 3455491 h 7602081"/>
              <a:gd name="connsiteX12" fmla="*/ 3687772 w 3687772"/>
              <a:gd name="connsiteY12" fmla="*/ 3918527 h 7602081"/>
              <a:gd name="connsiteX13" fmla="*/ 3687772 w 3687772"/>
              <a:gd name="connsiteY13" fmla="*/ 4533605 h 7602081"/>
              <a:gd name="connsiteX14" fmla="*/ 3687772 w 3687772"/>
              <a:gd name="connsiteY14" fmla="*/ 5224703 h 7602081"/>
              <a:gd name="connsiteX15" fmla="*/ 3687772 w 3687772"/>
              <a:gd name="connsiteY15" fmla="*/ 5915801 h 7602081"/>
              <a:gd name="connsiteX16" fmla="*/ 3687772 w 3687772"/>
              <a:gd name="connsiteY16" fmla="*/ 6606899 h 7602081"/>
              <a:gd name="connsiteX17" fmla="*/ 3687772 w 3687772"/>
              <a:gd name="connsiteY17" fmla="*/ 7602081 h 7602081"/>
              <a:gd name="connsiteX18" fmla="*/ 3146899 w 3687772"/>
              <a:gd name="connsiteY18" fmla="*/ 7602081 h 7602081"/>
              <a:gd name="connsiteX19" fmla="*/ 2569148 w 3687772"/>
              <a:gd name="connsiteY19" fmla="*/ 7602081 h 7602081"/>
              <a:gd name="connsiteX20" fmla="*/ 1917641 w 3687772"/>
              <a:gd name="connsiteY20" fmla="*/ 7602081 h 7602081"/>
              <a:gd name="connsiteX21" fmla="*/ 1376768 w 3687772"/>
              <a:gd name="connsiteY21" fmla="*/ 7602081 h 7602081"/>
              <a:gd name="connsiteX22" fmla="*/ 799017 w 3687772"/>
              <a:gd name="connsiteY22" fmla="*/ 7602081 h 7602081"/>
              <a:gd name="connsiteX23" fmla="*/ 0 w 3687772"/>
              <a:gd name="connsiteY23" fmla="*/ 7602081 h 7602081"/>
              <a:gd name="connsiteX24" fmla="*/ 0 w 3687772"/>
              <a:gd name="connsiteY24" fmla="*/ 6987004 h 7602081"/>
              <a:gd name="connsiteX25" fmla="*/ 0 w 3687772"/>
              <a:gd name="connsiteY25" fmla="*/ 6219884 h 7602081"/>
              <a:gd name="connsiteX26" fmla="*/ 0 w 3687772"/>
              <a:gd name="connsiteY26" fmla="*/ 5452765 h 7602081"/>
              <a:gd name="connsiteX27" fmla="*/ 0 w 3687772"/>
              <a:gd name="connsiteY27" fmla="*/ 4837688 h 7602081"/>
              <a:gd name="connsiteX28" fmla="*/ 0 w 3687772"/>
              <a:gd name="connsiteY28" fmla="*/ 4374652 h 7602081"/>
              <a:gd name="connsiteX29" fmla="*/ 0 w 3687772"/>
              <a:gd name="connsiteY29" fmla="*/ 3607533 h 7602081"/>
              <a:gd name="connsiteX30" fmla="*/ 0 w 3687772"/>
              <a:gd name="connsiteY30" fmla="*/ 3068476 h 7602081"/>
              <a:gd name="connsiteX31" fmla="*/ 0 w 3687772"/>
              <a:gd name="connsiteY31" fmla="*/ 2225336 h 7602081"/>
              <a:gd name="connsiteX32" fmla="*/ 0 w 3687772"/>
              <a:gd name="connsiteY32" fmla="*/ 1610259 h 7602081"/>
              <a:gd name="connsiteX33" fmla="*/ 0 w 3687772"/>
              <a:gd name="connsiteY33" fmla="*/ 767119 h 7602081"/>
              <a:gd name="connsiteX34" fmla="*/ 0 w 3687772"/>
              <a:gd name="connsiteY34" fmla="*/ 0 h 760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687772" h="7602081" fill="none" extrusionOk="0">
                <a:moveTo>
                  <a:pt x="0" y="0"/>
                </a:moveTo>
                <a:cubicBezTo>
                  <a:pt x="181038" y="18396"/>
                  <a:pt x="377334" y="-17009"/>
                  <a:pt x="503996" y="0"/>
                </a:cubicBezTo>
                <a:cubicBezTo>
                  <a:pt x="630658" y="17009"/>
                  <a:pt x="871971" y="22308"/>
                  <a:pt x="1044869" y="0"/>
                </a:cubicBezTo>
                <a:cubicBezTo>
                  <a:pt x="1217767" y="-22308"/>
                  <a:pt x="1471068" y="-21009"/>
                  <a:pt x="1696375" y="0"/>
                </a:cubicBezTo>
                <a:cubicBezTo>
                  <a:pt x="1921682" y="21009"/>
                  <a:pt x="2046857" y="22355"/>
                  <a:pt x="2200371" y="0"/>
                </a:cubicBezTo>
                <a:cubicBezTo>
                  <a:pt x="2353885" y="-22355"/>
                  <a:pt x="2575134" y="-22940"/>
                  <a:pt x="2741244" y="0"/>
                </a:cubicBezTo>
                <a:cubicBezTo>
                  <a:pt x="2907354" y="22940"/>
                  <a:pt x="3338521" y="30282"/>
                  <a:pt x="3687772" y="0"/>
                </a:cubicBezTo>
                <a:cubicBezTo>
                  <a:pt x="3711996" y="281174"/>
                  <a:pt x="3658761" y="574505"/>
                  <a:pt x="3687772" y="767119"/>
                </a:cubicBezTo>
                <a:cubicBezTo>
                  <a:pt x="3716783" y="959733"/>
                  <a:pt x="3705487" y="1191094"/>
                  <a:pt x="3687772" y="1382197"/>
                </a:cubicBezTo>
                <a:cubicBezTo>
                  <a:pt x="3670057" y="1573300"/>
                  <a:pt x="3659552" y="1825055"/>
                  <a:pt x="3687772" y="2149316"/>
                </a:cubicBezTo>
                <a:cubicBezTo>
                  <a:pt x="3715992" y="2473577"/>
                  <a:pt x="3698457" y="2517111"/>
                  <a:pt x="3687772" y="2840414"/>
                </a:cubicBezTo>
                <a:cubicBezTo>
                  <a:pt x="3677087" y="3163717"/>
                  <a:pt x="3660407" y="3285229"/>
                  <a:pt x="3687772" y="3455491"/>
                </a:cubicBezTo>
                <a:cubicBezTo>
                  <a:pt x="3715137" y="3625753"/>
                  <a:pt x="3684625" y="3731824"/>
                  <a:pt x="3687772" y="3918527"/>
                </a:cubicBezTo>
                <a:cubicBezTo>
                  <a:pt x="3690919" y="4105230"/>
                  <a:pt x="3686075" y="4356186"/>
                  <a:pt x="3687772" y="4533605"/>
                </a:cubicBezTo>
                <a:cubicBezTo>
                  <a:pt x="3689469" y="4711024"/>
                  <a:pt x="3684863" y="5038303"/>
                  <a:pt x="3687772" y="5224703"/>
                </a:cubicBezTo>
                <a:cubicBezTo>
                  <a:pt x="3690681" y="5411103"/>
                  <a:pt x="3660040" y="5580122"/>
                  <a:pt x="3687772" y="5915801"/>
                </a:cubicBezTo>
                <a:cubicBezTo>
                  <a:pt x="3715504" y="6251480"/>
                  <a:pt x="3690546" y="6288024"/>
                  <a:pt x="3687772" y="6606899"/>
                </a:cubicBezTo>
                <a:cubicBezTo>
                  <a:pt x="3684998" y="6925774"/>
                  <a:pt x="3696713" y="7392117"/>
                  <a:pt x="3687772" y="7602081"/>
                </a:cubicBezTo>
                <a:cubicBezTo>
                  <a:pt x="3452810" y="7595663"/>
                  <a:pt x="3287762" y="7620459"/>
                  <a:pt x="3146899" y="7602081"/>
                </a:cubicBezTo>
                <a:cubicBezTo>
                  <a:pt x="3006036" y="7583703"/>
                  <a:pt x="2791090" y="7613474"/>
                  <a:pt x="2569148" y="7602081"/>
                </a:cubicBezTo>
                <a:cubicBezTo>
                  <a:pt x="2347206" y="7590688"/>
                  <a:pt x="2109114" y="7570012"/>
                  <a:pt x="1917641" y="7602081"/>
                </a:cubicBezTo>
                <a:cubicBezTo>
                  <a:pt x="1726168" y="7634150"/>
                  <a:pt x="1634002" y="7619222"/>
                  <a:pt x="1376768" y="7602081"/>
                </a:cubicBezTo>
                <a:cubicBezTo>
                  <a:pt x="1119534" y="7584940"/>
                  <a:pt x="1011103" y="7613066"/>
                  <a:pt x="799017" y="7602081"/>
                </a:cubicBezTo>
                <a:cubicBezTo>
                  <a:pt x="586931" y="7591096"/>
                  <a:pt x="316896" y="7631623"/>
                  <a:pt x="0" y="7602081"/>
                </a:cubicBezTo>
                <a:cubicBezTo>
                  <a:pt x="22336" y="7313490"/>
                  <a:pt x="28353" y="7161901"/>
                  <a:pt x="0" y="6987004"/>
                </a:cubicBezTo>
                <a:cubicBezTo>
                  <a:pt x="-28353" y="6812107"/>
                  <a:pt x="-11420" y="6589704"/>
                  <a:pt x="0" y="6219884"/>
                </a:cubicBezTo>
                <a:cubicBezTo>
                  <a:pt x="11420" y="5850064"/>
                  <a:pt x="-1639" y="5789537"/>
                  <a:pt x="0" y="5452765"/>
                </a:cubicBezTo>
                <a:cubicBezTo>
                  <a:pt x="1639" y="5115993"/>
                  <a:pt x="8419" y="4965059"/>
                  <a:pt x="0" y="4837688"/>
                </a:cubicBezTo>
                <a:cubicBezTo>
                  <a:pt x="-8419" y="4710317"/>
                  <a:pt x="21909" y="4589296"/>
                  <a:pt x="0" y="4374652"/>
                </a:cubicBezTo>
                <a:cubicBezTo>
                  <a:pt x="-21909" y="4160008"/>
                  <a:pt x="-25350" y="3888910"/>
                  <a:pt x="0" y="3607533"/>
                </a:cubicBezTo>
                <a:cubicBezTo>
                  <a:pt x="25350" y="3326156"/>
                  <a:pt x="17942" y="3282355"/>
                  <a:pt x="0" y="3068476"/>
                </a:cubicBezTo>
                <a:cubicBezTo>
                  <a:pt x="-17942" y="2854597"/>
                  <a:pt x="-40067" y="2440907"/>
                  <a:pt x="0" y="2225336"/>
                </a:cubicBezTo>
                <a:cubicBezTo>
                  <a:pt x="40067" y="2009765"/>
                  <a:pt x="-22306" y="1879738"/>
                  <a:pt x="0" y="1610259"/>
                </a:cubicBezTo>
                <a:cubicBezTo>
                  <a:pt x="22306" y="1340780"/>
                  <a:pt x="40398" y="975687"/>
                  <a:pt x="0" y="767119"/>
                </a:cubicBezTo>
                <a:cubicBezTo>
                  <a:pt x="-40398" y="558551"/>
                  <a:pt x="-5740" y="285086"/>
                  <a:pt x="0" y="0"/>
                </a:cubicBezTo>
                <a:close/>
              </a:path>
              <a:path w="3687772" h="7602081" stroke="0" extrusionOk="0">
                <a:moveTo>
                  <a:pt x="0" y="0"/>
                </a:moveTo>
                <a:cubicBezTo>
                  <a:pt x="189233" y="22569"/>
                  <a:pt x="473572" y="-25519"/>
                  <a:pt x="688384" y="0"/>
                </a:cubicBezTo>
                <a:cubicBezTo>
                  <a:pt x="903196" y="25519"/>
                  <a:pt x="1042160" y="-23270"/>
                  <a:pt x="1229257" y="0"/>
                </a:cubicBezTo>
                <a:cubicBezTo>
                  <a:pt x="1416354" y="23270"/>
                  <a:pt x="1575438" y="1648"/>
                  <a:pt x="1733253" y="0"/>
                </a:cubicBezTo>
                <a:cubicBezTo>
                  <a:pt x="1891068" y="-1648"/>
                  <a:pt x="2258317" y="-11092"/>
                  <a:pt x="2421637" y="0"/>
                </a:cubicBezTo>
                <a:cubicBezTo>
                  <a:pt x="2584957" y="11092"/>
                  <a:pt x="2794687" y="-22121"/>
                  <a:pt x="2999388" y="0"/>
                </a:cubicBezTo>
                <a:cubicBezTo>
                  <a:pt x="3204089" y="22121"/>
                  <a:pt x="3382626" y="9757"/>
                  <a:pt x="3687772" y="0"/>
                </a:cubicBezTo>
                <a:cubicBezTo>
                  <a:pt x="3725706" y="259287"/>
                  <a:pt x="3651241" y="515869"/>
                  <a:pt x="3687772" y="843140"/>
                </a:cubicBezTo>
                <a:cubicBezTo>
                  <a:pt x="3724303" y="1170411"/>
                  <a:pt x="3693514" y="1110494"/>
                  <a:pt x="3687772" y="1306176"/>
                </a:cubicBezTo>
                <a:cubicBezTo>
                  <a:pt x="3682030" y="1501858"/>
                  <a:pt x="3687534" y="1667200"/>
                  <a:pt x="3687772" y="1845232"/>
                </a:cubicBezTo>
                <a:cubicBezTo>
                  <a:pt x="3688010" y="2023264"/>
                  <a:pt x="3678720" y="2267914"/>
                  <a:pt x="3687772" y="2384289"/>
                </a:cubicBezTo>
                <a:cubicBezTo>
                  <a:pt x="3696824" y="2500664"/>
                  <a:pt x="3708600" y="2733408"/>
                  <a:pt x="3687772" y="2923346"/>
                </a:cubicBezTo>
                <a:cubicBezTo>
                  <a:pt x="3666944" y="3113284"/>
                  <a:pt x="3676595" y="3215712"/>
                  <a:pt x="3687772" y="3386382"/>
                </a:cubicBezTo>
                <a:cubicBezTo>
                  <a:pt x="3698949" y="3557052"/>
                  <a:pt x="3697220" y="3681774"/>
                  <a:pt x="3687772" y="3849417"/>
                </a:cubicBezTo>
                <a:cubicBezTo>
                  <a:pt x="3678324" y="4017060"/>
                  <a:pt x="3663789" y="4429386"/>
                  <a:pt x="3687772" y="4692557"/>
                </a:cubicBezTo>
                <a:cubicBezTo>
                  <a:pt x="3711755" y="4955728"/>
                  <a:pt x="3663671" y="5126247"/>
                  <a:pt x="3687772" y="5459676"/>
                </a:cubicBezTo>
                <a:cubicBezTo>
                  <a:pt x="3711873" y="5793105"/>
                  <a:pt x="3687207" y="5822657"/>
                  <a:pt x="3687772" y="5998733"/>
                </a:cubicBezTo>
                <a:cubicBezTo>
                  <a:pt x="3688337" y="6174809"/>
                  <a:pt x="3693366" y="6426136"/>
                  <a:pt x="3687772" y="6765852"/>
                </a:cubicBezTo>
                <a:cubicBezTo>
                  <a:pt x="3682178" y="7105568"/>
                  <a:pt x="3690183" y="7186162"/>
                  <a:pt x="3687772" y="7602081"/>
                </a:cubicBezTo>
                <a:cubicBezTo>
                  <a:pt x="3490920" y="7576407"/>
                  <a:pt x="3275475" y="7613642"/>
                  <a:pt x="3146899" y="7602081"/>
                </a:cubicBezTo>
                <a:cubicBezTo>
                  <a:pt x="3018323" y="7590520"/>
                  <a:pt x="2686273" y="7626133"/>
                  <a:pt x="2458515" y="7602081"/>
                </a:cubicBezTo>
                <a:cubicBezTo>
                  <a:pt x="2230757" y="7578029"/>
                  <a:pt x="2184170" y="7586308"/>
                  <a:pt x="1917641" y="7602081"/>
                </a:cubicBezTo>
                <a:cubicBezTo>
                  <a:pt x="1651112" y="7617854"/>
                  <a:pt x="1623919" y="7615108"/>
                  <a:pt x="1376768" y="7602081"/>
                </a:cubicBezTo>
                <a:cubicBezTo>
                  <a:pt x="1129617" y="7589054"/>
                  <a:pt x="1034276" y="7604498"/>
                  <a:pt x="799017" y="7602081"/>
                </a:cubicBezTo>
                <a:cubicBezTo>
                  <a:pt x="563758" y="7599664"/>
                  <a:pt x="209181" y="7568197"/>
                  <a:pt x="0" y="7602081"/>
                </a:cubicBezTo>
                <a:cubicBezTo>
                  <a:pt x="-8155" y="7443602"/>
                  <a:pt x="-30322" y="6999522"/>
                  <a:pt x="0" y="6834962"/>
                </a:cubicBezTo>
                <a:cubicBezTo>
                  <a:pt x="30322" y="6670402"/>
                  <a:pt x="11992" y="6332803"/>
                  <a:pt x="0" y="5991822"/>
                </a:cubicBezTo>
                <a:cubicBezTo>
                  <a:pt x="-11992" y="5650841"/>
                  <a:pt x="-12053" y="5751476"/>
                  <a:pt x="0" y="5528786"/>
                </a:cubicBezTo>
                <a:cubicBezTo>
                  <a:pt x="12053" y="5306096"/>
                  <a:pt x="12098" y="4965190"/>
                  <a:pt x="0" y="4685646"/>
                </a:cubicBezTo>
                <a:cubicBezTo>
                  <a:pt x="-12098" y="4406102"/>
                  <a:pt x="35502" y="4168942"/>
                  <a:pt x="0" y="3918527"/>
                </a:cubicBezTo>
                <a:cubicBezTo>
                  <a:pt x="-35502" y="3668112"/>
                  <a:pt x="-1454" y="3344750"/>
                  <a:pt x="0" y="3075387"/>
                </a:cubicBezTo>
                <a:cubicBezTo>
                  <a:pt x="1454" y="2806024"/>
                  <a:pt x="-14709" y="2620890"/>
                  <a:pt x="0" y="2384289"/>
                </a:cubicBezTo>
                <a:cubicBezTo>
                  <a:pt x="14709" y="2147688"/>
                  <a:pt x="266" y="2120818"/>
                  <a:pt x="0" y="1921253"/>
                </a:cubicBezTo>
                <a:cubicBezTo>
                  <a:pt x="-266" y="1721688"/>
                  <a:pt x="1390" y="1482363"/>
                  <a:pt x="0" y="1230155"/>
                </a:cubicBezTo>
                <a:cubicBezTo>
                  <a:pt x="-1390" y="977947"/>
                  <a:pt x="-51205" y="507634"/>
                  <a:pt x="0" y="0"/>
                </a:cubicBezTo>
                <a:close/>
              </a:path>
            </a:pathLst>
          </a:custGeom>
          <a:ln>
            <a:extLst>
              <a:ext uri="{C807C97D-BFC1-408E-A445-0C87EB9F89A2}">
                <ask:lineSketchStyleProps xmlns:ask="http://schemas.microsoft.com/office/drawing/2018/sketchyshapes" sd="1156594607">
                  <a:prstGeom prst="rect">
                    <a:avLst/>
                  </a:prstGeom>
                  <ask:type>
                    <ask:lineSketchFreehand/>
                  </ask:type>
                </ask:lineSketchStyleProps>
              </a:ext>
            </a:extLst>
          </a:ln>
        </p:spPr>
        <p:style>
          <a:lnRef idx="2">
            <a:schemeClr val="accent6">
              <a:shade val="15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solidFill>
                  <a:schemeClr val="tx1"/>
                </a:solidFill>
                <a:latin typeface="Arial"/>
                <a:cs typeface="Arial"/>
              </a:rPr>
              <a:t>Pregnancy Milestones</a:t>
            </a:r>
          </a:p>
          <a:p>
            <a:endParaRPr lang="en-US" sz="1100" b="1">
              <a:solidFill>
                <a:schemeClr val="tx1"/>
              </a:solidFill>
              <a:latin typeface="Arial"/>
              <a:cs typeface="Arial"/>
            </a:endParaRPr>
          </a:p>
          <a:p>
            <a:r>
              <a:rPr lang="en-US" sz="1100" b="1">
                <a:solidFill>
                  <a:schemeClr val="tx1"/>
                </a:solidFill>
                <a:latin typeface="Arial"/>
                <a:cs typeface="Arial"/>
              </a:rPr>
              <a:t>First trimester</a:t>
            </a:r>
            <a:br>
              <a:rPr lang="en-US" sz="1100" b="1">
                <a:latin typeface="Arial"/>
              </a:rPr>
            </a:br>
            <a:r>
              <a:rPr lang="en-US" sz="1100" b="1">
                <a:solidFill>
                  <a:schemeClr val="tx1"/>
                </a:solidFill>
                <a:latin typeface="Arial"/>
                <a:cs typeface="Arial"/>
              </a:rPr>
              <a:t>at 1-12  weeks of </a:t>
            </a:r>
            <a:r>
              <a:rPr lang="en-US" sz="1100" b="1" err="1">
                <a:solidFill>
                  <a:schemeClr val="tx1"/>
                </a:solidFill>
                <a:latin typeface="Arial"/>
                <a:cs typeface="Arial"/>
              </a:rPr>
              <a:t>pregancy,conception</a:t>
            </a:r>
            <a:r>
              <a:rPr lang="en-US" sz="1100" b="1">
                <a:solidFill>
                  <a:schemeClr val="tx1"/>
                </a:solidFill>
                <a:latin typeface="Arial"/>
                <a:cs typeface="Arial"/>
              </a:rPr>
              <a:t> starts, the egg is then fertilized.</a:t>
            </a:r>
            <a:endParaRPr lang="en-US" sz="1100">
              <a:solidFill>
                <a:schemeClr val="tx1"/>
              </a:solidFill>
              <a:latin typeface="Arial"/>
              <a:cs typeface="Arial"/>
            </a:endParaRPr>
          </a:p>
          <a:p>
            <a:r>
              <a:rPr lang="en-US" sz="1100" b="1">
                <a:solidFill>
                  <a:schemeClr val="tx1"/>
                </a:solidFill>
                <a:latin typeface="Arial"/>
                <a:cs typeface="Arial"/>
              </a:rPr>
              <a:t> At 6 weeks </a:t>
            </a:r>
            <a:r>
              <a:rPr lang="en-US" sz="1100" b="1" err="1">
                <a:solidFill>
                  <a:schemeClr val="tx1"/>
                </a:solidFill>
                <a:latin typeface="Arial"/>
                <a:cs typeface="Arial"/>
              </a:rPr>
              <a:t>foetus</a:t>
            </a:r>
            <a:r>
              <a:rPr lang="en-US" sz="1100" b="1">
                <a:solidFill>
                  <a:schemeClr val="tx1"/>
                </a:solidFill>
                <a:latin typeface="Arial"/>
                <a:cs typeface="Arial"/>
              </a:rPr>
              <a:t> heart starts beating. Their  Mouth, ears, arms and legs are forming. </a:t>
            </a:r>
            <a:endParaRPr lang="en-US" sz="1100">
              <a:solidFill>
                <a:schemeClr val="tx1"/>
              </a:solidFill>
              <a:latin typeface="Arial"/>
              <a:cs typeface="Arial"/>
            </a:endParaRPr>
          </a:p>
          <a:p>
            <a:r>
              <a:rPr lang="en-US" sz="1100" b="1">
                <a:solidFill>
                  <a:schemeClr val="tx1"/>
                </a:solidFill>
                <a:latin typeface="Arial"/>
                <a:cs typeface="Arial"/>
              </a:rPr>
              <a:t>the brain and intestines are starting developing.(Nhs,2020).</a:t>
            </a:r>
            <a:br>
              <a:rPr lang="en-US" sz="1100" b="1">
                <a:latin typeface="Arial"/>
                <a:ea typeface="Calibri"/>
                <a:cs typeface="Calibri"/>
              </a:rPr>
            </a:br>
            <a:r>
              <a:rPr lang="en-US" sz="1100" b="1">
                <a:solidFill>
                  <a:schemeClr val="tx1"/>
                </a:solidFill>
                <a:latin typeface="Arial"/>
                <a:ea typeface="Calibri"/>
                <a:cs typeface="Calibri"/>
              </a:rPr>
              <a:t> at 12-week parents are offered the dating scan, it shows how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is developing and gives you an estimated due date, the scan shows if there is any abnormality with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and developing in the correct place in the uterus (Nhs,2020).</a:t>
            </a:r>
            <a:endParaRPr lang="en-US" sz="1100">
              <a:solidFill>
                <a:schemeClr val="tx1"/>
              </a:solidFill>
              <a:latin typeface="Arial"/>
              <a:cs typeface="Arial"/>
            </a:endParaRPr>
          </a:p>
          <a:p>
            <a:r>
              <a:rPr lang="en-US" sz="1100" b="1">
                <a:solidFill>
                  <a:schemeClr val="tx1"/>
                </a:solidFill>
                <a:latin typeface="Arial"/>
                <a:ea typeface="Calibri"/>
                <a:cs typeface="Calibri"/>
              </a:rPr>
              <a:t>In the Second Trimester at 13-27 weeks the sexual features of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are developing with girl's ovaries are formed and  boys Testes.</a:t>
            </a:r>
          </a:p>
          <a:p>
            <a:r>
              <a:rPr lang="en-US" sz="1100" b="1">
                <a:solidFill>
                  <a:schemeClr val="tx1"/>
                </a:solidFill>
                <a:latin typeface="Arial"/>
                <a:ea typeface="Calibri"/>
                <a:cs typeface="Calibri"/>
              </a:rPr>
              <a:t>The organs and veins are visible, and the lungs are mature.</a:t>
            </a:r>
          </a:p>
          <a:p>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continuing to gain weight.</a:t>
            </a:r>
          </a:p>
          <a:p>
            <a:r>
              <a:rPr lang="en-US" sz="1100" b="1">
                <a:solidFill>
                  <a:schemeClr val="tx1"/>
                </a:solidFill>
                <a:latin typeface="Arial"/>
                <a:ea typeface="Calibri"/>
                <a:cs typeface="Calibri"/>
              </a:rPr>
              <a:t>At 20-week scan is offered to see if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has a condition that could affect their health and development, you can also check the sex of the baby, but not always accurate.(NHS,2020) </a:t>
            </a:r>
          </a:p>
          <a:p>
            <a:r>
              <a:rPr lang="en-US" sz="1100" b="1">
                <a:solidFill>
                  <a:schemeClr val="tx1"/>
                </a:solidFill>
                <a:latin typeface="Arial"/>
                <a:ea typeface="Calibri"/>
                <a:cs typeface="Calibri"/>
              </a:rPr>
              <a:t>The last and third trimester between 28-40 weeks,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is classed as full term at 37 weeks.</a:t>
            </a:r>
          </a:p>
          <a:p>
            <a:r>
              <a:rPr lang="en-US" sz="1100" b="1">
                <a:solidFill>
                  <a:schemeClr val="tx1"/>
                </a:solidFill>
                <a:latin typeface="Arial"/>
                <a:ea typeface="Calibri"/>
                <a:cs typeface="Calibri"/>
              </a:rPr>
              <a:t>All organs are formed and still developing as well as the brain.</a:t>
            </a:r>
          </a:p>
          <a:p>
            <a:r>
              <a:rPr lang="en-US" sz="1100" b="1">
                <a:solidFill>
                  <a:schemeClr val="tx1"/>
                </a:solidFill>
                <a:latin typeface="Arial"/>
                <a:ea typeface="Calibri"/>
                <a:cs typeface="Calibri"/>
              </a:rPr>
              <a:t>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body fat increases through the last stage of pregnancy. And continues to make red blood cells and bone marrow.</a:t>
            </a:r>
            <a:endParaRPr lang="en-US" sz="1100">
              <a:solidFill>
                <a:schemeClr val="tx1"/>
              </a:solidFill>
            </a:endParaRPr>
          </a:p>
          <a:p>
            <a:endParaRPr lang="en-US" sz="1100" b="1">
              <a:solidFill>
                <a:schemeClr val="tx1"/>
              </a:solidFill>
              <a:latin typeface="Arial"/>
              <a:ea typeface="Calibri"/>
              <a:cs typeface="Calibri"/>
            </a:endParaRPr>
          </a:p>
          <a:p>
            <a:r>
              <a:rPr lang="en-US" sz="1100" b="1">
                <a:solidFill>
                  <a:schemeClr val="tx1"/>
                </a:solidFill>
                <a:latin typeface="Arial"/>
                <a:ea typeface="Calibri"/>
                <a:cs typeface="Calibri"/>
              </a:rPr>
              <a:t>At this stage of pregnancy regular  weekly check-ups by the midwife to measure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and listen to heartbeat(NHS, 2020).</a:t>
            </a:r>
          </a:p>
          <a:p>
            <a:endParaRPr lang="en-US" sz="1200">
              <a:ea typeface="Calibri"/>
              <a:cs typeface="Calibri"/>
            </a:endParaRPr>
          </a:p>
          <a:p>
            <a:endParaRPr lang="en-US" sz="1200">
              <a:ea typeface="Calibri"/>
              <a:cs typeface="Calibri"/>
            </a:endParaRPr>
          </a:p>
          <a:p>
            <a:br>
              <a:rPr lang="en-US" sz="1200">
                <a:ea typeface="Calibri"/>
                <a:cs typeface="Calibri"/>
              </a:rPr>
            </a:br>
            <a:endParaRPr lang="en-US" sz="1200">
              <a:solidFill>
                <a:srgbClr val="000000"/>
              </a:solidFill>
              <a:ea typeface="Calibri"/>
              <a:cs typeface="Calibri"/>
            </a:endParaRPr>
          </a:p>
          <a:p>
            <a:br>
              <a:rPr lang="en-US"/>
            </a:br>
            <a:endParaRPr lang="en-US">
              <a:ea typeface="Calibri"/>
              <a:cs typeface="Calibri"/>
            </a:endParaRPr>
          </a:p>
          <a:p>
            <a:endParaRPr lang="en-US"/>
          </a:p>
        </p:txBody>
      </p:sp>
      <p:sp>
        <p:nvSpPr>
          <p:cNvPr id="4" name="TextBox 3">
            <a:extLst>
              <a:ext uri="{FF2B5EF4-FFF2-40B4-BE49-F238E27FC236}">
                <a16:creationId xmlns:a16="http://schemas.microsoft.com/office/drawing/2014/main" id="{C7C5A14D-6480-E410-81AC-374FD3A66679}"/>
              </a:ext>
            </a:extLst>
          </p:cNvPr>
          <p:cNvSpPr txBox="1"/>
          <p:nvPr/>
        </p:nvSpPr>
        <p:spPr>
          <a:xfrm>
            <a:off x="3690335" y="-3805"/>
            <a:ext cx="4109514" cy="6694140"/>
          </a:xfrm>
          <a:custGeom>
            <a:avLst/>
            <a:gdLst>
              <a:gd name="connsiteX0" fmla="*/ 0 w 4109514"/>
              <a:gd name="connsiteY0" fmla="*/ 0 h 6694140"/>
              <a:gd name="connsiteX1" fmla="*/ 587073 w 4109514"/>
              <a:gd name="connsiteY1" fmla="*/ 0 h 6694140"/>
              <a:gd name="connsiteX2" fmla="*/ 1091957 w 4109514"/>
              <a:gd name="connsiteY2" fmla="*/ 0 h 6694140"/>
              <a:gd name="connsiteX3" fmla="*/ 1720125 w 4109514"/>
              <a:gd name="connsiteY3" fmla="*/ 0 h 6694140"/>
              <a:gd name="connsiteX4" fmla="*/ 2183913 w 4109514"/>
              <a:gd name="connsiteY4" fmla="*/ 0 h 6694140"/>
              <a:gd name="connsiteX5" fmla="*/ 2853177 w 4109514"/>
              <a:gd name="connsiteY5" fmla="*/ 0 h 6694140"/>
              <a:gd name="connsiteX6" fmla="*/ 3399155 w 4109514"/>
              <a:gd name="connsiteY6" fmla="*/ 0 h 6694140"/>
              <a:gd name="connsiteX7" fmla="*/ 4109514 w 4109514"/>
              <a:gd name="connsiteY7" fmla="*/ 0 h 6694140"/>
              <a:gd name="connsiteX8" fmla="*/ 4109514 w 4109514"/>
              <a:gd name="connsiteY8" fmla="*/ 357021 h 6694140"/>
              <a:gd name="connsiteX9" fmla="*/ 4109514 w 4109514"/>
              <a:gd name="connsiteY9" fmla="*/ 1048749 h 6694140"/>
              <a:gd name="connsiteX10" fmla="*/ 4109514 w 4109514"/>
              <a:gd name="connsiteY10" fmla="*/ 1673535 h 6694140"/>
              <a:gd name="connsiteX11" fmla="*/ 4109514 w 4109514"/>
              <a:gd name="connsiteY11" fmla="*/ 2097497 h 6694140"/>
              <a:gd name="connsiteX12" fmla="*/ 4109514 w 4109514"/>
              <a:gd name="connsiteY12" fmla="*/ 2454518 h 6694140"/>
              <a:gd name="connsiteX13" fmla="*/ 4109514 w 4109514"/>
              <a:gd name="connsiteY13" fmla="*/ 2945422 h 6694140"/>
              <a:gd name="connsiteX14" fmla="*/ 4109514 w 4109514"/>
              <a:gd name="connsiteY14" fmla="*/ 3369384 h 6694140"/>
              <a:gd name="connsiteX15" fmla="*/ 4109514 w 4109514"/>
              <a:gd name="connsiteY15" fmla="*/ 4061112 h 6694140"/>
              <a:gd name="connsiteX16" fmla="*/ 4109514 w 4109514"/>
              <a:gd name="connsiteY16" fmla="*/ 4552015 h 6694140"/>
              <a:gd name="connsiteX17" fmla="*/ 4109514 w 4109514"/>
              <a:gd name="connsiteY17" fmla="*/ 5243743 h 6694140"/>
              <a:gd name="connsiteX18" fmla="*/ 4109514 w 4109514"/>
              <a:gd name="connsiteY18" fmla="*/ 5868529 h 6694140"/>
              <a:gd name="connsiteX19" fmla="*/ 4109514 w 4109514"/>
              <a:gd name="connsiteY19" fmla="*/ 6694140 h 6694140"/>
              <a:gd name="connsiteX20" fmla="*/ 3522441 w 4109514"/>
              <a:gd name="connsiteY20" fmla="*/ 6694140 h 6694140"/>
              <a:gd name="connsiteX21" fmla="*/ 3017557 w 4109514"/>
              <a:gd name="connsiteY21" fmla="*/ 6694140 h 6694140"/>
              <a:gd name="connsiteX22" fmla="*/ 2348294 w 4109514"/>
              <a:gd name="connsiteY22" fmla="*/ 6694140 h 6694140"/>
              <a:gd name="connsiteX23" fmla="*/ 1843411 w 4109514"/>
              <a:gd name="connsiteY23" fmla="*/ 6694140 h 6694140"/>
              <a:gd name="connsiteX24" fmla="*/ 1297432 w 4109514"/>
              <a:gd name="connsiteY24" fmla="*/ 6694140 h 6694140"/>
              <a:gd name="connsiteX25" fmla="*/ 669264 w 4109514"/>
              <a:gd name="connsiteY25" fmla="*/ 6694140 h 6694140"/>
              <a:gd name="connsiteX26" fmla="*/ 0 w 4109514"/>
              <a:gd name="connsiteY26" fmla="*/ 6694140 h 6694140"/>
              <a:gd name="connsiteX27" fmla="*/ 0 w 4109514"/>
              <a:gd name="connsiteY27" fmla="*/ 6203236 h 6694140"/>
              <a:gd name="connsiteX28" fmla="*/ 0 w 4109514"/>
              <a:gd name="connsiteY28" fmla="*/ 5712333 h 6694140"/>
              <a:gd name="connsiteX29" fmla="*/ 0 w 4109514"/>
              <a:gd name="connsiteY29" fmla="*/ 5221429 h 6694140"/>
              <a:gd name="connsiteX30" fmla="*/ 0 w 4109514"/>
              <a:gd name="connsiteY30" fmla="*/ 4529701 h 6694140"/>
              <a:gd name="connsiteX31" fmla="*/ 0 w 4109514"/>
              <a:gd name="connsiteY31" fmla="*/ 4105739 h 6694140"/>
              <a:gd name="connsiteX32" fmla="*/ 0 w 4109514"/>
              <a:gd name="connsiteY32" fmla="*/ 3414011 h 6694140"/>
              <a:gd name="connsiteX33" fmla="*/ 0 w 4109514"/>
              <a:gd name="connsiteY33" fmla="*/ 3056991 h 6694140"/>
              <a:gd name="connsiteX34" fmla="*/ 0 w 4109514"/>
              <a:gd name="connsiteY34" fmla="*/ 2432204 h 6694140"/>
              <a:gd name="connsiteX35" fmla="*/ 0 w 4109514"/>
              <a:gd name="connsiteY35" fmla="*/ 2075183 h 6694140"/>
              <a:gd name="connsiteX36" fmla="*/ 0 w 4109514"/>
              <a:gd name="connsiteY36" fmla="*/ 1584280 h 6694140"/>
              <a:gd name="connsiteX37" fmla="*/ 0 w 4109514"/>
              <a:gd name="connsiteY37" fmla="*/ 1227259 h 6694140"/>
              <a:gd name="connsiteX38" fmla="*/ 0 w 4109514"/>
              <a:gd name="connsiteY38" fmla="*/ 535531 h 6694140"/>
              <a:gd name="connsiteX39" fmla="*/ 0 w 4109514"/>
              <a:gd name="connsiteY39" fmla="*/ 0 h 669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4109514" h="6694140" fill="none" extrusionOk="0">
                <a:moveTo>
                  <a:pt x="0" y="0"/>
                </a:moveTo>
                <a:cubicBezTo>
                  <a:pt x="263206" y="-55609"/>
                  <a:pt x="301268" y="23139"/>
                  <a:pt x="587073" y="0"/>
                </a:cubicBezTo>
                <a:cubicBezTo>
                  <a:pt x="872878" y="-23139"/>
                  <a:pt x="910205" y="8910"/>
                  <a:pt x="1091957" y="0"/>
                </a:cubicBezTo>
                <a:cubicBezTo>
                  <a:pt x="1273709" y="-8910"/>
                  <a:pt x="1560105" y="39358"/>
                  <a:pt x="1720125" y="0"/>
                </a:cubicBezTo>
                <a:cubicBezTo>
                  <a:pt x="1880145" y="-39358"/>
                  <a:pt x="1957026" y="23659"/>
                  <a:pt x="2183913" y="0"/>
                </a:cubicBezTo>
                <a:cubicBezTo>
                  <a:pt x="2410800" y="-23659"/>
                  <a:pt x="2541779" y="74134"/>
                  <a:pt x="2853177" y="0"/>
                </a:cubicBezTo>
                <a:cubicBezTo>
                  <a:pt x="3164575" y="-74134"/>
                  <a:pt x="3197342" y="23531"/>
                  <a:pt x="3399155" y="0"/>
                </a:cubicBezTo>
                <a:cubicBezTo>
                  <a:pt x="3600968" y="-23531"/>
                  <a:pt x="3872472" y="60687"/>
                  <a:pt x="4109514" y="0"/>
                </a:cubicBezTo>
                <a:cubicBezTo>
                  <a:pt x="4127214" y="145638"/>
                  <a:pt x="4097076" y="192643"/>
                  <a:pt x="4109514" y="357021"/>
                </a:cubicBezTo>
                <a:cubicBezTo>
                  <a:pt x="4121952" y="521399"/>
                  <a:pt x="4073573" y="837587"/>
                  <a:pt x="4109514" y="1048749"/>
                </a:cubicBezTo>
                <a:cubicBezTo>
                  <a:pt x="4145455" y="1259911"/>
                  <a:pt x="4035315" y="1408728"/>
                  <a:pt x="4109514" y="1673535"/>
                </a:cubicBezTo>
                <a:cubicBezTo>
                  <a:pt x="4183713" y="1938342"/>
                  <a:pt x="4086382" y="1997113"/>
                  <a:pt x="4109514" y="2097497"/>
                </a:cubicBezTo>
                <a:cubicBezTo>
                  <a:pt x="4132646" y="2197881"/>
                  <a:pt x="4074158" y="2304471"/>
                  <a:pt x="4109514" y="2454518"/>
                </a:cubicBezTo>
                <a:cubicBezTo>
                  <a:pt x="4144870" y="2604565"/>
                  <a:pt x="4096666" y="2781482"/>
                  <a:pt x="4109514" y="2945422"/>
                </a:cubicBezTo>
                <a:cubicBezTo>
                  <a:pt x="4122362" y="3109362"/>
                  <a:pt x="4098402" y="3205953"/>
                  <a:pt x="4109514" y="3369384"/>
                </a:cubicBezTo>
                <a:cubicBezTo>
                  <a:pt x="4120626" y="3532815"/>
                  <a:pt x="4089360" y="3890558"/>
                  <a:pt x="4109514" y="4061112"/>
                </a:cubicBezTo>
                <a:cubicBezTo>
                  <a:pt x="4129668" y="4231666"/>
                  <a:pt x="4073961" y="4428897"/>
                  <a:pt x="4109514" y="4552015"/>
                </a:cubicBezTo>
                <a:cubicBezTo>
                  <a:pt x="4145067" y="4675133"/>
                  <a:pt x="4038552" y="5021882"/>
                  <a:pt x="4109514" y="5243743"/>
                </a:cubicBezTo>
                <a:cubicBezTo>
                  <a:pt x="4180476" y="5465604"/>
                  <a:pt x="4103993" y="5592100"/>
                  <a:pt x="4109514" y="5868529"/>
                </a:cubicBezTo>
                <a:cubicBezTo>
                  <a:pt x="4115035" y="6144958"/>
                  <a:pt x="4088222" y="6298861"/>
                  <a:pt x="4109514" y="6694140"/>
                </a:cubicBezTo>
                <a:cubicBezTo>
                  <a:pt x="3931457" y="6741598"/>
                  <a:pt x="3677722" y="6685907"/>
                  <a:pt x="3522441" y="6694140"/>
                </a:cubicBezTo>
                <a:cubicBezTo>
                  <a:pt x="3367160" y="6702373"/>
                  <a:pt x="3206444" y="6682895"/>
                  <a:pt x="3017557" y="6694140"/>
                </a:cubicBezTo>
                <a:cubicBezTo>
                  <a:pt x="2828670" y="6705385"/>
                  <a:pt x="2594979" y="6682489"/>
                  <a:pt x="2348294" y="6694140"/>
                </a:cubicBezTo>
                <a:cubicBezTo>
                  <a:pt x="2101609" y="6705791"/>
                  <a:pt x="2051187" y="6681850"/>
                  <a:pt x="1843411" y="6694140"/>
                </a:cubicBezTo>
                <a:cubicBezTo>
                  <a:pt x="1635635" y="6706430"/>
                  <a:pt x="1425233" y="6665569"/>
                  <a:pt x="1297432" y="6694140"/>
                </a:cubicBezTo>
                <a:cubicBezTo>
                  <a:pt x="1169631" y="6722711"/>
                  <a:pt x="876436" y="6619935"/>
                  <a:pt x="669264" y="6694140"/>
                </a:cubicBezTo>
                <a:cubicBezTo>
                  <a:pt x="462092" y="6768345"/>
                  <a:pt x="137953" y="6663196"/>
                  <a:pt x="0" y="6694140"/>
                </a:cubicBezTo>
                <a:cubicBezTo>
                  <a:pt x="-27990" y="6481293"/>
                  <a:pt x="17582" y="6355121"/>
                  <a:pt x="0" y="6203236"/>
                </a:cubicBezTo>
                <a:cubicBezTo>
                  <a:pt x="-17582" y="6051351"/>
                  <a:pt x="50942" y="5814811"/>
                  <a:pt x="0" y="5712333"/>
                </a:cubicBezTo>
                <a:cubicBezTo>
                  <a:pt x="-50942" y="5609855"/>
                  <a:pt x="13801" y="5319854"/>
                  <a:pt x="0" y="5221429"/>
                </a:cubicBezTo>
                <a:cubicBezTo>
                  <a:pt x="-13801" y="5123004"/>
                  <a:pt x="32040" y="4720073"/>
                  <a:pt x="0" y="4529701"/>
                </a:cubicBezTo>
                <a:cubicBezTo>
                  <a:pt x="-32040" y="4339329"/>
                  <a:pt x="29909" y="4203736"/>
                  <a:pt x="0" y="4105739"/>
                </a:cubicBezTo>
                <a:cubicBezTo>
                  <a:pt x="-29909" y="4007742"/>
                  <a:pt x="7210" y="3691699"/>
                  <a:pt x="0" y="3414011"/>
                </a:cubicBezTo>
                <a:cubicBezTo>
                  <a:pt x="-7210" y="3136323"/>
                  <a:pt x="20368" y="3228397"/>
                  <a:pt x="0" y="3056991"/>
                </a:cubicBezTo>
                <a:cubicBezTo>
                  <a:pt x="-20368" y="2885585"/>
                  <a:pt x="69178" y="2575815"/>
                  <a:pt x="0" y="2432204"/>
                </a:cubicBezTo>
                <a:cubicBezTo>
                  <a:pt x="-69178" y="2288593"/>
                  <a:pt x="35778" y="2160052"/>
                  <a:pt x="0" y="2075183"/>
                </a:cubicBezTo>
                <a:cubicBezTo>
                  <a:pt x="-35778" y="1990314"/>
                  <a:pt x="13629" y="1687974"/>
                  <a:pt x="0" y="1584280"/>
                </a:cubicBezTo>
                <a:cubicBezTo>
                  <a:pt x="-13629" y="1480586"/>
                  <a:pt x="7352" y="1307425"/>
                  <a:pt x="0" y="1227259"/>
                </a:cubicBezTo>
                <a:cubicBezTo>
                  <a:pt x="-7352" y="1147093"/>
                  <a:pt x="11350" y="751421"/>
                  <a:pt x="0" y="535531"/>
                </a:cubicBezTo>
                <a:cubicBezTo>
                  <a:pt x="-11350" y="319641"/>
                  <a:pt x="18062" y="234478"/>
                  <a:pt x="0" y="0"/>
                </a:cubicBezTo>
                <a:close/>
              </a:path>
              <a:path w="4109514" h="6694140" stroke="0" extrusionOk="0">
                <a:moveTo>
                  <a:pt x="0" y="0"/>
                </a:moveTo>
                <a:cubicBezTo>
                  <a:pt x="160482" y="-26454"/>
                  <a:pt x="300933" y="51656"/>
                  <a:pt x="463788" y="0"/>
                </a:cubicBezTo>
                <a:cubicBezTo>
                  <a:pt x="626643" y="-51656"/>
                  <a:pt x="750957" y="7458"/>
                  <a:pt x="927576" y="0"/>
                </a:cubicBezTo>
                <a:cubicBezTo>
                  <a:pt x="1104195" y="-7458"/>
                  <a:pt x="1183832" y="44358"/>
                  <a:pt x="1391364" y="0"/>
                </a:cubicBezTo>
                <a:cubicBezTo>
                  <a:pt x="1598896" y="-44358"/>
                  <a:pt x="1732735" y="3958"/>
                  <a:pt x="1978437" y="0"/>
                </a:cubicBezTo>
                <a:cubicBezTo>
                  <a:pt x="2224139" y="-3958"/>
                  <a:pt x="2486666" y="43833"/>
                  <a:pt x="2647701" y="0"/>
                </a:cubicBezTo>
                <a:cubicBezTo>
                  <a:pt x="2808736" y="-43833"/>
                  <a:pt x="2987317" y="31555"/>
                  <a:pt x="3111489" y="0"/>
                </a:cubicBezTo>
                <a:cubicBezTo>
                  <a:pt x="3235661" y="-31555"/>
                  <a:pt x="3458219" y="9721"/>
                  <a:pt x="3575277" y="0"/>
                </a:cubicBezTo>
                <a:cubicBezTo>
                  <a:pt x="3692335" y="-9721"/>
                  <a:pt x="3891950" y="21699"/>
                  <a:pt x="4109514" y="0"/>
                </a:cubicBezTo>
                <a:cubicBezTo>
                  <a:pt x="4130323" y="137292"/>
                  <a:pt x="4076511" y="413488"/>
                  <a:pt x="4109514" y="557845"/>
                </a:cubicBezTo>
                <a:cubicBezTo>
                  <a:pt x="4142517" y="702202"/>
                  <a:pt x="4079386" y="922311"/>
                  <a:pt x="4109514" y="1249573"/>
                </a:cubicBezTo>
                <a:cubicBezTo>
                  <a:pt x="4139642" y="1576835"/>
                  <a:pt x="4093304" y="1678128"/>
                  <a:pt x="4109514" y="1807418"/>
                </a:cubicBezTo>
                <a:cubicBezTo>
                  <a:pt x="4125724" y="1936708"/>
                  <a:pt x="4078940" y="2148698"/>
                  <a:pt x="4109514" y="2432204"/>
                </a:cubicBezTo>
                <a:cubicBezTo>
                  <a:pt x="4140088" y="2715710"/>
                  <a:pt x="4074950" y="2761294"/>
                  <a:pt x="4109514" y="2856166"/>
                </a:cubicBezTo>
                <a:cubicBezTo>
                  <a:pt x="4144078" y="2951038"/>
                  <a:pt x="4080850" y="3115635"/>
                  <a:pt x="4109514" y="3213187"/>
                </a:cubicBezTo>
                <a:cubicBezTo>
                  <a:pt x="4138178" y="3310739"/>
                  <a:pt x="4063590" y="3538609"/>
                  <a:pt x="4109514" y="3704091"/>
                </a:cubicBezTo>
                <a:cubicBezTo>
                  <a:pt x="4155438" y="3869573"/>
                  <a:pt x="4053776" y="4031868"/>
                  <a:pt x="4109514" y="4261936"/>
                </a:cubicBezTo>
                <a:cubicBezTo>
                  <a:pt x="4165252" y="4492005"/>
                  <a:pt x="4084929" y="4609270"/>
                  <a:pt x="4109514" y="4953664"/>
                </a:cubicBezTo>
                <a:cubicBezTo>
                  <a:pt x="4134099" y="5298058"/>
                  <a:pt x="4054113" y="5256912"/>
                  <a:pt x="4109514" y="5444567"/>
                </a:cubicBezTo>
                <a:cubicBezTo>
                  <a:pt x="4164915" y="5632222"/>
                  <a:pt x="4083833" y="5762314"/>
                  <a:pt x="4109514" y="5935471"/>
                </a:cubicBezTo>
                <a:cubicBezTo>
                  <a:pt x="4135195" y="6108628"/>
                  <a:pt x="4055733" y="6368546"/>
                  <a:pt x="4109514" y="6694140"/>
                </a:cubicBezTo>
                <a:cubicBezTo>
                  <a:pt x="3984570" y="6708326"/>
                  <a:pt x="3682170" y="6687607"/>
                  <a:pt x="3522441" y="6694140"/>
                </a:cubicBezTo>
                <a:cubicBezTo>
                  <a:pt x="3362712" y="6700673"/>
                  <a:pt x="3203089" y="6689468"/>
                  <a:pt x="2935367" y="6694140"/>
                </a:cubicBezTo>
                <a:cubicBezTo>
                  <a:pt x="2667645" y="6698812"/>
                  <a:pt x="2502233" y="6625669"/>
                  <a:pt x="2348294" y="6694140"/>
                </a:cubicBezTo>
                <a:cubicBezTo>
                  <a:pt x="2194355" y="6762611"/>
                  <a:pt x="2068597" y="6659082"/>
                  <a:pt x="1884506" y="6694140"/>
                </a:cubicBezTo>
                <a:cubicBezTo>
                  <a:pt x="1700415" y="6729198"/>
                  <a:pt x="1453718" y="6688127"/>
                  <a:pt x="1338527" y="6694140"/>
                </a:cubicBezTo>
                <a:cubicBezTo>
                  <a:pt x="1223336" y="6700153"/>
                  <a:pt x="921244" y="6620566"/>
                  <a:pt x="669264" y="6694140"/>
                </a:cubicBezTo>
                <a:cubicBezTo>
                  <a:pt x="417284" y="6767714"/>
                  <a:pt x="227551" y="6665950"/>
                  <a:pt x="0" y="6694140"/>
                </a:cubicBezTo>
                <a:cubicBezTo>
                  <a:pt x="-71466" y="6437640"/>
                  <a:pt x="71659" y="6247151"/>
                  <a:pt x="0" y="6002412"/>
                </a:cubicBezTo>
                <a:cubicBezTo>
                  <a:pt x="-71659" y="5757673"/>
                  <a:pt x="43556" y="5642071"/>
                  <a:pt x="0" y="5511509"/>
                </a:cubicBezTo>
                <a:cubicBezTo>
                  <a:pt x="-43556" y="5380947"/>
                  <a:pt x="11940" y="5055638"/>
                  <a:pt x="0" y="4886722"/>
                </a:cubicBezTo>
                <a:cubicBezTo>
                  <a:pt x="-11940" y="4717806"/>
                  <a:pt x="28822" y="4539585"/>
                  <a:pt x="0" y="4261936"/>
                </a:cubicBezTo>
                <a:cubicBezTo>
                  <a:pt x="-28822" y="3984287"/>
                  <a:pt x="26465" y="3985837"/>
                  <a:pt x="0" y="3904915"/>
                </a:cubicBezTo>
                <a:cubicBezTo>
                  <a:pt x="-26465" y="3823993"/>
                  <a:pt x="45678" y="3652913"/>
                  <a:pt x="0" y="3414011"/>
                </a:cubicBezTo>
                <a:cubicBezTo>
                  <a:pt x="-45678" y="3175109"/>
                  <a:pt x="40619" y="3092502"/>
                  <a:pt x="0" y="2789225"/>
                </a:cubicBezTo>
                <a:cubicBezTo>
                  <a:pt x="-40619" y="2485948"/>
                  <a:pt x="4327" y="2489974"/>
                  <a:pt x="0" y="2231380"/>
                </a:cubicBezTo>
                <a:cubicBezTo>
                  <a:pt x="-4327" y="1972787"/>
                  <a:pt x="23772" y="1998970"/>
                  <a:pt x="0" y="1807418"/>
                </a:cubicBezTo>
                <a:cubicBezTo>
                  <a:pt x="-23772" y="1615866"/>
                  <a:pt x="3171" y="1516336"/>
                  <a:pt x="0" y="1383456"/>
                </a:cubicBezTo>
                <a:cubicBezTo>
                  <a:pt x="-3171" y="1250576"/>
                  <a:pt x="21652" y="1167658"/>
                  <a:pt x="0" y="1026435"/>
                </a:cubicBezTo>
                <a:cubicBezTo>
                  <a:pt x="-21652" y="885212"/>
                  <a:pt x="26894" y="719280"/>
                  <a:pt x="0" y="535531"/>
                </a:cubicBezTo>
                <a:cubicBezTo>
                  <a:pt x="-26894" y="351782"/>
                  <a:pt x="63544" y="250645"/>
                  <a:pt x="0" y="0"/>
                </a:cubicBezTo>
                <a:close/>
              </a:path>
            </a:pathLst>
          </a:custGeom>
          <a:solidFill>
            <a:schemeClr val="accent4">
              <a:lumMod val="40000"/>
              <a:lumOff val="60000"/>
            </a:schemeClr>
          </a:solidFill>
          <a:ln>
            <a:solidFill>
              <a:schemeClr val="accent4">
                <a:lumMod val="40000"/>
                <a:lumOff val="60000"/>
              </a:schemeClr>
            </a:solidFill>
            <a:extLst>
              <a:ext uri="{C807C97D-BFC1-408E-A445-0C87EB9F89A2}">
                <ask:lineSketchStyleProps xmlns:ask="http://schemas.microsoft.com/office/drawing/2018/sketchyshapes" sd="4217900432">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a:solidFill>
                  <a:srgbClr val="000000"/>
                </a:solidFill>
                <a:latin typeface="Arial"/>
                <a:ea typeface="Calibri" panose="020F0502020204030204"/>
                <a:cs typeface="Calibri" panose="020F0502020204030204"/>
              </a:rPr>
              <a:t>Infancy milestones</a:t>
            </a:r>
          </a:p>
          <a:p>
            <a:r>
              <a:rPr lang="en-US" sz="1400">
                <a:latin typeface="Arial"/>
                <a:ea typeface="Calibri"/>
                <a:cs typeface="Calibri"/>
              </a:rPr>
              <a:t>At 2-5 months babies respond by smiling, </a:t>
            </a:r>
            <a:r>
              <a:rPr lang="en-US" sz="1400" err="1">
                <a:latin typeface="Arial"/>
                <a:ea typeface="Calibri"/>
                <a:cs typeface="Calibri"/>
              </a:rPr>
              <a:t>cooing,touching</a:t>
            </a:r>
            <a:r>
              <a:rPr lang="en-US" sz="1400">
                <a:latin typeface="Arial"/>
                <a:ea typeface="Calibri"/>
                <a:cs typeface="Calibri"/>
              </a:rPr>
              <a:t> and holding their feet.</a:t>
            </a:r>
          </a:p>
          <a:p>
            <a:r>
              <a:rPr lang="en-US" sz="1400">
                <a:latin typeface="Arial"/>
                <a:ea typeface="Calibri"/>
                <a:cs typeface="Calibri"/>
              </a:rPr>
              <a:t>At 3- 4 months some babies can often roll from their back to their side.</a:t>
            </a:r>
          </a:p>
          <a:p>
            <a:r>
              <a:rPr lang="en-US" sz="1400">
                <a:latin typeface="Arial"/>
                <a:ea typeface="Calibri"/>
                <a:cs typeface="Calibri"/>
              </a:rPr>
              <a:t>At 4-6 months babies can babble different words such as 'DA </a:t>
            </a:r>
            <a:r>
              <a:rPr lang="en-US" sz="1400" err="1">
                <a:latin typeface="Arial"/>
                <a:ea typeface="Calibri"/>
                <a:cs typeface="Calibri"/>
              </a:rPr>
              <a:t>DA</a:t>
            </a:r>
            <a:r>
              <a:rPr lang="en-US" sz="1400">
                <a:latin typeface="Arial"/>
                <a:ea typeface="Calibri"/>
                <a:cs typeface="Calibri"/>
              </a:rPr>
              <a:t>', 'MA </a:t>
            </a:r>
            <a:r>
              <a:rPr lang="en-US" sz="1400" err="1">
                <a:latin typeface="Arial"/>
                <a:ea typeface="Calibri"/>
                <a:cs typeface="Calibri"/>
              </a:rPr>
              <a:t>MA</a:t>
            </a:r>
            <a:r>
              <a:rPr lang="en-US" sz="1400">
                <a:latin typeface="Arial"/>
                <a:ea typeface="Calibri"/>
                <a:cs typeface="Calibri"/>
              </a:rPr>
              <a:t>'</a:t>
            </a:r>
          </a:p>
          <a:p>
            <a:r>
              <a:rPr lang="en-US" sz="1400">
                <a:latin typeface="Arial"/>
                <a:ea typeface="Calibri"/>
                <a:cs typeface="Calibri"/>
              </a:rPr>
              <a:t>At 6 months babies can respond to their own name, and can sit without support</a:t>
            </a:r>
            <a:r>
              <a:rPr lang="en-US" sz="1400">
                <a:solidFill>
                  <a:srgbClr val="2C3E50"/>
                </a:solidFill>
                <a:latin typeface="Arial"/>
                <a:ea typeface="Roboto"/>
                <a:cs typeface="Roboto"/>
              </a:rPr>
              <a:t>(www.nhsinform.scot, n.d.)</a:t>
            </a:r>
          </a:p>
          <a:p>
            <a:r>
              <a:rPr lang="en-US" sz="1400">
                <a:solidFill>
                  <a:srgbClr val="2C3E50"/>
                </a:solidFill>
                <a:latin typeface="Arial"/>
                <a:ea typeface="Roboto"/>
                <a:cs typeface="Roboto"/>
              </a:rPr>
              <a:t>At 6 months babies can often crawl.</a:t>
            </a:r>
          </a:p>
          <a:p>
            <a:r>
              <a:rPr lang="en-US" sz="1400">
                <a:solidFill>
                  <a:srgbClr val="2C3E50"/>
                </a:solidFill>
                <a:latin typeface="Arial"/>
                <a:ea typeface="Roboto"/>
                <a:cs typeface="Roboto"/>
              </a:rPr>
              <a:t>At 7-12 months babies have a wider range </a:t>
            </a:r>
            <a:r>
              <a:rPr lang="en-US" sz="1400" err="1">
                <a:solidFill>
                  <a:srgbClr val="2C3E50"/>
                </a:solidFill>
                <a:latin typeface="Arial"/>
                <a:ea typeface="Roboto"/>
                <a:cs typeface="Roboto"/>
              </a:rPr>
              <a:t>range</a:t>
            </a:r>
            <a:r>
              <a:rPr lang="en-US" sz="1400">
                <a:solidFill>
                  <a:srgbClr val="2C3E50"/>
                </a:solidFill>
                <a:latin typeface="Arial"/>
                <a:ea typeface="Roboto"/>
                <a:cs typeface="Roboto"/>
              </a:rPr>
              <a:t> of sounds and syllables and may imitate, copy sounds they </a:t>
            </a:r>
            <a:r>
              <a:rPr lang="en-US" sz="1400" err="1">
                <a:solidFill>
                  <a:srgbClr val="2C3E50"/>
                </a:solidFill>
                <a:latin typeface="Arial"/>
                <a:ea typeface="Roboto"/>
                <a:cs typeface="Roboto"/>
              </a:rPr>
              <a:t>hear.and</a:t>
            </a:r>
            <a:r>
              <a:rPr lang="en-US" sz="1400">
                <a:solidFill>
                  <a:srgbClr val="2C3E50"/>
                </a:solidFill>
                <a:latin typeface="Arial"/>
                <a:ea typeface="Roboto"/>
                <a:cs typeface="Roboto"/>
              </a:rPr>
              <a:t> use simple gestures by shaking their head to say 'yes or no'</a:t>
            </a:r>
          </a:p>
          <a:p>
            <a:r>
              <a:rPr lang="en-US" sz="1400">
                <a:latin typeface="Arial"/>
                <a:ea typeface="Calibri"/>
                <a:cs typeface="Calibri"/>
              </a:rPr>
              <a:t> At 9 months babies may stand by hauling themselves up and holding onto something for </a:t>
            </a:r>
            <a:r>
              <a:rPr lang="en-US" sz="1400" err="1">
                <a:latin typeface="Arial"/>
                <a:ea typeface="Calibri"/>
                <a:cs typeface="Calibri"/>
              </a:rPr>
              <a:t>support.some</a:t>
            </a:r>
            <a:r>
              <a:rPr lang="en-US" sz="1400">
                <a:latin typeface="Arial"/>
                <a:ea typeface="Calibri"/>
                <a:cs typeface="Calibri"/>
              </a:rPr>
              <a:t> babies can also walk aided with a walker or holding onto furniture.</a:t>
            </a:r>
          </a:p>
          <a:p>
            <a:r>
              <a:rPr lang="en-US" sz="1400">
                <a:latin typeface="Arial"/>
                <a:ea typeface="Calibri"/>
                <a:cs typeface="Calibri"/>
              </a:rPr>
              <a:t>At 9-12 babies can pick up small objects such as soft sensory toys.</a:t>
            </a:r>
            <a:endParaRPr lang="en-US" sz="1400">
              <a:latin typeface="Arial"/>
              <a:cs typeface="Arial"/>
            </a:endParaRPr>
          </a:p>
          <a:p>
            <a:r>
              <a:rPr lang="en-US" sz="1400">
                <a:latin typeface="Arial"/>
                <a:ea typeface="Calibri"/>
                <a:cs typeface="Calibri"/>
              </a:rPr>
              <a:t>12 months: Says first </a:t>
            </a:r>
            <a:r>
              <a:rPr lang="en-US" sz="1400" err="1">
                <a:latin typeface="Arial"/>
                <a:ea typeface="Calibri"/>
                <a:cs typeface="Calibri"/>
              </a:rPr>
              <a:t>recognisable</a:t>
            </a:r>
            <a:r>
              <a:rPr lang="en-US" sz="1400">
                <a:latin typeface="Arial"/>
                <a:ea typeface="Calibri"/>
                <a:cs typeface="Calibri"/>
              </a:rPr>
              <a:t> word</a:t>
            </a:r>
          </a:p>
          <a:p>
            <a:r>
              <a:rPr lang="en-US" sz="1400">
                <a:latin typeface="Arial"/>
                <a:ea typeface="Calibri"/>
                <a:cs typeface="Calibri"/>
              </a:rPr>
              <a:t> (Lewis and </a:t>
            </a:r>
            <a:r>
              <a:rPr lang="en-US" sz="1400" err="1">
                <a:latin typeface="Arial"/>
                <a:ea typeface="Calibri"/>
                <a:cs typeface="Calibri"/>
              </a:rPr>
              <a:t>Snethlage</a:t>
            </a:r>
            <a:r>
              <a:rPr lang="en-US" sz="1400">
                <a:latin typeface="Arial"/>
                <a:ea typeface="Calibri"/>
                <a:cs typeface="Calibri"/>
              </a:rPr>
              <a:t>, 2024)</a:t>
            </a:r>
          </a:p>
          <a:p>
            <a:r>
              <a:rPr lang="en-US" sz="1400">
                <a:latin typeface="Arial"/>
                <a:ea typeface="Calibri"/>
                <a:cs typeface="Calibri"/>
              </a:rPr>
              <a:t>Health visitor will visit to check on the infant's development and that there are no concerns with home life (Nhs,2020).</a:t>
            </a:r>
          </a:p>
          <a:p>
            <a:endParaRPr lang="en-US" sz="1700">
              <a:ea typeface="Calibri"/>
              <a:cs typeface="Calibri"/>
            </a:endParaRPr>
          </a:p>
          <a:p>
            <a:endParaRPr lang="en-US" sz="1700">
              <a:ea typeface="Calibri"/>
              <a:cs typeface="Calibri"/>
            </a:endParaRPr>
          </a:p>
          <a:p>
            <a:endParaRPr lang="en-US" sz="1700">
              <a:ea typeface="Calibri"/>
              <a:cs typeface="Calibri"/>
            </a:endParaRPr>
          </a:p>
        </p:txBody>
      </p:sp>
      <p:sp>
        <p:nvSpPr>
          <p:cNvPr id="5" name="TextBox 4">
            <a:extLst>
              <a:ext uri="{FF2B5EF4-FFF2-40B4-BE49-F238E27FC236}">
                <a16:creationId xmlns:a16="http://schemas.microsoft.com/office/drawing/2014/main" id="{25BC02A1-BA29-5D18-A999-03B3DA99DF41}"/>
              </a:ext>
            </a:extLst>
          </p:cNvPr>
          <p:cNvSpPr txBox="1"/>
          <p:nvPr/>
        </p:nvSpPr>
        <p:spPr>
          <a:xfrm>
            <a:off x="7799477" y="0"/>
            <a:ext cx="4477190" cy="5262979"/>
          </a:xfrm>
          <a:custGeom>
            <a:avLst/>
            <a:gdLst>
              <a:gd name="connsiteX0" fmla="*/ 0 w 4477190"/>
              <a:gd name="connsiteY0" fmla="*/ 0 h 5262979"/>
              <a:gd name="connsiteX1" fmla="*/ 4477190 w 4477190"/>
              <a:gd name="connsiteY1" fmla="*/ 0 h 5262979"/>
              <a:gd name="connsiteX2" fmla="*/ 4477190 w 4477190"/>
              <a:gd name="connsiteY2" fmla="*/ 5262979 h 5262979"/>
              <a:gd name="connsiteX3" fmla="*/ 0 w 4477190"/>
              <a:gd name="connsiteY3" fmla="*/ 5262979 h 5262979"/>
              <a:gd name="connsiteX4" fmla="*/ 0 w 4477190"/>
              <a:gd name="connsiteY4" fmla="*/ 0 h 5262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7190" h="5262979" fill="none" extrusionOk="0">
                <a:moveTo>
                  <a:pt x="0" y="0"/>
                </a:moveTo>
                <a:cubicBezTo>
                  <a:pt x="1047845" y="-108128"/>
                  <a:pt x="2720127" y="118426"/>
                  <a:pt x="4477190" y="0"/>
                </a:cubicBezTo>
                <a:cubicBezTo>
                  <a:pt x="4334033" y="1980670"/>
                  <a:pt x="4576274" y="4508046"/>
                  <a:pt x="4477190" y="5262979"/>
                </a:cubicBezTo>
                <a:cubicBezTo>
                  <a:pt x="3383077" y="5310143"/>
                  <a:pt x="1720993" y="5267134"/>
                  <a:pt x="0" y="5262979"/>
                </a:cubicBezTo>
                <a:cubicBezTo>
                  <a:pt x="-107174" y="4492788"/>
                  <a:pt x="108747" y="701610"/>
                  <a:pt x="0" y="0"/>
                </a:cubicBezTo>
                <a:close/>
              </a:path>
              <a:path w="4477190" h="5262979" stroke="0" extrusionOk="0">
                <a:moveTo>
                  <a:pt x="0" y="0"/>
                </a:moveTo>
                <a:cubicBezTo>
                  <a:pt x="1237342" y="133403"/>
                  <a:pt x="3238348" y="-102395"/>
                  <a:pt x="4477190" y="0"/>
                </a:cubicBezTo>
                <a:cubicBezTo>
                  <a:pt x="4462122" y="1401260"/>
                  <a:pt x="4446055" y="3112030"/>
                  <a:pt x="4477190" y="5262979"/>
                </a:cubicBezTo>
                <a:cubicBezTo>
                  <a:pt x="3350204" y="5373382"/>
                  <a:pt x="1384305" y="5225389"/>
                  <a:pt x="0" y="5262979"/>
                </a:cubicBezTo>
                <a:cubicBezTo>
                  <a:pt x="-8246" y="4010211"/>
                  <a:pt x="-142844" y="2252048"/>
                  <a:pt x="0" y="0"/>
                </a:cubicBezTo>
                <a:close/>
              </a:path>
            </a:pathLst>
          </a:custGeom>
          <a:solidFill>
            <a:schemeClr val="accent3">
              <a:lumMod val="40000"/>
              <a:lumOff val="60000"/>
            </a:schemeClr>
          </a:solidFill>
          <a:ln>
            <a:solidFill>
              <a:schemeClr val="accent2">
                <a:lumMod val="40000"/>
                <a:lumOff val="60000"/>
              </a:schemeClr>
            </a:solidFill>
            <a:extLst>
              <a:ext uri="{C807C97D-BFC1-408E-A445-0C87EB9F89A2}">
                <ask:lineSketchStyleProps xmlns:ask="http://schemas.microsoft.com/office/drawing/2018/sketchyshapes" sd="4008238838">
                  <a:prstGeom prst="rect">
                    <a:avLst/>
                  </a:prstGeom>
                  <ask:type>
                    <ask:lineSketchCurved/>
                  </ask:type>
                </ask:lineSketchStyleProps>
              </a:ext>
            </a:extLst>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i="1" u="sng">
                <a:solidFill>
                  <a:schemeClr val="tx1"/>
                </a:solidFill>
                <a:latin typeface="Arial"/>
                <a:ea typeface="Calibri" panose="020F0502020204030204"/>
                <a:cs typeface="Calibri" panose="020F0502020204030204"/>
              </a:rPr>
              <a:t>Toddlerhood milestones</a:t>
            </a:r>
          </a:p>
          <a:p>
            <a:r>
              <a:rPr lang="en-US" sz="1200" b="1">
                <a:solidFill>
                  <a:schemeClr val="tx1"/>
                </a:solidFill>
                <a:latin typeface="Arial"/>
                <a:ea typeface="Calibri" panose="020F0502020204030204"/>
                <a:cs typeface="Calibri" panose="020F0502020204030204"/>
              </a:rPr>
              <a:t>At 1 year old toddlers can copy facial expression and movement.</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use different objects and place into containers. </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often show emotions and can cry when a parent leaves the room  </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 can respond and understand simple instructions and gestures.</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use variety of cutlery and can use a </a:t>
            </a:r>
            <a:r>
              <a:rPr lang="en-US" sz="1200" b="1" err="1">
                <a:solidFill>
                  <a:schemeClr val="tx1"/>
                </a:solidFill>
                <a:latin typeface="Arial"/>
                <a:ea typeface="Calibri" panose="020F0502020204030204"/>
                <a:cs typeface="Calibri" panose="020F0502020204030204"/>
              </a:rPr>
              <a:t>sippie</a:t>
            </a:r>
            <a:r>
              <a:rPr lang="en-US" sz="1200" b="1">
                <a:solidFill>
                  <a:schemeClr val="tx1"/>
                </a:solidFill>
                <a:latin typeface="Arial"/>
                <a:ea typeface="Calibri" panose="020F0502020204030204"/>
                <a:cs typeface="Calibri" panose="020F0502020204030204"/>
              </a:rPr>
              <a:t> cup.</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Most toddlers would have formed their back  molars and can eat a variety of different solid foods (</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child, 2010).</a:t>
            </a:r>
            <a:endParaRPr lang="en-US" sz="1200">
              <a:solidFill>
                <a:schemeClr val="tx1"/>
              </a:solidFill>
              <a:latin typeface="Arial"/>
              <a:ea typeface="Calibri" panose="020F0502020204030204"/>
              <a:cs typeface="Arial"/>
            </a:endParaRPr>
          </a:p>
          <a:p>
            <a:r>
              <a:rPr lang="en-US" sz="1200" b="1">
                <a:solidFill>
                  <a:schemeClr val="tx1"/>
                </a:solidFill>
                <a:latin typeface="Arial"/>
                <a:ea typeface="Calibri" panose="020F0502020204030204"/>
                <a:cs typeface="Calibri" panose="020F0502020204030204"/>
              </a:rPr>
              <a:t>At 15 months onwards toddlers can clap hands, wave and</a:t>
            </a:r>
          </a:p>
          <a:p>
            <a:r>
              <a:rPr lang="en-US" sz="1200" b="1">
                <a:solidFill>
                  <a:schemeClr val="tx1"/>
                </a:solidFill>
                <a:latin typeface="Arial"/>
                <a:ea typeface="Calibri" panose="020F0502020204030204"/>
                <a:cs typeface="Calibri" panose="020F0502020204030204"/>
              </a:rPr>
              <a:t>point to show interest in objects.</a:t>
            </a:r>
          </a:p>
          <a:p>
            <a:r>
              <a:rPr lang="en-US" sz="1200" b="1">
                <a:solidFill>
                  <a:schemeClr val="tx1"/>
                </a:solidFill>
                <a:latin typeface="Arial"/>
                <a:ea typeface="Calibri" panose="020F0502020204030204"/>
                <a:cs typeface="Calibri" panose="020F0502020204030204"/>
              </a:rPr>
              <a:t>Toddlers  have separation anxiety which is shown in transitions which can cause tantrums at this age.</a:t>
            </a:r>
          </a:p>
          <a:p>
            <a:r>
              <a:rPr lang="en-US" sz="1200" b="1">
                <a:solidFill>
                  <a:schemeClr val="tx1"/>
                </a:solidFill>
                <a:latin typeface="Arial"/>
                <a:ea typeface="Calibri" panose="020F0502020204030204"/>
                <a:cs typeface="Calibri" panose="020F0502020204030204"/>
              </a:rPr>
              <a:t>Toddlers can walk, run and climb unaided(</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2010) </a:t>
            </a:r>
          </a:p>
          <a:p>
            <a:r>
              <a:rPr lang="en-US" sz="1200" b="1">
                <a:solidFill>
                  <a:schemeClr val="tx1"/>
                </a:solidFill>
                <a:latin typeface="Arial"/>
                <a:ea typeface="Calibri" panose="020F0502020204030204"/>
                <a:cs typeface="Calibri" panose="020F0502020204030204"/>
              </a:rPr>
              <a:t>Toddlers at 2 years old, can say more words and form small sentences, develop shapes and </a:t>
            </a:r>
            <a:r>
              <a:rPr lang="en-US" sz="1200" b="1" err="1">
                <a:solidFill>
                  <a:schemeClr val="tx1"/>
                </a:solidFill>
                <a:latin typeface="Arial"/>
                <a:ea typeface="Calibri" panose="020F0502020204030204"/>
                <a:cs typeface="Calibri" panose="020F0502020204030204"/>
              </a:rPr>
              <a:t>colours</a:t>
            </a:r>
            <a:r>
              <a:rPr lang="en-US" sz="1200" b="1">
                <a:solidFill>
                  <a:schemeClr val="tx1"/>
                </a:solidFill>
                <a:latin typeface="Arial"/>
                <a:ea typeface="Calibri" panose="020F0502020204030204"/>
                <a:cs typeface="Calibri" panose="020F0502020204030204"/>
              </a:rPr>
              <a:t>.</a:t>
            </a:r>
            <a:endParaRPr lang="en-US">
              <a:solidFill>
                <a:schemeClr val="tx1"/>
              </a:solidFill>
            </a:endParaRPr>
          </a:p>
          <a:p>
            <a:r>
              <a:rPr lang="en-US" sz="1200" b="1">
                <a:solidFill>
                  <a:schemeClr val="tx1"/>
                </a:solidFill>
                <a:latin typeface="Arial"/>
                <a:ea typeface="Calibri" panose="020F0502020204030204"/>
                <a:cs typeface="Calibri" panose="020F0502020204030204"/>
              </a:rPr>
              <a:t>And can play simple block games.</a:t>
            </a:r>
          </a:p>
          <a:p>
            <a:r>
              <a:rPr lang="en-US" sz="1200" b="1">
                <a:solidFill>
                  <a:schemeClr val="tx1"/>
                </a:solidFill>
                <a:latin typeface="Arial"/>
                <a:ea typeface="Calibri" panose="020F0502020204030204"/>
                <a:cs typeface="Calibri" panose="020F0502020204030204"/>
              </a:rPr>
              <a:t> (</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child, 2010).</a:t>
            </a:r>
          </a:p>
          <a:p>
            <a:endParaRPr lang="en-US">
              <a:ea typeface="Calibri" panose="020F0502020204030204"/>
              <a:cs typeface="Calibri" panose="020F0502020204030204"/>
            </a:endParaRPr>
          </a:p>
          <a:p>
            <a:endParaRPr lang="en-US">
              <a:ea typeface="Calibri" panose="020F0502020204030204"/>
              <a:cs typeface="Calibri" panose="020F0502020204030204"/>
            </a:endParaRPr>
          </a:p>
        </p:txBody>
      </p:sp>
      <p:sp>
        <p:nvSpPr>
          <p:cNvPr id="3" name="Rectangle 2">
            <a:extLst>
              <a:ext uri="{FF2B5EF4-FFF2-40B4-BE49-F238E27FC236}">
                <a16:creationId xmlns:a16="http://schemas.microsoft.com/office/drawing/2014/main" id="{C460E403-0959-65EE-8C76-C60EDBF064D2}"/>
              </a:ext>
            </a:extLst>
          </p:cNvPr>
          <p:cNvSpPr/>
          <p:nvPr/>
        </p:nvSpPr>
        <p:spPr>
          <a:xfrm>
            <a:off x="3217836" y="5631412"/>
            <a:ext cx="4601418" cy="1785104"/>
          </a:xfrm>
          <a:prstGeom prst="rect">
            <a:avLst/>
          </a:prstGeom>
          <a:noFill/>
          <a:ln>
            <a:noFill/>
          </a:ln>
        </p:spPr>
        <p:txBody>
          <a:bodyPr wrap="square" lIns="91440" tIns="45720" rIns="91440" bIns="45720" anchor="t">
            <a:spAutoFit/>
          </a:bodyPr>
          <a:lstStyle/>
          <a:p>
            <a:pPr algn="ctr"/>
            <a:r>
              <a:rPr lang="en-US" sz="2800" b="1" cap="none" spc="0">
                <a:ln w="12700">
                  <a:solidFill>
                    <a:schemeClr val="accent1"/>
                  </a:solidFill>
                  <a:prstDash val="solid"/>
                </a:ln>
                <a:solidFill>
                  <a:srgbClr val="202C8F"/>
                </a:solidFill>
                <a:effectLst>
                  <a:outerShdw dist="38100" dir="2640000" algn="bl" rotWithShape="0">
                    <a:schemeClr val="accent1"/>
                  </a:outerShdw>
                </a:effectLst>
              </a:rPr>
              <a:t>What is the </a:t>
            </a:r>
            <a:endParaRPr lang="en-US" sz="2800" b="1">
              <a:ln w="12700">
                <a:solidFill>
                  <a:srgbClr val="FE8542"/>
                </a:solidFill>
                <a:prstDash val="solid"/>
              </a:ln>
              <a:solidFill>
                <a:srgbClr val="202C8F"/>
              </a:solidFill>
              <a:effectLst>
                <a:outerShdw dist="38100" dir="2640000" algn="bl" rotWithShape="0">
                  <a:srgbClr val="FE8542"/>
                </a:outerShdw>
              </a:effectLst>
              <a:latin typeface="Avenir Next LT Pro"/>
            </a:endParaRPr>
          </a:p>
          <a:p>
            <a:pPr algn="ctr"/>
            <a:r>
              <a:rPr lang="en-US" sz="2800" b="1" cap="none" spc="0">
                <a:ln w="12700">
                  <a:solidFill>
                    <a:schemeClr val="accent1"/>
                  </a:solidFill>
                  <a:prstDash val="solid"/>
                </a:ln>
                <a:solidFill>
                  <a:srgbClr val="202C8F"/>
                </a:solidFill>
                <a:effectLst>
                  <a:outerShdw dist="38100" dir="2640000" algn="bl" rotWithShape="0">
                    <a:schemeClr val="accent1"/>
                  </a:outerShdw>
                </a:effectLst>
              </a:rPr>
              <a:t>first 1000 days</a:t>
            </a:r>
            <a:endParaRPr lang="en-US" sz="2800" b="1" cap="none" spc="0">
              <a:ln w="12700">
                <a:solidFill>
                  <a:srgbClr val="FE8542"/>
                </a:solidFill>
                <a:prstDash val="solid"/>
              </a:ln>
              <a:solidFill>
                <a:srgbClr val="202C8F"/>
              </a:solidFill>
              <a:effectLst>
                <a:outerShdw dist="38100" dir="2640000" algn="bl" rotWithShape="0">
                  <a:srgbClr val="FE8542"/>
                </a:outerShdw>
              </a:effectLst>
            </a:endParaRPr>
          </a:p>
          <a:p>
            <a:pPr algn="ctr"/>
            <a:endPar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2" name="TextBox 1">
            <a:extLst>
              <a:ext uri="{FF2B5EF4-FFF2-40B4-BE49-F238E27FC236}">
                <a16:creationId xmlns:a16="http://schemas.microsoft.com/office/drawing/2014/main" id="{A234D237-328A-5738-469B-6485060B1D36}"/>
              </a:ext>
            </a:extLst>
          </p:cNvPr>
          <p:cNvSpPr txBox="1"/>
          <p:nvPr/>
        </p:nvSpPr>
        <p:spPr>
          <a:xfrm>
            <a:off x="8203890" y="588261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C985E2E2-9318-8D70-93CF-267318BB630E}"/>
              </a:ext>
            </a:extLst>
          </p:cNvPr>
          <p:cNvSpPr txBox="1"/>
          <p:nvPr/>
        </p:nvSpPr>
        <p:spPr>
          <a:xfrm>
            <a:off x="8098003" y="4851222"/>
            <a:ext cx="3892256" cy="1770698"/>
          </a:xfrm>
          <a:prstGeom prst="roundRect">
            <a:avLst/>
          </a:prstGeom>
          <a:solidFill>
            <a:schemeClr val="accent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To achieve the milestones from conception to toddler hood  having the right help from pregnancy from health professionals and multi-agencies and having EY practitioners helps to guide and support the families through the developmental stages of the child.</a:t>
            </a:r>
          </a:p>
        </p:txBody>
      </p:sp>
    </p:spTree>
    <p:extLst>
      <p:ext uri="{BB962C8B-B14F-4D97-AF65-F5344CB8AC3E}">
        <p14:creationId xmlns:p14="http://schemas.microsoft.com/office/powerpoint/2010/main" val="295292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414901-D1BE-F4E2-F5FE-C8F590B800EC}"/>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914400">
              <a:lnSpc>
                <a:spcPct val="90000"/>
              </a:lnSpc>
              <a:spcBef>
                <a:spcPct val="0"/>
              </a:spcBef>
              <a:spcAft>
                <a:spcPts val="600"/>
              </a:spcAft>
            </a:pPr>
            <a:endParaRPr lang="en-US" sz="5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BF4C42E1-A91C-A0AF-BA53-0B661AD142D1}"/>
              </a:ext>
            </a:extLst>
          </p:cNvPr>
          <p:cNvSpPr txBox="1"/>
          <p:nvPr/>
        </p:nvSpPr>
        <p:spPr>
          <a:xfrm>
            <a:off x="650543" y="1975256"/>
            <a:ext cx="5637835" cy="4185761"/>
          </a:xfrm>
          <a:prstGeom prst="rect">
            <a:avLst/>
          </a:prstGeom>
          <a:noFill/>
        </p:spPr>
        <p:txBody>
          <a:bodyPr wrap="square" lIns="91440" tIns="45720" rIns="91440" bIns="45720" anchor="t">
            <a:spAutoFit/>
          </a:bodyPr>
          <a:lstStyle/>
          <a:p>
            <a:r>
              <a:rPr lang="en-US" sz="1400"/>
              <a:t>The importance of a child's first 1000 days of life from conception to 2 years old, starts with mum having good health and proper nutrition helps the baby's development. The baby's brain develops at 1- 12 weeks of pregnancy, sensory functions develop first then the language and cognitive functions develop in the brain (HM Government,2021). As children progress through to infancy and toddlerhood, having an </a:t>
            </a:r>
            <a:r>
              <a:rPr lang="en-US" sz="1400" err="1"/>
              <a:t>organised</a:t>
            </a:r>
            <a:r>
              <a:rPr lang="en-US" sz="1400"/>
              <a:t> environment supports the child's holistic development ensuring different opportunities are provided for the child (</a:t>
            </a:r>
            <a:r>
              <a:rPr lang="en-US" sz="1400">
                <a:latin typeface="Avenir Next LT Pro Light"/>
                <a:ea typeface="Calibri"/>
                <a:cs typeface="Calibri"/>
              </a:rPr>
              <a:t>Brodie,2024). The first 1000 days are critical for development, as babies do not yet have language skills carers must support the vulnerable child in the critical days (HM Government,2021). The importance of good health benefits the baby during pregnancy getting the right nutrients, and whilst infancy and toddlerhood the right health can support positive learning environment as well as positive relationships which will then form secure attachments (Hm Government,2021). Children's basic needs must be met for them to be fit and healthy and to progress and learn and  develop secure relationships  (</a:t>
            </a:r>
            <a:r>
              <a:rPr lang="en-US" sz="1400">
                <a:latin typeface="Avenir Next LT Pro Light"/>
                <a:ea typeface="Calibri"/>
                <a:cs typeface="Arial"/>
              </a:rPr>
              <a:t>Weinberg,2011)</a:t>
            </a:r>
            <a:endParaRPr lang="en-US" sz="1400">
              <a:latin typeface="Avenir Next LT Pro Light"/>
              <a:ea typeface="Calibri"/>
              <a:cs typeface="Calibri"/>
            </a:endParaRPr>
          </a:p>
        </p:txBody>
      </p:sp>
      <p:sp>
        <p:nvSpPr>
          <p:cNvPr id="6" name="TextBox 5">
            <a:extLst>
              <a:ext uri="{FF2B5EF4-FFF2-40B4-BE49-F238E27FC236}">
                <a16:creationId xmlns:a16="http://schemas.microsoft.com/office/drawing/2014/main" id="{92300A32-B966-C2B6-A69C-54BD2844A95C}"/>
              </a:ext>
            </a:extLst>
          </p:cNvPr>
          <p:cNvSpPr txBox="1"/>
          <p:nvPr/>
        </p:nvSpPr>
        <p:spPr>
          <a:xfrm>
            <a:off x="419100" y="325550"/>
            <a:ext cx="5247087" cy="1077218"/>
          </a:xfrm>
          <a:prstGeom prst="rect">
            <a:avLst/>
          </a:prstGeom>
          <a:noFill/>
        </p:spPr>
        <p:txBody>
          <a:bodyPr wrap="square" lIns="91440" tIns="45720" rIns="91440" bIns="45720" rtlCol="0" anchor="t">
            <a:spAutoFit/>
          </a:bodyPr>
          <a:lstStyle/>
          <a:p>
            <a:r>
              <a:rPr lang="en-GB" sz="3200" b="1" u="sng">
                <a:solidFill>
                  <a:schemeClr val="accent5">
                    <a:lumMod val="76000"/>
                  </a:schemeClr>
                </a:solidFill>
              </a:rPr>
              <a:t>The importance of the first 1000 days?</a:t>
            </a:r>
          </a:p>
        </p:txBody>
      </p:sp>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0DFCB73E-1ED8-ABF4-83C2-9D88325D1F95}"/>
                  </a:ext>
                </a:extLst>
              </p14:cNvPr>
              <p14:cNvContentPartPr/>
              <p14:nvPr/>
            </p14:nvContentPartPr>
            <p14:xfrm>
              <a:off x="-3859" y="11192"/>
              <a:ext cx="6099093" cy="1962081"/>
            </p14:xfrm>
          </p:contentPart>
        </mc:Choice>
        <mc:Fallback>
          <p:pic>
            <p:nvPicPr>
              <p:cNvPr id="2" name="Ink 1">
                <a:extLst>
                  <a:ext uri="{FF2B5EF4-FFF2-40B4-BE49-F238E27FC236}">
                    <a16:creationId xmlns:a16="http://schemas.microsoft.com/office/drawing/2014/main" id="{0DFCB73E-1ED8-ABF4-83C2-9D88325D1F95}"/>
                  </a:ext>
                </a:extLst>
              </p:cNvPr>
              <p:cNvPicPr/>
              <p:nvPr/>
            </p:nvPicPr>
            <p:blipFill>
              <a:blip r:embed="rId4"/>
              <a:stretch>
                <a:fillRect/>
              </a:stretch>
            </p:blipFill>
            <p:spPr>
              <a:xfrm>
                <a:off x="-21858" y="-6805"/>
                <a:ext cx="6134731" cy="1997716"/>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B983E55D-5658-D580-50E4-1413B5DDC72E}"/>
                  </a:ext>
                </a:extLst>
              </p14:cNvPr>
              <p14:cNvContentPartPr/>
              <p14:nvPr/>
            </p14:nvContentPartPr>
            <p14:xfrm>
              <a:off x="-1303130" y="1256195"/>
              <a:ext cx="13804" cy="13804"/>
            </p14:xfrm>
          </p:contentPart>
        </mc:Choice>
        <mc:Fallback>
          <p:pic>
            <p:nvPicPr>
              <p:cNvPr id="5" name="Ink 4">
                <a:extLst>
                  <a:ext uri="{FF2B5EF4-FFF2-40B4-BE49-F238E27FC236}">
                    <a16:creationId xmlns:a16="http://schemas.microsoft.com/office/drawing/2014/main" id="{B983E55D-5658-D580-50E4-1413B5DDC72E}"/>
                  </a:ext>
                </a:extLst>
              </p:cNvPr>
              <p:cNvPicPr/>
              <p:nvPr/>
            </p:nvPicPr>
            <p:blipFill>
              <a:blip r:embed="rId6"/>
              <a:stretch>
                <a:fillRect/>
              </a:stretch>
            </p:blipFill>
            <p:spPr>
              <a:xfrm>
                <a:off x="-1993330" y="565995"/>
                <a:ext cx="1380400" cy="1380400"/>
              </a:xfrm>
              <a:prstGeom prst="rect">
                <a:avLst/>
              </a:prstGeom>
            </p:spPr>
          </p:pic>
        </mc:Fallback>
      </mc:AlternateContent>
      <p:pic>
        <p:nvPicPr>
          <p:cNvPr id="7" name="Picture 6" descr="A baby growth chart of babies&#10;&#10;Description automatically generated">
            <a:extLst>
              <a:ext uri="{FF2B5EF4-FFF2-40B4-BE49-F238E27FC236}">
                <a16:creationId xmlns:a16="http://schemas.microsoft.com/office/drawing/2014/main" id="{A03472BF-FB18-5DD0-C8F0-E791DFD6B64E}"/>
              </a:ext>
            </a:extLst>
          </p:cNvPr>
          <p:cNvPicPr>
            <a:picLocks noChangeAspect="1"/>
          </p:cNvPicPr>
          <p:nvPr/>
        </p:nvPicPr>
        <p:blipFill>
          <a:blip r:embed="rId7"/>
          <a:srcRect l="-42014" t="-344" r="347" b="-62197"/>
          <a:stretch/>
        </p:blipFill>
        <p:spPr>
          <a:xfrm>
            <a:off x="4935734" y="1261607"/>
            <a:ext cx="6424690" cy="7183395"/>
          </a:xfrm>
          <a:prstGeom prst="rect">
            <a:avLst/>
          </a:prstGeom>
        </p:spPr>
      </p:pic>
      <p:sp>
        <p:nvSpPr>
          <p:cNvPr id="8" name="TextBox 7">
            <a:extLst>
              <a:ext uri="{FF2B5EF4-FFF2-40B4-BE49-F238E27FC236}">
                <a16:creationId xmlns:a16="http://schemas.microsoft.com/office/drawing/2014/main" id="{5FF268DF-7CB2-489E-23D1-DE9EFCECA8E2}"/>
              </a:ext>
            </a:extLst>
          </p:cNvPr>
          <p:cNvSpPr txBox="1"/>
          <p:nvPr/>
        </p:nvSpPr>
        <p:spPr>
          <a:xfrm>
            <a:off x="1711351" y="153193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F239A36D-DC6E-A068-EBB5-4BCEC685AB36}"/>
              </a:ext>
            </a:extLst>
          </p:cNvPr>
          <p:cNvSpPr txBox="1"/>
          <p:nvPr/>
        </p:nvSpPr>
        <p:spPr>
          <a:xfrm>
            <a:off x="8860383" y="5975929"/>
            <a:ext cx="274644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(Cute Pregnancy, 2020)</a:t>
            </a:r>
            <a:endParaRPr lang="en-US"/>
          </a:p>
        </p:txBody>
      </p:sp>
    </p:spTree>
    <p:extLst>
      <p:ext uri="{BB962C8B-B14F-4D97-AF65-F5344CB8AC3E}">
        <p14:creationId xmlns:p14="http://schemas.microsoft.com/office/powerpoint/2010/main" val="2906491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6639-3DE9-BAC6-DA38-06F6BCB3CD50}"/>
              </a:ext>
            </a:extLst>
          </p:cNvPr>
          <p:cNvSpPr>
            <a:spLocks noGrp="1"/>
          </p:cNvSpPr>
          <p:nvPr>
            <p:ph type="title"/>
          </p:nvPr>
        </p:nvSpPr>
        <p:spPr>
          <a:xfrm>
            <a:off x="-778536" y="-323609"/>
            <a:ext cx="10511627" cy="1012785"/>
          </a:xfrm>
        </p:spPr>
        <p:txBody>
          <a:bodyPr/>
          <a:lstStyle/>
          <a:p>
            <a:r>
              <a:rPr lang="en-GB" b="1" i="1">
                <a:latin typeface="Arial Narrow"/>
              </a:rPr>
              <a:t>What is exceptional care</a:t>
            </a:r>
          </a:p>
        </p:txBody>
      </p:sp>
      <p:graphicFrame>
        <p:nvGraphicFramePr>
          <p:cNvPr id="3" name="Content Placeholder 2">
            <a:extLst>
              <a:ext uri="{FF2B5EF4-FFF2-40B4-BE49-F238E27FC236}">
                <a16:creationId xmlns:a16="http://schemas.microsoft.com/office/drawing/2014/main" id="{17990952-858B-7625-4AC8-3601182BDFC5}"/>
              </a:ext>
            </a:extLst>
          </p:cNvPr>
          <p:cNvGraphicFramePr>
            <a:graphicFrameLocks noGrp="1"/>
          </p:cNvGraphicFramePr>
          <p:nvPr>
            <p:ph sz="quarter" idx="4"/>
            <p:extLst>
              <p:ext uri="{D42A27DB-BD31-4B8C-83A1-F6EECF244321}">
                <p14:modId xmlns:p14="http://schemas.microsoft.com/office/powerpoint/2010/main" val="338984533"/>
              </p:ext>
            </p:extLst>
          </p:nvPr>
        </p:nvGraphicFramePr>
        <p:xfrm>
          <a:off x="-10297" y="1740243"/>
          <a:ext cx="12112524" cy="6052448"/>
        </p:xfrm>
        <a:graphic>
          <a:graphicData uri="http://schemas.openxmlformats.org/drawingml/2006/table">
            <a:tbl>
              <a:tblPr firstRow="1" bandRow="1">
                <a:tableStyleId>{3B4B98B0-60AC-42C2-AFA5-B58CD77FA1E5}</a:tableStyleId>
              </a:tblPr>
              <a:tblGrid>
                <a:gridCol w="5643249">
                  <a:extLst>
                    <a:ext uri="{9D8B030D-6E8A-4147-A177-3AD203B41FA5}">
                      <a16:colId xmlns:a16="http://schemas.microsoft.com/office/drawing/2014/main" val="1030464362"/>
                    </a:ext>
                  </a:extLst>
                </a:gridCol>
                <a:gridCol w="6469275">
                  <a:extLst>
                    <a:ext uri="{9D8B030D-6E8A-4147-A177-3AD203B41FA5}">
                      <a16:colId xmlns:a16="http://schemas.microsoft.com/office/drawing/2014/main" val="35259307"/>
                    </a:ext>
                  </a:extLst>
                </a:gridCol>
              </a:tblGrid>
              <a:tr h="657488">
                <a:tc>
                  <a:txBody>
                    <a:bodyPr/>
                    <a:lstStyle/>
                    <a:p>
                      <a:r>
                        <a:rPr lang="en-US"/>
                        <a:t>Good health </a:t>
                      </a:r>
                    </a:p>
                  </a:txBody>
                  <a:tcPr/>
                </a:tc>
                <a:tc>
                  <a:txBody>
                    <a:bodyPr/>
                    <a:lstStyle/>
                    <a:p>
                      <a:r>
                        <a:rPr lang="en-US"/>
                        <a:t>Safety and security</a:t>
                      </a:r>
                    </a:p>
                  </a:txBody>
                  <a:tcPr/>
                </a:tc>
                <a:extLst>
                  <a:ext uri="{0D108BD9-81ED-4DB2-BD59-A6C34878D82A}">
                    <a16:rowId xmlns:a16="http://schemas.microsoft.com/office/drawing/2014/main" val="1613478645"/>
                  </a:ext>
                </a:extLst>
              </a:tr>
              <a:tr h="5305770">
                <a:tc>
                  <a:txBody>
                    <a:bodyPr/>
                    <a:lstStyle/>
                    <a:p>
                      <a:r>
                        <a:rPr lang="en-US" sz="1200">
                          <a:solidFill>
                            <a:schemeClr val="tx1"/>
                          </a:solidFill>
                          <a:latin typeface="Arial"/>
                        </a:rPr>
                        <a:t>Having the right balanced diet  will help motivate your child's physical and emotional skills</a:t>
                      </a:r>
                      <a:r>
                        <a:rPr lang="en-US" sz="1200" b="0" i="0" u="none" strike="noStrike" noProof="0">
                          <a:solidFill>
                            <a:schemeClr val="tx1"/>
                          </a:solidFill>
                          <a:latin typeface="Arial"/>
                        </a:rPr>
                        <a:t>(www.nhsinform.scot, n.d.)</a:t>
                      </a:r>
                      <a:endParaRPr lang="en-US" sz="1200" b="0" i="0" u="none" strike="noStrike" noProof="0">
                        <a:solidFill>
                          <a:schemeClr val="tx1"/>
                        </a:solidFill>
                        <a:latin typeface="Arial"/>
                        <a:hlinkClick r:id="" action="ppaction://noaction">
                          <a:extLst>
                            <a:ext uri="{A12FA001-AC4F-418D-AE19-62706E023703}">
                              <ahyp:hlinkClr xmlns:ahyp="http://schemas.microsoft.com/office/drawing/2018/hyperlinkcolor" val="tx"/>
                            </a:ext>
                          </a:extLst>
                        </a:hlinkClick>
                      </a:endParaRPr>
                    </a:p>
                    <a:p>
                      <a:pPr lvl="0">
                        <a:buNone/>
                      </a:pPr>
                      <a:endParaRPr lang="en-US" sz="1200" b="0" i="0" u="none" strike="noStrike" noProof="0">
                        <a:solidFill>
                          <a:schemeClr val="tx1"/>
                        </a:solidFill>
                        <a:latin typeface="Arial"/>
                      </a:endParaRPr>
                    </a:p>
                    <a:p>
                      <a:pPr lvl="0">
                        <a:buNone/>
                      </a:pPr>
                      <a:r>
                        <a:rPr lang="en-US" sz="1200" b="0" i="0" u="none" strike="noStrike" noProof="0">
                          <a:solidFill>
                            <a:schemeClr val="tx1"/>
                          </a:solidFill>
                          <a:latin typeface="Arial"/>
                        </a:rPr>
                        <a:t>World health </a:t>
                      </a:r>
                      <a:r>
                        <a:rPr lang="en-US" sz="1200" b="0" i="0" u="none" strike="noStrike" noProof="0" err="1">
                          <a:solidFill>
                            <a:schemeClr val="tx1"/>
                          </a:solidFill>
                          <a:latin typeface="Arial"/>
                        </a:rPr>
                        <a:t>organisation</a:t>
                      </a:r>
                      <a:r>
                        <a:rPr lang="en-US" sz="1200" b="0" i="0" u="none" strike="noStrike" noProof="0">
                          <a:solidFill>
                            <a:schemeClr val="tx1"/>
                          </a:solidFill>
                          <a:latin typeface="Arial"/>
                        </a:rPr>
                        <a:t>  and UNICEF recommend breastmilk for the first 6 months of a baby's life after birth as a natural source of nourishment , breast milk provides babies with the right nutrition and energy the baby needs  (WHO,2023).</a:t>
                      </a:r>
                      <a:endParaRPr lang="en-US" sz="1200" b="0" i="0" u="none" strike="noStrike" noProof="0">
                        <a:solidFill>
                          <a:schemeClr val="tx1"/>
                        </a:solidFill>
                        <a:latin typeface="Arial"/>
                        <a:hlinkClick r:id="" action="ppaction://noaction">
                          <a:extLst>
                            <a:ext uri="{A12FA001-AC4F-418D-AE19-62706E023703}">
                              <ahyp:hlinkClr xmlns:ahyp="http://schemas.microsoft.com/office/drawing/2018/hyperlinkcolor" val="tx"/>
                            </a:ext>
                          </a:extLst>
                        </a:hlinkClick>
                      </a:endParaRPr>
                    </a:p>
                    <a:p>
                      <a:pPr lvl="0">
                        <a:buNone/>
                      </a:pPr>
                      <a:endParaRPr lang="en-US" sz="1200" b="0" i="0" u="none" strike="noStrike" noProof="0">
                        <a:solidFill>
                          <a:schemeClr val="tx1"/>
                        </a:solidFill>
                        <a:latin typeface="Arial"/>
                      </a:endParaRPr>
                    </a:p>
                    <a:p>
                      <a:pPr lvl="0">
                        <a:buNone/>
                      </a:pPr>
                      <a:r>
                        <a:rPr lang="en-US" sz="1200" b="0" i="0" u="none" strike="noStrike" noProof="0">
                          <a:solidFill>
                            <a:schemeClr val="tx1"/>
                          </a:solidFill>
                          <a:latin typeface="Arial"/>
                        </a:rPr>
                        <a:t>Care giver must provide the Childs basic needs such as - food, water, warmth and home (Weinberg,2011). </a:t>
                      </a:r>
                    </a:p>
                    <a:p>
                      <a:pPr lvl="0">
                        <a:buNone/>
                      </a:pPr>
                      <a:endParaRPr lang="en-US" sz="1200" b="0" i="0" u="none" strike="noStrike" noProof="0">
                        <a:solidFill>
                          <a:schemeClr val="tx1"/>
                        </a:solidFill>
                        <a:latin typeface="Arial"/>
                      </a:endParaRPr>
                    </a:p>
                    <a:p>
                      <a:pPr lvl="0">
                        <a:buNone/>
                      </a:pPr>
                      <a:r>
                        <a:rPr lang="en-US" sz="1200" b="0" i="0" u="none" strike="noStrike" noProof="0">
                          <a:solidFill>
                            <a:schemeClr val="tx1"/>
                          </a:solidFill>
                          <a:latin typeface="Arial"/>
                        </a:rPr>
                        <a:t>Having the right mental health can develop a good bond with baby (Hm Government,2021).</a:t>
                      </a:r>
                    </a:p>
                    <a:p>
                      <a:pPr lvl="0">
                        <a:buNone/>
                      </a:pPr>
                      <a:endParaRPr lang="en-US" sz="1200" b="0" i="0" u="none" strike="noStrike" noProof="0">
                        <a:solidFill>
                          <a:schemeClr val="tx1"/>
                        </a:solidFill>
                        <a:latin typeface="Arial"/>
                      </a:endParaRPr>
                    </a:p>
                    <a:p>
                      <a:pPr lvl="0">
                        <a:buNone/>
                      </a:pPr>
                      <a:r>
                        <a:rPr lang="en-US" sz="1200" b="0" i="0" u="none" strike="noStrike" noProof="0">
                          <a:solidFill>
                            <a:schemeClr val="tx1"/>
                          </a:solidFill>
                          <a:latin typeface="Arial"/>
                        </a:rPr>
                        <a:t>Having the right health services available, GP, health visitor to support you, dentist as teeth are important to children's health (HM Government,2021).</a:t>
                      </a:r>
                    </a:p>
                    <a:p>
                      <a:pPr lvl="0">
                        <a:buNone/>
                      </a:pPr>
                      <a:r>
                        <a:rPr lang="en-US" sz="1200" b="0" i="0" u="none" strike="noStrike" noProof="0">
                          <a:solidFill>
                            <a:schemeClr val="tx1"/>
                          </a:solidFill>
                          <a:latin typeface="Arial"/>
                        </a:rPr>
                        <a:t>Antenatal, newborn and infant screening (HM Government,2021).Vaccinations are important to protect against different diseases (HM Government, 2021).</a:t>
                      </a:r>
                    </a:p>
                    <a:p>
                      <a:pPr lvl="0">
                        <a:buNone/>
                      </a:pPr>
                      <a:endParaRPr lang="en-US" sz="1200" b="0" i="0" u="none" strike="noStrike" noProof="0">
                        <a:solidFill>
                          <a:schemeClr val="tx1"/>
                        </a:solidFill>
                        <a:latin typeface="Arial"/>
                      </a:endParaRPr>
                    </a:p>
                    <a:p>
                      <a:pPr lvl="0">
                        <a:buNone/>
                      </a:pPr>
                      <a:endParaRPr lang="en-US" sz="1200" b="0" i="0" u="none" strike="noStrike" noProof="0">
                        <a:solidFill>
                          <a:schemeClr val="tx1"/>
                        </a:solidFill>
                        <a:latin typeface="Arial"/>
                      </a:endParaRPr>
                    </a:p>
                    <a:p>
                      <a:pPr lvl="0" algn="l">
                        <a:lnSpc>
                          <a:spcPct val="100000"/>
                        </a:lnSpc>
                        <a:spcBef>
                          <a:spcPts val="0"/>
                        </a:spcBef>
                        <a:spcAft>
                          <a:spcPts val="0"/>
                        </a:spcAft>
                        <a:buNone/>
                      </a:pPr>
                      <a:r>
                        <a:rPr lang="en-US" sz="1200" b="0" i="0" u="none" strike="noStrike" noProof="0">
                          <a:solidFill>
                            <a:schemeClr val="tx1"/>
                          </a:solidFill>
                          <a:latin typeface="Arial"/>
                        </a:rPr>
                        <a:t>Play helps stimulate children's developing brains and to learn new skills through active play, when children and caregivers play it </a:t>
                      </a:r>
                      <a:r>
                        <a:rPr lang="en-US" sz="1200" b="0" i="0" u="none" strike="noStrike" noProof="0" err="1">
                          <a:solidFill>
                            <a:schemeClr val="tx1"/>
                          </a:solidFill>
                          <a:latin typeface="Arial"/>
                        </a:rPr>
                        <a:t>emphasises</a:t>
                      </a:r>
                      <a:r>
                        <a:rPr lang="en-US" sz="1200" b="0" i="0" u="none" strike="noStrike" noProof="0">
                          <a:solidFill>
                            <a:schemeClr val="tx1"/>
                          </a:solidFill>
                          <a:latin typeface="Arial"/>
                        </a:rPr>
                        <a:t> the love between them</a:t>
                      </a:r>
                    </a:p>
                    <a:p>
                      <a:pPr lvl="0">
                        <a:buNone/>
                      </a:pPr>
                      <a:r>
                        <a:rPr lang="en-US" sz="1200" b="0" i="0" u="none" strike="noStrike" noProof="0">
                          <a:solidFill>
                            <a:schemeClr val="tx1"/>
                          </a:solidFill>
                          <a:latin typeface="Arial"/>
                        </a:rPr>
                        <a:t> (Day Care in Auckland &amp; Tauranga | Chrysalis Childcare |, 2018)</a:t>
                      </a:r>
                      <a:endParaRPr lang="en-US" sz="1200">
                        <a:solidFill>
                          <a:schemeClr val="tx1"/>
                        </a:solidFill>
                        <a:latin typeface="Arial"/>
                      </a:endParaRPr>
                    </a:p>
                    <a:p>
                      <a:pPr lvl="0">
                        <a:buNone/>
                      </a:pPr>
                      <a:endParaRPr lang="en-US" sz="1200" b="0" i="0" u="none" strike="noStrike" noProof="0">
                        <a:solidFill>
                          <a:schemeClr val="tx1"/>
                        </a:solidFill>
                        <a:latin typeface="Arial"/>
                      </a:endParaRPr>
                    </a:p>
                    <a:p>
                      <a:pPr lvl="0">
                        <a:buNone/>
                      </a:pPr>
                      <a:r>
                        <a:rPr lang="en-US" sz="1200" b="0" i="0" u="none" strike="noStrike" noProof="0">
                          <a:solidFill>
                            <a:schemeClr val="tx1"/>
                          </a:solidFill>
                          <a:latin typeface="Arial"/>
                        </a:rPr>
                        <a:t>The practitioner must provide the above to have promote good child development.</a:t>
                      </a:r>
                    </a:p>
                    <a:p>
                      <a:pPr lvl="0">
                        <a:buNone/>
                      </a:pPr>
                      <a:endParaRPr lang="en-US" sz="1200" b="0" i="0" u="none" strike="noStrike" noProof="0">
                        <a:solidFill>
                          <a:schemeClr val="tx1"/>
                        </a:solidFill>
                        <a:latin typeface="Arial"/>
                      </a:endParaRPr>
                    </a:p>
                    <a:p>
                      <a:pPr lvl="0">
                        <a:buNone/>
                      </a:pPr>
                      <a:endParaRPr lang="en-US" sz="1200" b="0" i="0" u="none" strike="noStrike" noProof="0">
                        <a:solidFill>
                          <a:schemeClr val="tx1"/>
                        </a:solidFill>
                        <a:latin typeface="Arial"/>
                      </a:endParaRPr>
                    </a:p>
                    <a:p>
                      <a:pPr lvl="0">
                        <a:buNone/>
                      </a:pPr>
                      <a:endParaRPr lang="en-US" sz="1200" b="0" i="0" u="none" strike="noStrike" noProof="0">
                        <a:solidFill>
                          <a:schemeClr val="tx1"/>
                        </a:solidFill>
                        <a:latin typeface="Arial"/>
                      </a:endParaRPr>
                    </a:p>
                  </a:txBody>
                  <a:tcPr/>
                </a:tc>
                <a:tc>
                  <a:txBody>
                    <a:bodyPr/>
                    <a:lstStyle/>
                    <a:p>
                      <a:pPr lvl="0">
                        <a:buNone/>
                      </a:pPr>
                      <a:endParaRPr lang="en-US" sz="1200" b="0" i="0" u="none" strike="noStrike" noProof="0">
                        <a:solidFill>
                          <a:schemeClr val="tx1"/>
                        </a:solidFill>
                        <a:latin typeface="Arial"/>
                      </a:endParaRPr>
                    </a:p>
                    <a:p>
                      <a:pPr lvl="0">
                        <a:buNone/>
                      </a:pPr>
                      <a:r>
                        <a:rPr lang="en-US" sz="1200" b="0" i="0" u="none" strike="noStrike" noProof="0">
                          <a:solidFill>
                            <a:schemeClr val="tx1"/>
                          </a:solidFill>
                          <a:latin typeface="Arial"/>
                        </a:rPr>
                        <a:t>Practitioners must support children's emotional wellbeing by providing spaces, that could encourage children to explore, and role play or a quiet space for a child to observe and relax (Brodie, 2024).</a:t>
                      </a:r>
                      <a:endParaRPr lang="en-US" sz="1200" b="0" i="0" u="none" strike="noStrike" noProof="0">
                        <a:solidFill>
                          <a:schemeClr val="tx1"/>
                        </a:solidFill>
                        <a:latin typeface="Arial"/>
                        <a:hlinkClick r:id="" action="ppaction://noaction">
                          <a:extLst>
                            <a:ext uri="{A12FA001-AC4F-418D-AE19-62706E023703}">
                              <ahyp:hlinkClr xmlns:ahyp="http://schemas.microsoft.com/office/drawing/2018/hyperlinkcolor" val="tx"/>
                            </a:ext>
                          </a:extLst>
                        </a:hlinkClick>
                      </a:endParaRPr>
                    </a:p>
                    <a:p>
                      <a:pPr lvl="0">
                        <a:buNone/>
                      </a:pPr>
                      <a:endParaRPr lang="en-US" sz="1200" b="0" i="0" u="none" strike="noStrike" noProof="0">
                        <a:solidFill>
                          <a:schemeClr val="tx1"/>
                        </a:solidFill>
                        <a:latin typeface="Arial"/>
                      </a:endParaRPr>
                    </a:p>
                    <a:p>
                      <a:pPr lvl="0">
                        <a:buNone/>
                      </a:pPr>
                      <a:r>
                        <a:rPr lang="en-US" sz="1200" b="0" i="0" u="none" strike="noStrike" noProof="0">
                          <a:solidFill>
                            <a:schemeClr val="tx1"/>
                          </a:solidFill>
                          <a:latin typeface="Arial"/>
                        </a:rPr>
                        <a:t>Health &amp; Safety</a:t>
                      </a:r>
                    </a:p>
                    <a:p>
                      <a:pPr lvl="0">
                        <a:buNone/>
                      </a:pPr>
                      <a:endParaRPr lang="en-US" sz="1200" b="0" i="0" u="none" strike="noStrike" noProof="0">
                        <a:solidFill>
                          <a:schemeClr val="tx1"/>
                        </a:solidFill>
                        <a:latin typeface="Arial"/>
                      </a:endParaRPr>
                    </a:p>
                    <a:p>
                      <a:pPr lvl="0">
                        <a:buNone/>
                      </a:pPr>
                      <a:r>
                        <a:rPr lang="en-US" sz="1200" b="0" i="0" u="none" strike="noStrike" noProof="0">
                          <a:solidFill>
                            <a:schemeClr val="tx1"/>
                          </a:solidFill>
                          <a:latin typeface="Arial"/>
                        </a:rPr>
                        <a:t>Safeguarding</a:t>
                      </a:r>
                    </a:p>
                    <a:p>
                      <a:pPr lvl="0">
                        <a:buNone/>
                      </a:pPr>
                      <a:endParaRPr lang="en-US" sz="1200" b="0" i="0" u="none" strike="noStrike" noProof="0">
                        <a:solidFill>
                          <a:schemeClr val="tx1"/>
                        </a:solidFill>
                        <a:latin typeface="Arial"/>
                      </a:endParaRPr>
                    </a:p>
                    <a:p>
                      <a:pPr lvl="0">
                        <a:buNone/>
                      </a:pPr>
                      <a:r>
                        <a:rPr lang="en-US" sz="1200" b="0" i="0" u="none" strike="noStrike" noProof="0">
                          <a:solidFill>
                            <a:schemeClr val="tx1"/>
                          </a:solidFill>
                          <a:latin typeface="Arial"/>
                        </a:rPr>
                        <a:t>Bowlby's attachment theory underpins secure relationships between parents, carers and </a:t>
                      </a:r>
                      <a:r>
                        <a:rPr lang="en-US" sz="1200" b="0" i="0" u="none" strike="noStrike" noProof="0" err="1">
                          <a:solidFill>
                            <a:schemeClr val="tx1"/>
                          </a:solidFill>
                          <a:latin typeface="Arial"/>
                        </a:rPr>
                        <a:t>children.In</a:t>
                      </a:r>
                      <a:r>
                        <a:rPr lang="en-US" sz="1200" b="0" i="0" u="none" strike="noStrike" noProof="0">
                          <a:solidFill>
                            <a:schemeClr val="tx1"/>
                          </a:solidFill>
                          <a:latin typeface="Arial"/>
                        </a:rPr>
                        <a:t> early childhood settings key workers aim to establish secure attachments with the children they care for. This promotes the child's cognitive and emotional well-being (Brodie, 2024).</a:t>
                      </a:r>
                    </a:p>
                    <a:p>
                      <a:pPr lvl="0">
                        <a:buNone/>
                      </a:pPr>
                      <a:r>
                        <a:rPr lang="en-US" sz="1200" b="0" i="0" u="none" strike="noStrike" noProof="0">
                          <a:solidFill>
                            <a:schemeClr val="tx1"/>
                          </a:solidFill>
                          <a:latin typeface="Arial"/>
                        </a:rPr>
                        <a:t>Secure attachments - </a:t>
                      </a:r>
                      <a:endParaRPr lang="en-US" sz="1200">
                        <a:solidFill>
                          <a:schemeClr val="tx1"/>
                        </a:solidFill>
                        <a:latin typeface="Arial"/>
                      </a:endParaRPr>
                    </a:p>
                    <a:p>
                      <a:pPr lvl="0" algn="l">
                        <a:lnSpc>
                          <a:spcPct val="100000"/>
                        </a:lnSpc>
                        <a:spcBef>
                          <a:spcPts val="0"/>
                        </a:spcBef>
                        <a:spcAft>
                          <a:spcPts val="0"/>
                        </a:spcAft>
                        <a:buNone/>
                      </a:pPr>
                      <a:r>
                        <a:rPr lang="en-US" sz="1200" b="0" i="0" u="none" strike="noStrike" noProof="0">
                          <a:solidFill>
                            <a:schemeClr val="tx1"/>
                          </a:solidFill>
                          <a:latin typeface="Arial"/>
                        </a:rPr>
                        <a:t>Pikler s care model also agrees with </a:t>
                      </a:r>
                      <a:r>
                        <a:rPr lang="en-US" sz="1200" b="0" i="0" u="none" strike="noStrike" noProof="0" err="1">
                          <a:solidFill>
                            <a:schemeClr val="tx1"/>
                          </a:solidFill>
                          <a:latin typeface="Arial"/>
                        </a:rPr>
                        <a:t>Bowlbys</a:t>
                      </a:r>
                      <a:r>
                        <a:rPr lang="en-US" sz="1200" b="0" i="0" u="none" strike="noStrike" noProof="0">
                          <a:solidFill>
                            <a:schemeClr val="tx1"/>
                          </a:solidFill>
                          <a:latin typeface="Arial"/>
                        </a:rPr>
                        <a:t> theory on secure attachment as it emphasizes the importance of healthy attachments between the infant and caregiver for the child's well-being and </a:t>
                      </a:r>
                      <a:r>
                        <a:rPr lang="en-US" sz="1200" b="0" i="0" u="none" strike="noStrike" noProof="0" err="1">
                          <a:solidFill>
                            <a:schemeClr val="tx1"/>
                          </a:solidFill>
                          <a:latin typeface="Arial"/>
                        </a:rPr>
                        <a:t>development.Pikler</a:t>
                      </a:r>
                      <a:r>
                        <a:rPr lang="en-US" sz="1200" b="0" i="0" u="none" strike="noStrike" noProof="0">
                          <a:solidFill>
                            <a:schemeClr val="tx1"/>
                          </a:solidFill>
                          <a:latin typeface="Arial"/>
                        </a:rPr>
                        <a:t> believed that primary caregiving moments, such as feeding, changing, and bathing, are vital opportunities for building secure and trusting relationships.</a:t>
                      </a:r>
                      <a:endParaRPr lang="en-US" sz="1200">
                        <a:solidFill>
                          <a:schemeClr val="tx1"/>
                        </a:solidFill>
                        <a:latin typeface="Arial"/>
                      </a:endParaRPr>
                    </a:p>
                    <a:p>
                      <a:pPr lvl="0" algn="l">
                        <a:lnSpc>
                          <a:spcPct val="100000"/>
                        </a:lnSpc>
                        <a:spcBef>
                          <a:spcPts val="0"/>
                        </a:spcBef>
                        <a:spcAft>
                          <a:spcPts val="0"/>
                        </a:spcAft>
                        <a:buNone/>
                      </a:pPr>
                      <a:r>
                        <a:rPr lang="en-US" sz="1200" b="0" i="0" u="none" strike="noStrike" noProof="0">
                          <a:solidFill>
                            <a:schemeClr val="tx1"/>
                          </a:solidFill>
                          <a:latin typeface="Arial"/>
                        </a:rPr>
                        <a:t>During these moments, the caregiver should provide respectful and tender care, giving the infant full attention and involving them as an active partner.</a:t>
                      </a:r>
                      <a:endParaRPr lang="en-US" sz="1200">
                        <a:solidFill>
                          <a:schemeClr val="tx1"/>
                        </a:solidFill>
                        <a:latin typeface="Arial"/>
                      </a:endParaRPr>
                    </a:p>
                    <a:p>
                      <a:pPr lvl="0" algn="l">
                        <a:lnSpc>
                          <a:spcPct val="100000"/>
                        </a:lnSpc>
                        <a:spcBef>
                          <a:spcPts val="0"/>
                        </a:spcBef>
                        <a:spcAft>
                          <a:spcPts val="0"/>
                        </a:spcAft>
                        <a:buNone/>
                      </a:pPr>
                      <a:r>
                        <a:rPr lang="en-US" sz="1200" b="0" i="0" u="none" strike="noStrike" noProof="0">
                          <a:solidFill>
                            <a:schemeClr val="tx1"/>
                          </a:solidFill>
                          <a:latin typeface="Arial"/>
                        </a:rPr>
                        <a:t>This approach helps the infant develop a healthy self-image, understand their competencies, and explore their bodily movements and environment without interruption  (Pikler UK Association, n.d.)</a:t>
                      </a:r>
                      <a:endParaRPr lang="en-US" sz="1200">
                        <a:solidFill>
                          <a:schemeClr val="tx1"/>
                        </a:solidFill>
                        <a:latin typeface="Arial"/>
                      </a:endParaRPr>
                    </a:p>
                    <a:p>
                      <a:pPr lvl="0">
                        <a:buNone/>
                      </a:pPr>
                      <a:endParaRPr lang="en-US" sz="1200" b="0" i="0" u="none" strike="noStrike" noProof="0">
                        <a:solidFill>
                          <a:schemeClr val="tx1"/>
                        </a:solidFill>
                        <a:latin typeface="Arial"/>
                      </a:endParaRPr>
                    </a:p>
                  </a:txBody>
                  <a:tcPr/>
                </a:tc>
                <a:extLst>
                  <a:ext uri="{0D108BD9-81ED-4DB2-BD59-A6C34878D82A}">
                    <a16:rowId xmlns:a16="http://schemas.microsoft.com/office/drawing/2014/main" val="3184435682"/>
                  </a:ext>
                </a:extLst>
              </a:tr>
            </a:tbl>
          </a:graphicData>
        </a:graphic>
      </p:graphicFrame>
      <p:sp>
        <p:nvSpPr>
          <p:cNvPr id="6" name="TextBox 5">
            <a:extLst>
              <a:ext uri="{FF2B5EF4-FFF2-40B4-BE49-F238E27FC236}">
                <a16:creationId xmlns:a16="http://schemas.microsoft.com/office/drawing/2014/main" id="{DD66DE93-5361-00C7-1FAE-C6B07F6ED7E0}"/>
              </a:ext>
            </a:extLst>
          </p:cNvPr>
          <p:cNvSpPr txBox="1"/>
          <p:nvPr/>
        </p:nvSpPr>
        <p:spPr>
          <a:xfrm>
            <a:off x="430427" y="889926"/>
            <a:ext cx="82279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The practitioner supports the child’s development of skills discussed because it presents a unique window of opportunity to shape the child’s future.</a:t>
            </a:r>
            <a:r>
              <a:rPr lang="en-US" sz="1600" b="1">
                <a:ea typeface="Calibri"/>
                <a:cs typeface="Calibri"/>
              </a:rPr>
              <a:t>​</a:t>
            </a:r>
          </a:p>
        </p:txBody>
      </p:sp>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17ABF392-62BD-00D2-5FFA-B802ADBF5CBA}"/>
                  </a:ext>
                </a:extLst>
              </p14:cNvPr>
              <p14:cNvContentPartPr/>
              <p14:nvPr/>
            </p14:nvContentPartPr>
            <p14:xfrm>
              <a:off x="5068956" y="4467088"/>
              <a:ext cx="13804" cy="13804"/>
            </p14:xfrm>
          </p:contentPart>
        </mc:Choice>
        <mc:Fallback>
          <p:pic>
            <p:nvPicPr>
              <p:cNvPr id="4" name="Ink 3">
                <a:extLst>
                  <a:ext uri="{FF2B5EF4-FFF2-40B4-BE49-F238E27FC236}">
                    <a16:creationId xmlns:a16="http://schemas.microsoft.com/office/drawing/2014/main" id="{17ABF392-62BD-00D2-5FFA-B802ADBF5CBA}"/>
                  </a:ext>
                </a:extLst>
              </p:cNvPr>
              <p:cNvPicPr/>
              <p:nvPr/>
            </p:nvPicPr>
            <p:blipFill>
              <a:blip r:embed="rId3"/>
              <a:stretch>
                <a:fillRect/>
              </a:stretch>
            </p:blipFill>
            <p:spPr>
              <a:xfrm>
                <a:off x="4378756" y="3776888"/>
                <a:ext cx="1380400" cy="13804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5" name="Ink 4">
                <a:extLst>
                  <a:ext uri="{FF2B5EF4-FFF2-40B4-BE49-F238E27FC236}">
                    <a16:creationId xmlns:a16="http://schemas.microsoft.com/office/drawing/2014/main" id="{2E0459D3-3371-8480-1B27-47CEFCC9A842}"/>
                  </a:ext>
                </a:extLst>
              </p14:cNvPr>
              <p14:cNvContentPartPr/>
              <p14:nvPr/>
            </p14:nvContentPartPr>
            <p14:xfrm>
              <a:off x="3843130" y="1960217"/>
              <a:ext cx="13804" cy="13804"/>
            </p14:xfrm>
          </p:contentPart>
        </mc:Choice>
        <mc:Fallback>
          <p:pic>
            <p:nvPicPr>
              <p:cNvPr id="5" name="Ink 4">
                <a:extLst>
                  <a:ext uri="{FF2B5EF4-FFF2-40B4-BE49-F238E27FC236}">
                    <a16:creationId xmlns:a16="http://schemas.microsoft.com/office/drawing/2014/main" id="{2E0459D3-3371-8480-1B27-47CEFCC9A842}"/>
                  </a:ext>
                </a:extLst>
              </p:cNvPr>
              <p:cNvPicPr/>
              <p:nvPr/>
            </p:nvPicPr>
            <p:blipFill>
              <a:blip r:embed="rId3"/>
              <a:stretch>
                <a:fillRect/>
              </a:stretch>
            </p:blipFill>
            <p:spPr>
              <a:xfrm>
                <a:off x="3152930" y="1270017"/>
                <a:ext cx="1380400" cy="1380400"/>
              </a:xfrm>
              <a:prstGeom prst="rect">
                <a:avLst/>
              </a:prstGeom>
            </p:spPr>
          </p:pic>
        </mc:Fallback>
      </mc:AlternateContent>
      <p:pic>
        <p:nvPicPr>
          <p:cNvPr id="7" name="Picture 6" descr="A person and kids sitting at a table with colored pencils&#10;&#10;Description automatically generated">
            <a:extLst>
              <a:ext uri="{FF2B5EF4-FFF2-40B4-BE49-F238E27FC236}">
                <a16:creationId xmlns:a16="http://schemas.microsoft.com/office/drawing/2014/main" id="{6AB3E944-ED7A-4E55-18AF-66847C686A81}"/>
              </a:ext>
            </a:extLst>
          </p:cNvPr>
          <p:cNvPicPr>
            <a:picLocks noChangeAspect="1"/>
          </p:cNvPicPr>
          <p:nvPr/>
        </p:nvPicPr>
        <p:blipFill>
          <a:blip r:embed="rId5"/>
          <a:stretch>
            <a:fillRect/>
          </a:stretch>
        </p:blipFill>
        <p:spPr>
          <a:xfrm>
            <a:off x="9011479" y="2981"/>
            <a:ext cx="3092174" cy="1992908"/>
          </a:xfrm>
          <a:prstGeom prst="rect">
            <a:avLst/>
          </a:prstGeom>
        </p:spPr>
      </p:pic>
      <p:sp>
        <p:nvSpPr>
          <p:cNvPr id="8" name="TextBox 7">
            <a:extLst>
              <a:ext uri="{FF2B5EF4-FFF2-40B4-BE49-F238E27FC236}">
                <a16:creationId xmlns:a16="http://schemas.microsoft.com/office/drawing/2014/main" id="{2327589C-012C-31C4-3730-52DF7F67679B}"/>
              </a:ext>
            </a:extLst>
          </p:cNvPr>
          <p:cNvSpPr txBox="1"/>
          <p:nvPr/>
        </p:nvSpPr>
        <p:spPr>
          <a:xfrm>
            <a:off x="10072209" y="1970804"/>
            <a:ext cx="149053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t>(Bing,2016)</a:t>
            </a:r>
          </a:p>
        </p:txBody>
      </p:sp>
    </p:spTree>
    <p:extLst>
      <p:ext uri="{BB962C8B-B14F-4D97-AF65-F5344CB8AC3E}">
        <p14:creationId xmlns:p14="http://schemas.microsoft.com/office/powerpoint/2010/main" val="323169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146C7-855C-1F2F-B8C7-1A1469E8E131}"/>
              </a:ext>
            </a:extLst>
          </p:cNvPr>
          <p:cNvSpPr>
            <a:spLocks noGrp="1"/>
          </p:cNvSpPr>
          <p:nvPr>
            <p:ph type="title"/>
          </p:nvPr>
        </p:nvSpPr>
        <p:spPr>
          <a:xfrm>
            <a:off x="3798458" y="-1002185"/>
            <a:ext cx="7043617" cy="2520217"/>
          </a:xfrm>
        </p:spPr>
        <p:txBody>
          <a:bodyPr/>
          <a:lstStyle/>
          <a:p>
            <a:r>
              <a:rPr lang="en-US">
                <a:ea typeface="Calibri Light"/>
                <a:cs typeface="Calibri Light"/>
              </a:rPr>
              <a:t>EFFECTIVE PEDAGOGY</a:t>
            </a:r>
          </a:p>
        </p:txBody>
      </p:sp>
      <p:sp>
        <p:nvSpPr>
          <p:cNvPr id="3" name="Content Placeholder 2">
            <a:extLst>
              <a:ext uri="{FF2B5EF4-FFF2-40B4-BE49-F238E27FC236}">
                <a16:creationId xmlns:a16="http://schemas.microsoft.com/office/drawing/2014/main" id="{5CDDF9E8-70B0-35AB-6271-10F7E7544315}"/>
              </a:ext>
            </a:extLst>
          </p:cNvPr>
          <p:cNvSpPr>
            <a:spLocks noGrp="1"/>
          </p:cNvSpPr>
          <p:nvPr>
            <p:ph idx="11"/>
          </p:nvPr>
        </p:nvSpPr>
        <p:spPr>
          <a:xfrm>
            <a:off x="3634216" y="1946520"/>
            <a:ext cx="7691832" cy="3828320"/>
          </a:xfrm>
        </p:spPr>
        <p:txBody>
          <a:bodyPr vert="horz" lIns="91440" tIns="0" rIns="91440" bIns="0" rtlCol="0" anchor="t">
            <a:normAutofit/>
          </a:bodyPr>
          <a:lstStyle/>
          <a:p>
            <a:r>
              <a:rPr lang="en-US" sz="1400">
                <a:latin typeface="Arial"/>
                <a:ea typeface="Calibri"/>
                <a:cs typeface="Calibri"/>
              </a:rPr>
              <a:t>To achieve exceptional care giving standards, the care giver needs to consider the style of teaching and learning environments. </a:t>
            </a:r>
          </a:p>
          <a:p>
            <a:r>
              <a:rPr lang="en-US" sz="1400">
                <a:latin typeface="Arial"/>
                <a:ea typeface="+mn-lt"/>
                <a:cs typeface="+mn-lt"/>
              </a:rPr>
              <a:t>''Bronfenbrenner (1977) suggested that the child’s environment is a nested arrangement of structures'' </a:t>
            </a:r>
            <a:r>
              <a:rPr lang="en-US" sz="1400">
                <a:latin typeface="Arial"/>
                <a:ea typeface="+mn-lt"/>
                <a:cs typeface="+mn-lt"/>
                <a:hlinkClick r:id="rId2">
                  <a:extLst>
                    <a:ext uri="{A12FA001-AC4F-418D-AE19-62706E023703}">
                      <ahyp:hlinkClr xmlns:ahyp="http://schemas.microsoft.com/office/drawing/2018/hyperlinkcolor" val="tx"/>
                    </a:ext>
                  </a:extLst>
                </a:hlinkClick>
              </a:rPr>
              <a:t>John Bowlby's Attachment Theory</a:t>
            </a:r>
            <a:r>
              <a:rPr lang="en-US" sz="1400">
                <a:latin typeface="Arial"/>
                <a:ea typeface="+mn-lt"/>
                <a:cs typeface="+mn-lt"/>
              </a:rPr>
              <a:t> </a:t>
            </a:r>
            <a:endParaRPr lang="en-US" sz="1400">
              <a:latin typeface="Arial"/>
              <a:cs typeface="Arial"/>
            </a:endParaRPr>
          </a:p>
          <a:p>
            <a:r>
              <a:rPr lang="en-US" sz="1400">
                <a:latin typeface="Arial"/>
                <a:ea typeface="+mn-lt"/>
                <a:cs typeface="+mn-lt"/>
              </a:rPr>
              <a:t>Enabling environments is essential to support a child's physical, cognitive, social, and emotional well-being, known as the holistic approach. A holistic approach uses both outdoor spaces and indoor resources which support each aspect of a child' development. Make labels on the boxes with pictures to help children when thinking of activities. Letting children choose what activity they want to play with supports children's imagination, and the child's health and well-being (Brodie,2024). </a:t>
            </a:r>
            <a:endParaRPr lang="en-US" sz="1400">
              <a:latin typeface="Arial"/>
              <a:cs typeface="Arial"/>
            </a:endParaRPr>
          </a:p>
          <a:p>
            <a:endParaRPr lang="en-US" sz="1400">
              <a:latin typeface="Arial"/>
              <a:cs typeface="Arial"/>
            </a:endParaRPr>
          </a:p>
          <a:p>
            <a:r>
              <a:rPr lang="en-US" sz="1400">
                <a:latin typeface="Arial"/>
                <a:ea typeface="+mn-lt"/>
                <a:cs typeface="+mn-lt"/>
              </a:rPr>
              <a:t>A child-centered approach involves observing the child's likes, dislikes, and needs, creating activities based on what they like, regularly changing to new activities to keep them interested, making more space, and using different materials (Brodie, 2024). </a:t>
            </a:r>
            <a:endParaRPr lang="en-US" sz="1400">
              <a:latin typeface="Arial"/>
              <a:cs typeface="Arial"/>
            </a:endParaRPr>
          </a:p>
          <a:p>
            <a:r>
              <a:rPr lang="en-US" sz="1400">
                <a:latin typeface="Arial"/>
                <a:ea typeface="+mn-lt"/>
                <a:cs typeface="+mn-lt"/>
              </a:rPr>
              <a:t>Enabling environments encourage communication with practitioners and friends, helping build positive relationships and feeling safe (Brodie,2024).</a:t>
            </a:r>
            <a:endParaRPr lang="en-US" sz="1400">
              <a:latin typeface="Arial"/>
              <a:cs typeface="Arial"/>
            </a:endParaRPr>
          </a:p>
          <a:p>
            <a:endParaRPr lang="en-US" sz="1400">
              <a:solidFill>
                <a:srgbClr val="000000"/>
              </a:solidFill>
              <a:latin typeface="Avenir Next LT Pro Light"/>
              <a:ea typeface="Calibri"/>
              <a:cs typeface="Calibri"/>
            </a:endParaRPr>
          </a:p>
          <a:p>
            <a:endParaRPr lang="en-US" sz="1400">
              <a:latin typeface="Calibri"/>
              <a:ea typeface="Calibri"/>
              <a:cs typeface="Calibri"/>
            </a:endParaRPr>
          </a:p>
        </p:txBody>
      </p:sp>
    </p:spTree>
    <p:extLst>
      <p:ext uri="{BB962C8B-B14F-4D97-AF65-F5344CB8AC3E}">
        <p14:creationId xmlns:p14="http://schemas.microsoft.com/office/powerpoint/2010/main" val="1870083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2925105" y="202598"/>
            <a:ext cx="7965461" cy="994164"/>
          </a:xfrm>
        </p:spPr>
        <p:txBody>
          <a:bodyPr/>
          <a:lstStyle/>
          <a:p>
            <a:r>
              <a:rPr lang="en-US">
                <a:ea typeface="Calibri Light"/>
                <a:cs typeface="Arial"/>
              </a:rPr>
              <a:t>Learning </a:t>
            </a:r>
            <a:r>
              <a:rPr lang="en-US" err="1">
                <a:ea typeface="Calibri Light"/>
                <a:cs typeface="Arial"/>
              </a:rPr>
              <a:t>EnviroNments</a:t>
            </a:r>
            <a:endParaRPr lang="en-US" err="1">
              <a:ea typeface="Calibri Light"/>
            </a:endParaRPr>
          </a:p>
        </p:txBody>
      </p:sp>
      <p:sp>
        <p:nvSpPr>
          <p:cNvPr id="3" name="Content Placeholder 2">
            <a:extLst>
              <a:ext uri="{FF2B5EF4-FFF2-40B4-BE49-F238E27FC236}">
                <a16:creationId xmlns:a16="http://schemas.microsoft.com/office/drawing/2014/main" id="{75111C33-898C-4414-4665-5136EB6FC126}"/>
              </a:ext>
            </a:extLst>
          </p:cNvPr>
          <p:cNvSpPr>
            <a:spLocks noGrp="1"/>
          </p:cNvSpPr>
          <p:nvPr>
            <p:ph sz="half" idx="2"/>
          </p:nvPr>
        </p:nvSpPr>
        <p:spPr>
          <a:xfrm>
            <a:off x="6703766" y="931253"/>
            <a:ext cx="4725888" cy="5458505"/>
          </a:xfrm>
        </p:spPr>
        <p:txBody>
          <a:bodyPr vert="horz" lIns="91440" tIns="0" rIns="91440" bIns="0" rtlCol="0" anchor="t">
            <a:normAutofit/>
          </a:bodyPr>
          <a:lstStyle/>
          <a:p>
            <a:endParaRPr lang="en-US"/>
          </a:p>
          <a:p>
            <a:pPr>
              <a:buNone/>
            </a:pPr>
            <a:r>
              <a:rPr lang="en-US" sz="1400">
                <a:solidFill>
                  <a:srgbClr val="0E101A"/>
                </a:solidFill>
                <a:latin typeface="Arial"/>
                <a:ea typeface="+mn-lt"/>
                <a:cs typeface="+mn-lt"/>
              </a:rPr>
              <a:t>Practitioners should create a learning environment that helps develop positive relationships, exploration, and learning among infants and toddlers. Positive learning environments show the importance of understanding each child's interests, weaknesses, and strengths (Virtual Lab School,2023). An </a:t>
            </a:r>
            <a:r>
              <a:rPr lang="en-US" sz="1400" err="1">
                <a:solidFill>
                  <a:srgbClr val="0E101A"/>
                </a:solidFill>
                <a:latin typeface="Arial"/>
                <a:ea typeface="+mn-lt"/>
                <a:cs typeface="+mn-lt"/>
              </a:rPr>
              <a:t>organised</a:t>
            </a:r>
            <a:r>
              <a:rPr lang="en-US" sz="1400">
                <a:solidFill>
                  <a:srgbClr val="0E101A"/>
                </a:solidFill>
                <a:latin typeface="Arial"/>
                <a:ea typeface="+mn-lt"/>
                <a:cs typeface="+mn-lt"/>
              </a:rPr>
              <a:t> environment can help meet the child's basic needs.  (Weinberg,2011). Using the environment to support infants' and toddlers' development helps caregivers concentrate on specific experiences and help explore with their whole body; this promotes the freedom to move around using their initiative whilst making the environment a place to explore and have fun, the most critical aspect is having the proper health and safety. (Virtual lab school,2023). T</a:t>
            </a:r>
            <a:r>
              <a:rPr lang="en-US" sz="1400">
                <a:solidFill>
                  <a:srgbClr val="000000"/>
                </a:solidFill>
                <a:latin typeface="Arial"/>
                <a:ea typeface="+mn-lt"/>
                <a:cs typeface="+mn-lt"/>
              </a:rPr>
              <a:t>o achieve exceptional care giving standards, the care giver needs to consider the different environments.</a:t>
            </a:r>
          </a:p>
          <a:p>
            <a:pPr>
              <a:buNone/>
            </a:pPr>
            <a:endParaRPr lang="en-US" sz="2000">
              <a:solidFill>
                <a:srgbClr val="0E101A"/>
              </a:solidFill>
            </a:endParaRPr>
          </a:p>
          <a:p>
            <a:pPr>
              <a:buFont typeface="Arial"/>
              <a:buChar char="•"/>
            </a:pPr>
            <a:endParaRPr lang="en-US"/>
          </a:p>
          <a:p>
            <a:pPr marL="0" indent="0">
              <a:buNone/>
            </a:pPr>
            <a:endParaRPr lang="en-US" sz="2000">
              <a:ea typeface="Calibri"/>
              <a:cs typeface="Calibri"/>
            </a:endParaRPr>
          </a:p>
          <a:p>
            <a:endParaRPr lang="en-US" sz="2000">
              <a:ea typeface="+mn-lt"/>
              <a:cs typeface="+mn-lt"/>
            </a:endParaRPr>
          </a:p>
          <a:p>
            <a:pPr>
              <a:buClr>
                <a:srgbClr val="1287C3"/>
              </a:buClr>
            </a:pPr>
            <a:endParaRPr lang="en-US" sz="2000">
              <a:ea typeface="+mn-lt"/>
              <a:cs typeface="+mn-lt"/>
            </a:endParaRPr>
          </a:p>
          <a:p>
            <a:pPr>
              <a:buClr>
                <a:srgbClr val="1287C3"/>
              </a:buClr>
            </a:pPr>
            <a:endParaRPr lang="en-US">
              <a:ea typeface="+mn-lt"/>
              <a:cs typeface="+mn-lt"/>
            </a:endParaRPr>
          </a:p>
          <a:p>
            <a:pPr>
              <a:buClr>
                <a:srgbClr val="1287C3"/>
              </a:buClr>
            </a:pPr>
            <a:endParaRPr lang="en-US">
              <a:ea typeface="+mn-lt"/>
              <a:cs typeface="+mn-lt"/>
            </a:endParaRPr>
          </a:p>
          <a:p>
            <a:pPr>
              <a:buClr>
                <a:srgbClr val="1287C3"/>
              </a:buClr>
            </a:pPr>
            <a:endParaRPr lang="en-US">
              <a:ea typeface="Calibri" panose="020F0502020204030204"/>
              <a:cs typeface="Calibri" panose="020F0502020204030204"/>
            </a:endParaRPr>
          </a:p>
          <a:p>
            <a:pPr>
              <a:buClr>
                <a:srgbClr val="1287C3"/>
              </a:buClr>
            </a:pPr>
            <a:endParaRPr lang="en-US">
              <a:ea typeface="Calibri" panose="020F0502020204030204"/>
              <a:cs typeface="Calibri" panose="020F0502020204030204"/>
            </a:endParaRPr>
          </a:p>
          <a:p>
            <a:pPr>
              <a:buClr>
                <a:srgbClr val="1287C3"/>
              </a:buClr>
            </a:pPr>
            <a:endParaRPr lang="en-US">
              <a:ea typeface="Calibri" panose="020F0502020204030204"/>
              <a:cs typeface="Calibri" panose="020F0502020204030204"/>
            </a:endParaRPr>
          </a:p>
          <a:p>
            <a:pPr marL="0" indent="0">
              <a:buClr>
                <a:srgbClr val="1287C3"/>
              </a:buClr>
              <a:buNone/>
            </a:pPr>
            <a:endParaRPr lang="en-US">
              <a:ea typeface="Calibri" panose="020F0502020204030204"/>
              <a:cs typeface="Calibri" panose="020F0502020204030204"/>
            </a:endParaRP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0"/>
          </p:nvPr>
        </p:nvSpPr>
        <p:spPr/>
        <p:txBody>
          <a:bodyPr/>
          <a:lstStyle/>
          <a:p>
            <a:fld id="{48F63A3B-78C7-47BE-AE5E-E10140E04643}" type="slidenum">
              <a:rPr lang="en-US" smtClean="0"/>
              <a:pPr/>
              <a:t>7</a:t>
            </a:fld>
            <a:endParaRPr lang="en-US"/>
          </a:p>
        </p:txBody>
      </p:sp>
      <p:pic>
        <p:nvPicPr>
          <p:cNvPr id="4" name="Picture 3" descr="A room with a group of shelves and a tree&#10;&#10;Description automatically generated">
            <a:extLst>
              <a:ext uri="{FF2B5EF4-FFF2-40B4-BE49-F238E27FC236}">
                <a16:creationId xmlns:a16="http://schemas.microsoft.com/office/drawing/2014/main" id="{3EEF7710-38F0-1623-703A-16592E8442D5}"/>
              </a:ext>
            </a:extLst>
          </p:cNvPr>
          <p:cNvPicPr>
            <a:picLocks noChangeAspect="1"/>
          </p:cNvPicPr>
          <p:nvPr/>
        </p:nvPicPr>
        <p:blipFill>
          <a:blip r:embed="rId3"/>
          <a:stretch>
            <a:fillRect/>
          </a:stretch>
        </p:blipFill>
        <p:spPr>
          <a:xfrm>
            <a:off x="-4391" y="1194903"/>
            <a:ext cx="3443304" cy="2568714"/>
          </a:xfrm>
          <a:prstGeom prst="rect">
            <a:avLst/>
          </a:prstGeom>
        </p:spPr>
      </p:pic>
      <p:sp>
        <p:nvSpPr>
          <p:cNvPr id="5" name="TextBox 4">
            <a:extLst>
              <a:ext uri="{FF2B5EF4-FFF2-40B4-BE49-F238E27FC236}">
                <a16:creationId xmlns:a16="http://schemas.microsoft.com/office/drawing/2014/main" id="{16AF74E0-9192-796D-4C7C-DF2B777DF7B4}"/>
              </a:ext>
            </a:extLst>
          </p:cNvPr>
          <p:cNvSpPr txBox="1"/>
          <p:nvPr/>
        </p:nvSpPr>
        <p:spPr>
          <a:xfrm>
            <a:off x="1072" y="3757864"/>
            <a:ext cx="282631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rgbClr val="2C3E50"/>
                </a:solidFill>
                <a:latin typeface="Roboto"/>
                <a:ea typeface="Roboto"/>
                <a:cs typeface="Roboto"/>
              </a:rPr>
              <a:t>(Theempowerededucatoronline.com, 2025)</a:t>
            </a:r>
            <a:endParaRPr lang="en-US" sz="1000"/>
          </a:p>
        </p:txBody>
      </p:sp>
      <p:pic>
        <p:nvPicPr>
          <p:cNvPr id="6" name="Picture 5" descr="Pillows on a blanket in a corner&#10;&#10;Description automatically generated">
            <a:extLst>
              <a:ext uri="{FF2B5EF4-FFF2-40B4-BE49-F238E27FC236}">
                <a16:creationId xmlns:a16="http://schemas.microsoft.com/office/drawing/2014/main" id="{71AA0514-F837-B83E-9178-021CE0A43181}"/>
              </a:ext>
            </a:extLst>
          </p:cNvPr>
          <p:cNvPicPr>
            <a:picLocks noChangeAspect="1"/>
          </p:cNvPicPr>
          <p:nvPr/>
        </p:nvPicPr>
        <p:blipFill>
          <a:blip r:embed="rId4"/>
          <a:stretch>
            <a:fillRect/>
          </a:stretch>
        </p:blipFill>
        <p:spPr>
          <a:xfrm>
            <a:off x="3729165" y="1845276"/>
            <a:ext cx="2365290" cy="3157152"/>
          </a:xfrm>
          <a:prstGeom prst="rect">
            <a:avLst/>
          </a:prstGeom>
        </p:spPr>
      </p:pic>
      <p:sp>
        <p:nvSpPr>
          <p:cNvPr id="7" name="TextBox 6">
            <a:extLst>
              <a:ext uri="{FF2B5EF4-FFF2-40B4-BE49-F238E27FC236}">
                <a16:creationId xmlns:a16="http://schemas.microsoft.com/office/drawing/2014/main" id="{A4B5BF94-7AC2-103E-6B15-DA6D1170E0EB}"/>
              </a:ext>
            </a:extLst>
          </p:cNvPr>
          <p:cNvSpPr txBox="1"/>
          <p:nvPr/>
        </p:nvSpPr>
        <p:spPr>
          <a:xfrm>
            <a:off x="3882934" y="5003264"/>
            <a:ext cx="2208195"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solidFill>
                  <a:srgbClr val="2C3E50"/>
                </a:solidFill>
                <a:latin typeface="Roboto"/>
                <a:ea typeface="Roboto"/>
                <a:cs typeface="Roboto"/>
              </a:rPr>
              <a:t>(The Empowered Educator, 2020)</a:t>
            </a:r>
            <a:endParaRPr lang="en-US" sz="1050"/>
          </a:p>
        </p:txBody>
      </p:sp>
      <p:pic>
        <p:nvPicPr>
          <p:cNvPr id="8" name="Picture 7" descr="A rug with toys on it&#10;&#10;Description automatically generated">
            <a:extLst>
              <a:ext uri="{FF2B5EF4-FFF2-40B4-BE49-F238E27FC236}">
                <a16:creationId xmlns:a16="http://schemas.microsoft.com/office/drawing/2014/main" id="{D8ACF75E-BA69-82B9-CACB-6F4DE29C6997}"/>
              </a:ext>
            </a:extLst>
          </p:cNvPr>
          <p:cNvPicPr>
            <a:picLocks noChangeAspect="1"/>
          </p:cNvPicPr>
          <p:nvPr/>
        </p:nvPicPr>
        <p:blipFill>
          <a:blip r:embed="rId5"/>
          <a:stretch>
            <a:fillRect/>
          </a:stretch>
        </p:blipFill>
        <p:spPr>
          <a:xfrm>
            <a:off x="691462" y="4048897"/>
            <a:ext cx="1840128" cy="2539314"/>
          </a:xfrm>
          <a:prstGeom prst="rect">
            <a:avLst/>
          </a:prstGeom>
        </p:spPr>
      </p:pic>
      <p:sp>
        <p:nvSpPr>
          <p:cNvPr id="9" name="TextBox 8">
            <a:extLst>
              <a:ext uri="{FF2B5EF4-FFF2-40B4-BE49-F238E27FC236}">
                <a16:creationId xmlns:a16="http://schemas.microsoft.com/office/drawing/2014/main" id="{2CB240FD-CC0B-ED2B-1A32-44D2BAA5B1BD}"/>
              </a:ext>
            </a:extLst>
          </p:cNvPr>
          <p:cNvSpPr txBox="1"/>
          <p:nvPr/>
        </p:nvSpPr>
        <p:spPr>
          <a:xfrm>
            <a:off x="482611" y="6594697"/>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rgbClr val="2C3E50"/>
                </a:solidFill>
                <a:latin typeface="Roboto"/>
                <a:ea typeface="Roboto"/>
                <a:cs typeface="Roboto"/>
              </a:rPr>
              <a:t>(The Empowered Educator, 2020)</a:t>
            </a:r>
            <a:endParaRPr lang="en-US" sz="1000"/>
          </a:p>
        </p:txBody>
      </p:sp>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D2EB3C-3B16-3AE2-DB72-DBD185892927}"/>
              </a:ext>
            </a:extLst>
          </p:cNvPr>
          <p:cNvSpPr txBox="1"/>
          <p:nvPr/>
        </p:nvSpPr>
        <p:spPr>
          <a:xfrm>
            <a:off x="2100508" y="-742407"/>
            <a:ext cx="7061344" cy="166638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lnSpc>
                <a:spcPct val="90000"/>
              </a:lnSpc>
              <a:spcBef>
                <a:spcPct val="0"/>
              </a:spcBef>
              <a:spcAft>
                <a:spcPts val="600"/>
              </a:spcAft>
            </a:pPr>
            <a:r>
              <a:rPr lang="en-US" sz="3400" b="1" u="sng" kern="1200">
                <a:latin typeface="+mj-lt"/>
                <a:ea typeface="+mj-ea"/>
                <a:cs typeface="+mj-cs"/>
              </a:rPr>
              <a:t>The Importance of caregiving</a:t>
            </a:r>
          </a:p>
        </p:txBody>
      </p:sp>
      <p:sp>
        <p:nvSpPr>
          <p:cNvPr id="4" name="Content Placeholder 3">
            <a:extLst>
              <a:ext uri="{FF2B5EF4-FFF2-40B4-BE49-F238E27FC236}">
                <a16:creationId xmlns:a16="http://schemas.microsoft.com/office/drawing/2014/main" id="{BDDD6BDC-E008-6AB7-55A1-46ED9BCF054F}"/>
              </a:ext>
            </a:extLst>
          </p:cNvPr>
          <p:cNvSpPr>
            <a:spLocks noGrp="1"/>
          </p:cNvSpPr>
          <p:nvPr>
            <p:ph sz="half" idx="2"/>
          </p:nvPr>
        </p:nvSpPr>
        <p:spPr>
          <a:xfrm>
            <a:off x="266050" y="2259485"/>
            <a:ext cx="5829147" cy="3961593"/>
          </a:xfrm>
        </p:spPr>
        <p:txBody>
          <a:bodyPr vert="horz" lIns="91440" tIns="45720" rIns="91440" bIns="45720" rtlCol="0" anchor="t">
            <a:normAutofit lnSpcReduction="10000"/>
          </a:bodyPr>
          <a:lstStyle/>
          <a:p>
            <a:pPr>
              <a:lnSpc>
                <a:spcPct val="90000"/>
              </a:lnSpc>
              <a:spcAft>
                <a:spcPts val="600"/>
              </a:spcAft>
            </a:pPr>
            <a:r>
              <a:rPr lang="en-US" sz="1400" b="1">
                <a:latin typeface="Arial"/>
                <a:ea typeface="+mn-lt"/>
                <a:cs typeface="+mn-lt"/>
              </a:rPr>
              <a:t>Throughout infancy and toddlerhood different experiences will shape the architecture of a baby’s brain using interactions with adults in their lives. Babies reach out for interaction by babbling, using facial expressions and movements. Adults respond with sounds and gestures. This is known as ‘serve and return’, it is a vital role in the developing brain (</a:t>
            </a:r>
            <a:r>
              <a:rPr lang="en-US" sz="1400" b="1">
                <a:latin typeface="Arial"/>
                <a:ea typeface="+mn-lt"/>
                <a:cs typeface="Arial"/>
              </a:rPr>
              <a:t>HM Government,2021). </a:t>
            </a:r>
            <a:r>
              <a:rPr lang="en-US" sz="1400" b="1">
                <a:latin typeface="Arial"/>
                <a:ea typeface="Calibri Light"/>
                <a:cs typeface="Arial"/>
              </a:rPr>
              <a:t>T</a:t>
            </a:r>
            <a:r>
              <a:rPr lang="en-US" sz="1400" b="1">
                <a:latin typeface="Arial"/>
                <a:ea typeface="Calibri Light"/>
                <a:cs typeface="Calibri Light"/>
              </a:rPr>
              <a:t>his can form an attachment to mum and other family members around, which will then develop healthy and learning habits later in life, Bowlby's theory (1969)  states when children come into the world they are pre- programmed to form attachments with people to survive'  </a:t>
            </a:r>
            <a:r>
              <a:rPr lang="en-US" sz="1400" b="1">
                <a:solidFill>
                  <a:srgbClr val="2C3E50"/>
                </a:solidFill>
                <a:latin typeface="Arial"/>
                <a:ea typeface="Roboto"/>
                <a:cs typeface="Roboto"/>
              </a:rPr>
              <a:t>(Wilson-Ali, Barratt-Pugh and Knaus, 2019).</a:t>
            </a:r>
            <a:br>
              <a:rPr lang="en-US" sz="1400" b="1">
                <a:solidFill>
                  <a:srgbClr val="2C3E50"/>
                </a:solidFill>
                <a:latin typeface="Arial"/>
                <a:ea typeface="Roboto"/>
                <a:cs typeface="Roboto"/>
              </a:rPr>
            </a:br>
            <a:r>
              <a:rPr lang="en-US" sz="1400" b="1">
                <a:latin typeface="Arial"/>
                <a:ea typeface="Calibri Light"/>
                <a:cs typeface="Calibri Light"/>
              </a:rPr>
              <a:t> </a:t>
            </a:r>
            <a:r>
              <a:rPr lang="en-US" sz="1400" b="1">
                <a:latin typeface="Arial"/>
                <a:ea typeface="Calibri"/>
                <a:cs typeface="Calibri"/>
              </a:rPr>
              <a:t>When a baby forms a secure attachment with their primary caregivers, this develops </a:t>
            </a:r>
            <a:r>
              <a:rPr lang="en-US" sz="1400" b="1">
                <a:latin typeface="Arial"/>
                <a:ea typeface="+mn-lt"/>
                <a:cs typeface="+mn-lt"/>
              </a:rPr>
              <a:t>their  emotional health and physical wellbeing, social skills, cognitive, relationships form the emotional scaffolding making the child feel safe and secure(HM Government,2021).</a:t>
            </a:r>
            <a:r>
              <a:rPr lang="en-US" sz="1400" b="1">
                <a:latin typeface="Arial"/>
                <a:ea typeface="Calibri"/>
                <a:cs typeface="Calibri"/>
              </a:rPr>
              <a:t> S</a:t>
            </a:r>
            <a:r>
              <a:rPr lang="en-US" sz="1400" b="1">
                <a:latin typeface="Arial"/>
                <a:ea typeface="Calibri Light"/>
                <a:cs typeface="Calibri Light"/>
              </a:rPr>
              <a:t>upporting the theory of attachment is Maslow's hierarchy of need shows that a child's holistic development is having secure attachment fulfilling the child's needs to progress (Weinberg, D. R. 2011).To achieve the importance of having different experiences is by the practitioner observing children's different interests.</a:t>
            </a:r>
          </a:p>
          <a:p>
            <a:pPr>
              <a:lnSpc>
                <a:spcPct val="90000"/>
              </a:lnSpc>
              <a:spcAft>
                <a:spcPts val="600"/>
              </a:spcAft>
            </a:pPr>
            <a:endParaRPr lang="en-US" sz="1200">
              <a:ea typeface="Calibri"/>
              <a:cs typeface="Calibri"/>
            </a:endParaRPr>
          </a:p>
          <a:p>
            <a:pPr indent="-228600">
              <a:lnSpc>
                <a:spcPct val="90000"/>
              </a:lnSpc>
              <a:spcAft>
                <a:spcPts val="600"/>
              </a:spcAft>
              <a:buChar char="•"/>
            </a:pPr>
            <a:endParaRPr lang="en-US" sz="1400">
              <a:ea typeface="Calibri"/>
              <a:cs typeface="Calibri"/>
            </a:endParaRPr>
          </a:p>
          <a:p>
            <a:pPr>
              <a:lnSpc>
                <a:spcPct val="90000"/>
              </a:lnSpc>
              <a:spcAft>
                <a:spcPts val="600"/>
              </a:spcAft>
            </a:pPr>
            <a:endParaRPr lang="en-US" sz="1400">
              <a:ea typeface="Calibri"/>
              <a:cs typeface="Calibri"/>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ea typeface="Calibri" panose="020F0502020204030204"/>
              <a:cs typeface="Calibri" panose="020F0502020204030204"/>
            </a:endParaRPr>
          </a:p>
        </p:txBody>
      </p:sp>
      <p:sp>
        <p:nvSpPr>
          <p:cNvPr id="7" name="Content Placeholder 6">
            <a:extLst>
              <a:ext uri="{FF2B5EF4-FFF2-40B4-BE49-F238E27FC236}">
                <a16:creationId xmlns:a16="http://schemas.microsoft.com/office/drawing/2014/main" id="{7BB85EB1-064E-E750-C9EE-EE842FDA0DD7}"/>
              </a:ext>
            </a:extLst>
          </p:cNvPr>
          <p:cNvSpPr>
            <a:spLocks noGrp="1"/>
          </p:cNvSpPr>
          <p:nvPr>
            <p:ph sz="half" idx="15"/>
          </p:nvPr>
        </p:nvSpPr>
        <p:spPr/>
        <p:txBody>
          <a:bodyPr/>
          <a:lstStyle/>
          <a:p>
            <a:endParaRPr lang="en-US"/>
          </a:p>
        </p:txBody>
      </p:sp>
      <p:sp>
        <p:nvSpPr>
          <p:cNvPr id="3" name="Slide Number Placeholder 2">
            <a:extLst>
              <a:ext uri="{FF2B5EF4-FFF2-40B4-BE49-F238E27FC236}">
                <a16:creationId xmlns:a16="http://schemas.microsoft.com/office/drawing/2014/main" id="{370AEC4F-E711-8552-9C34-82C1514A1E37}"/>
              </a:ext>
            </a:extLst>
          </p:cNvPr>
          <p:cNvSpPr>
            <a:spLocks noGrp="1"/>
          </p:cNvSpPr>
          <p:nvPr>
            <p:ph type="sldNum" sz="quarter" idx="10"/>
          </p:nvPr>
        </p:nvSpPr>
        <p:spPr/>
        <p:txBody>
          <a:bodyPr vert="horz" lIns="91440" tIns="45720" rIns="91440" bIns="45720" rtlCol="0" anchor="ctr">
            <a:normAutofit/>
          </a:bodyPr>
          <a:lstStyle/>
          <a:p>
            <a:pPr defTabSz="914400">
              <a:spcAft>
                <a:spcPts val="600"/>
              </a:spcAft>
              <a:defRPr/>
            </a:pPr>
            <a:r>
              <a:rPr lang="en-US" sz="1200">
                <a:solidFill>
                  <a:schemeClr val="tx1"/>
                </a:solidFill>
                <a:latin typeface="Calibri"/>
                <a:ea typeface="Calibri"/>
                <a:cs typeface="Calibri"/>
              </a:rPr>
              <a:t>(HM Government,2021)</a:t>
            </a:r>
          </a:p>
        </p:txBody>
      </p:sp>
      <p:pic>
        <p:nvPicPr>
          <p:cNvPr id="6" name="Picture 5" descr="A diagram of a graph&#10;&#10;Description automatically generated">
            <a:extLst>
              <a:ext uri="{FF2B5EF4-FFF2-40B4-BE49-F238E27FC236}">
                <a16:creationId xmlns:a16="http://schemas.microsoft.com/office/drawing/2014/main" id="{6F175AF7-9DB0-10C6-21C4-C2FAEA945B5B}"/>
              </a:ext>
            </a:extLst>
          </p:cNvPr>
          <p:cNvPicPr>
            <a:picLocks noChangeAspect="1"/>
          </p:cNvPicPr>
          <p:nvPr/>
        </p:nvPicPr>
        <p:blipFill>
          <a:blip r:embed="rId3"/>
          <a:srcRect l="14346" r="14346"/>
          <a:stretch/>
        </p:blipFill>
        <p:spPr>
          <a:xfrm>
            <a:off x="6496561" y="1064623"/>
            <a:ext cx="5338856" cy="5577840"/>
          </a:xfrm>
          <a:prstGeom prst="rect">
            <a:avLst/>
          </a:prstGeom>
        </p:spPr>
      </p:pic>
    </p:spTree>
    <p:extLst>
      <p:ext uri="{BB962C8B-B14F-4D97-AF65-F5344CB8AC3E}">
        <p14:creationId xmlns:p14="http://schemas.microsoft.com/office/powerpoint/2010/main" val="1131718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43EC8A-1733-CCF7-081F-EB4667CB3285}"/>
              </a:ext>
            </a:extLst>
          </p:cNvPr>
          <p:cNvSpPr>
            <a:spLocks noGrp="1"/>
          </p:cNvSpPr>
          <p:nvPr>
            <p:ph type="title"/>
          </p:nvPr>
        </p:nvSpPr>
        <p:spPr>
          <a:xfrm>
            <a:off x="914400" y="1057274"/>
            <a:ext cx="7843837" cy="2373496"/>
          </a:xfrm>
        </p:spPr>
        <p:txBody>
          <a:bodyPr/>
          <a:lstStyle/>
          <a:p>
            <a:r>
              <a:rPr lang="en-US">
                <a:ea typeface="Calibri Light"/>
                <a:cs typeface="Calibri Light"/>
              </a:rPr>
              <a:t>Professional Partnerships</a:t>
            </a:r>
          </a:p>
        </p:txBody>
      </p:sp>
      <p:sp>
        <p:nvSpPr>
          <p:cNvPr id="4" name="Content Placeholder 3">
            <a:extLst>
              <a:ext uri="{FF2B5EF4-FFF2-40B4-BE49-F238E27FC236}">
                <a16:creationId xmlns:a16="http://schemas.microsoft.com/office/drawing/2014/main" id="{ACE55D3D-AA24-CF53-6679-29B3C83F7646}"/>
              </a:ext>
            </a:extLst>
          </p:cNvPr>
          <p:cNvSpPr>
            <a:spLocks noGrp="1"/>
          </p:cNvSpPr>
          <p:nvPr>
            <p:ph idx="13"/>
          </p:nvPr>
        </p:nvSpPr>
        <p:spPr/>
        <p:txBody>
          <a:bodyPr vert="horz" lIns="91440" tIns="0" rIns="91440" bIns="0" rtlCol="0" anchor="t">
            <a:normAutofit/>
          </a:bodyPr>
          <a:lstStyle/>
          <a:p>
            <a:endParaRPr lang="en-US" sz="1400">
              <a:ea typeface="Calibri"/>
              <a:cs typeface="Calibri"/>
            </a:endParaRPr>
          </a:p>
          <a:p>
            <a:br>
              <a:rPr lang="en-US"/>
            </a:br>
            <a:endParaRPr lang="en-US"/>
          </a:p>
          <a:p>
            <a:r>
              <a:rPr lang="en-US">
                <a:ea typeface="Calibri"/>
                <a:cs typeface="Calibri"/>
              </a:rPr>
              <a:t> </a:t>
            </a:r>
          </a:p>
        </p:txBody>
      </p:sp>
      <p:sp>
        <p:nvSpPr>
          <p:cNvPr id="2" name="Slide Number Placeholder 1">
            <a:extLst>
              <a:ext uri="{FF2B5EF4-FFF2-40B4-BE49-F238E27FC236}">
                <a16:creationId xmlns:a16="http://schemas.microsoft.com/office/drawing/2014/main" id="{AB69D854-FB65-0E93-CFE2-041F7C41DD24}"/>
              </a:ext>
            </a:extLst>
          </p:cNvPr>
          <p:cNvSpPr>
            <a:spLocks noGrp="1"/>
          </p:cNvSpPr>
          <p:nvPr>
            <p:ph type="sldNum" sz="quarter" idx="10"/>
          </p:nvPr>
        </p:nvSpPr>
        <p:spPr/>
        <p:txBody>
          <a:bodyPr/>
          <a:lstStyle/>
          <a:p>
            <a:fld id="{48F63A3B-78C7-47BE-AE5E-E10140E04643}" type="slidenum">
              <a:rPr lang="en-US" smtClean="0"/>
              <a:pPr/>
              <a:t>9</a:t>
            </a:fld>
            <a:endParaRPr lang="en-US"/>
          </a:p>
        </p:txBody>
      </p:sp>
    </p:spTree>
    <p:extLst>
      <p:ext uri="{BB962C8B-B14F-4D97-AF65-F5344CB8AC3E}">
        <p14:creationId xmlns:p14="http://schemas.microsoft.com/office/powerpoint/2010/main" val="4072101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34A6-22BC-27A4-2C79-EE98A4943B14}"/>
              </a:ext>
            </a:extLst>
          </p:cNvPr>
          <p:cNvSpPr>
            <a:spLocks noGrp="1"/>
          </p:cNvSpPr>
          <p:nvPr>
            <p:ph type="title"/>
          </p:nvPr>
        </p:nvSpPr>
        <p:spPr>
          <a:xfrm>
            <a:off x="185056" y="-297479"/>
            <a:ext cx="7796464" cy="1222385"/>
          </a:xfrm>
        </p:spPr>
        <p:txBody>
          <a:bodyPr/>
          <a:lstStyle/>
          <a:p>
            <a:r>
              <a:rPr lang="en-US" sz="1800">
                <a:solidFill>
                  <a:srgbClr val="CC0099"/>
                </a:solidFill>
                <a:ea typeface="Calibri Light"/>
                <a:cs typeface="Calibri Light"/>
              </a:rPr>
              <a:t>The role of a practitioner supporting families</a:t>
            </a:r>
          </a:p>
        </p:txBody>
      </p:sp>
      <p:sp>
        <p:nvSpPr>
          <p:cNvPr id="3" name="Slide Number Placeholder 2">
            <a:extLst>
              <a:ext uri="{FF2B5EF4-FFF2-40B4-BE49-F238E27FC236}">
                <a16:creationId xmlns:a16="http://schemas.microsoft.com/office/drawing/2014/main" id="{7267C004-8B72-C872-98FB-00A2A584D055}"/>
              </a:ext>
            </a:extLst>
          </p:cNvPr>
          <p:cNvSpPr>
            <a:spLocks noGrp="1"/>
          </p:cNvSpPr>
          <p:nvPr>
            <p:ph type="sldNum" sz="quarter" idx="10"/>
          </p:nvPr>
        </p:nvSpPr>
        <p:spPr/>
        <p:txBody>
          <a:bodyPr/>
          <a:lstStyle/>
          <a:p>
            <a:fld id="{48F63A3B-78C7-47BE-AE5E-E10140E04643}" type="slidenum">
              <a:rPr lang="en-US" smtClean="0"/>
              <a:pPr/>
              <a:t>10</a:t>
            </a:fld>
            <a:endParaRPr lang="en-US"/>
          </a:p>
        </p:txBody>
      </p:sp>
      <p:sp>
        <p:nvSpPr>
          <p:cNvPr id="5" name="TextBox 4">
            <a:extLst>
              <a:ext uri="{FF2B5EF4-FFF2-40B4-BE49-F238E27FC236}">
                <a16:creationId xmlns:a16="http://schemas.microsoft.com/office/drawing/2014/main" id="{1501BB2E-80A1-256D-4CB2-5A682628E007}"/>
              </a:ext>
            </a:extLst>
          </p:cNvPr>
          <p:cNvSpPr txBox="1"/>
          <p:nvPr/>
        </p:nvSpPr>
        <p:spPr>
          <a:xfrm>
            <a:off x="193222" y="1156607"/>
            <a:ext cx="8515349"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Questionnaires</a:t>
            </a:r>
          </a:p>
          <a:p>
            <a:pPr algn="l"/>
            <a:endParaRPr lang="en-US"/>
          </a:p>
          <a:p>
            <a:r>
              <a:rPr lang="en-US"/>
              <a:t>Parents can help with the children's interests at home.</a:t>
            </a:r>
          </a:p>
          <a:p>
            <a:r>
              <a:rPr lang="en-US"/>
              <a:t>regular communication if its face to face, phone call or family app</a:t>
            </a:r>
          </a:p>
          <a:p>
            <a:endParaRPr lang="en-US"/>
          </a:p>
          <a:p>
            <a:r>
              <a:rPr lang="en-US" sz="1700"/>
              <a:t>Supporting families with help from social worker, doctor, health visitor, to help support the child and family (Brodie,2024).</a:t>
            </a:r>
          </a:p>
          <a:p>
            <a:endParaRPr lang="en-US" sz="1700"/>
          </a:p>
          <a:p>
            <a:r>
              <a:rPr lang="en-US" sz="1700"/>
              <a:t>Collaborating with colleges with best interest with the child to support the families</a:t>
            </a:r>
          </a:p>
          <a:p>
            <a:endParaRPr lang="en-US" sz="1700"/>
          </a:p>
          <a:p>
            <a:endParaRPr lang="en-US" sz="1700"/>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2468595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55F2D4-C20E-BEBC-1CCF-4449B0456A7E}"/>
              </a:ext>
            </a:extLst>
          </p:cNvPr>
          <p:cNvSpPr>
            <a:spLocks noGrp="1"/>
          </p:cNvSpPr>
          <p:nvPr>
            <p:ph type="title"/>
          </p:nvPr>
        </p:nvSpPr>
        <p:spPr>
          <a:xfrm>
            <a:off x="914400" y="453765"/>
            <a:ext cx="10777680" cy="1124284"/>
          </a:xfrm>
        </p:spPr>
        <p:txBody>
          <a:bodyPr>
            <a:normAutofit/>
          </a:bodyPr>
          <a:lstStyle/>
          <a:p>
            <a:r>
              <a:rPr lang="en-US">
                <a:ea typeface="Calibri Light"/>
                <a:cs typeface="Calibri Light"/>
              </a:rPr>
              <a:t>The role of a practitioner supporting children.</a:t>
            </a:r>
          </a:p>
        </p:txBody>
      </p:sp>
      <p:sp>
        <p:nvSpPr>
          <p:cNvPr id="14" name="Content Placeholder 7">
            <a:extLst>
              <a:ext uri="{FF2B5EF4-FFF2-40B4-BE49-F238E27FC236}">
                <a16:creationId xmlns:a16="http://schemas.microsoft.com/office/drawing/2014/main" id="{749C7CD1-A9AA-49E3-6734-AD9546F2DF5B}"/>
              </a:ext>
            </a:extLst>
          </p:cNvPr>
          <p:cNvSpPr>
            <a:spLocks noGrp="1"/>
          </p:cNvSpPr>
          <p:nvPr>
            <p:ph sz="half" idx="1"/>
          </p:nvPr>
        </p:nvSpPr>
        <p:spPr>
          <a:xfrm>
            <a:off x="511629" y="1573686"/>
            <a:ext cx="8758632" cy="5287191"/>
          </a:xfrm>
        </p:spPr>
        <p:txBody>
          <a:bodyPr vert="horz" lIns="91440" tIns="0" rIns="91440" bIns="0" rtlCol="0" anchor="t">
            <a:normAutofit fontScale="92500" lnSpcReduction="20000"/>
          </a:bodyPr>
          <a:lstStyle/>
          <a:p>
            <a:pPr marL="0" indent="0">
              <a:buNone/>
            </a:pPr>
            <a:r>
              <a:rPr lang="en-US"/>
              <a:t>Observing children's interest whether its activities or the area.</a:t>
            </a:r>
          </a:p>
          <a:p>
            <a:pPr marL="0" indent="0">
              <a:buNone/>
            </a:pPr>
            <a:r>
              <a:rPr lang="en-US"/>
              <a:t>Talking/listening to the children and what they like.</a:t>
            </a:r>
          </a:p>
          <a:p>
            <a:pPr marL="0" indent="0">
              <a:buNone/>
            </a:pPr>
            <a:r>
              <a:rPr lang="en-US"/>
              <a:t>practitioners can offer guidance with help at home, this can shape enabling environments at home and in the setting.</a:t>
            </a:r>
          </a:p>
          <a:p>
            <a:pPr marL="0" indent="0">
              <a:buNone/>
            </a:pPr>
            <a:r>
              <a:rPr lang="en-US"/>
              <a:t>Enabling environments at home extends children's learning </a:t>
            </a:r>
          </a:p>
          <a:p>
            <a:pPr marL="0" indent="0">
              <a:buNone/>
            </a:pPr>
            <a:r>
              <a:rPr lang="en-US"/>
              <a:t>children's health and safety when activities are set up.</a:t>
            </a:r>
          </a:p>
          <a:p>
            <a:pPr marL="0" indent="0">
              <a:buNone/>
            </a:pPr>
            <a:r>
              <a:rPr lang="en-US"/>
              <a:t>Challenges and risk taking.</a:t>
            </a:r>
          </a:p>
          <a:p>
            <a:pPr marL="0" indent="0">
              <a:buNone/>
            </a:pPr>
            <a:r>
              <a:rPr lang="en-US"/>
              <a:t>observing a child's needs, if they need the toilet/nappy change, being responsive, having regular healthy food and snacks throughout the day.</a:t>
            </a:r>
          </a:p>
          <a:p>
            <a:pPr marL="0" indent="0">
              <a:buNone/>
            </a:pPr>
            <a:r>
              <a:rPr lang="en-US"/>
              <a:t>(Brodie,2024)</a:t>
            </a:r>
          </a:p>
          <a:p>
            <a:r>
              <a:rPr lang="en-US"/>
              <a:t>Encourage curiosity with different resources, activities</a:t>
            </a:r>
          </a:p>
          <a:p>
            <a:r>
              <a:rPr lang="en-US"/>
              <a:t>Encourage a healthy lifestyle, different fitness activities outside, healthy food (carelearning,2024</a:t>
            </a:r>
          </a:p>
          <a:p>
            <a:r>
              <a:rPr lang="en-US"/>
              <a:t>engaging in the role of play with children (care learning,2024)</a:t>
            </a:r>
          </a:p>
          <a:p>
            <a:endParaRPr lang="en-US"/>
          </a:p>
        </p:txBody>
      </p:sp>
      <p:sp>
        <p:nvSpPr>
          <p:cNvPr id="4" name="Slide Number Placeholder 3">
            <a:extLst>
              <a:ext uri="{FF2B5EF4-FFF2-40B4-BE49-F238E27FC236}">
                <a16:creationId xmlns:a16="http://schemas.microsoft.com/office/drawing/2014/main" id="{C82CE1B8-1C92-D6D2-444B-652DB90E86D1}"/>
              </a:ext>
            </a:extLst>
          </p:cNvPr>
          <p:cNvSpPr>
            <a:spLocks noGrp="1"/>
          </p:cNvSpPr>
          <p:nvPr>
            <p:ph type="sldNum" sz="quarter" idx="10"/>
          </p:nvPr>
        </p:nvSpPr>
        <p:spPr/>
        <p:txBody>
          <a:bodyPr/>
          <a:lstStyle/>
          <a:p>
            <a:fld id="{48F63A3B-78C7-47BE-AE5E-E10140E04643}" type="slidenum">
              <a:rPr lang="en-US" smtClean="0"/>
              <a:pPr/>
              <a:t>11</a:t>
            </a:fld>
            <a:endParaRPr lang="en-US"/>
          </a:p>
        </p:txBody>
      </p:sp>
    </p:spTree>
    <p:extLst>
      <p:ext uri="{BB962C8B-B14F-4D97-AF65-F5344CB8AC3E}">
        <p14:creationId xmlns:p14="http://schemas.microsoft.com/office/powerpoint/2010/main" val="1941619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2853C-4834-2AB1-A46E-6C9A4CF015E0}"/>
              </a:ext>
            </a:extLst>
          </p:cNvPr>
          <p:cNvSpPr>
            <a:spLocks noGrp="1"/>
          </p:cNvSpPr>
          <p:nvPr>
            <p:ph type="title"/>
          </p:nvPr>
        </p:nvSpPr>
        <p:spPr/>
        <p:txBody>
          <a:bodyPr>
            <a:normAutofit/>
          </a:bodyPr>
          <a:lstStyle/>
          <a:p>
            <a:r>
              <a:rPr lang="en-US"/>
              <a:t>Effective partnership</a:t>
            </a:r>
          </a:p>
        </p:txBody>
      </p:sp>
      <p:sp>
        <p:nvSpPr>
          <p:cNvPr id="3" name="Content Placeholder 2">
            <a:extLst>
              <a:ext uri="{FF2B5EF4-FFF2-40B4-BE49-F238E27FC236}">
                <a16:creationId xmlns:a16="http://schemas.microsoft.com/office/drawing/2014/main" id="{DEAAE9FC-E087-041B-6637-674886353A12}"/>
              </a:ext>
            </a:extLst>
          </p:cNvPr>
          <p:cNvSpPr>
            <a:spLocks noGrp="1"/>
          </p:cNvSpPr>
          <p:nvPr>
            <p:ph sz="half" idx="15"/>
          </p:nvPr>
        </p:nvSpPr>
        <p:spPr>
          <a:xfrm>
            <a:off x="914400" y="2303028"/>
            <a:ext cx="7540642" cy="4144192"/>
          </a:xfrm>
        </p:spPr>
        <p:txBody>
          <a:bodyPr vert="horz" lIns="91440" tIns="0" rIns="91440" bIns="0" rtlCol="0" anchor="t">
            <a:normAutofit/>
          </a:bodyPr>
          <a:lstStyle/>
          <a:p>
            <a:pPr marL="0" indent="0">
              <a:buNone/>
            </a:pPr>
            <a:r>
              <a:rPr lang="en-US"/>
              <a:t>The reason why professional partnership is important between </a:t>
            </a:r>
            <a:r>
              <a:rPr lang="en-US" err="1"/>
              <a:t>practioners</a:t>
            </a:r>
            <a:r>
              <a:rPr lang="en-US"/>
              <a:t> and families is it supports </a:t>
            </a:r>
            <a:r>
              <a:rPr lang="en-US" err="1"/>
              <a:t>childrens</a:t>
            </a:r>
            <a:r>
              <a:rPr lang="en-US"/>
              <a:t> holistic development; by working with multi agencies, practitioners can support the development  of the child, it helps social , emotional, physical and cognitive development. Collaborative planning helps support children with specific learning disabilities and putting their unique interests first (Care Learning,2024).</a:t>
            </a:r>
            <a:endParaRPr lang="en-US" sz="1100">
              <a:solidFill>
                <a:srgbClr val="2C3E50"/>
              </a:solidFill>
              <a:latin typeface="Roboto"/>
              <a:ea typeface="Roboto"/>
              <a:cs typeface="Roboto"/>
            </a:endParaRPr>
          </a:p>
        </p:txBody>
      </p:sp>
      <p:sp>
        <p:nvSpPr>
          <p:cNvPr id="6" name="Slide Number Placeholder 5">
            <a:extLst>
              <a:ext uri="{FF2B5EF4-FFF2-40B4-BE49-F238E27FC236}">
                <a16:creationId xmlns:a16="http://schemas.microsoft.com/office/drawing/2014/main" id="{923C799E-19F0-9755-45B5-962238402D2A}"/>
              </a:ext>
            </a:extLst>
          </p:cNvPr>
          <p:cNvSpPr>
            <a:spLocks noGrp="1"/>
          </p:cNvSpPr>
          <p:nvPr>
            <p:ph type="sldNum" sz="quarter" idx="10"/>
          </p:nvPr>
        </p:nvSpPr>
        <p:spPr/>
        <p:txBody>
          <a:bodyPr/>
          <a:lstStyle/>
          <a:p>
            <a:fld id="{48F63A3B-78C7-47BE-AE5E-E10140E04643}" type="slidenum">
              <a:rPr lang="en-US" smtClean="0"/>
              <a:pPr/>
              <a:t>12</a:t>
            </a:fld>
            <a:endParaRPr lang="en-US"/>
          </a:p>
        </p:txBody>
      </p:sp>
    </p:spTree>
    <p:extLst>
      <p:ext uri="{BB962C8B-B14F-4D97-AF65-F5344CB8AC3E}">
        <p14:creationId xmlns:p14="http://schemas.microsoft.com/office/powerpoint/2010/main" val="1560871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6BD07-6434-4D45-6F9F-5E46359C5A6D}"/>
              </a:ext>
            </a:extLst>
          </p:cNvPr>
          <p:cNvSpPr>
            <a:spLocks noGrp="1"/>
          </p:cNvSpPr>
          <p:nvPr>
            <p:ph type="title"/>
          </p:nvPr>
        </p:nvSpPr>
        <p:spPr>
          <a:xfrm>
            <a:off x="805543" y="445298"/>
            <a:ext cx="10824851" cy="1043246"/>
          </a:xfrm>
        </p:spPr>
        <p:txBody>
          <a:bodyPr>
            <a:normAutofit fontScale="90000"/>
          </a:bodyPr>
          <a:lstStyle/>
          <a:p>
            <a:r>
              <a:rPr lang="en-US"/>
              <a:t>Maternal factors that can impact a child's development</a:t>
            </a:r>
          </a:p>
        </p:txBody>
      </p:sp>
      <p:sp>
        <p:nvSpPr>
          <p:cNvPr id="3" name="Content Placeholder 2">
            <a:extLst>
              <a:ext uri="{FF2B5EF4-FFF2-40B4-BE49-F238E27FC236}">
                <a16:creationId xmlns:a16="http://schemas.microsoft.com/office/drawing/2014/main" id="{5589DCE6-8C7A-60E4-5070-578B1FB3E5B0}"/>
              </a:ext>
            </a:extLst>
          </p:cNvPr>
          <p:cNvSpPr>
            <a:spLocks noGrp="1"/>
          </p:cNvSpPr>
          <p:nvPr>
            <p:ph sz="half" idx="15"/>
          </p:nvPr>
        </p:nvSpPr>
        <p:spPr>
          <a:xfrm>
            <a:off x="466877" y="1480553"/>
            <a:ext cx="10830546" cy="4966667"/>
          </a:xfrm>
        </p:spPr>
        <p:txBody>
          <a:bodyPr vert="horz" lIns="91440" tIns="0" rIns="91440" bIns="0" rtlCol="0" anchor="t">
            <a:normAutofit fontScale="85000" lnSpcReduction="20000"/>
          </a:bodyPr>
          <a:lstStyle/>
          <a:p>
            <a:pPr marL="0" indent="0">
              <a:buNone/>
            </a:pPr>
            <a:r>
              <a:rPr lang="en-US"/>
              <a:t>One negative maternal factor that affects many women, that can impact the child's development,</a:t>
            </a:r>
            <a:br>
              <a:rPr lang="en-US"/>
            </a:br>
            <a:r>
              <a:rPr lang="en-US"/>
              <a:t>postnatal depression affects women, many women start with what they call 'Baby blues', this is where women often feel tearful, anxious, lack of sleep and joy. This only last around 2 weeks after the birth, if these problems still persist after two weeks its then called postnatal depression. post natal depression can affect a women after the baby by so may factors if they have had a traumatic birth or just generally down with lack of support, communication, history of mental health, no family around to support. This can mentally affect a child and practitioners often see and get to know families to see and talk, many practitioners can help mums with the right guidance if </a:t>
            </a:r>
            <a:r>
              <a:rPr lang="en-US" err="1"/>
              <a:t>thr</a:t>
            </a:r>
            <a:r>
              <a:rPr lang="en-US"/>
              <a:t> staff has had the right training </a:t>
            </a:r>
          </a:p>
          <a:p>
            <a:pPr marL="0" indent="0">
              <a:buNone/>
            </a:pPr>
            <a:r>
              <a:rPr lang="en-US"/>
              <a:t>Postnatal depression affects children's development.</a:t>
            </a:r>
          </a:p>
          <a:p>
            <a:pPr marL="342900" indent="-342900"/>
            <a:r>
              <a:rPr lang="en-US"/>
              <a:t>Children will feel more anxious around mum</a:t>
            </a:r>
          </a:p>
          <a:p>
            <a:pPr marL="342900" indent="-342900"/>
            <a:r>
              <a:rPr lang="en-US"/>
              <a:t>Lack of help with basic needs, such as not having the right nutrients, clothes nots washed, not having help having a wash.</a:t>
            </a:r>
          </a:p>
          <a:p>
            <a:pPr marL="342900" indent="-342900"/>
            <a:r>
              <a:rPr lang="en-US"/>
              <a:t>Struggle to communicate with mum and other people round</a:t>
            </a:r>
          </a:p>
          <a:p>
            <a:pPr marL="342900" indent="-342900"/>
            <a:r>
              <a:rPr lang="en-US"/>
              <a:t>Not feeling valued and not listened to</a:t>
            </a:r>
          </a:p>
          <a:p>
            <a:pPr marL="342900" indent="-342900"/>
            <a:r>
              <a:rPr lang="en-US"/>
              <a:t>It affects the child in a setting, often practitioners can pick this up.</a:t>
            </a:r>
          </a:p>
          <a:p>
            <a:pPr marL="342900" indent="-342900"/>
            <a:r>
              <a:rPr lang="en-US"/>
              <a:t>Physical side, children may lack in wanting to play.</a:t>
            </a:r>
          </a:p>
          <a:p>
            <a:pPr marL="342900" indent="-342900">
              <a:buFont typeface="Avenir Next LT Pro Light"/>
              <a:buAutoNum type="arabicPeriod"/>
            </a:pPr>
            <a:endParaRPr lang="en-US"/>
          </a:p>
          <a:p>
            <a:pPr marL="0" indent="0">
              <a:buNone/>
            </a:pPr>
            <a:endParaRPr lang="en-US"/>
          </a:p>
        </p:txBody>
      </p:sp>
      <p:sp>
        <p:nvSpPr>
          <p:cNvPr id="6" name="Slide Number Placeholder 5">
            <a:extLst>
              <a:ext uri="{FF2B5EF4-FFF2-40B4-BE49-F238E27FC236}">
                <a16:creationId xmlns:a16="http://schemas.microsoft.com/office/drawing/2014/main" id="{DFCA135C-6D20-7979-832E-5DD9E61DD0E8}"/>
              </a:ext>
            </a:extLst>
          </p:cNvPr>
          <p:cNvSpPr>
            <a:spLocks noGrp="1"/>
          </p:cNvSpPr>
          <p:nvPr>
            <p:ph type="sldNum" sz="quarter" idx="10"/>
          </p:nvPr>
        </p:nvSpPr>
        <p:spPr/>
        <p:txBody>
          <a:bodyPr/>
          <a:lstStyle/>
          <a:p>
            <a:fld id="{48F63A3B-78C7-47BE-AE5E-E10140E04643}" type="slidenum">
              <a:rPr lang="en-US" smtClean="0"/>
              <a:pPr/>
              <a:t>13</a:t>
            </a:fld>
            <a:endParaRPr lang="en-US"/>
          </a:p>
        </p:txBody>
      </p:sp>
    </p:spTree>
    <p:extLst>
      <p:ext uri="{BB962C8B-B14F-4D97-AF65-F5344CB8AC3E}">
        <p14:creationId xmlns:p14="http://schemas.microsoft.com/office/powerpoint/2010/main" val="2056892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FA202-A2FD-EA32-A65A-BB48D1C8A36F}"/>
              </a:ext>
            </a:extLst>
          </p:cNvPr>
          <p:cNvSpPr>
            <a:spLocks noGrp="1"/>
          </p:cNvSpPr>
          <p:nvPr>
            <p:ph type="title"/>
          </p:nvPr>
        </p:nvSpPr>
        <p:spPr>
          <a:xfrm>
            <a:off x="781352" y="457394"/>
            <a:ext cx="10111232" cy="1127912"/>
          </a:xfrm>
        </p:spPr>
        <p:txBody>
          <a:bodyPr>
            <a:normAutofit/>
          </a:bodyPr>
          <a:lstStyle/>
          <a:p>
            <a:r>
              <a:rPr lang="en-US"/>
              <a:t>Maternal factors that can affect a child's development</a:t>
            </a:r>
          </a:p>
        </p:txBody>
      </p:sp>
      <p:sp>
        <p:nvSpPr>
          <p:cNvPr id="3" name="Content Placeholder 2">
            <a:extLst>
              <a:ext uri="{FF2B5EF4-FFF2-40B4-BE49-F238E27FC236}">
                <a16:creationId xmlns:a16="http://schemas.microsoft.com/office/drawing/2014/main" id="{AB0B93E3-6DAA-8E63-6501-B5EEFD3408BB}"/>
              </a:ext>
            </a:extLst>
          </p:cNvPr>
          <p:cNvSpPr>
            <a:spLocks noGrp="1"/>
          </p:cNvSpPr>
          <p:nvPr>
            <p:ph sz="half" idx="15"/>
          </p:nvPr>
        </p:nvSpPr>
        <p:spPr>
          <a:xfrm>
            <a:off x="503162" y="1879695"/>
            <a:ext cx="10661214" cy="4144192"/>
          </a:xfrm>
        </p:spPr>
        <p:txBody>
          <a:bodyPr vert="horz" lIns="91440" tIns="0" rIns="91440" bIns="0" rtlCol="0" anchor="t">
            <a:normAutofit fontScale="92500" lnSpcReduction="20000"/>
          </a:bodyPr>
          <a:lstStyle/>
          <a:p>
            <a:r>
              <a:rPr lang="en-US"/>
              <a:t>A practitioner can offer support to the mum and family in helping them through the hard time and pointing them in the right way, many mums struggle to find help or find it hard to accept the help they need, there are many charities that can help the families such as there are different multi </a:t>
            </a:r>
            <a:r>
              <a:rPr lang="en-US" err="1"/>
              <a:t>agenices</a:t>
            </a:r>
            <a:r>
              <a:rPr lang="en-US"/>
              <a:t> that are the best source of contacts that can offer more support you need. </a:t>
            </a:r>
          </a:p>
          <a:p>
            <a:r>
              <a:rPr lang="en-US"/>
              <a:t>Medications </a:t>
            </a:r>
          </a:p>
          <a:p>
            <a:r>
              <a:rPr lang="en-US"/>
              <a:t>There are many </a:t>
            </a:r>
            <a:r>
              <a:rPr lang="en-US" err="1"/>
              <a:t>charites</a:t>
            </a:r>
            <a:r>
              <a:rPr lang="en-US"/>
              <a:t> such as MIND, NHS (That doesn't need to be referred by the </a:t>
            </a:r>
            <a:r>
              <a:rPr lang="en-US" err="1"/>
              <a:t>gp</a:t>
            </a:r>
            <a:r>
              <a:rPr lang="en-US"/>
              <a:t>, self referral) </a:t>
            </a:r>
          </a:p>
          <a:p>
            <a:pPr marL="0" indent="0">
              <a:buNone/>
            </a:pPr>
            <a:r>
              <a:rPr lang="en-US"/>
              <a:t> Charitys offers-</a:t>
            </a:r>
            <a:br>
              <a:rPr lang="en-US">
                <a:solidFill>
                  <a:srgbClr val="000000"/>
                </a:solidFill>
              </a:rPr>
            </a:br>
            <a:r>
              <a:rPr lang="en-US">
                <a:solidFill>
                  <a:srgbClr val="222222"/>
                </a:solidFill>
                <a:ea typeface="+mn-lt"/>
                <a:cs typeface="+mn-lt"/>
              </a:rPr>
              <a:t>Talking therapy</a:t>
            </a:r>
            <a:br>
              <a:rPr lang="en-US">
                <a:solidFill>
                  <a:srgbClr val="222222"/>
                </a:solidFill>
                <a:ea typeface="+mn-lt"/>
                <a:cs typeface="+mn-lt"/>
              </a:rPr>
            </a:br>
            <a:r>
              <a:rPr lang="en-US">
                <a:solidFill>
                  <a:srgbClr val="222222"/>
                </a:solidFill>
                <a:ea typeface="+mn-lt"/>
                <a:cs typeface="+mn-lt"/>
              </a:rPr>
              <a:t> Crisis helplines</a:t>
            </a:r>
            <a:br>
              <a:rPr lang="en-US">
                <a:solidFill>
                  <a:srgbClr val="222222"/>
                </a:solidFill>
                <a:ea typeface="+mn-lt"/>
                <a:cs typeface="+mn-lt"/>
              </a:rPr>
            </a:br>
            <a:r>
              <a:rPr lang="en-US">
                <a:solidFill>
                  <a:srgbClr val="222222"/>
                </a:solidFill>
                <a:ea typeface="+mn-lt"/>
                <a:cs typeface="+mn-lt"/>
              </a:rPr>
              <a:t>  Advocacy</a:t>
            </a:r>
            <a:br>
              <a:rPr lang="en-US">
                <a:solidFill>
                  <a:srgbClr val="222222"/>
                </a:solidFill>
                <a:ea typeface="+mn-lt"/>
                <a:cs typeface="+mn-lt"/>
              </a:rPr>
            </a:br>
            <a:r>
              <a:rPr lang="en-US">
                <a:solidFill>
                  <a:srgbClr val="222222"/>
                </a:solidFill>
                <a:ea typeface="+mn-lt"/>
                <a:cs typeface="+mn-lt"/>
              </a:rPr>
              <a:t>  Employment and training schemes</a:t>
            </a:r>
            <a:br>
              <a:rPr lang="en-US">
                <a:solidFill>
                  <a:srgbClr val="222222"/>
                </a:solidFill>
                <a:ea typeface="+mn-lt"/>
                <a:cs typeface="+mn-lt"/>
              </a:rPr>
            </a:br>
            <a:r>
              <a:rPr lang="en-US">
                <a:solidFill>
                  <a:srgbClr val="222222"/>
                </a:solidFill>
                <a:ea typeface="+mn-lt"/>
                <a:cs typeface="+mn-lt"/>
              </a:rPr>
              <a:t>  Counselling</a:t>
            </a:r>
            <a:br>
              <a:rPr lang="en-US">
                <a:solidFill>
                  <a:srgbClr val="222222"/>
                </a:solidFill>
                <a:ea typeface="+mn-lt"/>
                <a:cs typeface="+mn-lt"/>
              </a:rPr>
            </a:br>
            <a:r>
              <a:rPr lang="en-US">
                <a:solidFill>
                  <a:srgbClr val="222222"/>
                </a:solidFill>
                <a:ea typeface="+mn-lt"/>
                <a:cs typeface="+mn-lt"/>
              </a:rPr>
              <a:t>  Befriending services (Mind,2019).</a:t>
            </a:r>
            <a:endParaRPr lang="en-US"/>
          </a:p>
          <a:p>
            <a:endParaRPr lang="en-US"/>
          </a:p>
        </p:txBody>
      </p:sp>
      <p:sp>
        <p:nvSpPr>
          <p:cNvPr id="6" name="Slide Number Placeholder 5">
            <a:extLst>
              <a:ext uri="{FF2B5EF4-FFF2-40B4-BE49-F238E27FC236}">
                <a16:creationId xmlns:a16="http://schemas.microsoft.com/office/drawing/2014/main" id="{6841B773-812A-A144-6DC7-A96AA5AF0563}"/>
              </a:ext>
            </a:extLst>
          </p:cNvPr>
          <p:cNvSpPr>
            <a:spLocks noGrp="1"/>
          </p:cNvSpPr>
          <p:nvPr>
            <p:ph type="sldNum" sz="quarter" idx="10"/>
          </p:nvPr>
        </p:nvSpPr>
        <p:spPr/>
        <p:txBody>
          <a:bodyPr/>
          <a:lstStyle/>
          <a:p>
            <a:fld id="{48F63A3B-78C7-47BE-AE5E-E10140E04643}" type="slidenum">
              <a:rPr lang="en-US" smtClean="0"/>
              <a:pPr/>
              <a:t>14</a:t>
            </a:fld>
            <a:endParaRPr lang="en-US"/>
          </a:p>
        </p:txBody>
      </p:sp>
    </p:spTree>
    <p:extLst>
      <p:ext uri="{BB962C8B-B14F-4D97-AF65-F5344CB8AC3E}">
        <p14:creationId xmlns:p14="http://schemas.microsoft.com/office/powerpoint/2010/main" val="3064986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AB65B-5472-B202-0AB1-C70D2997FE05}"/>
              </a:ext>
            </a:extLst>
          </p:cNvPr>
          <p:cNvSpPr>
            <a:spLocks noGrp="1"/>
          </p:cNvSpPr>
          <p:nvPr>
            <p:ph type="title"/>
          </p:nvPr>
        </p:nvSpPr>
        <p:spPr>
          <a:xfrm>
            <a:off x="1550564" y="1057274"/>
            <a:ext cx="9875463" cy="999746"/>
          </a:xfrm>
        </p:spPr>
        <p:txBody>
          <a:bodyPr anchor="b">
            <a:normAutofit/>
          </a:bodyPr>
          <a:lstStyle/>
          <a:p>
            <a:r>
              <a:rPr lang="en-US"/>
              <a:t>Challenges early years</a:t>
            </a:r>
          </a:p>
        </p:txBody>
      </p:sp>
      <p:sp>
        <p:nvSpPr>
          <p:cNvPr id="3" name="Content Placeholder 2">
            <a:extLst>
              <a:ext uri="{FF2B5EF4-FFF2-40B4-BE49-F238E27FC236}">
                <a16:creationId xmlns:a16="http://schemas.microsoft.com/office/drawing/2014/main" id="{32B42E48-326D-5CC3-5BE0-9DE4C8BDA0D3}"/>
              </a:ext>
            </a:extLst>
          </p:cNvPr>
          <p:cNvSpPr>
            <a:spLocks noGrp="1"/>
          </p:cNvSpPr>
          <p:nvPr>
            <p:ph sz="half" idx="2"/>
          </p:nvPr>
        </p:nvSpPr>
        <p:spPr>
          <a:xfrm>
            <a:off x="1550564" y="2303028"/>
            <a:ext cx="5829147" cy="3961593"/>
          </a:xfrm>
        </p:spPr>
        <p:txBody>
          <a:bodyPr vert="horz" lIns="91440" tIns="0" rIns="91440" bIns="0" rtlCol="0" anchor="t">
            <a:normAutofit lnSpcReduction="10000"/>
          </a:bodyPr>
          <a:lstStyle/>
          <a:p>
            <a:pPr>
              <a:lnSpc>
                <a:spcPct val="120000"/>
              </a:lnSpc>
              <a:buNone/>
            </a:pPr>
            <a:r>
              <a:rPr lang="en-US" sz="1300"/>
              <a:t>     </a:t>
            </a:r>
            <a:r>
              <a:rPr lang="en-US" sz="1400">
                <a:latin typeface="Arial"/>
                <a:cs typeface="Arial"/>
              </a:rPr>
              <a:t> The early years sector faces significant workforce challenges, including low pay, poor working conditions, lack of </a:t>
            </a:r>
            <a:r>
              <a:rPr lang="en-US" sz="1400" u="sng">
                <a:latin typeface="Arial"/>
                <a:cs typeface="Arial"/>
                <a:hlinkClick r:id="rId2">
                  <a:extLst>
                    <a:ext uri="{A12FA001-AC4F-418D-AE19-62706E023703}">
                      <ahyp:hlinkClr xmlns:ahyp="http://schemas.microsoft.com/office/drawing/2018/hyperlinkcolor" val="tx"/>
                    </a:ext>
                  </a:extLst>
                </a:hlinkClick>
              </a:rPr>
              <a:t>professional development</a:t>
            </a:r>
            <a:r>
              <a:rPr lang="en-US" sz="1400">
                <a:latin typeface="Arial"/>
                <a:cs typeface="Arial"/>
              </a:rPr>
              <a:t>, and high staff turnover.</a:t>
            </a:r>
            <a:br>
              <a:rPr lang="en-US" sz="1400">
                <a:latin typeface="Arial"/>
              </a:rPr>
            </a:br>
            <a:r>
              <a:rPr lang="en-US" sz="1400">
                <a:latin typeface="Arial"/>
                <a:cs typeface="Arial"/>
              </a:rPr>
              <a:t>These challenges can negatively impact children's care and education, particularly in terms of safeguarding, staff knowledge of children's needs, and consistency in key person relationships.</a:t>
            </a:r>
            <a:br>
              <a:rPr lang="en-US" sz="1400">
                <a:latin typeface="Arial"/>
              </a:rPr>
            </a:br>
            <a:r>
              <a:rPr lang="en-US" sz="1400">
                <a:latin typeface="Arial"/>
                <a:cs typeface="Arial"/>
              </a:rPr>
              <a:t>High staff turnover can also affect the quality of interactions between staff and children, and make it harder to identify and meet individual needs. To reduce the risks, secure leaders  putting the right  measures in place, such as prioritizing information-sharing, providing comprehensive inductions, and supporting staff well-being through training and development opportunities.</a:t>
            </a:r>
            <a:br>
              <a:rPr lang="en-US" sz="1400">
                <a:latin typeface="Arial"/>
              </a:rPr>
            </a:br>
            <a:r>
              <a:rPr lang="en-US" sz="1400">
                <a:latin typeface="Arial"/>
                <a:cs typeface="Arial"/>
              </a:rPr>
              <a:t>Inspectors will look carefully at the measures providers are taking to reduce the negative effects of workforce challenges and will engage with external </a:t>
            </a:r>
            <a:r>
              <a:rPr lang="en-US" sz="1400" err="1">
                <a:latin typeface="Arial"/>
                <a:cs typeface="Arial"/>
              </a:rPr>
              <a:t>organisations</a:t>
            </a:r>
            <a:r>
              <a:rPr lang="en-US" sz="1400">
                <a:latin typeface="Arial"/>
                <a:cs typeface="Arial"/>
              </a:rPr>
              <a:t> and the government to share concerns about  any workforce issues </a:t>
            </a:r>
            <a:r>
              <a:rPr lang="en-US" sz="1400">
                <a:latin typeface="Arial"/>
                <a:ea typeface="Roboto"/>
                <a:cs typeface="Roboto"/>
              </a:rPr>
              <a:t>(Owston, Jones and Stanley, 2024)</a:t>
            </a:r>
            <a:endParaRPr lang="en-US" sz="1400">
              <a:latin typeface="Arial"/>
              <a:cs typeface="Arial"/>
            </a:endParaRPr>
          </a:p>
          <a:p>
            <a:pPr marL="0" indent="0">
              <a:lnSpc>
                <a:spcPct val="120000"/>
              </a:lnSpc>
              <a:buNone/>
            </a:pPr>
            <a:endParaRPr lang="en-US" sz="1400">
              <a:latin typeface="Arial"/>
              <a:cs typeface="Arial"/>
            </a:endParaRPr>
          </a:p>
        </p:txBody>
      </p:sp>
      <p:pic>
        <p:nvPicPr>
          <p:cNvPr id="7" name="Picture 6" descr="A group of children playing with a person&#10;&#10;Description automatically generated">
            <a:extLst>
              <a:ext uri="{FF2B5EF4-FFF2-40B4-BE49-F238E27FC236}">
                <a16:creationId xmlns:a16="http://schemas.microsoft.com/office/drawing/2014/main" id="{0E81A8C0-3D53-6F5B-840F-C0565184FA27}"/>
              </a:ext>
            </a:extLst>
          </p:cNvPr>
          <p:cNvPicPr>
            <a:picLocks noChangeAspect="1"/>
          </p:cNvPicPr>
          <p:nvPr/>
        </p:nvPicPr>
        <p:blipFill>
          <a:blip r:embed="rId3"/>
          <a:srcRect l="32652" r="9505" b="-1"/>
          <a:stretch/>
        </p:blipFill>
        <p:spPr>
          <a:xfrm>
            <a:off x="7940842" y="2303028"/>
            <a:ext cx="3485184" cy="3961593"/>
          </a:xfrm>
          <a:prstGeom prst="rect">
            <a:avLst/>
          </a:prstGeom>
          <a:noFill/>
        </p:spPr>
      </p:pic>
      <p:sp>
        <p:nvSpPr>
          <p:cNvPr id="6" name="Slide Number Placeholder 5">
            <a:extLst>
              <a:ext uri="{FF2B5EF4-FFF2-40B4-BE49-F238E27FC236}">
                <a16:creationId xmlns:a16="http://schemas.microsoft.com/office/drawing/2014/main" id="{2AEC48BE-AB89-A1C0-6577-4F1158C95EB0}"/>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15</a:t>
            </a:fld>
            <a:endParaRPr lang="en-US"/>
          </a:p>
        </p:txBody>
      </p:sp>
      <p:sp>
        <p:nvSpPr>
          <p:cNvPr id="8" name="TextBox 7">
            <a:extLst>
              <a:ext uri="{FF2B5EF4-FFF2-40B4-BE49-F238E27FC236}">
                <a16:creationId xmlns:a16="http://schemas.microsoft.com/office/drawing/2014/main" id="{65DCDCE0-2404-244C-E17A-E407AEE2AFB6}"/>
              </a:ext>
            </a:extLst>
          </p:cNvPr>
          <p:cNvSpPr txBox="1"/>
          <p:nvPr/>
        </p:nvSpPr>
        <p:spPr>
          <a:xfrm>
            <a:off x="8195094" y="6397000"/>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(Owston, Jones and Stanley, 2024)</a:t>
            </a:r>
            <a:endParaRPr lang="en-US"/>
          </a:p>
        </p:txBody>
      </p:sp>
    </p:spTree>
    <p:extLst>
      <p:ext uri="{BB962C8B-B14F-4D97-AF65-F5344CB8AC3E}">
        <p14:creationId xmlns:p14="http://schemas.microsoft.com/office/powerpoint/2010/main" val="18825888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36FCF6-982C-CC37-9625-3EBFC7E7DD13}"/>
              </a:ext>
            </a:extLst>
          </p:cNvPr>
          <p:cNvSpPr>
            <a:spLocks noGrp="1"/>
          </p:cNvSpPr>
          <p:nvPr>
            <p:ph type="title"/>
          </p:nvPr>
        </p:nvSpPr>
        <p:spPr/>
        <p:txBody>
          <a:bodyPr/>
          <a:lstStyle/>
          <a:p>
            <a:r>
              <a:rPr lang="en-US">
                <a:ea typeface="Calibri Light"/>
                <a:cs typeface="Calibri Light"/>
              </a:rPr>
              <a:t>activities</a:t>
            </a:r>
          </a:p>
        </p:txBody>
      </p:sp>
      <p:sp>
        <p:nvSpPr>
          <p:cNvPr id="4" name="Text Placeholder 3">
            <a:extLst>
              <a:ext uri="{FF2B5EF4-FFF2-40B4-BE49-F238E27FC236}">
                <a16:creationId xmlns:a16="http://schemas.microsoft.com/office/drawing/2014/main" id="{97DCC342-9FD1-7055-EAAC-008DC851B13F}"/>
              </a:ext>
            </a:extLst>
          </p:cNvPr>
          <p:cNvSpPr>
            <a:spLocks noGrp="1"/>
          </p:cNvSpPr>
          <p:nvPr>
            <p:ph type="body" sz="quarter" idx="13"/>
          </p:nvPr>
        </p:nvSpPr>
        <p:spPr>
          <a:xfrm>
            <a:off x="1015104" y="6080172"/>
            <a:ext cx="2316190" cy="656267"/>
          </a:xfrm>
        </p:spPr>
        <p:txBody>
          <a:bodyPr/>
          <a:lstStyle/>
          <a:p>
            <a:r>
              <a:rPr lang="en-US" sz="1100">
                <a:solidFill>
                  <a:srgbClr val="2C3E50"/>
                </a:solidFill>
                <a:latin typeface="Roboto"/>
                <a:ea typeface="Roboto"/>
                <a:cs typeface="Roboto"/>
              </a:rPr>
              <a:t>(Otero, 2022)</a:t>
            </a:r>
            <a:endParaRPr lang="en-US"/>
          </a:p>
        </p:txBody>
      </p:sp>
      <p:sp>
        <p:nvSpPr>
          <p:cNvPr id="8" name="Content Placeholder 7">
            <a:extLst>
              <a:ext uri="{FF2B5EF4-FFF2-40B4-BE49-F238E27FC236}">
                <a16:creationId xmlns:a16="http://schemas.microsoft.com/office/drawing/2014/main" id="{8CAF09D6-9820-AA35-B1DE-3F3A99B910AC}"/>
              </a:ext>
            </a:extLst>
          </p:cNvPr>
          <p:cNvSpPr>
            <a:spLocks noGrp="1"/>
          </p:cNvSpPr>
          <p:nvPr>
            <p:ph sz="half" idx="1"/>
          </p:nvPr>
        </p:nvSpPr>
        <p:spPr/>
        <p:txBody>
          <a:bodyPr/>
          <a:lstStyle/>
          <a:p>
            <a:endParaRPr lang="en-US"/>
          </a:p>
        </p:txBody>
      </p:sp>
      <p:sp>
        <p:nvSpPr>
          <p:cNvPr id="2" name="Slide Number Placeholder 1">
            <a:extLst>
              <a:ext uri="{FF2B5EF4-FFF2-40B4-BE49-F238E27FC236}">
                <a16:creationId xmlns:a16="http://schemas.microsoft.com/office/drawing/2014/main" id="{A913EEC9-16E3-6C86-97D0-A7EC7EA09CDA}"/>
              </a:ext>
            </a:extLst>
          </p:cNvPr>
          <p:cNvSpPr>
            <a:spLocks noGrp="1"/>
          </p:cNvSpPr>
          <p:nvPr>
            <p:ph type="sldNum" sz="quarter" idx="10"/>
          </p:nvPr>
        </p:nvSpPr>
        <p:spPr/>
        <p:txBody>
          <a:bodyPr/>
          <a:lstStyle/>
          <a:p>
            <a:fld id="{48F63A3B-78C7-47BE-AE5E-E10140E04643}" type="slidenum">
              <a:rPr lang="en-US" smtClean="0"/>
              <a:pPr/>
              <a:t>16</a:t>
            </a:fld>
            <a:endParaRPr lang="en-US"/>
          </a:p>
        </p:txBody>
      </p:sp>
      <p:pic>
        <p:nvPicPr>
          <p:cNvPr id="3" name="Picture 2" descr="Painting Fireworks | Learning 4 Kids">
            <a:extLst>
              <a:ext uri="{FF2B5EF4-FFF2-40B4-BE49-F238E27FC236}">
                <a16:creationId xmlns:a16="http://schemas.microsoft.com/office/drawing/2014/main" id="{74447BAC-C0CF-40F8-56B2-71F79C569816}"/>
              </a:ext>
            </a:extLst>
          </p:cNvPr>
          <p:cNvPicPr>
            <a:picLocks noChangeAspect="1"/>
          </p:cNvPicPr>
          <p:nvPr/>
        </p:nvPicPr>
        <p:blipFill>
          <a:blip r:embed="rId3"/>
          <a:stretch>
            <a:fillRect/>
          </a:stretch>
        </p:blipFill>
        <p:spPr>
          <a:xfrm>
            <a:off x="801129" y="2066103"/>
            <a:ext cx="2743200" cy="3920282"/>
          </a:xfrm>
          <a:prstGeom prst="rect">
            <a:avLst/>
          </a:prstGeom>
        </p:spPr>
      </p:pic>
    </p:spTree>
    <p:extLst>
      <p:ext uri="{BB962C8B-B14F-4D97-AF65-F5344CB8AC3E}">
        <p14:creationId xmlns:p14="http://schemas.microsoft.com/office/powerpoint/2010/main" val="3969996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D253-81DF-078E-6930-FA5FEDC62414}"/>
              </a:ext>
            </a:extLst>
          </p:cNvPr>
          <p:cNvSpPr>
            <a:spLocks noGrp="1"/>
          </p:cNvSpPr>
          <p:nvPr>
            <p:ph type="title"/>
          </p:nvPr>
        </p:nvSpPr>
        <p:spPr/>
        <p:txBody>
          <a:bodyPr/>
          <a:lstStyle/>
          <a:p>
            <a:r>
              <a:rPr lang="en-US"/>
              <a:t>Fireworks Activity</a:t>
            </a:r>
          </a:p>
        </p:txBody>
      </p:sp>
      <p:sp>
        <p:nvSpPr>
          <p:cNvPr id="3" name="Text Placeholder 2">
            <a:extLst>
              <a:ext uri="{FF2B5EF4-FFF2-40B4-BE49-F238E27FC236}">
                <a16:creationId xmlns:a16="http://schemas.microsoft.com/office/drawing/2014/main" id="{CB7B24BD-8A22-B02D-05E4-5693C8EE6D60}"/>
              </a:ext>
            </a:extLst>
          </p:cNvPr>
          <p:cNvSpPr>
            <a:spLocks noGrp="1"/>
          </p:cNvSpPr>
          <p:nvPr>
            <p:ph type="body" sz="quarter" idx="13"/>
          </p:nvPr>
        </p:nvSpPr>
        <p:spPr/>
        <p:txBody>
          <a:bodyPr/>
          <a:lstStyle/>
          <a:p>
            <a:endParaRPr lang="en-US"/>
          </a:p>
        </p:txBody>
      </p:sp>
      <p:sp>
        <p:nvSpPr>
          <p:cNvPr id="4" name="Content Placeholder 3">
            <a:extLst>
              <a:ext uri="{FF2B5EF4-FFF2-40B4-BE49-F238E27FC236}">
                <a16:creationId xmlns:a16="http://schemas.microsoft.com/office/drawing/2014/main" id="{69627FA1-E5EA-DD5A-7286-EF1686D2FE65}"/>
              </a:ext>
            </a:extLst>
          </p:cNvPr>
          <p:cNvSpPr>
            <a:spLocks noGrp="1"/>
          </p:cNvSpPr>
          <p:nvPr>
            <p:ph sz="half" idx="1"/>
          </p:nvPr>
        </p:nvSpPr>
        <p:spPr/>
        <p:txBody>
          <a:bodyPr vert="horz" lIns="91440" tIns="0" rIns="91440" bIns="0" rtlCol="0" anchor="t">
            <a:normAutofit lnSpcReduction="10000"/>
          </a:bodyPr>
          <a:lstStyle/>
          <a:p>
            <a:r>
              <a:rPr lang="en-US" sz="1000" b="1">
                <a:latin typeface="Noto Sans"/>
                <a:ea typeface="Noto Sans"/>
                <a:cs typeface="Noto Sans"/>
              </a:rPr>
              <a:t>Why does this activity </a:t>
            </a:r>
            <a:endParaRPr lang="en-US" sz="1000">
              <a:latin typeface="Noto Sans"/>
              <a:ea typeface="Noto Sans"/>
              <a:cs typeface="Noto Sans"/>
            </a:endParaRPr>
          </a:p>
          <a:p>
            <a:r>
              <a:rPr lang="en-US" sz="700">
                <a:solidFill>
                  <a:srgbClr val="111111"/>
                </a:solidFill>
              </a:rPr>
              <a:t>Flexible, open-ended activities allow children to explore, experiment, and learn at their own pace. They support the development of creativity, problem-solving, and critical thinking skills (Bruce, 2011).</a:t>
            </a:r>
            <a:endParaRPr lang="en-US" sz="700"/>
          </a:p>
          <a:p>
            <a:r>
              <a:rPr lang="en-US" sz="700" b="1">
                <a:solidFill>
                  <a:srgbClr val="111111"/>
                </a:solidFill>
              </a:rPr>
              <a:t>Characteristics of open-ended activities:</a:t>
            </a:r>
            <a:endParaRPr lang="en-US" sz="700"/>
          </a:p>
          <a:p>
            <a:r>
              <a:rPr lang="en-US" sz="700">
                <a:solidFill>
                  <a:srgbClr val="111111"/>
                </a:solidFill>
              </a:rPr>
              <a:t>No predetermined outcome</a:t>
            </a:r>
            <a:endParaRPr lang="en-US" sz="700"/>
          </a:p>
          <a:p>
            <a:r>
              <a:rPr lang="en-US" sz="700">
                <a:solidFill>
                  <a:srgbClr val="111111"/>
                </a:solidFill>
              </a:rPr>
              <a:t>Different ways to engage and explore</a:t>
            </a:r>
            <a:endParaRPr lang="en-US" sz="700"/>
          </a:p>
          <a:p>
            <a:r>
              <a:rPr lang="en-US" sz="700">
                <a:solidFill>
                  <a:srgbClr val="111111"/>
                </a:solidFill>
              </a:rPr>
              <a:t>developmental levels</a:t>
            </a:r>
            <a:endParaRPr lang="en-US" sz="700"/>
          </a:p>
          <a:p>
            <a:r>
              <a:rPr lang="en-US" sz="700">
                <a:solidFill>
                  <a:srgbClr val="111111"/>
                </a:solidFill>
              </a:rPr>
              <a:t>Promotes imagination and creativity</a:t>
            </a:r>
            <a:endParaRPr lang="en-US" sz="700"/>
          </a:p>
          <a:p>
            <a:r>
              <a:rPr lang="en-US" sz="900">
                <a:solidFill>
                  <a:srgbClr val="111111"/>
                </a:solidFill>
              </a:rPr>
              <a:t>Problem solving</a:t>
            </a:r>
            <a:endParaRPr lang="en-US" sz="900"/>
          </a:p>
          <a:p>
            <a:r>
              <a:rPr lang="en-US" sz="900">
                <a:solidFill>
                  <a:srgbClr val="111111"/>
                </a:solidFill>
              </a:rPr>
              <a:t>Critical thinking</a:t>
            </a:r>
            <a:endParaRPr lang="en-US" sz="900"/>
          </a:p>
          <a:p>
            <a:r>
              <a:rPr lang="en-US" sz="900">
                <a:solidFill>
                  <a:srgbClr val="111111"/>
                </a:solidFill>
              </a:rPr>
              <a:t>Experimenting </a:t>
            </a:r>
            <a:endParaRPr lang="en-US" sz="900"/>
          </a:p>
          <a:p>
            <a:r>
              <a:rPr lang="en-US" sz="900">
                <a:solidFill>
                  <a:srgbClr val="111111"/>
                </a:solidFill>
              </a:rPr>
              <a:t>Active learning</a:t>
            </a:r>
            <a:endParaRPr lang="en-US" sz="900"/>
          </a:p>
          <a:p>
            <a:r>
              <a:rPr lang="en-US" sz="700" b="1">
                <a:solidFill>
                  <a:srgbClr val="111111"/>
                </a:solidFill>
              </a:rPr>
              <a:t>Examples of open-ended activities:</a:t>
            </a:r>
            <a:endParaRPr lang="en-US" sz="700"/>
          </a:p>
          <a:p>
            <a:r>
              <a:rPr lang="en-US" sz="700">
                <a:solidFill>
                  <a:srgbClr val="111111"/>
                </a:solidFill>
              </a:rPr>
              <a:t>Painting with unusual tools</a:t>
            </a:r>
            <a:endParaRPr lang="en-US" sz="700"/>
          </a:p>
          <a:p>
            <a:r>
              <a:rPr lang="en-US" sz="700">
                <a:solidFill>
                  <a:srgbClr val="111111"/>
                </a:solidFill>
              </a:rPr>
              <a:t>Loose parts play</a:t>
            </a:r>
            <a:endParaRPr lang="en-US"/>
          </a:p>
        </p:txBody>
      </p:sp>
      <p:sp>
        <p:nvSpPr>
          <p:cNvPr id="5" name="Slide Number Placeholder 4">
            <a:extLst>
              <a:ext uri="{FF2B5EF4-FFF2-40B4-BE49-F238E27FC236}">
                <a16:creationId xmlns:a16="http://schemas.microsoft.com/office/drawing/2014/main" id="{F75FCE77-CB0C-DE7A-2E76-82FD5CF1413E}"/>
              </a:ext>
            </a:extLst>
          </p:cNvPr>
          <p:cNvSpPr>
            <a:spLocks noGrp="1"/>
          </p:cNvSpPr>
          <p:nvPr>
            <p:ph type="sldNum" sz="quarter" idx="10"/>
          </p:nvPr>
        </p:nvSpPr>
        <p:spPr/>
        <p:txBody>
          <a:bodyPr/>
          <a:lstStyle/>
          <a:p>
            <a:fld id="{48F63A3B-78C7-47BE-AE5E-E10140E04643}" type="slidenum">
              <a:rPr lang="en-US" smtClean="0"/>
              <a:pPr/>
              <a:t>17</a:t>
            </a:fld>
            <a:endParaRPr lang="en-US"/>
          </a:p>
        </p:txBody>
      </p:sp>
    </p:spTree>
    <p:extLst>
      <p:ext uri="{BB962C8B-B14F-4D97-AF65-F5344CB8AC3E}">
        <p14:creationId xmlns:p14="http://schemas.microsoft.com/office/powerpoint/2010/main" val="28884117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182A448-E0EC-D4C2-37A6-F03F22122D97}"/>
              </a:ext>
            </a:extLst>
          </p:cNvPr>
          <p:cNvSpPr>
            <a:spLocks noGrp="1"/>
          </p:cNvSpPr>
          <p:nvPr>
            <p:ph sz="quarter" idx="4"/>
          </p:nvPr>
        </p:nvSpPr>
        <p:spPr>
          <a:xfrm>
            <a:off x="672495" y="1118639"/>
            <a:ext cx="11116388" cy="5279032"/>
          </a:xfrm>
        </p:spPr>
        <p:txBody>
          <a:bodyPr vert="horz" lIns="91440" tIns="91440" rIns="91440" bIns="91440" rtlCol="0" anchor="t">
            <a:normAutofit fontScale="85000" lnSpcReduction="20000"/>
          </a:bodyPr>
          <a:lstStyle/>
          <a:p>
            <a:pPr marL="342900" indent="-342900">
              <a:spcBef>
                <a:spcPts val="576"/>
              </a:spcBef>
              <a:buAutoNum type="arabicPeriod"/>
            </a:pPr>
            <a:r>
              <a:rPr lang="en-US" sz="1700">
                <a:solidFill>
                  <a:srgbClr val="00B050"/>
                </a:solidFill>
                <a:latin typeface="Arial"/>
                <a:ea typeface="Calibri"/>
                <a:cs typeface="Arial"/>
              </a:rPr>
              <a:t>Idsmed.com. (2024). Available at: </a:t>
            </a:r>
            <a:r>
              <a:rPr lang="en-US" sz="1700">
                <a:solidFill>
                  <a:srgbClr val="00B050"/>
                </a:solidFill>
                <a:latin typeface="Arial"/>
                <a:ea typeface="Calibri"/>
                <a:cs typeface="Arial"/>
                <a:hlinkClick r:id="rId3"/>
              </a:rPr>
              <a:t>https://www.idsmed.com/uploads/image/1.png</a:t>
            </a:r>
            <a:r>
              <a:rPr lang="en-US" sz="1700">
                <a:solidFill>
                  <a:srgbClr val="00B050"/>
                </a:solidFill>
                <a:latin typeface="Arial"/>
                <a:ea typeface="Calibri"/>
                <a:cs typeface="Arial"/>
              </a:rPr>
              <a:t> [Accessed 16 Dec. 2024].</a:t>
            </a:r>
            <a:endParaRPr lang="en-US" sz="1700">
              <a:solidFill>
                <a:srgbClr val="000000"/>
              </a:solidFill>
              <a:latin typeface="Arial"/>
              <a:ea typeface="Calibri"/>
              <a:cs typeface="Arial"/>
            </a:endParaRPr>
          </a:p>
          <a:p>
            <a:pPr marL="342900" indent="-342900">
              <a:spcBef>
                <a:spcPts val="576"/>
              </a:spcBef>
              <a:buAutoNum type="arabicPeriod"/>
            </a:pPr>
            <a:r>
              <a:rPr lang="en-US" sz="1700">
                <a:solidFill>
                  <a:srgbClr val="00B050"/>
                </a:solidFill>
                <a:latin typeface="Arial"/>
                <a:ea typeface="Calibri"/>
                <a:cs typeface="Arial"/>
              </a:rPr>
              <a:t>Weinberg, D. R. (2011). Montessori, Maslow, and Self-Actualization. In </a:t>
            </a:r>
            <a:r>
              <a:rPr lang="en-US" sz="1700" i="1">
                <a:solidFill>
                  <a:srgbClr val="00B050"/>
                </a:solidFill>
                <a:latin typeface="Arial"/>
                <a:ea typeface="Calibri"/>
                <a:cs typeface="Arial"/>
              </a:rPr>
              <a:t>Montessori life</a:t>
            </a:r>
            <a:r>
              <a:rPr lang="en-US" sz="1700">
                <a:solidFill>
                  <a:srgbClr val="00B050"/>
                </a:solidFill>
                <a:latin typeface="Arial"/>
                <a:ea typeface="Calibri"/>
                <a:cs typeface="Arial"/>
              </a:rPr>
              <a:t> (Vol. 23, Number 4, pp. 16-). American Montessori Society.</a:t>
            </a:r>
            <a:endParaRPr lang="en-US" sz="1700">
              <a:solidFill>
                <a:srgbClr val="000000"/>
              </a:solidFill>
              <a:latin typeface="Arial"/>
              <a:ea typeface="Calibri"/>
              <a:cs typeface="Arial"/>
            </a:endParaRPr>
          </a:p>
          <a:p>
            <a:pPr marL="342900" indent="-342900">
              <a:spcBef>
                <a:spcPts val="576"/>
              </a:spcBef>
              <a:buAutoNum type="arabicPeriod"/>
            </a:pPr>
            <a:r>
              <a:rPr lang="en-US" sz="1700">
                <a:solidFill>
                  <a:srgbClr val="00B050"/>
                </a:solidFill>
                <a:latin typeface="Arial"/>
                <a:ea typeface="Calibri"/>
                <a:cs typeface="Arial"/>
              </a:rPr>
              <a:t>HM Government. (2021). ‘The Best start for life’. </a:t>
            </a:r>
            <a:r>
              <a:rPr lang="en-US" sz="1700">
                <a:solidFill>
                  <a:srgbClr val="00B050"/>
                </a:solidFill>
                <a:latin typeface="Arial"/>
                <a:ea typeface="Calibri"/>
                <a:cs typeface="Arial"/>
                <a:hlinkClick r:id="rId4">
                  <a:extLst>
                    <a:ext uri="{A12FA001-AC4F-418D-AE19-62706E023703}">
                      <ahyp:hlinkClr xmlns:ahyp="http://schemas.microsoft.com/office/drawing/2018/hyperlinkcolor" val="tx"/>
                    </a:ext>
                  </a:extLst>
                </a:hlinkClick>
              </a:rPr>
              <a:t>The_best_start_for_life_a_vision_for_the_1_001_critical_days.pdf</a:t>
            </a:r>
            <a:r>
              <a:rPr lang="en-US" sz="1700">
                <a:solidFill>
                  <a:srgbClr val="00B050"/>
                </a:solidFill>
                <a:latin typeface="Arial"/>
                <a:ea typeface="Calibri"/>
                <a:cs typeface="Arial"/>
              </a:rPr>
              <a:t> Accessed 13/12/2024</a:t>
            </a:r>
            <a:endParaRPr lang="en-US" sz="1700">
              <a:solidFill>
                <a:srgbClr val="000000"/>
              </a:solidFill>
              <a:latin typeface="Arial"/>
              <a:ea typeface="Calibri"/>
              <a:cs typeface="Arial"/>
            </a:endParaRPr>
          </a:p>
          <a:p>
            <a:pPr marL="342900" indent="-342900">
              <a:spcBef>
                <a:spcPts val="576"/>
              </a:spcBef>
              <a:buAutoNum type="arabicPeriod"/>
            </a:pPr>
            <a:r>
              <a:rPr lang="en-US" sz="1700" err="1">
                <a:solidFill>
                  <a:srgbClr val="00B050"/>
                </a:solidFill>
                <a:latin typeface="Arial"/>
                <a:ea typeface="Calibri"/>
                <a:cs typeface="Arial"/>
              </a:rPr>
              <a:t>Unicef</a:t>
            </a:r>
            <a:r>
              <a:rPr lang="en-US" sz="1700">
                <a:solidFill>
                  <a:srgbClr val="00B050"/>
                </a:solidFill>
                <a:latin typeface="Arial"/>
                <a:ea typeface="Calibri"/>
                <a:cs typeface="Arial"/>
              </a:rPr>
              <a:t> for every child (2010) </a:t>
            </a:r>
            <a:r>
              <a:rPr lang="en-US" sz="1700" i="1">
                <a:solidFill>
                  <a:srgbClr val="00B050"/>
                </a:solidFill>
                <a:latin typeface="Arial"/>
                <a:ea typeface="Calibri"/>
                <a:cs typeface="Arial"/>
              </a:rPr>
              <a:t>child development, </a:t>
            </a:r>
            <a:r>
              <a:rPr lang="en-US" sz="1700">
                <a:solidFill>
                  <a:srgbClr val="00B050"/>
                </a:solidFill>
                <a:latin typeface="Arial"/>
                <a:ea typeface="Calibri"/>
                <a:cs typeface="Arial"/>
              </a:rPr>
              <a:t>available at:</a:t>
            </a:r>
            <a:r>
              <a:rPr lang="en-US" sz="1700">
                <a:solidFill>
                  <a:srgbClr val="00B050"/>
                </a:solidFill>
                <a:latin typeface="Arial"/>
                <a:ea typeface="Calibri"/>
                <a:cs typeface="Arial"/>
                <a:hlinkClick r:id="rId5">
                  <a:extLst>
                    <a:ext uri="{A12FA001-AC4F-418D-AE19-62706E023703}">
                      <ahyp:hlinkClr xmlns:ahyp="http://schemas.microsoft.com/office/drawing/2018/hyperlinkcolor" val="tx"/>
                    </a:ext>
                  </a:extLst>
                </a:hlinkClick>
              </a:rPr>
              <a:t>Your baby's developmental milestones | UNICEF Parenting</a:t>
            </a:r>
            <a:r>
              <a:rPr lang="en-US" sz="1700">
                <a:solidFill>
                  <a:srgbClr val="00B050"/>
                </a:solidFill>
                <a:latin typeface="Arial"/>
                <a:ea typeface="Calibri"/>
                <a:cs typeface="Arial"/>
              </a:rPr>
              <a:t>, Accessed 16/12/2024</a:t>
            </a:r>
            <a:endParaRPr lang="en-US" sz="1700">
              <a:solidFill>
                <a:srgbClr val="000000"/>
              </a:solidFill>
              <a:latin typeface="Arial"/>
              <a:ea typeface="Calibri"/>
              <a:cs typeface="Arial"/>
            </a:endParaRPr>
          </a:p>
          <a:p>
            <a:pPr marL="342900" indent="-342900">
              <a:spcBef>
                <a:spcPts val="576"/>
              </a:spcBef>
              <a:buAutoNum type="arabicPeriod"/>
            </a:pPr>
            <a:r>
              <a:rPr lang="en-US" sz="1700">
                <a:solidFill>
                  <a:srgbClr val="00B050"/>
                </a:solidFill>
                <a:latin typeface="Arial"/>
                <a:ea typeface="Calibri"/>
                <a:cs typeface="Arial"/>
              </a:rPr>
              <a:t>Lewis, M. and </a:t>
            </a:r>
            <a:r>
              <a:rPr lang="en-US" sz="1700" err="1">
                <a:solidFill>
                  <a:srgbClr val="00B050"/>
                </a:solidFill>
                <a:latin typeface="Arial"/>
                <a:ea typeface="Calibri"/>
                <a:cs typeface="Arial"/>
              </a:rPr>
              <a:t>Snethlage</a:t>
            </a:r>
            <a:r>
              <a:rPr lang="en-US" sz="1700">
                <a:solidFill>
                  <a:srgbClr val="00B050"/>
                </a:solidFill>
                <a:latin typeface="Arial"/>
                <a:ea typeface="Calibri"/>
                <a:cs typeface="Arial"/>
              </a:rPr>
              <a:t>, C. (2024). </a:t>
            </a:r>
            <a:r>
              <a:rPr lang="en-US" sz="1700" i="1">
                <a:solidFill>
                  <a:srgbClr val="00B050"/>
                </a:solidFill>
                <a:latin typeface="Arial"/>
                <a:ea typeface="Calibri"/>
                <a:cs typeface="Arial"/>
              </a:rPr>
              <a:t>Nutrition and Brain Development in the First 1000 Days</a:t>
            </a:r>
            <a:r>
              <a:rPr lang="en-US" sz="1700">
                <a:solidFill>
                  <a:srgbClr val="00B050"/>
                </a:solidFill>
                <a:latin typeface="Arial"/>
                <a:ea typeface="Calibri"/>
                <a:cs typeface="Arial"/>
              </a:rPr>
              <a:t>. [online] Else Nutrition. Available at: </a:t>
            </a:r>
            <a:r>
              <a:rPr lang="en-US" sz="1700">
                <a:solidFill>
                  <a:srgbClr val="00B050"/>
                </a:solidFill>
                <a:latin typeface="Arial"/>
                <a:ea typeface="Calibri"/>
                <a:cs typeface="Arial"/>
                <a:hlinkClick r:id="rId6"/>
              </a:rPr>
              <a:t>https://elsenutrition.com/a/resources/nutrition/nutrition-and-brain-development-in-the-first-1000-days</a:t>
            </a:r>
            <a:r>
              <a:rPr lang="en-US" sz="1700">
                <a:solidFill>
                  <a:srgbClr val="00B050"/>
                </a:solidFill>
                <a:latin typeface="Arial"/>
                <a:ea typeface="Calibri"/>
                <a:cs typeface="Arial"/>
              </a:rPr>
              <a:t> [Accessed 13 Dec. 2024].</a:t>
            </a:r>
            <a:endParaRPr lang="en-US" sz="1700">
              <a:solidFill>
                <a:srgbClr val="000000"/>
              </a:solidFill>
              <a:latin typeface="Arial"/>
              <a:ea typeface="Calibri"/>
              <a:cs typeface="Arial"/>
            </a:endParaRPr>
          </a:p>
          <a:p>
            <a:pPr marL="342900" indent="-342900">
              <a:spcBef>
                <a:spcPts val="576"/>
              </a:spcBef>
              <a:buAutoNum type="arabicPeriod"/>
            </a:pPr>
            <a:r>
              <a:rPr lang="en-US" sz="1700">
                <a:solidFill>
                  <a:srgbClr val="00B050"/>
                </a:solidFill>
                <a:latin typeface="Arial"/>
                <a:ea typeface="Calibri"/>
                <a:cs typeface="Arial"/>
              </a:rPr>
              <a:t>NHS (2020). </a:t>
            </a:r>
            <a:r>
              <a:rPr lang="en-US" sz="1700" i="1">
                <a:solidFill>
                  <a:srgbClr val="00B050"/>
                </a:solidFill>
                <a:latin typeface="Arial"/>
                <a:ea typeface="Calibri"/>
                <a:cs typeface="Arial"/>
              </a:rPr>
              <a:t>12-week pregnancy dating scan</a:t>
            </a:r>
            <a:r>
              <a:rPr lang="en-US" sz="1700">
                <a:solidFill>
                  <a:srgbClr val="00B050"/>
                </a:solidFill>
                <a:latin typeface="Arial"/>
                <a:ea typeface="Calibri"/>
                <a:cs typeface="Arial"/>
              </a:rPr>
              <a:t>. [online] nhs.uk. Available at: </a:t>
            </a:r>
            <a:r>
              <a:rPr lang="en-US" sz="1700">
                <a:solidFill>
                  <a:srgbClr val="00B050"/>
                </a:solidFill>
                <a:latin typeface="Arial"/>
                <a:ea typeface="Calibri"/>
                <a:cs typeface="Arial"/>
                <a:hlinkClick r:id="rId7">
                  <a:extLst>
                    <a:ext uri="{A12FA001-AC4F-418D-AE19-62706E023703}">
                      <ahyp:hlinkClr xmlns:ahyp="http://schemas.microsoft.com/office/drawing/2018/hyperlinkcolor" val="tx"/>
                    </a:ext>
                  </a:extLst>
                </a:hlinkClick>
              </a:rPr>
              <a:t>https://www.nhs.uk/pregnancy/your-pregnancy-care/12-week-scan/</a:t>
            </a:r>
            <a:r>
              <a:rPr lang="en-US" sz="1700">
                <a:solidFill>
                  <a:srgbClr val="00B050"/>
                </a:solidFill>
                <a:latin typeface="Arial"/>
                <a:ea typeface="Calibri"/>
                <a:cs typeface="Arial"/>
              </a:rPr>
              <a:t>.</a:t>
            </a:r>
            <a:endParaRPr lang="en-US" sz="1700">
              <a:solidFill>
                <a:srgbClr val="000000"/>
              </a:solidFill>
              <a:latin typeface="Arial"/>
              <a:ea typeface="Calibri"/>
              <a:cs typeface="Arial"/>
            </a:endParaRPr>
          </a:p>
          <a:p>
            <a:pPr marL="342900" indent="-342900">
              <a:spcBef>
                <a:spcPts val="576"/>
              </a:spcBef>
              <a:buAutoNum type="arabicPeriod"/>
            </a:pPr>
            <a:r>
              <a:rPr lang="en-US" sz="1700">
                <a:solidFill>
                  <a:srgbClr val="00B050"/>
                </a:solidFill>
                <a:latin typeface="Arial"/>
                <a:ea typeface="Calibri"/>
                <a:cs typeface="Arial"/>
              </a:rPr>
              <a:t>NHS (2020). </a:t>
            </a:r>
            <a:r>
              <a:rPr lang="en-US" sz="1700" i="1">
                <a:solidFill>
                  <a:srgbClr val="00B050"/>
                </a:solidFill>
                <a:latin typeface="Arial"/>
                <a:ea typeface="Calibri"/>
                <a:cs typeface="Arial"/>
              </a:rPr>
              <a:t>20-week Scan</a:t>
            </a:r>
            <a:r>
              <a:rPr lang="en-US" sz="1700">
                <a:solidFill>
                  <a:srgbClr val="00B050"/>
                </a:solidFill>
                <a:latin typeface="Arial"/>
                <a:ea typeface="Calibri"/>
                <a:cs typeface="Arial"/>
              </a:rPr>
              <a:t>. [online] nhs.uk. Available at: </a:t>
            </a:r>
            <a:r>
              <a:rPr lang="en-US" sz="1700">
                <a:solidFill>
                  <a:srgbClr val="00B050"/>
                </a:solidFill>
                <a:latin typeface="Arial"/>
                <a:ea typeface="Calibri"/>
                <a:cs typeface="Arial"/>
                <a:hlinkClick r:id="rId8">
                  <a:extLst>
                    <a:ext uri="{A12FA001-AC4F-418D-AE19-62706E023703}">
                      <ahyp:hlinkClr xmlns:ahyp="http://schemas.microsoft.com/office/drawing/2018/hyperlinkcolor" val="tx"/>
                    </a:ext>
                  </a:extLst>
                </a:hlinkClick>
              </a:rPr>
              <a:t>https://www.nhs.uk/pregnancy/your-pregnancy-care/20-week-scan/</a:t>
            </a:r>
            <a:r>
              <a:rPr lang="en-US" sz="1700">
                <a:solidFill>
                  <a:srgbClr val="00B050"/>
                </a:solidFill>
                <a:latin typeface="Arial"/>
                <a:ea typeface="Calibri"/>
                <a:cs typeface="Arial"/>
              </a:rPr>
              <a:t>.</a:t>
            </a:r>
            <a:endParaRPr lang="en-US" sz="1700">
              <a:solidFill>
                <a:srgbClr val="000000"/>
              </a:solidFill>
              <a:latin typeface="Arial"/>
              <a:ea typeface="Calibri"/>
              <a:cs typeface="Arial"/>
            </a:endParaRPr>
          </a:p>
          <a:p>
            <a:pPr marL="342900" indent="-342900">
              <a:spcBef>
                <a:spcPts val="576"/>
              </a:spcBef>
              <a:buAutoNum type="arabicPeriod"/>
            </a:pPr>
            <a:r>
              <a:rPr lang="en-US" sz="1700">
                <a:solidFill>
                  <a:srgbClr val="00B050"/>
                </a:solidFill>
                <a:latin typeface="Arial"/>
                <a:ea typeface="Calibri"/>
                <a:cs typeface="Arial"/>
              </a:rPr>
              <a:t>Virtual lab school. (2023). ‘Learning Environments: An Introduction’. Learning Environments: An Introduction | Virtual Lab School </a:t>
            </a:r>
            <a:endParaRPr lang="en-US" sz="1700">
              <a:solidFill>
                <a:srgbClr val="000000"/>
              </a:solidFill>
              <a:latin typeface="Arial"/>
              <a:ea typeface="Calibri"/>
              <a:cs typeface="Arial"/>
            </a:endParaRPr>
          </a:p>
          <a:p>
            <a:pPr marL="342900" indent="-342900">
              <a:spcBef>
                <a:spcPts val="576"/>
              </a:spcBef>
              <a:buAutoNum type="arabicPeriod"/>
            </a:pPr>
            <a:r>
              <a:rPr lang="en-US" sz="1700">
                <a:solidFill>
                  <a:srgbClr val="00B050"/>
                </a:solidFill>
                <a:latin typeface="Calibri"/>
                <a:ea typeface="Calibri"/>
                <a:cs typeface="Calibri"/>
              </a:rPr>
              <a:t>9. Brodie, K. (2024). </a:t>
            </a:r>
            <a:r>
              <a:rPr lang="en-US" sz="1700" i="1">
                <a:solidFill>
                  <a:srgbClr val="00B050"/>
                </a:solidFill>
                <a:latin typeface="Calibri"/>
                <a:ea typeface="Calibri"/>
                <a:cs typeface="Calibri"/>
              </a:rPr>
              <a:t>Enabling Environments: Early Years Foundation Stage (EYFS)</a:t>
            </a:r>
            <a:r>
              <a:rPr lang="en-US" sz="1700">
                <a:solidFill>
                  <a:srgbClr val="00B050"/>
                </a:solidFill>
                <a:latin typeface="Calibri"/>
                <a:ea typeface="Calibri"/>
                <a:cs typeface="Calibri"/>
              </a:rPr>
              <a:t>. [online] Early Years TV. Available at: </a:t>
            </a:r>
            <a:r>
              <a:rPr lang="en-US" sz="1700">
                <a:solidFill>
                  <a:srgbClr val="00B050"/>
                </a:solidFill>
                <a:latin typeface="Calibri"/>
                <a:ea typeface="Calibri"/>
                <a:cs typeface="Calibri"/>
                <a:hlinkClick r:id="rId9"/>
              </a:rPr>
              <a:t>https://www.earlyyears.tv/enabling-environments-early-years-foundation-stage-eyfs/</a:t>
            </a:r>
            <a:r>
              <a:rPr lang="en-US" sz="1700">
                <a:solidFill>
                  <a:srgbClr val="00B050"/>
                </a:solidFill>
                <a:latin typeface="Calibri"/>
                <a:ea typeface="Calibri"/>
                <a:cs typeface="Calibri"/>
              </a:rPr>
              <a:t>. </a:t>
            </a:r>
            <a:r>
              <a:rPr lang="en-US" sz="1700" i="1">
                <a:solidFill>
                  <a:srgbClr val="00B050"/>
                </a:solidFill>
                <a:latin typeface="Calibri"/>
                <a:ea typeface="Calibri"/>
                <a:cs typeface="Calibri"/>
              </a:rPr>
              <a:t>Enabling Environments: Early Years Foundation Stage (EYFS)</a:t>
            </a:r>
            <a:r>
              <a:rPr lang="en-US" sz="1700">
                <a:solidFill>
                  <a:srgbClr val="00B050"/>
                </a:solidFill>
                <a:latin typeface="Calibri"/>
                <a:ea typeface="Calibri"/>
                <a:cs typeface="Calibri"/>
              </a:rPr>
              <a:t>. [online] Early Years TV. Available at: </a:t>
            </a:r>
            <a:r>
              <a:rPr lang="en-US" sz="1700">
                <a:solidFill>
                  <a:srgbClr val="00B050"/>
                </a:solidFill>
                <a:latin typeface="Calibri"/>
                <a:ea typeface="Calibri"/>
                <a:cs typeface="Calibri"/>
                <a:hlinkClick r:id="rId9">
                  <a:extLst>
                    <a:ext uri="{A12FA001-AC4F-418D-AE19-62706E023703}">
                      <ahyp:hlinkClr xmlns:ahyp="http://schemas.microsoft.com/office/drawing/2018/hyperlinkcolor" val="tx"/>
                    </a:ext>
                  </a:extLst>
                </a:hlinkClick>
              </a:rPr>
              <a:t>https://www.earlyyears.tv/enabling-environments-early-years-foundation-stage-eyfs/</a:t>
            </a:r>
            <a:r>
              <a:rPr lang="en-US" sz="1700">
                <a:solidFill>
                  <a:srgbClr val="00B050"/>
                </a:solidFill>
                <a:latin typeface="Calibri"/>
                <a:ea typeface="Calibri"/>
                <a:cs typeface="Calibri"/>
              </a:rPr>
              <a:t>.</a:t>
            </a:r>
            <a:endParaRPr lang="en-US" sz="1700">
              <a:solidFill>
                <a:srgbClr val="000000"/>
              </a:solidFill>
              <a:latin typeface="Calibri"/>
              <a:ea typeface="Calibri"/>
              <a:cs typeface="Calibri"/>
            </a:endParaRPr>
          </a:p>
          <a:p>
            <a:pPr marL="342900" indent="-342900">
              <a:spcBef>
                <a:spcPts val="576"/>
              </a:spcBef>
              <a:buAutoNum type="arabicPeriod"/>
            </a:pPr>
            <a:r>
              <a:rPr lang="en-US" sz="1700">
                <a:solidFill>
                  <a:srgbClr val="00B050"/>
                </a:solidFill>
                <a:latin typeface="Calibri"/>
                <a:ea typeface="Calibri"/>
                <a:cs typeface="Calibri"/>
              </a:rPr>
              <a:t>10. Wilson-Ali, N., Barratt-Pugh, C. and Knaus, M. (2019). Multiple perspectives on attachment theory: Investigating educators’ </a:t>
            </a:r>
            <a:r>
              <a:rPr lang="en-US" sz="1700" err="1">
                <a:solidFill>
                  <a:srgbClr val="00B050"/>
                </a:solidFill>
                <a:latin typeface="Calibri"/>
                <a:ea typeface="Calibri"/>
                <a:cs typeface="Calibri"/>
              </a:rPr>
              <a:t>knowledgeandunderstanding</a:t>
            </a:r>
            <a:r>
              <a:rPr lang="en-US" sz="1700">
                <a:solidFill>
                  <a:srgbClr val="00B050"/>
                </a:solidFill>
                <a:latin typeface="Calibri"/>
                <a:ea typeface="Calibri"/>
                <a:cs typeface="Calibri"/>
              </a:rPr>
              <a:t>. </a:t>
            </a:r>
            <a:r>
              <a:rPr lang="en-US" sz="1700" i="1">
                <a:solidFill>
                  <a:srgbClr val="00B050"/>
                </a:solidFill>
                <a:latin typeface="Calibri"/>
                <a:ea typeface="Calibri"/>
                <a:cs typeface="Calibri"/>
              </a:rPr>
              <a:t>AJEC</a:t>
            </a:r>
            <a:r>
              <a:rPr lang="en-US" sz="1700">
                <a:solidFill>
                  <a:srgbClr val="00B050"/>
                </a:solidFill>
                <a:latin typeface="Calibri"/>
                <a:ea typeface="Calibri"/>
                <a:cs typeface="Calibri"/>
              </a:rPr>
              <a:t>. [online] Available at: </a:t>
            </a:r>
            <a:r>
              <a:rPr lang="en-US" sz="1700">
                <a:solidFill>
                  <a:srgbClr val="00B050"/>
                </a:solidFill>
                <a:latin typeface="Calibri"/>
                <a:ea typeface="Calibri"/>
                <a:cs typeface="Calibri"/>
                <a:hlinkClick r:id="rId10"/>
              </a:rPr>
              <a:t>https://moodle.uwtsd.ac.uk/course/view.php?id=9745&amp;section=6</a:t>
            </a:r>
            <a:r>
              <a:rPr lang="en-US" sz="1700">
                <a:solidFill>
                  <a:srgbClr val="00B050"/>
                </a:solidFill>
                <a:latin typeface="Calibri"/>
                <a:ea typeface="Calibri"/>
                <a:cs typeface="Calibri"/>
              </a:rPr>
              <a:t> [Accessed 28 Dec. 2024].</a:t>
            </a:r>
            <a:endParaRPr lang="en-US">
              <a:solidFill>
                <a:srgbClr val="000000"/>
              </a:solidFill>
              <a:latin typeface="Avenir Next LT Pro Light"/>
              <a:ea typeface="Calibri"/>
              <a:cs typeface="Calibri"/>
            </a:endParaRPr>
          </a:p>
          <a:p>
            <a:pPr marL="342900" indent="-342900">
              <a:spcBef>
                <a:spcPts val="576"/>
              </a:spcBef>
              <a:buAutoNum type="arabicPeriod"/>
            </a:pPr>
            <a:endParaRPr lang="en-US" sz="1700">
              <a:solidFill>
                <a:srgbClr val="00B050"/>
              </a:solidFill>
              <a:latin typeface="Calibri"/>
              <a:ea typeface="Calibri"/>
              <a:cs typeface="Calibri"/>
            </a:endParaRPr>
          </a:p>
          <a:p>
            <a:pPr marL="342900" indent="-342900">
              <a:spcBef>
                <a:spcPts val="576"/>
              </a:spcBef>
              <a:buAutoNum type="arabicPeriod"/>
            </a:pPr>
            <a:endParaRPr lang="en-US" sz="1700">
              <a:solidFill>
                <a:srgbClr val="00B050"/>
              </a:solidFill>
              <a:latin typeface="Calibri"/>
              <a:ea typeface="Calibri"/>
              <a:cs typeface="Calibri"/>
            </a:endParaRPr>
          </a:p>
          <a:p>
            <a:pPr>
              <a:spcBef>
                <a:spcPts val="576"/>
              </a:spcBef>
              <a:buAutoNum type="arabicPeriod"/>
            </a:pPr>
            <a:endParaRPr lang="en-US" sz="1600">
              <a:solidFill>
                <a:srgbClr val="00B050"/>
              </a:solidFill>
              <a:latin typeface="Calibri"/>
              <a:ea typeface="Calibri"/>
              <a:cs typeface="Calibri"/>
            </a:endParaRPr>
          </a:p>
        </p:txBody>
      </p:sp>
      <p:sp>
        <p:nvSpPr>
          <p:cNvPr id="3" name="Slide Number Placeholder 2">
            <a:extLst>
              <a:ext uri="{FF2B5EF4-FFF2-40B4-BE49-F238E27FC236}">
                <a16:creationId xmlns:a16="http://schemas.microsoft.com/office/drawing/2014/main" id="{AC21286A-7B29-3B58-1636-0F45723890AB}"/>
              </a:ext>
            </a:extLst>
          </p:cNvPr>
          <p:cNvSpPr>
            <a:spLocks noGrp="1"/>
          </p:cNvSpPr>
          <p:nvPr>
            <p:ph type="sldNum" sz="quarter" idx="10"/>
          </p:nvPr>
        </p:nvSpPr>
        <p:spPr/>
        <p:txBody>
          <a:bodyPr/>
          <a:lstStyle/>
          <a:p>
            <a:fld id="{48F63A3B-78C7-47BE-AE5E-E10140E04643}" type="slidenum">
              <a:rPr lang="en-US" smtClean="0"/>
              <a:pPr/>
              <a:t>18</a:t>
            </a:fld>
            <a:endParaRPr lang="en-US"/>
          </a:p>
        </p:txBody>
      </p:sp>
      <p:sp>
        <p:nvSpPr>
          <p:cNvPr id="4" name="Title 1">
            <a:extLst>
              <a:ext uri="{FF2B5EF4-FFF2-40B4-BE49-F238E27FC236}">
                <a16:creationId xmlns:a16="http://schemas.microsoft.com/office/drawing/2014/main" id="{509D22C5-0C9E-B582-A8FE-B45E70A01E7F}"/>
              </a:ext>
            </a:extLst>
          </p:cNvPr>
          <p:cNvSpPr>
            <a:spLocks noGrp="1"/>
          </p:cNvSpPr>
          <p:nvPr/>
        </p:nvSpPr>
        <p:spPr>
          <a:xfrm>
            <a:off x="673477" y="-479713"/>
            <a:ext cx="5323115" cy="1595595"/>
          </a:xfrm>
          <a:prstGeom prst="rect">
            <a:avLst/>
          </a:prstGeom>
        </p:spPr>
        <p:txBody>
          <a:bodyPr vert="horz" lIns="0" tIns="0" rIns="0" bIns="0" rtlCol="0" anchor="b" anchorCtr="0">
            <a:no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r>
              <a:rPr lang="en-US"/>
              <a:t>References</a:t>
            </a:r>
          </a:p>
        </p:txBody>
      </p:sp>
    </p:spTree>
    <p:extLst>
      <p:ext uri="{BB962C8B-B14F-4D97-AF65-F5344CB8AC3E}">
        <p14:creationId xmlns:p14="http://schemas.microsoft.com/office/powerpoint/2010/main" val="1686213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3">
            <a:extLst>
              <a:ext uri="{FF2B5EF4-FFF2-40B4-BE49-F238E27FC236}">
                <a16:creationId xmlns:a16="http://schemas.microsoft.com/office/drawing/2014/main" id="{288BD9B8-D6A6-D55A-830D-4D3CC2DC3933}"/>
              </a:ext>
            </a:extLst>
          </p:cNvPr>
          <p:cNvSpPr>
            <a:spLocks noGrp="1"/>
          </p:cNvSpPr>
          <p:nvPr>
            <p:ph sz="half" idx="2"/>
          </p:nvPr>
        </p:nvSpPr>
        <p:spPr>
          <a:xfrm>
            <a:off x="752279" y="924171"/>
            <a:ext cx="11030098" cy="5340450"/>
          </a:xfrm>
        </p:spPr>
        <p:txBody>
          <a:bodyPr vert="horz" lIns="91440" tIns="0" rIns="91440" bIns="0" rtlCol="0" anchor="t">
            <a:normAutofit/>
          </a:bodyPr>
          <a:lstStyle/>
          <a:p>
            <a:pPr marL="347345" indent="-347345">
              <a:buAutoNum type="arabicPeriod"/>
            </a:pPr>
            <a:r>
              <a:rPr lang="en-US" sz="1400">
                <a:solidFill>
                  <a:srgbClr val="2C3E50"/>
                </a:solidFill>
                <a:latin typeface="Calibri"/>
                <a:ea typeface="Calibri"/>
                <a:cs typeface="Calibri"/>
              </a:rPr>
              <a:t>Brodie, K. (2024). </a:t>
            </a:r>
            <a:r>
              <a:rPr lang="en-US" sz="1400" i="1">
                <a:solidFill>
                  <a:srgbClr val="2C3E50"/>
                </a:solidFill>
                <a:latin typeface="Calibri"/>
                <a:ea typeface="Calibri"/>
                <a:cs typeface="Calibri"/>
              </a:rPr>
              <a:t>John Bowlby’s Attachment Theory and Developmental Phases</a:t>
            </a:r>
            <a:r>
              <a:rPr lang="en-US" sz="1400">
                <a:solidFill>
                  <a:srgbClr val="2C3E50"/>
                </a:solidFill>
                <a:latin typeface="Calibri"/>
                <a:ea typeface="Calibri"/>
                <a:cs typeface="Calibri"/>
              </a:rPr>
              <a:t>. [online] Early Years TV. Available at: </a:t>
            </a:r>
            <a:r>
              <a:rPr lang="en-US" sz="1400">
                <a:solidFill>
                  <a:srgbClr val="2C3E50"/>
                </a:solidFill>
                <a:latin typeface="Calibri"/>
                <a:ea typeface="Calibri"/>
                <a:cs typeface="Calibri"/>
                <a:hlinkClick r:id="rId3"/>
              </a:rPr>
              <a:t>https://www.earlyyears.tv/john-bowlbys-attachment-theory-and-developmental-phases/</a:t>
            </a:r>
            <a:r>
              <a:rPr lang="en-US" sz="1400">
                <a:solidFill>
                  <a:srgbClr val="2C3E50"/>
                </a:solidFill>
                <a:latin typeface="Calibri"/>
                <a:ea typeface="Calibri"/>
                <a:cs typeface="Calibri"/>
              </a:rPr>
              <a:t>.</a:t>
            </a:r>
            <a:endParaRPr lang="en-US">
              <a:solidFill>
                <a:srgbClr val="000000"/>
              </a:solidFill>
              <a:latin typeface="Avenir Next LT Pro Light"/>
              <a:ea typeface="Calibri"/>
              <a:cs typeface="Sabon Next LT"/>
            </a:endParaRPr>
          </a:p>
          <a:p>
            <a:pPr marL="347345" indent="-347345">
              <a:buAutoNum type="arabicPeriod"/>
            </a:pPr>
            <a:r>
              <a:rPr lang="en-US" sz="1400">
                <a:solidFill>
                  <a:srgbClr val="2C3E50"/>
                </a:solidFill>
                <a:latin typeface="Calibri"/>
                <a:ea typeface="Calibri"/>
                <a:cs typeface="Calibri"/>
              </a:rPr>
              <a:t>www.nhsinform.scot. (n.d.). </a:t>
            </a:r>
            <a:r>
              <a:rPr lang="en-US" sz="1400" i="1">
                <a:solidFill>
                  <a:srgbClr val="2C3E50"/>
                </a:solidFill>
                <a:latin typeface="Calibri"/>
                <a:ea typeface="Calibri"/>
                <a:cs typeface="Calibri"/>
              </a:rPr>
              <a:t>Your baby’s development from 2 to 12 months | NHS inform</a:t>
            </a:r>
            <a:r>
              <a:rPr lang="en-US" sz="1400">
                <a:solidFill>
                  <a:srgbClr val="2C3E50"/>
                </a:solidFill>
                <a:latin typeface="Calibri"/>
                <a:ea typeface="Calibri"/>
                <a:cs typeface="Calibri"/>
              </a:rPr>
              <a:t>. [online] Available at: </a:t>
            </a:r>
            <a:r>
              <a:rPr lang="en-US" sz="1400">
                <a:solidFill>
                  <a:srgbClr val="2C3E50"/>
                </a:solidFill>
                <a:latin typeface="Calibri"/>
                <a:ea typeface="Calibri"/>
                <a:cs typeface="Calibri"/>
                <a:hlinkClick r:id="rId4"/>
              </a:rPr>
              <a:t>https://www.nhsinform.scot/ready-steady-baby/early-parenthood/your-baby-s-development-from-2-to-12-months</a:t>
            </a:r>
            <a:r>
              <a:rPr lang="en-US" sz="1400">
                <a:solidFill>
                  <a:srgbClr val="2C3E50"/>
                </a:solidFill>
                <a:latin typeface="Calibri"/>
                <a:ea typeface="Calibri"/>
                <a:cs typeface="Calibri"/>
              </a:rPr>
              <a:t>.</a:t>
            </a:r>
          </a:p>
          <a:p>
            <a:pPr marL="347345" indent="-347345">
              <a:buAutoNum type="arabicPeriod"/>
            </a:pPr>
            <a:r>
              <a:rPr lang="en-US" sz="1400">
                <a:solidFill>
                  <a:srgbClr val="2C3E50"/>
                </a:solidFill>
                <a:latin typeface="Calibri"/>
                <a:ea typeface="Calibri"/>
                <a:cs typeface="Calibri"/>
              </a:rPr>
              <a:t>Otero, C. (2022). </a:t>
            </a:r>
            <a:r>
              <a:rPr lang="en-US" sz="1400" i="1">
                <a:solidFill>
                  <a:srgbClr val="2C3E50"/>
                </a:solidFill>
                <a:latin typeface="Calibri"/>
                <a:ea typeface="Calibri"/>
                <a:cs typeface="Calibri"/>
              </a:rPr>
              <a:t>Paper Roll Fireworks Painting</a:t>
            </a:r>
            <a:r>
              <a:rPr lang="en-US" sz="1400">
                <a:solidFill>
                  <a:srgbClr val="2C3E50"/>
                </a:solidFill>
                <a:latin typeface="Calibri"/>
                <a:ea typeface="Calibri"/>
                <a:cs typeface="Calibri"/>
              </a:rPr>
              <a:t>. [online] Pinterest. Available at: https://www.pinterest.com/pin/236087205457621322/ [Accessed 7 Jan. 2025].</a:t>
            </a:r>
          </a:p>
          <a:p>
            <a:pPr marL="347345" indent="-347345">
              <a:buAutoNum type="arabicPeriod"/>
            </a:pPr>
            <a:r>
              <a:rPr lang="en-US" sz="1400">
                <a:solidFill>
                  <a:srgbClr val="2C3E50"/>
                </a:solidFill>
                <a:latin typeface="Calibri"/>
                <a:ea typeface="Calibri"/>
                <a:cs typeface="Calibri"/>
              </a:rPr>
              <a:t>WHO (2023). </a:t>
            </a:r>
            <a:r>
              <a:rPr lang="en-US" sz="1400" i="1">
                <a:solidFill>
                  <a:srgbClr val="2C3E50"/>
                </a:solidFill>
                <a:latin typeface="Calibri"/>
                <a:ea typeface="Calibri"/>
                <a:cs typeface="Calibri"/>
              </a:rPr>
              <a:t>Breastfeeding</a:t>
            </a:r>
            <a:r>
              <a:rPr lang="en-US" sz="1400">
                <a:solidFill>
                  <a:srgbClr val="2C3E50"/>
                </a:solidFill>
                <a:latin typeface="Calibri"/>
                <a:ea typeface="Calibri"/>
                <a:cs typeface="Calibri"/>
              </a:rPr>
              <a:t>. [online] www.who.int. Available at: </a:t>
            </a:r>
            <a:r>
              <a:rPr lang="en-US" sz="1400">
                <a:solidFill>
                  <a:srgbClr val="2C3E50"/>
                </a:solidFill>
                <a:latin typeface="Calibri"/>
                <a:ea typeface="Calibri"/>
                <a:cs typeface="Calibri"/>
                <a:hlinkClick r:id="rId5"/>
              </a:rPr>
              <a:t>https://www.who.int/health-topics/breastfeeding#tab=tab_3</a:t>
            </a:r>
            <a:r>
              <a:rPr lang="en-US" sz="1400">
                <a:solidFill>
                  <a:srgbClr val="2C3E50"/>
                </a:solidFill>
                <a:latin typeface="Calibri"/>
                <a:ea typeface="Calibri"/>
                <a:cs typeface="Calibri"/>
              </a:rPr>
              <a:t>.</a:t>
            </a:r>
          </a:p>
          <a:p>
            <a:pPr marL="347345" indent="-347345">
              <a:buAutoNum type="arabicPeriod"/>
            </a:pPr>
            <a:r>
              <a:rPr lang="en-US" sz="1400">
                <a:solidFill>
                  <a:srgbClr val="2C3E50"/>
                </a:solidFill>
                <a:latin typeface="Calibri"/>
                <a:ea typeface="Calibri"/>
                <a:cs typeface="Calibri"/>
              </a:rPr>
              <a:t>Day Care in Auckland &amp; Tauranga | Chrysalis Childcare |. (2018). </a:t>
            </a:r>
            <a:r>
              <a:rPr lang="en-US" sz="1400" i="1">
                <a:solidFill>
                  <a:srgbClr val="2C3E50"/>
                </a:solidFill>
                <a:latin typeface="Calibri"/>
                <a:ea typeface="Calibri"/>
                <a:cs typeface="Calibri"/>
              </a:rPr>
              <a:t>First 1,000 Days of a Child – Eat, Play, Love | Day Care in Auckland &amp; Tauranga | Chrysalis Childcare</a:t>
            </a:r>
            <a:r>
              <a:rPr lang="en-US" sz="1400">
                <a:solidFill>
                  <a:srgbClr val="2C3E50"/>
                </a:solidFill>
                <a:latin typeface="Calibri"/>
                <a:ea typeface="Calibri"/>
                <a:cs typeface="Calibri"/>
              </a:rPr>
              <a:t>. [online] Available at: https://www.chrysaliscare.co.nz/blog-post/first-1000-days-of-a-child-eat-play-love/ [Accessed 9 Jan. 2025].</a:t>
            </a:r>
          </a:p>
          <a:p>
            <a:pPr marL="347345" indent="-347345">
              <a:buAutoNum type="arabicPeriod"/>
            </a:pPr>
            <a:r>
              <a:rPr lang="en-US" sz="1400">
                <a:solidFill>
                  <a:srgbClr val="2C3E50"/>
                </a:solidFill>
                <a:latin typeface="Calibri"/>
                <a:ea typeface="Calibri"/>
                <a:cs typeface="Calibri"/>
              </a:rPr>
              <a:t>Pikler UK Association. (n.d.). </a:t>
            </a:r>
            <a:r>
              <a:rPr lang="en-US" sz="1400" i="1">
                <a:solidFill>
                  <a:srgbClr val="2C3E50"/>
                </a:solidFill>
                <a:latin typeface="Calibri"/>
                <a:ea typeface="Calibri"/>
                <a:cs typeface="Calibri"/>
              </a:rPr>
              <a:t>About</a:t>
            </a:r>
            <a:r>
              <a:rPr lang="en-US" sz="1400">
                <a:solidFill>
                  <a:srgbClr val="2C3E50"/>
                </a:solidFill>
                <a:latin typeface="Calibri"/>
                <a:ea typeface="Calibri"/>
                <a:cs typeface="Calibri"/>
              </a:rPr>
              <a:t>. [online] Available at: </a:t>
            </a:r>
            <a:r>
              <a:rPr lang="en-US" sz="1400">
                <a:solidFill>
                  <a:srgbClr val="2C3E50"/>
                </a:solidFill>
                <a:latin typeface="Calibri"/>
                <a:ea typeface="Calibri"/>
                <a:cs typeface="Calibri"/>
                <a:hlinkClick r:id="rId6"/>
              </a:rPr>
              <a:t>https://pikler.co.uk/about</a:t>
            </a:r>
            <a:r>
              <a:rPr lang="en-US" sz="1400">
                <a:solidFill>
                  <a:srgbClr val="2C3E50"/>
                </a:solidFill>
                <a:latin typeface="Calibri"/>
                <a:ea typeface="Calibri"/>
                <a:cs typeface="Calibri"/>
              </a:rPr>
              <a:t>.</a:t>
            </a:r>
          </a:p>
          <a:p>
            <a:pPr marL="347345" indent="-347345">
              <a:buAutoNum type="arabicPeriod"/>
            </a:pPr>
            <a:r>
              <a:rPr lang="en-US" sz="1400">
                <a:solidFill>
                  <a:srgbClr val="2C3E50"/>
                </a:solidFill>
                <a:latin typeface="Calibri"/>
                <a:ea typeface="Calibri"/>
                <a:cs typeface="Calibri"/>
              </a:rPr>
              <a:t>Cute Pregnancy (2020). </a:t>
            </a:r>
            <a:r>
              <a:rPr lang="en-US" sz="1400" i="1">
                <a:solidFill>
                  <a:srgbClr val="2C3E50"/>
                </a:solidFill>
                <a:latin typeface="Calibri"/>
                <a:ea typeface="Calibri"/>
                <a:cs typeface="Calibri"/>
              </a:rPr>
              <a:t>Baby </a:t>
            </a:r>
            <a:r>
              <a:rPr lang="en-US" sz="1400" i="1" err="1">
                <a:solidFill>
                  <a:srgbClr val="2C3E50"/>
                </a:solidFill>
                <a:latin typeface="Calibri"/>
                <a:ea typeface="Calibri"/>
                <a:cs typeface="Calibri"/>
              </a:rPr>
              <a:t>devevopment</a:t>
            </a:r>
            <a:r>
              <a:rPr lang="en-US" sz="1400" i="1">
                <a:solidFill>
                  <a:srgbClr val="2C3E50"/>
                </a:solidFill>
                <a:latin typeface="Calibri"/>
                <a:ea typeface="Calibri"/>
                <a:cs typeface="Calibri"/>
              </a:rPr>
              <a:t> Month by Month</a:t>
            </a:r>
            <a:r>
              <a:rPr lang="en-US" sz="1400">
                <a:solidFill>
                  <a:srgbClr val="2C3E50"/>
                </a:solidFill>
                <a:latin typeface="Calibri"/>
                <a:ea typeface="Calibri"/>
                <a:cs typeface="Calibri"/>
              </a:rPr>
              <a:t>. [online] Pinterest. Available at: https://kr.pinterest.com/pin/641481540660953960/ [Accessed 9 Jan. 2025].</a:t>
            </a:r>
          </a:p>
          <a:p>
            <a:pPr marL="347345" indent="-347345">
              <a:buAutoNum type="arabicPeriod"/>
            </a:pPr>
            <a:r>
              <a:rPr lang="en-US" sz="1400">
                <a:solidFill>
                  <a:srgbClr val="2C3E50"/>
                </a:solidFill>
                <a:latin typeface="Calibri"/>
                <a:ea typeface="Calibri"/>
                <a:cs typeface="Calibri"/>
              </a:rPr>
              <a:t>www.nhsinform.scot. (n.d.). </a:t>
            </a:r>
            <a:r>
              <a:rPr lang="en-US" sz="1400" i="1">
                <a:solidFill>
                  <a:srgbClr val="2C3E50"/>
                </a:solidFill>
                <a:latin typeface="Calibri"/>
                <a:ea typeface="Calibri"/>
                <a:cs typeface="Calibri"/>
              </a:rPr>
              <a:t>Your baby’s development from 2 to 12 months | NHS inform</a:t>
            </a:r>
            <a:r>
              <a:rPr lang="en-US" sz="1400">
                <a:solidFill>
                  <a:srgbClr val="2C3E50"/>
                </a:solidFill>
                <a:latin typeface="Calibri"/>
                <a:ea typeface="Calibri"/>
                <a:cs typeface="Calibri"/>
              </a:rPr>
              <a:t>. [online] Available at: </a:t>
            </a:r>
            <a:r>
              <a:rPr lang="en-US" sz="1400">
                <a:solidFill>
                  <a:srgbClr val="2C3E50"/>
                </a:solidFill>
                <a:latin typeface="Calibri"/>
                <a:ea typeface="Calibri"/>
                <a:cs typeface="Calibri"/>
                <a:hlinkClick r:id="rId4"/>
              </a:rPr>
              <a:t>https://www.nhsinform.scot/ready-steady-baby/early-parenthood/your-baby-s-development-from-2-to-12-months</a:t>
            </a:r>
            <a:r>
              <a:rPr lang="en-US" sz="1400">
                <a:solidFill>
                  <a:srgbClr val="2C3E50"/>
                </a:solidFill>
                <a:latin typeface="Calibri"/>
                <a:ea typeface="Calibri"/>
                <a:cs typeface="Calibri"/>
              </a:rPr>
              <a:t>.</a:t>
            </a:r>
          </a:p>
          <a:p>
            <a:pPr marL="347345" indent="-347345">
              <a:buAutoNum type="arabicPeriod"/>
            </a:pPr>
            <a:endParaRPr lang="en-US" sz="1400">
              <a:solidFill>
                <a:srgbClr val="2C3E50"/>
              </a:solidFill>
              <a:latin typeface="Calibri"/>
              <a:ea typeface="Calibri"/>
              <a:cs typeface="Calibri"/>
            </a:endParaRPr>
          </a:p>
          <a:p>
            <a:pPr marL="347345" indent="-347345">
              <a:buAutoNum type="arabicPeriod"/>
            </a:pPr>
            <a:endParaRPr lang="en-US" sz="1400">
              <a:solidFill>
                <a:srgbClr val="2C3E50"/>
              </a:solidFill>
              <a:latin typeface="Calibri"/>
              <a:ea typeface="Calibri"/>
              <a:cs typeface="Calibri"/>
            </a:endParaRPr>
          </a:p>
          <a:p>
            <a:pPr marL="347345" indent="-347345">
              <a:buAutoNum type="arabicPeriod"/>
            </a:pPr>
            <a:endParaRPr lang="en-US" sz="1400">
              <a:solidFill>
                <a:srgbClr val="2C3E50"/>
              </a:solidFill>
              <a:latin typeface="Calibri"/>
              <a:ea typeface="Calibri"/>
              <a:cs typeface="Calibri"/>
            </a:endParaRPr>
          </a:p>
        </p:txBody>
      </p:sp>
      <p:sp>
        <p:nvSpPr>
          <p:cNvPr id="2" name="Slide Number Placeholder 1">
            <a:extLst>
              <a:ext uri="{FF2B5EF4-FFF2-40B4-BE49-F238E27FC236}">
                <a16:creationId xmlns:a16="http://schemas.microsoft.com/office/drawing/2014/main" id="{1DCFAD14-1AAA-8CDA-A49B-523FD6C66F35}"/>
              </a:ext>
            </a:extLst>
          </p:cNvPr>
          <p:cNvSpPr>
            <a:spLocks noGrp="1"/>
          </p:cNvSpPr>
          <p:nvPr>
            <p:ph type="sldNum" sz="quarter" idx="10"/>
          </p:nvPr>
        </p:nvSpPr>
        <p:spPr/>
        <p:txBody>
          <a:bodyPr/>
          <a:lstStyle/>
          <a:p>
            <a:fld id="{48F63A3B-78C7-47BE-AE5E-E10140E04643}" type="slidenum">
              <a:rPr lang="en-US" smtClean="0"/>
              <a:pPr/>
              <a:t>19</a:t>
            </a:fld>
            <a:endParaRPr lang="en-US"/>
          </a:p>
        </p:txBody>
      </p:sp>
    </p:spTree>
    <p:extLst>
      <p:ext uri="{BB962C8B-B14F-4D97-AF65-F5344CB8AC3E}">
        <p14:creationId xmlns:p14="http://schemas.microsoft.com/office/powerpoint/2010/main" val="2498021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C79CC0-F2F5-4974-30DB-7CAA99861B8B}"/>
              </a:ext>
            </a:extLst>
          </p:cNvPr>
          <p:cNvSpPr>
            <a:spLocks noGrp="1"/>
          </p:cNvSpPr>
          <p:nvPr>
            <p:ph sz="half" idx="2"/>
          </p:nvPr>
        </p:nvSpPr>
        <p:spPr>
          <a:xfrm>
            <a:off x="531132" y="593677"/>
            <a:ext cx="11472065" cy="5670944"/>
          </a:xfrm>
        </p:spPr>
        <p:txBody>
          <a:bodyPr vert="horz" lIns="91440" tIns="0" rIns="91440" bIns="0" rtlCol="0" anchor="t">
            <a:normAutofit/>
          </a:bodyPr>
          <a:lstStyle/>
          <a:p>
            <a:r>
              <a:rPr lang="en-US" sz="1400">
                <a:solidFill>
                  <a:srgbClr val="2C3E50"/>
                </a:solidFill>
                <a:latin typeface="Calibri"/>
                <a:ea typeface="Calibri"/>
                <a:cs typeface="Calibri"/>
              </a:rPr>
              <a:t>Theempowerededucatoronline.com. (2025). Available at: https://www.theempowerededucatoronline.com/wp-content/uploads/2020/02/sarah-hart5-single-areas-1000x747-1.jpg [Accessed 9 Jan. 2025].</a:t>
            </a:r>
          </a:p>
          <a:p>
            <a:r>
              <a:rPr lang="en-US" sz="1400">
                <a:solidFill>
                  <a:srgbClr val="2C3E50"/>
                </a:solidFill>
                <a:latin typeface="Calibri"/>
                <a:ea typeface="Calibri"/>
                <a:cs typeface="Calibri"/>
              </a:rPr>
              <a:t>The Empowered Educator. (2020). </a:t>
            </a:r>
            <a:r>
              <a:rPr lang="en-US" sz="1400" i="1">
                <a:solidFill>
                  <a:srgbClr val="2C3E50"/>
                </a:solidFill>
                <a:latin typeface="Calibri"/>
                <a:ea typeface="Calibri"/>
                <a:cs typeface="Calibri"/>
              </a:rPr>
              <a:t>How to set up interesting indoor learning environments for children.</a:t>
            </a:r>
            <a:r>
              <a:rPr lang="en-US" sz="1400">
                <a:solidFill>
                  <a:srgbClr val="2C3E50"/>
                </a:solidFill>
                <a:latin typeface="Calibri"/>
                <a:ea typeface="Calibri"/>
                <a:cs typeface="Calibri"/>
              </a:rPr>
              <a:t> [online] Available at: </a:t>
            </a:r>
            <a:r>
              <a:rPr lang="en-US" sz="1400">
                <a:solidFill>
                  <a:srgbClr val="2C3E50"/>
                </a:solidFill>
                <a:latin typeface="Calibri"/>
                <a:ea typeface="Calibri"/>
                <a:cs typeface="Calibri"/>
                <a:hlinkClick r:id="rId2"/>
              </a:rPr>
              <a:t>https://www.theempowerededucatoronline.com/2020/03/interesting-indoor-learning-environments-for-children.html/</a:t>
            </a:r>
            <a:r>
              <a:rPr lang="en-US" sz="1400">
                <a:solidFill>
                  <a:srgbClr val="2C3E50"/>
                </a:solidFill>
                <a:latin typeface="Calibri"/>
                <a:ea typeface="Calibri"/>
                <a:cs typeface="Calibri"/>
              </a:rPr>
              <a:t>.</a:t>
            </a:r>
          </a:p>
          <a:p>
            <a:r>
              <a:rPr lang="en-US" sz="1400">
                <a:solidFill>
                  <a:srgbClr val="2C3E50"/>
                </a:solidFill>
                <a:latin typeface="Calibri"/>
                <a:ea typeface="Calibri"/>
                <a:cs typeface="Calibri"/>
              </a:rPr>
              <a:t>Mind (2019). </a:t>
            </a:r>
            <a:r>
              <a:rPr lang="en-US" sz="1400" i="1">
                <a:solidFill>
                  <a:srgbClr val="2C3E50"/>
                </a:solidFill>
                <a:latin typeface="Calibri"/>
                <a:ea typeface="Calibri"/>
                <a:cs typeface="Calibri"/>
              </a:rPr>
              <a:t>Local Minds | Mind, the mental health charity - help for mental health problems</a:t>
            </a:r>
            <a:r>
              <a:rPr lang="en-US" sz="1400">
                <a:solidFill>
                  <a:srgbClr val="2C3E50"/>
                </a:solidFill>
                <a:latin typeface="Calibri"/>
                <a:ea typeface="Calibri"/>
                <a:cs typeface="Calibri"/>
              </a:rPr>
              <a:t>. [online] Mind.org.uk. Available at: </a:t>
            </a:r>
            <a:r>
              <a:rPr lang="en-US" sz="1400">
                <a:solidFill>
                  <a:srgbClr val="2C3E50"/>
                </a:solidFill>
                <a:latin typeface="Calibri"/>
                <a:ea typeface="Calibri"/>
                <a:cs typeface="Calibri"/>
                <a:hlinkClick r:id="rId3"/>
              </a:rPr>
              <a:t>https://www.mind.org.uk/information-support/local-minds/</a:t>
            </a:r>
            <a:r>
              <a:rPr lang="en-US" sz="1400">
                <a:solidFill>
                  <a:srgbClr val="2C3E50"/>
                </a:solidFill>
                <a:latin typeface="Calibri"/>
                <a:ea typeface="Calibri"/>
                <a:cs typeface="Calibri"/>
              </a:rPr>
              <a:t>.</a:t>
            </a:r>
          </a:p>
          <a:p>
            <a:r>
              <a:rPr lang="en-US" sz="1400">
                <a:solidFill>
                  <a:srgbClr val="2C3E50"/>
                </a:solidFill>
                <a:latin typeface="Calibri"/>
                <a:ea typeface="Calibri"/>
                <a:cs typeface="Calibri"/>
              </a:rPr>
              <a:t>NHS Choices (2023). </a:t>
            </a:r>
            <a:r>
              <a:rPr lang="en-US" sz="1400" i="1">
                <a:solidFill>
                  <a:srgbClr val="2C3E50"/>
                </a:solidFill>
                <a:latin typeface="Calibri"/>
                <a:ea typeface="Calibri"/>
                <a:cs typeface="Calibri"/>
              </a:rPr>
              <a:t>Children and young people’s services</a:t>
            </a:r>
            <a:r>
              <a:rPr lang="en-US" sz="1400">
                <a:solidFill>
                  <a:srgbClr val="2C3E50"/>
                </a:solidFill>
                <a:latin typeface="Calibri"/>
                <a:ea typeface="Calibri"/>
                <a:cs typeface="Calibri"/>
              </a:rPr>
              <a:t>. [online] NHS. Available at: </a:t>
            </a:r>
            <a:r>
              <a:rPr lang="en-US" sz="1400">
                <a:solidFill>
                  <a:srgbClr val="2C3E50"/>
                </a:solidFill>
                <a:latin typeface="Calibri"/>
                <a:ea typeface="Calibri"/>
                <a:cs typeface="Calibri"/>
                <a:hlinkClick r:id="rId4"/>
              </a:rPr>
              <a:t>https://www.nhs.uk/conditions/social-care-and-support-guide/caring-for-children-and-young-people/children-and-young-peoples-services/</a:t>
            </a:r>
            <a:r>
              <a:rPr lang="en-US" sz="1400">
                <a:solidFill>
                  <a:srgbClr val="2C3E50"/>
                </a:solidFill>
                <a:latin typeface="Calibri"/>
                <a:ea typeface="Calibri"/>
                <a:cs typeface="Calibri"/>
              </a:rPr>
              <a:t>.</a:t>
            </a:r>
          </a:p>
          <a:p>
            <a:r>
              <a:rPr lang="en-US" sz="1400">
                <a:solidFill>
                  <a:srgbClr val="2C3E50"/>
                </a:solidFill>
                <a:latin typeface="Calibri"/>
                <a:ea typeface="Calibri"/>
                <a:cs typeface="Calibri"/>
              </a:rPr>
              <a:t>Care Learning. (2024). </a:t>
            </a:r>
            <a:r>
              <a:rPr lang="en-US" sz="1400" i="1">
                <a:solidFill>
                  <a:srgbClr val="2C3E50"/>
                </a:solidFill>
                <a:latin typeface="Calibri"/>
                <a:ea typeface="Calibri"/>
                <a:cs typeface="Calibri"/>
              </a:rPr>
              <a:t>1.1 Identify Reasons For Working In Partnership - Care Learning</a:t>
            </a:r>
            <a:r>
              <a:rPr lang="en-US" sz="1400">
                <a:solidFill>
                  <a:srgbClr val="2C3E50"/>
                </a:solidFill>
                <a:latin typeface="Calibri"/>
                <a:ea typeface="Calibri"/>
                <a:cs typeface="Calibri"/>
              </a:rPr>
              <a:t>. [online] Available at: </a:t>
            </a:r>
            <a:r>
              <a:rPr lang="en-US" sz="1400">
                <a:solidFill>
                  <a:srgbClr val="2C3E50"/>
                </a:solidFill>
                <a:latin typeface="Calibri"/>
                <a:ea typeface="Calibri"/>
                <a:cs typeface="Calibri"/>
                <a:hlinkClick r:id="rId5"/>
              </a:rPr>
              <a:t>https://carelearning.org.uk/qualifications/level-2-early-years/eyp-13/1-1-identify-reasons-for-working-in-partnership/</a:t>
            </a:r>
            <a:r>
              <a:rPr lang="en-US" sz="1400">
                <a:solidFill>
                  <a:srgbClr val="2C3E50"/>
                </a:solidFill>
                <a:latin typeface="Calibri"/>
                <a:ea typeface="Calibri"/>
                <a:cs typeface="Calibri"/>
              </a:rPr>
              <a:t>.</a:t>
            </a:r>
          </a:p>
          <a:p>
            <a:r>
              <a:rPr lang="en-US" sz="1400">
                <a:solidFill>
                  <a:srgbClr val="2C3E50"/>
                </a:solidFill>
                <a:latin typeface="Calibri"/>
                <a:ea typeface="Calibri"/>
                <a:cs typeface="Calibri"/>
              </a:rPr>
              <a:t>Owston, L., Jones, A. and Stanley, Y. (2024). </a:t>
            </a:r>
            <a:r>
              <a:rPr lang="en-US" sz="1400" i="1">
                <a:solidFill>
                  <a:srgbClr val="2C3E50"/>
                </a:solidFill>
                <a:latin typeface="Calibri"/>
                <a:ea typeface="Calibri"/>
                <a:cs typeface="Calibri"/>
              </a:rPr>
              <a:t>Maintaining quality early years provision in the face of workforce challenges – Ofsted: early years</a:t>
            </a:r>
            <a:r>
              <a:rPr lang="en-US" sz="1400">
                <a:solidFill>
                  <a:srgbClr val="2C3E50"/>
                </a:solidFill>
                <a:latin typeface="Calibri"/>
                <a:ea typeface="Calibri"/>
                <a:cs typeface="Calibri"/>
              </a:rPr>
              <a:t>. [online] earlyyears.blog.gov.uk. Available at: </a:t>
            </a:r>
            <a:r>
              <a:rPr lang="en-US" sz="1400">
                <a:solidFill>
                  <a:srgbClr val="2C3E50"/>
                </a:solidFill>
                <a:latin typeface="Calibri"/>
                <a:ea typeface="Calibri"/>
                <a:cs typeface="Calibri"/>
                <a:hlinkClick r:id="rId6"/>
              </a:rPr>
              <a:t>https://earlyyears.blog.gov.uk/2024/05/13/maintaining-quality-early-years-provision-in-the-face-of-workforce-challenges/</a:t>
            </a:r>
            <a:r>
              <a:rPr lang="en-US" sz="1400">
                <a:solidFill>
                  <a:srgbClr val="2C3E50"/>
                </a:solidFill>
                <a:latin typeface="Calibri"/>
                <a:ea typeface="Calibri"/>
                <a:cs typeface="Calibri"/>
              </a:rPr>
              <a:t>.</a:t>
            </a:r>
          </a:p>
          <a:p>
            <a:r>
              <a:rPr lang="en-US" sz="1400">
                <a:solidFill>
                  <a:srgbClr val="2C3E50"/>
                </a:solidFill>
                <a:latin typeface="Calibri"/>
                <a:ea typeface="Calibri"/>
                <a:cs typeface="Calibri"/>
              </a:rPr>
              <a:t>Bing. (2016). </a:t>
            </a:r>
            <a:r>
              <a:rPr lang="en-US" sz="1400" i="1">
                <a:solidFill>
                  <a:srgbClr val="2C3E50"/>
                </a:solidFill>
                <a:latin typeface="Calibri"/>
                <a:ea typeface="Calibri"/>
                <a:cs typeface="Calibri"/>
              </a:rPr>
              <a:t>The Importance Of A Professional Early Years Practitioner - Early Years ...</a:t>
            </a:r>
            <a:r>
              <a:rPr lang="en-US" sz="1400">
                <a:solidFill>
                  <a:srgbClr val="2C3E50"/>
                </a:solidFill>
                <a:latin typeface="Calibri"/>
                <a:ea typeface="Calibri"/>
                <a:cs typeface="Calibri"/>
              </a:rPr>
              <a:t> [online] Available at: https://sl.bing.net/il5yfn5B5hs [Accessed 14 Jan. 2025].</a:t>
            </a:r>
          </a:p>
          <a:p>
            <a:r>
              <a:rPr lang="en-US" sz="1400">
                <a:solidFill>
                  <a:srgbClr val="2C3E50"/>
                </a:solidFill>
                <a:latin typeface="Calibri"/>
                <a:ea typeface="Calibri"/>
                <a:cs typeface="Calibri"/>
              </a:rPr>
              <a:t>Bing. (2025). </a:t>
            </a:r>
            <a:r>
              <a:rPr lang="en-US" sz="1400" i="1">
                <a:solidFill>
                  <a:srgbClr val="2C3E50"/>
                </a:solidFill>
                <a:latin typeface="Calibri"/>
                <a:ea typeface="Calibri"/>
                <a:cs typeface="Calibri"/>
              </a:rPr>
              <a:t>Centre for Community Child Health : Strong Foundations: Getting it ...</a:t>
            </a:r>
            <a:r>
              <a:rPr lang="en-US" sz="1400">
                <a:solidFill>
                  <a:srgbClr val="2C3E50"/>
                </a:solidFill>
                <a:latin typeface="Calibri"/>
                <a:ea typeface="Calibri"/>
                <a:cs typeface="Calibri"/>
              </a:rPr>
              <a:t> [online] Available at: https://sl.bing.net/eTI0guCVRam [Accessed 14 Jan. 2025].</a:t>
            </a:r>
          </a:p>
        </p:txBody>
      </p:sp>
      <p:sp>
        <p:nvSpPr>
          <p:cNvPr id="5" name="Slide Number Placeholder 4">
            <a:extLst>
              <a:ext uri="{FF2B5EF4-FFF2-40B4-BE49-F238E27FC236}">
                <a16:creationId xmlns:a16="http://schemas.microsoft.com/office/drawing/2014/main" id="{8B7CFEF3-EE33-9C6C-9CBC-9BEBB0C9CBCA}"/>
              </a:ext>
            </a:extLst>
          </p:cNvPr>
          <p:cNvSpPr>
            <a:spLocks noGrp="1"/>
          </p:cNvSpPr>
          <p:nvPr>
            <p:ph type="sldNum" sz="quarter" idx="10"/>
          </p:nvPr>
        </p:nvSpPr>
        <p:spPr/>
        <p:txBody>
          <a:bodyPr/>
          <a:lstStyle/>
          <a:p>
            <a:fld id="{48F63A3B-78C7-47BE-AE5E-E10140E04643}" type="slidenum">
              <a:rPr lang="en-US" smtClean="0"/>
              <a:pPr/>
              <a:t>20</a:t>
            </a:fld>
            <a:endParaRPr lang="en-US"/>
          </a:p>
        </p:txBody>
      </p:sp>
    </p:spTree>
    <p:extLst>
      <p:ext uri="{BB962C8B-B14F-4D97-AF65-F5344CB8AC3E}">
        <p14:creationId xmlns:p14="http://schemas.microsoft.com/office/powerpoint/2010/main" val="17222830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8B4F1-69B6-0FBB-1ED4-5070DE07D31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B48B681-C1EE-0BC8-5320-6B432B19F2FD}"/>
              </a:ext>
            </a:extLst>
          </p:cNvPr>
          <p:cNvSpPr>
            <a:spLocks noGrp="1"/>
          </p:cNvSpPr>
          <p:nvPr>
            <p:ph sz="half" idx="2"/>
          </p:nvPr>
        </p:nvSpPr>
        <p:spPr/>
        <p:txBody>
          <a:bodyPr/>
          <a:lstStyle/>
          <a:p>
            <a:endParaRPr lang="en-US"/>
          </a:p>
        </p:txBody>
      </p:sp>
      <p:sp>
        <p:nvSpPr>
          <p:cNvPr id="4" name="Content Placeholder 3">
            <a:extLst>
              <a:ext uri="{FF2B5EF4-FFF2-40B4-BE49-F238E27FC236}">
                <a16:creationId xmlns:a16="http://schemas.microsoft.com/office/drawing/2014/main" id="{EB6B3F34-D75D-B2BA-8813-74D30EDCFDC7}"/>
              </a:ext>
            </a:extLst>
          </p:cNvPr>
          <p:cNvSpPr>
            <a:spLocks noGrp="1"/>
          </p:cNvSpPr>
          <p:nvPr>
            <p:ph sz="half" idx="15"/>
          </p:nvPr>
        </p:nvSpPr>
        <p:spPr/>
        <p:txBody>
          <a:bodyPr/>
          <a:lstStyle/>
          <a:p>
            <a:endParaRPr lang="en-US"/>
          </a:p>
        </p:txBody>
      </p:sp>
      <p:sp>
        <p:nvSpPr>
          <p:cNvPr id="5" name="Slide Number Placeholder 4">
            <a:extLst>
              <a:ext uri="{FF2B5EF4-FFF2-40B4-BE49-F238E27FC236}">
                <a16:creationId xmlns:a16="http://schemas.microsoft.com/office/drawing/2014/main" id="{CDD4F112-2677-6DCB-6875-FFFE71536C12}"/>
              </a:ext>
            </a:extLst>
          </p:cNvPr>
          <p:cNvSpPr>
            <a:spLocks noGrp="1"/>
          </p:cNvSpPr>
          <p:nvPr>
            <p:ph type="sldNum" sz="quarter" idx="10"/>
          </p:nvPr>
        </p:nvSpPr>
        <p:spPr/>
        <p:txBody>
          <a:bodyPr/>
          <a:lstStyle/>
          <a:p>
            <a:fld id="{48F63A3B-78C7-47BE-AE5E-E10140E04643}" type="slidenum">
              <a:rPr lang="en-US" smtClean="0"/>
              <a:pPr/>
              <a:t>21</a:t>
            </a:fld>
            <a:endParaRPr lang="en-US"/>
          </a:p>
        </p:txBody>
      </p:sp>
    </p:spTree>
    <p:extLst>
      <p:ext uri="{BB962C8B-B14F-4D97-AF65-F5344CB8AC3E}">
        <p14:creationId xmlns:p14="http://schemas.microsoft.com/office/powerpoint/2010/main" val="4129417959"/>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FA76D1-3C6D-40BC-A42D-496B6EDE8B8C}">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E99543C-82E8-4821-93BD-5A60BEB423E2}">
  <ds:schemaRefs>
    <ds:schemaRef ds:uri="http://schemas.microsoft.com/sharepoint/v3/contenttype/forms"/>
  </ds:schemaRefs>
</ds:datastoreItem>
</file>

<file path=customXml/itemProps3.xml><?xml version="1.0" encoding="utf-8"?>
<ds:datastoreItem xmlns:ds="http://schemas.openxmlformats.org/officeDocument/2006/customXml" ds:itemID="{5D7B7F6F-2C08-4296-B7AB-C2C3F421924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21</Slides>
  <Notes>12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VeniceBeachVTI</vt:lpstr>
      <vt:lpstr>The First 1000 Days  ECEY4005</vt:lpstr>
      <vt:lpstr>contents</vt:lpstr>
      <vt:lpstr>PowerPoint Presentation</vt:lpstr>
      <vt:lpstr>PowerPoint Presentation</vt:lpstr>
      <vt:lpstr>What is exceptional care</vt:lpstr>
      <vt:lpstr>EFFECTIVE PEDAGOGY</vt:lpstr>
      <vt:lpstr>Learning EnviroNments</vt:lpstr>
      <vt:lpstr>PowerPoint Presentation</vt:lpstr>
      <vt:lpstr>Professional Partnerships</vt:lpstr>
      <vt:lpstr>The role of a practitioner supporting families</vt:lpstr>
      <vt:lpstr>The role of a practitioner supporting children.</vt:lpstr>
      <vt:lpstr>Effective partnership</vt:lpstr>
      <vt:lpstr>Maternal factors that can impact a child's development</vt:lpstr>
      <vt:lpstr>Maternal factors that can affect a child's development</vt:lpstr>
      <vt:lpstr>Challenges early years</vt:lpstr>
      <vt:lpstr>activities</vt:lpstr>
      <vt:lpstr>Fireworks Activity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revision>1</cp:revision>
  <dcterms:created xsi:type="dcterms:W3CDTF">2024-12-03T13:06:11Z</dcterms:created>
  <dcterms:modified xsi:type="dcterms:W3CDTF">2025-01-14T13:03:53Z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