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theme/theme3.xml" ContentType="application/vnd.openxmlformats-officedocument.theme+xml"/>
  <Override PartName="/ppt/slideLayouts/slideLayout12.xml" ContentType="application/vnd.openxmlformats-officedocument.presentationml.slideLayout+xml"/>
  <Override PartName="/ppt/theme/theme4.xml" ContentType="application/vnd.openxmlformats-officedocument.theme+xml"/>
  <Override PartName="/ppt/slideLayouts/slideLayout13.xml" ContentType="application/vnd.openxmlformats-officedocument.presentationml.slideLayout+xml"/>
  <Override PartName="/ppt/theme/theme5.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6.xml" ContentType="application/vnd.openxmlformats-officedocument.theme+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theme/theme8.xml" ContentType="application/vnd.openxmlformats-officedocument.theme+xml"/>
  <Override PartName="/ppt/slideLayouts/slideLayout18.xml" ContentType="application/vnd.openxmlformats-officedocument.presentationml.slideLayout+xml"/>
  <Override PartName="/ppt/theme/theme9.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1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1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5.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16.xml" ContentType="application/vnd.openxmlformats-officedocument.theme+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17.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theme/theme18.xml" ContentType="application/vnd.openxmlformats-officedocument.theme+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93" r:id="rId1"/>
    <p:sldMasterId id="2147484803" r:id="rId2"/>
    <p:sldMasterId id="2147484805" r:id="rId3"/>
    <p:sldMasterId id="2147484807" r:id="rId4"/>
    <p:sldMasterId id="2147484809" r:id="rId5"/>
    <p:sldMasterId id="2147484811" r:id="rId6"/>
    <p:sldMasterId id="2147484814" r:id="rId7"/>
    <p:sldMasterId id="2147484816" r:id="rId8"/>
    <p:sldMasterId id="2147484818" r:id="rId9"/>
    <p:sldMasterId id="2147484820" r:id="rId10"/>
    <p:sldMasterId id="2147484832" r:id="rId11"/>
    <p:sldMasterId id="2147484837" r:id="rId12"/>
    <p:sldMasterId id="2147484841" r:id="rId13"/>
    <p:sldMasterId id="2147484845" r:id="rId14"/>
    <p:sldMasterId id="2147484857" r:id="rId15"/>
    <p:sldMasterId id="2147484869" r:id="rId16"/>
    <p:sldMasterId id="2147485120" r:id="rId17"/>
    <p:sldMasterId id="2147485146" r:id="rId18"/>
    <p:sldMasterId id="2147485158" r:id="rId19"/>
  </p:sldMasterIdLst>
  <p:notesMasterIdLst>
    <p:notesMasterId r:id="rId62"/>
  </p:notesMasterIdLst>
  <p:handoutMasterIdLst>
    <p:handoutMasterId r:id="rId63"/>
  </p:handoutMasterIdLst>
  <p:sldIdLst>
    <p:sldId id="301" r:id="rId20"/>
    <p:sldId id="278" r:id="rId21"/>
    <p:sldId id="377" r:id="rId22"/>
    <p:sldId id="429" r:id="rId23"/>
    <p:sldId id="378" r:id="rId24"/>
    <p:sldId id="430" r:id="rId25"/>
    <p:sldId id="310" r:id="rId26"/>
    <p:sldId id="365" r:id="rId27"/>
    <p:sldId id="372" r:id="rId28"/>
    <p:sldId id="382" r:id="rId29"/>
    <p:sldId id="387" r:id="rId30"/>
    <p:sldId id="422" r:id="rId31"/>
    <p:sldId id="426" r:id="rId32"/>
    <p:sldId id="424" r:id="rId33"/>
    <p:sldId id="358" r:id="rId34"/>
    <p:sldId id="427" r:id="rId35"/>
    <p:sldId id="277" r:id="rId36"/>
    <p:sldId id="389" r:id="rId37"/>
    <p:sldId id="432" r:id="rId38"/>
    <p:sldId id="388" r:id="rId39"/>
    <p:sldId id="418" r:id="rId40"/>
    <p:sldId id="381" r:id="rId41"/>
    <p:sldId id="390" r:id="rId42"/>
    <p:sldId id="405" r:id="rId43"/>
    <p:sldId id="391" r:id="rId44"/>
    <p:sldId id="392" r:id="rId45"/>
    <p:sldId id="393" r:id="rId46"/>
    <p:sldId id="394" r:id="rId47"/>
    <p:sldId id="395" r:id="rId48"/>
    <p:sldId id="396" r:id="rId49"/>
    <p:sldId id="397" r:id="rId50"/>
    <p:sldId id="398" r:id="rId51"/>
    <p:sldId id="399" r:id="rId52"/>
    <p:sldId id="400" r:id="rId53"/>
    <p:sldId id="401" r:id="rId54"/>
    <p:sldId id="402" r:id="rId55"/>
    <p:sldId id="406" r:id="rId56"/>
    <p:sldId id="407" r:id="rId57"/>
    <p:sldId id="363" r:id="rId58"/>
    <p:sldId id="404" r:id="rId59"/>
    <p:sldId id="425" r:id="rId60"/>
    <p:sldId id="431" r:id="rId61"/>
  </p:sldIdLst>
  <p:sldSz cx="12192000" cy="6858000"/>
  <p:notesSz cx="6724650" cy="9774238"/>
  <p:defaultTextStyle>
    <a:defPPr>
      <a:defRPr lang="en-US"/>
    </a:defPPr>
    <a:lvl1pPr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AA0D60-AB84-4AA2-BC7F-C7AAF7220C15}" v="5" dt="2022-10-17T14:31:21.3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9" autoAdjust="0"/>
    <p:restoredTop sz="94709" autoAdjust="0"/>
  </p:normalViewPr>
  <p:slideViewPr>
    <p:cSldViewPr>
      <p:cViewPr varScale="1">
        <p:scale>
          <a:sx n="25" d="100"/>
          <a:sy n="25" d="100"/>
        </p:scale>
        <p:origin x="240" y="48"/>
      </p:cViewPr>
      <p:guideLst>
        <p:guide orient="horz" pos="2160"/>
        <p:guide pos="3840"/>
      </p:guideLst>
    </p:cSldViewPr>
  </p:slideViewPr>
  <p:notesTextViewPr>
    <p:cViewPr>
      <p:scale>
        <a:sx n="100" d="100"/>
        <a:sy n="100" d="100"/>
      </p:scale>
      <p:origin x="0" y="0"/>
    </p:cViewPr>
  </p:notesTextViewPr>
  <p:sorterViewPr>
    <p:cViewPr varScale="1">
      <p:scale>
        <a:sx n="1" d="1"/>
        <a:sy n="1" d="1"/>
      </p:scale>
      <p:origin x="0" y="-554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42" Type="http://schemas.openxmlformats.org/officeDocument/2006/relationships/slide" Target="slides/slide23.xml"/><Relationship Id="rId47" Type="http://schemas.openxmlformats.org/officeDocument/2006/relationships/slide" Target="slides/slide28.xml"/><Relationship Id="rId63" Type="http://schemas.openxmlformats.org/officeDocument/2006/relationships/handoutMaster" Target="handoutMasters/handoutMaster1.xml"/><Relationship Id="rId68"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openxmlformats.org/officeDocument/2006/relationships/theme" Target="theme/theme1.xml"/><Relationship Id="rId5" Type="http://schemas.openxmlformats.org/officeDocument/2006/relationships/slideMaster" Target="slideMasters/slideMaster5.xml"/><Relationship Id="rId61" Type="http://schemas.openxmlformats.org/officeDocument/2006/relationships/slide" Target="slides/slide42.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Master" Target="slideMasters/slideMaster8.xml"/><Relationship Id="rId51" Type="http://schemas.openxmlformats.org/officeDocument/2006/relationships/slide" Target="slides/slide32.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tableStyles" Target="tableStyles.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10.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20.xml"/><Relationship Id="rId34" Type="http://schemas.openxmlformats.org/officeDocument/2006/relationships/slide" Target="slides/slide15.xml"/><Relationship Id="rId50" Type="http://schemas.openxmlformats.org/officeDocument/2006/relationships/slide" Target="slides/slide31.xml"/><Relationship Id="rId55" Type="http://schemas.openxmlformats.org/officeDocument/2006/relationships/slide" Target="slides/slide3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yn Griffiths" userId="6b5e4e47-af3a-4366-99d1-d662053274cd" providerId="ADAL" clId="{FCAA0D60-AB84-4AA2-BC7F-C7AAF7220C15}"/>
    <pc:docChg chg="modSld">
      <pc:chgData name="Robyn Griffiths" userId="6b5e4e47-af3a-4366-99d1-d662053274cd" providerId="ADAL" clId="{FCAA0D60-AB84-4AA2-BC7F-C7AAF7220C15}" dt="2022-10-17T14:31:21.321" v="4" actId="1076"/>
      <pc:docMkLst>
        <pc:docMk/>
      </pc:docMkLst>
      <pc:sldChg chg="modSp">
        <pc:chgData name="Robyn Griffiths" userId="6b5e4e47-af3a-4366-99d1-d662053274cd" providerId="ADAL" clId="{FCAA0D60-AB84-4AA2-BC7F-C7AAF7220C15}" dt="2022-10-17T14:31:21.321" v="4" actId="1076"/>
        <pc:sldMkLst>
          <pc:docMk/>
          <pc:sldMk cId="0" sldId="301"/>
        </pc:sldMkLst>
        <pc:picChg chg="mod">
          <ac:chgData name="Robyn Griffiths" userId="6b5e4e47-af3a-4366-99d1-d662053274cd" providerId="ADAL" clId="{FCAA0D60-AB84-4AA2-BC7F-C7AAF7220C15}" dt="2022-10-17T14:31:21.321" v="4" actId="1076"/>
          <ac:picMkLst>
            <pc:docMk/>
            <pc:sldMk cId="0" sldId="301"/>
            <ac:picMk id="91138" creationId="{47D2F2F4-E3CB-07D4-940A-0AC59BAD0141}"/>
          </ac:picMkLst>
        </pc:picChg>
      </pc:sldChg>
      <pc:sldChg chg="modSp">
        <pc:chgData name="Robyn Griffiths" userId="6b5e4e47-af3a-4366-99d1-d662053274cd" providerId="ADAL" clId="{FCAA0D60-AB84-4AA2-BC7F-C7AAF7220C15}" dt="2022-10-17T12:44:57.457" v="3" actId="1076"/>
        <pc:sldMkLst>
          <pc:docMk/>
          <pc:sldMk cId="0" sldId="430"/>
        </pc:sldMkLst>
        <pc:picChg chg="mod">
          <ac:chgData name="Robyn Griffiths" userId="6b5e4e47-af3a-4366-99d1-d662053274cd" providerId="ADAL" clId="{FCAA0D60-AB84-4AA2-BC7F-C7AAF7220C15}" dt="2022-10-17T12:44:57.457" v="3" actId="1076"/>
          <ac:picMkLst>
            <pc:docMk/>
            <pc:sldMk cId="0" sldId="430"/>
            <ac:picMk id="98306" creationId="{0DF8BC33-AB6E-AEE9-CA6C-105F8D7DAC1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450" name="Rectangle 2">
            <a:extLst>
              <a:ext uri="{FF2B5EF4-FFF2-40B4-BE49-F238E27FC236}">
                <a16:creationId xmlns:a16="http://schemas.microsoft.com/office/drawing/2014/main" id="{65FABED0-40C7-AF61-6FAB-CF7A3B6CB86A}"/>
              </a:ext>
            </a:extLst>
          </p:cNvPr>
          <p:cNvSpPr>
            <a:spLocks noGrp="1" noChangeArrowheads="1"/>
          </p:cNvSpPr>
          <p:nvPr>
            <p:ph type="hdr" sz="quarter"/>
          </p:nvPr>
        </p:nvSpPr>
        <p:spPr bwMode="auto">
          <a:xfrm>
            <a:off x="0" y="0"/>
            <a:ext cx="2914650" cy="488950"/>
          </a:xfrm>
          <a:prstGeom prst="rect">
            <a:avLst/>
          </a:prstGeom>
          <a:noFill/>
          <a:ln w="9525">
            <a:noFill/>
            <a:miter lim="800000"/>
            <a:headEnd/>
            <a:tailEnd/>
          </a:ln>
          <a:effectLst/>
        </p:spPr>
        <p:txBody>
          <a:bodyPr vert="horz" wrap="square" lIns="90184" tIns="45091" rIns="90184" bIns="45091" numCol="1" anchor="t" anchorCtr="0" compatLnSpc="1">
            <a:prstTxWarp prst="textNoShape">
              <a:avLst/>
            </a:prstTxWarp>
          </a:bodyPr>
          <a:lstStyle>
            <a:lvl1pPr eaLnBrk="0" fontAlgn="auto" hangingPunct="0">
              <a:spcBef>
                <a:spcPts val="0"/>
              </a:spcBef>
              <a:spcAft>
                <a:spcPts val="0"/>
              </a:spcAft>
              <a:defRPr sz="1200" b="0" dirty="0">
                <a:latin typeface="Raleway" pitchFamily="2" charset="0"/>
              </a:defRPr>
            </a:lvl1pPr>
          </a:lstStyle>
          <a:p>
            <a:pPr>
              <a:defRPr/>
            </a:pPr>
            <a:endParaRPr lang="en-GB"/>
          </a:p>
        </p:txBody>
      </p:sp>
      <p:sp>
        <p:nvSpPr>
          <p:cNvPr id="104451" name="Rectangle 3">
            <a:extLst>
              <a:ext uri="{FF2B5EF4-FFF2-40B4-BE49-F238E27FC236}">
                <a16:creationId xmlns:a16="http://schemas.microsoft.com/office/drawing/2014/main" id="{69B6237B-6420-F951-2F89-FA5EDF3023E1}"/>
              </a:ext>
            </a:extLst>
          </p:cNvPr>
          <p:cNvSpPr>
            <a:spLocks noGrp="1" noChangeArrowheads="1"/>
          </p:cNvSpPr>
          <p:nvPr>
            <p:ph type="dt" sz="quarter" idx="1"/>
          </p:nvPr>
        </p:nvSpPr>
        <p:spPr bwMode="auto">
          <a:xfrm>
            <a:off x="3808413" y="0"/>
            <a:ext cx="2914650" cy="488950"/>
          </a:xfrm>
          <a:prstGeom prst="rect">
            <a:avLst/>
          </a:prstGeom>
          <a:noFill/>
          <a:ln w="9525">
            <a:noFill/>
            <a:miter lim="800000"/>
            <a:headEnd/>
            <a:tailEnd/>
          </a:ln>
          <a:effectLst/>
        </p:spPr>
        <p:txBody>
          <a:bodyPr vert="horz" wrap="square" lIns="90184" tIns="45091" rIns="90184" bIns="45091" numCol="1" anchor="t" anchorCtr="0" compatLnSpc="1">
            <a:prstTxWarp prst="textNoShape">
              <a:avLst/>
            </a:prstTxWarp>
          </a:bodyPr>
          <a:lstStyle>
            <a:lvl1pPr algn="r" eaLnBrk="0" fontAlgn="auto" hangingPunct="0">
              <a:spcBef>
                <a:spcPts val="0"/>
              </a:spcBef>
              <a:spcAft>
                <a:spcPts val="0"/>
              </a:spcAft>
              <a:defRPr sz="1200" b="0">
                <a:latin typeface="Raleway" pitchFamily="2" charset="0"/>
              </a:defRPr>
            </a:lvl1pPr>
          </a:lstStyle>
          <a:p>
            <a:pPr>
              <a:defRPr/>
            </a:pPr>
            <a:fld id="{21696FF6-A6C1-4433-96D7-483D8DE84E01}" type="datetimeFigureOut">
              <a:rPr lang="en-GB"/>
              <a:pPr>
                <a:defRPr/>
              </a:pPr>
              <a:t>17/10/2022</a:t>
            </a:fld>
            <a:endParaRPr lang="en-GB" dirty="0"/>
          </a:p>
        </p:txBody>
      </p:sp>
      <p:sp>
        <p:nvSpPr>
          <p:cNvPr id="104452" name="Rectangle 4">
            <a:extLst>
              <a:ext uri="{FF2B5EF4-FFF2-40B4-BE49-F238E27FC236}">
                <a16:creationId xmlns:a16="http://schemas.microsoft.com/office/drawing/2014/main" id="{E23CE084-E0A4-51DA-A668-6E6934E19E0F}"/>
              </a:ext>
            </a:extLst>
          </p:cNvPr>
          <p:cNvSpPr>
            <a:spLocks noGrp="1" noChangeArrowheads="1"/>
          </p:cNvSpPr>
          <p:nvPr>
            <p:ph type="ftr" sz="quarter" idx="2"/>
          </p:nvPr>
        </p:nvSpPr>
        <p:spPr bwMode="auto">
          <a:xfrm>
            <a:off x="0" y="9283700"/>
            <a:ext cx="2914650" cy="488950"/>
          </a:xfrm>
          <a:prstGeom prst="rect">
            <a:avLst/>
          </a:prstGeom>
          <a:noFill/>
          <a:ln w="9525">
            <a:noFill/>
            <a:miter lim="800000"/>
            <a:headEnd/>
            <a:tailEnd/>
          </a:ln>
          <a:effectLst/>
        </p:spPr>
        <p:txBody>
          <a:bodyPr vert="horz" wrap="square" lIns="90184" tIns="45091" rIns="90184" bIns="45091" numCol="1" anchor="b" anchorCtr="0" compatLnSpc="1">
            <a:prstTxWarp prst="textNoShape">
              <a:avLst/>
            </a:prstTxWarp>
          </a:bodyPr>
          <a:lstStyle>
            <a:lvl1pPr eaLnBrk="0" fontAlgn="auto" hangingPunct="0">
              <a:spcBef>
                <a:spcPts val="0"/>
              </a:spcBef>
              <a:spcAft>
                <a:spcPts val="0"/>
              </a:spcAft>
              <a:defRPr sz="1200" b="0" dirty="0">
                <a:latin typeface="Raleway" pitchFamily="2" charset="0"/>
              </a:defRPr>
            </a:lvl1pPr>
          </a:lstStyle>
          <a:p>
            <a:pPr>
              <a:defRPr/>
            </a:pPr>
            <a:endParaRPr lang="en-GB"/>
          </a:p>
        </p:txBody>
      </p:sp>
      <p:sp>
        <p:nvSpPr>
          <p:cNvPr id="104453" name="Rectangle 5">
            <a:extLst>
              <a:ext uri="{FF2B5EF4-FFF2-40B4-BE49-F238E27FC236}">
                <a16:creationId xmlns:a16="http://schemas.microsoft.com/office/drawing/2014/main" id="{C7F158EE-1C60-4664-CA43-823297A72264}"/>
              </a:ext>
            </a:extLst>
          </p:cNvPr>
          <p:cNvSpPr>
            <a:spLocks noGrp="1" noChangeArrowheads="1"/>
          </p:cNvSpPr>
          <p:nvPr>
            <p:ph type="sldNum" sz="quarter" idx="3"/>
          </p:nvPr>
        </p:nvSpPr>
        <p:spPr bwMode="auto">
          <a:xfrm>
            <a:off x="3808413" y="9283700"/>
            <a:ext cx="2914650" cy="488950"/>
          </a:xfrm>
          <a:prstGeom prst="rect">
            <a:avLst/>
          </a:prstGeom>
          <a:noFill/>
          <a:ln w="9525">
            <a:noFill/>
            <a:miter lim="800000"/>
            <a:headEnd/>
            <a:tailEnd/>
          </a:ln>
          <a:effectLst/>
        </p:spPr>
        <p:txBody>
          <a:bodyPr vert="horz" wrap="square" lIns="90184" tIns="45091" rIns="90184" bIns="45091" numCol="1" anchor="b" anchorCtr="0" compatLnSpc="1">
            <a:prstTxWarp prst="textNoShape">
              <a:avLst/>
            </a:prstTxWarp>
          </a:bodyPr>
          <a:lstStyle>
            <a:lvl1pPr algn="r" eaLnBrk="1" fontAlgn="auto" hangingPunct="1">
              <a:spcBef>
                <a:spcPts val="0"/>
              </a:spcBef>
              <a:spcAft>
                <a:spcPts val="0"/>
              </a:spcAft>
              <a:defRPr sz="1200" b="0">
                <a:latin typeface="Raleway" pitchFamily="2" charset="0"/>
              </a:defRPr>
            </a:lvl1pPr>
          </a:lstStyle>
          <a:p>
            <a:pPr>
              <a:defRPr/>
            </a:pPr>
            <a:fld id="{F74F4431-C527-43C1-802D-E88FCADC976B}"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3289E51-5FE5-42B3-55D8-8202E66D10C8}"/>
              </a:ext>
            </a:extLst>
          </p:cNvPr>
          <p:cNvSpPr>
            <a:spLocks noGrp="1"/>
          </p:cNvSpPr>
          <p:nvPr>
            <p:ph type="hdr" sz="quarter"/>
          </p:nvPr>
        </p:nvSpPr>
        <p:spPr>
          <a:xfrm>
            <a:off x="0" y="0"/>
            <a:ext cx="2914650" cy="488950"/>
          </a:xfrm>
          <a:prstGeom prst="rect">
            <a:avLst/>
          </a:prstGeom>
        </p:spPr>
        <p:txBody>
          <a:bodyPr vert="horz" lIns="90184" tIns="45091" rIns="90184" bIns="45091" rtlCol="0"/>
          <a:lstStyle>
            <a:lvl1pPr algn="l" eaLnBrk="1" fontAlgn="auto" hangingPunct="1">
              <a:spcBef>
                <a:spcPts val="0"/>
              </a:spcBef>
              <a:spcAft>
                <a:spcPts val="0"/>
              </a:spcAft>
              <a:defRPr sz="1200" b="0" dirty="0">
                <a:latin typeface="Raleway" pitchFamily="2" charset="0"/>
              </a:defRPr>
            </a:lvl1pPr>
          </a:lstStyle>
          <a:p>
            <a:pPr>
              <a:defRPr/>
            </a:pPr>
            <a:endParaRPr lang="en-GB"/>
          </a:p>
        </p:txBody>
      </p:sp>
      <p:sp>
        <p:nvSpPr>
          <p:cNvPr id="3" name="Date Placeholder 2">
            <a:extLst>
              <a:ext uri="{FF2B5EF4-FFF2-40B4-BE49-F238E27FC236}">
                <a16:creationId xmlns:a16="http://schemas.microsoft.com/office/drawing/2014/main" id="{72595B24-EFAC-FE32-528A-066844B43372}"/>
              </a:ext>
            </a:extLst>
          </p:cNvPr>
          <p:cNvSpPr>
            <a:spLocks noGrp="1"/>
          </p:cNvSpPr>
          <p:nvPr>
            <p:ph type="dt" idx="1"/>
          </p:nvPr>
        </p:nvSpPr>
        <p:spPr>
          <a:xfrm>
            <a:off x="3808413" y="0"/>
            <a:ext cx="2914650" cy="488950"/>
          </a:xfrm>
          <a:prstGeom prst="rect">
            <a:avLst/>
          </a:prstGeom>
        </p:spPr>
        <p:txBody>
          <a:bodyPr vert="horz" lIns="90184" tIns="45091" rIns="90184" bIns="45091" rtlCol="0"/>
          <a:lstStyle>
            <a:lvl1pPr algn="r" eaLnBrk="1" fontAlgn="auto" hangingPunct="1">
              <a:spcBef>
                <a:spcPts val="0"/>
              </a:spcBef>
              <a:spcAft>
                <a:spcPts val="0"/>
              </a:spcAft>
              <a:defRPr sz="1200" b="0" smtClean="0">
                <a:latin typeface="Raleway" pitchFamily="2" charset="0"/>
              </a:defRPr>
            </a:lvl1pPr>
          </a:lstStyle>
          <a:p>
            <a:pPr>
              <a:defRPr/>
            </a:pPr>
            <a:fld id="{DD85DE9F-6383-473D-81A5-F109CBBD3ADE}" type="datetimeFigureOut">
              <a:rPr lang="en-US"/>
              <a:pPr>
                <a:defRPr/>
              </a:pPr>
              <a:t>10/17/2022</a:t>
            </a:fld>
            <a:endParaRPr lang="en-GB" dirty="0"/>
          </a:p>
        </p:txBody>
      </p:sp>
      <p:sp>
        <p:nvSpPr>
          <p:cNvPr id="4" name="Slide Image Placeholder 3">
            <a:extLst>
              <a:ext uri="{FF2B5EF4-FFF2-40B4-BE49-F238E27FC236}">
                <a16:creationId xmlns:a16="http://schemas.microsoft.com/office/drawing/2014/main" id="{0E8BAC97-5D62-1D4F-155A-C4AB94811074}"/>
              </a:ext>
            </a:extLst>
          </p:cNvPr>
          <p:cNvSpPr>
            <a:spLocks noGrp="1" noRot="1" noChangeAspect="1"/>
          </p:cNvSpPr>
          <p:nvPr>
            <p:ph type="sldImg" idx="2"/>
          </p:nvPr>
        </p:nvSpPr>
        <p:spPr>
          <a:xfrm>
            <a:off x="104775" y="733425"/>
            <a:ext cx="6515100" cy="3665538"/>
          </a:xfrm>
          <a:prstGeom prst="rect">
            <a:avLst/>
          </a:prstGeom>
          <a:noFill/>
          <a:ln w="12700">
            <a:solidFill>
              <a:prstClr val="black"/>
            </a:solidFill>
          </a:ln>
        </p:spPr>
        <p:txBody>
          <a:bodyPr vert="horz" lIns="90184" tIns="45091" rIns="90184" bIns="45091" rtlCol="0" anchor="ctr"/>
          <a:lstStyle/>
          <a:p>
            <a:pPr lvl="0"/>
            <a:endParaRPr lang="en-GB" noProof="0" dirty="0"/>
          </a:p>
        </p:txBody>
      </p:sp>
      <p:sp>
        <p:nvSpPr>
          <p:cNvPr id="5" name="Notes Placeholder 4">
            <a:extLst>
              <a:ext uri="{FF2B5EF4-FFF2-40B4-BE49-F238E27FC236}">
                <a16:creationId xmlns:a16="http://schemas.microsoft.com/office/drawing/2014/main" id="{5F92BB8C-4C47-85F8-0055-D9C718DDA43F}"/>
              </a:ext>
            </a:extLst>
          </p:cNvPr>
          <p:cNvSpPr>
            <a:spLocks noGrp="1"/>
          </p:cNvSpPr>
          <p:nvPr>
            <p:ph type="body" sz="quarter" idx="3"/>
          </p:nvPr>
        </p:nvSpPr>
        <p:spPr>
          <a:xfrm>
            <a:off x="671513" y="4641850"/>
            <a:ext cx="5381625" cy="4398963"/>
          </a:xfrm>
          <a:prstGeom prst="rect">
            <a:avLst/>
          </a:prstGeom>
        </p:spPr>
        <p:txBody>
          <a:bodyPr vert="horz" lIns="90184" tIns="45091" rIns="90184" bIns="45091"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endParaRPr lang="en-GB" noProof="0" dirty="0"/>
          </a:p>
        </p:txBody>
      </p:sp>
      <p:sp>
        <p:nvSpPr>
          <p:cNvPr id="6" name="Footer Placeholder 5">
            <a:extLst>
              <a:ext uri="{FF2B5EF4-FFF2-40B4-BE49-F238E27FC236}">
                <a16:creationId xmlns:a16="http://schemas.microsoft.com/office/drawing/2014/main" id="{B26E49BD-CA06-766F-7F4C-F61F6B93A24E}"/>
              </a:ext>
            </a:extLst>
          </p:cNvPr>
          <p:cNvSpPr>
            <a:spLocks noGrp="1"/>
          </p:cNvSpPr>
          <p:nvPr>
            <p:ph type="ftr" sz="quarter" idx="4"/>
          </p:nvPr>
        </p:nvSpPr>
        <p:spPr>
          <a:xfrm>
            <a:off x="0" y="9283700"/>
            <a:ext cx="2914650" cy="488950"/>
          </a:xfrm>
          <a:prstGeom prst="rect">
            <a:avLst/>
          </a:prstGeom>
        </p:spPr>
        <p:txBody>
          <a:bodyPr vert="horz" lIns="90184" tIns="45091" rIns="90184" bIns="45091" rtlCol="0" anchor="b"/>
          <a:lstStyle>
            <a:lvl1pPr algn="l" eaLnBrk="1" fontAlgn="auto" hangingPunct="1">
              <a:spcBef>
                <a:spcPts val="0"/>
              </a:spcBef>
              <a:spcAft>
                <a:spcPts val="0"/>
              </a:spcAft>
              <a:defRPr sz="1200" b="0" dirty="0">
                <a:latin typeface="Raleway" pitchFamily="2" charset="0"/>
              </a:defRPr>
            </a:lvl1pPr>
          </a:lstStyle>
          <a:p>
            <a:pPr>
              <a:defRPr/>
            </a:pPr>
            <a:endParaRPr lang="en-GB"/>
          </a:p>
        </p:txBody>
      </p:sp>
      <p:sp>
        <p:nvSpPr>
          <p:cNvPr id="7" name="Slide Number Placeholder 6">
            <a:extLst>
              <a:ext uri="{FF2B5EF4-FFF2-40B4-BE49-F238E27FC236}">
                <a16:creationId xmlns:a16="http://schemas.microsoft.com/office/drawing/2014/main" id="{2A0E29B8-C562-2C71-9F93-7E58F19A5F69}"/>
              </a:ext>
            </a:extLst>
          </p:cNvPr>
          <p:cNvSpPr>
            <a:spLocks noGrp="1"/>
          </p:cNvSpPr>
          <p:nvPr>
            <p:ph type="sldNum" sz="quarter" idx="5"/>
          </p:nvPr>
        </p:nvSpPr>
        <p:spPr>
          <a:xfrm>
            <a:off x="3808413" y="9283700"/>
            <a:ext cx="2914650" cy="488950"/>
          </a:xfrm>
          <a:prstGeom prst="rect">
            <a:avLst/>
          </a:prstGeom>
        </p:spPr>
        <p:txBody>
          <a:bodyPr vert="horz" wrap="square" lIns="90184" tIns="45091" rIns="90184" bIns="45091" numCol="1" anchor="b" anchorCtr="0" compatLnSpc="1">
            <a:prstTxWarp prst="textNoShape">
              <a:avLst/>
            </a:prstTxWarp>
          </a:bodyPr>
          <a:lstStyle>
            <a:lvl1pPr algn="r" eaLnBrk="1" fontAlgn="auto" hangingPunct="1">
              <a:spcBef>
                <a:spcPts val="0"/>
              </a:spcBef>
              <a:spcAft>
                <a:spcPts val="0"/>
              </a:spcAft>
              <a:defRPr sz="1200" b="0" smtClean="0">
                <a:latin typeface="Raleway" pitchFamily="2" charset="0"/>
              </a:defRPr>
            </a:lvl1pPr>
          </a:lstStyle>
          <a:p>
            <a:pPr>
              <a:defRPr/>
            </a:pPr>
            <a:fld id="{3E55B9C9-A6AE-4739-99DF-A81225950864}"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Raleway" pitchFamily="2" charset="0"/>
        <a:ea typeface="+mn-ea"/>
        <a:cs typeface="+mn-cs"/>
      </a:defRPr>
    </a:lvl1pPr>
    <a:lvl2pPr marL="457200" algn="l" rtl="0" eaLnBrk="0" fontAlgn="base" hangingPunct="0">
      <a:spcBef>
        <a:spcPct val="30000"/>
      </a:spcBef>
      <a:spcAft>
        <a:spcPct val="0"/>
      </a:spcAft>
      <a:defRPr sz="1200" kern="1200">
        <a:solidFill>
          <a:schemeClr val="tx1"/>
        </a:solidFill>
        <a:latin typeface="Raleway" pitchFamily="2" charset="0"/>
        <a:ea typeface="+mn-ea"/>
        <a:cs typeface="+mn-cs"/>
      </a:defRPr>
    </a:lvl2pPr>
    <a:lvl3pPr marL="914400" algn="l" rtl="0" eaLnBrk="0" fontAlgn="base" hangingPunct="0">
      <a:spcBef>
        <a:spcPct val="30000"/>
      </a:spcBef>
      <a:spcAft>
        <a:spcPct val="0"/>
      </a:spcAft>
      <a:defRPr sz="1200" kern="1200">
        <a:solidFill>
          <a:schemeClr val="tx1"/>
        </a:solidFill>
        <a:latin typeface="Raleway" pitchFamily="2" charset="0"/>
        <a:ea typeface="+mn-ea"/>
        <a:cs typeface="+mn-cs"/>
      </a:defRPr>
    </a:lvl3pPr>
    <a:lvl4pPr marL="1371600" algn="l" rtl="0" eaLnBrk="0" fontAlgn="base" hangingPunct="0">
      <a:spcBef>
        <a:spcPct val="30000"/>
      </a:spcBef>
      <a:spcAft>
        <a:spcPct val="0"/>
      </a:spcAft>
      <a:defRPr sz="1200" kern="1200">
        <a:solidFill>
          <a:schemeClr val="tx1"/>
        </a:solidFill>
        <a:latin typeface="Raleway" pitchFamily="2" charset="0"/>
        <a:ea typeface="+mn-ea"/>
        <a:cs typeface="+mn-cs"/>
      </a:defRPr>
    </a:lvl4pPr>
    <a:lvl5pPr marL="1828800" algn="l" rtl="0" eaLnBrk="0" fontAlgn="base" hangingPunct="0">
      <a:spcBef>
        <a:spcPct val="30000"/>
      </a:spcBef>
      <a:spcAft>
        <a:spcPct val="0"/>
      </a:spcAft>
      <a:defRPr sz="1200" kern="1200">
        <a:solidFill>
          <a:schemeClr val="tx1"/>
        </a:solidFill>
        <a:latin typeface="Raleway" pitchFamily="2"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a:extLst>
              <a:ext uri="{FF2B5EF4-FFF2-40B4-BE49-F238E27FC236}">
                <a16:creationId xmlns:a16="http://schemas.microsoft.com/office/drawing/2014/main" id="{8F4BC4B5-6F84-F925-74CF-D03E748B1AD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7E986276-6AF2-4BC7-ADFF-74D26C53F587}" type="slidenum">
              <a:rPr lang="en-US" altLang="en-US">
                <a:latin typeface="Raleway" pitchFamily="2" charset="0"/>
                <a:cs typeface="Arial" panose="020B0604020202020204" pitchFamily="34" charset="0"/>
              </a:rPr>
              <a:pPr fontAlgn="base">
                <a:spcBef>
                  <a:spcPct val="0"/>
                </a:spcBef>
                <a:spcAft>
                  <a:spcPct val="0"/>
                </a:spcAft>
              </a:pPr>
              <a:t>3</a:t>
            </a:fld>
            <a:endParaRPr lang="en-US" altLang="en-US">
              <a:latin typeface="Raleway" pitchFamily="2" charset="0"/>
              <a:cs typeface="Arial" panose="020B0604020202020204" pitchFamily="34" charset="0"/>
            </a:endParaRPr>
          </a:p>
        </p:txBody>
      </p:sp>
      <p:sp>
        <p:nvSpPr>
          <p:cNvPr id="94211" name="Rectangle 2">
            <a:extLst>
              <a:ext uri="{FF2B5EF4-FFF2-40B4-BE49-F238E27FC236}">
                <a16:creationId xmlns:a16="http://schemas.microsoft.com/office/drawing/2014/main" id="{63A8501E-19B0-F3E6-BDDE-A559F03F772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2" name="Rectangle 3">
            <a:extLst>
              <a:ext uri="{FF2B5EF4-FFF2-40B4-BE49-F238E27FC236}">
                <a16:creationId xmlns:a16="http://schemas.microsoft.com/office/drawing/2014/main" id="{E1F637ED-AAB6-62EE-D7D1-7F6294D2DDE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a:extLst>
              <a:ext uri="{FF2B5EF4-FFF2-40B4-BE49-F238E27FC236}">
                <a16:creationId xmlns:a16="http://schemas.microsoft.com/office/drawing/2014/main" id="{5CC07AE6-9EC0-D658-AFD6-F82BAFA28B0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7283" name="Notes Placeholder 2">
            <a:extLst>
              <a:ext uri="{FF2B5EF4-FFF2-40B4-BE49-F238E27FC236}">
                <a16:creationId xmlns:a16="http://schemas.microsoft.com/office/drawing/2014/main" id="{61FEA169-DA19-0452-B276-1C1C3DF6423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a:t>Figure 1.1  Definitions of strategy</a:t>
            </a:r>
            <a:endParaRPr lang="en-GB" altLang="en-US" b="1"/>
          </a:p>
        </p:txBody>
      </p:sp>
      <p:sp>
        <p:nvSpPr>
          <p:cNvPr id="97284" name="Slide Number Placeholder 3">
            <a:extLst>
              <a:ext uri="{FF2B5EF4-FFF2-40B4-BE49-F238E27FC236}">
                <a16:creationId xmlns:a16="http://schemas.microsoft.com/office/drawing/2014/main" id="{84FBF742-DBFF-3E60-03EC-70C22230FC6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F7EE8E69-EB64-4C58-B895-53EB21B994E1}" type="slidenum">
              <a:rPr lang="en-GB" altLang="en-US">
                <a:latin typeface="Raleway" pitchFamily="2" charset="0"/>
                <a:cs typeface="Arial" panose="020B0604020202020204" pitchFamily="34" charset="0"/>
              </a:rPr>
              <a:pPr fontAlgn="base">
                <a:spcBef>
                  <a:spcPct val="0"/>
                </a:spcBef>
                <a:spcAft>
                  <a:spcPct val="0"/>
                </a:spcAft>
              </a:pPr>
              <a:t>5</a:t>
            </a:fld>
            <a:endParaRPr lang="en-GB" altLang="en-US">
              <a:latin typeface="Raleway" pitchFamily="2"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Slide Image Placeholder 1">
            <a:extLst>
              <a:ext uri="{FF2B5EF4-FFF2-40B4-BE49-F238E27FC236}">
                <a16:creationId xmlns:a16="http://schemas.microsoft.com/office/drawing/2014/main" id="{C90E2974-D151-B0F6-D93D-6EAB62694AD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3427" name="Notes Placeholder 2">
            <a:extLst>
              <a:ext uri="{FF2B5EF4-FFF2-40B4-BE49-F238E27FC236}">
                <a16:creationId xmlns:a16="http://schemas.microsoft.com/office/drawing/2014/main" id="{1E651F9E-19C0-54CF-C4C5-658470A8F0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3428" name="Slide Number Placeholder 3">
            <a:extLst>
              <a:ext uri="{FF2B5EF4-FFF2-40B4-BE49-F238E27FC236}">
                <a16:creationId xmlns:a16="http://schemas.microsoft.com/office/drawing/2014/main" id="{0F99215E-2AE1-199A-E2DD-1F98DF5880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AB8A7EC5-72B4-42FD-B6C1-3A33C2F8879F}" type="slidenum">
              <a:rPr lang="en-GB" altLang="en-US">
                <a:latin typeface="Raleway" pitchFamily="2" charset="0"/>
                <a:cs typeface="Arial" panose="020B0604020202020204" pitchFamily="34" charset="0"/>
              </a:rPr>
              <a:pPr fontAlgn="base">
                <a:spcBef>
                  <a:spcPct val="0"/>
                </a:spcBef>
                <a:spcAft>
                  <a:spcPct val="0"/>
                </a:spcAft>
              </a:pPr>
              <a:t>10</a:t>
            </a:fld>
            <a:endParaRPr lang="en-GB" altLang="en-US">
              <a:latin typeface="Raleway" pitchFamily="2"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Image Placeholder 1">
            <a:extLst>
              <a:ext uri="{FF2B5EF4-FFF2-40B4-BE49-F238E27FC236}">
                <a16:creationId xmlns:a16="http://schemas.microsoft.com/office/drawing/2014/main" id="{016B04D4-4897-97E4-56F1-64996CFA4F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5475" name="Notes Placeholder 2">
            <a:extLst>
              <a:ext uri="{FF2B5EF4-FFF2-40B4-BE49-F238E27FC236}">
                <a16:creationId xmlns:a16="http://schemas.microsoft.com/office/drawing/2014/main" id="{218EEE22-60C3-47FB-1394-70FF522089B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5476" name="Slide Number Placeholder 3">
            <a:extLst>
              <a:ext uri="{FF2B5EF4-FFF2-40B4-BE49-F238E27FC236}">
                <a16:creationId xmlns:a16="http://schemas.microsoft.com/office/drawing/2014/main" id="{115156FF-0C43-8751-2532-E0BF3ADD7B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3B592D90-E7E0-4DE8-8725-ECD273C9F8B3}" type="slidenum">
              <a:rPr lang="en-GB" altLang="en-US">
                <a:latin typeface="Raleway" pitchFamily="2" charset="0"/>
                <a:cs typeface="Arial" panose="020B0604020202020204" pitchFamily="34" charset="0"/>
              </a:rPr>
              <a:pPr fontAlgn="base">
                <a:spcBef>
                  <a:spcPct val="0"/>
                </a:spcBef>
                <a:spcAft>
                  <a:spcPct val="0"/>
                </a:spcAft>
              </a:pPr>
              <a:t>11</a:t>
            </a:fld>
            <a:endParaRPr lang="en-GB" altLang="en-US">
              <a:latin typeface="Raleway" pitchFamily="2"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Slide Image Placeholder 1">
            <a:extLst>
              <a:ext uri="{FF2B5EF4-FFF2-40B4-BE49-F238E27FC236}">
                <a16:creationId xmlns:a16="http://schemas.microsoft.com/office/drawing/2014/main" id="{46DBABE8-DC5A-E0B4-3ABB-88D768E2731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3667" name="Notes Placeholder 2">
            <a:extLst>
              <a:ext uri="{FF2B5EF4-FFF2-40B4-BE49-F238E27FC236}">
                <a16:creationId xmlns:a16="http://schemas.microsoft.com/office/drawing/2014/main" id="{2AFB0522-09C0-3A92-0201-0C31850B054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13668" name="Slide Number Placeholder 3">
            <a:extLst>
              <a:ext uri="{FF2B5EF4-FFF2-40B4-BE49-F238E27FC236}">
                <a16:creationId xmlns:a16="http://schemas.microsoft.com/office/drawing/2014/main" id="{0F822C0E-11BF-4050-26DD-A10208BA0C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E58EC98-00A8-40F8-AA28-6761F92EDDBB}" type="slidenum">
              <a:rPr lang="en-GB" altLang="en-US">
                <a:latin typeface="Raleway" pitchFamily="2" charset="0"/>
                <a:cs typeface="Arial" panose="020B0604020202020204" pitchFamily="34" charset="0"/>
              </a:rPr>
              <a:pPr fontAlgn="base">
                <a:spcBef>
                  <a:spcPct val="0"/>
                </a:spcBef>
                <a:spcAft>
                  <a:spcPct val="0"/>
                </a:spcAft>
              </a:pPr>
              <a:t>18</a:t>
            </a:fld>
            <a:endParaRPr lang="en-GB" altLang="en-US">
              <a:latin typeface="Raleway" pitchFamily="2" charset="0"/>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Slide Image Placeholder 1">
            <a:extLst>
              <a:ext uri="{FF2B5EF4-FFF2-40B4-BE49-F238E27FC236}">
                <a16:creationId xmlns:a16="http://schemas.microsoft.com/office/drawing/2014/main" id="{46DBABE8-DC5A-E0B4-3ABB-88D768E2731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3667" name="Notes Placeholder 2">
            <a:extLst>
              <a:ext uri="{FF2B5EF4-FFF2-40B4-BE49-F238E27FC236}">
                <a16:creationId xmlns:a16="http://schemas.microsoft.com/office/drawing/2014/main" id="{2AFB0522-09C0-3A92-0201-0C31850B054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13668" name="Slide Number Placeholder 3">
            <a:extLst>
              <a:ext uri="{FF2B5EF4-FFF2-40B4-BE49-F238E27FC236}">
                <a16:creationId xmlns:a16="http://schemas.microsoft.com/office/drawing/2014/main" id="{0F822C0E-11BF-4050-26DD-A10208BA0C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E58EC98-00A8-40F8-AA28-6761F92EDDBB}" type="slidenum">
              <a:rPr lang="en-GB" altLang="en-US">
                <a:latin typeface="Raleway" pitchFamily="2" charset="0"/>
                <a:cs typeface="Arial" panose="020B0604020202020204" pitchFamily="34" charset="0"/>
              </a:rPr>
              <a:pPr fontAlgn="base">
                <a:spcBef>
                  <a:spcPct val="0"/>
                </a:spcBef>
                <a:spcAft>
                  <a:spcPct val="0"/>
                </a:spcAft>
              </a:pPr>
              <a:t>19</a:t>
            </a:fld>
            <a:endParaRPr lang="en-GB" altLang="en-US">
              <a:latin typeface="Raleway" pitchFamily="2" charset="0"/>
              <a:cs typeface="Arial" panose="020B0604020202020204" pitchFamily="34" charset="0"/>
            </a:endParaRPr>
          </a:p>
        </p:txBody>
      </p:sp>
    </p:spTree>
    <p:extLst>
      <p:ext uri="{BB962C8B-B14F-4D97-AF65-F5344CB8AC3E}">
        <p14:creationId xmlns:p14="http://schemas.microsoft.com/office/powerpoint/2010/main" val="454025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7">
            <a:extLst>
              <a:ext uri="{FF2B5EF4-FFF2-40B4-BE49-F238E27FC236}">
                <a16:creationId xmlns:a16="http://schemas.microsoft.com/office/drawing/2014/main" id="{46111D5C-9BEB-F53E-FF90-21B338C449C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2C8B2BF5-4456-4EA3-9C9B-38DD8A39AC82}" type="slidenum">
              <a:rPr lang="en-US" altLang="en-US">
                <a:latin typeface="Raleway" pitchFamily="2" charset="0"/>
                <a:cs typeface="Arial" panose="020B0604020202020204" pitchFamily="34" charset="0"/>
              </a:rPr>
              <a:pPr fontAlgn="base">
                <a:spcBef>
                  <a:spcPct val="0"/>
                </a:spcBef>
                <a:spcAft>
                  <a:spcPct val="0"/>
                </a:spcAft>
              </a:pPr>
              <a:t>20</a:t>
            </a:fld>
            <a:endParaRPr lang="en-US" altLang="en-US">
              <a:latin typeface="Raleway" pitchFamily="2" charset="0"/>
              <a:cs typeface="Arial" panose="020B0604020202020204" pitchFamily="34" charset="0"/>
            </a:endParaRPr>
          </a:p>
        </p:txBody>
      </p:sp>
      <p:sp>
        <p:nvSpPr>
          <p:cNvPr id="115715" name="Rectangle 2">
            <a:extLst>
              <a:ext uri="{FF2B5EF4-FFF2-40B4-BE49-F238E27FC236}">
                <a16:creationId xmlns:a16="http://schemas.microsoft.com/office/drawing/2014/main" id="{9C8094E8-52ED-12FA-B116-180177D8D53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5716" name="Rectangle 3">
            <a:extLst>
              <a:ext uri="{FF2B5EF4-FFF2-40B4-BE49-F238E27FC236}">
                <a16:creationId xmlns:a16="http://schemas.microsoft.com/office/drawing/2014/main" id="{CA615EE6-C09D-A21F-8546-C26352B9EAB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a:extLst>
              <a:ext uri="{FF2B5EF4-FFF2-40B4-BE49-F238E27FC236}">
                <a16:creationId xmlns:a16="http://schemas.microsoft.com/office/drawing/2014/main" id="{7E9D6A4F-9172-98CB-A09B-909CE68F27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7763" name="Notes Placeholder 2">
            <a:extLst>
              <a:ext uri="{FF2B5EF4-FFF2-40B4-BE49-F238E27FC236}">
                <a16:creationId xmlns:a16="http://schemas.microsoft.com/office/drawing/2014/main" id="{C9779CA4-615C-AE03-3D66-AA06B0AAA9D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17764" name="Slide Number Placeholder 3">
            <a:extLst>
              <a:ext uri="{FF2B5EF4-FFF2-40B4-BE49-F238E27FC236}">
                <a16:creationId xmlns:a16="http://schemas.microsoft.com/office/drawing/2014/main" id="{15128877-17BE-F17B-8A57-8F9AD293D23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707440CB-E7D0-475C-B440-0A2174C36FE1}" type="slidenum">
              <a:rPr lang="en-GB" altLang="en-US">
                <a:latin typeface="Raleway" pitchFamily="2" charset="0"/>
                <a:cs typeface="Arial" panose="020B0604020202020204" pitchFamily="34" charset="0"/>
              </a:rPr>
              <a:pPr fontAlgn="base">
                <a:spcBef>
                  <a:spcPct val="0"/>
                </a:spcBef>
                <a:spcAft>
                  <a:spcPct val="0"/>
                </a:spcAft>
              </a:pPr>
              <a:t>21</a:t>
            </a:fld>
            <a:endParaRPr lang="en-GB" altLang="en-US">
              <a:latin typeface="Raleway" pitchFamily="2" charset="0"/>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a:extLst>
              <a:ext uri="{FF2B5EF4-FFF2-40B4-BE49-F238E27FC236}">
                <a16:creationId xmlns:a16="http://schemas.microsoft.com/office/drawing/2014/main" id="{63813270-1AA6-83DE-7E83-A69FB580EA4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9811" name="Notes Placeholder 2">
            <a:extLst>
              <a:ext uri="{FF2B5EF4-FFF2-40B4-BE49-F238E27FC236}">
                <a16:creationId xmlns:a16="http://schemas.microsoft.com/office/drawing/2014/main" id="{75A6A1CE-A33F-B233-51C1-5EBA4A43E20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IN" altLang="en-US" b="1">
                <a:cs typeface="Arial" panose="020B0604020202020204" pitchFamily="34" charset="0"/>
              </a:rPr>
              <a:t>Figure 1.2  Three horizons for strategy</a:t>
            </a:r>
          </a:p>
        </p:txBody>
      </p:sp>
      <p:sp>
        <p:nvSpPr>
          <p:cNvPr id="119812" name="Slide Number Placeholder 3">
            <a:extLst>
              <a:ext uri="{FF2B5EF4-FFF2-40B4-BE49-F238E27FC236}">
                <a16:creationId xmlns:a16="http://schemas.microsoft.com/office/drawing/2014/main" id="{4E7A7E84-6C79-5A59-3EF5-E49A35039A1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A7BD85B5-AF21-4B5A-8549-D0334ABC006D}" type="slidenum">
              <a:rPr lang="en-GB" altLang="en-US">
                <a:latin typeface="Raleway" pitchFamily="2" charset="0"/>
                <a:cs typeface="Arial" panose="020B0604020202020204" pitchFamily="34" charset="0"/>
              </a:rPr>
              <a:pPr fontAlgn="base">
                <a:spcBef>
                  <a:spcPct val="0"/>
                </a:spcBef>
                <a:spcAft>
                  <a:spcPct val="0"/>
                </a:spcAft>
              </a:pPr>
              <a:t>22</a:t>
            </a:fld>
            <a:endParaRPr lang="en-GB" altLang="en-US">
              <a:latin typeface="Raleway" pitchFamily="2" charset="0"/>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a:extLst>
              <a:ext uri="{FF2B5EF4-FFF2-40B4-BE49-F238E27FC236}">
                <a16:creationId xmlns:a16="http://schemas.microsoft.com/office/drawing/2014/main" id="{378EBB9D-FCD3-89C1-7C8D-995E808A4E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1859" name="Notes Placeholder 2">
            <a:extLst>
              <a:ext uri="{FF2B5EF4-FFF2-40B4-BE49-F238E27FC236}">
                <a16:creationId xmlns:a16="http://schemas.microsoft.com/office/drawing/2014/main" id="{0D6729D6-E2FC-5137-9D97-224AE7B3C4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a:cs typeface="Arial" panose="020B0604020202020204" pitchFamily="34" charset="0"/>
              </a:rPr>
              <a:t>Figure 1.3  The </a:t>
            </a:r>
            <a:r>
              <a:rPr lang="en-US" altLang="en-US" b="1" i="1">
                <a:cs typeface="Arial" panose="020B0604020202020204" pitchFamily="34" charset="0"/>
              </a:rPr>
              <a:t>Exploring Strategy </a:t>
            </a:r>
            <a:r>
              <a:rPr lang="en-US" altLang="en-US" b="1">
                <a:cs typeface="Arial" panose="020B0604020202020204" pitchFamily="34" charset="0"/>
              </a:rPr>
              <a:t> Framework</a:t>
            </a:r>
            <a:endParaRPr lang="en-GB" altLang="en-US" b="1">
              <a:cs typeface="Arial" panose="020B0604020202020204" pitchFamily="34" charset="0"/>
            </a:endParaRPr>
          </a:p>
        </p:txBody>
      </p:sp>
      <p:sp>
        <p:nvSpPr>
          <p:cNvPr id="121860" name="Slide Number Placeholder 3">
            <a:extLst>
              <a:ext uri="{FF2B5EF4-FFF2-40B4-BE49-F238E27FC236}">
                <a16:creationId xmlns:a16="http://schemas.microsoft.com/office/drawing/2014/main" id="{779F3CE1-4D51-566F-05A3-5E2420B5C45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126AC7A0-08ED-43DE-A4AB-9AFDDE5E1AFE}" type="slidenum">
              <a:rPr lang="en-GB" altLang="en-US">
                <a:latin typeface="Raleway" pitchFamily="2" charset="0"/>
                <a:cs typeface="Arial" panose="020B0604020202020204" pitchFamily="34" charset="0"/>
              </a:rPr>
              <a:pPr fontAlgn="base">
                <a:spcBef>
                  <a:spcPct val="0"/>
                </a:spcBef>
                <a:spcAft>
                  <a:spcPct val="0"/>
                </a:spcAft>
              </a:pPr>
              <a:t>23</a:t>
            </a:fld>
            <a:endParaRPr lang="en-GB" altLang="en-US">
              <a:latin typeface="Raleway" pitchFamily="2"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Slide Image Placeholder 1">
            <a:extLst>
              <a:ext uri="{FF2B5EF4-FFF2-40B4-BE49-F238E27FC236}">
                <a16:creationId xmlns:a16="http://schemas.microsoft.com/office/drawing/2014/main" id="{E3E9DB98-53F9-DA23-3D78-85808AAF09F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3907" name="Notes Placeholder 2">
            <a:extLst>
              <a:ext uri="{FF2B5EF4-FFF2-40B4-BE49-F238E27FC236}">
                <a16:creationId xmlns:a16="http://schemas.microsoft.com/office/drawing/2014/main" id="{B88F0BF5-E5D6-F022-D330-B52E9CC43E9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23908" name="Slide Number Placeholder 3">
            <a:extLst>
              <a:ext uri="{FF2B5EF4-FFF2-40B4-BE49-F238E27FC236}">
                <a16:creationId xmlns:a16="http://schemas.microsoft.com/office/drawing/2014/main" id="{6A5FB383-01C7-8D67-9875-6D2B6CE6E74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69CEC3E8-04F3-42BF-8D8E-B6BF1900FF73}" type="slidenum">
              <a:rPr lang="en-GB" altLang="en-US">
                <a:latin typeface="Raleway" pitchFamily="2" charset="0"/>
                <a:cs typeface="Arial" panose="020B0604020202020204" pitchFamily="34" charset="0"/>
              </a:rPr>
              <a:pPr fontAlgn="base">
                <a:spcBef>
                  <a:spcPct val="0"/>
                </a:spcBef>
                <a:spcAft>
                  <a:spcPct val="0"/>
                </a:spcAft>
              </a:pPr>
              <a:t>24</a:t>
            </a:fld>
            <a:endParaRPr lang="en-GB" altLang="en-US">
              <a:latin typeface="Raleway" pitchFamily="2" charset="0"/>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Slide Image Placeholder 1">
            <a:extLst>
              <a:ext uri="{FF2B5EF4-FFF2-40B4-BE49-F238E27FC236}">
                <a16:creationId xmlns:a16="http://schemas.microsoft.com/office/drawing/2014/main" id="{A31B35F4-355B-928B-8C34-AB8AD4074A2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5955" name="Notes Placeholder 2">
            <a:extLst>
              <a:ext uri="{FF2B5EF4-FFF2-40B4-BE49-F238E27FC236}">
                <a16:creationId xmlns:a16="http://schemas.microsoft.com/office/drawing/2014/main" id="{32672915-263E-E938-F434-0F91C1CA462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25956" name="Slide Number Placeholder 3">
            <a:extLst>
              <a:ext uri="{FF2B5EF4-FFF2-40B4-BE49-F238E27FC236}">
                <a16:creationId xmlns:a16="http://schemas.microsoft.com/office/drawing/2014/main" id="{7B621BCA-F432-EB8F-142B-CA21A42B4B6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BDF53FED-4074-4BCD-8916-832628F97C89}" type="slidenum">
              <a:rPr lang="en-GB" altLang="en-US">
                <a:latin typeface="Raleway" pitchFamily="2" charset="0"/>
                <a:cs typeface="Arial" panose="020B0604020202020204" pitchFamily="34" charset="0"/>
              </a:rPr>
              <a:pPr fontAlgn="base">
                <a:spcBef>
                  <a:spcPct val="0"/>
                </a:spcBef>
                <a:spcAft>
                  <a:spcPct val="0"/>
                </a:spcAft>
              </a:pPr>
              <a:t>25</a:t>
            </a:fld>
            <a:endParaRPr lang="en-GB" altLang="en-US">
              <a:latin typeface="Raleway" pitchFamily="2" charset="0"/>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a:extLst>
              <a:ext uri="{FF2B5EF4-FFF2-40B4-BE49-F238E27FC236}">
                <a16:creationId xmlns:a16="http://schemas.microsoft.com/office/drawing/2014/main" id="{93ABCF45-36A8-FA2F-7897-F448D015266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660086A4-66E9-45A3-97DD-43ADD744EE3B}" type="slidenum">
              <a:rPr lang="en-US" altLang="en-US">
                <a:latin typeface="Raleway" pitchFamily="2" charset="0"/>
                <a:cs typeface="Arial" panose="020B0604020202020204" pitchFamily="34" charset="0"/>
              </a:rPr>
              <a:pPr fontAlgn="base">
                <a:spcBef>
                  <a:spcPct val="0"/>
                </a:spcBef>
                <a:spcAft>
                  <a:spcPct val="0"/>
                </a:spcAft>
              </a:pPr>
              <a:t>26</a:t>
            </a:fld>
            <a:endParaRPr lang="en-US" altLang="en-US">
              <a:latin typeface="Raleway" pitchFamily="2" charset="0"/>
              <a:cs typeface="Arial" panose="020B0604020202020204" pitchFamily="34" charset="0"/>
            </a:endParaRPr>
          </a:p>
        </p:txBody>
      </p:sp>
      <p:sp>
        <p:nvSpPr>
          <p:cNvPr id="128003" name="Rectangle 2">
            <a:extLst>
              <a:ext uri="{FF2B5EF4-FFF2-40B4-BE49-F238E27FC236}">
                <a16:creationId xmlns:a16="http://schemas.microsoft.com/office/drawing/2014/main" id="{FFBF9BC6-EA0D-0A78-C766-4159F15EA6F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8004" name="Rectangle 3">
            <a:extLst>
              <a:ext uri="{FF2B5EF4-FFF2-40B4-BE49-F238E27FC236}">
                <a16:creationId xmlns:a16="http://schemas.microsoft.com/office/drawing/2014/main" id="{508549C1-4C80-E70B-8E33-428C05B446C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b="1">
              <a:cs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Slide Image Placeholder 1">
            <a:extLst>
              <a:ext uri="{FF2B5EF4-FFF2-40B4-BE49-F238E27FC236}">
                <a16:creationId xmlns:a16="http://schemas.microsoft.com/office/drawing/2014/main" id="{0D4B42C1-A721-687A-38EA-2B074A7701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0051" name="Notes Placeholder 2">
            <a:extLst>
              <a:ext uri="{FF2B5EF4-FFF2-40B4-BE49-F238E27FC236}">
                <a16:creationId xmlns:a16="http://schemas.microsoft.com/office/drawing/2014/main" id="{299F3424-F495-CEB0-C688-1F2CD72175F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30052" name="Slide Number Placeholder 3">
            <a:extLst>
              <a:ext uri="{FF2B5EF4-FFF2-40B4-BE49-F238E27FC236}">
                <a16:creationId xmlns:a16="http://schemas.microsoft.com/office/drawing/2014/main" id="{A8C417F1-1484-18A5-1580-1A7BA07A6E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F410D22-7D73-49E8-A553-55979E0EA146}" type="slidenum">
              <a:rPr lang="en-GB" altLang="en-US">
                <a:latin typeface="Raleway" pitchFamily="2" charset="0"/>
                <a:cs typeface="Arial" panose="020B0604020202020204" pitchFamily="34" charset="0"/>
              </a:rPr>
              <a:pPr fontAlgn="base">
                <a:spcBef>
                  <a:spcPct val="0"/>
                </a:spcBef>
                <a:spcAft>
                  <a:spcPct val="0"/>
                </a:spcAft>
              </a:pPr>
              <a:t>27</a:t>
            </a:fld>
            <a:endParaRPr lang="en-GB" altLang="en-US">
              <a:latin typeface="Raleway" pitchFamily="2" charset="0"/>
              <a:cs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Slide Image Placeholder 1">
            <a:extLst>
              <a:ext uri="{FF2B5EF4-FFF2-40B4-BE49-F238E27FC236}">
                <a16:creationId xmlns:a16="http://schemas.microsoft.com/office/drawing/2014/main" id="{1E005874-7B7E-EB77-9DC4-C02B5E05F8D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2099" name="Notes Placeholder 2">
            <a:extLst>
              <a:ext uri="{FF2B5EF4-FFF2-40B4-BE49-F238E27FC236}">
                <a16:creationId xmlns:a16="http://schemas.microsoft.com/office/drawing/2014/main" id="{13F2A80A-C440-26EF-191E-C93CEEC5C50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32100" name="Slide Number Placeholder 3">
            <a:extLst>
              <a:ext uri="{FF2B5EF4-FFF2-40B4-BE49-F238E27FC236}">
                <a16:creationId xmlns:a16="http://schemas.microsoft.com/office/drawing/2014/main" id="{2029DAEA-64D9-D61E-7AD7-95128F20859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AD6995E0-FE03-4C63-928A-13846BAA7975}" type="slidenum">
              <a:rPr lang="en-GB" altLang="en-US">
                <a:latin typeface="Raleway" pitchFamily="2" charset="0"/>
                <a:cs typeface="Arial" panose="020B0604020202020204" pitchFamily="34" charset="0"/>
              </a:rPr>
              <a:pPr fontAlgn="base">
                <a:spcBef>
                  <a:spcPct val="0"/>
                </a:spcBef>
                <a:spcAft>
                  <a:spcPct val="0"/>
                </a:spcAft>
              </a:pPr>
              <a:t>28</a:t>
            </a:fld>
            <a:endParaRPr lang="en-GB" altLang="en-US">
              <a:latin typeface="Raleway" pitchFamily="2" charset="0"/>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7">
            <a:extLst>
              <a:ext uri="{FF2B5EF4-FFF2-40B4-BE49-F238E27FC236}">
                <a16:creationId xmlns:a16="http://schemas.microsoft.com/office/drawing/2014/main" id="{97260741-7679-59F2-6BF7-6885D5DCE33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A38136DF-637A-4EFD-B200-0552F4A08FD7}" type="slidenum">
              <a:rPr lang="en-US" altLang="en-US">
                <a:latin typeface="Raleway" pitchFamily="2" charset="0"/>
                <a:cs typeface="Arial" panose="020B0604020202020204" pitchFamily="34" charset="0"/>
              </a:rPr>
              <a:pPr fontAlgn="base">
                <a:spcBef>
                  <a:spcPct val="0"/>
                </a:spcBef>
                <a:spcAft>
                  <a:spcPct val="0"/>
                </a:spcAft>
              </a:pPr>
              <a:t>29</a:t>
            </a:fld>
            <a:endParaRPr lang="en-US" altLang="en-US">
              <a:latin typeface="Raleway" pitchFamily="2" charset="0"/>
              <a:cs typeface="Arial" panose="020B0604020202020204" pitchFamily="34" charset="0"/>
            </a:endParaRPr>
          </a:p>
        </p:txBody>
      </p:sp>
      <p:sp>
        <p:nvSpPr>
          <p:cNvPr id="134147" name="Rectangle 2">
            <a:extLst>
              <a:ext uri="{FF2B5EF4-FFF2-40B4-BE49-F238E27FC236}">
                <a16:creationId xmlns:a16="http://schemas.microsoft.com/office/drawing/2014/main" id="{7A068AF0-1B16-C8FB-67A5-2AB8C295BAD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4148" name="Rectangle 3">
            <a:extLst>
              <a:ext uri="{FF2B5EF4-FFF2-40B4-BE49-F238E27FC236}">
                <a16:creationId xmlns:a16="http://schemas.microsoft.com/office/drawing/2014/main" id="{B4B23276-BF8B-C16A-A5E7-07A9A4294DB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b="1">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Slide Image Placeholder 1">
            <a:extLst>
              <a:ext uri="{FF2B5EF4-FFF2-40B4-BE49-F238E27FC236}">
                <a16:creationId xmlns:a16="http://schemas.microsoft.com/office/drawing/2014/main" id="{3C7186A2-249B-3621-B754-386DC3ABEC9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6195" name="Notes Placeholder 2">
            <a:extLst>
              <a:ext uri="{FF2B5EF4-FFF2-40B4-BE49-F238E27FC236}">
                <a16:creationId xmlns:a16="http://schemas.microsoft.com/office/drawing/2014/main" id="{10FFB2A8-3D57-5D48-4096-6F8866AA374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36196" name="Slide Number Placeholder 3">
            <a:extLst>
              <a:ext uri="{FF2B5EF4-FFF2-40B4-BE49-F238E27FC236}">
                <a16:creationId xmlns:a16="http://schemas.microsoft.com/office/drawing/2014/main" id="{6EACB397-C779-C7E4-669C-8049A85BAE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D086DDA1-B48E-4058-B0FE-0E4171ED7680}" type="slidenum">
              <a:rPr lang="en-GB" altLang="en-US">
                <a:latin typeface="Raleway" pitchFamily="2" charset="0"/>
                <a:cs typeface="Arial" panose="020B0604020202020204" pitchFamily="34" charset="0"/>
              </a:rPr>
              <a:pPr fontAlgn="base">
                <a:spcBef>
                  <a:spcPct val="0"/>
                </a:spcBef>
                <a:spcAft>
                  <a:spcPct val="0"/>
                </a:spcAft>
              </a:pPr>
              <a:t>30</a:t>
            </a:fld>
            <a:endParaRPr lang="en-GB" altLang="en-US">
              <a:latin typeface="Raleway" pitchFamily="2" charset="0"/>
              <a:cs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Slide Image Placeholder 1">
            <a:extLst>
              <a:ext uri="{FF2B5EF4-FFF2-40B4-BE49-F238E27FC236}">
                <a16:creationId xmlns:a16="http://schemas.microsoft.com/office/drawing/2014/main" id="{893F54C1-3D82-04BC-2ADF-8E40276A97F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8243" name="Notes Placeholder 2">
            <a:extLst>
              <a:ext uri="{FF2B5EF4-FFF2-40B4-BE49-F238E27FC236}">
                <a16:creationId xmlns:a16="http://schemas.microsoft.com/office/drawing/2014/main" id="{CA44D910-39B6-A989-DF2C-664624934C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38244" name="Slide Number Placeholder 3">
            <a:extLst>
              <a:ext uri="{FF2B5EF4-FFF2-40B4-BE49-F238E27FC236}">
                <a16:creationId xmlns:a16="http://schemas.microsoft.com/office/drawing/2014/main" id="{ADFEA027-7FEF-DF80-A37C-BD453800751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B805F6FA-FAE6-4160-950D-CD059449A75E}" type="slidenum">
              <a:rPr lang="en-GB" altLang="en-US">
                <a:latin typeface="Raleway" pitchFamily="2" charset="0"/>
                <a:cs typeface="Arial" panose="020B0604020202020204" pitchFamily="34" charset="0"/>
              </a:rPr>
              <a:pPr fontAlgn="base">
                <a:spcBef>
                  <a:spcPct val="0"/>
                </a:spcBef>
                <a:spcAft>
                  <a:spcPct val="0"/>
                </a:spcAft>
              </a:pPr>
              <a:t>31</a:t>
            </a:fld>
            <a:endParaRPr lang="en-GB" altLang="en-US">
              <a:latin typeface="Raleway" pitchFamily="2" charset="0"/>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7">
            <a:extLst>
              <a:ext uri="{FF2B5EF4-FFF2-40B4-BE49-F238E27FC236}">
                <a16:creationId xmlns:a16="http://schemas.microsoft.com/office/drawing/2014/main" id="{47FC2C1D-C6C7-F29F-44A5-0DE26EB6DC6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BE371C74-A84F-4692-BEA9-D413F455ED98}" type="slidenum">
              <a:rPr lang="en-US" altLang="en-US">
                <a:latin typeface="Raleway" pitchFamily="2" charset="0"/>
                <a:cs typeface="Arial" panose="020B0604020202020204" pitchFamily="34" charset="0"/>
              </a:rPr>
              <a:pPr fontAlgn="base">
                <a:spcBef>
                  <a:spcPct val="0"/>
                </a:spcBef>
                <a:spcAft>
                  <a:spcPct val="0"/>
                </a:spcAft>
              </a:pPr>
              <a:t>32</a:t>
            </a:fld>
            <a:endParaRPr lang="en-US" altLang="en-US">
              <a:latin typeface="Raleway" pitchFamily="2" charset="0"/>
              <a:cs typeface="Arial" panose="020B0604020202020204" pitchFamily="34" charset="0"/>
            </a:endParaRPr>
          </a:p>
        </p:txBody>
      </p:sp>
      <p:sp>
        <p:nvSpPr>
          <p:cNvPr id="140291" name="Rectangle 2">
            <a:extLst>
              <a:ext uri="{FF2B5EF4-FFF2-40B4-BE49-F238E27FC236}">
                <a16:creationId xmlns:a16="http://schemas.microsoft.com/office/drawing/2014/main" id="{C0A3D174-6877-B7CB-09B4-7584F97B93B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0292" name="Rectangle 3">
            <a:extLst>
              <a:ext uri="{FF2B5EF4-FFF2-40B4-BE49-F238E27FC236}">
                <a16:creationId xmlns:a16="http://schemas.microsoft.com/office/drawing/2014/main" id="{CCC9B0C0-7936-17BF-0A25-064670E4F38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b="1">
              <a:cs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Slide Image Placeholder 1">
            <a:extLst>
              <a:ext uri="{FF2B5EF4-FFF2-40B4-BE49-F238E27FC236}">
                <a16:creationId xmlns:a16="http://schemas.microsoft.com/office/drawing/2014/main" id="{80038441-8DAC-1C2D-9984-099DA7391A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2339" name="Notes Placeholder 2">
            <a:extLst>
              <a:ext uri="{FF2B5EF4-FFF2-40B4-BE49-F238E27FC236}">
                <a16:creationId xmlns:a16="http://schemas.microsoft.com/office/drawing/2014/main" id="{5E01C4C5-807C-50E9-3DE5-927EDCCDD76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42340" name="Slide Number Placeholder 3">
            <a:extLst>
              <a:ext uri="{FF2B5EF4-FFF2-40B4-BE49-F238E27FC236}">
                <a16:creationId xmlns:a16="http://schemas.microsoft.com/office/drawing/2014/main" id="{4EC72ABC-BA29-0858-77C6-8A11C861E83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A193BC7E-BC85-43D3-932A-AE7A7F682E2E}" type="slidenum">
              <a:rPr lang="en-GB" altLang="en-US">
                <a:latin typeface="Raleway" pitchFamily="2" charset="0"/>
                <a:cs typeface="Arial" panose="020B0604020202020204" pitchFamily="34" charset="0"/>
              </a:rPr>
              <a:pPr fontAlgn="base">
                <a:spcBef>
                  <a:spcPct val="0"/>
                </a:spcBef>
                <a:spcAft>
                  <a:spcPct val="0"/>
                </a:spcAft>
              </a:pPr>
              <a:t>33</a:t>
            </a:fld>
            <a:endParaRPr lang="en-GB" altLang="en-US">
              <a:latin typeface="Raleway" pitchFamily="2" charset="0"/>
              <a:cs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Slide Image Placeholder 1">
            <a:extLst>
              <a:ext uri="{FF2B5EF4-FFF2-40B4-BE49-F238E27FC236}">
                <a16:creationId xmlns:a16="http://schemas.microsoft.com/office/drawing/2014/main" id="{6161A747-B792-D53D-990E-F15AA28035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4387" name="Notes Placeholder 2">
            <a:extLst>
              <a:ext uri="{FF2B5EF4-FFF2-40B4-BE49-F238E27FC236}">
                <a16:creationId xmlns:a16="http://schemas.microsoft.com/office/drawing/2014/main" id="{7B92C26B-4FAB-1473-C842-FEF0E5FB805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a:t>Table 1.1  The strategy checklist</a:t>
            </a:r>
            <a:endParaRPr lang="en-GB" altLang="en-US"/>
          </a:p>
        </p:txBody>
      </p:sp>
      <p:sp>
        <p:nvSpPr>
          <p:cNvPr id="144388" name="Slide Number Placeholder 3">
            <a:extLst>
              <a:ext uri="{FF2B5EF4-FFF2-40B4-BE49-F238E27FC236}">
                <a16:creationId xmlns:a16="http://schemas.microsoft.com/office/drawing/2014/main" id="{E77B433C-6CBC-E201-1FB4-2EB9FD97A96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8A6EE461-7310-41DE-BBB3-656FFB0E6E7A}" type="slidenum">
              <a:rPr lang="en-GB" altLang="en-US">
                <a:latin typeface="Raleway" pitchFamily="2" charset="0"/>
                <a:cs typeface="Arial" panose="020B0604020202020204" pitchFamily="34" charset="0"/>
              </a:rPr>
              <a:pPr fontAlgn="base">
                <a:spcBef>
                  <a:spcPct val="0"/>
                </a:spcBef>
                <a:spcAft>
                  <a:spcPct val="0"/>
                </a:spcAft>
              </a:pPr>
              <a:t>34</a:t>
            </a:fld>
            <a:endParaRPr lang="en-GB" altLang="en-US">
              <a:latin typeface="Raleway" pitchFamily="2" charset="0"/>
              <a:cs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Slide Image Placeholder 1">
            <a:extLst>
              <a:ext uri="{FF2B5EF4-FFF2-40B4-BE49-F238E27FC236}">
                <a16:creationId xmlns:a16="http://schemas.microsoft.com/office/drawing/2014/main" id="{F44D519E-9290-DD6F-295E-A4A3C14D24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6435" name="Notes Placeholder 2">
            <a:extLst>
              <a:ext uri="{FF2B5EF4-FFF2-40B4-BE49-F238E27FC236}">
                <a16:creationId xmlns:a16="http://schemas.microsoft.com/office/drawing/2014/main" id="{6E5E661A-3CBB-8EC2-9390-EF72819787B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46436" name="Slide Number Placeholder 3">
            <a:extLst>
              <a:ext uri="{FF2B5EF4-FFF2-40B4-BE49-F238E27FC236}">
                <a16:creationId xmlns:a16="http://schemas.microsoft.com/office/drawing/2014/main" id="{04479B07-8846-8391-7DCC-E01145DA81D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75FC2E3C-D6AC-4326-91C0-A73F7A9F4D23}" type="slidenum">
              <a:rPr lang="en-GB" altLang="en-US">
                <a:latin typeface="Raleway" pitchFamily="2" charset="0"/>
                <a:cs typeface="Arial" panose="020B0604020202020204" pitchFamily="34" charset="0"/>
              </a:rPr>
              <a:pPr fontAlgn="base">
                <a:spcBef>
                  <a:spcPct val="0"/>
                </a:spcBef>
                <a:spcAft>
                  <a:spcPct val="0"/>
                </a:spcAft>
              </a:pPr>
              <a:t>35</a:t>
            </a:fld>
            <a:endParaRPr lang="en-GB" altLang="en-US">
              <a:latin typeface="Raleway" pitchFamily="2" charset="0"/>
              <a:cs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a:extLst>
              <a:ext uri="{FF2B5EF4-FFF2-40B4-BE49-F238E27FC236}">
                <a16:creationId xmlns:a16="http://schemas.microsoft.com/office/drawing/2014/main" id="{317BC5DD-56AA-18E9-898A-C11D35988D5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8483" name="Notes Placeholder 2">
            <a:extLst>
              <a:ext uri="{FF2B5EF4-FFF2-40B4-BE49-F238E27FC236}">
                <a16:creationId xmlns:a16="http://schemas.microsoft.com/office/drawing/2014/main" id="{26EB9083-F462-5EA6-DCE3-B4CD01EDC94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48484" name="Slide Number Placeholder 3">
            <a:extLst>
              <a:ext uri="{FF2B5EF4-FFF2-40B4-BE49-F238E27FC236}">
                <a16:creationId xmlns:a16="http://schemas.microsoft.com/office/drawing/2014/main" id="{20D50197-1CE3-41C6-64F9-B568ECD17C4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C0734247-0426-4643-B9F8-7C0B65D425CD}" type="slidenum">
              <a:rPr lang="en-GB" altLang="en-US">
                <a:latin typeface="Raleway" pitchFamily="2" charset="0"/>
                <a:cs typeface="Arial" panose="020B0604020202020204" pitchFamily="34" charset="0"/>
              </a:rPr>
              <a:pPr fontAlgn="base">
                <a:spcBef>
                  <a:spcPct val="0"/>
                </a:spcBef>
                <a:spcAft>
                  <a:spcPct val="0"/>
                </a:spcAft>
              </a:pPr>
              <a:t>36</a:t>
            </a:fld>
            <a:endParaRPr lang="en-GB" altLang="en-US">
              <a:latin typeface="Raleway" pitchFamily="2" charset="0"/>
              <a:cs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Slide Image Placeholder 1">
            <a:extLst>
              <a:ext uri="{FF2B5EF4-FFF2-40B4-BE49-F238E27FC236}">
                <a16:creationId xmlns:a16="http://schemas.microsoft.com/office/drawing/2014/main" id="{4C15F33E-6242-7A27-EB05-99CF406795D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0531" name="Notes Placeholder 2">
            <a:extLst>
              <a:ext uri="{FF2B5EF4-FFF2-40B4-BE49-F238E27FC236}">
                <a16:creationId xmlns:a16="http://schemas.microsoft.com/office/drawing/2014/main" id="{BEF2383C-4EBE-1FEE-3606-184E7745FFC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50532" name="Slide Number Placeholder 3">
            <a:extLst>
              <a:ext uri="{FF2B5EF4-FFF2-40B4-BE49-F238E27FC236}">
                <a16:creationId xmlns:a16="http://schemas.microsoft.com/office/drawing/2014/main" id="{CB49C57F-CA5F-E62D-8C43-279EE5574DD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6008470-83FC-4516-9BE9-80FFA458DEE4}" type="slidenum">
              <a:rPr lang="en-GB" altLang="en-US">
                <a:latin typeface="Raleway" pitchFamily="2" charset="0"/>
                <a:cs typeface="Arial" panose="020B0604020202020204" pitchFamily="34" charset="0"/>
              </a:rPr>
              <a:pPr fontAlgn="base">
                <a:spcBef>
                  <a:spcPct val="0"/>
                </a:spcBef>
                <a:spcAft>
                  <a:spcPct val="0"/>
                </a:spcAft>
              </a:pPr>
              <a:t>37</a:t>
            </a:fld>
            <a:endParaRPr lang="en-GB" altLang="en-US">
              <a:latin typeface="Raleway" pitchFamily="2" charset="0"/>
              <a:cs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Slide Image Placeholder 1">
            <a:extLst>
              <a:ext uri="{FF2B5EF4-FFF2-40B4-BE49-F238E27FC236}">
                <a16:creationId xmlns:a16="http://schemas.microsoft.com/office/drawing/2014/main" id="{BE37FC15-B622-22DF-B5F2-75790B0E71B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2579" name="Notes Placeholder 2">
            <a:extLst>
              <a:ext uri="{FF2B5EF4-FFF2-40B4-BE49-F238E27FC236}">
                <a16:creationId xmlns:a16="http://schemas.microsoft.com/office/drawing/2014/main" id="{2D53AC57-2DCF-2BD9-6A86-40FDA43D497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52580" name="Slide Number Placeholder 3">
            <a:extLst>
              <a:ext uri="{FF2B5EF4-FFF2-40B4-BE49-F238E27FC236}">
                <a16:creationId xmlns:a16="http://schemas.microsoft.com/office/drawing/2014/main" id="{FCC96AAB-53C4-09EB-0677-D4046B4C99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0143F0A3-BF44-4CF2-A824-150A05332501}" type="slidenum">
              <a:rPr lang="en-GB" altLang="en-US">
                <a:latin typeface="Raleway" pitchFamily="2" charset="0"/>
                <a:cs typeface="Arial" panose="020B0604020202020204" pitchFamily="34" charset="0"/>
              </a:rPr>
              <a:pPr fontAlgn="base">
                <a:spcBef>
                  <a:spcPct val="0"/>
                </a:spcBef>
                <a:spcAft>
                  <a:spcPct val="0"/>
                </a:spcAft>
              </a:pPr>
              <a:t>38</a:t>
            </a:fld>
            <a:endParaRPr lang="en-GB" altLang="en-US">
              <a:latin typeface="Raleway" pitchFamily="2" charset="0"/>
              <a:cs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a:extLst>
              <a:ext uri="{FF2B5EF4-FFF2-40B4-BE49-F238E27FC236}">
                <a16:creationId xmlns:a16="http://schemas.microsoft.com/office/drawing/2014/main" id="{A6792EC8-435F-0080-8BB3-A8C53980279F}"/>
              </a:ext>
            </a:extLst>
          </p:cNvPr>
          <p:cNvSpPr>
            <a:spLocks noGrp="1"/>
          </p:cNvSpPr>
          <p:nvPr>
            <p:ph type="body" idx="1"/>
          </p:nvPr>
        </p:nvSpPr>
        <p:spPr bwMode="auto">
          <a:xfrm>
            <a:off x="3040063" y="361950"/>
            <a:ext cx="3214687" cy="43878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9699" tIns="44064" rIns="89699" bIns="44064" numCol="1" anchor="t" anchorCtr="0" compatLnSpc="1">
            <a:prstTxWarp prst="textNoShape">
              <a:avLst/>
            </a:prstTxWarp>
          </a:bodyPr>
          <a:lstStyle/>
          <a:p>
            <a:endParaRPr lang="en-US" altLang="en-US"/>
          </a:p>
        </p:txBody>
      </p:sp>
      <p:sp>
        <p:nvSpPr>
          <p:cNvPr id="154627" name="Rectangle 3">
            <a:extLst>
              <a:ext uri="{FF2B5EF4-FFF2-40B4-BE49-F238E27FC236}">
                <a16:creationId xmlns:a16="http://schemas.microsoft.com/office/drawing/2014/main" id="{99FD3364-CB26-F4A9-C0D0-B140AE11E4F3}"/>
              </a:ext>
            </a:extLst>
          </p:cNvPr>
          <p:cNvSpPr>
            <a:spLocks noGrp="1" noRot="1" noChangeAspect="1" noTextEdit="1"/>
          </p:cNvSpPr>
          <p:nvPr>
            <p:ph type="sldImg"/>
          </p:nvPr>
        </p:nvSpPr>
        <p:spPr bwMode="auto">
          <a:xfrm>
            <a:off x="-1636713" y="495300"/>
            <a:ext cx="6505576" cy="3660775"/>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Slide Image Placeholder 1">
            <a:extLst>
              <a:ext uri="{FF2B5EF4-FFF2-40B4-BE49-F238E27FC236}">
                <a16:creationId xmlns:a16="http://schemas.microsoft.com/office/drawing/2014/main" id="{D986D0AC-84FA-3B43-6063-B400C657666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6675" name="Notes Placeholder 2">
            <a:extLst>
              <a:ext uri="{FF2B5EF4-FFF2-40B4-BE49-F238E27FC236}">
                <a16:creationId xmlns:a16="http://schemas.microsoft.com/office/drawing/2014/main" id="{80E100CB-8EB6-2D35-EE03-A4609C83A67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a:cs typeface="Arial" panose="020B0604020202020204" pitchFamily="34" charset="0"/>
              </a:rPr>
              <a:t>Figure 1.4  Strategy’s three branches</a:t>
            </a:r>
            <a:endParaRPr lang="en-GB" altLang="en-US" b="1">
              <a:cs typeface="Arial" panose="020B0604020202020204" pitchFamily="34" charset="0"/>
            </a:endParaRPr>
          </a:p>
        </p:txBody>
      </p:sp>
      <p:sp>
        <p:nvSpPr>
          <p:cNvPr id="156676" name="Slide Number Placeholder 3">
            <a:extLst>
              <a:ext uri="{FF2B5EF4-FFF2-40B4-BE49-F238E27FC236}">
                <a16:creationId xmlns:a16="http://schemas.microsoft.com/office/drawing/2014/main" id="{73DD3E43-6656-9CC9-B6FA-097D7891393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39775" indent="-282575">
              <a:defRPr>
                <a:solidFill>
                  <a:schemeClr val="tx1"/>
                </a:solidFill>
                <a:latin typeface="Calibri" panose="020F0502020204030204" pitchFamily="34" charset="0"/>
              </a:defRPr>
            </a:lvl2pPr>
            <a:lvl3pPr marL="1139825" indent="-225425">
              <a:defRPr>
                <a:solidFill>
                  <a:schemeClr val="tx1"/>
                </a:solidFill>
                <a:latin typeface="Calibri" panose="020F0502020204030204" pitchFamily="34" charset="0"/>
              </a:defRPr>
            </a:lvl3pPr>
            <a:lvl4pPr marL="1597025" indent="-225425">
              <a:defRPr>
                <a:solidFill>
                  <a:schemeClr val="tx1"/>
                </a:solidFill>
                <a:latin typeface="Calibri" panose="020F0502020204030204" pitchFamily="34" charset="0"/>
              </a:defRPr>
            </a:lvl4pPr>
            <a:lvl5pPr marL="2051050" indent="-225425">
              <a:defRPr>
                <a:solidFill>
                  <a:schemeClr val="tx1"/>
                </a:solidFill>
                <a:latin typeface="Calibri" panose="020F0502020204030204" pitchFamily="34" charset="0"/>
              </a:defRPr>
            </a:lvl5pPr>
            <a:lvl6pPr marL="2508250" indent="-225425" defTabSz="457200" eaLnBrk="0" fontAlgn="base" hangingPunct="0">
              <a:spcBef>
                <a:spcPct val="0"/>
              </a:spcBef>
              <a:spcAft>
                <a:spcPct val="0"/>
              </a:spcAft>
              <a:defRPr>
                <a:solidFill>
                  <a:schemeClr val="tx1"/>
                </a:solidFill>
                <a:latin typeface="Calibri" panose="020F0502020204030204" pitchFamily="34" charset="0"/>
              </a:defRPr>
            </a:lvl6pPr>
            <a:lvl7pPr marL="2965450" indent="-225425" defTabSz="457200" eaLnBrk="0" fontAlgn="base" hangingPunct="0">
              <a:spcBef>
                <a:spcPct val="0"/>
              </a:spcBef>
              <a:spcAft>
                <a:spcPct val="0"/>
              </a:spcAft>
              <a:defRPr>
                <a:solidFill>
                  <a:schemeClr val="tx1"/>
                </a:solidFill>
                <a:latin typeface="Calibri" panose="020F0502020204030204" pitchFamily="34" charset="0"/>
              </a:defRPr>
            </a:lvl7pPr>
            <a:lvl8pPr marL="3422650" indent="-225425" defTabSz="457200" eaLnBrk="0" fontAlgn="base" hangingPunct="0">
              <a:spcBef>
                <a:spcPct val="0"/>
              </a:spcBef>
              <a:spcAft>
                <a:spcPct val="0"/>
              </a:spcAft>
              <a:defRPr>
                <a:solidFill>
                  <a:schemeClr val="tx1"/>
                </a:solidFill>
                <a:latin typeface="Calibri" panose="020F0502020204030204" pitchFamily="34" charset="0"/>
              </a:defRPr>
            </a:lvl8pPr>
            <a:lvl9pPr marL="3879850" indent="-225425"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AF010990-9977-4075-BCA5-D7550CE5585B}" type="slidenum">
              <a:rPr lang="en-GB" altLang="en-US">
                <a:latin typeface="Raleway" pitchFamily="2" charset="0"/>
                <a:cs typeface="Arial" panose="020B0604020202020204" pitchFamily="34" charset="0"/>
              </a:rPr>
              <a:pPr fontAlgn="base">
                <a:spcBef>
                  <a:spcPct val="0"/>
                </a:spcBef>
                <a:spcAft>
                  <a:spcPct val="0"/>
                </a:spcAft>
              </a:pPr>
              <a:t>40</a:t>
            </a:fld>
            <a:endParaRPr lang="en-GB" altLang="en-US">
              <a:latin typeface="Raleway" pitchFamily="2"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76120042"/>
      </p:ext>
    </p:extLst>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0"/>
            <a:ext cx="10363200" cy="1470025"/>
          </a:xfrm>
        </p:spPr>
        <p:txBody>
          <a:bodyPr/>
          <a:lstStyle>
            <a:lvl1pPr>
              <a:defRPr>
                <a:latin typeface="Raleway" pitchFamily="2"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828800" y="3886200"/>
            <a:ext cx="8534400" cy="1752600"/>
          </a:xfrm>
        </p:spPr>
        <p:txBody>
          <a:bodyPr/>
          <a:lstStyle>
            <a:lvl1pPr marL="0" indent="0" algn="ctr">
              <a:buNone/>
              <a:defRPr>
                <a:latin typeface="Raleway" pitchFamily="2" charset="0"/>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endParaRPr lang="en-GB" dirty="0"/>
          </a:p>
        </p:txBody>
      </p:sp>
      <p:sp>
        <p:nvSpPr>
          <p:cNvPr id="4" name="Rectangle 4">
            <a:extLst>
              <a:ext uri="{FF2B5EF4-FFF2-40B4-BE49-F238E27FC236}">
                <a16:creationId xmlns:a16="http://schemas.microsoft.com/office/drawing/2014/main" id="{DAD83903-1389-ABA5-BA69-58A0C5EAFE21}"/>
              </a:ext>
            </a:extLst>
          </p:cNvPr>
          <p:cNvSpPr>
            <a:spLocks noGrp="1" noChangeArrowheads="1"/>
          </p:cNvSpPr>
          <p:nvPr>
            <p:ph type="dt" sz="half" idx="10"/>
          </p:nvPr>
        </p:nvSpPr>
        <p:spPr>
          <a:xfrm>
            <a:off x="0" y="0"/>
            <a:ext cx="0" cy="0"/>
          </a:xfrm>
        </p:spPr>
        <p:txBody>
          <a:bodyPr/>
          <a:lstStyle>
            <a:lvl1pPr eaLnBrk="1" fontAlgn="auto" hangingPunct="1">
              <a:spcBef>
                <a:spcPts val="0"/>
              </a:spcBef>
              <a:spcAft>
                <a:spcPts val="0"/>
              </a:spcAft>
              <a:defRPr smtClean="0">
                <a:latin typeface="Raleway" pitchFamily="2" charset="0"/>
              </a:defRPr>
            </a:lvl1pPr>
          </a:lstStyle>
          <a:p>
            <a:pPr>
              <a:defRPr/>
            </a:pPr>
            <a:fld id="{EA94A417-A1B7-4228-91AF-23F34BEB1C1B}" type="datetime1">
              <a:rPr lang="en-US"/>
              <a:pPr>
                <a:defRPr/>
              </a:pPr>
              <a:t>10/17/2022</a:t>
            </a:fld>
            <a:endParaRPr lang="en-GB"/>
          </a:p>
        </p:txBody>
      </p:sp>
      <p:sp>
        <p:nvSpPr>
          <p:cNvPr id="5" name="Rectangle 5">
            <a:extLst>
              <a:ext uri="{FF2B5EF4-FFF2-40B4-BE49-F238E27FC236}">
                <a16:creationId xmlns:a16="http://schemas.microsoft.com/office/drawing/2014/main" id="{8BE1D349-C8CA-9E8B-15B9-45FD66C3D261}"/>
              </a:ext>
            </a:extLst>
          </p:cNvPr>
          <p:cNvSpPr>
            <a:spLocks noGrp="1" noChangeArrowheads="1"/>
          </p:cNvSpPr>
          <p:nvPr>
            <p:ph type="ftr" sz="quarter" idx="11"/>
          </p:nvPr>
        </p:nvSpPr>
        <p:spPr>
          <a:xfrm>
            <a:off x="0" y="0"/>
            <a:ext cx="0" cy="0"/>
          </a:xfrm>
        </p:spPr>
        <p:txBody>
          <a:bodyPr/>
          <a:lstStyle>
            <a:lvl1pPr eaLnBrk="1" fontAlgn="auto" hangingPunct="1">
              <a:spcBef>
                <a:spcPts val="0"/>
              </a:spcBef>
              <a:spcAft>
                <a:spcPts val="0"/>
              </a:spcAft>
              <a:defRPr>
                <a:latin typeface="Raleway" pitchFamily="2" charset="0"/>
              </a:defRPr>
            </a:lvl1pPr>
          </a:lstStyle>
          <a:p>
            <a:pPr>
              <a:defRPr/>
            </a:pPr>
            <a:r>
              <a:rPr lang="en-GB"/>
              <a:t>Johnson, Whittington, Scholes, Angwin, Regner (2017)</a:t>
            </a:r>
          </a:p>
        </p:txBody>
      </p:sp>
      <p:sp>
        <p:nvSpPr>
          <p:cNvPr id="6" name="Rectangle 6">
            <a:extLst>
              <a:ext uri="{FF2B5EF4-FFF2-40B4-BE49-F238E27FC236}">
                <a16:creationId xmlns:a16="http://schemas.microsoft.com/office/drawing/2014/main" id="{F363430A-53F9-EE9D-2483-F9E641F029E3}"/>
              </a:ext>
            </a:extLst>
          </p:cNvPr>
          <p:cNvSpPr>
            <a:spLocks noGrp="1" noChangeArrowheads="1"/>
          </p:cNvSpPr>
          <p:nvPr>
            <p:ph type="sldNum" sz="quarter" idx="12"/>
          </p:nvPr>
        </p:nvSpPr>
        <p:spPr>
          <a:xfrm>
            <a:off x="0" y="0"/>
            <a:ext cx="0" cy="0"/>
          </a:xfrm>
        </p:spPr>
        <p:txBody>
          <a:bodyPr/>
          <a:lstStyle>
            <a:lvl1pPr eaLnBrk="1" fontAlgn="auto" hangingPunct="1">
              <a:spcBef>
                <a:spcPts val="0"/>
              </a:spcBef>
              <a:spcAft>
                <a:spcPts val="0"/>
              </a:spcAft>
              <a:defRPr smtClean="0">
                <a:latin typeface="Raleway" pitchFamily="2" charset="0"/>
              </a:defRPr>
            </a:lvl1pPr>
          </a:lstStyle>
          <a:p>
            <a:pPr>
              <a:defRPr/>
            </a:pPr>
            <a:fld id="{629287AB-8CDF-45A1-8F65-885139F4D3F0}" type="slidenum">
              <a:rPr lang="en-GB" altLang="en-US"/>
              <a:pPr>
                <a:defRPr/>
              </a:pPr>
              <a:t>‹#›</a:t>
            </a:fld>
            <a:endParaRPr lang="en-GB" altLang="en-US"/>
          </a:p>
        </p:txBody>
      </p:sp>
    </p:spTree>
    <p:extLst>
      <p:ext uri="{BB962C8B-B14F-4D97-AF65-F5344CB8AC3E}">
        <p14:creationId xmlns:p14="http://schemas.microsoft.com/office/powerpoint/2010/main" val="2503199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Raleway" pitchFamily="2" charset="0"/>
              </a:defRPr>
            </a:lvl1pPr>
          </a:lstStyle>
          <a:p>
            <a:r>
              <a:rPr lang="en-US"/>
              <a:t>Click to edit Master title style</a:t>
            </a:r>
            <a:endParaRPr lang="en-GB"/>
          </a:p>
        </p:txBody>
      </p:sp>
      <p:sp>
        <p:nvSpPr>
          <p:cNvPr id="3" name="Content Placeholder 2"/>
          <p:cNvSpPr>
            <a:spLocks noGrp="1"/>
          </p:cNvSpPr>
          <p:nvPr>
            <p:ph sz="half" idx="1"/>
          </p:nvPr>
        </p:nvSpPr>
        <p:spPr>
          <a:xfrm>
            <a:off x="609600" y="1600205"/>
            <a:ext cx="5384800" cy="4525963"/>
          </a:xfrm>
        </p:spPr>
        <p:txBody>
          <a:bodyPr/>
          <a:lstStyle>
            <a:lvl1pPr>
              <a:defRPr sz="2800">
                <a:latin typeface="Raleway" pitchFamily="2" charset="0"/>
              </a:defRPr>
            </a:lvl1pPr>
            <a:lvl2pPr>
              <a:defRPr sz="2400">
                <a:latin typeface="Raleway" pitchFamily="2" charset="0"/>
              </a:defRPr>
            </a:lvl2pPr>
            <a:lvl3pPr>
              <a:defRPr sz="2000">
                <a:latin typeface="Raleway" pitchFamily="2" charset="0"/>
              </a:defRPr>
            </a:lvl3pPr>
            <a:lvl4pPr>
              <a:defRPr sz="1800">
                <a:latin typeface="Raleway" pitchFamily="2" charset="0"/>
              </a:defRPr>
            </a:lvl4pPr>
            <a:lvl5pPr>
              <a:defRPr sz="1800">
                <a:latin typeface="Raleway" pitchFamily="2"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p:cNvSpPr>
            <a:spLocks noGrp="1"/>
          </p:cNvSpPr>
          <p:nvPr>
            <p:ph sz="half" idx="2"/>
          </p:nvPr>
        </p:nvSpPr>
        <p:spPr>
          <a:xfrm>
            <a:off x="6197600" y="1600205"/>
            <a:ext cx="5384800" cy="4525963"/>
          </a:xfrm>
        </p:spPr>
        <p:txBody>
          <a:bodyPr/>
          <a:lstStyle>
            <a:lvl1pPr>
              <a:defRPr sz="2800">
                <a:latin typeface="Raleway" pitchFamily="2" charset="0"/>
              </a:defRPr>
            </a:lvl1pPr>
            <a:lvl2pPr>
              <a:defRPr sz="2400">
                <a:latin typeface="Raleway" pitchFamily="2" charset="0"/>
              </a:defRPr>
            </a:lvl2pPr>
            <a:lvl3pPr>
              <a:defRPr sz="2000">
                <a:latin typeface="Raleway" pitchFamily="2" charset="0"/>
              </a:defRPr>
            </a:lvl3pPr>
            <a:lvl4pPr>
              <a:defRPr sz="1800">
                <a:latin typeface="Raleway" pitchFamily="2" charset="0"/>
              </a:defRPr>
            </a:lvl4pPr>
            <a:lvl5pPr>
              <a:defRPr sz="1800">
                <a:latin typeface="Raleway" pitchFamily="2" charset="0"/>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Rectangle 4">
            <a:extLst>
              <a:ext uri="{FF2B5EF4-FFF2-40B4-BE49-F238E27FC236}">
                <a16:creationId xmlns:a16="http://schemas.microsoft.com/office/drawing/2014/main" id="{6695A442-3021-A3C7-7301-FB7C4C09C989}"/>
              </a:ext>
            </a:extLst>
          </p:cNvPr>
          <p:cNvSpPr>
            <a:spLocks noGrp="1" noChangeArrowheads="1"/>
          </p:cNvSpPr>
          <p:nvPr>
            <p:ph type="dt" sz="half" idx="10"/>
          </p:nvPr>
        </p:nvSpPr>
        <p:spPr>
          <a:xfrm>
            <a:off x="0" y="0"/>
            <a:ext cx="0" cy="0"/>
          </a:xfrm>
        </p:spPr>
        <p:txBody>
          <a:bodyPr/>
          <a:lstStyle>
            <a:lvl1pPr eaLnBrk="1" fontAlgn="auto" hangingPunct="1">
              <a:spcBef>
                <a:spcPts val="0"/>
              </a:spcBef>
              <a:spcAft>
                <a:spcPts val="0"/>
              </a:spcAft>
              <a:defRPr smtClean="0">
                <a:latin typeface="Raleway" pitchFamily="2" charset="0"/>
              </a:defRPr>
            </a:lvl1pPr>
          </a:lstStyle>
          <a:p>
            <a:pPr>
              <a:defRPr/>
            </a:pPr>
            <a:fld id="{822146B7-38A9-428C-ABB5-0BAE9EF1734F}" type="datetime1">
              <a:rPr lang="en-US"/>
              <a:pPr>
                <a:defRPr/>
              </a:pPr>
              <a:t>10/17/2022</a:t>
            </a:fld>
            <a:endParaRPr lang="en-GB"/>
          </a:p>
        </p:txBody>
      </p:sp>
      <p:sp>
        <p:nvSpPr>
          <p:cNvPr id="6" name="Rectangle 5">
            <a:extLst>
              <a:ext uri="{FF2B5EF4-FFF2-40B4-BE49-F238E27FC236}">
                <a16:creationId xmlns:a16="http://schemas.microsoft.com/office/drawing/2014/main" id="{CA841928-0822-63AD-8F96-48984E5A2E0E}"/>
              </a:ext>
            </a:extLst>
          </p:cNvPr>
          <p:cNvSpPr>
            <a:spLocks noGrp="1" noChangeArrowheads="1"/>
          </p:cNvSpPr>
          <p:nvPr>
            <p:ph type="ftr" sz="quarter" idx="11"/>
          </p:nvPr>
        </p:nvSpPr>
        <p:spPr>
          <a:xfrm>
            <a:off x="0" y="0"/>
            <a:ext cx="0" cy="0"/>
          </a:xfrm>
        </p:spPr>
        <p:txBody>
          <a:bodyPr/>
          <a:lstStyle>
            <a:lvl1pPr eaLnBrk="1" fontAlgn="auto" hangingPunct="1">
              <a:spcBef>
                <a:spcPts val="0"/>
              </a:spcBef>
              <a:spcAft>
                <a:spcPts val="0"/>
              </a:spcAft>
              <a:defRPr>
                <a:latin typeface="Raleway" pitchFamily="2" charset="0"/>
              </a:defRPr>
            </a:lvl1pPr>
          </a:lstStyle>
          <a:p>
            <a:pPr>
              <a:defRPr/>
            </a:pPr>
            <a:r>
              <a:rPr lang="en-GB"/>
              <a:t>Johnson, Whittington, Scholes, Angwin, Regner (2017)</a:t>
            </a:r>
          </a:p>
        </p:txBody>
      </p:sp>
      <p:sp>
        <p:nvSpPr>
          <p:cNvPr id="7" name="Rectangle 6">
            <a:extLst>
              <a:ext uri="{FF2B5EF4-FFF2-40B4-BE49-F238E27FC236}">
                <a16:creationId xmlns:a16="http://schemas.microsoft.com/office/drawing/2014/main" id="{2AA8E321-68D9-A7DB-4B5D-A84F6AB7837D}"/>
              </a:ext>
            </a:extLst>
          </p:cNvPr>
          <p:cNvSpPr>
            <a:spLocks noGrp="1" noChangeArrowheads="1"/>
          </p:cNvSpPr>
          <p:nvPr>
            <p:ph type="sldNum" sz="quarter" idx="12"/>
          </p:nvPr>
        </p:nvSpPr>
        <p:spPr>
          <a:xfrm>
            <a:off x="0" y="0"/>
            <a:ext cx="0" cy="0"/>
          </a:xfrm>
        </p:spPr>
        <p:txBody>
          <a:bodyPr/>
          <a:lstStyle>
            <a:lvl1pPr eaLnBrk="1" fontAlgn="auto" hangingPunct="1">
              <a:spcBef>
                <a:spcPts val="0"/>
              </a:spcBef>
              <a:spcAft>
                <a:spcPts val="0"/>
              </a:spcAft>
              <a:defRPr smtClean="0">
                <a:latin typeface="Raleway" pitchFamily="2" charset="0"/>
              </a:defRPr>
            </a:lvl1pPr>
          </a:lstStyle>
          <a:p>
            <a:pPr>
              <a:defRPr/>
            </a:pPr>
            <a:fld id="{182BC321-D711-4FF4-87AB-0008F2416D01}" type="slidenum">
              <a:rPr lang="en-GB" altLang="en-US"/>
              <a:pPr>
                <a:defRPr/>
              </a:pPr>
              <a:t>‹#›</a:t>
            </a:fld>
            <a:endParaRPr lang="en-GB" altLang="en-US"/>
          </a:p>
        </p:txBody>
      </p:sp>
    </p:spTree>
    <p:extLst>
      <p:ext uri="{BB962C8B-B14F-4D97-AF65-F5344CB8AC3E}">
        <p14:creationId xmlns:p14="http://schemas.microsoft.com/office/powerpoint/2010/main" val="2848759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Raleway" pitchFamily="2" charset="0"/>
              </a:defRPr>
            </a:lvl1pPr>
          </a:lstStyle>
          <a:p>
            <a:r>
              <a:rPr lang="en-US"/>
              <a:t>Click to edit Master title style</a:t>
            </a:r>
            <a:endParaRPr lang="en-GB"/>
          </a:p>
        </p:txBody>
      </p:sp>
      <p:sp>
        <p:nvSpPr>
          <p:cNvPr id="3" name="Content Placeholder 2"/>
          <p:cNvSpPr>
            <a:spLocks noGrp="1"/>
          </p:cNvSpPr>
          <p:nvPr>
            <p:ph idx="1"/>
          </p:nvPr>
        </p:nvSpPr>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Rectangle 4">
            <a:extLst>
              <a:ext uri="{FF2B5EF4-FFF2-40B4-BE49-F238E27FC236}">
                <a16:creationId xmlns:a16="http://schemas.microsoft.com/office/drawing/2014/main" id="{84403826-6800-66DD-8CB9-8D392A18B4AF}"/>
              </a:ext>
            </a:extLst>
          </p:cNvPr>
          <p:cNvSpPr>
            <a:spLocks noGrp="1" noChangeArrowheads="1"/>
          </p:cNvSpPr>
          <p:nvPr>
            <p:ph type="dt" sz="half" idx="10"/>
          </p:nvPr>
        </p:nvSpPr>
        <p:spPr>
          <a:xfrm>
            <a:off x="0" y="0"/>
            <a:ext cx="0" cy="0"/>
          </a:xfrm>
        </p:spPr>
        <p:txBody>
          <a:bodyPr/>
          <a:lstStyle>
            <a:lvl1pPr eaLnBrk="1" fontAlgn="auto" hangingPunct="1">
              <a:spcBef>
                <a:spcPts val="0"/>
              </a:spcBef>
              <a:spcAft>
                <a:spcPts val="0"/>
              </a:spcAft>
              <a:defRPr smtClean="0">
                <a:latin typeface="Raleway" pitchFamily="2" charset="0"/>
              </a:defRPr>
            </a:lvl1pPr>
          </a:lstStyle>
          <a:p>
            <a:pPr>
              <a:defRPr/>
            </a:pPr>
            <a:fld id="{015C9638-916F-4F84-9D4E-61110B5CA671}" type="datetime1">
              <a:rPr lang="en-US"/>
              <a:pPr>
                <a:defRPr/>
              </a:pPr>
              <a:t>10/17/2022</a:t>
            </a:fld>
            <a:endParaRPr lang="en-GB"/>
          </a:p>
        </p:txBody>
      </p:sp>
      <p:sp>
        <p:nvSpPr>
          <p:cNvPr id="5" name="Rectangle 5">
            <a:extLst>
              <a:ext uri="{FF2B5EF4-FFF2-40B4-BE49-F238E27FC236}">
                <a16:creationId xmlns:a16="http://schemas.microsoft.com/office/drawing/2014/main" id="{EE4958D7-8926-C869-EEAF-D96320245AC8}"/>
              </a:ext>
            </a:extLst>
          </p:cNvPr>
          <p:cNvSpPr>
            <a:spLocks noGrp="1" noChangeArrowheads="1"/>
          </p:cNvSpPr>
          <p:nvPr>
            <p:ph type="ftr" sz="quarter" idx="11"/>
          </p:nvPr>
        </p:nvSpPr>
        <p:spPr>
          <a:xfrm>
            <a:off x="0" y="0"/>
            <a:ext cx="0" cy="0"/>
          </a:xfrm>
        </p:spPr>
        <p:txBody>
          <a:bodyPr/>
          <a:lstStyle>
            <a:lvl1pPr eaLnBrk="1" fontAlgn="auto" hangingPunct="1">
              <a:spcBef>
                <a:spcPts val="0"/>
              </a:spcBef>
              <a:spcAft>
                <a:spcPts val="0"/>
              </a:spcAft>
              <a:defRPr>
                <a:latin typeface="Raleway" pitchFamily="2" charset="0"/>
              </a:defRPr>
            </a:lvl1pPr>
          </a:lstStyle>
          <a:p>
            <a:pPr>
              <a:defRPr/>
            </a:pPr>
            <a:r>
              <a:rPr lang="en-GB"/>
              <a:t>Johnson, Whittington, Scholes, Angwin, Regner (2017)</a:t>
            </a:r>
          </a:p>
        </p:txBody>
      </p:sp>
      <p:sp>
        <p:nvSpPr>
          <p:cNvPr id="6" name="Rectangle 6">
            <a:extLst>
              <a:ext uri="{FF2B5EF4-FFF2-40B4-BE49-F238E27FC236}">
                <a16:creationId xmlns:a16="http://schemas.microsoft.com/office/drawing/2014/main" id="{F600981D-0B56-215D-53C4-DF2C40F54B2F}"/>
              </a:ext>
            </a:extLst>
          </p:cNvPr>
          <p:cNvSpPr>
            <a:spLocks noGrp="1" noChangeArrowheads="1"/>
          </p:cNvSpPr>
          <p:nvPr>
            <p:ph type="sldNum" sz="quarter" idx="12"/>
          </p:nvPr>
        </p:nvSpPr>
        <p:spPr>
          <a:xfrm>
            <a:off x="0" y="0"/>
            <a:ext cx="0" cy="0"/>
          </a:xfrm>
        </p:spPr>
        <p:txBody>
          <a:bodyPr/>
          <a:lstStyle>
            <a:lvl1pPr eaLnBrk="1" fontAlgn="auto" hangingPunct="1">
              <a:spcBef>
                <a:spcPts val="0"/>
              </a:spcBef>
              <a:spcAft>
                <a:spcPts val="0"/>
              </a:spcAft>
              <a:defRPr smtClean="0">
                <a:latin typeface="Raleway" pitchFamily="2" charset="0"/>
              </a:defRPr>
            </a:lvl1pPr>
          </a:lstStyle>
          <a:p>
            <a:pPr>
              <a:defRPr/>
            </a:pPr>
            <a:fld id="{56177E42-772D-4A3F-B472-E12BFEE75931}" type="slidenum">
              <a:rPr lang="en-GB" altLang="en-US"/>
              <a:pPr>
                <a:defRPr/>
              </a:pPr>
              <a:t>‹#›</a:t>
            </a:fld>
            <a:endParaRPr lang="en-GB" altLang="en-US"/>
          </a:p>
        </p:txBody>
      </p:sp>
    </p:spTree>
    <p:extLst>
      <p:ext uri="{BB962C8B-B14F-4D97-AF65-F5344CB8AC3E}">
        <p14:creationId xmlns:p14="http://schemas.microsoft.com/office/powerpoint/2010/main" val="3629716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pic>
        <p:nvPicPr>
          <p:cNvPr id="2" name="Picture 8" descr="Pearson Logo">
            <a:extLst>
              <a:ext uri="{FF2B5EF4-FFF2-40B4-BE49-F238E27FC236}">
                <a16:creationId xmlns:a16="http://schemas.microsoft.com/office/drawing/2014/main" id="{EFDD1963-508F-C1E1-9B6A-9ACD16FC316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09600" y="6376988"/>
            <a:ext cx="1223963"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0"/>
          <p:cNvSpPr>
            <a:spLocks noGrp="1"/>
          </p:cNvSpPr>
          <p:nvPr>
            <p:ph type="title"/>
          </p:nvPr>
        </p:nvSpPr>
        <p:spPr>
          <a:xfrm>
            <a:off x="609600" y="215372"/>
            <a:ext cx="10972800" cy="622828"/>
          </a:xfrm>
          <a:prstGeom prst="rect">
            <a:avLst/>
          </a:prstGeom>
        </p:spPr>
        <p:txBody>
          <a:bodyPr anchor="t"/>
          <a:lstStyle>
            <a:lvl1pPr>
              <a:defRPr>
                <a:latin typeface="Raleway" pitchFamily="2" charset="0"/>
              </a:defRPr>
            </a:lvl1pPr>
          </a:lstStyle>
          <a:p>
            <a:r>
              <a:rPr lang="en-US" dirty="0"/>
              <a:t>Click to edit Master title style</a:t>
            </a:r>
          </a:p>
        </p:txBody>
      </p:sp>
      <p:sp>
        <p:nvSpPr>
          <p:cNvPr id="7" name="Text Placeholder 6"/>
          <p:cNvSpPr>
            <a:spLocks noGrp="1"/>
          </p:cNvSpPr>
          <p:nvPr>
            <p:ph type="body" sz="quarter" idx="13"/>
          </p:nvPr>
        </p:nvSpPr>
        <p:spPr>
          <a:xfrm>
            <a:off x="609600" y="816430"/>
            <a:ext cx="10972800" cy="478970"/>
          </a:xfrm>
        </p:spPr>
        <p:txBody>
          <a:bodyPr>
            <a:noAutofit/>
          </a:bodyPr>
          <a:lstStyle>
            <a:lvl1pPr marL="0" indent="0">
              <a:spcBef>
                <a:spcPts val="0"/>
              </a:spcBef>
              <a:buNone/>
              <a:defRPr sz="2000">
                <a:solidFill>
                  <a:srgbClr val="007FA3"/>
                </a:solidFill>
                <a:latin typeface="Raleway" pitchFamily="2"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edit Master text styles</a:t>
            </a:r>
          </a:p>
        </p:txBody>
      </p:sp>
      <p:sp>
        <p:nvSpPr>
          <p:cNvPr id="9" name="Text Placeholder 8"/>
          <p:cNvSpPr>
            <a:spLocks noGrp="1"/>
          </p:cNvSpPr>
          <p:nvPr>
            <p:ph type="body" sz="quarter" idx="14"/>
          </p:nvPr>
        </p:nvSpPr>
        <p:spPr>
          <a:xfrm>
            <a:off x="6705600" y="1600206"/>
            <a:ext cx="4876800" cy="1600199"/>
          </a:xfrm>
        </p:spPr>
        <p:txBody>
          <a:bodyPr anchor="b">
            <a:noAutofit/>
          </a:bodyPr>
          <a:lstStyle>
            <a:lvl1pPr marL="0" indent="0">
              <a:spcBef>
                <a:spcPts val="0"/>
              </a:spcBef>
              <a:buNone/>
              <a:defRPr sz="3000" baseline="0">
                <a:latin typeface="Raleway" pitchFamily="2"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Click to edit Master text styles</a:t>
            </a:r>
          </a:p>
        </p:txBody>
      </p:sp>
      <p:sp>
        <p:nvSpPr>
          <p:cNvPr id="10" name="Text Placeholder 8"/>
          <p:cNvSpPr>
            <a:spLocks noGrp="1"/>
          </p:cNvSpPr>
          <p:nvPr>
            <p:ph type="body" sz="quarter" idx="15"/>
          </p:nvPr>
        </p:nvSpPr>
        <p:spPr>
          <a:xfrm>
            <a:off x="6705600" y="3200405"/>
            <a:ext cx="4876800" cy="2925763"/>
          </a:xfrm>
        </p:spPr>
        <p:txBody>
          <a:bodyPr>
            <a:noAutofit/>
          </a:bodyPr>
          <a:lstStyle>
            <a:lvl1pPr marL="0" indent="0">
              <a:spcBef>
                <a:spcPts val="0"/>
              </a:spcBef>
              <a:buNone/>
              <a:defRPr sz="2200">
                <a:latin typeface="Raleway" pitchFamily="2"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Click to edit Master text styles</a:t>
            </a:r>
          </a:p>
        </p:txBody>
      </p:sp>
      <p:sp>
        <p:nvSpPr>
          <p:cNvPr id="3" name="Footer Placeholder 2">
            <a:extLst>
              <a:ext uri="{FF2B5EF4-FFF2-40B4-BE49-F238E27FC236}">
                <a16:creationId xmlns:a16="http://schemas.microsoft.com/office/drawing/2014/main" id="{0ECABA2B-20C9-6202-6E85-43876AC9365F}"/>
              </a:ext>
            </a:extLst>
          </p:cNvPr>
          <p:cNvSpPr>
            <a:spLocks noGrp="1"/>
          </p:cNvSpPr>
          <p:nvPr>
            <p:ph type="ftr" sz="quarter" idx="16"/>
          </p:nvPr>
        </p:nvSpPr>
        <p:spPr>
          <a:xfrm>
            <a:off x="125413" y="6165850"/>
            <a:ext cx="11461750" cy="234950"/>
          </a:xfrm>
        </p:spPr>
        <p:txBody>
          <a:bodyPr/>
          <a:lstStyle>
            <a:lvl1pPr eaLnBrk="1" fontAlgn="auto" hangingPunct="1">
              <a:spcBef>
                <a:spcPts val="0"/>
              </a:spcBef>
              <a:spcAft>
                <a:spcPts val="0"/>
              </a:spcAft>
              <a:defRPr dirty="0">
                <a:latin typeface="Raleway" pitchFamily="2" charset="0"/>
              </a:defRPr>
            </a:lvl1pPr>
          </a:lstStyle>
          <a:p>
            <a:pPr>
              <a:defRPr/>
            </a:pPr>
            <a:r>
              <a:rPr lang="en-GB"/>
              <a:t>Johnson, Whittington, Scholes, Angwin, </a:t>
            </a:r>
            <a:r>
              <a:rPr lang="en-GB" err="1"/>
              <a:t>Regner</a:t>
            </a:r>
            <a:r>
              <a:rPr lang="en-GB"/>
              <a:t> (2017)</a:t>
            </a:r>
            <a:endParaRPr lang="en-US"/>
          </a:p>
        </p:txBody>
      </p:sp>
      <p:sp>
        <p:nvSpPr>
          <p:cNvPr id="4" name="Date Placeholder 3">
            <a:extLst>
              <a:ext uri="{FF2B5EF4-FFF2-40B4-BE49-F238E27FC236}">
                <a16:creationId xmlns:a16="http://schemas.microsoft.com/office/drawing/2014/main" id="{13E6554D-D6EE-D2D5-A980-E20DA406B2AA}"/>
              </a:ext>
            </a:extLst>
          </p:cNvPr>
          <p:cNvSpPr>
            <a:spLocks noGrp="1"/>
          </p:cNvSpPr>
          <p:nvPr>
            <p:ph type="dt" sz="half" idx="17"/>
          </p:nvPr>
        </p:nvSpPr>
        <p:spPr>
          <a:xfrm>
            <a:off x="8447088" y="112713"/>
            <a:ext cx="2844800" cy="182562"/>
          </a:xfrm>
        </p:spPr>
        <p:txBody>
          <a:bodyPr/>
          <a:lstStyle>
            <a:lvl1pPr eaLnBrk="1" fontAlgn="auto" hangingPunct="1">
              <a:spcBef>
                <a:spcPts val="0"/>
              </a:spcBef>
              <a:spcAft>
                <a:spcPts val="0"/>
              </a:spcAft>
              <a:defRPr smtClean="0">
                <a:latin typeface="Raleway" pitchFamily="2" charset="0"/>
              </a:defRPr>
            </a:lvl1pPr>
          </a:lstStyle>
          <a:p>
            <a:pPr>
              <a:defRPr/>
            </a:pPr>
            <a:fld id="{2A39ACF4-5EB8-458E-A4CE-A30534E665DE}" type="datetime1">
              <a:rPr lang="en-US"/>
              <a:pPr>
                <a:defRPr/>
              </a:pPr>
              <a:t>10/17/2022</a:t>
            </a:fld>
            <a:endParaRPr lang="en-US" dirty="0"/>
          </a:p>
        </p:txBody>
      </p:sp>
      <p:sp>
        <p:nvSpPr>
          <p:cNvPr id="5" name="Slide Number Placeholder 4">
            <a:extLst>
              <a:ext uri="{FF2B5EF4-FFF2-40B4-BE49-F238E27FC236}">
                <a16:creationId xmlns:a16="http://schemas.microsoft.com/office/drawing/2014/main" id="{36D78889-F04E-CB3C-53AB-9309F268EC28}"/>
              </a:ext>
            </a:extLst>
          </p:cNvPr>
          <p:cNvSpPr>
            <a:spLocks noGrp="1"/>
          </p:cNvSpPr>
          <p:nvPr>
            <p:ph type="sldNum" sz="quarter" idx="18"/>
          </p:nvPr>
        </p:nvSpPr>
        <p:spPr>
          <a:xfrm>
            <a:off x="11291888" y="112713"/>
            <a:ext cx="736600" cy="182562"/>
          </a:xfrm>
        </p:spPr>
        <p:txBody>
          <a:bodyPr/>
          <a:lstStyle>
            <a:lvl1pPr eaLnBrk="1" fontAlgn="auto" hangingPunct="1">
              <a:spcBef>
                <a:spcPts val="0"/>
              </a:spcBef>
              <a:spcAft>
                <a:spcPts val="0"/>
              </a:spcAft>
              <a:defRPr smtClean="0">
                <a:latin typeface="Raleway" pitchFamily="2" charset="0"/>
              </a:defRPr>
            </a:lvl1pPr>
          </a:lstStyle>
          <a:p>
            <a:pPr>
              <a:defRPr/>
            </a:pPr>
            <a:fld id="{3C51FBD1-DFEB-4899-BB01-63032B4A57BA}" type="slidenum">
              <a:rPr lang="en-US" altLang="en-US"/>
              <a:pPr>
                <a:defRPr/>
              </a:pPr>
              <a:t>‹#›</a:t>
            </a:fld>
            <a:endParaRPr lang="en-US" altLang="en-US" dirty="0"/>
          </a:p>
        </p:txBody>
      </p:sp>
    </p:spTree>
    <p:extLst>
      <p:ext uri="{BB962C8B-B14F-4D97-AF65-F5344CB8AC3E}">
        <p14:creationId xmlns:p14="http://schemas.microsoft.com/office/powerpoint/2010/main" val="308240361"/>
      </p:ext>
    </p:extLst>
  </p:cSld>
  <p:clrMapOvr>
    <a:masterClrMapping/>
  </p:clrMapOvr>
  <p:transition spd="slow"/>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Rectangle 21">
            <a:extLst>
              <a:ext uri="{FF2B5EF4-FFF2-40B4-BE49-F238E27FC236}">
                <a16:creationId xmlns:a16="http://schemas.microsoft.com/office/drawing/2014/main" id="{A221DE47-0B98-F262-F6F8-769996D9AE94}"/>
              </a:ext>
            </a:extLst>
          </p:cNvPr>
          <p:cNvSpPr>
            <a:spLocks noChangeArrowheads="1"/>
          </p:cNvSpPr>
          <p:nvPr userDrawn="1"/>
        </p:nvSpPr>
        <p:spPr bwMode="auto">
          <a:xfrm>
            <a:off x="0" y="0"/>
            <a:ext cx="12192000" cy="6858000"/>
          </a:xfrm>
          <a:prstGeom prst="rect">
            <a:avLst/>
          </a:prstGeom>
          <a:gradFill rotWithShape="1">
            <a:gsLst>
              <a:gs pos="0">
                <a:schemeClr val="accent2"/>
              </a:gs>
              <a:gs pos="100000">
                <a:srgbClr val="000066"/>
              </a:gs>
            </a:gsLst>
            <a:lin ang="2700000" scaled="1"/>
          </a:gradFill>
          <a:ln>
            <a:noFill/>
          </a:ln>
        </p:spPr>
        <p:txBody>
          <a:bodyPr wrap="none" anchor="ct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fontAlgn="auto" hangingPunct="1">
              <a:spcBef>
                <a:spcPts val="0"/>
              </a:spcBef>
              <a:spcAft>
                <a:spcPts val="0"/>
              </a:spcAft>
              <a:defRPr/>
            </a:pPr>
            <a:endParaRPr lang="en-US" altLang="en-US" b="0" dirty="0">
              <a:latin typeface="Raleway" pitchFamily="2" charset="0"/>
            </a:endParaRPr>
          </a:p>
        </p:txBody>
      </p:sp>
      <p:sp>
        <p:nvSpPr>
          <p:cNvPr id="3" name="AutoShape 14">
            <a:extLst>
              <a:ext uri="{FF2B5EF4-FFF2-40B4-BE49-F238E27FC236}">
                <a16:creationId xmlns:a16="http://schemas.microsoft.com/office/drawing/2014/main" id="{BAA6BEF0-742A-DCDD-9101-35008DE7405A}"/>
              </a:ext>
            </a:extLst>
          </p:cNvPr>
          <p:cNvSpPr>
            <a:spLocks noChangeArrowheads="1"/>
          </p:cNvSpPr>
          <p:nvPr userDrawn="1"/>
        </p:nvSpPr>
        <p:spPr bwMode="auto">
          <a:xfrm>
            <a:off x="2844800" y="1600200"/>
            <a:ext cx="10058400" cy="1828800"/>
          </a:xfrm>
          <a:prstGeom prst="roundRect">
            <a:avLst>
              <a:gd name="adj" fmla="val 16667"/>
            </a:avLst>
          </a:prstGeom>
          <a:gradFill rotWithShape="1">
            <a:gsLst>
              <a:gs pos="0">
                <a:srgbClr val="6699FF"/>
              </a:gs>
              <a:gs pos="100000">
                <a:schemeClr val="bg1"/>
              </a:gs>
            </a:gsLst>
            <a:lin ang="2700000" scaled="1"/>
          </a:gradFill>
          <a:ln>
            <a:noFill/>
          </a:ln>
        </p:spPr>
        <p:txBody>
          <a:bodyPr wrap="none" anchor="ct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fontAlgn="auto" hangingPunct="1">
              <a:spcBef>
                <a:spcPts val="0"/>
              </a:spcBef>
              <a:spcAft>
                <a:spcPts val="0"/>
              </a:spcAft>
              <a:defRPr/>
            </a:pPr>
            <a:endParaRPr lang="en-US" altLang="en-US" b="0" dirty="0">
              <a:latin typeface="Raleway" pitchFamily="2" charset="0"/>
            </a:endParaRPr>
          </a:p>
        </p:txBody>
      </p:sp>
      <p:pic>
        <p:nvPicPr>
          <p:cNvPr id="4" name="Picture 11" descr="TITLE">
            <a:extLst>
              <a:ext uri="{FF2B5EF4-FFF2-40B4-BE49-F238E27FC236}">
                <a16:creationId xmlns:a16="http://schemas.microsoft.com/office/drawing/2014/main" id="{C3589B5F-C2FF-EA61-C648-F370AFB1743E}"/>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52538" cy="684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2" descr="CO">
            <a:extLst>
              <a:ext uri="{FF2B5EF4-FFF2-40B4-BE49-F238E27FC236}">
                <a16:creationId xmlns:a16="http://schemas.microsoft.com/office/drawing/2014/main" id="{B7C66D88-A761-1F1C-3107-9412E1A64FAD}"/>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440613" y="3675063"/>
            <a:ext cx="3924300" cy="277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13">
            <a:extLst>
              <a:ext uri="{FF2B5EF4-FFF2-40B4-BE49-F238E27FC236}">
                <a16:creationId xmlns:a16="http://schemas.microsoft.com/office/drawing/2014/main" id="{F8FF30FC-5F79-B745-B081-2F27A49D452E}"/>
              </a:ext>
            </a:extLst>
          </p:cNvPr>
          <p:cNvSpPr txBox="1">
            <a:spLocks noChangeArrowheads="1"/>
          </p:cNvSpPr>
          <p:nvPr userDrawn="1"/>
        </p:nvSpPr>
        <p:spPr bwMode="auto">
          <a:xfrm>
            <a:off x="317500" y="6569075"/>
            <a:ext cx="11523663" cy="188913"/>
          </a:xfrm>
          <a:prstGeom prst="rect">
            <a:avLst/>
          </a:prstGeom>
          <a:noFill/>
          <a:ln>
            <a:noFill/>
          </a:ln>
        </p:spPr>
        <p:txBody>
          <a:bodyPr/>
          <a:lstStyle>
            <a:lvl1pPr eaLnBrk="0" hangingPunct="0">
              <a:defRPr b="1">
                <a:solidFill>
                  <a:schemeClr val="tx1"/>
                </a:solidFill>
                <a:latin typeface="Arial" pitchFamily="34" charset="0"/>
              </a:defRPr>
            </a:lvl1pPr>
            <a:lvl2pPr marL="742950" indent="-285750" eaLnBrk="0" hangingPunct="0">
              <a:defRPr b="1">
                <a:solidFill>
                  <a:schemeClr val="tx1"/>
                </a:solidFill>
                <a:latin typeface="Arial" pitchFamily="34" charset="0"/>
              </a:defRPr>
            </a:lvl2pPr>
            <a:lvl3pPr marL="1143000" indent="-228600" eaLnBrk="0" hangingPunct="0">
              <a:defRPr b="1">
                <a:solidFill>
                  <a:schemeClr val="tx1"/>
                </a:solidFill>
                <a:latin typeface="Arial" pitchFamily="34" charset="0"/>
              </a:defRPr>
            </a:lvl3pPr>
            <a:lvl4pPr marL="1600200" indent="-228600" eaLnBrk="0" hangingPunct="0">
              <a:defRPr b="1">
                <a:solidFill>
                  <a:schemeClr val="tx1"/>
                </a:solidFill>
                <a:latin typeface="Arial" pitchFamily="34" charset="0"/>
              </a:defRPr>
            </a:lvl4pPr>
            <a:lvl5pPr marL="2057400" indent="-228600" eaLnBrk="0" hangingPunct="0">
              <a:defRPr b="1">
                <a:solidFill>
                  <a:schemeClr val="tx1"/>
                </a:solidFill>
                <a:latin typeface="Arial" pitchFamily="34" charset="0"/>
              </a:defRPr>
            </a:lvl5pPr>
            <a:lvl6pPr marL="2514600" indent="-228600" eaLnBrk="0" fontAlgn="base" hangingPunct="0">
              <a:spcBef>
                <a:spcPct val="0"/>
              </a:spcBef>
              <a:spcAft>
                <a:spcPct val="0"/>
              </a:spcAft>
              <a:defRPr b="1">
                <a:solidFill>
                  <a:schemeClr val="tx1"/>
                </a:solidFill>
                <a:latin typeface="Arial" pitchFamily="34" charset="0"/>
              </a:defRPr>
            </a:lvl6pPr>
            <a:lvl7pPr marL="2971800" indent="-228600" eaLnBrk="0" fontAlgn="base" hangingPunct="0">
              <a:spcBef>
                <a:spcPct val="0"/>
              </a:spcBef>
              <a:spcAft>
                <a:spcPct val="0"/>
              </a:spcAft>
              <a:defRPr b="1">
                <a:solidFill>
                  <a:schemeClr val="tx1"/>
                </a:solidFill>
                <a:latin typeface="Arial" pitchFamily="34" charset="0"/>
              </a:defRPr>
            </a:lvl7pPr>
            <a:lvl8pPr marL="3429000" indent="-228600" eaLnBrk="0" fontAlgn="base" hangingPunct="0">
              <a:spcBef>
                <a:spcPct val="0"/>
              </a:spcBef>
              <a:spcAft>
                <a:spcPct val="0"/>
              </a:spcAft>
              <a:defRPr b="1">
                <a:solidFill>
                  <a:schemeClr val="tx1"/>
                </a:solidFill>
                <a:latin typeface="Arial" pitchFamily="34" charset="0"/>
              </a:defRPr>
            </a:lvl8pPr>
            <a:lvl9pPr marL="3886200" indent="-228600" eaLnBrk="0" fontAlgn="base" hangingPunct="0">
              <a:spcBef>
                <a:spcPct val="0"/>
              </a:spcBef>
              <a:spcAft>
                <a:spcPct val="0"/>
              </a:spcAft>
              <a:defRPr b="1">
                <a:solidFill>
                  <a:schemeClr val="tx1"/>
                </a:solidFill>
                <a:latin typeface="Arial" pitchFamily="34" charset="0"/>
              </a:defRPr>
            </a:lvl9pPr>
          </a:lstStyle>
          <a:p>
            <a:pPr algn="r" fontAlgn="auto">
              <a:spcBef>
                <a:spcPts val="0"/>
              </a:spcBef>
              <a:spcAft>
                <a:spcPts val="0"/>
              </a:spcAft>
              <a:defRPr/>
            </a:pPr>
            <a:r>
              <a:rPr lang="en-US" sz="800" b="0" dirty="0">
                <a:solidFill>
                  <a:schemeClr val="bg1"/>
                </a:solidFill>
                <a:latin typeface="Raleway" pitchFamily="2" charset="0"/>
                <a:cs typeface="Times New Roman" pitchFamily="18" charset="0"/>
              </a:rPr>
              <a:t>Johnson, Whittington and Scholes</a:t>
            </a:r>
            <a:r>
              <a:rPr lang="en-GB" sz="800" b="0" dirty="0">
                <a:solidFill>
                  <a:schemeClr val="bg1"/>
                </a:solidFill>
                <a:latin typeface="Raleway" pitchFamily="2" charset="0"/>
              </a:rPr>
              <a:t>, </a:t>
            </a:r>
            <a:r>
              <a:rPr lang="en-US" sz="800" b="0" i="1" dirty="0">
                <a:solidFill>
                  <a:schemeClr val="bg1"/>
                </a:solidFill>
                <a:latin typeface="Raleway" pitchFamily="2" charset="0"/>
                <a:cs typeface="Times New Roman" pitchFamily="18" charset="0"/>
              </a:rPr>
              <a:t>Exploring Strategy</a:t>
            </a:r>
            <a:r>
              <a:rPr lang="en-GB" sz="800" b="0" dirty="0">
                <a:solidFill>
                  <a:schemeClr val="bg1"/>
                </a:solidFill>
                <a:latin typeface="Raleway" pitchFamily="2" charset="0"/>
              </a:rPr>
              <a:t>, 9</a:t>
            </a:r>
            <a:r>
              <a:rPr lang="en-GB" sz="800" b="0" baseline="30000" dirty="0">
                <a:solidFill>
                  <a:schemeClr val="bg1"/>
                </a:solidFill>
                <a:latin typeface="Raleway" pitchFamily="2" charset="0"/>
              </a:rPr>
              <a:t>th</a:t>
            </a:r>
            <a:r>
              <a:rPr lang="en-GB" sz="800" b="0" dirty="0">
                <a:solidFill>
                  <a:schemeClr val="bg1"/>
                </a:solidFill>
                <a:latin typeface="Raleway" pitchFamily="2" charset="0"/>
              </a:rPr>
              <a:t> Edition, </a:t>
            </a:r>
            <a:r>
              <a:rPr lang="en-US" sz="800" b="0" dirty="0">
                <a:solidFill>
                  <a:schemeClr val="bg1"/>
                </a:solidFill>
                <a:latin typeface="Raleway" pitchFamily="2" charset="0"/>
              </a:rPr>
              <a:t>© Pearson Education Limited 2011</a:t>
            </a:r>
            <a:endParaRPr lang="en-GB" sz="800" b="0" dirty="0">
              <a:solidFill>
                <a:schemeClr val="bg1"/>
              </a:solidFill>
              <a:latin typeface="Raleway" pitchFamily="2" charset="0"/>
            </a:endParaRPr>
          </a:p>
        </p:txBody>
      </p:sp>
      <p:sp>
        <p:nvSpPr>
          <p:cNvPr id="7" name="Text Box 14">
            <a:extLst>
              <a:ext uri="{FF2B5EF4-FFF2-40B4-BE49-F238E27FC236}">
                <a16:creationId xmlns:a16="http://schemas.microsoft.com/office/drawing/2014/main" id="{1244F188-485B-6F59-8660-3863CE8FE79B}"/>
              </a:ext>
            </a:extLst>
          </p:cNvPr>
          <p:cNvSpPr txBox="1">
            <a:spLocks noChangeArrowheads="1"/>
          </p:cNvSpPr>
          <p:nvPr userDrawn="1"/>
        </p:nvSpPr>
        <p:spPr bwMode="auto">
          <a:xfrm>
            <a:off x="0" y="0"/>
            <a:ext cx="1074738" cy="217488"/>
          </a:xfrm>
          <a:prstGeom prst="rect">
            <a:avLst/>
          </a:prstGeom>
          <a:noFill/>
          <a:ln>
            <a:noFill/>
          </a:ln>
        </p:spPr>
        <p:txBody>
          <a:bodyPr wrap="none"/>
          <a:lstStyle>
            <a:lvl1pPr>
              <a:defRPr b="1">
                <a:solidFill>
                  <a:schemeClr val="tx1"/>
                </a:solidFill>
                <a:latin typeface="Arial" panose="020B0604020202020204" pitchFamily="34" charset="0"/>
              </a:defRPr>
            </a:lvl1pPr>
            <a:lvl2pPr marL="742950" indent="-285750">
              <a:defRPr b="1">
                <a:solidFill>
                  <a:schemeClr val="tx1"/>
                </a:solidFill>
                <a:latin typeface="Arial" panose="020B0604020202020204" pitchFamily="34" charset="0"/>
              </a:defRPr>
            </a:lvl2pPr>
            <a:lvl3pPr marL="1143000" indent="-228600">
              <a:defRPr b="1">
                <a:solidFill>
                  <a:schemeClr val="tx1"/>
                </a:solidFill>
                <a:latin typeface="Arial" panose="020B0604020202020204" pitchFamily="34" charset="0"/>
              </a:defRPr>
            </a:lvl3pPr>
            <a:lvl4pPr marL="1600200" indent="-228600">
              <a:defRPr b="1">
                <a:solidFill>
                  <a:schemeClr val="tx1"/>
                </a:solidFill>
                <a:latin typeface="Arial" panose="020B0604020202020204" pitchFamily="34" charset="0"/>
              </a:defRPr>
            </a:lvl4pPr>
            <a:lvl5pPr marL="2057400" indent="-22860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algn="ctr" eaLnBrk="1" fontAlgn="auto" hangingPunct="1">
              <a:spcBef>
                <a:spcPts val="0"/>
              </a:spcBef>
              <a:spcAft>
                <a:spcPts val="0"/>
              </a:spcAft>
              <a:defRPr/>
            </a:pPr>
            <a:r>
              <a:rPr lang="en-GB" altLang="en-US" sz="800" b="0" dirty="0">
                <a:solidFill>
                  <a:srgbClr val="000000"/>
                </a:solidFill>
                <a:latin typeface="Raleway" pitchFamily="2" charset="0"/>
              </a:rPr>
              <a:t>Slide 1.</a:t>
            </a:r>
            <a:fld id="{29480139-A50F-4A12-81A3-08AEDE09965A}" type="slidenum">
              <a:rPr lang="en-GB" altLang="en-US" sz="800" b="0" smtClean="0">
                <a:solidFill>
                  <a:srgbClr val="000000"/>
                </a:solidFill>
                <a:latin typeface="Raleway" pitchFamily="2" charset="0"/>
              </a:rPr>
              <a:pPr algn="ctr" eaLnBrk="1" fontAlgn="auto" hangingPunct="1">
                <a:spcBef>
                  <a:spcPts val="0"/>
                </a:spcBef>
                <a:spcAft>
                  <a:spcPts val="0"/>
                </a:spcAft>
                <a:defRPr/>
              </a:pPr>
              <a:t>‹#›</a:t>
            </a:fld>
            <a:endParaRPr lang="en-GB" altLang="en-US" sz="800" b="0" dirty="0">
              <a:solidFill>
                <a:srgbClr val="000000"/>
              </a:solidFill>
              <a:latin typeface="Raleway" pitchFamily="2" charset="0"/>
            </a:endParaRPr>
          </a:p>
        </p:txBody>
      </p:sp>
      <p:sp>
        <p:nvSpPr>
          <p:cNvPr id="6147" name="Rectangle 3"/>
          <p:cNvSpPr>
            <a:spLocks noGrp="1" noChangeArrowheads="1"/>
          </p:cNvSpPr>
          <p:nvPr>
            <p:ph type="ctrTitle"/>
          </p:nvPr>
        </p:nvSpPr>
        <p:spPr>
          <a:xfrm>
            <a:off x="3454400" y="1828805"/>
            <a:ext cx="8737600" cy="1393825"/>
          </a:xfrm>
        </p:spPr>
        <p:txBody>
          <a:bodyPr/>
          <a:lstStyle>
            <a:lvl1pPr>
              <a:defRPr sz="4000">
                <a:latin typeface="Raleway" pitchFamily="2" charset="0"/>
              </a:defRPr>
            </a:lvl1pPr>
          </a:lstStyle>
          <a:p>
            <a:r>
              <a:rPr lang="en-US" dirty="0"/>
              <a:t>Click to edit Master title</a:t>
            </a:r>
          </a:p>
        </p:txBody>
      </p:sp>
    </p:spTree>
    <p:extLst>
      <p:ext uri="{BB962C8B-B14F-4D97-AF65-F5344CB8AC3E}">
        <p14:creationId xmlns:p14="http://schemas.microsoft.com/office/powerpoint/2010/main" val="4144632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DCE4D61F-657A-2ABC-1976-5D7B71BF2607}"/>
              </a:ext>
            </a:extLst>
          </p:cNvPr>
          <p:cNvSpPr>
            <a:spLocks noGrp="1" noChangeArrowheads="1"/>
          </p:cNvSpPr>
          <p:nvPr>
            <p:ph type="dt" sz="half" idx="10"/>
          </p:nvPr>
        </p:nvSpPr>
        <p:spPr>
          <a:xfrm>
            <a:off x="0" y="0"/>
            <a:ext cx="0" cy="0"/>
          </a:xfrm>
        </p:spPr>
        <p:txBody>
          <a:bodyPr/>
          <a:lstStyle>
            <a:lvl1pPr eaLnBrk="1" fontAlgn="auto" hangingPunct="1">
              <a:spcBef>
                <a:spcPts val="0"/>
              </a:spcBef>
              <a:spcAft>
                <a:spcPts val="0"/>
              </a:spcAft>
              <a:defRPr smtClean="0">
                <a:latin typeface="Raleway" pitchFamily="2" charset="0"/>
              </a:defRPr>
            </a:lvl1pPr>
          </a:lstStyle>
          <a:p>
            <a:pPr>
              <a:defRPr/>
            </a:pPr>
            <a:fld id="{80115DC6-7E8C-48A2-B268-261C682C5869}" type="datetime1">
              <a:rPr lang="en-US"/>
              <a:pPr>
                <a:defRPr/>
              </a:pPr>
              <a:t>10/17/2022</a:t>
            </a:fld>
            <a:endParaRPr lang="en-GB"/>
          </a:p>
        </p:txBody>
      </p:sp>
      <p:sp>
        <p:nvSpPr>
          <p:cNvPr id="3" name="Rectangle 5">
            <a:extLst>
              <a:ext uri="{FF2B5EF4-FFF2-40B4-BE49-F238E27FC236}">
                <a16:creationId xmlns:a16="http://schemas.microsoft.com/office/drawing/2014/main" id="{3988BD88-F70F-140E-15DF-1897BFA12CE4}"/>
              </a:ext>
            </a:extLst>
          </p:cNvPr>
          <p:cNvSpPr>
            <a:spLocks noGrp="1" noChangeArrowheads="1"/>
          </p:cNvSpPr>
          <p:nvPr>
            <p:ph type="ftr" sz="quarter" idx="11"/>
          </p:nvPr>
        </p:nvSpPr>
        <p:spPr>
          <a:xfrm>
            <a:off x="0" y="0"/>
            <a:ext cx="0" cy="0"/>
          </a:xfrm>
        </p:spPr>
        <p:txBody>
          <a:bodyPr/>
          <a:lstStyle>
            <a:lvl1pPr eaLnBrk="1" fontAlgn="auto" hangingPunct="1">
              <a:spcBef>
                <a:spcPts val="0"/>
              </a:spcBef>
              <a:spcAft>
                <a:spcPts val="0"/>
              </a:spcAft>
              <a:defRPr>
                <a:latin typeface="Raleway" pitchFamily="2" charset="0"/>
              </a:defRPr>
            </a:lvl1pPr>
          </a:lstStyle>
          <a:p>
            <a:pPr>
              <a:defRPr/>
            </a:pPr>
            <a:r>
              <a:rPr lang="en-GB"/>
              <a:t>Johnson, Whittington, Scholes, Angwin, Regner (2017)</a:t>
            </a:r>
          </a:p>
        </p:txBody>
      </p:sp>
      <p:sp>
        <p:nvSpPr>
          <p:cNvPr id="4" name="Rectangle 6">
            <a:extLst>
              <a:ext uri="{FF2B5EF4-FFF2-40B4-BE49-F238E27FC236}">
                <a16:creationId xmlns:a16="http://schemas.microsoft.com/office/drawing/2014/main" id="{853139F4-9FB8-EF58-4B26-BC32451298A7}"/>
              </a:ext>
            </a:extLst>
          </p:cNvPr>
          <p:cNvSpPr>
            <a:spLocks noGrp="1" noChangeArrowheads="1"/>
          </p:cNvSpPr>
          <p:nvPr>
            <p:ph type="sldNum" sz="quarter" idx="12"/>
          </p:nvPr>
        </p:nvSpPr>
        <p:spPr>
          <a:xfrm>
            <a:off x="0" y="0"/>
            <a:ext cx="0" cy="0"/>
          </a:xfrm>
        </p:spPr>
        <p:txBody>
          <a:bodyPr/>
          <a:lstStyle>
            <a:lvl1pPr eaLnBrk="1" fontAlgn="auto" hangingPunct="1">
              <a:spcBef>
                <a:spcPts val="0"/>
              </a:spcBef>
              <a:spcAft>
                <a:spcPts val="0"/>
              </a:spcAft>
              <a:defRPr smtClean="0">
                <a:latin typeface="Raleway" pitchFamily="2" charset="0"/>
              </a:defRPr>
            </a:lvl1pPr>
          </a:lstStyle>
          <a:p>
            <a:pPr>
              <a:defRPr/>
            </a:pPr>
            <a:fld id="{1B563F4F-47F9-4ED7-9B90-30CF7768C631}" type="slidenum">
              <a:rPr lang="en-GB" altLang="en-US"/>
              <a:pPr>
                <a:defRPr/>
              </a:pPr>
              <a:t>‹#›</a:t>
            </a:fld>
            <a:endParaRPr lang="en-GB" altLang="en-US"/>
          </a:p>
        </p:txBody>
      </p:sp>
    </p:spTree>
    <p:extLst>
      <p:ext uri="{BB962C8B-B14F-4D97-AF65-F5344CB8AC3E}">
        <p14:creationId xmlns:p14="http://schemas.microsoft.com/office/powerpoint/2010/main" val="2416896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Raleway" pitchFamily="2" charset="0"/>
              </a:defRPr>
            </a:lvl1pPr>
          </a:lstStyle>
          <a:p>
            <a:r>
              <a:rPr lang="en-US"/>
              <a:t>Click to edit Master title style</a:t>
            </a:r>
            <a:endParaRPr lang="en-GB"/>
          </a:p>
        </p:txBody>
      </p:sp>
      <p:sp>
        <p:nvSpPr>
          <p:cNvPr id="3" name="Rectangle 4">
            <a:extLst>
              <a:ext uri="{FF2B5EF4-FFF2-40B4-BE49-F238E27FC236}">
                <a16:creationId xmlns:a16="http://schemas.microsoft.com/office/drawing/2014/main" id="{7A86C6A0-B353-ED54-6097-1142C1634541}"/>
              </a:ext>
            </a:extLst>
          </p:cNvPr>
          <p:cNvSpPr>
            <a:spLocks noGrp="1" noChangeArrowheads="1"/>
          </p:cNvSpPr>
          <p:nvPr>
            <p:ph type="dt" sz="half" idx="10"/>
          </p:nvPr>
        </p:nvSpPr>
        <p:spPr>
          <a:xfrm>
            <a:off x="0" y="0"/>
            <a:ext cx="0" cy="0"/>
          </a:xfrm>
        </p:spPr>
        <p:txBody>
          <a:bodyPr/>
          <a:lstStyle>
            <a:lvl1pPr eaLnBrk="1" fontAlgn="auto" hangingPunct="1">
              <a:spcBef>
                <a:spcPts val="0"/>
              </a:spcBef>
              <a:spcAft>
                <a:spcPts val="0"/>
              </a:spcAft>
              <a:defRPr smtClean="0">
                <a:latin typeface="Raleway" pitchFamily="2" charset="0"/>
              </a:defRPr>
            </a:lvl1pPr>
          </a:lstStyle>
          <a:p>
            <a:pPr>
              <a:defRPr/>
            </a:pPr>
            <a:fld id="{09C592A8-7C6C-452A-AC77-1B0648C4356F}" type="datetime1">
              <a:rPr lang="en-US"/>
              <a:pPr>
                <a:defRPr/>
              </a:pPr>
              <a:t>10/17/2022</a:t>
            </a:fld>
            <a:endParaRPr lang="en-GB"/>
          </a:p>
        </p:txBody>
      </p:sp>
      <p:sp>
        <p:nvSpPr>
          <p:cNvPr id="4" name="Rectangle 5">
            <a:extLst>
              <a:ext uri="{FF2B5EF4-FFF2-40B4-BE49-F238E27FC236}">
                <a16:creationId xmlns:a16="http://schemas.microsoft.com/office/drawing/2014/main" id="{5A0641C8-0886-E3AD-9CCC-E14E80079B1D}"/>
              </a:ext>
            </a:extLst>
          </p:cNvPr>
          <p:cNvSpPr>
            <a:spLocks noGrp="1" noChangeArrowheads="1"/>
          </p:cNvSpPr>
          <p:nvPr>
            <p:ph type="ftr" sz="quarter" idx="11"/>
          </p:nvPr>
        </p:nvSpPr>
        <p:spPr>
          <a:xfrm>
            <a:off x="0" y="0"/>
            <a:ext cx="0" cy="0"/>
          </a:xfrm>
        </p:spPr>
        <p:txBody>
          <a:bodyPr/>
          <a:lstStyle>
            <a:lvl1pPr eaLnBrk="1" fontAlgn="auto" hangingPunct="1">
              <a:spcBef>
                <a:spcPts val="0"/>
              </a:spcBef>
              <a:spcAft>
                <a:spcPts val="0"/>
              </a:spcAft>
              <a:defRPr>
                <a:latin typeface="Raleway" pitchFamily="2" charset="0"/>
              </a:defRPr>
            </a:lvl1pPr>
          </a:lstStyle>
          <a:p>
            <a:pPr>
              <a:defRPr/>
            </a:pPr>
            <a:r>
              <a:rPr lang="en-GB"/>
              <a:t>Johnson, Whittington, Scholes, Angwin, Regner (2017)</a:t>
            </a:r>
          </a:p>
        </p:txBody>
      </p:sp>
      <p:sp>
        <p:nvSpPr>
          <p:cNvPr id="5" name="Rectangle 6">
            <a:extLst>
              <a:ext uri="{FF2B5EF4-FFF2-40B4-BE49-F238E27FC236}">
                <a16:creationId xmlns:a16="http://schemas.microsoft.com/office/drawing/2014/main" id="{A7591D93-736C-FB96-6473-D6CDCF24C441}"/>
              </a:ext>
            </a:extLst>
          </p:cNvPr>
          <p:cNvSpPr>
            <a:spLocks noGrp="1" noChangeArrowheads="1"/>
          </p:cNvSpPr>
          <p:nvPr>
            <p:ph type="sldNum" sz="quarter" idx="12"/>
          </p:nvPr>
        </p:nvSpPr>
        <p:spPr>
          <a:xfrm>
            <a:off x="0" y="0"/>
            <a:ext cx="0" cy="0"/>
          </a:xfrm>
        </p:spPr>
        <p:txBody>
          <a:bodyPr/>
          <a:lstStyle>
            <a:lvl1pPr eaLnBrk="1" fontAlgn="auto" hangingPunct="1">
              <a:spcBef>
                <a:spcPts val="0"/>
              </a:spcBef>
              <a:spcAft>
                <a:spcPts val="0"/>
              </a:spcAft>
              <a:defRPr smtClean="0">
                <a:latin typeface="Raleway" pitchFamily="2" charset="0"/>
              </a:defRPr>
            </a:lvl1pPr>
          </a:lstStyle>
          <a:p>
            <a:pPr>
              <a:defRPr/>
            </a:pPr>
            <a:fld id="{65D083D3-E5FA-4C57-ACFF-CD57D00CA42F}" type="slidenum">
              <a:rPr lang="en-GB" altLang="en-US"/>
              <a:pPr>
                <a:defRPr/>
              </a:pPr>
              <a:t>‹#›</a:t>
            </a:fld>
            <a:endParaRPr lang="en-GB" altLang="en-US"/>
          </a:p>
        </p:txBody>
      </p:sp>
    </p:spTree>
    <p:extLst>
      <p:ext uri="{BB962C8B-B14F-4D97-AF65-F5344CB8AC3E}">
        <p14:creationId xmlns:p14="http://schemas.microsoft.com/office/powerpoint/2010/main" val="15529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5" name="Text Box 4">
            <a:extLst>
              <a:ext uri="{FF2B5EF4-FFF2-40B4-BE49-F238E27FC236}">
                <a16:creationId xmlns:a16="http://schemas.microsoft.com/office/drawing/2014/main" id="{B00ADDE9-C90D-5B4D-7117-42347081CF68}"/>
              </a:ext>
            </a:extLst>
          </p:cNvPr>
          <p:cNvSpPr txBox="1">
            <a:spLocks noChangeArrowheads="1"/>
          </p:cNvSpPr>
          <p:nvPr userDrawn="1"/>
        </p:nvSpPr>
        <p:spPr bwMode="auto">
          <a:xfrm>
            <a:off x="317500" y="6569075"/>
            <a:ext cx="11523663" cy="188913"/>
          </a:xfrm>
          <a:prstGeom prst="rect">
            <a:avLst/>
          </a:prstGeom>
          <a:noFill/>
          <a:ln>
            <a:noFill/>
          </a:ln>
        </p:spPr>
        <p:txBody>
          <a:bodyPr/>
          <a:lstStyle>
            <a:lvl1pPr eaLnBrk="0" hangingPunct="0">
              <a:defRPr b="1">
                <a:solidFill>
                  <a:schemeClr val="tx1"/>
                </a:solidFill>
                <a:latin typeface="Arial" pitchFamily="34" charset="0"/>
              </a:defRPr>
            </a:lvl1pPr>
            <a:lvl2pPr marL="742950" indent="-285750" eaLnBrk="0" hangingPunct="0">
              <a:defRPr b="1">
                <a:solidFill>
                  <a:schemeClr val="tx1"/>
                </a:solidFill>
                <a:latin typeface="Arial" pitchFamily="34" charset="0"/>
              </a:defRPr>
            </a:lvl2pPr>
            <a:lvl3pPr marL="1143000" indent="-228600" eaLnBrk="0" hangingPunct="0">
              <a:defRPr b="1">
                <a:solidFill>
                  <a:schemeClr val="tx1"/>
                </a:solidFill>
                <a:latin typeface="Arial" pitchFamily="34" charset="0"/>
              </a:defRPr>
            </a:lvl3pPr>
            <a:lvl4pPr marL="1600200" indent="-228600" eaLnBrk="0" hangingPunct="0">
              <a:defRPr b="1">
                <a:solidFill>
                  <a:schemeClr val="tx1"/>
                </a:solidFill>
                <a:latin typeface="Arial" pitchFamily="34" charset="0"/>
              </a:defRPr>
            </a:lvl4pPr>
            <a:lvl5pPr marL="2057400" indent="-228600" eaLnBrk="0" hangingPunct="0">
              <a:defRPr b="1">
                <a:solidFill>
                  <a:schemeClr val="tx1"/>
                </a:solidFill>
                <a:latin typeface="Arial" pitchFamily="34" charset="0"/>
              </a:defRPr>
            </a:lvl5pPr>
            <a:lvl6pPr marL="2514600" indent="-228600" eaLnBrk="0" fontAlgn="base" hangingPunct="0">
              <a:spcBef>
                <a:spcPct val="0"/>
              </a:spcBef>
              <a:spcAft>
                <a:spcPct val="0"/>
              </a:spcAft>
              <a:defRPr b="1">
                <a:solidFill>
                  <a:schemeClr val="tx1"/>
                </a:solidFill>
                <a:latin typeface="Arial" pitchFamily="34" charset="0"/>
              </a:defRPr>
            </a:lvl6pPr>
            <a:lvl7pPr marL="2971800" indent="-228600" eaLnBrk="0" fontAlgn="base" hangingPunct="0">
              <a:spcBef>
                <a:spcPct val="0"/>
              </a:spcBef>
              <a:spcAft>
                <a:spcPct val="0"/>
              </a:spcAft>
              <a:defRPr b="1">
                <a:solidFill>
                  <a:schemeClr val="tx1"/>
                </a:solidFill>
                <a:latin typeface="Arial" pitchFamily="34" charset="0"/>
              </a:defRPr>
            </a:lvl7pPr>
            <a:lvl8pPr marL="3429000" indent="-228600" eaLnBrk="0" fontAlgn="base" hangingPunct="0">
              <a:spcBef>
                <a:spcPct val="0"/>
              </a:spcBef>
              <a:spcAft>
                <a:spcPct val="0"/>
              </a:spcAft>
              <a:defRPr b="1">
                <a:solidFill>
                  <a:schemeClr val="tx1"/>
                </a:solidFill>
                <a:latin typeface="Arial" pitchFamily="34" charset="0"/>
              </a:defRPr>
            </a:lvl8pPr>
            <a:lvl9pPr marL="3886200" indent="-228600" eaLnBrk="0" fontAlgn="base" hangingPunct="0">
              <a:spcBef>
                <a:spcPct val="0"/>
              </a:spcBef>
              <a:spcAft>
                <a:spcPct val="0"/>
              </a:spcAft>
              <a:defRPr b="1">
                <a:solidFill>
                  <a:schemeClr val="tx1"/>
                </a:solidFill>
                <a:latin typeface="Arial" pitchFamily="34" charset="0"/>
              </a:defRPr>
            </a:lvl9pPr>
          </a:lstStyle>
          <a:p>
            <a:pPr algn="r" fontAlgn="auto">
              <a:spcBef>
                <a:spcPts val="0"/>
              </a:spcBef>
              <a:spcAft>
                <a:spcPts val="0"/>
              </a:spcAft>
              <a:defRPr/>
            </a:pPr>
            <a:r>
              <a:rPr lang="en-US" sz="800" b="0" dirty="0">
                <a:solidFill>
                  <a:srgbClr val="000000"/>
                </a:solidFill>
                <a:latin typeface="Raleway" pitchFamily="2" charset="0"/>
                <a:cs typeface="Times New Roman" pitchFamily="18" charset="0"/>
              </a:rPr>
              <a:t>Johnson, Whittington and Scholes</a:t>
            </a:r>
            <a:r>
              <a:rPr lang="en-GB" sz="800" b="0" dirty="0">
                <a:solidFill>
                  <a:srgbClr val="000000"/>
                </a:solidFill>
                <a:latin typeface="Raleway" pitchFamily="2" charset="0"/>
              </a:rPr>
              <a:t>, </a:t>
            </a:r>
            <a:r>
              <a:rPr lang="en-US" sz="800" b="0" i="1" dirty="0">
                <a:solidFill>
                  <a:srgbClr val="000000"/>
                </a:solidFill>
                <a:latin typeface="Raleway" pitchFamily="2" charset="0"/>
                <a:cs typeface="Times New Roman" pitchFamily="18" charset="0"/>
              </a:rPr>
              <a:t>Exploring Strategy</a:t>
            </a:r>
            <a:r>
              <a:rPr lang="en-GB" sz="800" b="0" dirty="0">
                <a:solidFill>
                  <a:srgbClr val="000000"/>
                </a:solidFill>
                <a:latin typeface="Raleway" pitchFamily="2" charset="0"/>
              </a:rPr>
              <a:t>, 9</a:t>
            </a:r>
            <a:r>
              <a:rPr lang="en-GB" sz="800" b="0" baseline="30000" dirty="0">
                <a:solidFill>
                  <a:srgbClr val="000000"/>
                </a:solidFill>
                <a:latin typeface="Raleway" pitchFamily="2" charset="0"/>
              </a:rPr>
              <a:t>th</a:t>
            </a:r>
            <a:r>
              <a:rPr lang="en-GB" sz="800" b="0" dirty="0">
                <a:solidFill>
                  <a:srgbClr val="000000"/>
                </a:solidFill>
                <a:latin typeface="Raleway" pitchFamily="2" charset="0"/>
              </a:rPr>
              <a:t> Edition, </a:t>
            </a:r>
            <a:r>
              <a:rPr lang="en-US" sz="800" b="0" dirty="0">
                <a:solidFill>
                  <a:srgbClr val="000000"/>
                </a:solidFill>
                <a:latin typeface="Raleway" pitchFamily="2" charset="0"/>
              </a:rPr>
              <a:t>© Pearson Education Limited 2011</a:t>
            </a:r>
            <a:endParaRPr lang="en-GB" sz="800" b="0" dirty="0">
              <a:solidFill>
                <a:srgbClr val="000000"/>
              </a:solidFill>
              <a:latin typeface="Raleway" pitchFamily="2" charset="0"/>
            </a:endParaRPr>
          </a:p>
        </p:txBody>
      </p:sp>
      <p:sp>
        <p:nvSpPr>
          <p:cNvPr id="6" name="Text Box 5">
            <a:extLst>
              <a:ext uri="{FF2B5EF4-FFF2-40B4-BE49-F238E27FC236}">
                <a16:creationId xmlns:a16="http://schemas.microsoft.com/office/drawing/2014/main" id="{57556DEF-7723-BB9F-BFF1-3FDF2FD68F83}"/>
              </a:ext>
            </a:extLst>
          </p:cNvPr>
          <p:cNvSpPr txBox="1">
            <a:spLocks noChangeArrowheads="1"/>
          </p:cNvSpPr>
          <p:nvPr userDrawn="1"/>
        </p:nvSpPr>
        <p:spPr bwMode="auto">
          <a:xfrm>
            <a:off x="0" y="0"/>
            <a:ext cx="1074738" cy="217488"/>
          </a:xfrm>
          <a:prstGeom prst="rect">
            <a:avLst/>
          </a:prstGeom>
          <a:noFill/>
          <a:ln>
            <a:noFill/>
          </a:ln>
        </p:spPr>
        <p:txBody>
          <a:bodyPr wrap="none"/>
          <a:lstStyle>
            <a:lvl1pPr>
              <a:defRPr b="1">
                <a:solidFill>
                  <a:schemeClr val="tx1"/>
                </a:solidFill>
                <a:latin typeface="Arial" panose="020B0604020202020204" pitchFamily="34" charset="0"/>
              </a:defRPr>
            </a:lvl1pPr>
            <a:lvl2pPr marL="742950" indent="-285750">
              <a:defRPr b="1">
                <a:solidFill>
                  <a:schemeClr val="tx1"/>
                </a:solidFill>
                <a:latin typeface="Arial" panose="020B0604020202020204" pitchFamily="34" charset="0"/>
              </a:defRPr>
            </a:lvl2pPr>
            <a:lvl3pPr marL="1143000" indent="-228600">
              <a:defRPr b="1">
                <a:solidFill>
                  <a:schemeClr val="tx1"/>
                </a:solidFill>
                <a:latin typeface="Arial" panose="020B0604020202020204" pitchFamily="34" charset="0"/>
              </a:defRPr>
            </a:lvl3pPr>
            <a:lvl4pPr marL="1600200" indent="-228600">
              <a:defRPr b="1">
                <a:solidFill>
                  <a:schemeClr val="tx1"/>
                </a:solidFill>
                <a:latin typeface="Arial" panose="020B0604020202020204" pitchFamily="34" charset="0"/>
              </a:defRPr>
            </a:lvl4pPr>
            <a:lvl5pPr marL="2057400" indent="-22860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algn="ctr" eaLnBrk="1" fontAlgn="auto" hangingPunct="1">
              <a:spcBef>
                <a:spcPts val="0"/>
              </a:spcBef>
              <a:spcAft>
                <a:spcPts val="0"/>
              </a:spcAft>
              <a:defRPr/>
            </a:pPr>
            <a:r>
              <a:rPr lang="en-GB" altLang="en-US" sz="800" b="0" dirty="0">
                <a:solidFill>
                  <a:srgbClr val="000000"/>
                </a:solidFill>
                <a:latin typeface="Raleway" pitchFamily="2" charset="0"/>
              </a:rPr>
              <a:t>Slide 1.</a:t>
            </a:r>
            <a:fld id="{33BC35F2-C3D2-4ADF-A2B8-50D2DC569A90}" type="slidenum">
              <a:rPr lang="en-GB" altLang="en-US" sz="800" b="0" smtClean="0">
                <a:solidFill>
                  <a:srgbClr val="000000"/>
                </a:solidFill>
                <a:latin typeface="Raleway" pitchFamily="2" charset="0"/>
              </a:rPr>
              <a:pPr algn="ctr" eaLnBrk="1" fontAlgn="auto" hangingPunct="1">
                <a:spcBef>
                  <a:spcPts val="0"/>
                </a:spcBef>
                <a:spcAft>
                  <a:spcPts val="0"/>
                </a:spcAft>
                <a:defRPr/>
              </a:pPr>
              <a:t>‹#›</a:t>
            </a:fld>
            <a:endParaRPr lang="en-GB" altLang="en-US" sz="800" b="0" dirty="0">
              <a:solidFill>
                <a:srgbClr val="000000"/>
              </a:solidFill>
              <a:latin typeface="Raleway" pitchFamily="2" charset="0"/>
            </a:endParaRPr>
          </a:p>
        </p:txBody>
      </p:sp>
      <p:sp>
        <p:nvSpPr>
          <p:cNvPr id="2" name="Title 1"/>
          <p:cNvSpPr>
            <a:spLocks noGrp="1"/>
          </p:cNvSpPr>
          <p:nvPr>
            <p:ph type="title"/>
          </p:nvPr>
        </p:nvSpPr>
        <p:spPr>
          <a:xfrm>
            <a:off x="609600" y="471488"/>
            <a:ext cx="10972800" cy="747712"/>
          </a:xfrm>
        </p:spPr>
        <p:txBody>
          <a:bodyPr/>
          <a:lstStyle>
            <a:lvl1pPr>
              <a:defRPr>
                <a:latin typeface="Raleway" pitchFamily="2" charset="0"/>
              </a:defRPr>
            </a:lvl1pPr>
          </a:lstStyle>
          <a:p>
            <a:r>
              <a:rPr lang="en-US" dirty="0"/>
              <a:t>Click to edit Master title style</a:t>
            </a:r>
            <a:endParaRPr lang="en-GB" dirty="0"/>
          </a:p>
        </p:txBody>
      </p:sp>
      <p:sp>
        <p:nvSpPr>
          <p:cNvPr id="3" name="Text Placeholder 2"/>
          <p:cNvSpPr>
            <a:spLocks noGrp="1"/>
          </p:cNvSpPr>
          <p:nvPr>
            <p:ph type="body" sz="half" idx="1"/>
          </p:nvPr>
        </p:nvSpPr>
        <p:spPr>
          <a:xfrm>
            <a:off x="609600" y="1600205"/>
            <a:ext cx="5384800" cy="4525963"/>
          </a:xfr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p:cNvSpPr>
            <a:spLocks noGrp="1"/>
          </p:cNvSpPr>
          <p:nvPr>
            <p:ph sz="half" idx="2"/>
          </p:nvPr>
        </p:nvSpPr>
        <p:spPr>
          <a:xfrm>
            <a:off x="6197600" y="1600205"/>
            <a:ext cx="5384800" cy="4525963"/>
          </a:xfr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835617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512383" y="1516013"/>
            <a:ext cx="5173716"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2727780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Tree>
    <p:extLst>
      <p:ext uri="{BB962C8B-B14F-4D97-AF65-F5344CB8AC3E}">
        <p14:creationId xmlns:p14="http://schemas.microsoft.com/office/powerpoint/2010/main" val="5858412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CB6C5-5F42-4022-57FD-1CD372DD3416}"/>
              </a:ext>
            </a:extLst>
          </p:cNvPr>
          <p:cNvSpPr txBox="1">
            <a:spLocks/>
          </p:cNvSpPr>
          <p:nvPr userDrawn="1"/>
        </p:nvSpPr>
        <p:spPr>
          <a:xfrm>
            <a:off x="512763" y="1516063"/>
            <a:ext cx="5172075" cy="3608387"/>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fontAlgn="auto">
              <a:spcAft>
                <a:spcPts val="0"/>
              </a:spcAft>
              <a:defRPr/>
            </a:pPr>
            <a:r>
              <a:rPr lang="en-GB" dirty="0">
                <a:latin typeface="Raleway" pitchFamily="2" charset="0"/>
              </a:rPr>
              <a:t>Click to edit Master title style</a:t>
            </a:r>
            <a:endParaRPr lang="en-US" dirty="0">
              <a:latin typeface="Raleway" pitchFamily="2" charset="0"/>
            </a:endParaRPr>
          </a:p>
        </p:txBody>
      </p:sp>
    </p:spTree>
    <p:extLst>
      <p:ext uri="{BB962C8B-B14F-4D97-AF65-F5344CB8AC3E}">
        <p14:creationId xmlns:p14="http://schemas.microsoft.com/office/powerpoint/2010/main" val="332930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Tree>
    <p:extLst>
      <p:ext uri="{BB962C8B-B14F-4D97-AF65-F5344CB8AC3E}">
        <p14:creationId xmlns:p14="http://schemas.microsoft.com/office/powerpoint/2010/main" val="4262530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p:cNvSpPr>
            <a:spLocks noGrp="1"/>
          </p:cNvSpPr>
          <p:nvPr>
            <p:ph type="title"/>
          </p:nvPr>
        </p:nvSpPr>
        <p:spPr>
          <a:xfrm>
            <a:off x="512383" y="1516013"/>
            <a:ext cx="10744199"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20754585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p:cNvSpPr>
            <a:spLocks noGrp="1"/>
          </p:cNvSpPr>
          <p:nvPr>
            <p:ph type="title"/>
          </p:nvPr>
        </p:nvSpPr>
        <p:spPr>
          <a:xfrm>
            <a:off x="512383" y="1516013"/>
            <a:ext cx="5173716"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
        <p:nvSpPr>
          <p:cNvPr id="6" name="Text Placeholder 5"/>
          <p:cNvSpPr>
            <a:spLocks noGrp="1"/>
          </p:cNvSpPr>
          <p:nvPr>
            <p:ph type="body" sz="quarter" idx="10"/>
          </p:nvPr>
        </p:nvSpPr>
        <p:spPr>
          <a:xfrm>
            <a:off x="6305554" y="1516008"/>
            <a:ext cx="5160433" cy="3608442"/>
          </a:xfrm>
          <a:prstGeom prst="rect">
            <a:avLst/>
          </a:prstGeom>
          <a:ln>
            <a:noFill/>
          </a:ln>
        </p:spPr>
        <p:txBody>
          <a:bodyPr/>
          <a:lstStyle>
            <a:lvl1pPr marL="0" indent="0">
              <a:buNone/>
              <a:defRPr sz="2500">
                <a:solidFill>
                  <a:schemeClr val="bg1"/>
                </a:solidFill>
                <a:latin typeface="Raleway" pitchFamily="2"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5549937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p:cNvSpPr>
            <a:spLocks noGrp="1"/>
          </p:cNvSpPr>
          <p:nvPr>
            <p:ph type="title"/>
          </p:nvPr>
        </p:nvSpPr>
        <p:spPr>
          <a:xfrm>
            <a:off x="512383" y="1516013"/>
            <a:ext cx="10744199"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32331909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FDB47-EDE9-EA22-3F09-A0FB8A6D42FE}"/>
              </a:ext>
            </a:extLst>
          </p:cNvPr>
          <p:cNvSpPr txBox="1">
            <a:spLocks/>
          </p:cNvSpPr>
          <p:nvPr userDrawn="1"/>
        </p:nvSpPr>
        <p:spPr>
          <a:xfrm>
            <a:off x="512763" y="1516063"/>
            <a:ext cx="5172075" cy="3608387"/>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fontAlgn="auto">
              <a:spcAft>
                <a:spcPts val="0"/>
              </a:spcAft>
              <a:defRPr/>
            </a:pPr>
            <a:r>
              <a:rPr lang="en-GB" dirty="0">
                <a:latin typeface="Raleway" pitchFamily="2" charset="0"/>
              </a:rPr>
              <a:t>Click to edit Master title style</a:t>
            </a:r>
            <a:endParaRPr lang="en-US" dirty="0">
              <a:latin typeface="Raleway" pitchFamily="2" charset="0"/>
            </a:endParaRPr>
          </a:p>
        </p:txBody>
      </p:sp>
      <p:sp>
        <p:nvSpPr>
          <p:cNvPr id="4" name="Text Placeholder 5"/>
          <p:cNvSpPr>
            <a:spLocks noGrp="1"/>
          </p:cNvSpPr>
          <p:nvPr>
            <p:ph type="body" sz="quarter" idx="10"/>
          </p:nvPr>
        </p:nvSpPr>
        <p:spPr>
          <a:xfrm>
            <a:off x="6695093" y="1516008"/>
            <a:ext cx="4770895" cy="3608442"/>
          </a:xfrm>
          <a:prstGeom prst="rect">
            <a:avLst/>
          </a:prstGeom>
          <a:ln>
            <a:noFill/>
          </a:ln>
        </p:spPr>
        <p:txBody>
          <a:bodyPr/>
          <a:lstStyle>
            <a:lvl1pPr marL="0" indent="0">
              <a:buNone/>
              <a:defRPr sz="2500">
                <a:solidFill>
                  <a:schemeClr val="tx1"/>
                </a:solidFill>
                <a:latin typeface="Raleway" pitchFamily="2"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27311613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006DD-DC36-14F6-8B18-B33BF0C40913}"/>
              </a:ext>
            </a:extLst>
          </p:cNvPr>
          <p:cNvSpPr txBox="1">
            <a:spLocks/>
          </p:cNvSpPr>
          <p:nvPr userDrawn="1"/>
        </p:nvSpPr>
        <p:spPr>
          <a:xfrm>
            <a:off x="512763" y="1516063"/>
            <a:ext cx="5172075" cy="3608387"/>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fontAlgn="auto">
              <a:spcAft>
                <a:spcPts val="0"/>
              </a:spcAft>
              <a:defRPr/>
            </a:pPr>
            <a:r>
              <a:rPr lang="en-GB" dirty="0">
                <a:latin typeface="Raleway" pitchFamily="2" charset="0"/>
              </a:rPr>
              <a:t>Click to edit Master title style</a:t>
            </a:r>
            <a:endParaRPr lang="en-US" dirty="0">
              <a:latin typeface="Raleway" pitchFamily="2" charset="0"/>
            </a:endParaRPr>
          </a:p>
        </p:txBody>
      </p:sp>
      <p:sp>
        <p:nvSpPr>
          <p:cNvPr id="4" name="Text Placeholder 5"/>
          <p:cNvSpPr>
            <a:spLocks noGrp="1"/>
          </p:cNvSpPr>
          <p:nvPr>
            <p:ph type="body" sz="quarter" idx="10"/>
          </p:nvPr>
        </p:nvSpPr>
        <p:spPr>
          <a:xfrm>
            <a:off x="6695093" y="1516008"/>
            <a:ext cx="4770895" cy="3608442"/>
          </a:xfrm>
          <a:prstGeom prst="rect">
            <a:avLst/>
          </a:prstGeom>
          <a:ln>
            <a:noFill/>
          </a:ln>
        </p:spPr>
        <p:txBody>
          <a:bodyPr/>
          <a:lstStyle>
            <a:lvl1pPr marL="0" indent="0">
              <a:buNone/>
              <a:defRPr sz="2500">
                <a:solidFill>
                  <a:schemeClr val="tx1"/>
                </a:solidFill>
                <a:latin typeface="Raleway" pitchFamily="2"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16513003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8A149CE3-6B74-167C-B3B5-B121C30630C4}"/>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9C5E2D2B-31DB-43D0-8F4D-D6D383478E0E}"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AC04BE2F-39ED-4286-E3DF-CF63A777BA20}"/>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6" name="Slide Number Placeholder 5">
            <a:extLst>
              <a:ext uri="{FF2B5EF4-FFF2-40B4-BE49-F238E27FC236}">
                <a16:creationId xmlns:a16="http://schemas.microsoft.com/office/drawing/2014/main" id="{EE454615-A830-7078-7DE7-9FA6A0DF6C02}"/>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6B3B30D7-ECBF-4BE0-AAAF-DA375081F1C9}" type="slidenum">
              <a:rPr lang="en-US"/>
              <a:pPr>
                <a:defRPr/>
              </a:pPr>
              <a:t>‹#›</a:t>
            </a:fld>
            <a:endParaRPr lang="en-US" dirty="0"/>
          </a:p>
        </p:txBody>
      </p:sp>
    </p:spTree>
    <p:extLst>
      <p:ext uri="{BB962C8B-B14F-4D97-AF65-F5344CB8AC3E}">
        <p14:creationId xmlns:p14="http://schemas.microsoft.com/office/powerpoint/2010/main" val="29194587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9"/>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2B7E022-5C31-DF9E-6CBE-C273EFF84291}"/>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A3035EEC-A259-4D33-89C0-3D783052DFE0}"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2CCC4464-7170-83C2-AAFD-B8E38C9E9D45}"/>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6" name="Slide Number Placeholder 5">
            <a:extLst>
              <a:ext uri="{FF2B5EF4-FFF2-40B4-BE49-F238E27FC236}">
                <a16:creationId xmlns:a16="http://schemas.microsoft.com/office/drawing/2014/main" id="{B61DE2B1-8AD2-28E8-63A4-CFB50F8ED431}"/>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7252BA80-536A-412D-B0BE-52A45A9D1510}" type="slidenum">
              <a:rPr lang="en-US"/>
              <a:pPr>
                <a:defRPr/>
              </a:pPr>
              <a:t>‹#›</a:t>
            </a:fld>
            <a:endParaRPr lang="en-US" dirty="0"/>
          </a:p>
        </p:txBody>
      </p:sp>
    </p:spTree>
    <p:extLst>
      <p:ext uri="{BB962C8B-B14F-4D97-AF65-F5344CB8AC3E}">
        <p14:creationId xmlns:p14="http://schemas.microsoft.com/office/powerpoint/2010/main" val="7197266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3"/>
            <a:ext cx="10515600" cy="2852737"/>
          </a:xfrm>
          <a:prstGeom prst="rect">
            <a:avLst/>
          </a:prstGeom>
        </p:spPr>
        <p:txBody>
          <a:bodyPr anchor="b"/>
          <a:lstStyle>
            <a:lvl1pPr>
              <a:defRPr sz="6000">
                <a:latin typeface="Raleway" pitchFamily="2" charset="0"/>
              </a:defRPr>
            </a:lvl1pPr>
          </a:lstStyle>
          <a:p>
            <a:r>
              <a:rPr lang="en-US" dirty="0"/>
              <a:t>Click to edit Master title style</a:t>
            </a:r>
          </a:p>
        </p:txBody>
      </p:sp>
      <p:sp>
        <p:nvSpPr>
          <p:cNvPr id="3" name="Text Placeholder 2"/>
          <p:cNvSpPr>
            <a:spLocks noGrp="1"/>
          </p:cNvSpPr>
          <p:nvPr>
            <p:ph type="body" idx="1"/>
          </p:nvPr>
        </p:nvSpPr>
        <p:spPr>
          <a:xfrm>
            <a:off x="831851" y="4589468"/>
            <a:ext cx="10515600" cy="1500187"/>
          </a:xfrm>
          <a:prstGeom prst="rect">
            <a:avLst/>
          </a:prstGeom>
        </p:spPr>
        <p:txBody>
          <a:bodyPr/>
          <a:lstStyle>
            <a:lvl1pPr marL="0" indent="0">
              <a:buNone/>
              <a:defRPr sz="2400">
                <a:solidFill>
                  <a:schemeClr val="tx1">
                    <a:tint val="75000"/>
                  </a:schemeClr>
                </a:solidFill>
                <a:latin typeface="Raleway" pitchFamily="2"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5E54521-53A6-4F05-E162-95D990801818}"/>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B4DEB6B2-6DB0-4AFB-AEEF-5762DB961B47}"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BA8ACF1F-983F-A4C6-EE91-B6A4E6806E24}"/>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6" name="Slide Number Placeholder 5">
            <a:extLst>
              <a:ext uri="{FF2B5EF4-FFF2-40B4-BE49-F238E27FC236}">
                <a16:creationId xmlns:a16="http://schemas.microsoft.com/office/drawing/2014/main" id="{1C4D66FA-B8DF-41A0-413A-D076BF5CFE98}"/>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3387D94A-DF8B-414E-A422-BF0EA006FB39}" type="slidenum">
              <a:rPr lang="en-US"/>
              <a:pPr>
                <a:defRPr/>
              </a:pPr>
              <a:t>‹#›</a:t>
            </a:fld>
            <a:endParaRPr lang="en-US" dirty="0"/>
          </a:p>
        </p:txBody>
      </p:sp>
    </p:spTree>
    <p:extLst>
      <p:ext uri="{BB962C8B-B14F-4D97-AF65-F5344CB8AC3E}">
        <p14:creationId xmlns:p14="http://schemas.microsoft.com/office/powerpoint/2010/main" val="26443299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9"/>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p:cNvSpPr>
            <a:spLocks noGrp="1"/>
          </p:cNvSpPr>
          <p:nvPr>
            <p:ph sz="half" idx="1"/>
          </p:nvPr>
        </p:nvSpPr>
        <p:spPr>
          <a:xfrm>
            <a:off x="8382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2DB72EF-DCC3-C886-9B08-06AA92D55F95}"/>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4C9EE53A-CBBF-47B7-8C8A-9574C293DED5}" type="datetimeFigureOut">
              <a:rPr lang="en-US"/>
              <a:pPr>
                <a:defRPr/>
              </a:pPr>
              <a:t>10/17/2022</a:t>
            </a:fld>
            <a:endParaRPr lang="en-US" dirty="0"/>
          </a:p>
        </p:txBody>
      </p:sp>
      <p:sp>
        <p:nvSpPr>
          <p:cNvPr id="6" name="Footer Placeholder 5">
            <a:extLst>
              <a:ext uri="{FF2B5EF4-FFF2-40B4-BE49-F238E27FC236}">
                <a16:creationId xmlns:a16="http://schemas.microsoft.com/office/drawing/2014/main" id="{278A8F8F-9DDC-BE0E-154A-CCDE054EFE4C}"/>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7" name="Slide Number Placeholder 6">
            <a:extLst>
              <a:ext uri="{FF2B5EF4-FFF2-40B4-BE49-F238E27FC236}">
                <a16:creationId xmlns:a16="http://schemas.microsoft.com/office/drawing/2014/main" id="{C9282749-AB64-75AA-D440-67514722E906}"/>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4A5A6BE7-3160-4C80-903E-C54A92C8FA95}" type="slidenum">
              <a:rPr lang="en-US"/>
              <a:pPr>
                <a:defRPr/>
              </a:pPr>
              <a:t>‹#›</a:t>
            </a:fld>
            <a:endParaRPr lang="en-US" dirty="0"/>
          </a:p>
        </p:txBody>
      </p:sp>
    </p:spTree>
    <p:extLst>
      <p:ext uri="{BB962C8B-B14F-4D97-AF65-F5344CB8AC3E}">
        <p14:creationId xmlns:p14="http://schemas.microsoft.com/office/powerpoint/2010/main" val="4195264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9"/>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Text Placeholder 2"/>
          <p:cNvSpPr>
            <a:spLocks noGrp="1"/>
          </p:cNvSpPr>
          <p:nvPr>
            <p:ph type="body" idx="1"/>
          </p:nvPr>
        </p:nvSpPr>
        <p:spPr>
          <a:xfrm>
            <a:off x="840319" y="1681163"/>
            <a:ext cx="5158316"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40319" y="2505075"/>
            <a:ext cx="5158316"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717"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717"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EDFAC5D-246C-4630-1058-A9FEC19DCDF2}"/>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78B35D22-0F1D-47C0-BB11-C66DD9674290}" type="datetimeFigureOut">
              <a:rPr lang="en-US"/>
              <a:pPr>
                <a:defRPr/>
              </a:pPr>
              <a:t>10/17/2022</a:t>
            </a:fld>
            <a:endParaRPr lang="en-US" dirty="0"/>
          </a:p>
        </p:txBody>
      </p:sp>
      <p:sp>
        <p:nvSpPr>
          <p:cNvPr id="8" name="Footer Placeholder 7">
            <a:extLst>
              <a:ext uri="{FF2B5EF4-FFF2-40B4-BE49-F238E27FC236}">
                <a16:creationId xmlns:a16="http://schemas.microsoft.com/office/drawing/2014/main" id="{545DE699-6A95-01B5-E9F8-84D6E4637B11}"/>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9" name="Slide Number Placeholder 8">
            <a:extLst>
              <a:ext uri="{FF2B5EF4-FFF2-40B4-BE49-F238E27FC236}">
                <a16:creationId xmlns:a16="http://schemas.microsoft.com/office/drawing/2014/main" id="{9E0E2379-B2BC-EAE7-9139-F6533511526F}"/>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45FB4303-99E8-48BE-9DFA-26D8E3D215AD}" type="slidenum">
              <a:rPr lang="en-US"/>
              <a:pPr>
                <a:defRPr/>
              </a:pPr>
              <a:t>‹#›</a:t>
            </a:fld>
            <a:endParaRPr lang="en-US" dirty="0"/>
          </a:p>
        </p:txBody>
      </p:sp>
    </p:spTree>
    <p:extLst>
      <p:ext uri="{BB962C8B-B14F-4D97-AF65-F5344CB8AC3E}">
        <p14:creationId xmlns:p14="http://schemas.microsoft.com/office/powerpoint/2010/main" val="37884641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9"/>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Date Placeholder 2">
            <a:extLst>
              <a:ext uri="{FF2B5EF4-FFF2-40B4-BE49-F238E27FC236}">
                <a16:creationId xmlns:a16="http://schemas.microsoft.com/office/drawing/2014/main" id="{5F2144E3-C66F-46BE-D456-9946E93B08AF}"/>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26161140-FE21-4316-BB75-36978723E346}" type="datetimeFigureOut">
              <a:rPr lang="en-US"/>
              <a:pPr>
                <a:defRPr/>
              </a:pPr>
              <a:t>10/17/2022</a:t>
            </a:fld>
            <a:endParaRPr lang="en-US" dirty="0"/>
          </a:p>
        </p:txBody>
      </p:sp>
      <p:sp>
        <p:nvSpPr>
          <p:cNvPr id="4" name="Footer Placeholder 3">
            <a:extLst>
              <a:ext uri="{FF2B5EF4-FFF2-40B4-BE49-F238E27FC236}">
                <a16:creationId xmlns:a16="http://schemas.microsoft.com/office/drawing/2014/main" id="{A4D45028-3D53-D118-D966-CC285C105075}"/>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5" name="Slide Number Placeholder 4">
            <a:extLst>
              <a:ext uri="{FF2B5EF4-FFF2-40B4-BE49-F238E27FC236}">
                <a16:creationId xmlns:a16="http://schemas.microsoft.com/office/drawing/2014/main" id="{75C7F05C-0225-0C7F-3EB8-ED6DD7671137}"/>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85DB33E3-6B8A-4F97-855F-6DC5988D45FC}" type="slidenum">
              <a:rPr lang="en-US"/>
              <a:pPr>
                <a:defRPr/>
              </a:pPr>
              <a:t>‹#›</a:t>
            </a:fld>
            <a:endParaRPr lang="en-US" dirty="0"/>
          </a:p>
        </p:txBody>
      </p:sp>
    </p:spTree>
    <p:extLst>
      <p:ext uri="{BB962C8B-B14F-4D97-AF65-F5344CB8AC3E}">
        <p14:creationId xmlns:p14="http://schemas.microsoft.com/office/powerpoint/2010/main" val="39627598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DC536F-5C2D-40BA-AF24-76A7BDA04F27}"/>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4CEF544B-1FFE-4FDB-A9AC-B9EB064BFE59}" type="datetimeFigureOut">
              <a:rPr lang="en-US"/>
              <a:pPr>
                <a:defRPr/>
              </a:pPr>
              <a:t>10/17/2022</a:t>
            </a:fld>
            <a:endParaRPr lang="en-US" dirty="0"/>
          </a:p>
        </p:txBody>
      </p:sp>
      <p:sp>
        <p:nvSpPr>
          <p:cNvPr id="3" name="Footer Placeholder 2">
            <a:extLst>
              <a:ext uri="{FF2B5EF4-FFF2-40B4-BE49-F238E27FC236}">
                <a16:creationId xmlns:a16="http://schemas.microsoft.com/office/drawing/2014/main" id="{4E94B0AD-911D-7978-9213-2EDC7FB4F308}"/>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4" name="Slide Number Placeholder 3">
            <a:extLst>
              <a:ext uri="{FF2B5EF4-FFF2-40B4-BE49-F238E27FC236}">
                <a16:creationId xmlns:a16="http://schemas.microsoft.com/office/drawing/2014/main" id="{424154E4-E92D-9FC5-6528-F43CD4A45C46}"/>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F23E05F0-3268-4C5F-80BE-5BF14CFEDDA9}" type="slidenum">
              <a:rPr lang="en-US"/>
              <a:pPr>
                <a:defRPr/>
              </a:pPr>
              <a:t>‹#›</a:t>
            </a:fld>
            <a:endParaRPr lang="en-US" dirty="0"/>
          </a:p>
        </p:txBody>
      </p:sp>
    </p:spTree>
    <p:extLst>
      <p:ext uri="{BB962C8B-B14F-4D97-AF65-F5344CB8AC3E}">
        <p14:creationId xmlns:p14="http://schemas.microsoft.com/office/powerpoint/2010/main" val="387986376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21"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Content Placeholder 2"/>
          <p:cNvSpPr>
            <a:spLocks noGrp="1"/>
          </p:cNvSpPr>
          <p:nvPr>
            <p:ph idx="1"/>
          </p:nvPr>
        </p:nvSpPr>
        <p:spPr>
          <a:xfrm>
            <a:off x="5183717" y="987430"/>
            <a:ext cx="6172200" cy="4873625"/>
          </a:xfrm>
          <a:prstGeom prst="rect">
            <a:avLst/>
          </a:prstGeom>
        </p:spPr>
        <p:txBody>
          <a:bodyPr/>
          <a:lstStyle>
            <a:lvl1pPr>
              <a:defRPr sz="3200">
                <a:latin typeface="Raleway" pitchFamily="2" charset="0"/>
              </a:defRPr>
            </a:lvl1pPr>
            <a:lvl2pPr>
              <a:defRPr sz="2800">
                <a:latin typeface="Raleway" pitchFamily="2" charset="0"/>
              </a:defRPr>
            </a:lvl2pPr>
            <a:lvl3pPr>
              <a:defRPr sz="2400">
                <a:latin typeface="Raleway" pitchFamily="2" charset="0"/>
              </a:defRPr>
            </a:lvl3pPr>
            <a:lvl4pPr>
              <a:defRPr sz="2000">
                <a:latin typeface="Raleway" pitchFamily="2" charset="0"/>
              </a:defRPr>
            </a:lvl4pPr>
            <a:lvl5pPr>
              <a:defRPr sz="2000">
                <a:latin typeface="Raleway" pitchFamily="2"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40321"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F469280-CC78-2326-3ED0-CE5B2635625A}"/>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9265BDF9-447F-4DA9-B367-E448ED412F12}" type="datetimeFigureOut">
              <a:rPr lang="en-US"/>
              <a:pPr>
                <a:defRPr/>
              </a:pPr>
              <a:t>10/17/2022</a:t>
            </a:fld>
            <a:endParaRPr lang="en-US" dirty="0"/>
          </a:p>
        </p:txBody>
      </p:sp>
      <p:sp>
        <p:nvSpPr>
          <p:cNvPr id="6" name="Footer Placeholder 5">
            <a:extLst>
              <a:ext uri="{FF2B5EF4-FFF2-40B4-BE49-F238E27FC236}">
                <a16:creationId xmlns:a16="http://schemas.microsoft.com/office/drawing/2014/main" id="{43CE3F4F-86BF-9A8E-1CB6-AECE9694EC51}"/>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7" name="Slide Number Placeholder 6">
            <a:extLst>
              <a:ext uri="{FF2B5EF4-FFF2-40B4-BE49-F238E27FC236}">
                <a16:creationId xmlns:a16="http://schemas.microsoft.com/office/drawing/2014/main" id="{53B3DE18-359F-A9D9-71FC-710C8BD5C232}"/>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768482F4-2DA7-43B5-8919-AECEC9595121}" type="slidenum">
              <a:rPr lang="en-US"/>
              <a:pPr>
                <a:defRPr/>
              </a:pPr>
              <a:t>‹#›</a:t>
            </a:fld>
            <a:endParaRPr lang="en-US" dirty="0"/>
          </a:p>
        </p:txBody>
      </p:sp>
    </p:spTree>
    <p:extLst>
      <p:ext uri="{BB962C8B-B14F-4D97-AF65-F5344CB8AC3E}">
        <p14:creationId xmlns:p14="http://schemas.microsoft.com/office/powerpoint/2010/main" val="7045145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21"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Picture Placeholder 2"/>
          <p:cNvSpPr>
            <a:spLocks noGrp="1"/>
          </p:cNvSpPr>
          <p:nvPr>
            <p:ph type="pic" idx="1"/>
          </p:nvPr>
        </p:nvSpPr>
        <p:spPr>
          <a:xfrm>
            <a:off x="5183717" y="987430"/>
            <a:ext cx="6172200" cy="4873625"/>
          </a:xfrm>
          <a:prstGeom prst="rect">
            <a:avLst/>
          </a:prstGeom>
        </p:spPr>
        <p:txBody>
          <a:bodyPr/>
          <a:lstStyle>
            <a:lvl1pPr marL="0" indent="0">
              <a:buNone/>
              <a:defRPr sz="3200">
                <a:latin typeface="Raleway"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840321"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5A3A63C-655B-703C-E8B7-C52E775BDCC2}"/>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B0CF8B9F-4616-4D07-8399-FF53C20AED78}" type="datetimeFigureOut">
              <a:rPr lang="en-US"/>
              <a:pPr>
                <a:defRPr/>
              </a:pPr>
              <a:t>10/17/2022</a:t>
            </a:fld>
            <a:endParaRPr lang="en-US" dirty="0"/>
          </a:p>
        </p:txBody>
      </p:sp>
      <p:sp>
        <p:nvSpPr>
          <p:cNvPr id="6" name="Footer Placeholder 5">
            <a:extLst>
              <a:ext uri="{FF2B5EF4-FFF2-40B4-BE49-F238E27FC236}">
                <a16:creationId xmlns:a16="http://schemas.microsoft.com/office/drawing/2014/main" id="{F3214038-E045-3F62-30A4-24C198C29D34}"/>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7" name="Slide Number Placeholder 6">
            <a:extLst>
              <a:ext uri="{FF2B5EF4-FFF2-40B4-BE49-F238E27FC236}">
                <a16:creationId xmlns:a16="http://schemas.microsoft.com/office/drawing/2014/main" id="{E85B48D8-ED31-4218-D161-45588F592200}"/>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3B67E68A-5DA7-48EE-8902-A0254A5BE34F}" type="slidenum">
              <a:rPr lang="en-US"/>
              <a:pPr>
                <a:defRPr/>
              </a:pPr>
              <a:t>‹#›</a:t>
            </a:fld>
            <a:endParaRPr lang="en-US" dirty="0"/>
          </a:p>
        </p:txBody>
      </p:sp>
    </p:spTree>
    <p:extLst>
      <p:ext uri="{BB962C8B-B14F-4D97-AF65-F5344CB8AC3E}">
        <p14:creationId xmlns:p14="http://schemas.microsoft.com/office/powerpoint/2010/main" val="15379909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9"/>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4079CB2-9769-3FF5-AB1D-9BF9E8FBB779}"/>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D409E126-2D7B-4975-B325-CEA820FFE153}"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E07C0EC5-A55A-D575-4627-B1452292EAE7}"/>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6" name="Slide Number Placeholder 5">
            <a:extLst>
              <a:ext uri="{FF2B5EF4-FFF2-40B4-BE49-F238E27FC236}">
                <a16:creationId xmlns:a16="http://schemas.microsoft.com/office/drawing/2014/main" id="{78FF7F82-130A-869B-2BF3-1DBBDF9312C5}"/>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8D2A5513-F684-4240-B5BF-E66666DAEF71}" type="slidenum">
              <a:rPr lang="en-US"/>
              <a:pPr>
                <a:defRPr/>
              </a:pPr>
              <a:t>‹#›</a:t>
            </a:fld>
            <a:endParaRPr lang="en-US" dirty="0"/>
          </a:p>
        </p:txBody>
      </p:sp>
    </p:spTree>
    <p:extLst>
      <p:ext uri="{BB962C8B-B14F-4D97-AF65-F5344CB8AC3E}">
        <p14:creationId xmlns:p14="http://schemas.microsoft.com/office/powerpoint/2010/main" val="14396540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5"/>
            <a:ext cx="2628900" cy="5811838"/>
          </a:xfrm>
          <a:prstGeom prst="rect">
            <a:avLst/>
          </a:prstGeom>
        </p:spPr>
        <p:txBody>
          <a:bodyPr vert="eaVert"/>
          <a:lstStyle>
            <a:lvl1pPr>
              <a:defRPr>
                <a:latin typeface="Raleway" pitchFamily="2" charset="0"/>
              </a:defRPr>
            </a:lvl1pPr>
          </a:lstStyle>
          <a:p>
            <a:r>
              <a:rPr lang="en-US" dirty="0"/>
              <a:t>Click to edit Master title style</a:t>
            </a:r>
          </a:p>
        </p:txBody>
      </p:sp>
      <p:sp>
        <p:nvSpPr>
          <p:cNvPr id="3" name="Vertical Text Placeholder 2"/>
          <p:cNvSpPr>
            <a:spLocks noGrp="1"/>
          </p:cNvSpPr>
          <p:nvPr>
            <p:ph type="body" orient="vert" idx="1"/>
          </p:nvPr>
        </p:nvSpPr>
        <p:spPr>
          <a:xfrm>
            <a:off x="838203" y="365125"/>
            <a:ext cx="7683500" cy="58118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CD01DF0-388A-D52B-7F7B-24141C7607B6}"/>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028CA357-8D51-4D53-AD73-BB69A086F957}"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9FA66725-E7E3-1983-4574-92982746C56A}"/>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6" name="Slide Number Placeholder 5">
            <a:extLst>
              <a:ext uri="{FF2B5EF4-FFF2-40B4-BE49-F238E27FC236}">
                <a16:creationId xmlns:a16="http://schemas.microsoft.com/office/drawing/2014/main" id="{27EC3205-A325-036B-E05B-C1FB79BA6311}"/>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5B42932C-375C-47D9-8225-37C5FC65E50D}" type="slidenum">
              <a:rPr lang="en-US"/>
              <a:pPr>
                <a:defRPr/>
              </a:pPr>
              <a:t>‹#›</a:t>
            </a:fld>
            <a:endParaRPr lang="en-US" dirty="0"/>
          </a:p>
        </p:txBody>
      </p:sp>
    </p:spTree>
    <p:extLst>
      <p:ext uri="{BB962C8B-B14F-4D97-AF65-F5344CB8AC3E}">
        <p14:creationId xmlns:p14="http://schemas.microsoft.com/office/powerpoint/2010/main" val="324974103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9"/>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p:cNvSpPr>
            <a:spLocks noGrp="1"/>
          </p:cNvSpPr>
          <p:nvPr>
            <p:ph idx="1"/>
          </p:nvPr>
        </p:nvSpPr>
        <p:spPr>
          <a:xfrm>
            <a:off x="838200" y="1825630"/>
            <a:ext cx="10515600" cy="3203575"/>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934230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25520" y="365129"/>
            <a:ext cx="11193517"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p:cNvSpPr>
            <a:spLocks noGrp="1"/>
          </p:cNvSpPr>
          <p:nvPr>
            <p:ph sz="half" idx="1"/>
          </p:nvPr>
        </p:nvSpPr>
        <p:spPr>
          <a:xfrm>
            <a:off x="525517" y="1825630"/>
            <a:ext cx="5468883" cy="3865727"/>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84920" y="1825630"/>
            <a:ext cx="5834117" cy="3865727"/>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82459571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55799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21"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Picture Placeholder 2"/>
          <p:cNvSpPr>
            <a:spLocks noGrp="1"/>
          </p:cNvSpPr>
          <p:nvPr>
            <p:ph type="pic" idx="1"/>
          </p:nvPr>
        </p:nvSpPr>
        <p:spPr>
          <a:xfrm>
            <a:off x="5183717" y="457201"/>
            <a:ext cx="6172200" cy="4501054"/>
          </a:xfrm>
          <a:prstGeom prst="rect">
            <a:avLst/>
          </a:prstGeom>
        </p:spPr>
        <p:txBody>
          <a:bodyPr/>
          <a:lstStyle>
            <a:lvl1pPr marL="0" indent="0">
              <a:buNone/>
              <a:defRPr sz="3200">
                <a:latin typeface="Raleway"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840321"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Tree>
    <p:extLst>
      <p:ext uri="{BB962C8B-B14F-4D97-AF65-F5344CB8AC3E}">
        <p14:creationId xmlns:p14="http://schemas.microsoft.com/office/powerpoint/2010/main" val="206971486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lvl1pPr>
              <a:defRPr>
                <a:latin typeface="Raleway" pitchFamily="2" charset="0"/>
              </a:defRPr>
            </a:lvl1pPr>
          </a:lstStyle>
          <a:p>
            <a:r>
              <a:rPr lang="en-US" dirty="0"/>
              <a:t>Click to edit Master title style</a:t>
            </a:r>
          </a:p>
        </p:txBody>
      </p:sp>
      <p:sp>
        <p:nvSpPr>
          <p:cNvPr id="8" name="Text Placeholder 2"/>
          <p:cNvSpPr>
            <a:spLocks noGrp="1"/>
          </p:cNvSpPr>
          <p:nvPr>
            <p:ph idx="1"/>
          </p:nvPr>
        </p:nvSpPr>
        <p:spPr>
          <a:xfrm>
            <a:off x="512381" y="2566604"/>
            <a:ext cx="11332779" cy="3185292"/>
          </a:xfrm>
          <a:prstGeom prst="rect">
            <a:avLst/>
          </a:prstGeom>
        </p:spPr>
        <p:txBody>
          <a:bodyPr vert="horz" lIns="91440" tIns="45720" rIns="91440" bIns="45720" rtlCol="0">
            <a:normAutofit/>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565409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512381" y="2632841"/>
            <a:ext cx="5973379" cy="3544122"/>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71781" y="2632841"/>
            <a:ext cx="5973379" cy="3544122"/>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Placeholder 1"/>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lvl1pPr>
              <a:defRPr>
                <a:latin typeface="Raleway" pitchFamily="2" charset="0"/>
              </a:defRPr>
            </a:lvl1pPr>
          </a:lstStyle>
          <a:p>
            <a:r>
              <a:rPr lang="en-US" dirty="0"/>
              <a:t>Click to edit Master title style</a:t>
            </a:r>
          </a:p>
        </p:txBody>
      </p:sp>
    </p:spTree>
    <p:extLst>
      <p:ext uri="{BB962C8B-B14F-4D97-AF65-F5344CB8AC3E}">
        <p14:creationId xmlns:p14="http://schemas.microsoft.com/office/powerpoint/2010/main" val="75029203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056319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lvl1pPr>
              <a:defRPr>
                <a:latin typeface="Raleway" pitchFamily="2" charset="0"/>
              </a:defRPr>
            </a:lvl1pPr>
          </a:lstStyle>
          <a:p>
            <a:r>
              <a:rPr lang="en-US" dirty="0"/>
              <a:t>Click to edit Master title style</a:t>
            </a:r>
          </a:p>
        </p:txBody>
      </p:sp>
      <p:sp>
        <p:nvSpPr>
          <p:cNvPr id="8" name="Text Placeholder 2"/>
          <p:cNvSpPr>
            <a:spLocks noGrp="1"/>
          </p:cNvSpPr>
          <p:nvPr>
            <p:ph idx="1"/>
          </p:nvPr>
        </p:nvSpPr>
        <p:spPr>
          <a:xfrm>
            <a:off x="512381" y="2566604"/>
            <a:ext cx="11332779" cy="3185292"/>
          </a:xfrm>
          <a:prstGeom prst="rect">
            <a:avLst/>
          </a:prstGeom>
        </p:spPr>
        <p:txBody>
          <a:bodyPr vert="horz" lIns="91440" tIns="45720" rIns="91440" bIns="45720" rtlCol="0">
            <a:normAutofit/>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9326306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512381" y="2632841"/>
            <a:ext cx="5973379" cy="3544122"/>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71781" y="2632841"/>
            <a:ext cx="5973379" cy="3544122"/>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Placeholder 1"/>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lvl1pPr>
              <a:defRPr>
                <a:latin typeface="Raleway" pitchFamily="2" charset="0"/>
              </a:defRPr>
            </a:lvl1pPr>
          </a:lstStyle>
          <a:p>
            <a:r>
              <a:rPr lang="en-US" dirty="0"/>
              <a:t>Click to edit Master title style</a:t>
            </a:r>
          </a:p>
        </p:txBody>
      </p:sp>
    </p:spTree>
    <p:extLst>
      <p:ext uri="{BB962C8B-B14F-4D97-AF65-F5344CB8AC3E}">
        <p14:creationId xmlns:p14="http://schemas.microsoft.com/office/powerpoint/2010/main" val="92816031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5993084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808F83B4-A3CE-B617-49DF-E825A1BFB46A}"/>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6101FEBC-CFCD-4E08-BC42-B4210BC80B11}"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95EF1114-B6D2-954A-9DB5-A1874264A98A}"/>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6" name="Slide Number Placeholder 5">
            <a:extLst>
              <a:ext uri="{FF2B5EF4-FFF2-40B4-BE49-F238E27FC236}">
                <a16:creationId xmlns:a16="http://schemas.microsoft.com/office/drawing/2014/main" id="{3C032D50-63CE-729F-3840-8263A77BE446}"/>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0F0E7052-FC7C-4B1A-BD30-7C8DD6506598}" type="slidenum">
              <a:rPr lang="en-US"/>
              <a:pPr>
                <a:defRPr/>
              </a:pPr>
              <a:t>‹#›</a:t>
            </a:fld>
            <a:endParaRPr lang="en-US" dirty="0"/>
          </a:p>
        </p:txBody>
      </p:sp>
    </p:spTree>
    <p:extLst>
      <p:ext uri="{BB962C8B-B14F-4D97-AF65-F5344CB8AC3E}">
        <p14:creationId xmlns:p14="http://schemas.microsoft.com/office/powerpoint/2010/main" val="261033615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9"/>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38443E-29D2-BBA7-FC20-713D0E815676}"/>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8674B45B-0313-468B-A9E1-9B85B521AE43}"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FF414324-79A2-7B02-4DBC-B707FCE557FC}"/>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6" name="Slide Number Placeholder 5">
            <a:extLst>
              <a:ext uri="{FF2B5EF4-FFF2-40B4-BE49-F238E27FC236}">
                <a16:creationId xmlns:a16="http://schemas.microsoft.com/office/drawing/2014/main" id="{5795E102-703B-33F2-8346-F37EF8C91AC9}"/>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9CDBE2E6-32AA-44E9-AFAF-180B9C7F3940}" type="slidenum">
              <a:rPr lang="en-US"/>
              <a:pPr>
                <a:defRPr/>
              </a:pPr>
              <a:t>‹#›</a:t>
            </a:fld>
            <a:endParaRPr lang="en-US" dirty="0"/>
          </a:p>
        </p:txBody>
      </p:sp>
    </p:spTree>
    <p:extLst>
      <p:ext uri="{BB962C8B-B14F-4D97-AF65-F5344CB8AC3E}">
        <p14:creationId xmlns:p14="http://schemas.microsoft.com/office/powerpoint/2010/main" val="20240640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3"/>
            <a:ext cx="10515600" cy="2852737"/>
          </a:xfrm>
          <a:prstGeom prst="rect">
            <a:avLst/>
          </a:prstGeom>
        </p:spPr>
        <p:txBody>
          <a:bodyPr anchor="b"/>
          <a:lstStyle>
            <a:lvl1pPr>
              <a:defRPr sz="6000">
                <a:latin typeface="Raleway" pitchFamily="2" charset="0"/>
              </a:defRPr>
            </a:lvl1pPr>
          </a:lstStyle>
          <a:p>
            <a:r>
              <a:rPr lang="en-US" dirty="0"/>
              <a:t>Click to edit Master title style</a:t>
            </a:r>
          </a:p>
        </p:txBody>
      </p:sp>
      <p:sp>
        <p:nvSpPr>
          <p:cNvPr id="3" name="Text Placeholder 2"/>
          <p:cNvSpPr>
            <a:spLocks noGrp="1"/>
          </p:cNvSpPr>
          <p:nvPr>
            <p:ph type="body" idx="1"/>
          </p:nvPr>
        </p:nvSpPr>
        <p:spPr>
          <a:xfrm>
            <a:off x="831851" y="4589468"/>
            <a:ext cx="10515600" cy="1500187"/>
          </a:xfrm>
          <a:prstGeom prst="rect">
            <a:avLst/>
          </a:prstGeom>
        </p:spPr>
        <p:txBody>
          <a:bodyPr/>
          <a:lstStyle>
            <a:lvl1pPr marL="0" indent="0">
              <a:buNone/>
              <a:defRPr sz="2400">
                <a:solidFill>
                  <a:schemeClr val="tx1">
                    <a:tint val="75000"/>
                  </a:schemeClr>
                </a:solidFill>
                <a:latin typeface="Raleway" pitchFamily="2"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EC09ED22-F72F-3038-FC40-BFBE2368AE71}"/>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8721E6D9-7F2B-47C2-9A8D-998C3DE4BAF2}"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210BD90E-F89E-DB1C-FC4C-59C5948EC30A}"/>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6" name="Slide Number Placeholder 5">
            <a:extLst>
              <a:ext uri="{FF2B5EF4-FFF2-40B4-BE49-F238E27FC236}">
                <a16:creationId xmlns:a16="http://schemas.microsoft.com/office/drawing/2014/main" id="{CF1417DC-033E-5BB4-4B15-5DF26774EECD}"/>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314A5D23-AAA9-40D0-9298-21537D9A5BC7}" type="slidenum">
              <a:rPr lang="en-US"/>
              <a:pPr>
                <a:defRPr/>
              </a:pPr>
              <a:t>‹#›</a:t>
            </a:fld>
            <a:endParaRPr lang="en-US" dirty="0"/>
          </a:p>
        </p:txBody>
      </p:sp>
    </p:spTree>
    <p:extLst>
      <p:ext uri="{BB962C8B-B14F-4D97-AF65-F5344CB8AC3E}">
        <p14:creationId xmlns:p14="http://schemas.microsoft.com/office/powerpoint/2010/main" val="100616864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9"/>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p:cNvSpPr>
            <a:spLocks noGrp="1"/>
          </p:cNvSpPr>
          <p:nvPr>
            <p:ph sz="half" idx="1"/>
          </p:nvPr>
        </p:nvSpPr>
        <p:spPr>
          <a:xfrm>
            <a:off x="8382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378523EA-A130-43FF-5BC0-61D51E630639}"/>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C1063186-F2F5-4601-A875-7D7A1DDF74BB}" type="datetimeFigureOut">
              <a:rPr lang="en-US"/>
              <a:pPr>
                <a:defRPr/>
              </a:pPr>
              <a:t>10/17/2022</a:t>
            </a:fld>
            <a:endParaRPr lang="en-US" dirty="0"/>
          </a:p>
        </p:txBody>
      </p:sp>
      <p:sp>
        <p:nvSpPr>
          <p:cNvPr id="6" name="Footer Placeholder 5">
            <a:extLst>
              <a:ext uri="{FF2B5EF4-FFF2-40B4-BE49-F238E27FC236}">
                <a16:creationId xmlns:a16="http://schemas.microsoft.com/office/drawing/2014/main" id="{70D8B731-520F-8F62-B59E-F0E0BA32EFF1}"/>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7" name="Slide Number Placeholder 6">
            <a:extLst>
              <a:ext uri="{FF2B5EF4-FFF2-40B4-BE49-F238E27FC236}">
                <a16:creationId xmlns:a16="http://schemas.microsoft.com/office/drawing/2014/main" id="{6B425F5D-27D5-C489-681D-10F2E593C790}"/>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9C127003-06A9-4174-AD05-20F7E59A0A73}" type="slidenum">
              <a:rPr lang="en-US"/>
              <a:pPr>
                <a:defRPr/>
              </a:pPr>
              <a:t>‹#›</a:t>
            </a:fld>
            <a:endParaRPr lang="en-US" dirty="0"/>
          </a:p>
        </p:txBody>
      </p:sp>
    </p:spTree>
    <p:extLst>
      <p:ext uri="{BB962C8B-B14F-4D97-AF65-F5344CB8AC3E}">
        <p14:creationId xmlns:p14="http://schemas.microsoft.com/office/powerpoint/2010/main" val="26012960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9"/>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Text Placeholder 2"/>
          <p:cNvSpPr>
            <a:spLocks noGrp="1"/>
          </p:cNvSpPr>
          <p:nvPr>
            <p:ph type="body" idx="1"/>
          </p:nvPr>
        </p:nvSpPr>
        <p:spPr>
          <a:xfrm>
            <a:off x="840319" y="1681163"/>
            <a:ext cx="5158316"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40319" y="2505075"/>
            <a:ext cx="5158316"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717"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717"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73ACA0F-CDD5-2872-4EB9-CF87328C7672}"/>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2B6D349F-0023-411E-A5D6-A4267093E9ED}" type="datetimeFigureOut">
              <a:rPr lang="en-US"/>
              <a:pPr>
                <a:defRPr/>
              </a:pPr>
              <a:t>10/17/2022</a:t>
            </a:fld>
            <a:endParaRPr lang="en-US" dirty="0"/>
          </a:p>
        </p:txBody>
      </p:sp>
      <p:sp>
        <p:nvSpPr>
          <p:cNvPr id="8" name="Footer Placeholder 7">
            <a:extLst>
              <a:ext uri="{FF2B5EF4-FFF2-40B4-BE49-F238E27FC236}">
                <a16:creationId xmlns:a16="http://schemas.microsoft.com/office/drawing/2014/main" id="{D6B9EEE3-F483-91FA-11F4-2C1ACB231A53}"/>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9" name="Slide Number Placeholder 8">
            <a:extLst>
              <a:ext uri="{FF2B5EF4-FFF2-40B4-BE49-F238E27FC236}">
                <a16:creationId xmlns:a16="http://schemas.microsoft.com/office/drawing/2014/main" id="{8104FA67-E85A-2A3B-ECB8-F62C1BFB2203}"/>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0586D719-5046-49B2-B7BD-801B59F3232F}" type="slidenum">
              <a:rPr lang="en-US"/>
              <a:pPr>
                <a:defRPr/>
              </a:pPr>
              <a:t>‹#›</a:t>
            </a:fld>
            <a:endParaRPr lang="en-US" dirty="0"/>
          </a:p>
        </p:txBody>
      </p:sp>
    </p:spTree>
    <p:extLst>
      <p:ext uri="{BB962C8B-B14F-4D97-AF65-F5344CB8AC3E}">
        <p14:creationId xmlns:p14="http://schemas.microsoft.com/office/powerpoint/2010/main" val="267013957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9"/>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Date Placeholder 2">
            <a:extLst>
              <a:ext uri="{FF2B5EF4-FFF2-40B4-BE49-F238E27FC236}">
                <a16:creationId xmlns:a16="http://schemas.microsoft.com/office/drawing/2014/main" id="{75A3C3AB-72AE-A20B-0271-EA0976029FFA}"/>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DF1E83E0-E2C0-4416-A089-34B1E135A4EE}" type="datetimeFigureOut">
              <a:rPr lang="en-US"/>
              <a:pPr>
                <a:defRPr/>
              </a:pPr>
              <a:t>10/17/2022</a:t>
            </a:fld>
            <a:endParaRPr lang="en-US" dirty="0"/>
          </a:p>
        </p:txBody>
      </p:sp>
      <p:sp>
        <p:nvSpPr>
          <p:cNvPr id="4" name="Footer Placeholder 3">
            <a:extLst>
              <a:ext uri="{FF2B5EF4-FFF2-40B4-BE49-F238E27FC236}">
                <a16:creationId xmlns:a16="http://schemas.microsoft.com/office/drawing/2014/main" id="{A7ABB3DE-F89E-7DF0-79BD-4C9936944BEF}"/>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5" name="Slide Number Placeholder 4">
            <a:extLst>
              <a:ext uri="{FF2B5EF4-FFF2-40B4-BE49-F238E27FC236}">
                <a16:creationId xmlns:a16="http://schemas.microsoft.com/office/drawing/2014/main" id="{4F2AE07B-B744-D786-90CB-D76C78F7A070}"/>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40E5DE63-C66B-4FE8-9680-5388657F6C09}" type="slidenum">
              <a:rPr lang="en-US"/>
              <a:pPr>
                <a:defRPr/>
              </a:pPr>
              <a:t>‹#›</a:t>
            </a:fld>
            <a:endParaRPr lang="en-US" dirty="0"/>
          </a:p>
        </p:txBody>
      </p:sp>
    </p:spTree>
    <p:extLst>
      <p:ext uri="{BB962C8B-B14F-4D97-AF65-F5344CB8AC3E}">
        <p14:creationId xmlns:p14="http://schemas.microsoft.com/office/powerpoint/2010/main" val="186490412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2D2761-09BA-D045-59A2-496E5CCFD9F6}"/>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83EBD60B-F853-40CB-AC26-3D063EE04F46}" type="datetimeFigureOut">
              <a:rPr lang="en-US"/>
              <a:pPr>
                <a:defRPr/>
              </a:pPr>
              <a:t>10/17/2022</a:t>
            </a:fld>
            <a:endParaRPr lang="en-US" dirty="0"/>
          </a:p>
        </p:txBody>
      </p:sp>
      <p:sp>
        <p:nvSpPr>
          <p:cNvPr id="3" name="Footer Placeholder 2">
            <a:extLst>
              <a:ext uri="{FF2B5EF4-FFF2-40B4-BE49-F238E27FC236}">
                <a16:creationId xmlns:a16="http://schemas.microsoft.com/office/drawing/2014/main" id="{580DBCE9-2DEC-D3A6-5D6C-E25CA6BB4A88}"/>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4" name="Slide Number Placeholder 3">
            <a:extLst>
              <a:ext uri="{FF2B5EF4-FFF2-40B4-BE49-F238E27FC236}">
                <a16:creationId xmlns:a16="http://schemas.microsoft.com/office/drawing/2014/main" id="{B4AE3DB3-8AB5-1B0F-9520-DF101DF8AB28}"/>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3251E8F7-0C41-428E-A578-28EF39F41C83}" type="slidenum">
              <a:rPr lang="en-US"/>
              <a:pPr>
                <a:defRPr/>
              </a:pPr>
              <a:t>‹#›</a:t>
            </a:fld>
            <a:endParaRPr lang="en-US" dirty="0"/>
          </a:p>
        </p:txBody>
      </p:sp>
    </p:spTree>
    <p:extLst>
      <p:ext uri="{BB962C8B-B14F-4D97-AF65-F5344CB8AC3E}">
        <p14:creationId xmlns:p14="http://schemas.microsoft.com/office/powerpoint/2010/main" val="234751516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21"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Content Placeholder 2"/>
          <p:cNvSpPr>
            <a:spLocks noGrp="1"/>
          </p:cNvSpPr>
          <p:nvPr>
            <p:ph idx="1"/>
          </p:nvPr>
        </p:nvSpPr>
        <p:spPr>
          <a:xfrm>
            <a:off x="5183717" y="987430"/>
            <a:ext cx="6172200" cy="4873625"/>
          </a:xfrm>
          <a:prstGeom prst="rect">
            <a:avLst/>
          </a:prstGeom>
        </p:spPr>
        <p:txBody>
          <a:bodyPr/>
          <a:lstStyle>
            <a:lvl1pPr>
              <a:defRPr sz="3200">
                <a:latin typeface="Raleway" pitchFamily="2" charset="0"/>
              </a:defRPr>
            </a:lvl1pPr>
            <a:lvl2pPr>
              <a:defRPr sz="2800">
                <a:latin typeface="Raleway" pitchFamily="2" charset="0"/>
              </a:defRPr>
            </a:lvl2pPr>
            <a:lvl3pPr>
              <a:defRPr sz="2400">
                <a:latin typeface="Raleway" pitchFamily="2" charset="0"/>
              </a:defRPr>
            </a:lvl3pPr>
            <a:lvl4pPr>
              <a:defRPr sz="2000">
                <a:latin typeface="Raleway" pitchFamily="2" charset="0"/>
              </a:defRPr>
            </a:lvl4pPr>
            <a:lvl5pPr>
              <a:defRPr sz="2000">
                <a:latin typeface="Raleway" pitchFamily="2"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40321"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E1ECCDE-22B0-4CCB-85BC-44BC45B9C875}"/>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3290F87A-E162-4D94-BDFA-24C65119F37D}" type="datetimeFigureOut">
              <a:rPr lang="en-US"/>
              <a:pPr>
                <a:defRPr/>
              </a:pPr>
              <a:t>10/17/2022</a:t>
            </a:fld>
            <a:endParaRPr lang="en-US" dirty="0"/>
          </a:p>
        </p:txBody>
      </p:sp>
      <p:sp>
        <p:nvSpPr>
          <p:cNvPr id="6" name="Footer Placeholder 5">
            <a:extLst>
              <a:ext uri="{FF2B5EF4-FFF2-40B4-BE49-F238E27FC236}">
                <a16:creationId xmlns:a16="http://schemas.microsoft.com/office/drawing/2014/main" id="{9E9A2A3A-84A5-2E92-0AB3-171FA8E65C10}"/>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7" name="Slide Number Placeholder 6">
            <a:extLst>
              <a:ext uri="{FF2B5EF4-FFF2-40B4-BE49-F238E27FC236}">
                <a16:creationId xmlns:a16="http://schemas.microsoft.com/office/drawing/2014/main" id="{910DB71D-7243-38FC-BAA4-055D533A01FB}"/>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E1DF1370-661A-44FB-BFF2-15B3309203AE}" type="slidenum">
              <a:rPr lang="en-US"/>
              <a:pPr>
                <a:defRPr/>
              </a:pPr>
              <a:t>‹#›</a:t>
            </a:fld>
            <a:endParaRPr lang="en-US" dirty="0"/>
          </a:p>
        </p:txBody>
      </p:sp>
    </p:spTree>
    <p:extLst>
      <p:ext uri="{BB962C8B-B14F-4D97-AF65-F5344CB8AC3E}">
        <p14:creationId xmlns:p14="http://schemas.microsoft.com/office/powerpoint/2010/main" val="202207654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21"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Picture Placeholder 2"/>
          <p:cNvSpPr>
            <a:spLocks noGrp="1"/>
          </p:cNvSpPr>
          <p:nvPr>
            <p:ph type="pic" idx="1"/>
          </p:nvPr>
        </p:nvSpPr>
        <p:spPr>
          <a:xfrm>
            <a:off x="5183717" y="987430"/>
            <a:ext cx="6172200" cy="4873625"/>
          </a:xfrm>
          <a:prstGeom prst="rect">
            <a:avLst/>
          </a:prstGeom>
        </p:spPr>
        <p:txBody>
          <a:bodyPr/>
          <a:lstStyle>
            <a:lvl1pPr marL="0" indent="0">
              <a:buNone/>
              <a:defRPr sz="3200">
                <a:latin typeface="Raleway"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840321"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58E3508-A8E5-6896-8C3B-5B8FA144073D}"/>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94A732DC-1072-4F1F-99F2-F10F0698D6B7}" type="datetimeFigureOut">
              <a:rPr lang="en-US"/>
              <a:pPr>
                <a:defRPr/>
              </a:pPr>
              <a:t>10/17/2022</a:t>
            </a:fld>
            <a:endParaRPr lang="en-US" dirty="0"/>
          </a:p>
        </p:txBody>
      </p:sp>
      <p:sp>
        <p:nvSpPr>
          <p:cNvPr id="6" name="Footer Placeholder 5">
            <a:extLst>
              <a:ext uri="{FF2B5EF4-FFF2-40B4-BE49-F238E27FC236}">
                <a16:creationId xmlns:a16="http://schemas.microsoft.com/office/drawing/2014/main" id="{B5D14D8A-3378-6D98-BEB7-0759CB7086C2}"/>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7" name="Slide Number Placeholder 6">
            <a:extLst>
              <a:ext uri="{FF2B5EF4-FFF2-40B4-BE49-F238E27FC236}">
                <a16:creationId xmlns:a16="http://schemas.microsoft.com/office/drawing/2014/main" id="{C0D5EC69-469F-B4F5-8C09-E92D71B78947}"/>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10A24C45-5004-4437-9891-04E9E5560649}" type="slidenum">
              <a:rPr lang="en-US"/>
              <a:pPr>
                <a:defRPr/>
              </a:pPr>
              <a:t>‹#›</a:t>
            </a:fld>
            <a:endParaRPr lang="en-US" dirty="0"/>
          </a:p>
        </p:txBody>
      </p:sp>
    </p:spTree>
    <p:extLst>
      <p:ext uri="{BB962C8B-B14F-4D97-AF65-F5344CB8AC3E}">
        <p14:creationId xmlns:p14="http://schemas.microsoft.com/office/powerpoint/2010/main" val="5765751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9"/>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9B2A1BC-73EC-0E1B-31E6-B91B7D644918}"/>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4EEB57A4-B7EC-4402-8816-E860382C9FF9}"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938CDC6F-E697-94F1-8FED-15B3D2694E8F}"/>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6" name="Slide Number Placeholder 5">
            <a:extLst>
              <a:ext uri="{FF2B5EF4-FFF2-40B4-BE49-F238E27FC236}">
                <a16:creationId xmlns:a16="http://schemas.microsoft.com/office/drawing/2014/main" id="{1C12E86C-37A7-2E12-58F1-983559CB1FE0}"/>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B0DF5F45-E6D1-4DE4-9F3F-C6EFCE49F401}" type="slidenum">
              <a:rPr lang="en-US"/>
              <a:pPr>
                <a:defRPr/>
              </a:pPr>
              <a:t>‹#›</a:t>
            </a:fld>
            <a:endParaRPr lang="en-US" dirty="0"/>
          </a:p>
        </p:txBody>
      </p:sp>
    </p:spTree>
    <p:extLst>
      <p:ext uri="{BB962C8B-B14F-4D97-AF65-F5344CB8AC3E}">
        <p14:creationId xmlns:p14="http://schemas.microsoft.com/office/powerpoint/2010/main" val="303739540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5"/>
            <a:ext cx="2628900" cy="5811838"/>
          </a:xfrm>
          <a:prstGeom prst="rect">
            <a:avLst/>
          </a:prstGeom>
        </p:spPr>
        <p:txBody>
          <a:bodyPr vert="eaVert"/>
          <a:lstStyle>
            <a:lvl1pPr>
              <a:defRPr>
                <a:latin typeface="Raleway" pitchFamily="2" charset="0"/>
              </a:defRPr>
            </a:lvl1pPr>
          </a:lstStyle>
          <a:p>
            <a:r>
              <a:rPr lang="en-US" dirty="0"/>
              <a:t>Click to edit Master title style</a:t>
            </a:r>
          </a:p>
        </p:txBody>
      </p:sp>
      <p:sp>
        <p:nvSpPr>
          <p:cNvPr id="3" name="Vertical Text Placeholder 2"/>
          <p:cNvSpPr>
            <a:spLocks noGrp="1"/>
          </p:cNvSpPr>
          <p:nvPr>
            <p:ph type="body" orient="vert" idx="1"/>
          </p:nvPr>
        </p:nvSpPr>
        <p:spPr>
          <a:xfrm>
            <a:off x="838203" y="365125"/>
            <a:ext cx="7683500" cy="58118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35711C8-F35F-405B-867F-1402A646D421}"/>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F46E683F-10F5-4238-8276-0F8C74F3003E}"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B459828D-01E7-C7C4-06DB-ED4244DB5F0C}"/>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6" name="Slide Number Placeholder 5">
            <a:extLst>
              <a:ext uri="{FF2B5EF4-FFF2-40B4-BE49-F238E27FC236}">
                <a16:creationId xmlns:a16="http://schemas.microsoft.com/office/drawing/2014/main" id="{73F23AF4-12D8-99F4-855F-5B6467979BEC}"/>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90901B41-0632-4E39-85DE-A7D00A25AD23}" type="slidenum">
              <a:rPr lang="en-US"/>
              <a:pPr>
                <a:defRPr/>
              </a:pPr>
              <a:t>‹#›</a:t>
            </a:fld>
            <a:endParaRPr lang="en-US" dirty="0"/>
          </a:p>
        </p:txBody>
      </p:sp>
    </p:spTree>
    <p:extLst>
      <p:ext uri="{BB962C8B-B14F-4D97-AF65-F5344CB8AC3E}">
        <p14:creationId xmlns:p14="http://schemas.microsoft.com/office/powerpoint/2010/main" val="25217550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A139EE1-F494-9EC2-715E-0363E8017344}"/>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36F0A619-A72B-44C9-9C21-F33F8A1A9827}"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CF970E44-B40F-82F0-A0AF-54910CDAE723}"/>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6" name="Slide Number Placeholder 5">
            <a:extLst>
              <a:ext uri="{FF2B5EF4-FFF2-40B4-BE49-F238E27FC236}">
                <a16:creationId xmlns:a16="http://schemas.microsoft.com/office/drawing/2014/main" id="{0E1F853C-B81D-FFF3-77B1-91ADEF96033F}"/>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C47845EC-601E-487B-8C37-EF866FAFA23B}" type="slidenum">
              <a:rPr lang="en-US"/>
              <a:pPr>
                <a:defRPr/>
              </a:pPr>
              <a:t>‹#›</a:t>
            </a:fld>
            <a:endParaRPr lang="en-US" dirty="0"/>
          </a:p>
        </p:txBody>
      </p:sp>
    </p:spTree>
    <p:extLst>
      <p:ext uri="{BB962C8B-B14F-4D97-AF65-F5344CB8AC3E}">
        <p14:creationId xmlns:p14="http://schemas.microsoft.com/office/powerpoint/2010/main" val="67031823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9"/>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9DC087-8EA1-7D3D-F5FC-9705C1E434C9}"/>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B3AC93A8-7B40-4D31-991F-5BECF522FD9E}"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4467F8F5-2817-99D7-6085-64CAD02D5F38}"/>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6" name="Slide Number Placeholder 5">
            <a:extLst>
              <a:ext uri="{FF2B5EF4-FFF2-40B4-BE49-F238E27FC236}">
                <a16:creationId xmlns:a16="http://schemas.microsoft.com/office/drawing/2014/main" id="{6DDA999D-6A50-6450-00B2-0B175B60E71E}"/>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318BC785-8E19-4E11-A54D-727885C7845A}" type="slidenum">
              <a:rPr lang="en-US"/>
              <a:pPr>
                <a:defRPr/>
              </a:pPr>
              <a:t>‹#›</a:t>
            </a:fld>
            <a:endParaRPr lang="en-US" dirty="0"/>
          </a:p>
        </p:txBody>
      </p:sp>
    </p:spTree>
    <p:extLst>
      <p:ext uri="{BB962C8B-B14F-4D97-AF65-F5344CB8AC3E}">
        <p14:creationId xmlns:p14="http://schemas.microsoft.com/office/powerpoint/2010/main" val="388424421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3"/>
            <a:ext cx="10515600" cy="2852737"/>
          </a:xfrm>
          <a:prstGeom prst="rect">
            <a:avLst/>
          </a:prstGeom>
        </p:spPr>
        <p:txBody>
          <a:bodyPr anchor="b"/>
          <a:lstStyle>
            <a:lvl1pPr>
              <a:defRPr sz="6000">
                <a:latin typeface="Raleway" pitchFamily="2" charset="0"/>
              </a:defRPr>
            </a:lvl1pPr>
          </a:lstStyle>
          <a:p>
            <a:r>
              <a:rPr lang="en-US" dirty="0"/>
              <a:t>Click to edit Master title style</a:t>
            </a:r>
          </a:p>
        </p:txBody>
      </p:sp>
      <p:sp>
        <p:nvSpPr>
          <p:cNvPr id="3" name="Text Placeholder 2"/>
          <p:cNvSpPr>
            <a:spLocks noGrp="1"/>
          </p:cNvSpPr>
          <p:nvPr>
            <p:ph type="body" idx="1"/>
          </p:nvPr>
        </p:nvSpPr>
        <p:spPr>
          <a:xfrm>
            <a:off x="831851" y="4589468"/>
            <a:ext cx="10515600" cy="1500187"/>
          </a:xfrm>
          <a:prstGeom prst="rect">
            <a:avLst/>
          </a:prstGeom>
        </p:spPr>
        <p:txBody>
          <a:bodyPr/>
          <a:lstStyle>
            <a:lvl1pPr marL="0" indent="0">
              <a:buNone/>
              <a:defRPr sz="2400">
                <a:solidFill>
                  <a:schemeClr val="tx1">
                    <a:tint val="75000"/>
                  </a:schemeClr>
                </a:solidFill>
                <a:latin typeface="Raleway" pitchFamily="2"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3F7058C-2C71-A1FE-9AE9-E3058D675910}"/>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D1FE8550-2E37-4A98-B4FC-20EA4069CD2F}"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1EBD188F-302D-9C58-F5F3-64B1891E3DC5}"/>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6" name="Slide Number Placeholder 5">
            <a:extLst>
              <a:ext uri="{FF2B5EF4-FFF2-40B4-BE49-F238E27FC236}">
                <a16:creationId xmlns:a16="http://schemas.microsoft.com/office/drawing/2014/main" id="{935F333B-AD45-5B58-2BC9-E60B1B541A36}"/>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96F3222A-7F83-4BCB-9BE3-BDCB84FBB10C}" type="slidenum">
              <a:rPr lang="en-US"/>
              <a:pPr>
                <a:defRPr/>
              </a:pPr>
              <a:t>‹#›</a:t>
            </a:fld>
            <a:endParaRPr lang="en-US" dirty="0"/>
          </a:p>
        </p:txBody>
      </p:sp>
    </p:spTree>
    <p:extLst>
      <p:ext uri="{BB962C8B-B14F-4D97-AF65-F5344CB8AC3E}">
        <p14:creationId xmlns:p14="http://schemas.microsoft.com/office/powerpoint/2010/main" val="257431792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9"/>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p:cNvSpPr>
            <a:spLocks noGrp="1"/>
          </p:cNvSpPr>
          <p:nvPr>
            <p:ph sz="half" idx="1"/>
          </p:nvPr>
        </p:nvSpPr>
        <p:spPr>
          <a:xfrm>
            <a:off x="8382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976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6C563849-2B71-744B-C430-E30159966B6A}"/>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DC0BDBCE-1AC5-471A-9EF1-07039D82A2F1}" type="datetimeFigureOut">
              <a:rPr lang="en-US"/>
              <a:pPr>
                <a:defRPr/>
              </a:pPr>
              <a:t>10/17/2022</a:t>
            </a:fld>
            <a:endParaRPr lang="en-US" dirty="0"/>
          </a:p>
        </p:txBody>
      </p:sp>
      <p:sp>
        <p:nvSpPr>
          <p:cNvPr id="6" name="Footer Placeholder 5">
            <a:extLst>
              <a:ext uri="{FF2B5EF4-FFF2-40B4-BE49-F238E27FC236}">
                <a16:creationId xmlns:a16="http://schemas.microsoft.com/office/drawing/2014/main" id="{C0391292-C3E8-B404-9623-F1CDA9A60108}"/>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7" name="Slide Number Placeholder 6">
            <a:extLst>
              <a:ext uri="{FF2B5EF4-FFF2-40B4-BE49-F238E27FC236}">
                <a16:creationId xmlns:a16="http://schemas.microsoft.com/office/drawing/2014/main" id="{267626D2-18F0-835B-1C26-3424A36D6ADB}"/>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ED2BDA02-E224-4DFD-89E6-A5BA26BBFBAD}" type="slidenum">
              <a:rPr lang="en-US"/>
              <a:pPr>
                <a:defRPr/>
              </a:pPr>
              <a:t>‹#›</a:t>
            </a:fld>
            <a:endParaRPr lang="en-US" dirty="0"/>
          </a:p>
        </p:txBody>
      </p:sp>
    </p:spTree>
    <p:extLst>
      <p:ext uri="{BB962C8B-B14F-4D97-AF65-F5344CB8AC3E}">
        <p14:creationId xmlns:p14="http://schemas.microsoft.com/office/powerpoint/2010/main" val="265512285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9"/>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Text Placeholder 2"/>
          <p:cNvSpPr>
            <a:spLocks noGrp="1"/>
          </p:cNvSpPr>
          <p:nvPr>
            <p:ph type="body" idx="1"/>
          </p:nvPr>
        </p:nvSpPr>
        <p:spPr>
          <a:xfrm>
            <a:off x="840319" y="1681163"/>
            <a:ext cx="5158316"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40319" y="2505075"/>
            <a:ext cx="5158316"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717"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717"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B1468A0B-60AD-76FC-90F1-F83D50880191}"/>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8FA66912-ED5C-497C-8D00-0506245713C2}" type="datetimeFigureOut">
              <a:rPr lang="en-US"/>
              <a:pPr>
                <a:defRPr/>
              </a:pPr>
              <a:t>10/17/2022</a:t>
            </a:fld>
            <a:endParaRPr lang="en-US" dirty="0"/>
          </a:p>
        </p:txBody>
      </p:sp>
      <p:sp>
        <p:nvSpPr>
          <p:cNvPr id="8" name="Footer Placeholder 7">
            <a:extLst>
              <a:ext uri="{FF2B5EF4-FFF2-40B4-BE49-F238E27FC236}">
                <a16:creationId xmlns:a16="http://schemas.microsoft.com/office/drawing/2014/main" id="{CB417C60-D70D-83A3-3E13-F7F7DA6A8669}"/>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9" name="Slide Number Placeholder 8">
            <a:extLst>
              <a:ext uri="{FF2B5EF4-FFF2-40B4-BE49-F238E27FC236}">
                <a16:creationId xmlns:a16="http://schemas.microsoft.com/office/drawing/2014/main" id="{1ED69FCF-03CF-117D-11B1-249891C37A59}"/>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9A210C59-6995-4F02-8324-66BF407688B7}" type="slidenum">
              <a:rPr lang="en-US"/>
              <a:pPr>
                <a:defRPr/>
              </a:pPr>
              <a:t>‹#›</a:t>
            </a:fld>
            <a:endParaRPr lang="en-US" dirty="0"/>
          </a:p>
        </p:txBody>
      </p:sp>
    </p:spTree>
    <p:extLst>
      <p:ext uri="{BB962C8B-B14F-4D97-AF65-F5344CB8AC3E}">
        <p14:creationId xmlns:p14="http://schemas.microsoft.com/office/powerpoint/2010/main" val="390999171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9"/>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Date Placeholder 2">
            <a:extLst>
              <a:ext uri="{FF2B5EF4-FFF2-40B4-BE49-F238E27FC236}">
                <a16:creationId xmlns:a16="http://schemas.microsoft.com/office/drawing/2014/main" id="{1E483148-7425-6F0D-C2A7-4D28544311C9}"/>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C0D577F6-9AD9-40FE-9003-79E3F4048BEC}" type="datetimeFigureOut">
              <a:rPr lang="en-US"/>
              <a:pPr>
                <a:defRPr/>
              </a:pPr>
              <a:t>10/17/2022</a:t>
            </a:fld>
            <a:endParaRPr lang="en-US" dirty="0"/>
          </a:p>
        </p:txBody>
      </p:sp>
      <p:sp>
        <p:nvSpPr>
          <p:cNvPr id="4" name="Footer Placeholder 3">
            <a:extLst>
              <a:ext uri="{FF2B5EF4-FFF2-40B4-BE49-F238E27FC236}">
                <a16:creationId xmlns:a16="http://schemas.microsoft.com/office/drawing/2014/main" id="{042F811F-3F49-1984-25A2-067BB0532D66}"/>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5" name="Slide Number Placeholder 4">
            <a:extLst>
              <a:ext uri="{FF2B5EF4-FFF2-40B4-BE49-F238E27FC236}">
                <a16:creationId xmlns:a16="http://schemas.microsoft.com/office/drawing/2014/main" id="{EEEF198F-8232-5CD8-95C5-6CAC792CBA96}"/>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F918802E-8481-4BA7-97AA-312422964BAF}" type="slidenum">
              <a:rPr lang="en-US"/>
              <a:pPr>
                <a:defRPr/>
              </a:pPr>
              <a:t>‹#›</a:t>
            </a:fld>
            <a:endParaRPr lang="en-US" dirty="0"/>
          </a:p>
        </p:txBody>
      </p:sp>
    </p:spTree>
    <p:extLst>
      <p:ext uri="{BB962C8B-B14F-4D97-AF65-F5344CB8AC3E}">
        <p14:creationId xmlns:p14="http://schemas.microsoft.com/office/powerpoint/2010/main" val="391459401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21012C-BA3F-AF57-6464-115096C3E506}"/>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2848BB5D-C20C-497C-927B-BC3664922A5B}" type="datetimeFigureOut">
              <a:rPr lang="en-US"/>
              <a:pPr>
                <a:defRPr/>
              </a:pPr>
              <a:t>10/17/2022</a:t>
            </a:fld>
            <a:endParaRPr lang="en-US" dirty="0"/>
          </a:p>
        </p:txBody>
      </p:sp>
      <p:sp>
        <p:nvSpPr>
          <p:cNvPr id="3" name="Footer Placeholder 2">
            <a:extLst>
              <a:ext uri="{FF2B5EF4-FFF2-40B4-BE49-F238E27FC236}">
                <a16:creationId xmlns:a16="http://schemas.microsoft.com/office/drawing/2014/main" id="{D3ACDCBC-F1CB-A784-0AEC-4A00FAE24054}"/>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4" name="Slide Number Placeholder 3">
            <a:extLst>
              <a:ext uri="{FF2B5EF4-FFF2-40B4-BE49-F238E27FC236}">
                <a16:creationId xmlns:a16="http://schemas.microsoft.com/office/drawing/2014/main" id="{726B9E57-56FA-B95C-9ADC-A1FFF263C42B}"/>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98FA7D18-468D-4A8A-A5E5-A7BDBDD2DF5B}" type="slidenum">
              <a:rPr lang="en-US"/>
              <a:pPr>
                <a:defRPr/>
              </a:pPr>
              <a:t>‹#›</a:t>
            </a:fld>
            <a:endParaRPr lang="en-US" dirty="0"/>
          </a:p>
        </p:txBody>
      </p:sp>
    </p:spTree>
    <p:extLst>
      <p:ext uri="{BB962C8B-B14F-4D97-AF65-F5344CB8AC3E}">
        <p14:creationId xmlns:p14="http://schemas.microsoft.com/office/powerpoint/2010/main" val="20348480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21"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Content Placeholder 2"/>
          <p:cNvSpPr>
            <a:spLocks noGrp="1"/>
          </p:cNvSpPr>
          <p:nvPr>
            <p:ph idx="1"/>
          </p:nvPr>
        </p:nvSpPr>
        <p:spPr>
          <a:xfrm>
            <a:off x="5183717" y="987430"/>
            <a:ext cx="6172200" cy="4873625"/>
          </a:xfrm>
          <a:prstGeom prst="rect">
            <a:avLst/>
          </a:prstGeom>
        </p:spPr>
        <p:txBody>
          <a:bodyPr/>
          <a:lstStyle>
            <a:lvl1pPr>
              <a:defRPr sz="3200">
                <a:latin typeface="Raleway" pitchFamily="2" charset="0"/>
              </a:defRPr>
            </a:lvl1pPr>
            <a:lvl2pPr>
              <a:defRPr sz="2800">
                <a:latin typeface="Raleway" pitchFamily="2" charset="0"/>
              </a:defRPr>
            </a:lvl2pPr>
            <a:lvl3pPr>
              <a:defRPr sz="2400">
                <a:latin typeface="Raleway" pitchFamily="2" charset="0"/>
              </a:defRPr>
            </a:lvl3pPr>
            <a:lvl4pPr>
              <a:defRPr sz="2000">
                <a:latin typeface="Raleway" pitchFamily="2" charset="0"/>
              </a:defRPr>
            </a:lvl4pPr>
            <a:lvl5pPr>
              <a:defRPr sz="2000">
                <a:latin typeface="Raleway" pitchFamily="2"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40321"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A59DECD-8DED-39D4-DBF3-1F57D0FF20F3}"/>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BE2BDD37-F182-4328-AACD-2EAE5E420D40}" type="datetimeFigureOut">
              <a:rPr lang="en-US"/>
              <a:pPr>
                <a:defRPr/>
              </a:pPr>
              <a:t>10/17/2022</a:t>
            </a:fld>
            <a:endParaRPr lang="en-US" dirty="0"/>
          </a:p>
        </p:txBody>
      </p:sp>
      <p:sp>
        <p:nvSpPr>
          <p:cNvPr id="6" name="Footer Placeholder 5">
            <a:extLst>
              <a:ext uri="{FF2B5EF4-FFF2-40B4-BE49-F238E27FC236}">
                <a16:creationId xmlns:a16="http://schemas.microsoft.com/office/drawing/2014/main" id="{D22B6135-8E49-416F-3347-8C39690903BF}"/>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7" name="Slide Number Placeholder 6">
            <a:extLst>
              <a:ext uri="{FF2B5EF4-FFF2-40B4-BE49-F238E27FC236}">
                <a16:creationId xmlns:a16="http://schemas.microsoft.com/office/drawing/2014/main" id="{6602A079-4C6D-185D-450E-78D82D988B73}"/>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9F8434DA-F9DC-4455-9BD9-5B1927C01706}" type="slidenum">
              <a:rPr lang="en-US"/>
              <a:pPr>
                <a:defRPr/>
              </a:pPr>
              <a:t>‹#›</a:t>
            </a:fld>
            <a:endParaRPr lang="en-US" dirty="0"/>
          </a:p>
        </p:txBody>
      </p:sp>
    </p:spTree>
    <p:extLst>
      <p:ext uri="{BB962C8B-B14F-4D97-AF65-F5344CB8AC3E}">
        <p14:creationId xmlns:p14="http://schemas.microsoft.com/office/powerpoint/2010/main" val="53394406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21"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Picture Placeholder 2"/>
          <p:cNvSpPr>
            <a:spLocks noGrp="1"/>
          </p:cNvSpPr>
          <p:nvPr>
            <p:ph type="pic" idx="1"/>
          </p:nvPr>
        </p:nvSpPr>
        <p:spPr>
          <a:xfrm>
            <a:off x="5183717" y="987430"/>
            <a:ext cx="6172200" cy="4873625"/>
          </a:xfrm>
          <a:prstGeom prst="rect">
            <a:avLst/>
          </a:prstGeom>
        </p:spPr>
        <p:txBody>
          <a:bodyPr/>
          <a:lstStyle>
            <a:lvl1pPr marL="0" indent="0">
              <a:buNone/>
              <a:defRPr sz="3200">
                <a:latin typeface="Raleway"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840321"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D4BB4FA-2A4E-2C50-EE42-0E5D34C91A3C}"/>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521C8A8A-1CA0-4BBD-9174-9F8A9D910458}" type="datetimeFigureOut">
              <a:rPr lang="en-US"/>
              <a:pPr>
                <a:defRPr/>
              </a:pPr>
              <a:t>10/17/2022</a:t>
            </a:fld>
            <a:endParaRPr lang="en-US" dirty="0"/>
          </a:p>
        </p:txBody>
      </p:sp>
      <p:sp>
        <p:nvSpPr>
          <p:cNvPr id="6" name="Footer Placeholder 5">
            <a:extLst>
              <a:ext uri="{FF2B5EF4-FFF2-40B4-BE49-F238E27FC236}">
                <a16:creationId xmlns:a16="http://schemas.microsoft.com/office/drawing/2014/main" id="{8A21ECAF-FF11-C4F3-4A00-A445EF56ED5B}"/>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7" name="Slide Number Placeholder 6">
            <a:extLst>
              <a:ext uri="{FF2B5EF4-FFF2-40B4-BE49-F238E27FC236}">
                <a16:creationId xmlns:a16="http://schemas.microsoft.com/office/drawing/2014/main" id="{160FCECE-80DA-0F21-062E-0AD4896A411C}"/>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01C4BCF5-3F12-4937-8BF3-FEBB1F8805D1}" type="slidenum">
              <a:rPr lang="en-US"/>
              <a:pPr>
                <a:defRPr/>
              </a:pPr>
              <a:t>‹#›</a:t>
            </a:fld>
            <a:endParaRPr lang="en-US" dirty="0"/>
          </a:p>
        </p:txBody>
      </p:sp>
    </p:spTree>
    <p:extLst>
      <p:ext uri="{BB962C8B-B14F-4D97-AF65-F5344CB8AC3E}">
        <p14:creationId xmlns:p14="http://schemas.microsoft.com/office/powerpoint/2010/main" val="105858538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9"/>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A6A6E2-746E-0F31-AA7F-0DB7BE149C96}"/>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D6479101-CAB9-448B-94E9-A44FC8985ED7}"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AA3435C4-17D9-3530-6F4F-255396E71C95}"/>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6" name="Slide Number Placeholder 5">
            <a:extLst>
              <a:ext uri="{FF2B5EF4-FFF2-40B4-BE49-F238E27FC236}">
                <a16:creationId xmlns:a16="http://schemas.microsoft.com/office/drawing/2014/main" id="{C1B69004-A2B4-EFEA-98CF-0FF78B96D3CD}"/>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A76BD825-6DFA-4FE4-8EFA-EA2C80A98E89}" type="slidenum">
              <a:rPr lang="en-US"/>
              <a:pPr>
                <a:defRPr/>
              </a:pPr>
              <a:t>‹#›</a:t>
            </a:fld>
            <a:endParaRPr lang="en-US" dirty="0"/>
          </a:p>
        </p:txBody>
      </p:sp>
    </p:spTree>
    <p:extLst>
      <p:ext uri="{BB962C8B-B14F-4D97-AF65-F5344CB8AC3E}">
        <p14:creationId xmlns:p14="http://schemas.microsoft.com/office/powerpoint/2010/main" val="163485403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5"/>
            <a:ext cx="2628900" cy="5811838"/>
          </a:xfrm>
          <a:prstGeom prst="rect">
            <a:avLst/>
          </a:prstGeom>
        </p:spPr>
        <p:txBody>
          <a:bodyPr vert="eaVert"/>
          <a:lstStyle>
            <a:lvl1pPr>
              <a:defRPr>
                <a:latin typeface="Raleway" pitchFamily="2" charset="0"/>
              </a:defRPr>
            </a:lvl1pPr>
          </a:lstStyle>
          <a:p>
            <a:r>
              <a:rPr lang="en-US" dirty="0"/>
              <a:t>Click to edit Master title style</a:t>
            </a:r>
          </a:p>
        </p:txBody>
      </p:sp>
      <p:sp>
        <p:nvSpPr>
          <p:cNvPr id="3" name="Vertical Text Placeholder 2"/>
          <p:cNvSpPr>
            <a:spLocks noGrp="1"/>
          </p:cNvSpPr>
          <p:nvPr>
            <p:ph type="body" orient="vert" idx="1"/>
          </p:nvPr>
        </p:nvSpPr>
        <p:spPr>
          <a:xfrm>
            <a:off x="838203" y="365125"/>
            <a:ext cx="7683500" cy="58118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D1F58CD-DDAC-17FB-3CA7-E32A4E78446A}"/>
              </a:ext>
            </a:extLst>
          </p:cNvPr>
          <p:cNvSpPr>
            <a:spLocks noGrp="1"/>
          </p:cNvSpPr>
          <p:nvPr>
            <p:ph type="dt" sz="half" idx="10"/>
          </p:nvPr>
        </p:nvSpPr>
        <p:spPr>
          <a:xfrm>
            <a:off x="8382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732B5D8A-6752-4D06-B33D-63DCB1E47529}"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2C231640-2F47-B52F-7153-76A29CFABF67}"/>
              </a:ext>
            </a:extLst>
          </p:cNvPr>
          <p:cNvSpPr>
            <a:spLocks noGrp="1"/>
          </p:cNvSpPr>
          <p:nvPr>
            <p:ph type="ftr" sz="quarter" idx="11"/>
          </p:nvPr>
        </p:nvSpPr>
        <p:spPr>
          <a:xfrm>
            <a:off x="4038600" y="6356350"/>
            <a:ext cx="4114800" cy="365125"/>
          </a:xfrm>
          <a:prstGeom prst="rect">
            <a:avLst/>
          </a:prstGeom>
        </p:spPr>
        <p:txBody>
          <a:bodyPr/>
          <a:lstStyle>
            <a:lvl1pPr eaLnBrk="1" fontAlgn="auto" hangingPunct="1">
              <a:spcBef>
                <a:spcPts val="0"/>
              </a:spcBef>
              <a:spcAft>
                <a:spcPts val="0"/>
              </a:spcAft>
              <a:defRPr dirty="0">
                <a:latin typeface="Raleway" pitchFamily="2" charset="0"/>
              </a:defRPr>
            </a:lvl1pPr>
          </a:lstStyle>
          <a:p>
            <a:pPr>
              <a:defRPr/>
            </a:pPr>
            <a:endParaRPr lang="en-US"/>
          </a:p>
        </p:txBody>
      </p:sp>
      <p:sp>
        <p:nvSpPr>
          <p:cNvPr id="6" name="Slide Number Placeholder 5">
            <a:extLst>
              <a:ext uri="{FF2B5EF4-FFF2-40B4-BE49-F238E27FC236}">
                <a16:creationId xmlns:a16="http://schemas.microsoft.com/office/drawing/2014/main" id="{D57B197C-DE81-B999-DC40-B552C78E6DA2}"/>
              </a:ext>
            </a:extLst>
          </p:cNvPr>
          <p:cNvSpPr>
            <a:spLocks noGrp="1"/>
          </p:cNvSpPr>
          <p:nvPr>
            <p:ph type="sldNum" sz="quarter" idx="12"/>
          </p:nvPr>
        </p:nvSpPr>
        <p:spPr>
          <a:xfrm>
            <a:off x="8610600" y="6356350"/>
            <a:ext cx="2743200" cy="365125"/>
          </a:xfrm>
          <a:prstGeom prst="rect">
            <a:avLst/>
          </a:prstGeom>
        </p:spPr>
        <p:txBody>
          <a:bodyPr/>
          <a:lstStyle>
            <a:lvl1pPr eaLnBrk="1" fontAlgn="auto" hangingPunct="1">
              <a:spcBef>
                <a:spcPts val="0"/>
              </a:spcBef>
              <a:spcAft>
                <a:spcPts val="0"/>
              </a:spcAft>
              <a:defRPr smtClean="0">
                <a:latin typeface="Raleway" pitchFamily="2" charset="0"/>
              </a:defRPr>
            </a:lvl1pPr>
          </a:lstStyle>
          <a:p>
            <a:pPr>
              <a:defRPr/>
            </a:pPr>
            <a:fld id="{C4D5D253-31E8-4CC4-BBFA-E289017B8388}" type="slidenum">
              <a:rPr lang="en-US"/>
              <a:pPr>
                <a:defRPr/>
              </a:pPr>
              <a:t>‹#›</a:t>
            </a:fld>
            <a:endParaRPr lang="en-US" dirty="0"/>
          </a:p>
        </p:txBody>
      </p:sp>
    </p:spTree>
    <p:extLst>
      <p:ext uri="{BB962C8B-B14F-4D97-AF65-F5344CB8AC3E}">
        <p14:creationId xmlns:p14="http://schemas.microsoft.com/office/powerpoint/2010/main" val="15499577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pic>
        <p:nvPicPr>
          <p:cNvPr id="2" name="Picture 1" descr="Text&#10;&#10;Description automatically generated with medium confidence">
            <a:extLst>
              <a:ext uri="{FF2B5EF4-FFF2-40B4-BE49-F238E27FC236}">
                <a16:creationId xmlns:a16="http://schemas.microsoft.com/office/drawing/2014/main" id="{11BFD326-BC6C-BD59-4104-5E18D01FCDAA}"/>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Picture Placeholder 12"/>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pPr lvl="0"/>
            <a:r>
              <a:rPr lang="en-US" noProof="0" dirty="0"/>
              <a:t>Click icon to add picture</a:t>
            </a:r>
          </a:p>
        </p:txBody>
      </p:sp>
    </p:spTree>
    <p:extLst>
      <p:ext uri="{BB962C8B-B14F-4D97-AF65-F5344CB8AC3E}">
        <p14:creationId xmlns:p14="http://schemas.microsoft.com/office/powerpoint/2010/main" val="427231048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pic>
        <p:nvPicPr>
          <p:cNvPr id="2" name="Picture 1" descr="A picture containing text&#10;&#10;Description automatically generated">
            <a:extLst>
              <a:ext uri="{FF2B5EF4-FFF2-40B4-BE49-F238E27FC236}">
                <a16:creationId xmlns:a16="http://schemas.microsoft.com/office/drawing/2014/main" id="{8CF77826-5D81-DF01-0B21-1B6800D5B6AB}"/>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Picture Placeholder 12"/>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pPr lvl="0"/>
            <a:r>
              <a:rPr lang="en-US" noProof="0" dirty="0"/>
              <a:t>Click icon to add picture</a:t>
            </a:r>
          </a:p>
        </p:txBody>
      </p:sp>
    </p:spTree>
    <p:extLst>
      <p:ext uri="{BB962C8B-B14F-4D97-AF65-F5344CB8AC3E}">
        <p14:creationId xmlns:p14="http://schemas.microsoft.com/office/powerpoint/2010/main" val="194478444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pic>
        <p:nvPicPr>
          <p:cNvPr id="2" name="Picture 1" descr="A picture containing text&#10;&#10;Description automatically generated">
            <a:extLst>
              <a:ext uri="{FF2B5EF4-FFF2-40B4-BE49-F238E27FC236}">
                <a16:creationId xmlns:a16="http://schemas.microsoft.com/office/drawing/2014/main" id="{032AC4F8-6733-6AB6-5B89-CBDE4046B80B}"/>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Picture Placeholder 12"/>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pPr lvl="0"/>
            <a:r>
              <a:rPr lang="en-US" noProof="0" dirty="0"/>
              <a:t>Click icon to add picture</a:t>
            </a:r>
          </a:p>
        </p:txBody>
      </p:sp>
    </p:spTree>
    <p:extLst>
      <p:ext uri="{BB962C8B-B14F-4D97-AF65-F5344CB8AC3E}">
        <p14:creationId xmlns:p14="http://schemas.microsoft.com/office/powerpoint/2010/main" val="338467007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pic>
        <p:nvPicPr>
          <p:cNvPr id="2" name="Picture 1" descr="A picture containing text&#10;&#10;Description automatically generated">
            <a:extLst>
              <a:ext uri="{FF2B5EF4-FFF2-40B4-BE49-F238E27FC236}">
                <a16:creationId xmlns:a16="http://schemas.microsoft.com/office/drawing/2014/main" id="{71765CF2-BC2E-38AE-D5BE-A78883BF8993}"/>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Picture Placeholder 12"/>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pPr lvl="0"/>
            <a:r>
              <a:rPr lang="en-US" noProof="0" dirty="0"/>
              <a:t>Click icon to add picture</a:t>
            </a:r>
          </a:p>
        </p:txBody>
      </p:sp>
    </p:spTree>
    <p:extLst>
      <p:ext uri="{BB962C8B-B14F-4D97-AF65-F5344CB8AC3E}">
        <p14:creationId xmlns:p14="http://schemas.microsoft.com/office/powerpoint/2010/main" val="39194517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pic>
        <p:nvPicPr>
          <p:cNvPr id="2" name="Picture 1" descr="Text&#10;&#10;Description automatically generated with medium confidence">
            <a:extLst>
              <a:ext uri="{FF2B5EF4-FFF2-40B4-BE49-F238E27FC236}">
                <a16:creationId xmlns:a16="http://schemas.microsoft.com/office/drawing/2014/main" id="{662F8110-A6AE-F9E8-06EA-7498595AF49F}"/>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Picture Placeholder 12"/>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pPr lvl="0"/>
            <a:r>
              <a:rPr lang="en-US" noProof="0" dirty="0"/>
              <a:t>Click icon to add picture</a:t>
            </a:r>
          </a:p>
        </p:txBody>
      </p:sp>
    </p:spTree>
    <p:extLst>
      <p:ext uri="{BB962C8B-B14F-4D97-AF65-F5344CB8AC3E}">
        <p14:creationId xmlns:p14="http://schemas.microsoft.com/office/powerpoint/2010/main" val="60052630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pic>
        <p:nvPicPr>
          <p:cNvPr id="2" name="Picture 1" descr="A picture containing graphical user interface&#10;&#10;Description automatically generated">
            <a:extLst>
              <a:ext uri="{FF2B5EF4-FFF2-40B4-BE49-F238E27FC236}">
                <a16:creationId xmlns:a16="http://schemas.microsoft.com/office/drawing/2014/main" id="{3BC33290-1D31-0F33-6D18-B2EB4BB079E1}"/>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Picture Placeholder 12"/>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pPr lvl="0"/>
            <a:r>
              <a:rPr lang="en-US" noProof="0" dirty="0"/>
              <a:t>Click icon to add picture</a:t>
            </a:r>
          </a:p>
        </p:txBody>
      </p:sp>
    </p:spTree>
    <p:extLst>
      <p:ext uri="{BB962C8B-B14F-4D97-AF65-F5344CB8AC3E}">
        <p14:creationId xmlns:p14="http://schemas.microsoft.com/office/powerpoint/2010/main" val="260577333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pic>
        <p:nvPicPr>
          <p:cNvPr id="2" name="Picture 1" descr="A picture containing text&#10;&#10;Description automatically generated">
            <a:extLst>
              <a:ext uri="{FF2B5EF4-FFF2-40B4-BE49-F238E27FC236}">
                <a16:creationId xmlns:a16="http://schemas.microsoft.com/office/drawing/2014/main" id="{4564B72B-95EB-F2D3-9C4F-28E2BDCF3B8B}"/>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Picture Placeholder 12"/>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pPr lvl="0"/>
            <a:r>
              <a:rPr lang="en-US" noProof="0" dirty="0"/>
              <a:t>Click icon to add picture</a:t>
            </a:r>
          </a:p>
        </p:txBody>
      </p:sp>
    </p:spTree>
    <p:extLst>
      <p:ext uri="{BB962C8B-B14F-4D97-AF65-F5344CB8AC3E}">
        <p14:creationId xmlns:p14="http://schemas.microsoft.com/office/powerpoint/2010/main" val="203173656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pic>
        <p:nvPicPr>
          <p:cNvPr id="2" name="Picture 1" descr="A picture containing chart&#10;&#10;Description automatically generated">
            <a:extLst>
              <a:ext uri="{FF2B5EF4-FFF2-40B4-BE49-F238E27FC236}">
                <a16:creationId xmlns:a16="http://schemas.microsoft.com/office/drawing/2014/main" id="{F25C8DB0-2166-DAAA-A41C-126F0F6739EA}"/>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Picture Placeholder 12"/>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pPr lvl="0"/>
            <a:r>
              <a:rPr lang="en-US" noProof="0" dirty="0"/>
              <a:t>Click icon to add picture</a:t>
            </a:r>
          </a:p>
        </p:txBody>
      </p:sp>
    </p:spTree>
    <p:extLst>
      <p:ext uri="{BB962C8B-B14F-4D97-AF65-F5344CB8AC3E}">
        <p14:creationId xmlns:p14="http://schemas.microsoft.com/office/powerpoint/2010/main" val="16690261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816ACCF-1B86-DEC4-DAE5-00198191B3A0}"/>
              </a:ext>
            </a:extLst>
          </p:cNvPr>
          <p:cNvSpPr>
            <a:spLocks noGrp="1"/>
          </p:cNvSpPr>
          <p:nvPr>
            <p:ph type="dt" sz="half" idx="10"/>
          </p:nvPr>
        </p:nvSpPr>
        <p:spPr/>
        <p:txBody>
          <a:bodyPr/>
          <a:lstStyle>
            <a:lvl1pPr>
              <a:defRPr/>
            </a:lvl1pPr>
          </a:lstStyle>
          <a:p>
            <a:pPr>
              <a:defRPr/>
            </a:pPr>
            <a:fld id="{91D9ADF2-DFEF-4FD9-A503-F59FEB86CBF7}"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21ECE62F-665B-7E48-B814-0FD08417402D}"/>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ACC8E21D-462B-163A-8C8E-F0068610EC1B}"/>
              </a:ext>
            </a:extLst>
          </p:cNvPr>
          <p:cNvSpPr>
            <a:spLocks noGrp="1"/>
          </p:cNvSpPr>
          <p:nvPr>
            <p:ph type="sldNum" sz="quarter" idx="12"/>
          </p:nvPr>
        </p:nvSpPr>
        <p:spPr/>
        <p:txBody>
          <a:bodyPr/>
          <a:lstStyle>
            <a:lvl1pPr>
              <a:defRPr/>
            </a:lvl1pPr>
          </a:lstStyle>
          <a:p>
            <a:pPr>
              <a:defRPr/>
            </a:pPr>
            <a:fld id="{864F2F15-4043-4D32-BE0E-766D45AC695D}" type="slidenum">
              <a:rPr lang="en-US"/>
              <a:pPr>
                <a:defRPr/>
              </a:pPr>
              <a:t>‹#›</a:t>
            </a:fld>
            <a:endParaRPr lang="en-US" dirty="0"/>
          </a:p>
        </p:txBody>
      </p:sp>
    </p:spTree>
    <p:extLst>
      <p:ext uri="{BB962C8B-B14F-4D97-AF65-F5344CB8AC3E}">
        <p14:creationId xmlns:p14="http://schemas.microsoft.com/office/powerpoint/2010/main" val="3796841235"/>
      </p:ext>
    </p:extLst>
  </p:cSld>
  <p:clrMapOvr>
    <a:masterClrMapping/>
  </p:clrMapOvr>
  <p:hf sldNum="0" hdr="0" dt="0"/>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B77E3B6-E59C-860A-6C7A-7E47C8F01377}"/>
              </a:ext>
            </a:extLst>
          </p:cNvPr>
          <p:cNvSpPr>
            <a:spLocks noGrp="1"/>
          </p:cNvSpPr>
          <p:nvPr>
            <p:ph type="dt" sz="half" idx="10"/>
          </p:nvPr>
        </p:nvSpPr>
        <p:spPr/>
        <p:txBody>
          <a:bodyPr/>
          <a:lstStyle>
            <a:lvl1pPr>
              <a:defRPr/>
            </a:lvl1pPr>
          </a:lstStyle>
          <a:p>
            <a:pPr>
              <a:defRPr/>
            </a:pPr>
            <a:fld id="{015C9638-916F-4F84-9D4E-61110B5CA671}" type="datetime1">
              <a:rPr lang="en-US"/>
              <a:pPr>
                <a:defRPr/>
              </a:pPr>
              <a:t>10/17/2022</a:t>
            </a:fld>
            <a:endParaRPr lang="en-GB"/>
          </a:p>
        </p:txBody>
      </p:sp>
      <p:sp>
        <p:nvSpPr>
          <p:cNvPr id="5" name="Footer Placeholder 4">
            <a:extLst>
              <a:ext uri="{FF2B5EF4-FFF2-40B4-BE49-F238E27FC236}">
                <a16:creationId xmlns:a16="http://schemas.microsoft.com/office/drawing/2014/main" id="{2B0BF9DF-F245-647E-D2CA-EE49AE3D69F2}"/>
              </a:ext>
            </a:extLst>
          </p:cNvPr>
          <p:cNvSpPr>
            <a:spLocks noGrp="1"/>
          </p:cNvSpPr>
          <p:nvPr>
            <p:ph type="ftr" sz="quarter" idx="11"/>
          </p:nvPr>
        </p:nvSpPr>
        <p:spPr/>
        <p:txBody>
          <a:bodyPr/>
          <a:lstStyle>
            <a:lvl1pPr>
              <a:defRPr/>
            </a:lvl1pPr>
          </a:lstStyle>
          <a:p>
            <a:pPr>
              <a:defRPr/>
            </a:pPr>
            <a:r>
              <a:rPr lang="en-GB"/>
              <a:t>Johnson, Whittington, Scholes, Angwin, Regner (2017)</a:t>
            </a:r>
          </a:p>
        </p:txBody>
      </p:sp>
      <p:sp>
        <p:nvSpPr>
          <p:cNvPr id="6" name="Slide Number Placeholder 5">
            <a:extLst>
              <a:ext uri="{FF2B5EF4-FFF2-40B4-BE49-F238E27FC236}">
                <a16:creationId xmlns:a16="http://schemas.microsoft.com/office/drawing/2014/main" id="{B287CFE8-AD7C-6CCB-5A31-A0BE61E2E2B0}"/>
              </a:ext>
            </a:extLst>
          </p:cNvPr>
          <p:cNvSpPr>
            <a:spLocks noGrp="1"/>
          </p:cNvSpPr>
          <p:nvPr>
            <p:ph type="sldNum" sz="quarter" idx="12"/>
          </p:nvPr>
        </p:nvSpPr>
        <p:spPr/>
        <p:txBody>
          <a:bodyPr/>
          <a:lstStyle>
            <a:lvl1pPr>
              <a:defRPr/>
            </a:lvl1pPr>
          </a:lstStyle>
          <a:p>
            <a:pPr>
              <a:defRPr/>
            </a:pPr>
            <a:fld id="{223CA3FD-9562-40E1-AA85-9496A1E9EEF6}" type="slidenum">
              <a:rPr lang="en-GB" altLang="en-US"/>
              <a:pPr>
                <a:defRPr/>
              </a:pPr>
              <a:t>‹#›</a:t>
            </a:fld>
            <a:endParaRPr lang="en-GB" altLang="en-US"/>
          </a:p>
        </p:txBody>
      </p:sp>
    </p:spTree>
    <p:extLst>
      <p:ext uri="{BB962C8B-B14F-4D97-AF65-F5344CB8AC3E}">
        <p14:creationId xmlns:p14="http://schemas.microsoft.com/office/powerpoint/2010/main" val="316423617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2ACAFF-004D-12E1-4A50-61994A8BDFC4}"/>
              </a:ext>
            </a:extLst>
          </p:cNvPr>
          <p:cNvSpPr>
            <a:spLocks noGrp="1"/>
          </p:cNvSpPr>
          <p:nvPr>
            <p:ph type="dt" sz="half" idx="10"/>
          </p:nvPr>
        </p:nvSpPr>
        <p:spPr/>
        <p:txBody>
          <a:bodyPr/>
          <a:lstStyle>
            <a:lvl1pPr>
              <a:defRPr/>
            </a:lvl1pPr>
          </a:lstStyle>
          <a:p>
            <a:pPr>
              <a:defRPr/>
            </a:pPr>
            <a:fld id="{929ACA9B-B679-421D-92D2-1E129D62AED9}"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71BA33AD-B9C3-E253-F258-5C13A7C93577}"/>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83EAA7D8-2C31-6EF8-BAD7-78C20BDF093F}"/>
              </a:ext>
            </a:extLst>
          </p:cNvPr>
          <p:cNvSpPr>
            <a:spLocks noGrp="1"/>
          </p:cNvSpPr>
          <p:nvPr>
            <p:ph type="sldNum" sz="quarter" idx="12"/>
          </p:nvPr>
        </p:nvSpPr>
        <p:spPr/>
        <p:txBody>
          <a:bodyPr/>
          <a:lstStyle>
            <a:lvl1pPr>
              <a:defRPr/>
            </a:lvl1pPr>
          </a:lstStyle>
          <a:p>
            <a:pPr>
              <a:defRPr/>
            </a:pPr>
            <a:fld id="{503C967F-30E8-4A5B-831B-2FF1948DDB82}" type="slidenum">
              <a:rPr lang="en-US"/>
              <a:pPr>
                <a:defRPr/>
              </a:pPr>
              <a:t>‹#›</a:t>
            </a:fld>
            <a:endParaRPr lang="en-US" dirty="0"/>
          </a:p>
        </p:txBody>
      </p:sp>
    </p:spTree>
    <p:extLst>
      <p:ext uri="{BB962C8B-B14F-4D97-AF65-F5344CB8AC3E}">
        <p14:creationId xmlns:p14="http://schemas.microsoft.com/office/powerpoint/2010/main" val="1918766278"/>
      </p:ext>
    </p:extLst>
  </p:cSld>
  <p:clrMapOvr>
    <a:masterClrMapping/>
  </p:clrMapOvr>
  <p:hf sldNum="0" hdr="0" dt="0"/>
</p:sldLayout>
</file>

<file path=ppt/slideLayouts/slideLayout7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2B74B74-0119-9C80-FAC8-C68F395938A8}"/>
              </a:ext>
            </a:extLst>
          </p:cNvPr>
          <p:cNvSpPr>
            <a:spLocks noGrp="1"/>
          </p:cNvSpPr>
          <p:nvPr>
            <p:ph type="dt" sz="half" idx="10"/>
          </p:nvPr>
        </p:nvSpPr>
        <p:spPr/>
        <p:txBody>
          <a:bodyPr/>
          <a:lstStyle>
            <a:lvl1pPr>
              <a:defRPr/>
            </a:lvl1pPr>
          </a:lstStyle>
          <a:p>
            <a:pPr>
              <a:defRPr/>
            </a:pPr>
            <a:fld id="{822146B7-38A9-428C-ABB5-0BAE9EF1734F}" type="datetime1">
              <a:rPr lang="en-US"/>
              <a:pPr>
                <a:defRPr/>
              </a:pPr>
              <a:t>10/17/2022</a:t>
            </a:fld>
            <a:endParaRPr lang="en-GB"/>
          </a:p>
        </p:txBody>
      </p:sp>
      <p:sp>
        <p:nvSpPr>
          <p:cNvPr id="6" name="Footer Placeholder 5">
            <a:extLst>
              <a:ext uri="{FF2B5EF4-FFF2-40B4-BE49-F238E27FC236}">
                <a16:creationId xmlns:a16="http://schemas.microsoft.com/office/drawing/2014/main" id="{68DC48DD-3607-E7D9-3F39-B434F3F5A629}"/>
              </a:ext>
            </a:extLst>
          </p:cNvPr>
          <p:cNvSpPr>
            <a:spLocks noGrp="1"/>
          </p:cNvSpPr>
          <p:nvPr>
            <p:ph type="ftr" sz="quarter" idx="11"/>
          </p:nvPr>
        </p:nvSpPr>
        <p:spPr/>
        <p:txBody>
          <a:bodyPr/>
          <a:lstStyle>
            <a:lvl1pPr>
              <a:defRPr/>
            </a:lvl1pPr>
          </a:lstStyle>
          <a:p>
            <a:pPr>
              <a:defRPr/>
            </a:pPr>
            <a:r>
              <a:rPr lang="en-GB"/>
              <a:t>Johnson, Whittington, Scholes, Angwin, Regner (2017)</a:t>
            </a:r>
          </a:p>
        </p:txBody>
      </p:sp>
      <p:sp>
        <p:nvSpPr>
          <p:cNvPr id="7" name="Slide Number Placeholder 6">
            <a:extLst>
              <a:ext uri="{FF2B5EF4-FFF2-40B4-BE49-F238E27FC236}">
                <a16:creationId xmlns:a16="http://schemas.microsoft.com/office/drawing/2014/main" id="{B9AD8336-F294-C494-32E6-523DADA67D47}"/>
              </a:ext>
            </a:extLst>
          </p:cNvPr>
          <p:cNvSpPr>
            <a:spLocks noGrp="1"/>
          </p:cNvSpPr>
          <p:nvPr>
            <p:ph type="sldNum" sz="quarter" idx="12"/>
          </p:nvPr>
        </p:nvSpPr>
        <p:spPr/>
        <p:txBody>
          <a:bodyPr/>
          <a:lstStyle>
            <a:lvl1pPr>
              <a:defRPr/>
            </a:lvl1pPr>
          </a:lstStyle>
          <a:p>
            <a:pPr>
              <a:defRPr/>
            </a:pPr>
            <a:fld id="{96F50B2E-570E-4088-A90A-5AD9E59A7F2D}" type="slidenum">
              <a:rPr lang="en-GB" altLang="en-US"/>
              <a:pPr>
                <a:defRPr/>
              </a:pPr>
              <a:t>‹#›</a:t>
            </a:fld>
            <a:endParaRPr lang="en-GB" altLang="en-US"/>
          </a:p>
        </p:txBody>
      </p:sp>
    </p:spTree>
    <p:extLst>
      <p:ext uri="{BB962C8B-B14F-4D97-AF65-F5344CB8AC3E}">
        <p14:creationId xmlns:p14="http://schemas.microsoft.com/office/powerpoint/2010/main" val="1116268878"/>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16A8D64D-B5CF-8C7A-7755-BF9536051451}"/>
              </a:ext>
            </a:extLst>
          </p:cNvPr>
          <p:cNvSpPr>
            <a:spLocks noGrp="1"/>
          </p:cNvSpPr>
          <p:nvPr>
            <p:ph type="dt" sz="half" idx="10"/>
          </p:nvPr>
        </p:nvSpPr>
        <p:spPr/>
        <p:txBody>
          <a:bodyPr/>
          <a:lstStyle>
            <a:lvl1pPr>
              <a:defRPr/>
            </a:lvl1pPr>
          </a:lstStyle>
          <a:p>
            <a:pPr>
              <a:defRPr/>
            </a:pPr>
            <a:fld id="{00C302BE-22C5-446C-91BF-FB7B9FBB5300}" type="datetimeFigureOut">
              <a:rPr lang="en-US"/>
              <a:pPr>
                <a:defRPr/>
              </a:pPr>
              <a:t>10/17/2022</a:t>
            </a:fld>
            <a:endParaRPr lang="en-US" dirty="0"/>
          </a:p>
        </p:txBody>
      </p:sp>
      <p:sp>
        <p:nvSpPr>
          <p:cNvPr id="8" name="Footer Placeholder 4">
            <a:extLst>
              <a:ext uri="{FF2B5EF4-FFF2-40B4-BE49-F238E27FC236}">
                <a16:creationId xmlns:a16="http://schemas.microsoft.com/office/drawing/2014/main" id="{91F697F6-F6DB-7812-889A-6FE1B8EE904E}"/>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B6A0FAAA-C766-B557-8CD5-11EAE4186B66}"/>
              </a:ext>
            </a:extLst>
          </p:cNvPr>
          <p:cNvSpPr>
            <a:spLocks noGrp="1"/>
          </p:cNvSpPr>
          <p:nvPr>
            <p:ph type="sldNum" sz="quarter" idx="12"/>
          </p:nvPr>
        </p:nvSpPr>
        <p:spPr/>
        <p:txBody>
          <a:bodyPr/>
          <a:lstStyle>
            <a:lvl1pPr>
              <a:defRPr/>
            </a:lvl1pPr>
          </a:lstStyle>
          <a:p>
            <a:pPr>
              <a:defRPr/>
            </a:pPr>
            <a:fld id="{E17F7F0A-F4F0-4644-928D-E4653CDE0672}" type="slidenum">
              <a:rPr lang="en-US"/>
              <a:pPr>
                <a:defRPr/>
              </a:pPr>
              <a:t>‹#›</a:t>
            </a:fld>
            <a:endParaRPr lang="en-US" dirty="0"/>
          </a:p>
        </p:txBody>
      </p:sp>
    </p:spTree>
    <p:extLst>
      <p:ext uri="{BB962C8B-B14F-4D97-AF65-F5344CB8AC3E}">
        <p14:creationId xmlns:p14="http://schemas.microsoft.com/office/powerpoint/2010/main" val="2336351500"/>
      </p:ext>
    </p:extLst>
  </p:cSld>
  <p:clrMapOvr>
    <a:masterClrMapping/>
  </p:clrMapOvr>
  <p:hf sldNum="0" hdr="0" dt="0"/>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6FEA99D8-8F2A-77D4-A30B-EE439002787F}"/>
              </a:ext>
            </a:extLst>
          </p:cNvPr>
          <p:cNvSpPr>
            <a:spLocks noGrp="1"/>
          </p:cNvSpPr>
          <p:nvPr>
            <p:ph type="dt" sz="half" idx="10"/>
          </p:nvPr>
        </p:nvSpPr>
        <p:spPr/>
        <p:txBody>
          <a:bodyPr/>
          <a:lstStyle>
            <a:lvl1pPr>
              <a:defRPr/>
            </a:lvl1pPr>
          </a:lstStyle>
          <a:p>
            <a:pPr>
              <a:defRPr/>
            </a:pPr>
            <a:fld id="{09C592A8-7C6C-452A-AC77-1B0648C4356F}" type="datetime1">
              <a:rPr lang="en-US"/>
              <a:pPr>
                <a:defRPr/>
              </a:pPr>
              <a:t>10/17/2022</a:t>
            </a:fld>
            <a:endParaRPr lang="en-GB"/>
          </a:p>
        </p:txBody>
      </p:sp>
      <p:sp>
        <p:nvSpPr>
          <p:cNvPr id="4" name="Footer Placeholder 3">
            <a:extLst>
              <a:ext uri="{FF2B5EF4-FFF2-40B4-BE49-F238E27FC236}">
                <a16:creationId xmlns:a16="http://schemas.microsoft.com/office/drawing/2014/main" id="{015D0B3B-41DE-00BC-0151-E0963F1C2936}"/>
              </a:ext>
            </a:extLst>
          </p:cNvPr>
          <p:cNvSpPr>
            <a:spLocks noGrp="1"/>
          </p:cNvSpPr>
          <p:nvPr>
            <p:ph type="ftr" sz="quarter" idx="11"/>
          </p:nvPr>
        </p:nvSpPr>
        <p:spPr/>
        <p:txBody>
          <a:bodyPr/>
          <a:lstStyle>
            <a:lvl1pPr>
              <a:defRPr/>
            </a:lvl1pPr>
          </a:lstStyle>
          <a:p>
            <a:pPr>
              <a:defRPr/>
            </a:pPr>
            <a:r>
              <a:rPr lang="en-GB"/>
              <a:t>Johnson, Whittington, Scholes, Angwin, Regner (2017)</a:t>
            </a:r>
          </a:p>
        </p:txBody>
      </p:sp>
      <p:sp>
        <p:nvSpPr>
          <p:cNvPr id="5" name="Slide Number Placeholder 4">
            <a:extLst>
              <a:ext uri="{FF2B5EF4-FFF2-40B4-BE49-F238E27FC236}">
                <a16:creationId xmlns:a16="http://schemas.microsoft.com/office/drawing/2014/main" id="{0C3F683F-4EED-F500-B864-938C5E6719A7}"/>
              </a:ext>
            </a:extLst>
          </p:cNvPr>
          <p:cNvSpPr>
            <a:spLocks noGrp="1"/>
          </p:cNvSpPr>
          <p:nvPr>
            <p:ph type="sldNum" sz="quarter" idx="12"/>
          </p:nvPr>
        </p:nvSpPr>
        <p:spPr/>
        <p:txBody>
          <a:bodyPr/>
          <a:lstStyle>
            <a:lvl1pPr>
              <a:defRPr/>
            </a:lvl1pPr>
          </a:lstStyle>
          <a:p>
            <a:pPr>
              <a:defRPr/>
            </a:pPr>
            <a:fld id="{5847001E-DBDC-4216-BBED-98514D042F0F}" type="slidenum">
              <a:rPr lang="en-GB" altLang="en-US"/>
              <a:pPr>
                <a:defRPr/>
              </a:pPr>
              <a:t>‹#›</a:t>
            </a:fld>
            <a:endParaRPr lang="en-GB" altLang="en-US"/>
          </a:p>
        </p:txBody>
      </p:sp>
    </p:spTree>
    <p:extLst>
      <p:ext uri="{BB962C8B-B14F-4D97-AF65-F5344CB8AC3E}">
        <p14:creationId xmlns:p14="http://schemas.microsoft.com/office/powerpoint/2010/main" val="193876767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75BF2D-6819-E4A0-D913-F80921CB09DE}"/>
              </a:ext>
            </a:extLst>
          </p:cNvPr>
          <p:cNvSpPr>
            <a:spLocks noGrp="1"/>
          </p:cNvSpPr>
          <p:nvPr>
            <p:ph type="dt" sz="half" idx="10"/>
          </p:nvPr>
        </p:nvSpPr>
        <p:spPr/>
        <p:txBody>
          <a:bodyPr/>
          <a:lstStyle>
            <a:lvl1pPr>
              <a:defRPr/>
            </a:lvl1pPr>
          </a:lstStyle>
          <a:p>
            <a:pPr>
              <a:defRPr/>
            </a:pPr>
            <a:fld id="{80115DC6-7E8C-48A2-B268-261C682C5869}" type="datetime1">
              <a:rPr lang="en-US"/>
              <a:pPr>
                <a:defRPr/>
              </a:pPr>
              <a:t>10/17/2022</a:t>
            </a:fld>
            <a:endParaRPr lang="en-GB"/>
          </a:p>
        </p:txBody>
      </p:sp>
      <p:sp>
        <p:nvSpPr>
          <p:cNvPr id="3" name="Footer Placeholder 2">
            <a:extLst>
              <a:ext uri="{FF2B5EF4-FFF2-40B4-BE49-F238E27FC236}">
                <a16:creationId xmlns:a16="http://schemas.microsoft.com/office/drawing/2014/main" id="{7D6A74A5-44D4-2B8A-BD3E-42C1172BCF63}"/>
              </a:ext>
            </a:extLst>
          </p:cNvPr>
          <p:cNvSpPr>
            <a:spLocks noGrp="1"/>
          </p:cNvSpPr>
          <p:nvPr>
            <p:ph type="ftr" sz="quarter" idx="11"/>
          </p:nvPr>
        </p:nvSpPr>
        <p:spPr/>
        <p:txBody>
          <a:bodyPr/>
          <a:lstStyle>
            <a:lvl1pPr>
              <a:defRPr/>
            </a:lvl1pPr>
          </a:lstStyle>
          <a:p>
            <a:pPr>
              <a:defRPr/>
            </a:pPr>
            <a:r>
              <a:rPr lang="en-GB"/>
              <a:t>Johnson, Whittington, Scholes, Angwin, Regner (2017)</a:t>
            </a:r>
          </a:p>
        </p:txBody>
      </p:sp>
      <p:sp>
        <p:nvSpPr>
          <p:cNvPr id="4" name="Slide Number Placeholder 3">
            <a:extLst>
              <a:ext uri="{FF2B5EF4-FFF2-40B4-BE49-F238E27FC236}">
                <a16:creationId xmlns:a16="http://schemas.microsoft.com/office/drawing/2014/main" id="{7F9F6C7B-038D-D81A-5E78-78248C58DA8C}"/>
              </a:ext>
            </a:extLst>
          </p:cNvPr>
          <p:cNvSpPr>
            <a:spLocks noGrp="1"/>
          </p:cNvSpPr>
          <p:nvPr>
            <p:ph type="sldNum" sz="quarter" idx="12"/>
          </p:nvPr>
        </p:nvSpPr>
        <p:spPr/>
        <p:txBody>
          <a:bodyPr/>
          <a:lstStyle>
            <a:lvl1pPr>
              <a:defRPr/>
            </a:lvl1pPr>
          </a:lstStyle>
          <a:p>
            <a:pPr>
              <a:defRPr/>
            </a:pPr>
            <a:fld id="{6F28B4A0-A59D-452E-9296-5EB5A87D7D6B}" type="slidenum">
              <a:rPr lang="en-GB" altLang="en-US"/>
              <a:pPr>
                <a:defRPr/>
              </a:pPr>
              <a:t>‹#›</a:t>
            </a:fld>
            <a:endParaRPr lang="en-GB" altLang="en-US"/>
          </a:p>
        </p:txBody>
      </p:sp>
    </p:spTree>
    <p:extLst>
      <p:ext uri="{BB962C8B-B14F-4D97-AF65-F5344CB8AC3E}">
        <p14:creationId xmlns:p14="http://schemas.microsoft.com/office/powerpoint/2010/main" val="394430420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0A0FBE13-C187-CBA3-B782-5EEADD17D83A}"/>
              </a:ext>
            </a:extLst>
          </p:cNvPr>
          <p:cNvSpPr>
            <a:spLocks noGrp="1"/>
          </p:cNvSpPr>
          <p:nvPr>
            <p:ph type="dt" sz="half" idx="10"/>
          </p:nvPr>
        </p:nvSpPr>
        <p:spPr/>
        <p:txBody>
          <a:bodyPr/>
          <a:lstStyle>
            <a:lvl1pPr>
              <a:defRPr/>
            </a:lvl1pPr>
          </a:lstStyle>
          <a:p>
            <a:pPr>
              <a:defRPr/>
            </a:pPr>
            <a:fld id="{7B2DD107-2068-4859-B873-80AB5C3C7255}" type="datetimeFigureOut">
              <a:rPr lang="en-US"/>
              <a:pPr>
                <a:defRPr/>
              </a:pPr>
              <a:t>10/17/2022</a:t>
            </a:fld>
            <a:endParaRPr lang="en-US" dirty="0"/>
          </a:p>
        </p:txBody>
      </p:sp>
      <p:sp>
        <p:nvSpPr>
          <p:cNvPr id="6" name="Footer Placeholder 4">
            <a:extLst>
              <a:ext uri="{FF2B5EF4-FFF2-40B4-BE49-F238E27FC236}">
                <a16:creationId xmlns:a16="http://schemas.microsoft.com/office/drawing/2014/main" id="{1C4DF924-27DE-8D3C-5729-0CC1E90CBBDD}"/>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68F09C10-F6A1-E44C-74DE-28DBC7178853}"/>
              </a:ext>
            </a:extLst>
          </p:cNvPr>
          <p:cNvSpPr>
            <a:spLocks noGrp="1"/>
          </p:cNvSpPr>
          <p:nvPr>
            <p:ph type="sldNum" sz="quarter" idx="12"/>
          </p:nvPr>
        </p:nvSpPr>
        <p:spPr/>
        <p:txBody>
          <a:bodyPr/>
          <a:lstStyle>
            <a:lvl1pPr>
              <a:defRPr/>
            </a:lvl1pPr>
          </a:lstStyle>
          <a:p>
            <a:pPr>
              <a:defRPr/>
            </a:pPr>
            <a:fld id="{ACF9EF34-0D6C-4473-86F7-FE9747968C44}" type="slidenum">
              <a:rPr lang="en-US"/>
              <a:pPr>
                <a:defRPr/>
              </a:pPr>
              <a:t>‹#›</a:t>
            </a:fld>
            <a:endParaRPr lang="en-US" dirty="0"/>
          </a:p>
        </p:txBody>
      </p:sp>
    </p:spTree>
    <p:extLst>
      <p:ext uri="{BB962C8B-B14F-4D97-AF65-F5344CB8AC3E}">
        <p14:creationId xmlns:p14="http://schemas.microsoft.com/office/powerpoint/2010/main" val="3485259317"/>
      </p:ext>
    </p:extLst>
  </p:cSld>
  <p:clrMapOvr>
    <a:masterClrMapping/>
  </p:clrMapOvr>
  <p:hf sldNum="0" hdr="0" dt="0"/>
</p:sldLayout>
</file>

<file path=ppt/slideLayouts/slideLayout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187666C2-23E8-7165-27EF-26E27D70C847}"/>
              </a:ext>
            </a:extLst>
          </p:cNvPr>
          <p:cNvSpPr>
            <a:spLocks noGrp="1"/>
          </p:cNvSpPr>
          <p:nvPr>
            <p:ph type="dt" sz="half" idx="10"/>
          </p:nvPr>
        </p:nvSpPr>
        <p:spPr/>
        <p:txBody>
          <a:bodyPr/>
          <a:lstStyle>
            <a:lvl1pPr>
              <a:defRPr/>
            </a:lvl1pPr>
          </a:lstStyle>
          <a:p>
            <a:pPr>
              <a:defRPr/>
            </a:pPr>
            <a:fld id="{A2B5F185-B3D3-414F-81E4-BF846206E9F5}" type="datetimeFigureOut">
              <a:rPr lang="en-US"/>
              <a:pPr>
                <a:defRPr/>
              </a:pPr>
              <a:t>10/17/2022</a:t>
            </a:fld>
            <a:endParaRPr lang="en-US" dirty="0"/>
          </a:p>
        </p:txBody>
      </p:sp>
      <p:sp>
        <p:nvSpPr>
          <p:cNvPr id="6" name="Footer Placeholder 4">
            <a:extLst>
              <a:ext uri="{FF2B5EF4-FFF2-40B4-BE49-F238E27FC236}">
                <a16:creationId xmlns:a16="http://schemas.microsoft.com/office/drawing/2014/main" id="{8BC5983F-2E25-1F7F-F8BA-74B26125FC10}"/>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C3B87198-DD08-721A-774D-3866811975A9}"/>
              </a:ext>
            </a:extLst>
          </p:cNvPr>
          <p:cNvSpPr>
            <a:spLocks noGrp="1"/>
          </p:cNvSpPr>
          <p:nvPr>
            <p:ph type="sldNum" sz="quarter" idx="12"/>
          </p:nvPr>
        </p:nvSpPr>
        <p:spPr/>
        <p:txBody>
          <a:bodyPr/>
          <a:lstStyle>
            <a:lvl1pPr>
              <a:defRPr/>
            </a:lvl1pPr>
          </a:lstStyle>
          <a:p>
            <a:pPr>
              <a:defRPr/>
            </a:pPr>
            <a:fld id="{177A302A-50CD-491C-BCA3-63C772846D1A}" type="slidenum">
              <a:rPr lang="en-US"/>
              <a:pPr>
                <a:defRPr/>
              </a:pPr>
              <a:t>‹#›</a:t>
            </a:fld>
            <a:endParaRPr lang="en-US" dirty="0"/>
          </a:p>
        </p:txBody>
      </p:sp>
    </p:spTree>
    <p:extLst>
      <p:ext uri="{BB962C8B-B14F-4D97-AF65-F5344CB8AC3E}">
        <p14:creationId xmlns:p14="http://schemas.microsoft.com/office/powerpoint/2010/main" val="1218943141"/>
      </p:ext>
    </p:extLst>
  </p:cSld>
  <p:clrMapOvr>
    <a:masterClrMapping/>
  </p:clrMapOvr>
  <p:hf sldNum="0" hdr="0" dt="0"/>
</p:sldLayout>
</file>

<file path=ppt/slideLayouts/slideLayout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49BCA8C-A0B2-C8CD-2D98-AAA8419CEF20}"/>
              </a:ext>
            </a:extLst>
          </p:cNvPr>
          <p:cNvSpPr>
            <a:spLocks noGrp="1"/>
          </p:cNvSpPr>
          <p:nvPr>
            <p:ph type="dt" sz="half" idx="10"/>
          </p:nvPr>
        </p:nvSpPr>
        <p:spPr/>
        <p:txBody>
          <a:bodyPr/>
          <a:lstStyle>
            <a:lvl1pPr>
              <a:defRPr/>
            </a:lvl1pPr>
          </a:lstStyle>
          <a:p>
            <a:pPr>
              <a:defRPr/>
            </a:pPr>
            <a:fld id="{25D2ACE5-DD17-47BC-9593-A16FA4C9F872}"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6B0D9FCA-FDAA-F268-6169-4EE8B9CC978B}"/>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6DB8D75-AF17-4A3B-BFFA-692CC731C5BD}"/>
              </a:ext>
            </a:extLst>
          </p:cNvPr>
          <p:cNvSpPr>
            <a:spLocks noGrp="1"/>
          </p:cNvSpPr>
          <p:nvPr>
            <p:ph type="sldNum" sz="quarter" idx="12"/>
          </p:nvPr>
        </p:nvSpPr>
        <p:spPr/>
        <p:txBody>
          <a:bodyPr/>
          <a:lstStyle>
            <a:lvl1pPr>
              <a:defRPr/>
            </a:lvl1pPr>
          </a:lstStyle>
          <a:p>
            <a:pPr>
              <a:defRPr/>
            </a:pPr>
            <a:fld id="{2ED67A80-5FFB-42EE-976A-818F1229984C}" type="slidenum">
              <a:rPr lang="en-US"/>
              <a:pPr>
                <a:defRPr/>
              </a:pPr>
              <a:t>‹#›</a:t>
            </a:fld>
            <a:endParaRPr lang="en-US" dirty="0"/>
          </a:p>
        </p:txBody>
      </p:sp>
    </p:spTree>
    <p:extLst>
      <p:ext uri="{BB962C8B-B14F-4D97-AF65-F5344CB8AC3E}">
        <p14:creationId xmlns:p14="http://schemas.microsoft.com/office/powerpoint/2010/main" val="1975854948"/>
      </p:ext>
    </p:extLst>
  </p:cSld>
  <p:clrMapOvr>
    <a:masterClrMapping/>
  </p:clrMapOvr>
  <p:hf sldNum="0" hdr="0" dt="0"/>
</p:sldLayout>
</file>

<file path=ppt/slideLayouts/slideLayout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2B6CDAF-DFA9-64BE-1150-EFB7ED7C189F}"/>
              </a:ext>
            </a:extLst>
          </p:cNvPr>
          <p:cNvSpPr>
            <a:spLocks noGrp="1"/>
          </p:cNvSpPr>
          <p:nvPr>
            <p:ph type="dt" sz="half" idx="10"/>
          </p:nvPr>
        </p:nvSpPr>
        <p:spPr/>
        <p:txBody>
          <a:bodyPr/>
          <a:lstStyle>
            <a:lvl1pPr>
              <a:defRPr/>
            </a:lvl1pPr>
          </a:lstStyle>
          <a:p>
            <a:pPr>
              <a:defRPr/>
            </a:pPr>
            <a:fld id="{4B43AE4E-5D2D-4EA3-BDE3-E840A6046951}"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C99AB873-C967-8201-4951-E0E8FF2470C4}"/>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D35D28A-508B-8C42-BCB4-B882D9273149}"/>
              </a:ext>
            </a:extLst>
          </p:cNvPr>
          <p:cNvSpPr>
            <a:spLocks noGrp="1"/>
          </p:cNvSpPr>
          <p:nvPr>
            <p:ph type="sldNum" sz="quarter" idx="12"/>
          </p:nvPr>
        </p:nvSpPr>
        <p:spPr/>
        <p:txBody>
          <a:bodyPr/>
          <a:lstStyle>
            <a:lvl1pPr>
              <a:defRPr/>
            </a:lvl1pPr>
          </a:lstStyle>
          <a:p>
            <a:pPr>
              <a:defRPr/>
            </a:pPr>
            <a:fld id="{9A5CE13C-6927-425F-AF62-A4E30A29091D}" type="slidenum">
              <a:rPr lang="en-US"/>
              <a:pPr>
                <a:defRPr/>
              </a:pPr>
              <a:t>‹#›</a:t>
            </a:fld>
            <a:endParaRPr lang="en-US" dirty="0"/>
          </a:p>
        </p:txBody>
      </p:sp>
    </p:spTree>
    <p:extLst>
      <p:ext uri="{BB962C8B-B14F-4D97-AF65-F5344CB8AC3E}">
        <p14:creationId xmlns:p14="http://schemas.microsoft.com/office/powerpoint/2010/main" val="1521714129"/>
      </p:ext>
    </p:extLst>
  </p:cSld>
  <p:clrMapOvr>
    <a:masterClrMapping/>
  </p:clrMapOvr>
  <p:hf sldNum="0" hdr="0" dt="0"/>
</p:sldLayout>
</file>

<file path=ppt/slideLayouts/slideLayout8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512382" y="1516011"/>
            <a:ext cx="5173716"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158062953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9F12466-CAFA-1C2D-E85A-10775A575C54}"/>
              </a:ext>
            </a:extLst>
          </p:cNvPr>
          <p:cNvSpPr>
            <a:spLocks noGrp="1"/>
          </p:cNvSpPr>
          <p:nvPr>
            <p:ph type="dt" sz="half" idx="10"/>
          </p:nvPr>
        </p:nvSpPr>
        <p:spPr/>
        <p:txBody>
          <a:bodyPr/>
          <a:lstStyle>
            <a:lvl1pPr>
              <a:defRPr/>
            </a:lvl1pPr>
          </a:lstStyle>
          <a:p>
            <a:pPr>
              <a:defRPr/>
            </a:pPr>
            <a:fld id="{9C269B2F-E5BD-4602-8B86-F44C568190CC}" type="datetimeFigureOut">
              <a:rPr lang="en-US"/>
              <a:pPr>
                <a:defRPr/>
              </a:pPr>
              <a:t>10/17/2022</a:t>
            </a:fld>
            <a:endParaRPr lang="en-US"/>
          </a:p>
        </p:txBody>
      </p:sp>
      <p:sp>
        <p:nvSpPr>
          <p:cNvPr id="5" name="Footer Placeholder 4">
            <a:extLst>
              <a:ext uri="{FF2B5EF4-FFF2-40B4-BE49-F238E27FC236}">
                <a16:creationId xmlns:a16="http://schemas.microsoft.com/office/drawing/2014/main" id="{59A1046A-4D2C-7ECD-51D6-5EE9639994A0}"/>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229E02F7-829D-B95A-9635-8C5B6F08CD10}"/>
              </a:ext>
            </a:extLst>
          </p:cNvPr>
          <p:cNvSpPr>
            <a:spLocks noGrp="1"/>
          </p:cNvSpPr>
          <p:nvPr>
            <p:ph type="sldNum" sz="quarter" idx="12"/>
          </p:nvPr>
        </p:nvSpPr>
        <p:spPr/>
        <p:txBody>
          <a:bodyPr/>
          <a:lstStyle>
            <a:lvl1pPr>
              <a:defRPr/>
            </a:lvl1pPr>
          </a:lstStyle>
          <a:p>
            <a:pPr>
              <a:defRPr/>
            </a:pPr>
            <a:fld id="{16BB4608-BB46-478A-BFBF-69A403D870BB}" type="slidenum">
              <a:rPr lang="en-US"/>
              <a:pPr>
                <a:defRPr/>
              </a:pPr>
              <a:t>‹#›</a:t>
            </a:fld>
            <a:endParaRPr lang="en-US"/>
          </a:p>
        </p:txBody>
      </p:sp>
    </p:spTree>
    <p:extLst>
      <p:ext uri="{BB962C8B-B14F-4D97-AF65-F5344CB8AC3E}">
        <p14:creationId xmlns:p14="http://schemas.microsoft.com/office/powerpoint/2010/main" val="2113232397"/>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4FDAFF-C833-FCEF-3A3F-A96B8CD5C02F}"/>
              </a:ext>
            </a:extLst>
          </p:cNvPr>
          <p:cNvSpPr>
            <a:spLocks noGrp="1"/>
          </p:cNvSpPr>
          <p:nvPr>
            <p:ph type="dt" sz="half" idx="10"/>
          </p:nvPr>
        </p:nvSpPr>
        <p:spPr/>
        <p:txBody>
          <a:bodyPr/>
          <a:lstStyle>
            <a:lvl1pPr>
              <a:defRPr/>
            </a:lvl1pPr>
          </a:lstStyle>
          <a:p>
            <a:pPr>
              <a:defRPr/>
            </a:pPr>
            <a:fld id="{F9207A89-12CA-4AA9-B433-D2D8A45D8C0C}" type="datetimeFigureOut">
              <a:rPr lang="en-US"/>
              <a:pPr>
                <a:defRPr/>
              </a:pPr>
              <a:t>10/17/2022</a:t>
            </a:fld>
            <a:endParaRPr lang="en-US"/>
          </a:p>
        </p:txBody>
      </p:sp>
      <p:sp>
        <p:nvSpPr>
          <p:cNvPr id="5" name="Footer Placeholder 4">
            <a:extLst>
              <a:ext uri="{FF2B5EF4-FFF2-40B4-BE49-F238E27FC236}">
                <a16:creationId xmlns:a16="http://schemas.microsoft.com/office/drawing/2014/main" id="{F2FD47AF-8C7D-8174-0EC3-65FD5EF9992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D24195B9-BEA2-F8EF-1C40-A8A60A784F4E}"/>
              </a:ext>
            </a:extLst>
          </p:cNvPr>
          <p:cNvSpPr>
            <a:spLocks noGrp="1"/>
          </p:cNvSpPr>
          <p:nvPr>
            <p:ph type="sldNum" sz="quarter" idx="12"/>
          </p:nvPr>
        </p:nvSpPr>
        <p:spPr/>
        <p:txBody>
          <a:bodyPr/>
          <a:lstStyle>
            <a:lvl1pPr>
              <a:defRPr/>
            </a:lvl1pPr>
          </a:lstStyle>
          <a:p>
            <a:pPr>
              <a:defRPr/>
            </a:pPr>
            <a:fld id="{12FB0DAB-E926-4223-B5FA-6CE38FD8ABFF}" type="slidenum">
              <a:rPr lang="en-US"/>
              <a:pPr>
                <a:defRPr/>
              </a:pPr>
              <a:t>‹#›</a:t>
            </a:fld>
            <a:endParaRPr lang="en-US"/>
          </a:p>
        </p:txBody>
      </p:sp>
    </p:spTree>
    <p:extLst>
      <p:ext uri="{BB962C8B-B14F-4D97-AF65-F5344CB8AC3E}">
        <p14:creationId xmlns:p14="http://schemas.microsoft.com/office/powerpoint/2010/main" val="153088117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FD896A6-F624-C0D0-A247-7B0CAEDA96E8}"/>
              </a:ext>
            </a:extLst>
          </p:cNvPr>
          <p:cNvSpPr>
            <a:spLocks noGrp="1"/>
          </p:cNvSpPr>
          <p:nvPr>
            <p:ph type="dt" sz="half" idx="10"/>
          </p:nvPr>
        </p:nvSpPr>
        <p:spPr/>
        <p:txBody>
          <a:bodyPr/>
          <a:lstStyle>
            <a:lvl1pPr>
              <a:defRPr/>
            </a:lvl1pPr>
          </a:lstStyle>
          <a:p>
            <a:pPr>
              <a:defRPr/>
            </a:pPr>
            <a:fld id="{B64352D8-7B86-44A7-A44A-12C5DA3BA551}" type="datetimeFigureOut">
              <a:rPr lang="en-US"/>
              <a:pPr>
                <a:defRPr/>
              </a:pPr>
              <a:t>10/17/2022</a:t>
            </a:fld>
            <a:endParaRPr lang="en-US"/>
          </a:p>
        </p:txBody>
      </p:sp>
      <p:sp>
        <p:nvSpPr>
          <p:cNvPr id="5" name="Footer Placeholder 4">
            <a:extLst>
              <a:ext uri="{FF2B5EF4-FFF2-40B4-BE49-F238E27FC236}">
                <a16:creationId xmlns:a16="http://schemas.microsoft.com/office/drawing/2014/main" id="{A04EA7B5-13DA-1EA7-A517-3E3F2AD8DC61}"/>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9558DBBB-2C0A-DC38-7BBF-F16CE4E719EE}"/>
              </a:ext>
            </a:extLst>
          </p:cNvPr>
          <p:cNvSpPr>
            <a:spLocks noGrp="1"/>
          </p:cNvSpPr>
          <p:nvPr>
            <p:ph type="sldNum" sz="quarter" idx="12"/>
          </p:nvPr>
        </p:nvSpPr>
        <p:spPr/>
        <p:txBody>
          <a:bodyPr/>
          <a:lstStyle>
            <a:lvl1pPr>
              <a:defRPr/>
            </a:lvl1pPr>
          </a:lstStyle>
          <a:p>
            <a:pPr>
              <a:defRPr/>
            </a:pPr>
            <a:fld id="{EE710079-FF6C-44DF-8707-F062A2D46791}" type="slidenum">
              <a:rPr lang="en-US"/>
              <a:pPr>
                <a:defRPr/>
              </a:pPr>
              <a:t>‹#›</a:t>
            </a:fld>
            <a:endParaRPr lang="en-US"/>
          </a:p>
        </p:txBody>
      </p:sp>
    </p:spTree>
    <p:extLst>
      <p:ext uri="{BB962C8B-B14F-4D97-AF65-F5344CB8AC3E}">
        <p14:creationId xmlns:p14="http://schemas.microsoft.com/office/powerpoint/2010/main" val="102468469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21352D6B-0AEF-F8BB-5B1A-3160720846F6}"/>
              </a:ext>
            </a:extLst>
          </p:cNvPr>
          <p:cNvSpPr>
            <a:spLocks noGrp="1"/>
          </p:cNvSpPr>
          <p:nvPr>
            <p:ph type="dt" sz="half" idx="10"/>
          </p:nvPr>
        </p:nvSpPr>
        <p:spPr/>
        <p:txBody>
          <a:bodyPr/>
          <a:lstStyle>
            <a:lvl1pPr>
              <a:defRPr/>
            </a:lvl1pPr>
          </a:lstStyle>
          <a:p>
            <a:pPr>
              <a:defRPr/>
            </a:pPr>
            <a:fld id="{1EABC27B-7638-4A6F-9CA0-B6F5C30964FE}" type="datetimeFigureOut">
              <a:rPr lang="en-US"/>
              <a:pPr>
                <a:defRPr/>
              </a:pPr>
              <a:t>10/17/2022</a:t>
            </a:fld>
            <a:endParaRPr lang="en-US"/>
          </a:p>
        </p:txBody>
      </p:sp>
      <p:sp>
        <p:nvSpPr>
          <p:cNvPr id="6" name="Footer Placeholder 5">
            <a:extLst>
              <a:ext uri="{FF2B5EF4-FFF2-40B4-BE49-F238E27FC236}">
                <a16:creationId xmlns:a16="http://schemas.microsoft.com/office/drawing/2014/main" id="{4FF9496D-8820-A3F6-5F55-EFB0C020B5A5}"/>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DE476D41-A21A-C243-2CA7-E95B21293038}"/>
              </a:ext>
            </a:extLst>
          </p:cNvPr>
          <p:cNvSpPr>
            <a:spLocks noGrp="1"/>
          </p:cNvSpPr>
          <p:nvPr>
            <p:ph type="sldNum" sz="quarter" idx="12"/>
          </p:nvPr>
        </p:nvSpPr>
        <p:spPr/>
        <p:txBody>
          <a:bodyPr/>
          <a:lstStyle>
            <a:lvl1pPr>
              <a:defRPr/>
            </a:lvl1pPr>
          </a:lstStyle>
          <a:p>
            <a:pPr>
              <a:defRPr/>
            </a:pPr>
            <a:fld id="{8D4D6018-88BC-4D6E-BE61-239DB16D9043}" type="slidenum">
              <a:rPr lang="en-US"/>
              <a:pPr>
                <a:defRPr/>
              </a:pPr>
              <a:t>‹#›</a:t>
            </a:fld>
            <a:endParaRPr lang="en-US"/>
          </a:p>
        </p:txBody>
      </p:sp>
    </p:spTree>
    <p:extLst>
      <p:ext uri="{BB962C8B-B14F-4D97-AF65-F5344CB8AC3E}">
        <p14:creationId xmlns:p14="http://schemas.microsoft.com/office/powerpoint/2010/main" val="320615379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6A3BBF2-5791-AE52-F017-ABC27F980B67}"/>
              </a:ext>
            </a:extLst>
          </p:cNvPr>
          <p:cNvSpPr>
            <a:spLocks noGrp="1"/>
          </p:cNvSpPr>
          <p:nvPr>
            <p:ph type="dt" sz="half" idx="10"/>
          </p:nvPr>
        </p:nvSpPr>
        <p:spPr/>
        <p:txBody>
          <a:bodyPr/>
          <a:lstStyle>
            <a:lvl1pPr>
              <a:defRPr/>
            </a:lvl1pPr>
          </a:lstStyle>
          <a:p>
            <a:pPr>
              <a:defRPr/>
            </a:pPr>
            <a:fld id="{E246024C-51D7-4881-9C31-F8169FA630CA}" type="datetimeFigureOut">
              <a:rPr lang="en-US"/>
              <a:pPr>
                <a:defRPr/>
              </a:pPr>
              <a:t>10/17/2022</a:t>
            </a:fld>
            <a:endParaRPr lang="en-US"/>
          </a:p>
        </p:txBody>
      </p:sp>
      <p:sp>
        <p:nvSpPr>
          <p:cNvPr id="8" name="Footer Placeholder 7">
            <a:extLst>
              <a:ext uri="{FF2B5EF4-FFF2-40B4-BE49-F238E27FC236}">
                <a16:creationId xmlns:a16="http://schemas.microsoft.com/office/drawing/2014/main" id="{9156F8B3-0799-609A-0CD7-503F13CD1EFB}"/>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8">
            <a:extLst>
              <a:ext uri="{FF2B5EF4-FFF2-40B4-BE49-F238E27FC236}">
                <a16:creationId xmlns:a16="http://schemas.microsoft.com/office/drawing/2014/main" id="{50E3D1C3-77AE-995C-8B74-6288AA27A4A9}"/>
              </a:ext>
            </a:extLst>
          </p:cNvPr>
          <p:cNvSpPr>
            <a:spLocks noGrp="1"/>
          </p:cNvSpPr>
          <p:nvPr>
            <p:ph type="sldNum" sz="quarter" idx="12"/>
          </p:nvPr>
        </p:nvSpPr>
        <p:spPr/>
        <p:txBody>
          <a:bodyPr/>
          <a:lstStyle>
            <a:lvl1pPr>
              <a:defRPr/>
            </a:lvl1pPr>
          </a:lstStyle>
          <a:p>
            <a:pPr>
              <a:defRPr/>
            </a:pPr>
            <a:fld id="{21650003-A4CC-4079-AC4F-9413FC64D678}" type="slidenum">
              <a:rPr lang="en-US"/>
              <a:pPr>
                <a:defRPr/>
              </a:pPr>
              <a:t>‹#›</a:t>
            </a:fld>
            <a:endParaRPr lang="en-US"/>
          </a:p>
        </p:txBody>
      </p:sp>
    </p:spTree>
    <p:extLst>
      <p:ext uri="{BB962C8B-B14F-4D97-AF65-F5344CB8AC3E}">
        <p14:creationId xmlns:p14="http://schemas.microsoft.com/office/powerpoint/2010/main" val="306442579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593E51D-0D79-A800-04F2-A508D3B55CBE}"/>
              </a:ext>
            </a:extLst>
          </p:cNvPr>
          <p:cNvSpPr>
            <a:spLocks noGrp="1"/>
          </p:cNvSpPr>
          <p:nvPr>
            <p:ph type="dt" sz="half" idx="10"/>
          </p:nvPr>
        </p:nvSpPr>
        <p:spPr/>
        <p:txBody>
          <a:bodyPr/>
          <a:lstStyle>
            <a:lvl1pPr>
              <a:defRPr/>
            </a:lvl1pPr>
          </a:lstStyle>
          <a:p>
            <a:pPr>
              <a:defRPr/>
            </a:pPr>
            <a:fld id="{1956562B-F250-422D-8191-E02D06B15947}" type="datetimeFigureOut">
              <a:rPr lang="en-US"/>
              <a:pPr>
                <a:defRPr/>
              </a:pPr>
              <a:t>10/17/2022</a:t>
            </a:fld>
            <a:endParaRPr lang="en-US"/>
          </a:p>
        </p:txBody>
      </p:sp>
      <p:sp>
        <p:nvSpPr>
          <p:cNvPr id="4" name="Footer Placeholder 3">
            <a:extLst>
              <a:ext uri="{FF2B5EF4-FFF2-40B4-BE49-F238E27FC236}">
                <a16:creationId xmlns:a16="http://schemas.microsoft.com/office/drawing/2014/main" id="{2B27CD96-239D-EFEF-3963-D4519F929F3A}"/>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4">
            <a:extLst>
              <a:ext uri="{FF2B5EF4-FFF2-40B4-BE49-F238E27FC236}">
                <a16:creationId xmlns:a16="http://schemas.microsoft.com/office/drawing/2014/main" id="{4F832B3D-394C-56B2-9D1C-E4728A373B0F}"/>
              </a:ext>
            </a:extLst>
          </p:cNvPr>
          <p:cNvSpPr>
            <a:spLocks noGrp="1"/>
          </p:cNvSpPr>
          <p:nvPr>
            <p:ph type="sldNum" sz="quarter" idx="12"/>
          </p:nvPr>
        </p:nvSpPr>
        <p:spPr/>
        <p:txBody>
          <a:bodyPr/>
          <a:lstStyle>
            <a:lvl1pPr>
              <a:defRPr/>
            </a:lvl1pPr>
          </a:lstStyle>
          <a:p>
            <a:pPr>
              <a:defRPr/>
            </a:pPr>
            <a:fld id="{831C0846-A9E2-417B-B2A4-2409FEF7042A}" type="slidenum">
              <a:rPr lang="en-US"/>
              <a:pPr>
                <a:defRPr/>
              </a:pPr>
              <a:t>‹#›</a:t>
            </a:fld>
            <a:endParaRPr lang="en-US"/>
          </a:p>
        </p:txBody>
      </p:sp>
    </p:spTree>
    <p:extLst>
      <p:ext uri="{BB962C8B-B14F-4D97-AF65-F5344CB8AC3E}">
        <p14:creationId xmlns:p14="http://schemas.microsoft.com/office/powerpoint/2010/main" val="16361249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3D75C9-92FA-1576-CBB5-65BBABB4C81B}"/>
              </a:ext>
            </a:extLst>
          </p:cNvPr>
          <p:cNvSpPr>
            <a:spLocks noGrp="1"/>
          </p:cNvSpPr>
          <p:nvPr>
            <p:ph type="dt" sz="half" idx="10"/>
          </p:nvPr>
        </p:nvSpPr>
        <p:spPr/>
        <p:txBody>
          <a:bodyPr/>
          <a:lstStyle>
            <a:lvl1pPr>
              <a:defRPr/>
            </a:lvl1pPr>
          </a:lstStyle>
          <a:p>
            <a:pPr>
              <a:defRPr/>
            </a:pPr>
            <a:fld id="{37267180-AD86-412A-99C7-1FE0D2DAFE53}" type="datetimeFigureOut">
              <a:rPr lang="en-US"/>
              <a:pPr>
                <a:defRPr/>
              </a:pPr>
              <a:t>10/17/2022</a:t>
            </a:fld>
            <a:endParaRPr lang="en-US"/>
          </a:p>
        </p:txBody>
      </p:sp>
      <p:sp>
        <p:nvSpPr>
          <p:cNvPr id="3" name="Footer Placeholder 2">
            <a:extLst>
              <a:ext uri="{FF2B5EF4-FFF2-40B4-BE49-F238E27FC236}">
                <a16:creationId xmlns:a16="http://schemas.microsoft.com/office/drawing/2014/main" id="{95E2D9BA-E9A9-38F7-DF61-99A0149C4351}"/>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3">
            <a:extLst>
              <a:ext uri="{FF2B5EF4-FFF2-40B4-BE49-F238E27FC236}">
                <a16:creationId xmlns:a16="http://schemas.microsoft.com/office/drawing/2014/main" id="{671B4804-3F97-D923-28DC-0410F4A3AD3A}"/>
              </a:ext>
            </a:extLst>
          </p:cNvPr>
          <p:cNvSpPr>
            <a:spLocks noGrp="1"/>
          </p:cNvSpPr>
          <p:nvPr>
            <p:ph type="sldNum" sz="quarter" idx="12"/>
          </p:nvPr>
        </p:nvSpPr>
        <p:spPr/>
        <p:txBody>
          <a:bodyPr/>
          <a:lstStyle>
            <a:lvl1pPr>
              <a:defRPr/>
            </a:lvl1pPr>
          </a:lstStyle>
          <a:p>
            <a:pPr>
              <a:defRPr/>
            </a:pPr>
            <a:fld id="{F1F562DD-BBA2-44CA-8ABF-028AAC0B4023}" type="slidenum">
              <a:rPr lang="en-US"/>
              <a:pPr>
                <a:defRPr/>
              </a:pPr>
              <a:t>‹#›</a:t>
            </a:fld>
            <a:endParaRPr lang="en-US"/>
          </a:p>
        </p:txBody>
      </p:sp>
    </p:spTree>
    <p:extLst>
      <p:ext uri="{BB962C8B-B14F-4D97-AF65-F5344CB8AC3E}">
        <p14:creationId xmlns:p14="http://schemas.microsoft.com/office/powerpoint/2010/main" val="308597963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73A055-86FA-B273-3652-DBD7456E0617}"/>
              </a:ext>
            </a:extLst>
          </p:cNvPr>
          <p:cNvSpPr>
            <a:spLocks noGrp="1"/>
          </p:cNvSpPr>
          <p:nvPr>
            <p:ph type="dt" sz="half" idx="10"/>
          </p:nvPr>
        </p:nvSpPr>
        <p:spPr/>
        <p:txBody>
          <a:bodyPr/>
          <a:lstStyle>
            <a:lvl1pPr>
              <a:defRPr/>
            </a:lvl1pPr>
          </a:lstStyle>
          <a:p>
            <a:pPr>
              <a:defRPr/>
            </a:pPr>
            <a:fld id="{8EFD297E-8F82-406D-898C-1155EACD8C3E}" type="datetimeFigureOut">
              <a:rPr lang="en-US"/>
              <a:pPr>
                <a:defRPr/>
              </a:pPr>
              <a:t>10/17/2022</a:t>
            </a:fld>
            <a:endParaRPr lang="en-US"/>
          </a:p>
        </p:txBody>
      </p:sp>
      <p:sp>
        <p:nvSpPr>
          <p:cNvPr id="6" name="Footer Placeholder 5">
            <a:extLst>
              <a:ext uri="{FF2B5EF4-FFF2-40B4-BE49-F238E27FC236}">
                <a16:creationId xmlns:a16="http://schemas.microsoft.com/office/drawing/2014/main" id="{BBB363B3-2214-9BF9-047A-C5CD7788D7F0}"/>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E7BF4065-C53F-C364-9D95-0A775B1DA780}"/>
              </a:ext>
            </a:extLst>
          </p:cNvPr>
          <p:cNvSpPr>
            <a:spLocks noGrp="1"/>
          </p:cNvSpPr>
          <p:nvPr>
            <p:ph type="sldNum" sz="quarter" idx="12"/>
          </p:nvPr>
        </p:nvSpPr>
        <p:spPr/>
        <p:txBody>
          <a:bodyPr/>
          <a:lstStyle>
            <a:lvl1pPr>
              <a:defRPr/>
            </a:lvl1pPr>
          </a:lstStyle>
          <a:p>
            <a:pPr>
              <a:defRPr/>
            </a:pPr>
            <a:fld id="{4F920A19-F686-48B0-9598-78F5DCEF3269}" type="slidenum">
              <a:rPr lang="en-US"/>
              <a:pPr>
                <a:defRPr/>
              </a:pPr>
              <a:t>‹#›</a:t>
            </a:fld>
            <a:endParaRPr lang="en-US"/>
          </a:p>
        </p:txBody>
      </p:sp>
    </p:spTree>
    <p:extLst>
      <p:ext uri="{BB962C8B-B14F-4D97-AF65-F5344CB8AC3E}">
        <p14:creationId xmlns:p14="http://schemas.microsoft.com/office/powerpoint/2010/main" val="53184456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18A3F3-AE42-B43C-7DFC-5D18011C4E3A}"/>
              </a:ext>
            </a:extLst>
          </p:cNvPr>
          <p:cNvSpPr>
            <a:spLocks noGrp="1"/>
          </p:cNvSpPr>
          <p:nvPr>
            <p:ph type="dt" sz="half" idx="10"/>
          </p:nvPr>
        </p:nvSpPr>
        <p:spPr/>
        <p:txBody>
          <a:bodyPr/>
          <a:lstStyle>
            <a:lvl1pPr>
              <a:defRPr/>
            </a:lvl1pPr>
          </a:lstStyle>
          <a:p>
            <a:pPr>
              <a:defRPr/>
            </a:pPr>
            <a:fld id="{94215929-B43A-416A-A401-7A9786D736D1}" type="datetimeFigureOut">
              <a:rPr lang="en-US"/>
              <a:pPr>
                <a:defRPr/>
              </a:pPr>
              <a:t>10/17/2022</a:t>
            </a:fld>
            <a:endParaRPr lang="en-US"/>
          </a:p>
        </p:txBody>
      </p:sp>
      <p:sp>
        <p:nvSpPr>
          <p:cNvPr id="6" name="Footer Placeholder 5">
            <a:extLst>
              <a:ext uri="{FF2B5EF4-FFF2-40B4-BE49-F238E27FC236}">
                <a16:creationId xmlns:a16="http://schemas.microsoft.com/office/drawing/2014/main" id="{24B26110-FD1D-074F-E07C-11F47EAD1FF1}"/>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3C2082FD-4F1D-3480-E03F-2FDF615C39F8}"/>
              </a:ext>
            </a:extLst>
          </p:cNvPr>
          <p:cNvSpPr>
            <a:spLocks noGrp="1"/>
          </p:cNvSpPr>
          <p:nvPr>
            <p:ph type="sldNum" sz="quarter" idx="12"/>
          </p:nvPr>
        </p:nvSpPr>
        <p:spPr/>
        <p:txBody>
          <a:bodyPr/>
          <a:lstStyle>
            <a:lvl1pPr>
              <a:defRPr/>
            </a:lvl1pPr>
          </a:lstStyle>
          <a:p>
            <a:pPr>
              <a:defRPr/>
            </a:pPr>
            <a:fld id="{62782C61-0AA3-49C9-9B82-B39BAF0E92D4}" type="slidenum">
              <a:rPr lang="en-US"/>
              <a:pPr>
                <a:defRPr/>
              </a:pPr>
              <a:t>‹#›</a:t>
            </a:fld>
            <a:endParaRPr lang="en-US"/>
          </a:p>
        </p:txBody>
      </p:sp>
    </p:spTree>
    <p:extLst>
      <p:ext uri="{BB962C8B-B14F-4D97-AF65-F5344CB8AC3E}">
        <p14:creationId xmlns:p14="http://schemas.microsoft.com/office/powerpoint/2010/main" val="2172710097"/>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FA383E9-80A3-CFF2-1635-7E8C43A021EF}"/>
              </a:ext>
            </a:extLst>
          </p:cNvPr>
          <p:cNvSpPr>
            <a:spLocks noGrp="1"/>
          </p:cNvSpPr>
          <p:nvPr>
            <p:ph type="dt" sz="half" idx="10"/>
          </p:nvPr>
        </p:nvSpPr>
        <p:spPr/>
        <p:txBody>
          <a:bodyPr/>
          <a:lstStyle>
            <a:lvl1pPr>
              <a:defRPr/>
            </a:lvl1pPr>
          </a:lstStyle>
          <a:p>
            <a:pPr>
              <a:defRPr/>
            </a:pPr>
            <a:fld id="{E19E2B1A-0EF3-4BDD-AA48-E7D21C48FD88}" type="datetimeFigureOut">
              <a:rPr lang="en-US"/>
              <a:pPr>
                <a:defRPr/>
              </a:pPr>
              <a:t>10/17/2022</a:t>
            </a:fld>
            <a:endParaRPr lang="en-US"/>
          </a:p>
        </p:txBody>
      </p:sp>
      <p:sp>
        <p:nvSpPr>
          <p:cNvPr id="5" name="Footer Placeholder 4">
            <a:extLst>
              <a:ext uri="{FF2B5EF4-FFF2-40B4-BE49-F238E27FC236}">
                <a16:creationId xmlns:a16="http://schemas.microsoft.com/office/drawing/2014/main" id="{5BEF4D17-0796-84B4-5AFC-95DE62A7A750}"/>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EBBAF06F-A7BB-A82A-141D-13AA927A95A8}"/>
              </a:ext>
            </a:extLst>
          </p:cNvPr>
          <p:cNvSpPr>
            <a:spLocks noGrp="1"/>
          </p:cNvSpPr>
          <p:nvPr>
            <p:ph type="sldNum" sz="quarter" idx="12"/>
          </p:nvPr>
        </p:nvSpPr>
        <p:spPr/>
        <p:txBody>
          <a:bodyPr/>
          <a:lstStyle>
            <a:lvl1pPr>
              <a:defRPr/>
            </a:lvl1pPr>
          </a:lstStyle>
          <a:p>
            <a:pPr>
              <a:defRPr/>
            </a:pPr>
            <a:fld id="{45776F50-9739-47E5-82D0-7BBD297C6027}" type="slidenum">
              <a:rPr lang="en-US"/>
              <a:pPr>
                <a:defRPr/>
              </a:pPr>
              <a:t>‹#›</a:t>
            </a:fld>
            <a:endParaRPr lang="en-US"/>
          </a:p>
        </p:txBody>
      </p:sp>
    </p:spTree>
    <p:extLst>
      <p:ext uri="{BB962C8B-B14F-4D97-AF65-F5344CB8AC3E}">
        <p14:creationId xmlns:p14="http://schemas.microsoft.com/office/powerpoint/2010/main" val="974485135"/>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67363A3-9D3A-010D-5B2F-85EEA59296CF}"/>
              </a:ext>
            </a:extLst>
          </p:cNvPr>
          <p:cNvSpPr>
            <a:spLocks noGrp="1"/>
          </p:cNvSpPr>
          <p:nvPr>
            <p:ph type="dt" sz="half" idx="10"/>
          </p:nvPr>
        </p:nvSpPr>
        <p:spPr/>
        <p:txBody>
          <a:bodyPr/>
          <a:lstStyle>
            <a:lvl1pPr>
              <a:defRPr/>
            </a:lvl1pPr>
          </a:lstStyle>
          <a:p>
            <a:pPr>
              <a:defRPr/>
            </a:pPr>
            <a:fld id="{73F7D2C2-2621-4F3A-9A27-2F71618BB1BC}" type="datetimeFigureOut">
              <a:rPr lang="en-US"/>
              <a:pPr>
                <a:defRPr/>
              </a:pPr>
              <a:t>10/17/2022</a:t>
            </a:fld>
            <a:endParaRPr lang="en-US"/>
          </a:p>
        </p:txBody>
      </p:sp>
      <p:sp>
        <p:nvSpPr>
          <p:cNvPr id="5" name="Footer Placeholder 4">
            <a:extLst>
              <a:ext uri="{FF2B5EF4-FFF2-40B4-BE49-F238E27FC236}">
                <a16:creationId xmlns:a16="http://schemas.microsoft.com/office/drawing/2014/main" id="{9B74C20A-6ADA-95BD-1715-DF45D5622E6D}"/>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D5FA661-8CDF-DC83-7442-2370D031A0A2}"/>
              </a:ext>
            </a:extLst>
          </p:cNvPr>
          <p:cNvSpPr>
            <a:spLocks noGrp="1"/>
          </p:cNvSpPr>
          <p:nvPr>
            <p:ph type="sldNum" sz="quarter" idx="12"/>
          </p:nvPr>
        </p:nvSpPr>
        <p:spPr/>
        <p:txBody>
          <a:bodyPr/>
          <a:lstStyle>
            <a:lvl1pPr>
              <a:defRPr/>
            </a:lvl1pPr>
          </a:lstStyle>
          <a:p>
            <a:pPr>
              <a:defRPr/>
            </a:pPr>
            <a:fld id="{E8FE369D-E89A-4D39-B577-7A507A52B587}" type="slidenum">
              <a:rPr lang="en-US"/>
              <a:pPr>
                <a:defRPr/>
              </a:pPr>
              <a:t>‹#›</a:t>
            </a:fld>
            <a:endParaRPr lang="en-US"/>
          </a:p>
        </p:txBody>
      </p:sp>
    </p:spTree>
    <p:extLst>
      <p:ext uri="{BB962C8B-B14F-4D97-AF65-F5344CB8AC3E}">
        <p14:creationId xmlns:p14="http://schemas.microsoft.com/office/powerpoint/2010/main" val="149284104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1840FF4F-4F17-CAA1-83EA-1F946A398830}"/>
              </a:ext>
            </a:extLst>
          </p:cNvPr>
          <p:cNvSpPr>
            <a:spLocks noGrp="1"/>
          </p:cNvSpPr>
          <p:nvPr>
            <p:ph type="dt" sz="half" idx="10"/>
          </p:nvPr>
        </p:nvSpPr>
        <p:spPr/>
        <p:txBody>
          <a:bodyPr/>
          <a:lstStyle>
            <a:lvl1pPr>
              <a:defRPr/>
            </a:lvl1pPr>
          </a:lstStyle>
          <a:p>
            <a:pPr>
              <a:defRPr/>
            </a:pPr>
            <a:fld id="{A5B69558-AE87-436D-8B34-BDF948AEFE76}"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4A08D074-30B6-2A26-468B-581F3CC33F68}"/>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26697105-7C25-75BF-9079-E9E7D050DC05}"/>
              </a:ext>
            </a:extLst>
          </p:cNvPr>
          <p:cNvSpPr>
            <a:spLocks noGrp="1"/>
          </p:cNvSpPr>
          <p:nvPr>
            <p:ph type="sldNum" sz="quarter" idx="12"/>
          </p:nvPr>
        </p:nvSpPr>
        <p:spPr/>
        <p:txBody>
          <a:bodyPr/>
          <a:lstStyle>
            <a:lvl1pPr>
              <a:defRPr/>
            </a:lvl1pPr>
          </a:lstStyle>
          <a:p>
            <a:pPr>
              <a:defRPr/>
            </a:pPr>
            <a:fld id="{B0178C46-09A3-4D27-B5C7-7F91A5529ABB}" type="slidenum">
              <a:rPr lang="en-US"/>
              <a:pPr>
                <a:defRPr/>
              </a:pPr>
              <a:t>‹#›</a:t>
            </a:fld>
            <a:endParaRPr lang="en-US" dirty="0"/>
          </a:p>
        </p:txBody>
      </p:sp>
    </p:spTree>
    <p:extLst>
      <p:ext uri="{BB962C8B-B14F-4D97-AF65-F5344CB8AC3E}">
        <p14:creationId xmlns:p14="http://schemas.microsoft.com/office/powerpoint/2010/main" val="2926538944"/>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9F4E8FC-7063-B3E4-9FAA-A5041BA0DFA2}"/>
              </a:ext>
            </a:extLst>
          </p:cNvPr>
          <p:cNvSpPr>
            <a:spLocks noGrp="1"/>
          </p:cNvSpPr>
          <p:nvPr>
            <p:ph type="dt" sz="half" idx="10"/>
          </p:nvPr>
        </p:nvSpPr>
        <p:spPr/>
        <p:txBody>
          <a:bodyPr/>
          <a:lstStyle>
            <a:lvl1pPr>
              <a:defRPr/>
            </a:lvl1pPr>
          </a:lstStyle>
          <a:p>
            <a:pPr>
              <a:defRPr/>
            </a:pPr>
            <a:fld id="{BD80AEA6-3429-4F31-8592-29381BB8B82F}"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FE71FB22-E580-3B6B-9873-009FE68FF245}"/>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60D3C31E-8E75-7627-6C12-FDC2B476D4A2}"/>
              </a:ext>
            </a:extLst>
          </p:cNvPr>
          <p:cNvSpPr>
            <a:spLocks noGrp="1"/>
          </p:cNvSpPr>
          <p:nvPr>
            <p:ph type="sldNum" sz="quarter" idx="12"/>
          </p:nvPr>
        </p:nvSpPr>
        <p:spPr/>
        <p:txBody>
          <a:bodyPr/>
          <a:lstStyle>
            <a:lvl1pPr>
              <a:defRPr/>
            </a:lvl1pPr>
          </a:lstStyle>
          <a:p>
            <a:pPr>
              <a:defRPr/>
            </a:pPr>
            <a:fld id="{1DA0A1F2-DBF9-4A79-86DD-167313FC886A}" type="slidenum">
              <a:rPr lang="en-US"/>
              <a:pPr>
                <a:defRPr/>
              </a:pPr>
              <a:t>‹#›</a:t>
            </a:fld>
            <a:endParaRPr lang="en-US" dirty="0"/>
          </a:p>
        </p:txBody>
      </p:sp>
    </p:spTree>
    <p:extLst>
      <p:ext uri="{BB962C8B-B14F-4D97-AF65-F5344CB8AC3E}">
        <p14:creationId xmlns:p14="http://schemas.microsoft.com/office/powerpoint/2010/main" val="3177096372"/>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050D02-AC3C-42CF-9EB7-DEF2233C0B1A}"/>
              </a:ext>
            </a:extLst>
          </p:cNvPr>
          <p:cNvSpPr>
            <a:spLocks noGrp="1"/>
          </p:cNvSpPr>
          <p:nvPr>
            <p:ph type="dt" sz="half" idx="10"/>
          </p:nvPr>
        </p:nvSpPr>
        <p:spPr/>
        <p:txBody>
          <a:bodyPr/>
          <a:lstStyle>
            <a:lvl1pPr>
              <a:defRPr/>
            </a:lvl1pPr>
          </a:lstStyle>
          <a:p>
            <a:pPr>
              <a:defRPr/>
            </a:pPr>
            <a:fld id="{307806D5-994C-42D2-ADCF-4C6949BB63BD}"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0ECDE9DF-0E9A-77A9-73F3-5E85DC9944EE}"/>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6024434-DF00-ADE8-AD26-04305B0F9B45}"/>
              </a:ext>
            </a:extLst>
          </p:cNvPr>
          <p:cNvSpPr>
            <a:spLocks noGrp="1"/>
          </p:cNvSpPr>
          <p:nvPr>
            <p:ph type="sldNum" sz="quarter" idx="12"/>
          </p:nvPr>
        </p:nvSpPr>
        <p:spPr/>
        <p:txBody>
          <a:bodyPr/>
          <a:lstStyle>
            <a:lvl1pPr>
              <a:defRPr/>
            </a:lvl1pPr>
          </a:lstStyle>
          <a:p>
            <a:pPr>
              <a:defRPr/>
            </a:pPr>
            <a:fld id="{58CC1F71-9909-4EE1-8C7F-982F2355BE75}" type="slidenum">
              <a:rPr lang="en-US"/>
              <a:pPr>
                <a:defRPr/>
              </a:pPr>
              <a:t>‹#›</a:t>
            </a:fld>
            <a:endParaRPr lang="en-US" dirty="0"/>
          </a:p>
        </p:txBody>
      </p:sp>
    </p:spTree>
    <p:extLst>
      <p:ext uri="{BB962C8B-B14F-4D97-AF65-F5344CB8AC3E}">
        <p14:creationId xmlns:p14="http://schemas.microsoft.com/office/powerpoint/2010/main" val="3836384652"/>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2180E963-4413-F54C-777D-AE357072DACF}"/>
              </a:ext>
            </a:extLst>
          </p:cNvPr>
          <p:cNvSpPr>
            <a:spLocks noGrp="1"/>
          </p:cNvSpPr>
          <p:nvPr>
            <p:ph type="dt" sz="half" idx="10"/>
          </p:nvPr>
        </p:nvSpPr>
        <p:spPr/>
        <p:txBody>
          <a:bodyPr/>
          <a:lstStyle>
            <a:lvl1pPr>
              <a:defRPr/>
            </a:lvl1pPr>
          </a:lstStyle>
          <a:p>
            <a:pPr>
              <a:defRPr/>
            </a:pPr>
            <a:fld id="{4CCE3B4C-06E3-46B3-96AA-21C262B5E8AB}" type="datetimeFigureOut">
              <a:rPr lang="en-US"/>
              <a:pPr>
                <a:defRPr/>
              </a:pPr>
              <a:t>10/17/2022</a:t>
            </a:fld>
            <a:endParaRPr lang="en-US" dirty="0"/>
          </a:p>
        </p:txBody>
      </p:sp>
      <p:sp>
        <p:nvSpPr>
          <p:cNvPr id="6" name="Footer Placeholder 4">
            <a:extLst>
              <a:ext uri="{FF2B5EF4-FFF2-40B4-BE49-F238E27FC236}">
                <a16:creationId xmlns:a16="http://schemas.microsoft.com/office/drawing/2014/main" id="{2A8084B5-31B0-A8E4-7324-81DCFEE449D4}"/>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C799798A-7805-8D45-9E79-726ED85B0AAA}"/>
              </a:ext>
            </a:extLst>
          </p:cNvPr>
          <p:cNvSpPr>
            <a:spLocks noGrp="1"/>
          </p:cNvSpPr>
          <p:nvPr>
            <p:ph type="sldNum" sz="quarter" idx="12"/>
          </p:nvPr>
        </p:nvSpPr>
        <p:spPr/>
        <p:txBody>
          <a:bodyPr/>
          <a:lstStyle>
            <a:lvl1pPr>
              <a:defRPr/>
            </a:lvl1pPr>
          </a:lstStyle>
          <a:p>
            <a:pPr>
              <a:defRPr/>
            </a:pPr>
            <a:fld id="{F39FC14E-35BB-45E5-B260-C9478594CDC7}" type="slidenum">
              <a:rPr lang="en-US"/>
              <a:pPr>
                <a:defRPr/>
              </a:pPr>
              <a:t>‹#›</a:t>
            </a:fld>
            <a:endParaRPr lang="en-US" dirty="0"/>
          </a:p>
        </p:txBody>
      </p:sp>
    </p:spTree>
    <p:extLst>
      <p:ext uri="{BB962C8B-B14F-4D97-AF65-F5344CB8AC3E}">
        <p14:creationId xmlns:p14="http://schemas.microsoft.com/office/powerpoint/2010/main" val="1594050622"/>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965E2B66-6541-A455-C876-87CFBB9746E0}"/>
              </a:ext>
            </a:extLst>
          </p:cNvPr>
          <p:cNvSpPr>
            <a:spLocks noGrp="1"/>
          </p:cNvSpPr>
          <p:nvPr>
            <p:ph type="dt" sz="half" idx="10"/>
          </p:nvPr>
        </p:nvSpPr>
        <p:spPr/>
        <p:txBody>
          <a:bodyPr/>
          <a:lstStyle>
            <a:lvl1pPr>
              <a:defRPr/>
            </a:lvl1pPr>
          </a:lstStyle>
          <a:p>
            <a:pPr>
              <a:defRPr/>
            </a:pPr>
            <a:fld id="{57F67707-02E6-408F-8BF4-42515C7D5A30}" type="datetimeFigureOut">
              <a:rPr lang="en-US"/>
              <a:pPr>
                <a:defRPr/>
              </a:pPr>
              <a:t>10/17/2022</a:t>
            </a:fld>
            <a:endParaRPr lang="en-US" dirty="0"/>
          </a:p>
        </p:txBody>
      </p:sp>
      <p:sp>
        <p:nvSpPr>
          <p:cNvPr id="8" name="Footer Placeholder 4">
            <a:extLst>
              <a:ext uri="{FF2B5EF4-FFF2-40B4-BE49-F238E27FC236}">
                <a16:creationId xmlns:a16="http://schemas.microsoft.com/office/drawing/2014/main" id="{FA988B48-E989-9AA8-59B4-12BB54886F3F}"/>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80A2AFD2-3853-958B-16D8-8AD36F1B6A89}"/>
              </a:ext>
            </a:extLst>
          </p:cNvPr>
          <p:cNvSpPr>
            <a:spLocks noGrp="1"/>
          </p:cNvSpPr>
          <p:nvPr>
            <p:ph type="sldNum" sz="quarter" idx="12"/>
          </p:nvPr>
        </p:nvSpPr>
        <p:spPr/>
        <p:txBody>
          <a:bodyPr/>
          <a:lstStyle>
            <a:lvl1pPr>
              <a:defRPr/>
            </a:lvl1pPr>
          </a:lstStyle>
          <a:p>
            <a:pPr>
              <a:defRPr/>
            </a:pPr>
            <a:fld id="{140D3A48-F557-4CFF-9544-0EE8F5C42702}" type="slidenum">
              <a:rPr lang="en-US"/>
              <a:pPr>
                <a:defRPr/>
              </a:pPr>
              <a:t>‹#›</a:t>
            </a:fld>
            <a:endParaRPr lang="en-US" dirty="0"/>
          </a:p>
        </p:txBody>
      </p:sp>
    </p:spTree>
    <p:extLst>
      <p:ext uri="{BB962C8B-B14F-4D97-AF65-F5344CB8AC3E}">
        <p14:creationId xmlns:p14="http://schemas.microsoft.com/office/powerpoint/2010/main" val="3054936218"/>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E357C320-D2DD-7540-57C8-2DF65B240F25}"/>
              </a:ext>
            </a:extLst>
          </p:cNvPr>
          <p:cNvSpPr>
            <a:spLocks noGrp="1"/>
          </p:cNvSpPr>
          <p:nvPr>
            <p:ph type="dt" sz="half" idx="10"/>
          </p:nvPr>
        </p:nvSpPr>
        <p:spPr/>
        <p:txBody>
          <a:bodyPr/>
          <a:lstStyle>
            <a:lvl1pPr>
              <a:defRPr/>
            </a:lvl1pPr>
          </a:lstStyle>
          <a:p>
            <a:pPr>
              <a:defRPr/>
            </a:pPr>
            <a:fld id="{65C18383-4634-403D-9A1A-E9B0EA2CB20F}" type="datetimeFigureOut">
              <a:rPr lang="en-US"/>
              <a:pPr>
                <a:defRPr/>
              </a:pPr>
              <a:t>10/17/2022</a:t>
            </a:fld>
            <a:endParaRPr lang="en-US" dirty="0"/>
          </a:p>
        </p:txBody>
      </p:sp>
      <p:sp>
        <p:nvSpPr>
          <p:cNvPr id="4" name="Footer Placeholder 4">
            <a:extLst>
              <a:ext uri="{FF2B5EF4-FFF2-40B4-BE49-F238E27FC236}">
                <a16:creationId xmlns:a16="http://schemas.microsoft.com/office/drawing/2014/main" id="{61022C58-55F5-84BC-62C3-70C532ACC341}"/>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593F89CB-59F6-8834-5CD1-16ADDC0CD844}"/>
              </a:ext>
            </a:extLst>
          </p:cNvPr>
          <p:cNvSpPr>
            <a:spLocks noGrp="1"/>
          </p:cNvSpPr>
          <p:nvPr>
            <p:ph type="sldNum" sz="quarter" idx="12"/>
          </p:nvPr>
        </p:nvSpPr>
        <p:spPr/>
        <p:txBody>
          <a:bodyPr/>
          <a:lstStyle>
            <a:lvl1pPr>
              <a:defRPr/>
            </a:lvl1pPr>
          </a:lstStyle>
          <a:p>
            <a:pPr>
              <a:defRPr/>
            </a:pPr>
            <a:fld id="{E80C81B0-E96C-4D60-8230-0ABC423FC2F6}" type="slidenum">
              <a:rPr lang="en-US"/>
              <a:pPr>
                <a:defRPr/>
              </a:pPr>
              <a:t>‹#›</a:t>
            </a:fld>
            <a:endParaRPr lang="en-US" dirty="0"/>
          </a:p>
        </p:txBody>
      </p:sp>
    </p:spTree>
    <p:extLst>
      <p:ext uri="{BB962C8B-B14F-4D97-AF65-F5344CB8AC3E}">
        <p14:creationId xmlns:p14="http://schemas.microsoft.com/office/powerpoint/2010/main" val="2349133891"/>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D07962E-AB23-066B-D098-96839725CCAB}"/>
              </a:ext>
            </a:extLst>
          </p:cNvPr>
          <p:cNvSpPr>
            <a:spLocks noGrp="1"/>
          </p:cNvSpPr>
          <p:nvPr>
            <p:ph type="dt" sz="half" idx="10"/>
          </p:nvPr>
        </p:nvSpPr>
        <p:spPr/>
        <p:txBody>
          <a:bodyPr/>
          <a:lstStyle>
            <a:lvl1pPr>
              <a:defRPr/>
            </a:lvl1pPr>
          </a:lstStyle>
          <a:p>
            <a:pPr>
              <a:defRPr/>
            </a:pPr>
            <a:fld id="{A8D233AC-CDFE-4E6B-8086-41870C557485}" type="datetimeFigureOut">
              <a:rPr lang="en-US"/>
              <a:pPr>
                <a:defRPr/>
              </a:pPr>
              <a:t>10/17/2022</a:t>
            </a:fld>
            <a:endParaRPr lang="en-US" dirty="0"/>
          </a:p>
        </p:txBody>
      </p:sp>
      <p:sp>
        <p:nvSpPr>
          <p:cNvPr id="3" name="Footer Placeholder 4">
            <a:extLst>
              <a:ext uri="{FF2B5EF4-FFF2-40B4-BE49-F238E27FC236}">
                <a16:creationId xmlns:a16="http://schemas.microsoft.com/office/drawing/2014/main" id="{C8A2A5D8-2ED4-D561-354B-7CD73880D187}"/>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6FF6E195-2C3A-03D9-51D8-231FF22ED097}"/>
              </a:ext>
            </a:extLst>
          </p:cNvPr>
          <p:cNvSpPr>
            <a:spLocks noGrp="1"/>
          </p:cNvSpPr>
          <p:nvPr>
            <p:ph type="sldNum" sz="quarter" idx="12"/>
          </p:nvPr>
        </p:nvSpPr>
        <p:spPr/>
        <p:txBody>
          <a:bodyPr/>
          <a:lstStyle>
            <a:lvl1pPr>
              <a:defRPr/>
            </a:lvl1pPr>
          </a:lstStyle>
          <a:p>
            <a:pPr>
              <a:defRPr/>
            </a:pPr>
            <a:fld id="{18D85610-333E-4417-9A63-47E96CC8B498}" type="slidenum">
              <a:rPr lang="en-US"/>
              <a:pPr>
                <a:defRPr/>
              </a:pPr>
              <a:t>‹#›</a:t>
            </a:fld>
            <a:endParaRPr lang="en-US" dirty="0"/>
          </a:p>
        </p:txBody>
      </p:sp>
    </p:spTree>
    <p:extLst>
      <p:ext uri="{BB962C8B-B14F-4D97-AF65-F5344CB8AC3E}">
        <p14:creationId xmlns:p14="http://schemas.microsoft.com/office/powerpoint/2010/main" val="696272761"/>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24F4153B-0F63-57D7-36F3-B81D045A7C29}"/>
              </a:ext>
            </a:extLst>
          </p:cNvPr>
          <p:cNvSpPr>
            <a:spLocks noGrp="1"/>
          </p:cNvSpPr>
          <p:nvPr>
            <p:ph type="dt" sz="half" idx="10"/>
          </p:nvPr>
        </p:nvSpPr>
        <p:spPr/>
        <p:txBody>
          <a:bodyPr/>
          <a:lstStyle>
            <a:lvl1pPr>
              <a:defRPr/>
            </a:lvl1pPr>
          </a:lstStyle>
          <a:p>
            <a:pPr>
              <a:defRPr/>
            </a:pPr>
            <a:fld id="{9CAECC7C-A371-4AB0-A503-D90D324E8F94}" type="datetimeFigureOut">
              <a:rPr lang="en-US"/>
              <a:pPr>
                <a:defRPr/>
              </a:pPr>
              <a:t>10/17/2022</a:t>
            </a:fld>
            <a:endParaRPr lang="en-US" dirty="0"/>
          </a:p>
        </p:txBody>
      </p:sp>
      <p:sp>
        <p:nvSpPr>
          <p:cNvPr id="6" name="Footer Placeholder 4">
            <a:extLst>
              <a:ext uri="{FF2B5EF4-FFF2-40B4-BE49-F238E27FC236}">
                <a16:creationId xmlns:a16="http://schemas.microsoft.com/office/drawing/2014/main" id="{59E42712-1090-4BF5-AAE9-1AAA5B3BA917}"/>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78B6D584-40FC-B0A5-5EA3-09081210FA3B}"/>
              </a:ext>
            </a:extLst>
          </p:cNvPr>
          <p:cNvSpPr>
            <a:spLocks noGrp="1"/>
          </p:cNvSpPr>
          <p:nvPr>
            <p:ph type="sldNum" sz="quarter" idx="12"/>
          </p:nvPr>
        </p:nvSpPr>
        <p:spPr/>
        <p:txBody>
          <a:bodyPr/>
          <a:lstStyle>
            <a:lvl1pPr>
              <a:defRPr/>
            </a:lvl1pPr>
          </a:lstStyle>
          <a:p>
            <a:pPr>
              <a:defRPr/>
            </a:pPr>
            <a:fld id="{A0032578-BDA3-4DCA-8A6B-02384F774BD9}" type="slidenum">
              <a:rPr lang="en-US"/>
              <a:pPr>
                <a:defRPr/>
              </a:pPr>
              <a:t>‹#›</a:t>
            </a:fld>
            <a:endParaRPr lang="en-US" dirty="0"/>
          </a:p>
        </p:txBody>
      </p:sp>
    </p:spTree>
    <p:extLst>
      <p:ext uri="{BB962C8B-B14F-4D97-AF65-F5344CB8AC3E}">
        <p14:creationId xmlns:p14="http://schemas.microsoft.com/office/powerpoint/2010/main" val="1897067249"/>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EF435473-B196-2033-60D9-3A1B5006C236}"/>
              </a:ext>
            </a:extLst>
          </p:cNvPr>
          <p:cNvSpPr>
            <a:spLocks noGrp="1"/>
          </p:cNvSpPr>
          <p:nvPr>
            <p:ph type="dt" sz="half" idx="10"/>
          </p:nvPr>
        </p:nvSpPr>
        <p:spPr/>
        <p:txBody>
          <a:bodyPr/>
          <a:lstStyle>
            <a:lvl1pPr>
              <a:defRPr/>
            </a:lvl1pPr>
          </a:lstStyle>
          <a:p>
            <a:pPr>
              <a:defRPr/>
            </a:pPr>
            <a:fld id="{2DC2082E-7AA6-44AC-8F91-ABEDA7A71F34}" type="datetimeFigureOut">
              <a:rPr lang="en-US"/>
              <a:pPr>
                <a:defRPr/>
              </a:pPr>
              <a:t>10/17/2022</a:t>
            </a:fld>
            <a:endParaRPr lang="en-US" dirty="0"/>
          </a:p>
        </p:txBody>
      </p:sp>
      <p:sp>
        <p:nvSpPr>
          <p:cNvPr id="6" name="Footer Placeholder 4">
            <a:extLst>
              <a:ext uri="{FF2B5EF4-FFF2-40B4-BE49-F238E27FC236}">
                <a16:creationId xmlns:a16="http://schemas.microsoft.com/office/drawing/2014/main" id="{67D27C95-F94B-F335-F686-94B0618994E2}"/>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2C2D5C40-3E7C-EE9E-84E9-572E91ABB338}"/>
              </a:ext>
            </a:extLst>
          </p:cNvPr>
          <p:cNvSpPr>
            <a:spLocks noGrp="1"/>
          </p:cNvSpPr>
          <p:nvPr>
            <p:ph type="sldNum" sz="quarter" idx="12"/>
          </p:nvPr>
        </p:nvSpPr>
        <p:spPr/>
        <p:txBody>
          <a:bodyPr/>
          <a:lstStyle>
            <a:lvl1pPr>
              <a:defRPr/>
            </a:lvl1pPr>
          </a:lstStyle>
          <a:p>
            <a:pPr>
              <a:defRPr/>
            </a:pPr>
            <a:fld id="{56E69791-2F38-452C-B3A1-131DC979F09F}" type="slidenum">
              <a:rPr lang="en-US"/>
              <a:pPr>
                <a:defRPr/>
              </a:pPr>
              <a:t>‹#›</a:t>
            </a:fld>
            <a:endParaRPr lang="en-US" dirty="0"/>
          </a:p>
        </p:txBody>
      </p:sp>
    </p:spTree>
    <p:extLst>
      <p:ext uri="{BB962C8B-B14F-4D97-AF65-F5344CB8AC3E}">
        <p14:creationId xmlns:p14="http://schemas.microsoft.com/office/powerpoint/2010/main" val="773356525"/>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EF4AEC7-EE65-461A-9D10-099BFA6E214E}"/>
              </a:ext>
            </a:extLst>
          </p:cNvPr>
          <p:cNvSpPr>
            <a:spLocks noGrp="1"/>
          </p:cNvSpPr>
          <p:nvPr>
            <p:ph type="dt" sz="half" idx="10"/>
          </p:nvPr>
        </p:nvSpPr>
        <p:spPr/>
        <p:txBody>
          <a:bodyPr/>
          <a:lstStyle>
            <a:lvl1pPr>
              <a:defRPr/>
            </a:lvl1pPr>
          </a:lstStyle>
          <a:p>
            <a:pPr>
              <a:defRPr/>
            </a:pPr>
            <a:fld id="{C22EA916-D258-4C70-BC44-8088B7B52157}"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F517990D-C67A-80C2-658F-FC26439B9E77}"/>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27BC98CD-8F39-EBD5-7527-ED5D8A7A57D7}"/>
              </a:ext>
            </a:extLst>
          </p:cNvPr>
          <p:cNvSpPr>
            <a:spLocks noGrp="1"/>
          </p:cNvSpPr>
          <p:nvPr>
            <p:ph type="sldNum" sz="quarter" idx="12"/>
          </p:nvPr>
        </p:nvSpPr>
        <p:spPr/>
        <p:txBody>
          <a:bodyPr/>
          <a:lstStyle>
            <a:lvl1pPr>
              <a:defRPr/>
            </a:lvl1pPr>
          </a:lstStyle>
          <a:p>
            <a:pPr>
              <a:defRPr/>
            </a:pPr>
            <a:fld id="{463CD3AF-5C32-43DC-BCB8-C7E6D2E22822}" type="slidenum">
              <a:rPr lang="en-US"/>
              <a:pPr>
                <a:defRPr/>
              </a:pPr>
              <a:t>‹#›</a:t>
            </a:fld>
            <a:endParaRPr lang="en-US" dirty="0"/>
          </a:p>
        </p:txBody>
      </p:sp>
    </p:spTree>
    <p:extLst>
      <p:ext uri="{BB962C8B-B14F-4D97-AF65-F5344CB8AC3E}">
        <p14:creationId xmlns:p14="http://schemas.microsoft.com/office/powerpoint/2010/main" val="3292186333"/>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2EABF9-5D66-04E0-2567-D17384E92BB2}"/>
              </a:ext>
            </a:extLst>
          </p:cNvPr>
          <p:cNvSpPr>
            <a:spLocks noGrp="1"/>
          </p:cNvSpPr>
          <p:nvPr>
            <p:ph type="dt" sz="half" idx="10"/>
          </p:nvPr>
        </p:nvSpPr>
        <p:spPr/>
        <p:txBody>
          <a:bodyPr/>
          <a:lstStyle>
            <a:lvl1pPr>
              <a:defRPr/>
            </a:lvl1pPr>
          </a:lstStyle>
          <a:p>
            <a:pPr>
              <a:defRPr/>
            </a:pPr>
            <a:fld id="{6B736269-F204-42CC-8978-C189C9A5CDB1}"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DBF12E66-6813-7157-C491-E299EC546A86}"/>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E724D445-100A-5AA7-5C7B-1D3BD5BAA427}"/>
              </a:ext>
            </a:extLst>
          </p:cNvPr>
          <p:cNvSpPr>
            <a:spLocks noGrp="1"/>
          </p:cNvSpPr>
          <p:nvPr>
            <p:ph type="sldNum" sz="quarter" idx="12"/>
          </p:nvPr>
        </p:nvSpPr>
        <p:spPr/>
        <p:txBody>
          <a:bodyPr/>
          <a:lstStyle>
            <a:lvl1pPr>
              <a:defRPr/>
            </a:lvl1pPr>
          </a:lstStyle>
          <a:p>
            <a:pPr>
              <a:defRPr/>
            </a:pPr>
            <a:fld id="{6EF59052-EEEA-45D6-84AD-1AC9A5ED9BEC}" type="slidenum">
              <a:rPr lang="en-US"/>
              <a:pPr>
                <a:defRPr/>
              </a:pPr>
              <a:t>‹#›</a:t>
            </a:fld>
            <a:endParaRPr lang="en-US" dirty="0"/>
          </a:p>
        </p:txBody>
      </p:sp>
    </p:spTree>
    <p:extLst>
      <p:ext uri="{BB962C8B-B14F-4D97-AF65-F5344CB8AC3E}">
        <p14:creationId xmlns:p14="http://schemas.microsoft.com/office/powerpoint/2010/main" val="1149807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0.xml"/><Relationship Id="rId4"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11.xml"/><Relationship Id="rId4"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2.xml"/><Relationship Id="rId4" Type="http://schemas.openxmlformats.org/officeDocument/2006/relationships/image" Target="../media/image8.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5.xml"/><Relationship Id="rId1" Type="http://schemas.openxmlformats.org/officeDocument/2006/relationships/slideLayout" Target="../slideLayouts/slideLayout13.xml"/><Relationship Id="rId4" Type="http://schemas.openxmlformats.org/officeDocument/2006/relationships/image" Target="../media/image9.png"/></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5" Type="http://schemas.openxmlformats.org/officeDocument/2006/relationships/image" Target="../media/image10.png"/><Relationship Id="rId4" Type="http://schemas.openxmlformats.org/officeDocument/2006/relationships/image" Target="../media/image1.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7.xml"/><Relationship Id="rId1" Type="http://schemas.openxmlformats.org/officeDocument/2006/relationships/slideLayout" Target="../slideLayouts/slideLayout16.xml"/><Relationship Id="rId4" Type="http://schemas.openxmlformats.org/officeDocument/2006/relationships/image" Target="../media/image11.png"/></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8.xml"/><Relationship Id="rId1" Type="http://schemas.openxmlformats.org/officeDocument/2006/relationships/slideLayout" Target="../slideLayouts/slideLayout17.xml"/><Relationship Id="rId4" Type="http://schemas.openxmlformats.org/officeDocument/2006/relationships/image" Target="../media/image12.png"/></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9.xml"/><Relationship Id="rId1" Type="http://schemas.openxmlformats.org/officeDocument/2006/relationships/slideLayout" Target="../slideLayouts/slideLayout18.xml"/><Relationship Id="rId4" Type="http://schemas.openxmlformats.org/officeDocument/2006/relationships/image" Target="../media/image13.png"/></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image" Target="../media/image1.png"/><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theme" Target="../theme/theme1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image" Target="../media/image14.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7" Type="http://schemas.openxmlformats.org/officeDocument/2006/relationships/image" Target="../media/image15.png"/><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6.png"/><Relationship Id="rId5" Type="http://schemas.openxmlformats.org/officeDocument/2006/relationships/image" Target="../media/image1.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image" Target="../media/image17.png"/><Relationship Id="rId5" Type="http://schemas.openxmlformats.org/officeDocument/2006/relationships/image" Target="../media/image1.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image" Target="../media/image1.png"/><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14.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image" Target="../media/image18.png"/></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image" Target="../media/image1.png"/><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theme" Target="../theme/theme15.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 Id="rId14" Type="http://schemas.openxmlformats.org/officeDocument/2006/relationships/image" Target="../media/image19.png"/></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9.xml"/><Relationship Id="rId3" Type="http://schemas.openxmlformats.org/officeDocument/2006/relationships/slideLayout" Target="../slideLayouts/slideLayout64.xml"/><Relationship Id="rId7" Type="http://schemas.openxmlformats.org/officeDocument/2006/relationships/slideLayout" Target="../slideLayouts/slideLayout68.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5" Type="http://schemas.openxmlformats.org/officeDocument/2006/relationships/slideLayout" Target="../slideLayouts/slideLayout66.xml"/><Relationship Id="rId10" Type="http://schemas.openxmlformats.org/officeDocument/2006/relationships/image" Target="../media/image1.png"/><Relationship Id="rId4" Type="http://schemas.openxmlformats.org/officeDocument/2006/relationships/slideLayout" Target="../slideLayouts/slideLayout65.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77.xml"/><Relationship Id="rId13" Type="http://schemas.openxmlformats.org/officeDocument/2006/relationships/theme" Target="../theme/theme17.xml"/><Relationship Id="rId3" Type="http://schemas.openxmlformats.org/officeDocument/2006/relationships/slideLayout" Target="../slideLayouts/slideLayout72.xml"/><Relationship Id="rId7" Type="http://schemas.openxmlformats.org/officeDocument/2006/relationships/slideLayout" Target="../slideLayouts/slideLayout76.xml"/><Relationship Id="rId12" Type="http://schemas.openxmlformats.org/officeDocument/2006/relationships/slideLayout" Target="../slideLayouts/slideLayout81.xml"/><Relationship Id="rId2" Type="http://schemas.openxmlformats.org/officeDocument/2006/relationships/slideLayout" Target="../slideLayouts/slideLayout71.xml"/><Relationship Id="rId1" Type="http://schemas.openxmlformats.org/officeDocument/2006/relationships/slideLayout" Target="../slideLayouts/slideLayout70.xml"/><Relationship Id="rId6" Type="http://schemas.openxmlformats.org/officeDocument/2006/relationships/slideLayout" Target="../slideLayouts/slideLayout75.xml"/><Relationship Id="rId11" Type="http://schemas.openxmlformats.org/officeDocument/2006/relationships/slideLayout" Target="../slideLayouts/slideLayout80.xml"/><Relationship Id="rId5" Type="http://schemas.openxmlformats.org/officeDocument/2006/relationships/slideLayout" Target="../slideLayouts/slideLayout74.xml"/><Relationship Id="rId10" Type="http://schemas.openxmlformats.org/officeDocument/2006/relationships/slideLayout" Target="../slideLayouts/slideLayout79.xml"/><Relationship Id="rId4" Type="http://schemas.openxmlformats.org/officeDocument/2006/relationships/slideLayout" Target="../slideLayouts/slideLayout73.xml"/><Relationship Id="rId9" Type="http://schemas.openxmlformats.org/officeDocument/2006/relationships/slideLayout" Target="../slideLayouts/slideLayout78.xml"/><Relationship Id="rId14" Type="http://schemas.openxmlformats.org/officeDocument/2006/relationships/image" Target="../media/image1.png"/></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89.xml"/><Relationship Id="rId13" Type="http://schemas.openxmlformats.org/officeDocument/2006/relationships/image" Target="../media/image1.png"/><Relationship Id="rId3" Type="http://schemas.openxmlformats.org/officeDocument/2006/relationships/slideLayout" Target="../slideLayouts/slideLayout84.xml"/><Relationship Id="rId7" Type="http://schemas.openxmlformats.org/officeDocument/2006/relationships/slideLayout" Target="../slideLayouts/slideLayout88.xml"/><Relationship Id="rId12" Type="http://schemas.openxmlformats.org/officeDocument/2006/relationships/theme" Target="../theme/theme18.xml"/><Relationship Id="rId2" Type="http://schemas.openxmlformats.org/officeDocument/2006/relationships/slideLayout" Target="../slideLayouts/slideLayout83.xml"/><Relationship Id="rId1" Type="http://schemas.openxmlformats.org/officeDocument/2006/relationships/slideLayout" Target="../slideLayouts/slideLayout82.xml"/><Relationship Id="rId6" Type="http://schemas.openxmlformats.org/officeDocument/2006/relationships/slideLayout" Target="../slideLayouts/slideLayout87.xml"/><Relationship Id="rId11" Type="http://schemas.openxmlformats.org/officeDocument/2006/relationships/slideLayout" Target="../slideLayouts/slideLayout92.xml"/><Relationship Id="rId5" Type="http://schemas.openxmlformats.org/officeDocument/2006/relationships/slideLayout" Target="../slideLayouts/slideLayout86.xml"/><Relationship Id="rId10" Type="http://schemas.openxmlformats.org/officeDocument/2006/relationships/slideLayout" Target="../slideLayouts/slideLayout91.xml"/><Relationship Id="rId4" Type="http://schemas.openxmlformats.org/officeDocument/2006/relationships/slideLayout" Target="../slideLayouts/slideLayout85.xml"/><Relationship Id="rId9" Type="http://schemas.openxmlformats.org/officeDocument/2006/relationships/slideLayout" Target="../slideLayouts/slideLayout90.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100.xml"/><Relationship Id="rId13" Type="http://schemas.openxmlformats.org/officeDocument/2006/relationships/image" Target="../media/image1.png"/><Relationship Id="rId3" Type="http://schemas.openxmlformats.org/officeDocument/2006/relationships/slideLayout" Target="../slideLayouts/slideLayout95.xml"/><Relationship Id="rId7" Type="http://schemas.openxmlformats.org/officeDocument/2006/relationships/slideLayout" Target="../slideLayouts/slideLayout99.xml"/><Relationship Id="rId12" Type="http://schemas.openxmlformats.org/officeDocument/2006/relationships/theme" Target="../theme/theme19.xml"/><Relationship Id="rId2" Type="http://schemas.openxmlformats.org/officeDocument/2006/relationships/slideLayout" Target="../slideLayouts/slideLayout94.xml"/><Relationship Id="rId1" Type="http://schemas.openxmlformats.org/officeDocument/2006/relationships/slideLayout" Target="../slideLayouts/slideLayout93.xml"/><Relationship Id="rId6" Type="http://schemas.openxmlformats.org/officeDocument/2006/relationships/slideLayout" Target="../slideLayouts/slideLayout98.xml"/><Relationship Id="rId11" Type="http://schemas.openxmlformats.org/officeDocument/2006/relationships/slideLayout" Target="../slideLayouts/slideLayout103.xml"/><Relationship Id="rId5" Type="http://schemas.openxmlformats.org/officeDocument/2006/relationships/slideLayout" Target="../slideLayouts/slideLayout97.xml"/><Relationship Id="rId10" Type="http://schemas.openxmlformats.org/officeDocument/2006/relationships/slideLayout" Target="../slideLayouts/slideLayout102.xml"/><Relationship Id="rId4" Type="http://schemas.openxmlformats.org/officeDocument/2006/relationships/slideLayout" Target="../slideLayouts/slideLayout96.xml"/><Relationship Id="rId9" Type="http://schemas.openxmlformats.org/officeDocument/2006/relationships/slideLayout" Target="../slideLayouts/slideLayout10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1"/>
          <a:srcRect/>
          <a:stretch>
            <a:fillRect/>
          </a:stretch>
        </a:blipFill>
        <a:effectLst/>
      </p:bgPr>
    </p:bg>
    <p:spTree>
      <p:nvGrpSpPr>
        <p:cNvPr id="1" name=""/>
        <p:cNvGrpSpPr/>
        <p:nvPr/>
      </p:nvGrpSpPr>
      <p:grpSpPr>
        <a:xfrm>
          <a:off x="0" y="0"/>
          <a:ext cx="0" cy="0"/>
          <a:chOff x="0" y="0"/>
          <a:chExt cx="0" cy="0"/>
        </a:xfrm>
      </p:grpSpPr>
      <p:pic>
        <p:nvPicPr>
          <p:cNvPr id="1026" name="Picture 7" descr="Logo&#10;&#10;Description automatically generated">
            <a:extLst>
              <a:ext uri="{FF2B5EF4-FFF2-40B4-BE49-F238E27FC236}">
                <a16:creationId xmlns:a16="http://schemas.microsoft.com/office/drawing/2014/main" id="{0DB112AC-C78E-B8BC-521C-D307F3ED7838}"/>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239" r:id="rId1"/>
    <p:sldLayoutId id="2147485274" r:id="rId2"/>
    <p:sldLayoutId id="2147485275" r:id="rId3"/>
    <p:sldLayoutId id="2147485276" r:id="rId4"/>
    <p:sldLayoutId id="2147485277" r:id="rId5"/>
    <p:sldLayoutId id="2147485278" r:id="rId6"/>
    <p:sldLayoutId id="2147485279" r:id="rId7"/>
    <p:sldLayoutId id="2147485280" r:id="rId8"/>
    <p:sldLayoutId id="2147485281" r:id="rId9"/>
  </p:sldLayoutIdLst>
  <p:hf sldNum="0" hdr="0" dt="0"/>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2050" name="Picture 7" descr="A picture containing text, sky, outdoor, sign&#10;&#10;Description automatically generated">
            <a:extLst>
              <a:ext uri="{FF2B5EF4-FFF2-40B4-BE49-F238E27FC236}">
                <a16:creationId xmlns:a16="http://schemas.microsoft.com/office/drawing/2014/main" id="{F1E667F8-E05C-F7FF-F162-0C8F2367DF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240"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3074" name="Picture 7" descr="A picture containing text, outdoor, sky, grass&#10;&#10;Description automatically generated">
            <a:extLst>
              <a:ext uri="{FF2B5EF4-FFF2-40B4-BE49-F238E27FC236}">
                <a16:creationId xmlns:a16="http://schemas.microsoft.com/office/drawing/2014/main" id="{F746EA64-0666-3C21-4FE4-11CB790DDD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241"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4098" name="Picture 7" descr="Graphical user interface, application, website&#10;&#10;Description automatically generated">
            <a:extLst>
              <a:ext uri="{FF2B5EF4-FFF2-40B4-BE49-F238E27FC236}">
                <a16:creationId xmlns:a16="http://schemas.microsoft.com/office/drawing/2014/main" id="{EB185CB9-812F-FEE6-B37D-625DA532D9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282"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5122" name="Picture 7" descr="Graphical user interface, application&#10;&#10;Description automatically generated">
            <a:extLst>
              <a:ext uri="{FF2B5EF4-FFF2-40B4-BE49-F238E27FC236}">
                <a16:creationId xmlns:a16="http://schemas.microsoft.com/office/drawing/2014/main" id="{79FC16D1-2D39-333E-0E9A-9ECBADB5F1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242"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4"/>
          <a:srcRect/>
          <a:stretch>
            <a:fillRect/>
          </a:stretch>
        </a:blipFill>
        <a:effectLst/>
      </p:bgPr>
    </p:bg>
    <p:spTree>
      <p:nvGrpSpPr>
        <p:cNvPr id="1" name=""/>
        <p:cNvGrpSpPr/>
        <p:nvPr/>
      </p:nvGrpSpPr>
      <p:grpSpPr>
        <a:xfrm>
          <a:off x="0" y="0"/>
          <a:ext cx="0" cy="0"/>
          <a:chOff x="0" y="0"/>
          <a:chExt cx="0" cy="0"/>
        </a:xfrm>
      </p:grpSpPr>
      <p:pic>
        <p:nvPicPr>
          <p:cNvPr id="6146" name="Picture 7" descr="A picture containing graphical user interface&#10;&#10;Description automatically generated">
            <a:extLst>
              <a:ext uri="{FF2B5EF4-FFF2-40B4-BE49-F238E27FC236}">
                <a16:creationId xmlns:a16="http://schemas.microsoft.com/office/drawing/2014/main" id="{8E4C74D8-2760-9269-355B-6628778CECD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243" r:id="rId1"/>
    <p:sldLayoutId id="2147485244" r:id="rId2"/>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7170" name="Picture 7" descr="Graphical user interface, website&#10;&#10;Description automatically generated">
            <a:extLst>
              <a:ext uri="{FF2B5EF4-FFF2-40B4-BE49-F238E27FC236}">
                <a16:creationId xmlns:a16="http://schemas.microsoft.com/office/drawing/2014/main" id="{E0D3B0D5-CFA1-CC44-A7F5-F837770AD8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245"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8194" name="Picture 7" descr="Graphical user interface, application&#10;&#10;Description automatically generated">
            <a:extLst>
              <a:ext uri="{FF2B5EF4-FFF2-40B4-BE49-F238E27FC236}">
                <a16:creationId xmlns:a16="http://schemas.microsoft.com/office/drawing/2014/main" id="{0DBF2D31-1A8B-D8C0-A1F1-EDFDF51935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283"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9218" name="Picture 7" descr="Graphical user interface, application&#10;&#10;Description automatically generated">
            <a:extLst>
              <a:ext uri="{FF2B5EF4-FFF2-40B4-BE49-F238E27FC236}">
                <a16:creationId xmlns:a16="http://schemas.microsoft.com/office/drawing/2014/main" id="{45BDDF05-232A-850A-5CB2-A1C12D8655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284"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pic>
        <p:nvPicPr>
          <p:cNvPr id="10242" name="Picture 9" descr="Graphical user interface, text&#10;&#10;Description automatically generated">
            <a:extLst>
              <a:ext uri="{FF2B5EF4-FFF2-40B4-BE49-F238E27FC236}">
                <a16:creationId xmlns:a16="http://schemas.microsoft.com/office/drawing/2014/main" id="{2B7069F0-27B7-DA85-E672-ED0A83BF447A}"/>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285" r:id="rId1"/>
    <p:sldLayoutId id="2147485286" r:id="rId2"/>
    <p:sldLayoutId id="2147485287" r:id="rId3"/>
    <p:sldLayoutId id="2147485288" r:id="rId4"/>
    <p:sldLayoutId id="2147485289" r:id="rId5"/>
    <p:sldLayoutId id="2147485290" r:id="rId6"/>
    <p:sldLayoutId id="2147485291" r:id="rId7"/>
    <p:sldLayoutId id="2147485292" r:id="rId8"/>
    <p:sldLayoutId id="2147485293" r:id="rId9"/>
    <p:sldLayoutId id="2147485294" r:id="rId10"/>
    <p:sldLayoutId id="2147485295" r:id="rId1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6"/>
          <a:srcRect/>
          <a:stretch>
            <a:fillRect/>
          </a:stretch>
        </a:blipFill>
        <a:effectLst/>
      </p:bgPr>
    </p:bg>
    <p:spTree>
      <p:nvGrpSpPr>
        <p:cNvPr id="1" name=""/>
        <p:cNvGrpSpPr/>
        <p:nvPr/>
      </p:nvGrpSpPr>
      <p:grpSpPr>
        <a:xfrm>
          <a:off x="0" y="0"/>
          <a:ext cx="0" cy="0"/>
          <a:chOff x="0" y="0"/>
          <a:chExt cx="0" cy="0"/>
        </a:xfrm>
      </p:grpSpPr>
      <p:pic>
        <p:nvPicPr>
          <p:cNvPr id="11266" name="Picture 7" descr="Graphical user interface, application&#10;&#10;Description automatically generated">
            <a:extLst>
              <a:ext uri="{FF2B5EF4-FFF2-40B4-BE49-F238E27FC236}">
                <a16:creationId xmlns:a16="http://schemas.microsoft.com/office/drawing/2014/main" id="{103A5D15-BD18-6FF8-4EC1-D3ACDEB7F36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246" r:id="rId1"/>
    <p:sldLayoutId id="2147485247" r:id="rId2"/>
    <p:sldLayoutId id="2147485248" r:id="rId3"/>
    <p:sldLayoutId id="2147485249" r:id="rId4"/>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5"/>
          <a:srcRect/>
          <a:stretch>
            <a:fillRect/>
          </a:stretch>
        </a:blipFill>
        <a:effectLst/>
      </p:bgPr>
    </p:bg>
    <p:spTree>
      <p:nvGrpSpPr>
        <p:cNvPr id="1" name=""/>
        <p:cNvGrpSpPr/>
        <p:nvPr/>
      </p:nvGrpSpPr>
      <p:grpSpPr>
        <a:xfrm>
          <a:off x="0" y="0"/>
          <a:ext cx="0" cy="0"/>
          <a:chOff x="0" y="0"/>
          <a:chExt cx="0" cy="0"/>
        </a:xfrm>
      </p:grpSpPr>
      <p:pic>
        <p:nvPicPr>
          <p:cNvPr id="12290" name="Picture 7" descr="Graphical user interface, application&#10;&#10;Description automatically generated">
            <a:extLst>
              <a:ext uri="{FF2B5EF4-FFF2-40B4-BE49-F238E27FC236}">
                <a16:creationId xmlns:a16="http://schemas.microsoft.com/office/drawing/2014/main" id="{48015508-2728-BCA5-75A4-1F920475258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250" r:id="rId1"/>
    <p:sldLayoutId id="2147485251" r:id="rId2"/>
    <p:sldLayoutId id="2147485252" r:id="rId3"/>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5"/>
          <a:srcRect/>
          <a:stretch>
            <a:fillRect/>
          </a:stretch>
        </a:blipFill>
        <a:effectLst/>
      </p:bgPr>
    </p:bg>
    <p:spTree>
      <p:nvGrpSpPr>
        <p:cNvPr id="1" name=""/>
        <p:cNvGrpSpPr/>
        <p:nvPr/>
      </p:nvGrpSpPr>
      <p:grpSpPr>
        <a:xfrm>
          <a:off x="0" y="0"/>
          <a:ext cx="0" cy="0"/>
          <a:chOff x="0" y="0"/>
          <a:chExt cx="0" cy="0"/>
        </a:xfrm>
      </p:grpSpPr>
      <p:pic>
        <p:nvPicPr>
          <p:cNvPr id="13314" name="Picture 6" descr="Graphical user interface, text, application&#10;&#10;Description automatically generated">
            <a:extLst>
              <a:ext uri="{FF2B5EF4-FFF2-40B4-BE49-F238E27FC236}">
                <a16:creationId xmlns:a16="http://schemas.microsoft.com/office/drawing/2014/main" id="{E3C97C00-B656-5309-0E36-F05C84CE735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253" r:id="rId1"/>
    <p:sldLayoutId id="2147485254" r:id="rId2"/>
    <p:sldLayoutId id="2147485255" r:id="rId3"/>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pic>
        <p:nvPicPr>
          <p:cNvPr id="14338" name="Picture 7" descr="Text&#10;&#10;Description automatically generated with low confidence">
            <a:extLst>
              <a:ext uri="{FF2B5EF4-FFF2-40B4-BE49-F238E27FC236}">
                <a16:creationId xmlns:a16="http://schemas.microsoft.com/office/drawing/2014/main" id="{7AD1FD8F-0B26-DBDB-7B62-90250CAFCEBA}"/>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296" r:id="rId1"/>
    <p:sldLayoutId id="2147485297" r:id="rId2"/>
    <p:sldLayoutId id="2147485298" r:id="rId3"/>
    <p:sldLayoutId id="2147485299" r:id="rId4"/>
    <p:sldLayoutId id="2147485300" r:id="rId5"/>
    <p:sldLayoutId id="2147485301" r:id="rId6"/>
    <p:sldLayoutId id="2147485302" r:id="rId7"/>
    <p:sldLayoutId id="2147485303" r:id="rId8"/>
    <p:sldLayoutId id="2147485304" r:id="rId9"/>
    <p:sldLayoutId id="2147485305" r:id="rId10"/>
    <p:sldLayoutId id="2147485306" r:id="rId1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pic>
        <p:nvPicPr>
          <p:cNvPr id="15362" name="Picture 7" descr="Calendar&#10;&#10;Description automatically generated with low confidence">
            <a:extLst>
              <a:ext uri="{FF2B5EF4-FFF2-40B4-BE49-F238E27FC236}">
                <a16:creationId xmlns:a16="http://schemas.microsoft.com/office/drawing/2014/main" id="{9B8BC9CC-08B8-1D79-2620-742C032D2100}"/>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307" r:id="rId1"/>
    <p:sldLayoutId id="2147485308" r:id="rId2"/>
    <p:sldLayoutId id="2147485309" r:id="rId3"/>
    <p:sldLayoutId id="2147485310" r:id="rId4"/>
    <p:sldLayoutId id="2147485311" r:id="rId5"/>
    <p:sldLayoutId id="2147485312" r:id="rId6"/>
    <p:sldLayoutId id="2147485313" r:id="rId7"/>
    <p:sldLayoutId id="2147485314" r:id="rId8"/>
    <p:sldLayoutId id="2147485315" r:id="rId9"/>
    <p:sldLayoutId id="2147485316" r:id="rId10"/>
    <p:sldLayoutId id="2147485317" r:id="rId1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0"/>
          <a:srcRect/>
          <a:stretch>
            <a:fillRect/>
          </a:stretch>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5318" r:id="rId1"/>
    <p:sldLayoutId id="2147485319" r:id="rId2"/>
    <p:sldLayoutId id="2147485320" r:id="rId3"/>
    <p:sldLayoutId id="2147485321" r:id="rId4"/>
    <p:sldLayoutId id="2147485322" r:id="rId5"/>
    <p:sldLayoutId id="2147485323" r:id="rId6"/>
    <p:sldLayoutId id="2147485324" r:id="rId7"/>
    <p:sldLayoutId id="2147485325" r:id="rId8"/>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6386" name="Title Placeholder 1">
            <a:extLst>
              <a:ext uri="{FF2B5EF4-FFF2-40B4-BE49-F238E27FC236}">
                <a16:creationId xmlns:a16="http://schemas.microsoft.com/office/drawing/2014/main" id="{CCF36C41-7CF1-E57D-3785-CA86B1697511}"/>
              </a:ext>
            </a:extLst>
          </p:cNvPr>
          <p:cNvSpPr>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6387" name="Text Placeholder 2">
            <a:extLst>
              <a:ext uri="{FF2B5EF4-FFF2-40B4-BE49-F238E27FC236}">
                <a16:creationId xmlns:a16="http://schemas.microsoft.com/office/drawing/2014/main" id="{E1FC43FA-0EA7-126D-D30F-56B575BFAEC8}"/>
              </a:ext>
            </a:extLst>
          </p:cNvPr>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40C1CEF5-4455-0792-E584-78EDAF55DE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mtClean="0">
                <a:solidFill>
                  <a:schemeClr val="tx1">
                    <a:tint val="75000"/>
                  </a:schemeClr>
                </a:solidFill>
                <a:latin typeface="Raleway" pitchFamily="2" charset="0"/>
              </a:defRPr>
            </a:lvl1pPr>
          </a:lstStyle>
          <a:p>
            <a:pPr>
              <a:defRPr/>
            </a:pPr>
            <a:fld id="{B791DA68-63E9-4513-8ADB-867A5ACED57E}"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D77AFD6A-D643-6A33-6F00-94417B4176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dirty="0">
                <a:solidFill>
                  <a:schemeClr val="tx1">
                    <a:tint val="75000"/>
                  </a:schemeClr>
                </a:solidFill>
                <a:latin typeface="Raleway" pitchFamily="2" charset="0"/>
              </a:defRPr>
            </a:lvl1pPr>
          </a:lstStyle>
          <a:p>
            <a:pPr>
              <a:defRPr/>
            </a:pPr>
            <a:endParaRPr lang="en-US"/>
          </a:p>
        </p:txBody>
      </p:sp>
      <p:sp>
        <p:nvSpPr>
          <p:cNvPr id="6" name="Slide Number Placeholder 5">
            <a:extLst>
              <a:ext uri="{FF2B5EF4-FFF2-40B4-BE49-F238E27FC236}">
                <a16:creationId xmlns:a16="http://schemas.microsoft.com/office/drawing/2014/main" id="{44C99C9C-26B9-7D45-07DE-5224B7A95E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mtClean="0">
                <a:solidFill>
                  <a:schemeClr val="tx1">
                    <a:tint val="75000"/>
                  </a:schemeClr>
                </a:solidFill>
                <a:latin typeface="Raleway" pitchFamily="2" charset="0"/>
              </a:defRPr>
            </a:lvl1pPr>
          </a:lstStyle>
          <a:p>
            <a:pPr>
              <a:defRPr/>
            </a:pPr>
            <a:fld id="{06282B57-E05C-4D9D-9357-CBF02217BF2F}" type="slidenum">
              <a:rPr lang="en-US"/>
              <a:pPr>
                <a:defRPr/>
              </a:pPr>
              <a:t>‹#›</a:t>
            </a:fld>
            <a:endParaRPr lang="en-US" dirty="0"/>
          </a:p>
        </p:txBody>
      </p:sp>
    </p:spTree>
  </p:cSld>
  <p:clrMap bg1="lt1" tx1="dk1" bg2="lt2" tx2="dk2" accent1="accent1" accent2="accent2" accent3="accent3" accent4="accent4" accent5="accent5" accent6="accent6" hlink="hlink" folHlink="folHlink"/>
  <p:sldLayoutIdLst>
    <p:sldLayoutId id="2147485256" r:id="rId1"/>
    <p:sldLayoutId id="2147485326" r:id="rId2"/>
    <p:sldLayoutId id="2147485257" r:id="rId3"/>
    <p:sldLayoutId id="2147485327" r:id="rId4"/>
    <p:sldLayoutId id="2147485258" r:id="rId5"/>
    <p:sldLayoutId id="2147485328" r:id="rId6"/>
    <p:sldLayoutId id="2147485329" r:id="rId7"/>
    <p:sldLayoutId id="2147485259" r:id="rId8"/>
    <p:sldLayoutId id="2147485260" r:id="rId9"/>
    <p:sldLayoutId id="2147485261" r:id="rId10"/>
    <p:sldLayoutId id="2147485262" r:id="rId11"/>
    <p:sldLayoutId id="2147485330" r:id="rId12"/>
  </p:sldLayoutIdLst>
  <p:hf sldNum="0" hdr="0" dt="0"/>
  <p:txStyles>
    <p:titleStyle>
      <a:lvl1pPr algn="l" rtl="0" fontAlgn="base">
        <a:lnSpc>
          <a:spcPct val="90000"/>
        </a:lnSpc>
        <a:spcBef>
          <a:spcPct val="0"/>
        </a:spcBef>
        <a:spcAft>
          <a:spcPct val="0"/>
        </a:spcAft>
        <a:defRPr sz="4400" kern="1200">
          <a:solidFill>
            <a:schemeClr val="tx1"/>
          </a:solidFill>
          <a:latin typeface="Raleway" pitchFamily="2" charset="0"/>
          <a:ea typeface="+mj-ea"/>
          <a:cs typeface="+mj-cs"/>
        </a:defRPr>
      </a:lvl1pPr>
      <a:lvl2pPr algn="l" rtl="0" fontAlgn="base">
        <a:lnSpc>
          <a:spcPct val="90000"/>
        </a:lnSpc>
        <a:spcBef>
          <a:spcPct val="0"/>
        </a:spcBef>
        <a:spcAft>
          <a:spcPct val="0"/>
        </a:spcAft>
        <a:defRPr sz="4400">
          <a:solidFill>
            <a:schemeClr val="tx1"/>
          </a:solidFill>
          <a:latin typeface="Raleway" pitchFamily="2" charset="0"/>
        </a:defRPr>
      </a:lvl2pPr>
      <a:lvl3pPr algn="l" rtl="0" fontAlgn="base">
        <a:lnSpc>
          <a:spcPct val="90000"/>
        </a:lnSpc>
        <a:spcBef>
          <a:spcPct val="0"/>
        </a:spcBef>
        <a:spcAft>
          <a:spcPct val="0"/>
        </a:spcAft>
        <a:defRPr sz="4400">
          <a:solidFill>
            <a:schemeClr val="tx1"/>
          </a:solidFill>
          <a:latin typeface="Raleway" pitchFamily="2" charset="0"/>
        </a:defRPr>
      </a:lvl3pPr>
      <a:lvl4pPr algn="l" rtl="0" fontAlgn="base">
        <a:lnSpc>
          <a:spcPct val="90000"/>
        </a:lnSpc>
        <a:spcBef>
          <a:spcPct val="0"/>
        </a:spcBef>
        <a:spcAft>
          <a:spcPct val="0"/>
        </a:spcAft>
        <a:defRPr sz="4400">
          <a:solidFill>
            <a:schemeClr val="tx1"/>
          </a:solidFill>
          <a:latin typeface="Raleway" pitchFamily="2" charset="0"/>
        </a:defRPr>
      </a:lvl4pPr>
      <a:lvl5pPr algn="l" rtl="0" fontAlgn="base">
        <a:lnSpc>
          <a:spcPct val="90000"/>
        </a:lnSpc>
        <a:spcBef>
          <a:spcPct val="0"/>
        </a:spcBef>
        <a:spcAft>
          <a:spcPct val="0"/>
        </a:spcAft>
        <a:defRPr sz="4400">
          <a:solidFill>
            <a:schemeClr val="tx1"/>
          </a:solidFill>
          <a:latin typeface="Raleway" pitchFamily="2" charset="0"/>
        </a:defRPr>
      </a:lvl5pPr>
      <a:lvl6pPr marL="457200" algn="l" rtl="0" fontAlgn="base">
        <a:lnSpc>
          <a:spcPct val="90000"/>
        </a:lnSpc>
        <a:spcBef>
          <a:spcPct val="0"/>
        </a:spcBef>
        <a:spcAft>
          <a:spcPct val="0"/>
        </a:spcAft>
        <a:defRPr sz="4400">
          <a:solidFill>
            <a:schemeClr val="tx1"/>
          </a:solidFill>
          <a:latin typeface="Raleway" pitchFamily="2" charset="0"/>
        </a:defRPr>
      </a:lvl6pPr>
      <a:lvl7pPr marL="914400" algn="l" rtl="0" fontAlgn="base">
        <a:lnSpc>
          <a:spcPct val="90000"/>
        </a:lnSpc>
        <a:spcBef>
          <a:spcPct val="0"/>
        </a:spcBef>
        <a:spcAft>
          <a:spcPct val="0"/>
        </a:spcAft>
        <a:defRPr sz="4400">
          <a:solidFill>
            <a:schemeClr val="tx1"/>
          </a:solidFill>
          <a:latin typeface="Raleway" pitchFamily="2" charset="0"/>
        </a:defRPr>
      </a:lvl7pPr>
      <a:lvl8pPr marL="1371600" algn="l" rtl="0" fontAlgn="base">
        <a:lnSpc>
          <a:spcPct val="90000"/>
        </a:lnSpc>
        <a:spcBef>
          <a:spcPct val="0"/>
        </a:spcBef>
        <a:spcAft>
          <a:spcPct val="0"/>
        </a:spcAft>
        <a:defRPr sz="4400">
          <a:solidFill>
            <a:schemeClr val="tx1"/>
          </a:solidFill>
          <a:latin typeface="Raleway" pitchFamily="2" charset="0"/>
        </a:defRPr>
      </a:lvl8pPr>
      <a:lvl9pPr marL="1828800" algn="l" rtl="0" fontAlgn="base">
        <a:lnSpc>
          <a:spcPct val="90000"/>
        </a:lnSpc>
        <a:spcBef>
          <a:spcPct val="0"/>
        </a:spcBef>
        <a:spcAft>
          <a:spcPct val="0"/>
        </a:spcAft>
        <a:defRPr sz="4400">
          <a:solidFill>
            <a:schemeClr val="tx1"/>
          </a:solidFill>
          <a:latin typeface="Raleway" pitchFamily="2"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Raleway" pitchFamily="2" charset="0"/>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Raleway" pitchFamily="2" charset="0"/>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Raleway" pitchFamily="2" charset="0"/>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Raleway" pitchFamily="2" charset="0"/>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Raleway"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7410" name="Title Placeholder 1">
            <a:extLst>
              <a:ext uri="{FF2B5EF4-FFF2-40B4-BE49-F238E27FC236}">
                <a16:creationId xmlns:a16="http://schemas.microsoft.com/office/drawing/2014/main" id="{3A6ACF32-6694-0F30-A483-FE1DA4339774}"/>
              </a:ext>
            </a:extLst>
          </p:cNvPr>
          <p:cNvSpPr>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7411" name="Text Placeholder 2">
            <a:extLst>
              <a:ext uri="{FF2B5EF4-FFF2-40B4-BE49-F238E27FC236}">
                <a16:creationId xmlns:a16="http://schemas.microsoft.com/office/drawing/2014/main" id="{4EA266A0-04C3-BB73-D058-6B4F1C392076}"/>
              </a:ext>
            </a:extLst>
          </p:cNvPr>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57ADFCF2-77EC-DFB6-D066-F4E6387AEF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mtClean="0">
                <a:solidFill>
                  <a:schemeClr val="tx1">
                    <a:tint val="75000"/>
                  </a:schemeClr>
                </a:solidFill>
                <a:latin typeface="Raleway" pitchFamily="2" charset="0"/>
              </a:defRPr>
            </a:lvl1pPr>
          </a:lstStyle>
          <a:p>
            <a:pPr>
              <a:defRPr/>
            </a:pPr>
            <a:fld id="{BB8284F4-5DB5-49D4-85E0-70A17421CC2A}"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61A1DF0E-DCFE-5D50-4601-4F867E98C4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dirty="0">
                <a:solidFill>
                  <a:schemeClr val="tx1">
                    <a:tint val="75000"/>
                  </a:schemeClr>
                </a:solidFill>
                <a:latin typeface="Raleway" pitchFamily="2" charset="0"/>
              </a:defRPr>
            </a:lvl1pPr>
          </a:lstStyle>
          <a:p>
            <a:pPr>
              <a:defRPr/>
            </a:pPr>
            <a:endParaRPr lang="en-US"/>
          </a:p>
        </p:txBody>
      </p:sp>
      <p:sp>
        <p:nvSpPr>
          <p:cNvPr id="6" name="Slide Number Placeholder 5">
            <a:extLst>
              <a:ext uri="{FF2B5EF4-FFF2-40B4-BE49-F238E27FC236}">
                <a16:creationId xmlns:a16="http://schemas.microsoft.com/office/drawing/2014/main" id="{7FCE35B4-A5FF-614D-CAD0-C46E9E3A4F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mtClean="0">
                <a:solidFill>
                  <a:schemeClr val="tx1">
                    <a:tint val="75000"/>
                  </a:schemeClr>
                </a:solidFill>
                <a:latin typeface="Raleway" pitchFamily="2" charset="0"/>
              </a:defRPr>
            </a:lvl1pPr>
          </a:lstStyle>
          <a:p>
            <a:pPr>
              <a:defRPr/>
            </a:pPr>
            <a:fld id="{75D4D2A6-938D-4FAB-9E71-C7C9B1938721}" type="slidenum">
              <a:rPr lang="en-US"/>
              <a:pPr>
                <a:defRPr/>
              </a:pPr>
              <a:t>‹#›</a:t>
            </a:fld>
            <a:endParaRPr lang="en-US" dirty="0"/>
          </a:p>
        </p:txBody>
      </p:sp>
    </p:spTree>
  </p:cSld>
  <p:clrMap bg1="lt1" tx1="dk1" bg2="lt2" tx2="dk2" accent1="accent1" accent2="accent2" accent3="accent3" accent4="accent4" accent5="accent5" accent6="accent6" hlink="hlink" folHlink="folHlink"/>
  <p:sldLayoutIdLst>
    <p:sldLayoutId id="2147485331" r:id="rId1"/>
    <p:sldLayoutId id="2147485332" r:id="rId2"/>
    <p:sldLayoutId id="2147485333" r:id="rId3"/>
    <p:sldLayoutId id="2147485334" r:id="rId4"/>
    <p:sldLayoutId id="2147485335" r:id="rId5"/>
    <p:sldLayoutId id="2147485336" r:id="rId6"/>
    <p:sldLayoutId id="2147485337" r:id="rId7"/>
    <p:sldLayoutId id="2147485338" r:id="rId8"/>
    <p:sldLayoutId id="2147485339" r:id="rId9"/>
    <p:sldLayoutId id="2147485340" r:id="rId10"/>
    <p:sldLayoutId id="2147485341" r:id="rId11"/>
  </p:sldLayoutIdLst>
  <p:hf sldNum="0" hdr="0" dt="0"/>
  <p:txStyles>
    <p:titleStyle>
      <a:lvl1pPr algn="l" rtl="0" fontAlgn="base">
        <a:lnSpc>
          <a:spcPct val="90000"/>
        </a:lnSpc>
        <a:spcBef>
          <a:spcPct val="0"/>
        </a:spcBef>
        <a:spcAft>
          <a:spcPct val="0"/>
        </a:spcAft>
        <a:defRPr sz="4400" kern="1200">
          <a:solidFill>
            <a:schemeClr val="tx1"/>
          </a:solidFill>
          <a:latin typeface="Raleway" pitchFamily="2" charset="0"/>
          <a:ea typeface="+mj-ea"/>
          <a:cs typeface="+mj-cs"/>
        </a:defRPr>
      </a:lvl1pPr>
      <a:lvl2pPr algn="l" rtl="0" fontAlgn="base">
        <a:lnSpc>
          <a:spcPct val="90000"/>
        </a:lnSpc>
        <a:spcBef>
          <a:spcPct val="0"/>
        </a:spcBef>
        <a:spcAft>
          <a:spcPct val="0"/>
        </a:spcAft>
        <a:defRPr sz="4400">
          <a:solidFill>
            <a:schemeClr val="tx1"/>
          </a:solidFill>
          <a:latin typeface="Raleway" pitchFamily="2" charset="0"/>
        </a:defRPr>
      </a:lvl2pPr>
      <a:lvl3pPr algn="l" rtl="0" fontAlgn="base">
        <a:lnSpc>
          <a:spcPct val="90000"/>
        </a:lnSpc>
        <a:spcBef>
          <a:spcPct val="0"/>
        </a:spcBef>
        <a:spcAft>
          <a:spcPct val="0"/>
        </a:spcAft>
        <a:defRPr sz="4400">
          <a:solidFill>
            <a:schemeClr val="tx1"/>
          </a:solidFill>
          <a:latin typeface="Raleway" pitchFamily="2" charset="0"/>
        </a:defRPr>
      </a:lvl3pPr>
      <a:lvl4pPr algn="l" rtl="0" fontAlgn="base">
        <a:lnSpc>
          <a:spcPct val="90000"/>
        </a:lnSpc>
        <a:spcBef>
          <a:spcPct val="0"/>
        </a:spcBef>
        <a:spcAft>
          <a:spcPct val="0"/>
        </a:spcAft>
        <a:defRPr sz="4400">
          <a:solidFill>
            <a:schemeClr val="tx1"/>
          </a:solidFill>
          <a:latin typeface="Raleway" pitchFamily="2" charset="0"/>
        </a:defRPr>
      </a:lvl4pPr>
      <a:lvl5pPr algn="l" rtl="0" fontAlgn="base">
        <a:lnSpc>
          <a:spcPct val="90000"/>
        </a:lnSpc>
        <a:spcBef>
          <a:spcPct val="0"/>
        </a:spcBef>
        <a:spcAft>
          <a:spcPct val="0"/>
        </a:spcAft>
        <a:defRPr sz="4400">
          <a:solidFill>
            <a:schemeClr val="tx1"/>
          </a:solidFill>
          <a:latin typeface="Raleway" pitchFamily="2" charset="0"/>
        </a:defRPr>
      </a:lvl5pPr>
      <a:lvl6pPr marL="457200" algn="l" rtl="0" fontAlgn="base">
        <a:lnSpc>
          <a:spcPct val="90000"/>
        </a:lnSpc>
        <a:spcBef>
          <a:spcPct val="0"/>
        </a:spcBef>
        <a:spcAft>
          <a:spcPct val="0"/>
        </a:spcAft>
        <a:defRPr sz="4400">
          <a:solidFill>
            <a:schemeClr val="tx1"/>
          </a:solidFill>
          <a:latin typeface="Raleway" pitchFamily="2" charset="0"/>
        </a:defRPr>
      </a:lvl6pPr>
      <a:lvl7pPr marL="914400" algn="l" rtl="0" fontAlgn="base">
        <a:lnSpc>
          <a:spcPct val="90000"/>
        </a:lnSpc>
        <a:spcBef>
          <a:spcPct val="0"/>
        </a:spcBef>
        <a:spcAft>
          <a:spcPct val="0"/>
        </a:spcAft>
        <a:defRPr sz="4400">
          <a:solidFill>
            <a:schemeClr val="tx1"/>
          </a:solidFill>
          <a:latin typeface="Raleway" pitchFamily="2" charset="0"/>
        </a:defRPr>
      </a:lvl7pPr>
      <a:lvl8pPr marL="1371600" algn="l" rtl="0" fontAlgn="base">
        <a:lnSpc>
          <a:spcPct val="90000"/>
        </a:lnSpc>
        <a:spcBef>
          <a:spcPct val="0"/>
        </a:spcBef>
        <a:spcAft>
          <a:spcPct val="0"/>
        </a:spcAft>
        <a:defRPr sz="4400">
          <a:solidFill>
            <a:schemeClr val="tx1"/>
          </a:solidFill>
          <a:latin typeface="Raleway" pitchFamily="2" charset="0"/>
        </a:defRPr>
      </a:lvl8pPr>
      <a:lvl9pPr marL="1828800" algn="l" rtl="0" fontAlgn="base">
        <a:lnSpc>
          <a:spcPct val="90000"/>
        </a:lnSpc>
        <a:spcBef>
          <a:spcPct val="0"/>
        </a:spcBef>
        <a:spcAft>
          <a:spcPct val="0"/>
        </a:spcAft>
        <a:defRPr sz="4400">
          <a:solidFill>
            <a:schemeClr val="tx1"/>
          </a:solidFill>
          <a:latin typeface="Raleway" pitchFamily="2"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Raleway" pitchFamily="2" charset="0"/>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Raleway" pitchFamily="2" charset="0"/>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Raleway" pitchFamily="2" charset="0"/>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Raleway" pitchFamily="2" charset="0"/>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Raleway"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8434" name="Title Placeholder 1">
            <a:extLst>
              <a:ext uri="{FF2B5EF4-FFF2-40B4-BE49-F238E27FC236}">
                <a16:creationId xmlns:a16="http://schemas.microsoft.com/office/drawing/2014/main" id="{D32AC7B1-2EC7-AD4E-52E2-2C4DDE6A0E00}"/>
              </a:ext>
            </a:extLst>
          </p:cNvPr>
          <p:cNvSpPr>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8435" name="Text Placeholder 2">
            <a:extLst>
              <a:ext uri="{FF2B5EF4-FFF2-40B4-BE49-F238E27FC236}">
                <a16:creationId xmlns:a16="http://schemas.microsoft.com/office/drawing/2014/main" id="{1C4F07E9-6BDD-7901-3FC0-C284ECF17369}"/>
              </a:ext>
            </a:extLst>
          </p:cNvPr>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90826385-FCEB-2E37-7B1A-B8752007F8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mtClean="0">
                <a:solidFill>
                  <a:schemeClr val="tx1">
                    <a:tint val="75000"/>
                  </a:schemeClr>
                </a:solidFill>
                <a:latin typeface="Raleway" pitchFamily="2" charset="0"/>
              </a:defRPr>
            </a:lvl1pPr>
          </a:lstStyle>
          <a:p>
            <a:pPr>
              <a:defRPr/>
            </a:pPr>
            <a:fld id="{E25A1AC0-60D6-40EF-BFCB-038116532745}" type="datetimeFigureOut">
              <a:rPr lang="en-US"/>
              <a:pPr>
                <a:defRPr/>
              </a:pPr>
              <a:t>10/17/2022</a:t>
            </a:fld>
            <a:endParaRPr lang="en-US" dirty="0"/>
          </a:p>
        </p:txBody>
      </p:sp>
      <p:sp>
        <p:nvSpPr>
          <p:cNvPr id="5" name="Footer Placeholder 4">
            <a:extLst>
              <a:ext uri="{FF2B5EF4-FFF2-40B4-BE49-F238E27FC236}">
                <a16:creationId xmlns:a16="http://schemas.microsoft.com/office/drawing/2014/main" id="{2CD32CD3-DAED-8B22-CF05-98BF4A0289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dirty="0">
                <a:solidFill>
                  <a:schemeClr val="tx1">
                    <a:tint val="75000"/>
                  </a:schemeClr>
                </a:solidFill>
                <a:latin typeface="Raleway" pitchFamily="2" charset="0"/>
              </a:defRPr>
            </a:lvl1pPr>
          </a:lstStyle>
          <a:p>
            <a:pPr>
              <a:defRPr/>
            </a:pPr>
            <a:endParaRPr lang="en-US"/>
          </a:p>
        </p:txBody>
      </p:sp>
      <p:sp>
        <p:nvSpPr>
          <p:cNvPr id="6" name="Slide Number Placeholder 5">
            <a:extLst>
              <a:ext uri="{FF2B5EF4-FFF2-40B4-BE49-F238E27FC236}">
                <a16:creationId xmlns:a16="http://schemas.microsoft.com/office/drawing/2014/main" id="{7EF9C2EF-E800-7B14-9925-689C816652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mtClean="0">
                <a:solidFill>
                  <a:schemeClr val="tx1">
                    <a:tint val="75000"/>
                  </a:schemeClr>
                </a:solidFill>
                <a:latin typeface="Raleway" pitchFamily="2" charset="0"/>
              </a:defRPr>
            </a:lvl1pPr>
          </a:lstStyle>
          <a:p>
            <a:pPr>
              <a:defRPr/>
            </a:pPr>
            <a:fld id="{65826842-EB9C-48C8-98CB-058DA79C1D86}" type="slidenum">
              <a:rPr lang="en-US"/>
              <a:pPr>
                <a:defRPr/>
              </a:pPr>
              <a:t>‹#›</a:t>
            </a:fld>
            <a:endParaRPr lang="en-US" dirty="0"/>
          </a:p>
        </p:txBody>
      </p:sp>
    </p:spTree>
  </p:cSld>
  <p:clrMap bg1="lt1" tx1="dk1" bg2="lt2" tx2="dk2" accent1="accent1" accent2="accent2" accent3="accent3" accent4="accent4" accent5="accent5" accent6="accent6" hlink="hlink" folHlink="folHlink"/>
  <p:sldLayoutIdLst>
    <p:sldLayoutId id="2147485263" r:id="rId1"/>
    <p:sldLayoutId id="2147485264" r:id="rId2"/>
    <p:sldLayoutId id="2147485265" r:id="rId3"/>
    <p:sldLayoutId id="2147485266" r:id="rId4"/>
    <p:sldLayoutId id="2147485267" r:id="rId5"/>
    <p:sldLayoutId id="2147485268" r:id="rId6"/>
    <p:sldLayoutId id="2147485269" r:id="rId7"/>
    <p:sldLayoutId id="2147485270" r:id="rId8"/>
    <p:sldLayoutId id="2147485271" r:id="rId9"/>
    <p:sldLayoutId id="2147485272" r:id="rId10"/>
    <p:sldLayoutId id="2147485273" r:id="rId11"/>
  </p:sldLayoutIdLst>
  <p:hf sldNum="0" hdr="0" dt="0"/>
  <p:txStyles>
    <p:titleStyle>
      <a:lvl1pPr algn="l" rtl="0" fontAlgn="base">
        <a:lnSpc>
          <a:spcPct val="90000"/>
        </a:lnSpc>
        <a:spcBef>
          <a:spcPct val="0"/>
        </a:spcBef>
        <a:spcAft>
          <a:spcPct val="0"/>
        </a:spcAft>
        <a:defRPr sz="4400" kern="1200">
          <a:solidFill>
            <a:schemeClr val="tx1"/>
          </a:solidFill>
          <a:latin typeface="Raleway" pitchFamily="2" charset="0"/>
          <a:ea typeface="+mj-ea"/>
          <a:cs typeface="+mj-cs"/>
        </a:defRPr>
      </a:lvl1pPr>
      <a:lvl2pPr algn="l" rtl="0" fontAlgn="base">
        <a:lnSpc>
          <a:spcPct val="90000"/>
        </a:lnSpc>
        <a:spcBef>
          <a:spcPct val="0"/>
        </a:spcBef>
        <a:spcAft>
          <a:spcPct val="0"/>
        </a:spcAft>
        <a:defRPr sz="4400">
          <a:solidFill>
            <a:schemeClr val="tx1"/>
          </a:solidFill>
          <a:latin typeface="Raleway" pitchFamily="2" charset="0"/>
        </a:defRPr>
      </a:lvl2pPr>
      <a:lvl3pPr algn="l" rtl="0" fontAlgn="base">
        <a:lnSpc>
          <a:spcPct val="90000"/>
        </a:lnSpc>
        <a:spcBef>
          <a:spcPct val="0"/>
        </a:spcBef>
        <a:spcAft>
          <a:spcPct val="0"/>
        </a:spcAft>
        <a:defRPr sz="4400">
          <a:solidFill>
            <a:schemeClr val="tx1"/>
          </a:solidFill>
          <a:latin typeface="Raleway" pitchFamily="2" charset="0"/>
        </a:defRPr>
      </a:lvl3pPr>
      <a:lvl4pPr algn="l" rtl="0" fontAlgn="base">
        <a:lnSpc>
          <a:spcPct val="90000"/>
        </a:lnSpc>
        <a:spcBef>
          <a:spcPct val="0"/>
        </a:spcBef>
        <a:spcAft>
          <a:spcPct val="0"/>
        </a:spcAft>
        <a:defRPr sz="4400">
          <a:solidFill>
            <a:schemeClr val="tx1"/>
          </a:solidFill>
          <a:latin typeface="Raleway" pitchFamily="2" charset="0"/>
        </a:defRPr>
      </a:lvl4pPr>
      <a:lvl5pPr algn="l" rtl="0" fontAlgn="base">
        <a:lnSpc>
          <a:spcPct val="90000"/>
        </a:lnSpc>
        <a:spcBef>
          <a:spcPct val="0"/>
        </a:spcBef>
        <a:spcAft>
          <a:spcPct val="0"/>
        </a:spcAft>
        <a:defRPr sz="4400">
          <a:solidFill>
            <a:schemeClr val="tx1"/>
          </a:solidFill>
          <a:latin typeface="Raleway" pitchFamily="2" charset="0"/>
        </a:defRPr>
      </a:lvl5pPr>
      <a:lvl6pPr marL="457200" algn="l" rtl="0" fontAlgn="base">
        <a:lnSpc>
          <a:spcPct val="90000"/>
        </a:lnSpc>
        <a:spcBef>
          <a:spcPct val="0"/>
        </a:spcBef>
        <a:spcAft>
          <a:spcPct val="0"/>
        </a:spcAft>
        <a:defRPr sz="4400">
          <a:solidFill>
            <a:schemeClr val="tx1"/>
          </a:solidFill>
          <a:latin typeface="Raleway" pitchFamily="2" charset="0"/>
        </a:defRPr>
      </a:lvl6pPr>
      <a:lvl7pPr marL="914400" algn="l" rtl="0" fontAlgn="base">
        <a:lnSpc>
          <a:spcPct val="90000"/>
        </a:lnSpc>
        <a:spcBef>
          <a:spcPct val="0"/>
        </a:spcBef>
        <a:spcAft>
          <a:spcPct val="0"/>
        </a:spcAft>
        <a:defRPr sz="4400">
          <a:solidFill>
            <a:schemeClr val="tx1"/>
          </a:solidFill>
          <a:latin typeface="Raleway" pitchFamily="2" charset="0"/>
        </a:defRPr>
      </a:lvl7pPr>
      <a:lvl8pPr marL="1371600" algn="l" rtl="0" fontAlgn="base">
        <a:lnSpc>
          <a:spcPct val="90000"/>
        </a:lnSpc>
        <a:spcBef>
          <a:spcPct val="0"/>
        </a:spcBef>
        <a:spcAft>
          <a:spcPct val="0"/>
        </a:spcAft>
        <a:defRPr sz="4400">
          <a:solidFill>
            <a:schemeClr val="tx1"/>
          </a:solidFill>
          <a:latin typeface="Raleway" pitchFamily="2" charset="0"/>
        </a:defRPr>
      </a:lvl8pPr>
      <a:lvl9pPr marL="1828800" algn="l" rtl="0" fontAlgn="base">
        <a:lnSpc>
          <a:spcPct val="90000"/>
        </a:lnSpc>
        <a:spcBef>
          <a:spcPct val="0"/>
        </a:spcBef>
        <a:spcAft>
          <a:spcPct val="0"/>
        </a:spcAft>
        <a:defRPr sz="4400">
          <a:solidFill>
            <a:schemeClr val="tx1"/>
          </a:solidFill>
          <a:latin typeface="Raleway" pitchFamily="2"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Raleway" pitchFamily="2" charset="0"/>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Raleway" pitchFamily="2" charset="0"/>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Raleway" pitchFamily="2" charset="0"/>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Raleway" pitchFamily="2" charset="0"/>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Raleway"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8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3.xml"/></Relationships>
</file>

<file path=ppt/slides/_rels/slide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83.xml"/><Relationship Id="rId1" Type="http://schemas.openxmlformats.org/officeDocument/2006/relationships/video" Target="https://www.youtube.com/embed/5xD2JLleGqk?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83.xml"/></Relationships>
</file>

<file path=ppt/slides/_rels/slide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88.xml"/></Relationships>
</file>

<file path=ppt/slides/_rels/slide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83.xml"/></Relationships>
</file>

<file path=ppt/slides/_rels/slide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8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3.xml"/></Relationships>
</file>

<file path=ppt/slides/_rels/slide1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82.xml"/></Relationships>
</file>

<file path=ppt/slides/_rels/slide1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www.marriottt.com/marriottt-brands.mi" TargetMode="External"/><Relationship Id="rId1" Type="http://schemas.openxmlformats.org/officeDocument/2006/relationships/slideLayout" Target="../slideLayouts/slideLayout83.xml"/></Relationships>
</file>

<file path=ppt/slides/_rels/slide1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83.xml"/></Relationships>
</file>

<file path=ppt/slides/_rels/slide1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83.xml"/></Relationships>
</file>

<file path=ppt/slides/_rels/slide1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8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3.xml"/></Relationships>
</file>

<file path=ppt/slides/_rels/slide2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83.xml"/></Relationships>
</file>

<file path=ppt/slides/_rels/slide2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8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3.xml"/></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3.xml"/><Relationship Id="rId1" Type="http://schemas.openxmlformats.org/officeDocument/2006/relationships/slideLayout" Target="../slideLayouts/slideLayout8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3.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6.xml"/><Relationship Id="rId1" Type="http://schemas.openxmlformats.org/officeDocument/2006/relationships/slideLayout" Target="../slideLayouts/slideLayout8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3.xml"/></Relationships>
</file>

<file path=ppt/slides/_rels/slide3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8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3.xml"/></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1.xml"/><Relationship Id="rId1" Type="http://schemas.openxmlformats.org/officeDocument/2006/relationships/slideLayout" Target="../slideLayouts/slideLayout8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8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8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8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8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83.xml"/></Relationships>
</file>

<file path=ppt/slides/_rels/slide4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7.xml"/><Relationship Id="rId1" Type="http://schemas.openxmlformats.org/officeDocument/2006/relationships/slideLayout" Target="../slideLayouts/slideLayout83.xml"/></Relationships>
</file>

<file path=ppt/slides/_rels/slide41.xml.rels><?xml version="1.0" encoding="UTF-8" standalone="yes"?>
<Relationships xmlns="http://schemas.openxmlformats.org/package/2006/relationships"><Relationship Id="rId3" Type="http://schemas.openxmlformats.org/officeDocument/2006/relationships/hyperlink" Target="https://istina.msu.ru/media/conferences/conferencepresentation/374/88a/5194580/INTERNATIONAL_HOTEL_CHAINS_ON_THE_RUSSIAN_MARKET_AHTMM_2012.pdf" TargetMode="External"/><Relationship Id="rId2" Type="http://schemas.openxmlformats.org/officeDocument/2006/relationships/hyperlink" Target="https://www.marriottt.com/marriottt/aboutmarriottt.mi" TargetMode="External"/><Relationship Id="rId1" Type="http://schemas.openxmlformats.org/officeDocument/2006/relationships/slideLayout" Target="../slideLayouts/slideLayout8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9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138" name="Picture 4" descr="See the source image">
            <a:extLst>
              <a:ext uri="{FF2B5EF4-FFF2-40B4-BE49-F238E27FC236}">
                <a16:creationId xmlns:a16="http://schemas.microsoft.com/office/drawing/2014/main" id="{47D2F2F4-E3CB-07D4-940A-0AC59BAD01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77" y="-19635"/>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descr="Background pattern&#10;&#10;Description automatically generated">
            <a:extLst>
              <a:ext uri="{FF2B5EF4-FFF2-40B4-BE49-F238E27FC236}">
                <a16:creationId xmlns:a16="http://schemas.microsoft.com/office/drawing/2014/main" id="{6864E6B5-7763-4F35-2CB6-E69BEA9E24EA}"/>
              </a:ext>
            </a:extLst>
          </p:cNvPr>
          <p:cNvPicPr>
            <a:picLocks noChangeAspect="1"/>
          </p:cNvPicPr>
          <p:nvPr/>
        </p:nvPicPr>
        <p:blipFill rotWithShape="1">
          <a:blip r:embed="rId3">
            <a:alphaModFix amt="65000"/>
          </a:blip>
          <a:srcRect r="50000"/>
          <a:stretch/>
        </p:blipFill>
        <p:spPr>
          <a:xfrm>
            <a:off x="-5475" y="0"/>
            <a:ext cx="6096000" cy="6858000"/>
          </a:xfrm>
          <a:prstGeom prst="rect">
            <a:avLst/>
          </a:prstGeom>
          <a:effectLst>
            <a:softEdge rad="63500"/>
          </a:effectLst>
        </p:spPr>
      </p:pic>
      <p:sp>
        <p:nvSpPr>
          <p:cNvPr id="2" name="Title 1">
            <a:extLst>
              <a:ext uri="{FF2B5EF4-FFF2-40B4-BE49-F238E27FC236}">
                <a16:creationId xmlns:a16="http://schemas.microsoft.com/office/drawing/2014/main" id="{AA755F3B-1648-699D-4374-32FD3C5A9220}"/>
              </a:ext>
            </a:extLst>
          </p:cNvPr>
          <p:cNvSpPr>
            <a:spLocks noGrp="1"/>
          </p:cNvSpPr>
          <p:nvPr>
            <p:ph type="title"/>
          </p:nvPr>
        </p:nvSpPr>
        <p:spPr>
          <a:xfrm>
            <a:off x="300038" y="2362200"/>
            <a:ext cx="5486400" cy="1989138"/>
          </a:xfrm>
        </p:spPr>
        <p:txBody>
          <a:bodyPr rtlCol="0">
            <a:noAutofit/>
          </a:bodyPr>
          <a:lstStyle/>
          <a:p>
            <a:pPr algn="ctr" fontAlgn="auto">
              <a:spcAft>
                <a:spcPts val="0"/>
              </a:spcAft>
              <a:defRPr/>
            </a:pPr>
            <a:br>
              <a:rPr lang="en-GB" sz="4400" b="1" dirty="0">
                <a:solidFill>
                  <a:schemeClr val="tx2">
                    <a:lumMod val="20000"/>
                    <a:lumOff val="80000"/>
                  </a:schemeClr>
                </a:solidFill>
              </a:rPr>
            </a:br>
            <a:r>
              <a:rPr lang="en-GB" sz="4400" b="1" dirty="0">
                <a:solidFill>
                  <a:schemeClr val="tx2">
                    <a:lumMod val="20000"/>
                    <a:lumOff val="80000"/>
                  </a:schemeClr>
                </a:solidFill>
              </a:rPr>
              <a:t>Strategic Management</a:t>
            </a:r>
            <a:br>
              <a:rPr lang="en-GB" sz="4400" b="1" dirty="0">
                <a:solidFill>
                  <a:schemeClr val="tx2">
                    <a:lumMod val="20000"/>
                    <a:lumOff val="80000"/>
                  </a:schemeClr>
                </a:solidFill>
              </a:rPr>
            </a:br>
            <a:br>
              <a:rPr lang="en-GB" sz="4400" b="1" dirty="0">
                <a:solidFill>
                  <a:schemeClr val="tx2">
                    <a:lumMod val="20000"/>
                    <a:lumOff val="80000"/>
                  </a:schemeClr>
                </a:solidFill>
              </a:rPr>
            </a:br>
            <a:r>
              <a:rPr lang="en-GB" sz="4400" b="1" dirty="0">
                <a:solidFill>
                  <a:schemeClr val="tx2">
                    <a:lumMod val="20000"/>
                    <a:lumOff val="80000"/>
                  </a:schemeClr>
                </a:solidFill>
              </a:rPr>
              <a:t>BMMB7013</a:t>
            </a:r>
          </a:p>
        </p:txBody>
      </p:sp>
    </p:spTree>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3">
            <a:extLst>
              <a:ext uri="{FF2B5EF4-FFF2-40B4-BE49-F238E27FC236}">
                <a16:creationId xmlns:a16="http://schemas.microsoft.com/office/drawing/2014/main" id="{48C0495D-2A9C-B999-8E69-EF483219598C}"/>
              </a:ext>
            </a:extLst>
          </p:cNvPr>
          <p:cNvSpPr>
            <a:spLocks noGrp="1" noChangeArrowheads="1"/>
          </p:cNvSpPr>
          <p:nvPr>
            <p:ph type="title"/>
          </p:nvPr>
        </p:nvSpPr>
        <p:spPr>
          <a:xfrm>
            <a:off x="1881188" y="357188"/>
            <a:ext cx="8229600" cy="1143000"/>
          </a:xfrm>
        </p:spPr>
        <p:txBody>
          <a:bodyPr rtlCol="0" anchor="t">
            <a:normAutofit fontScale="90000"/>
          </a:bodyPr>
          <a:lstStyle/>
          <a:p>
            <a:pPr fontAlgn="auto">
              <a:spcAft>
                <a:spcPts val="0"/>
              </a:spcAft>
              <a:defRPr/>
            </a:pPr>
            <a:br>
              <a:rPr lang="en-GB" altLang="en-US" sz="3600" b="1" spc="-15" dirty="0">
                <a:solidFill>
                  <a:srgbClr val="FFC000"/>
                </a:solidFill>
                <a:latin typeface="Raleway" panose="020B0003030101060003" pitchFamily="34" charset="0"/>
                <a:cs typeface="Calibri"/>
              </a:rPr>
            </a:br>
            <a:r>
              <a:rPr lang="en-GB" altLang="en-US" sz="3600" b="1" spc="-15" dirty="0">
                <a:solidFill>
                  <a:srgbClr val="FFC000"/>
                </a:solidFill>
                <a:latin typeface="Raleway" panose="020B0003030101060003" pitchFamily="34" charset="0"/>
                <a:cs typeface="Calibri"/>
              </a:rPr>
              <a:t>Strategic Management </a:t>
            </a:r>
            <a:br>
              <a:rPr lang="en-GB" altLang="en-US" sz="3600" b="1" spc="-15" dirty="0">
                <a:solidFill>
                  <a:srgbClr val="FFC000"/>
                </a:solidFill>
                <a:latin typeface="Raleway" panose="020B0003030101060003" pitchFamily="34" charset="0"/>
                <a:cs typeface="Calibri"/>
              </a:rPr>
            </a:br>
            <a:br>
              <a:rPr lang="en-GB" altLang="en-US" sz="3600" b="1" spc="-15" dirty="0">
                <a:solidFill>
                  <a:srgbClr val="FFC000"/>
                </a:solidFill>
                <a:latin typeface="Raleway" panose="020B0003030101060003" pitchFamily="34" charset="0"/>
                <a:cs typeface="Calibri"/>
              </a:rPr>
            </a:br>
            <a:endParaRPr lang="en-GB" altLang="en-US" sz="3600" b="1" spc="-15" dirty="0">
              <a:solidFill>
                <a:srgbClr val="FFC000"/>
              </a:solidFill>
              <a:latin typeface="Raleway" panose="020B0003030101060003" pitchFamily="34" charset="0"/>
              <a:cs typeface="Calibri"/>
            </a:endParaRPr>
          </a:p>
        </p:txBody>
      </p:sp>
      <p:sp>
        <p:nvSpPr>
          <p:cNvPr id="73731" name="TextBox 5">
            <a:extLst>
              <a:ext uri="{FF2B5EF4-FFF2-40B4-BE49-F238E27FC236}">
                <a16:creationId xmlns:a16="http://schemas.microsoft.com/office/drawing/2014/main" id="{59F7C26C-A598-4ACF-FE6C-BEEFB2138F6C}"/>
              </a:ext>
            </a:extLst>
          </p:cNvPr>
          <p:cNvSpPr txBox="1">
            <a:spLocks noChangeArrowheads="1"/>
          </p:cNvSpPr>
          <p:nvPr/>
        </p:nvSpPr>
        <p:spPr bwMode="auto">
          <a:xfrm>
            <a:off x="2063750" y="1916113"/>
            <a:ext cx="8785225" cy="3662362"/>
          </a:xfrm>
          <a:prstGeom prst="rect">
            <a:avLst/>
          </a:prstGeom>
          <a:noFill/>
          <a:ln>
            <a:noFill/>
          </a:ln>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just" eaLnBrk="1" hangingPunct="1">
              <a:defRPr/>
            </a:pPr>
            <a:r>
              <a:rPr lang="en-GB" altLang="en-US" sz="2800" dirty="0">
                <a:solidFill>
                  <a:srgbClr val="0070C0"/>
                </a:solidFill>
                <a:latin typeface="Raleway" pitchFamily="2" charset="0"/>
              </a:rPr>
              <a:t>Aims:</a:t>
            </a:r>
          </a:p>
          <a:p>
            <a:pPr algn="just" eaLnBrk="1" hangingPunct="1">
              <a:defRPr/>
            </a:pPr>
            <a:endParaRPr lang="en-GB" altLang="en-US" sz="2800" dirty="0">
              <a:latin typeface="Raleway" pitchFamily="2" charset="0"/>
            </a:endParaRPr>
          </a:p>
          <a:p>
            <a:pPr algn="just" eaLnBrk="1" hangingPunct="1">
              <a:defRPr/>
            </a:pPr>
            <a:r>
              <a:rPr lang="en-GB" altLang="en-US" sz="2800" i="1" dirty="0">
                <a:solidFill>
                  <a:schemeClr val="bg1">
                    <a:lumMod val="95000"/>
                  </a:schemeClr>
                </a:solidFill>
                <a:latin typeface="Raleway" pitchFamily="2" charset="0"/>
              </a:rPr>
              <a:t>To enable students to understand and apply</a:t>
            </a:r>
          </a:p>
          <a:p>
            <a:pPr algn="just" eaLnBrk="1" hangingPunct="1">
              <a:defRPr/>
            </a:pPr>
            <a:r>
              <a:rPr lang="en-GB" altLang="en-US" sz="2800" i="1" dirty="0">
                <a:solidFill>
                  <a:schemeClr val="bg1">
                    <a:lumMod val="95000"/>
                  </a:schemeClr>
                </a:solidFill>
                <a:latin typeface="Raleway" pitchFamily="2" charset="0"/>
              </a:rPr>
              <a:t>the concept of strategy and the process</a:t>
            </a:r>
          </a:p>
          <a:p>
            <a:pPr algn="just" eaLnBrk="1" hangingPunct="1">
              <a:defRPr/>
            </a:pPr>
            <a:r>
              <a:rPr lang="en-GB" altLang="en-US" sz="2800" i="1" dirty="0">
                <a:solidFill>
                  <a:schemeClr val="bg1">
                    <a:lumMod val="95000"/>
                  </a:schemeClr>
                </a:solidFill>
                <a:latin typeface="Raleway" pitchFamily="2" charset="0"/>
              </a:rPr>
              <a:t>of strategy making to a variety of organisations</a:t>
            </a:r>
          </a:p>
          <a:p>
            <a:pPr algn="just" eaLnBrk="1" hangingPunct="1">
              <a:defRPr/>
            </a:pPr>
            <a:r>
              <a:rPr lang="en-GB" altLang="en-US" sz="2800" i="1" dirty="0">
                <a:solidFill>
                  <a:schemeClr val="bg1">
                    <a:lumMod val="95000"/>
                  </a:schemeClr>
                </a:solidFill>
                <a:latin typeface="Raleway" pitchFamily="2" charset="0"/>
              </a:rPr>
              <a:t>and environments</a:t>
            </a:r>
          </a:p>
          <a:p>
            <a:pPr algn="just" eaLnBrk="1" hangingPunct="1">
              <a:defRPr/>
            </a:pPr>
            <a:endParaRPr lang="en-GB" altLang="en-US" sz="2800" dirty="0">
              <a:latin typeface="Raleway" pitchFamily="2" charset="0"/>
            </a:endParaRPr>
          </a:p>
          <a:p>
            <a:pPr algn="just" eaLnBrk="1" hangingPunct="1">
              <a:defRPr/>
            </a:pPr>
            <a:endParaRPr lang="en-GB" altLang="en-US" dirty="0">
              <a:latin typeface="Raleway" pitchFamily="2" charset="0"/>
            </a:endParaRPr>
          </a:p>
          <a:p>
            <a:pPr algn="just" eaLnBrk="1" hangingPunct="1">
              <a:defRPr/>
            </a:pPr>
            <a:endParaRPr lang="en-GB" altLang="en-US" dirty="0">
              <a:latin typeface="Raleway" pitchFamily="2" charset="0"/>
            </a:endParaRPr>
          </a:p>
        </p:txBody>
      </p:sp>
    </p:spTree>
  </p:cSld>
  <p:clrMapOvr>
    <a:masterClrMapping/>
  </p:clrMapOvr>
  <p:transition spd="slow">
    <p:checke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21E622C0-2D87-8CCA-DE09-11FBC1C2A83A}"/>
              </a:ext>
            </a:extLst>
          </p:cNvPr>
          <p:cNvSpPr>
            <a:spLocks noGrp="1" noChangeArrowheads="1"/>
          </p:cNvSpPr>
          <p:nvPr>
            <p:ph type="title"/>
          </p:nvPr>
        </p:nvSpPr>
        <p:spPr>
          <a:xfrm>
            <a:off x="1981200" y="142875"/>
            <a:ext cx="8229600" cy="822325"/>
          </a:xfrm>
        </p:spPr>
        <p:txBody>
          <a:bodyPr rtlCol="0" anchor="t">
            <a:normAutofit/>
          </a:bodyPr>
          <a:lstStyle/>
          <a:p>
            <a:pPr fontAlgn="auto">
              <a:spcAft>
                <a:spcPts val="0"/>
              </a:spcAft>
              <a:defRPr/>
            </a:pPr>
            <a:r>
              <a:rPr lang="en-US" altLang="en-US" sz="3600" b="1" spc="-15" dirty="0">
                <a:solidFill>
                  <a:srgbClr val="FFC000"/>
                </a:solidFill>
                <a:latin typeface="Raleway" panose="020B0003030101060003" pitchFamily="34" charset="0"/>
                <a:cs typeface="Calibri"/>
              </a:rPr>
              <a:t>Learning outcomes</a:t>
            </a:r>
          </a:p>
        </p:txBody>
      </p:sp>
      <p:sp>
        <p:nvSpPr>
          <p:cNvPr id="290819" name="Rectangle 3">
            <a:extLst>
              <a:ext uri="{FF2B5EF4-FFF2-40B4-BE49-F238E27FC236}">
                <a16:creationId xmlns:a16="http://schemas.microsoft.com/office/drawing/2014/main" id="{B4C472F8-AA69-D70F-3123-AB673F61C176}"/>
              </a:ext>
            </a:extLst>
          </p:cNvPr>
          <p:cNvSpPr>
            <a:spLocks noGrp="1" noChangeArrowheads="1"/>
          </p:cNvSpPr>
          <p:nvPr>
            <p:ph idx="1"/>
          </p:nvPr>
        </p:nvSpPr>
        <p:spPr>
          <a:xfrm>
            <a:off x="400050" y="968375"/>
            <a:ext cx="11377613" cy="5040313"/>
          </a:xfrm>
        </p:spPr>
        <p:txBody>
          <a:bodyPr rtlCol="0">
            <a:normAutofit lnSpcReduction="10000"/>
          </a:bodyPr>
          <a:lstStyle/>
          <a:p>
            <a:pPr fontAlgn="auto">
              <a:lnSpc>
                <a:spcPct val="100000"/>
              </a:lnSpc>
              <a:spcAft>
                <a:spcPts val="0"/>
              </a:spcAft>
              <a:defRPr/>
            </a:pPr>
            <a:r>
              <a:rPr lang="en-GB" altLang="en-US" sz="2400" dirty="0">
                <a:solidFill>
                  <a:schemeClr val="bg1">
                    <a:lumMod val="95000"/>
                  </a:schemeClr>
                </a:solidFill>
              </a:rPr>
              <a:t>Summarise the strategy of an organisation in a ‘</a:t>
            </a:r>
            <a:r>
              <a:rPr lang="en-GB" altLang="en-US" sz="2400" b="1" i="1" dirty="0">
                <a:solidFill>
                  <a:schemeClr val="bg1">
                    <a:lumMod val="95000"/>
                  </a:schemeClr>
                </a:solidFill>
              </a:rPr>
              <a:t>strategy statement</a:t>
            </a:r>
            <a:r>
              <a:rPr lang="en-GB" altLang="en-US" sz="2400" dirty="0">
                <a:solidFill>
                  <a:schemeClr val="bg1">
                    <a:lumMod val="95000"/>
                  </a:schemeClr>
                </a:solidFill>
              </a:rPr>
              <a:t>’.</a:t>
            </a:r>
          </a:p>
          <a:p>
            <a:pPr fontAlgn="auto">
              <a:lnSpc>
                <a:spcPct val="100000"/>
              </a:lnSpc>
              <a:spcAft>
                <a:spcPts val="0"/>
              </a:spcAft>
              <a:defRPr/>
            </a:pPr>
            <a:endParaRPr lang="en-GB" altLang="en-US" sz="2400" dirty="0">
              <a:solidFill>
                <a:schemeClr val="bg1">
                  <a:lumMod val="95000"/>
                </a:schemeClr>
              </a:solidFill>
            </a:endParaRPr>
          </a:p>
          <a:p>
            <a:pPr fontAlgn="auto">
              <a:lnSpc>
                <a:spcPct val="100000"/>
              </a:lnSpc>
              <a:spcAft>
                <a:spcPts val="0"/>
              </a:spcAft>
              <a:defRPr/>
            </a:pPr>
            <a:r>
              <a:rPr lang="en-GB" altLang="en-US" sz="2400" dirty="0">
                <a:solidFill>
                  <a:schemeClr val="bg1">
                    <a:lumMod val="95000"/>
                  </a:schemeClr>
                </a:solidFill>
              </a:rPr>
              <a:t>Distinguish between </a:t>
            </a:r>
            <a:r>
              <a:rPr lang="en-GB" altLang="en-US" sz="2400" b="1" i="1" dirty="0">
                <a:solidFill>
                  <a:schemeClr val="bg1">
                    <a:lumMod val="95000"/>
                  </a:schemeClr>
                </a:solidFill>
              </a:rPr>
              <a:t>corporate, business </a:t>
            </a:r>
            <a:r>
              <a:rPr lang="en-GB" altLang="en-US" sz="2400" dirty="0">
                <a:solidFill>
                  <a:schemeClr val="bg1">
                    <a:lumMod val="95000"/>
                  </a:schemeClr>
                </a:solidFill>
              </a:rPr>
              <a:t>and</a:t>
            </a:r>
            <a:r>
              <a:rPr lang="en-GB" altLang="en-US" sz="2400" b="1" i="1" dirty="0">
                <a:solidFill>
                  <a:schemeClr val="bg1">
                    <a:lumMod val="95000"/>
                  </a:schemeClr>
                </a:solidFill>
              </a:rPr>
              <a:t> functional strategies</a:t>
            </a:r>
            <a:r>
              <a:rPr lang="en-GB" altLang="en-US" sz="2400" dirty="0">
                <a:solidFill>
                  <a:schemeClr val="bg1">
                    <a:lumMod val="95000"/>
                  </a:schemeClr>
                </a:solidFill>
              </a:rPr>
              <a:t>.</a:t>
            </a:r>
          </a:p>
          <a:p>
            <a:pPr fontAlgn="auto">
              <a:lnSpc>
                <a:spcPct val="100000"/>
              </a:lnSpc>
              <a:spcAft>
                <a:spcPts val="0"/>
              </a:spcAft>
              <a:defRPr/>
            </a:pPr>
            <a:endParaRPr lang="en-GB" altLang="en-US" sz="2400" dirty="0">
              <a:solidFill>
                <a:schemeClr val="bg1">
                  <a:lumMod val="95000"/>
                </a:schemeClr>
              </a:solidFill>
            </a:endParaRPr>
          </a:p>
          <a:p>
            <a:pPr fontAlgn="auto">
              <a:lnSpc>
                <a:spcPct val="100000"/>
              </a:lnSpc>
              <a:spcAft>
                <a:spcPts val="0"/>
              </a:spcAft>
              <a:defRPr/>
            </a:pPr>
            <a:r>
              <a:rPr lang="en-GB" altLang="en-US" sz="2400" dirty="0">
                <a:solidFill>
                  <a:schemeClr val="bg1">
                    <a:lumMod val="95000"/>
                  </a:schemeClr>
                </a:solidFill>
              </a:rPr>
              <a:t>Identify key issues for an organisation’s strategy according to the </a:t>
            </a:r>
            <a:r>
              <a:rPr lang="en-GB" altLang="en-US" sz="2400" b="1" i="1" dirty="0">
                <a:solidFill>
                  <a:schemeClr val="bg1">
                    <a:lumMod val="95000"/>
                  </a:schemeClr>
                </a:solidFill>
              </a:rPr>
              <a:t>Exploring Strategy Framework. </a:t>
            </a:r>
          </a:p>
          <a:p>
            <a:pPr fontAlgn="auto">
              <a:lnSpc>
                <a:spcPct val="100000"/>
              </a:lnSpc>
              <a:spcAft>
                <a:spcPts val="0"/>
              </a:spcAft>
              <a:defRPr/>
            </a:pPr>
            <a:endParaRPr lang="en-GB" altLang="en-US" sz="2400" dirty="0">
              <a:solidFill>
                <a:schemeClr val="bg1">
                  <a:lumMod val="95000"/>
                </a:schemeClr>
              </a:solidFill>
            </a:endParaRPr>
          </a:p>
          <a:p>
            <a:pPr fontAlgn="auto">
              <a:lnSpc>
                <a:spcPct val="100000"/>
              </a:lnSpc>
              <a:spcAft>
                <a:spcPts val="0"/>
              </a:spcAft>
              <a:defRPr/>
            </a:pPr>
            <a:r>
              <a:rPr lang="en-GB" altLang="en-US" sz="2400" dirty="0">
                <a:solidFill>
                  <a:schemeClr val="bg1">
                    <a:lumMod val="95000"/>
                  </a:schemeClr>
                </a:solidFill>
              </a:rPr>
              <a:t>Understand different people’s roles in </a:t>
            </a:r>
            <a:r>
              <a:rPr lang="en-GB" altLang="en-US" sz="2400" b="1" i="1" dirty="0">
                <a:solidFill>
                  <a:schemeClr val="bg1">
                    <a:lumMod val="95000"/>
                  </a:schemeClr>
                </a:solidFill>
              </a:rPr>
              <a:t>strategy work</a:t>
            </a:r>
            <a:r>
              <a:rPr lang="en-GB" altLang="en-US" sz="2400" dirty="0">
                <a:solidFill>
                  <a:schemeClr val="bg1">
                    <a:lumMod val="95000"/>
                  </a:schemeClr>
                </a:solidFill>
              </a:rPr>
              <a:t>.</a:t>
            </a:r>
          </a:p>
          <a:p>
            <a:pPr fontAlgn="auto">
              <a:lnSpc>
                <a:spcPct val="100000"/>
              </a:lnSpc>
              <a:spcAft>
                <a:spcPts val="0"/>
              </a:spcAft>
              <a:defRPr/>
            </a:pPr>
            <a:endParaRPr lang="en-GB" altLang="en-US" sz="2400" dirty="0">
              <a:solidFill>
                <a:schemeClr val="bg1">
                  <a:lumMod val="95000"/>
                </a:schemeClr>
              </a:solidFill>
            </a:endParaRPr>
          </a:p>
          <a:p>
            <a:pPr fontAlgn="auto">
              <a:lnSpc>
                <a:spcPct val="100000"/>
              </a:lnSpc>
              <a:spcAft>
                <a:spcPts val="0"/>
              </a:spcAft>
              <a:defRPr/>
            </a:pPr>
            <a:r>
              <a:rPr lang="en-GB" altLang="en-US" sz="2400" dirty="0">
                <a:solidFill>
                  <a:schemeClr val="bg1">
                    <a:lumMod val="95000"/>
                  </a:schemeClr>
                </a:solidFill>
              </a:rPr>
              <a:t>Appreciate the importance of different </a:t>
            </a:r>
            <a:r>
              <a:rPr lang="en-GB" altLang="en-US" sz="2400" b="1" i="1" dirty="0">
                <a:solidFill>
                  <a:schemeClr val="bg1">
                    <a:lumMod val="95000"/>
                  </a:schemeClr>
                </a:solidFill>
              </a:rPr>
              <a:t>organisational contexts</a:t>
            </a:r>
            <a:r>
              <a:rPr lang="en-GB" altLang="en-US" sz="2400" dirty="0">
                <a:solidFill>
                  <a:schemeClr val="bg1">
                    <a:lumMod val="95000"/>
                  </a:schemeClr>
                </a:solidFill>
              </a:rPr>
              <a:t>,</a:t>
            </a:r>
            <a:r>
              <a:rPr lang="en-GB" altLang="en-US" sz="2400" b="1" i="1" dirty="0">
                <a:solidFill>
                  <a:schemeClr val="bg1">
                    <a:lumMod val="95000"/>
                  </a:schemeClr>
                </a:solidFill>
              </a:rPr>
              <a:t> academic disciplines </a:t>
            </a:r>
            <a:r>
              <a:rPr lang="en-GB" altLang="en-US" sz="2400" dirty="0">
                <a:solidFill>
                  <a:schemeClr val="bg1">
                    <a:lumMod val="95000"/>
                  </a:schemeClr>
                </a:solidFill>
              </a:rPr>
              <a:t>and </a:t>
            </a:r>
            <a:r>
              <a:rPr lang="en-GB" altLang="en-US" sz="2400" b="1" i="1" dirty="0">
                <a:solidFill>
                  <a:schemeClr val="bg1">
                    <a:lumMod val="95000"/>
                  </a:schemeClr>
                </a:solidFill>
              </a:rPr>
              <a:t>theoretical lenses </a:t>
            </a:r>
            <a:r>
              <a:rPr lang="en-GB" altLang="en-US" sz="2400" dirty="0">
                <a:solidFill>
                  <a:schemeClr val="bg1">
                    <a:lumMod val="95000"/>
                  </a:schemeClr>
                </a:solidFill>
              </a:rPr>
              <a:t>to practical strategy analysis.</a:t>
            </a:r>
            <a:endParaRPr lang="en-US" altLang="en-US" sz="2400" dirty="0">
              <a:solidFill>
                <a:schemeClr val="bg1">
                  <a:lumMod val="95000"/>
                </a:schemeClr>
              </a:solidFill>
            </a:endParaRPr>
          </a:p>
        </p:txBody>
      </p:sp>
      <p:sp>
        <p:nvSpPr>
          <p:cNvPr id="93188" name="Footer Placeholder 1">
            <a:extLst>
              <a:ext uri="{FF2B5EF4-FFF2-40B4-BE49-F238E27FC236}">
                <a16:creationId xmlns:a16="http://schemas.microsoft.com/office/drawing/2014/main" id="{AE1A6E78-50C1-EB81-19BA-5C0532866FA1}"/>
              </a:ext>
            </a:extLst>
          </p:cNvPr>
          <p:cNvSpPr>
            <a:spLocks noGrp="1"/>
          </p:cNvSpPr>
          <p:nvPr>
            <p:ph type="ftr" sz="quarter" idx="11"/>
          </p:nvPr>
        </p:nvSpPr>
        <p:spPr bwMode="auto">
          <a:xfrm>
            <a:off x="4943475" y="6477000"/>
            <a:ext cx="569595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sp>
        <p:nvSpPr>
          <p:cNvPr id="74757" name="Rectangle 1">
            <a:extLst>
              <a:ext uri="{FF2B5EF4-FFF2-40B4-BE49-F238E27FC236}">
                <a16:creationId xmlns:a16="http://schemas.microsoft.com/office/drawing/2014/main" id="{2AC0D742-A797-6030-01EA-E51D057A333A}"/>
              </a:ext>
            </a:extLst>
          </p:cNvPr>
          <p:cNvSpPr>
            <a:spLocks noChangeArrowheads="1"/>
          </p:cNvSpPr>
          <p:nvPr/>
        </p:nvSpPr>
        <p:spPr bwMode="auto">
          <a:xfrm>
            <a:off x="623888" y="5842000"/>
            <a:ext cx="4833937" cy="646113"/>
          </a:xfrm>
          <a:prstGeom prst="rect">
            <a:avLst/>
          </a:prstGeom>
          <a:noFill/>
          <a:ln>
            <a:noFill/>
          </a:ln>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defRPr/>
            </a:pPr>
            <a:r>
              <a:rPr lang="en-GB" altLang="en-US" sz="3600" b="1" i="1" spc="-15" dirty="0">
                <a:solidFill>
                  <a:srgbClr val="FFC000"/>
                </a:solidFill>
                <a:latin typeface="Raleway" panose="020B0003030101060003" pitchFamily="34" charset="0"/>
                <a:ea typeface="+mj-ea"/>
                <a:cs typeface="Calibri"/>
              </a:rPr>
              <a:t>So…What is strategy?</a:t>
            </a:r>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90819">
                                            <p:txEl>
                                              <p:pRg st="0" end="0"/>
                                            </p:txEl>
                                          </p:spTgt>
                                        </p:tgtEl>
                                        <p:attrNameLst>
                                          <p:attrName>style.visibility</p:attrName>
                                        </p:attrNameLst>
                                      </p:cBhvr>
                                      <p:to>
                                        <p:strVal val="visible"/>
                                      </p:to>
                                    </p:set>
                                    <p:animEffect transition="in" filter="blinds(horizontal)">
                                      <p:cBhvr>
                                        <p:cTn id="7" dur="500"/>
                                        <p:tgtEl>
                                          <p:spTgt spid="2908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90819">
                                            <p:txEl>
                                              <p:pRg st="2" end="2"/>
                                            </p:txEl>
                                          </p:spTgt>
                                        </p:tgtEl>
                                        <p:attrNameLst>
                                          <p:attrName>style.visibility</p:attrName>
                                        </p:attrNameLst>
                                      </p:cBhvr>
                                      <p:to>
                                        <p:strVal val="visible"/>
                                      </p:to>
                                    </p:set>
                                    <p:animEffect transition="in" filter="blinds(horizontal)">
                                      <p:cBhvr>
                                        <p:cTn id="12" dur="500"/>
                                        <p:tgtEl>
                                          <p:spTgt spid="29081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90819">
                                            <p:txEl>
                                              <p:pRg st="4" end="4"/>
                                            </p:txEl>
                                          </p:spTgt>
                                        </p:tgtEl>
                                        <p:attrNameLst>
                                          <p:attrName>style.visibility</p:attrName>
                                        </p:attrNameLst>
                                      </p:cBhvr>
                                      <p:to>
                                        <p:strVal val="visible"/>
                                      </p:to>
                                    </p:set>
                                    <p:animEffect transition="in" filter="blinds(horizontal)">
                                      <p:cBhvr>
                                        <p:cTn id="17" dur="500"/>
                                        <p:tgtEl>
                                          <p:spTgt spid="290819">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90819">
                                            <p:txEl>
                                              <p:pRg st="6" end="6"/>
                                            </p:txEl>
                                          </p:spTgt>
                                        </p:tgtEl>
                                        <p:attrNameLst>
                                          <p:attrName>style.visibility</p:attrName>
                                        </p:attrNameLst>
                                      </p:cBhvr>
                                      <p:to>
                                        <p:strVal val="visible"/>
                                      </p:to>
                                    </p:set>
                                    <p:animEffect transition="in" filter="blinds(horizontal)">
                                      <p:cBhvr>
                                        <p:cTn id="22" dur="500"/>
                                        <p:tgtEl>
                                          <p:spTgt spid="290819">
                                            <p:txEl>
                                              <p:pRg st="6" end="6"/>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290819">
                                            <p:txEl>
                                              <p:pRg st="8" end="8"/>
                                            </p:txEl>
                                          </p:spTgt>
                                        </p:tgtEl>
                                        <p:attrNameLst>
                                          <p:attrName>style.visibility</p:attrName>
                                        </p:attrNameLst>
                                      </p:cBhvr>
                                      <p:to>
                                        <p:strVal val="visible"/>
                                      </p:to>
                                    </p:set>
                                    <p:animEffect transition="in" filter="blinds(horizontal)">
                                      <p:cBhvr>
                                        <p:cTn id="27" dur="500"/>
                                        <p:tgtEl>
                                          <p:spTgt spid="29081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081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is Strategic management? Strategic management Process, types.">
            <a:hlinkClick r:id="" action="ppaction://media"/>
            <a:extLst>
              <a:ext uri="{FF2B5EF4-FFF2-40B4-BE49-F238E27FC236}">
                <a16:creationId xmlns:a16="http://schemas.microsoft.com/office/drawing/2014/main" id="{88794515-77B7-643E-72FE-FB6A6FC5A550}"/>
              </a:ext>
            </a:extLst>
          </p:cNvPr>
          <p:cNvPicPr>
            <a:picLocks noGrp="1" noRot="1" noChangeAspect="1"/>
          </p:cNvPicPr>
          <p:nvPr>
            <p:ph idx="1"/>
            <a:videoFile r:link="rId1"/>
          </p:nvPr>
        </p:nvPicPr>
        <p:blipFill>
          <a:blip r:embed="rId3"/>
          <a:stretch>
            <a:fillRect/>
          </a:stretch>
        </p:blipFill>
        <p:spPr>
          <a:xfrm>
            <a:off x="1127125" y="981075"/>
            <a:ext cx="9144000" cy="5143500"/>
          </a:xfrm>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F98BE62C-18F5-44E5-2D7B-C4697441D183}"/>
              </a:ext>
            </a:extLst>
          </p:cNvPr>
          <p:cNvSpPr>
            <a:spLocks noGrp="1" noChangeArrowheads="1"/>
          </p:cNvSpPr>
          <p:nvPr>
            <p:ph type="title"/>
          </p:nvPr>
        </p:nvSpPr>
        <p:spPr>
          <a:xfrm>
            <a:off x="2279650" y="403225"/>
            <a:ext cx="8229600" cy="641350"/>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Definitions of strategy</a:t>
            </a:r>
          </a:p>
        </p:txBody>
      </p:sp>
      <p:sp>
        <p:nvSpPr>
          <p:cNvPr id="96259" name="Footer Placeholder 1">
            <a:extLst>
              <a:ext uri="{FF2B5EF4-FFF2-40B4-BE49-F238E27FC236}">
                <a16:creationId xmlns:a16="http://schemas.microsoft.com/office/drawing/2014/main" id="{563C0EAE-30B5-F976-1108-8E7047A28601}"/>
              </a:ext>
            </a:extLst>
          </p:cNvPr>
          <p:cNvSpPr>
            <a:spLocks noGrp="1"/>
          </p:cNvSpPr>
          <p:nvPr>
            <p:ph type="ftr" sz="quarter" idx="11"/>
          </p:nvPr>
        </p:nvSpPr>
        <p:spPr bwMode="auto">
          <a:xfrm>
            <a:off x="7569200" y="6469063"/>
            <a:ext cx="3132138"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900"/>
              <a:t>Johnson, Whittington, Scholes, Angwin, Regner (2017)</a:t>
            </a:r>
          </a:p>
        </p:txBody>
      </p:sp>
      <p:sp>
        <p:nvSpPr>
          <p:cNvPr id="96260" name="TextBox 4">
            <a:extLst>
              <a:ext uri="{FF2B5EF4-FFF2-40B4-BE49-F238E27FC236}">
                <a16:creationId xmlns:a16="http://schemas.microsoft.com/office/drawing/2014/main" id="{94B493E4-3464-B862-CF7C-4004FC3EE6C3}"/>
              </a:ext>
            </a:extLst>
          </p:cNvPr>
          <p:cNvSpPr txBox="1">
            <a:spLocks noChangeArrowheads="1"/>
          </p:cNvSpPr>
          <p:nvPr/>
        </p:nvSpPr>
        <p:spPr bwMode="auto">
          <a:xfrm>
            <a:off x="1931988" y="5300663"/>
            <a:ext cx="700246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800" i="1">
                <a:latin typeface="Raleway" pitchFamily="2" charset="0"/>
                <a:cs typeface="Arial" panose="020B0604020202020204" pitchFamily="34" charset="0"/>
              </a:rPr>
              <a:t>Sources</a:t>
            </a:r>
            <a:r>
              <a:rPr lang="en-US" altLang="en-US" sz="800">
                <a:latin typeface="Raleway" pitchFamily="2" charset="0"/>
                <a:cs typeface="Arial" panose="020B0604020202020204" pitchFamily="34" charset="0"/>
              </a:rPr>
              <a:t>: A.D. Chandler, </a:t>
            </a:r>
            <a:r>
              <a:rPr lang="en-US" altLang="en-US" sz="800" i="1">
                <a:latin typeface="Raleway" pitchFamily="2" charset="0"/>
                <a:cs typeface="Arial" panose="020B0604020202020204" pitchFamily="34" charset="0"/>
              </a:rPr>
              <a:t>Strategy and Structure: Chapters in the History of American Enterprise</a:t>
            </a:r>
            <a:r>
              <a:rPr lang="en-US" altLang="en-US" sz="800">
                <a:latin typeface="Raleway" pitchFamily="2" charset="0"/>
                <a:cs typeface="Arial" panose="020B0604020202020204" pitchFamily="34" charset="0"/>
              </a:rPr>
              <a:t>, MIT Press, 1963, p. 13; M.E. Porter, ‘What is strategy?’,</a:t>
            </a:r>
          </a:p>
          <a:p>
            <a:pPr eaLnBrk="1" hangingPunct="1"/>
            <a:r>
              <a:rPr lang="en-US" altLang="en-US" sz="800" i="1">
                <a:latin typeface="Raleway" pitchFamily="2" charset="0"/>
                <a:cs typeface="Arial" panose="020B0604020202020204" pitchFamily="34" charset="0"/>
              </a:rPr>
              <a:t>Harvard Business Review</a:t>
            </a:r>
            <a:r>
              <a:rPr lang="en-US" altLang="en-US" sz="800">
                <a:latin typeface="Raleway" pitchFamily="2" charset="0"/>
                <a:cs typeface="Arial" panose="020B0604020202020204" pitchFamily="34" charset="0"/>
              </a:rPr>
              <a:t>, November–December 1996, p. 60; P.F. Drucker, ‘The theory of business’, </a:t>
            </a:r>
            <a:r>
              <a:rPr lang="en-US" altLang="en-US" sz="800" i="1">
                <a:latin typeface="Raleway" pitchFamily="2" charset="0"/>
                <a:cs typeface="Arial" panose="020B0604020202020204" pitchFamily="34" charset="0"/>
              </a:rPr>
              <a:t>Harvard Business Review</a:t>
            </a:r>
            <a:r>
              <a:rPr lang="en-US" altLang="en-US" sz="800">
                <a:latin typeface="Raleway" pitchFamily="2" charset="0"/>
                <a:cs typeface="Arial" panose="020B0604020202020204" pitchFamily="34" charset="0"/>
              </a:rPr>
              <a:t>, September–October</a:t>
            </a:r>
          </a:p>
          <a:p>
            <a:pPr eaLnBrk="1" hangingPunct="1"/>
            <a:r>
              <a:rPr lang="en-US" altLang="en-US" sz="800">
                <a:latin typeface="Raleway" pitchFamily="2" charset="0"/>
                <a:cs typeface="Arial" panose="020B0604020202020204" pitchFamily="34" charset="0"/>
              </a:rPr>
              <a:t>1994, pp. 95–106; H. Mintzberg, </a:t>
            </a:r>
            <a:r>
              <a:rPr lang="en-US" altLang="en-US" sz="800" i="1">
                <a:latin typeface="Raleway" pitchFamily="2" charset="0"/>
                <a:cs typeface="Arial" panose="020B0604020202020204" pitchFamily="34" charset="0"/>
              </a:rPr>
              <a:t>Tracking Strategies: Towards a General Theory</a:t>
            </a:r>
            <a:r>
              <a:rPr lang="en-US" altLang="en-US" sz="800">
                <a:latin typeface="Raleway" pitchFamily="2" charset="0"/>
                <a:cs typeface="Arial" panose="020B0604020202020204" pitchFamily="34" charset="0"/>
              </a:rPr>
              <a:t>, Oxford University Press, 2007, p. 3.</a:t>
            </a:r>
            <a:endParaRPr lang="en-IN" altLang="en-US" sz="800">
              <a:latin typeface="Raleway" pitchFamily="2" charset="0"/>
              <a:cs typeface="Arial" panose="020B0604020202020204" pitchFamily="34" charset="0"/>
            </a:endParaRPr>
          </a:p>
        </p:txBody>
      </p:sp>
      <p:pic>
        <p:nvPicPr>
          <p:cNvPr id="96261" name="Picture 4" descr="Y:\08VOL4\Graphics\Powerpoint\PE_UK\PE528-JOHNSON\Final files\GIF\ch01\M01NF001.gif">
            <a:extLst>
              <a:ext uri="{FF2B5EF4-FFF2-40B4-BE49-F238E27FC236}">
                <a16:creationId xmlns:a16="http://schemas.microsoft.com/office/drawing/2014/main" id="{C681D3B3-CA4C-8880-2A56-AF2398DB2F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5163" y="1700213"/>
            <a:ext cx="8321675" cy="345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306" name="Picture 1">
            <a:extLst>
              <a:ext uri="{FF2B5EF4-FFF2-40B4-BE49-F238E27FC236}">
                <a16:creationId xmlns:a16="http://schemas.microsoft.com/office/drawing/2014/main" id="{0DF8BC33-AB6E-AEE9-CA6C-105F8D7DAC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3512" y="908720"/>
            <a:ext cx="8091929" cy="5328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Text Box 5">
            <a:extLst>
              <a:ext uri="{FF2B5EF4-FFF2-40B4-BE49-F238E27FC236}">
                <a16:creationId xmlns:a16="http://schemas.microsoft.com/office/drawing/2014/main" id="{18AABD98-E41D-FAF9-EF21-55F9D5CCEDDB}"/>
              </a:ext>
            </a:extLst>
          </p:cNvPr>
          <p:cNvSpPr txBox="1">
            <a:spLocks noChangeArrowheads="1"/>
          </p:cNvSpPr>
          <p:nvPr/>
        </p:nvSpPr>
        <p:spPr bwMode="auto">
          <a:xfrm>
            <a:off x="1971675" y="2008188"/>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eaLnBrk="1" hangingPunct="1">
              <a:lnSpc>
                <a:spcPct val="100000"/>
              </a:lnSpc>
              <a:spcBef>
                <a:spcPct val="0"/>
              </a:spcBef>
              <a:buFontTx/>
              <a:buNone/>
            </a:pPr>
            <a:endParaRPr lang="en-US" altLang="en-US" sz="1800"/>
          </a:p>
        </p:txBody>
      </p:sp>
      <p:sp>
        <p:nvSpPr>
          <p:cNvPr id="77830" name="Rectangle 6">
            <a:extLst>
              <a:ext uri="{FF2B5EF4-FFF2-40B4-BE49-F238E27FC236}">
                <a16:creationId xmlns:a16="http://schemas.microsoft.com/office/drawing/2014/main" id="{E71123BD-D4A8-68AD-A6A2-600BCDB4485A}"/>
              </a:ext>
            </a:extLst>
          </p:cNvPr>
          <p:cNvSpPr>
            <a:spLocks noGrp="1" noChangeArrowheads="1"/>
          </p:cNvSpPr>
          <p:nvPr>
            <p:ph idx="1"/>
          </p:nvPr>
        </p:nvSpPr>
        <p:spPr>
          <a:xfrm>
            <a:off x="2552700" y="468313"/>
            <a:ext cx="7086600" cy="4114800"/>
          </a:xfrm>
        </p:spPr>
        <p:txBody>
          <a:bodyPr rtlCol="0">
            <a:normAutofit/>
          </a:bodyPr>
          <a:lstStyle/>
          <a:p>
            <a:pPr algn="just" fontAlgn="auto">
              <a:lnSpc>
                <a:spcPct val="100000"/>
              </a:lnSpc>
              <a:spcAft>
                <a:spcPts val="0"/>
              </a:spcAft>
              <a:buFontTx/>
              <a:buNone/>
              <a:defRPr/>
            </a:pPr>
            <a:r>
              <a:rPr lang="en-GB" altLang="en-US" sz="3600" b="1" spc="-15" dirty="0">
                <a:solidFill>
                  <a:srgbClr val="FFC000"/>
                </a:solidFill>
                <a:latin typeface="Raleway" panose="020B0003030101060003" pitchFamily="34" charset="0"/>
                <a:ea typeface="+mj-ea"/>
                <a:cs typeface="Calibri"/>
              </a:rPr>
              <a:t>Strategy</a:t>
            </a:r>
            <a:r>
              <a:rPr lang="en-GB" altLang="en-US" i="1" dirty="0"/>
              <a:t> </a:t>
            </a:r>
            <a:r>
              <a:rPr lang="en-GB" altLang="en-US" i="1" dirty="0">
                <a:solidFill>
                  <a:schemeClr val="bg1">
                    <a:lumMod val="95000"/>
                  </a:schemeClr>
                </a:solidFill>
              </a:rPr>
              <a:t>is the direction and scope of an organisation over the long term, which achieves advantage in a changing environment through its configuration of resources and competences with the aim of fulfilling stakeholder expectations.</a:t>
            </a:r>
            <a:endParaRPr lang="en-US" altLang="en-US" i="1" dirty="0">
              <a:solidFill>
                <a:schemeClr val="bg1">
                  <a:lumMod val="95000"/>
                </a:schemeClr>
              </a:solidFill>
            </a:endParaRPr>
          </a:p>
        </p:txBody>
      </p:sp>
      <p:sp>
        <p:nvSpPr>
          <p:cNvPr id="99332" name="Text Box 9">
            <a:extLst>
              <a:ext uri="{FF2B5EF4-FFF2-40B4-BE49-F238E27FC236}">
                <a16:creationId xmlns:a16="http://schemas.microsoft.com/office/drawing/2014/main" id="{C6D64AD0-127F-46AA-243B-01079D266F02}"/>
              </a:ext>
            </a:extLst>
          </p:cNvPr>
          <p:cNvSpPr txBox="1">
            <a:spLocks noChangeArrowheads="1"/>
          </p:cNvSpPr>
          <p:nvPr/>
        </p:nvSpPr>
        <p:spPr bwMode="auto">
          <a:xfrm>
            <a:off x="6661150" y="3322638"/>
            <a:ext cx="29956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eaLnBrk="1" hangingPunct="1">
              <a:lnSpc>
                <a:spcPct val="100000"/>
              </a:lnSpc>
              <a:spcBef>
                <a:spcPct val="0"/>
              </a:spcBef>
              <a:buFontTx/>
              <a:buNone/>
            </a:pPr>
            <a:r>
              <a:rPr lang="en-GB" altLang="en-US" sz="1800"/>
              <a:t>(Johnson &amp; Scholes (2008)</a:t>
            </a:r>
          </a:p>
        </p:txBody>
      </p:sp>
      <p:sp>
        <p:nvSpPr>
          <p:cNvPr id="80901" name="Text Box 10">
            <a:extLst>
              <a:ext uri="{FF2B5EF4-FFF2-40B4-BE49-F238E27FC236}">
                <a16:creationId xmlns:a16="http://schemas.microsoft.com/office/drawing/2014/main" id="{E6C64490-6969-C8AA-9830-D2A6C3D12486}"/>
              </a:ext>
            </a:extLst>
          </p:cNvPr>
          <p:cNvSpPr txBox="1">
            <a:spLocks noChangeArrowheads="1"/>
          </p:cNvSpPr>
          <p:nvPr/>
        </p:nvSpPr>
        <p:spPr bwMode="auto">
          <a:xfrm>
            <a:off x="3935413" y="4554538"/>
            <a:ext cx="6264275" cy="1076325"/>
          </a:xfrm>
          <a:prstGeom prst="rect">
            <a:avLst/>
          </a:prstGeom>
          <a:noFill/>
          <a:ln>
            <a:noFill/>
          </a:ln>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defRPr/>
            </a:pPr>
            <a:r>
              <a:rPr lang="en-GB" altLang="en-US" sz="3200" i="1" dirty="0">
                <a:latin typeface="Raleway" pitchFamily="2" charset="0"/>
              </a:rPr>
              <a:t> </a:t>
            </a:r>
            <a:r>
              <a:rPr lang="en-GB" altLang="en-US" sz="3200" b="1" i="1" dirty="0">
                <a:solidFill>
                  <a:schemeClr val="accent1">
                    <a:lumMod val="40000"/>
                    <a:lumOff val="60000"/>
                  </a:schemeClr>
                </a:solidFill>
                <a:latin typeface="Raleway" pitchFamily="2" charset="0"/>
              </a:rPr>
              <a:t>What are the Key words in the above definition?</a:t>
            </a:r>
          </a:p>
        </p:txBody>
      </p:sp>
      <p:pic>
        <p:nvPicPr>
          <p:cNvPr id="99334" name="Picture 1">
            <a:extLst>
              <a:ext uri="{FF2B5EF4-FFF2-40B4-BE49-F238E27FC236}">
                <a16:creationId xmlns:a16="http://schemas.microsoft.com/office/drawing/2014/main" id="{093207CE-DBD9-66BB-F0F0-2C6135F1A1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4483100"/>
            <a:ext cx="2259013" cy="1506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7830">
                                            <p:txEl>
                                              <p:pRg st="0" end="0"/>
                                            </p:txEl>
                                          </p:spTgt>
                                        </p:tgtEl>
                                        <p:attrNameLst>
                                          <p:attrName>style.visibility</p:attrName>
                                        </p:attrNameLst>
                                      </p:cBhvr>
                                      <p:to>
                                        <p:strVal val="visible"/>
                                      </p:to>
                                    </p:set>
                                    <p:animEffect transition="in" filter="blinds(horizontal)">
                                      <p:cBhvr>
                                        <p:cTn id="7" dur="500"/>
                                        <p:tgtEl>
                                          <p:spTgt spid="7783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30"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extBox 6">
            <a:extLst>
              <a:ext uri="{FF2B5EF4-FFF2-40B4-BE49-F238E27FC236}">
                <a16:creationId xmlns:a16="http://schemas.microsoft.com/office/drawing/2014/main" id="{F3C409D4-124F-0D7F-8D3B-69437966FFD5}"/>
              </a:ext>
            </a:extLst>
          </p:cNvPr>
          <p:cNvSpPr txBox="1">
            <a:spLocks noChangeArrowheads="1"/>
          </p:cNvSpPr>
          <p:nvPr/>
        </p:nvSpPr>
        <p:spPr bwMode="auto">
          <a:xfrm>
            <a:off x="623888" y="836613"/>
            <a:ext cx="10115550" cy="5078412"/>
          </a:xfrm>
          <a:prstGeom prst="rect">
            <a:avLst/>
          </a:prstGeom>
          <a:noFill/>
          <a:ln>
            <a:noFill/>
          </a:ln>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defRPr/>
            </a:pPr>
            <a:r>
              <a:rPr lang="en-GB" altLang="en-US" sz="3600" b="1" spc="-15" dirty="0">
                <a:solidFill>
                  <a:srgbClr val="FFC000"/>
                </a:solidFill>
                <a:latin typeface="Raleway" panose="020B0003030101060003" pitchFamily="34" charset="0"/>
                <a:ea typeface="+mj-ea"/>
                <a:cs typeface="Calibri"/>
              </a:rPr>
              <a:t>Let’s discuss….</a:t>
            </a:r>
          </a:p>
          <a:p>
            <a:pPr eaLnBrk="1" hangingPunct="1">
              <a:defRPr/>
            </a:pPr>
            <a:endParaRPr lang="en-GB" altLang="en-US" sz="2400" i="1" dirty="0">
              <a:latin typeface="Raleway" pitchFamily="2" charset="0"/>
            </a:endParaRPr>
          </a:p>
          <a:p>
            <a:pPr eaLnBrk="1" hangingPunct="1">
              <a:defRPr/>
            </a:pPr>
            <a:r>
              <a:rPr lang="en-GB" altLang="en-US" sz="2400" i="1" dirty="0">
                <a:solidFill>
                  <a:schemeClr val="bg1"/>
                </a:solidFill>
                <a:latin typeface="Raleway" pitchFamily="2" charset="0"/>
              </a:rPr>
              <a:t>What does strategy mean to you and what role</a:t>
            </a:r>
          </a:p>
          <a:p>
            <a:pPr eaLnBrk="1" hangingPunct="1">
              <a:defRPr/>
            </a:pPr>
            <a:r>
              <a:rPr lang="en-GB" altLang="en-US" sz="2400" i="1" dirty="0">
                <a:solidFill>
                  <a:schemeClr val="bg1"/>
                </a:solidFill>
                <a:latin typeface="Raleway" pitchFamily="2" charset="0"/>
              </a:rPr>
              <a:t>does it play within an organisation?</a:t>
            </a:r>
          </a:p>
          <a:p>
            <a:pPr eaLnBrk="1" hangingPunct="1">
              <a:defRPr/>
            </a:pPr>
            <a:endParaRPr lang="en-GB" altLang="en-US" sz="1600" i="1" dirty="0">
              <a:solidFill>
                <a:schemeClr val="bg1"/>
              </a:solidFill>
              <a:latin typeface="Raleway" pitchFamily="2" charset="0"/>
            </a:endParaRPr>
          </a:p>
          <a:p>
            <a:pPr eaLnBrk="1" hangingPunct="1">
              <a:defRPr/>
            </a:pPr>
            <a:endParaRPr lang="en-GB" altLang="en-US" sz="1600" i="1" dirty="0">
              <a:solidFill>
                <a:schemeClr val="bg1"/>
              </a:solidFill>
              <a:latin typeface="Raleway" pitchFamily="2" charset="0"/>
            </a:endParaRPr>
          </a:p>
          <a:p>
            <a:pPr eaLnBrk="1" hangingPunct="1">
              <a:defRPr/>
            </a:pPr>
            <a:r>
              <a:rPr lang="en-GB" altLang="en-US" sz="2400" i="1" dirty="0">
                <a:solidFill>
                  <a:schemeClr val="bg1"/>
                </a:solidFill>
                <a:latin typeface="Raleway" pitchFamily="2" charset="0"/>
              </a:rPr>
              <a:t>		Name some of the organisations/industries which</a:t>
            </a:r>
          </a:p>
          <a:p>
            <a:pPr eaLnBrk="1" hangingPunct="1">
              <a:defRPr/>
            </a:pPr>
            <a:r>
              <a:rPr lang="en-GB" altLang="en-US" sz="2400" i="1" dirty="0">
                <a:solidFill>
                  <a:schemeClr val="bg1"/>
                </a:solidFill>
                <a:latin typeface="Raleway" pitchFamily="2" charset="0"/>
              </a:rPr>
              <a:t>		are currently undergoing changes?</a:t>
            </a:r>
          </a:p>
          <a:p>
            <a:pPr eaLnBrk="1" hangingPunct="1">
              <a:defRPr/>
            </a:pPr>
            <a:endParaRPr lang="en-GB" altLang="en-US" sz="1600" i="1" dirty="0">
              <a:solidFill>
                <a:schemeClr val="bg1"/>
              </a:solidFill>
              <a:latin typeface="Raleway" pitchFamily="2" charset="0"/>
            </a:endParaRPr>
          </a:p>
          <a:p>
            <a:pPr eaLnBrk="1" hangingPunct="1">
              <a:defRPr/>
            </a:pPr>
            <a:endParaRPr lang="en-GB" altLang="en-US" sz="1600" i="1" dirty="0">
              <a:solidFill>
                <a:schemeClr val="bg1"/>
              </a:solidFill>
              <a:latin typeface="Raleway" pitchFamily="2" charset="0"/>
            </a:endParaRPr>
          </a:p>
          <a:p>
            <a:pPr eaLnBrk="1" hangingPunct="1">
              <a:defRPr/>
            </a:pPr>
            <a:r>
              <a:rPr lang="en-GB" altLang="en-US" sz="2400" i="1" dirty="0">
                <a:solidFill>
                  <a:schemeClr val="bg1"/>
                </a:solidFill>
                <a:latin typeface="Raleway" pitchFamily="2" charset="0"/>
              </a:rPr>
              <a:t>			What might be the impact of such changes</a:t>
            </a:r>
          </a:p>
          <a:p>
            <a:pPr eaLnBrk="1" hangingPunct="1">
              <a:defRPr/>
            </a:pPr>
            <a:r>
              <a:rPr lang="en-GB" altLang="en-US" sz="2400" i="1" dirty="0">
                <a:solidFill>
                  <a:schemeClr val="bg1"/>
                </a:solidFill>
                <a:latin typeface="Raleway" pitchFamily="2" charset="0"/>
              </a:rPr>
              <a:t>			on different areas of the business?</a:t>
            </a:r>
          </a:p>
          <a:p>
            <a:pPr eaLnBrk="1" hangingPunct="1">
              <a:defRPr/>
            </a:pPr>
            <a:endParaRPr lang="en-GB" altLang="en-US" sz="1600" i="1" dirty="0">
              <a:solidFill>
                <a:schemeClr val="bg1"/>
              </a:solidFill>
              <a:latin typeface="Raleway" pitchFamily="2" charset="0"/>
            </a:endParaRPr>
          </a:p>
          <a:p>
            <a:pPr eaLnBrk="1" hangingPunct="1">
              <a:defRPr/>
            </a:pPr>
            <a:endParaRPr lang="en-GB" altLang="en-US" sz="1600" i="1" dirty="0">
              <a:solidFill>
                <a:schemeClr val="bg1"/>
              </a:solidFill>
              <a:latin typeface="Raleway" pitchFamily="2" charset="0"/>
            </a:endParaRPr>
          </a:p>
          <a:p>
            <a:pPr eaLnBrk="1" hangingPunct="1">
              <a:defRPr/>
            </a:pPr>
            <a:r>
              <a:rPr lang="en-GB" altLang="en-US" sz="2400" i="1" dirty="0">
                <a:solidFill>
                  <a:schemeClr val="bg1"/>
                </a:solidFill>
                <a:latin typeface="Raleway" pitchFamily="2" charset="0"/>
              </a:rPr>
              <a:t>				What makes a sustainable organisation?  </a:t>
            </a:r>
          </a:p>
        </p:txBody>
      </p:sp>
      <p:pic>
        <p:nvPicPr>
          <p:cNvPr id="100355" name="Picture 1">
            <a:extLst>
              <a:ext uri="{FF2B5EF4-FFF2-40B4-BE49-F238E27FC236}">
                <a16:creationId xmlns:a16="http://schemas.microsoft.com/office/drawing/2014/main" id="{20F08F20-2247-DF8B-6357-1B9356025B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20188" y="2492375"/>
            <a:ext cx="2262187" cy="1506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Content Placeholder 2">
            <a:extLst>
              <a:ext uri="{FF2B5EF4-FFF2-40B4-BE49-F238E27FC236}">
                <a16:creationId xmlns:a16="http://schemas.microsoft.com/office/drawing/2014/main" id="{07207AC2-F149-E46A-0905-93B19885BA01}"/>
              </a:ext>
            </a:extLst>
          </p:cNvPr>
          <p:cNvSpPr>
            <a:spLocks noGrp="1" noChangeArrowheads="1"/>
          </p:cNvSpPr>
          <p:nvPr>
            <p:ph idx="1"/>
          </p:nvPr>
        </p:nvSpPr>
        <p:spPr>
          <a:xfrm>
            <a:off x="1558925" y="1412875"/>
            <a:ext cx="8640763" cy="4525963"/>
          </a:xfrm>
        </p:spPr>
        <p:txBody>
          <a:bodyPr/>
          <a:lstStyle/>
          <a:p>
            <a:pPr marL="0" indent="0">
              <a:buFont typeface="Arial" panose="020B0604020202020204" pitchFamily="34" charset="0"/>
              <a:buNone/>
            </a:pPr>
            <a:r>
              <a:rPr lang="en-GB" altLang="en-US" sz="2400" i="1">
                <a:solidFill>
                  <a:schemeClr val="bg1"/>
                </a:solidFill>
              </a:rPr>
              <a:t>Strategy is about exploring the key issues for future success of organisations operating in competitive marketplaces and ensuring they have the resources, competences and capabilities for managing and maintaining sustainability</a:t>
            </a:r>
          </a:p>
          <a:p>
            <a:pPr marL="0" indent="0">
              <a:buFont typeface="Arial" panose="020B0604020202020204" pitchFamily="34" charset="0"/>
              <a:buNone/>
            </a:pPr>
            <a:endParaRPr lang="en-GB" altLang="en-US" sz="2400" i="1">
              <a:solidFill>
                <a:schemeClr val="bg1"/>
              </a:solidFill>
            </a:endParaRPr>
          </a:p>
          <a:p>
            <a:pPr marL="0" indent="0">
              <a:buFont typeface="Arial" panose="020B0604020202020204" pitchFamily="34" charset="0"/>
              <a:buNone/>
            </a:pPr>
            <a:r>
              <a:rPr lang="en-GB" altLang="en-US" sz="2400" i="1">
                <a:solidFill>
                  <a:schemeClr val="bg1"/>
                </a:solidFill>
              </a:rPr>
              <a:t>How do you think Marriott or Accor have maintained a sustainable competitive advantage within the Hotel industry?</a:t>
            </a:r>
          </a:p>
          <a:p>
            <a:pPr marL="0" indent="0">
              <a:buFont typeface="Arial" panose="020B0604020202020204" pitchFamily="34" charset="0"/>
              <a:buNone/>
            </a:pPr>
            <a:endParaRPr lang="en-GB" altLang="en-US" sz="2400" i="1">
              <a:solidFill>
                <a:schemeClr val="bg1"/>
              </a:solidFill>
            </a:endParaRPr>
          </a:p>
          <a:p>
            <a:pPr marL="0" indent="0">
              <a:buFont typeface="Arial" panose="020B0604020202020204" pitchFamily="34" charset="0"/>
              <a:buNone/>
            </a:pPr>
            <a:r>
              <a:rPr lang="en-GB" altLang="en-US" sz="2400" i="1">
                <a:solidFill>
                  <a:schemeClr val="bg1"/>
                </a:solidFill>
              </a:rPr>
              <a:t>Why have leading supermarket chains entered the financial industry?</a:t>
            </a:r>
          </a:p>
        </p:txBody>
      </p:sp>
      <p:sp>
        <p:nvSpPr>
          <p:cNvPr id="2" name="object 2">
            <a:extLst>
              <a:ext uri="{FF2B5EF4-FFF2-40B4-BE49-F238E27FC236}">
                <a16:creationId xmlns:a16="http://schemas.microsoft.com/office/drawing/2014/main" id="{EE70E4C5-8865-D6FD-5220-0473F04E7698}"/>
              </a:ext>
            </a:extLst>
          </p:cNvPr>
          <p:cNvSpPr txBox="1"/>
          <p:nvPr/>
        </p:nvSpPr>
        <p:spPr>
          <a:xfrm>
            <a:off x="2208213" y="549275"/>
            <a:ext cx="7261225" cy="509588"/>
          </a:xfrm>
          <a:prstGeom prst="rect">
            <a:avLst/>
          </a:prstGeom>
        </p:spPr>
        <p:txBody>
          <a:bodyPr lIns="0" tIns="12065" rIns="0" bIns="0">
            <a:spAutoFit/>
          </a:bodyPr>
          <a:lstStyle>
            <a:lvl1pPr marL="127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a:lnSpc>
                <a:spcPct val="90000"/>
              </a:lnSpc>
              <a:spcBef>
                <a:spcPts val="100"/>
              </a:spcBef>
            </a:pPr>
            <a:r>
              <a:rPr lang="en-GB" altLang="en-US" sz="3600" b="1" i="1">
                <a:solidFill>
                  <a:srgbClr val="FFC000"/>
                </a:solidFill>
                <a:latin typeface="Raleway" pitchFamily="2" charset="0"/>
                <a:cs typeface="Calibri" panose="020F0502020204030204" pitchFamily="34" charset="0"/>
              </a:rPr>
              <a:t>So…</a:t>
            </a:r>
            <a:endParaRPr lang="en-US" altLang="en-US" sz="3600" b="1" i="1">
              <a:solidFill>
                <a:srgbClr val="FFC000"/>
              </a:solidFill>
              <a:latin typeface="Raleway" pitchFamily="2" charset="0"/>
              <a:cs typeface="Calibri" panose="020F0502020204030204" pitchFamily="34"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50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1506">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150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3A68C349-C0C7-352B-33AB-C8AD3D520D3F}"/>
              </a:ext>
            </a:extLst>
          </p:cNvPr>
          <p:cNvSpPr>
            <a:spLocks noGrp="1" noChangeArrowheads="1"/>
          </p:cNvSpPr>
          <p:nvPr>
            <p:ph type="title"/>
          </p:nvPr>
        </p:nvSpPr>
        <p:spPr>
          <a:xfrm>
            <a:off x="2855913" y="239713"/>
            <a:ext cx="7715250" cy="646112"/>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Stakeholders</a:t>
            </a:r>
          </a:p>
        </p:txBody>
      </p:sp>
      <p:sp>
        <p:nvSpPr>
          <p:cNvPr id="11267" name="Content Placeholder 2">
            <a:extLst>
              <a:ext uri="{FF2B5EF4-FFF2-40B4-BE49-F238E27FC236}">
                <a16:creationId xmlns:a16="http://schemas.microsoft.com/office/drawing/2014/main" id="{F59806C8-EE2A-3732-5452-508B46B71DB9}"/>
              </a:ext>
            </a:extLst>
          </p:cNvPr>
          <p:cNvSpPr>
            <a:spLocks noGrp="1"/>
          </p:cNvSpPr>
          <p:nvPr>
            <p:ph idx="1"/>
          </p:nvPr>
        </p:nvSpPr>
        <p:spPr>
          <a:xfrm>
            <a:off x="695325" y="1103313"/>
            <a:ext cx="10296525" cy="5121275"/>
          </a:xfrm>
        </p:spPr>
        <p:txBody>
          <a:bodyPr rtlCol="0">
            <a:normAutofit/>
          </a:bodyPr>
          <a:lstStyle/>
          <a:p>
            <a:pPr marL="373063" indent="-373063" fontAlgn="auto">
              <a:spcAft>
                <a:spcPts val="0"/>
              </a:spcAft>
              <a:buFont typeface="Arial" panose="020B0604020202020204" pitchFamily="34" charset="0"/>
              <a:buNone/>
              <a:defRPr/>
            </a:pPr>
            <a:r>
              <a:rPr lang="en-US" altLang="en-US" b="1" dirty="0">
                <a:solidFill>
                  <a:schemeClr val="bg1"/>
                </a:solidFill>
              </a:rPr>
              <a:t>What is Strategy for?</a:t>
            </a:r>
          </a:p>
          <a:p>
            <a:pPr marL="0" indent="0" fontAlgn="auto">
              <a:spcAft>
                <a:spcPts val="0"/>
              </a:spcAft>
              <a:buFont typeface="Arial" panose="020B0604020202020204" pitchFamily="34" charset="0"/>
              <a:buNone/>
              <a:defRPr/>
            </a:pPr>
            <a:r>
              <a:rPr lang="en-US" altLang="en-US" sz="2400" dirty="0">
                <a:solidFill>
                  <a:schemeClr val="bg1"/>
                </a:solidFill>
              </a:rPr>
              <a:t>To define and express the purpose of an organisation to </a:t>
            </a:r>
            <a:r>
              <a:rPr lang="en-US" altLang="en-US" sz="2400" b="1" i="1" dirty="0">
                <a:solidFill>
                  <a:schemeClr val="bg1"/>
                </a:solidFill>
              </a:rPr>
              <a:t>stakeholders</a:t>
            </a:r>
            <a:r>
              <a:rPr lang="en-US" altLang="en-US" sz="2400" dirty="0">
                <a:solidFill>
                  <a:schemeClr val="bg1"/>
                </a:solidFill>
              </a:rPr>
              <a:t>.</a:t>
            </a:r>
          </a:p>
          <a:p>
            <a:pPr marL="0" indent="0" fontAlgn="auto">
              <a:spcAft>
                <a:spcPts val="0"/>
              </a:spcAft>
              <a:buFont typeface="Arial" panose="020B0604020202020204" pitchFamily="34" charset="0"/>
              <a:buNone/>
              <a:defRPr/>
            </a:pPr>
            <a:r>
              <a:rPr lang="en-US" altLang="en-US" sz="2400" b="1" i="1" dirty="0">
                <a:solidFill>
                  <a:schemeClr val="bg1"/>
                </a:solidFill>
              </a:rPr>
              <a:t>Stakeholders</a:t>
            </a:r>
            <a:r>
              <a:rPr lang="en-US" altLang="en-US" sz="2400" dirty="0">
                <a:solidFill>
                  <a:schemeClr val="bg1"/>
                </a:solidFill>
              </a:rPr>
              <a:t> are those individuals or groups that depend on an organisation to fulfil their own goals and on whom, in turn, the organisation depends.</a:t>
            </a:r>
          </a:p>
          <a:p>
            <a:pPr marL="0" indent="0" fontAlgn="auto">
              <a:spcAft>
                <a:spcPts val="0"/>
              </a:spcAft>
              <a:buFont typeface="Arial" panose="020B0604020202020204" pitchFamily="34" charset="0"/>
              <a:buNone/>
              <a:defRPr/>
            </a:pPr>
            <a:endParaRPr lang="en-US" altLang="en-US" sz="2400" dirty="0">
              <a:solidFill>
                <a:schemeClr val="bg1"/>
              </a:solidFill>
            </a:endParaRPr>
          </a:p>
          <a:p>
            <a:pPr marL="0" indent="0" fontAlgn="auto">
              <a:spcAft>
                <a:spcPts val="0"/>
              </a:spcAft>
              <a:buFont typeface="Arial" panose="020B0604020202020204" pitchFamily="34" charset="0"/>
              <a:buNone/>
              <a:defRPr/>
            </a:pPr>
            <a:r>
              <a:rPr lang="en-US" altLang="en-US" sz="2400" dirty="0">
                <a:solidFill>
                  <a:schemeClr val="bg1"/>
                </a:solidFill>
              </a:rPr>
              <a:t>Four ways to define an organisation’s purpose:</a:t>
            </a:r>
          </a:p>
          <a:p>
            <a:pPr marL="0" indent="0" fontAlgn="auto">
              <a:spcAft>
                <a:spcPts val="0"/>
              </a:spcAft>
              <a:buFont typeface="Arial" panose="020B0604020202020204" pitchFamily="34" charset="0"/>
              <a:buNone/>
              <a:defRPr/>
            </a:pPr>
            <a:endParaRPr lang="en-US" altLang="en-US" sz="2400" dirty="0">
              <a:solidFill>
                <a:schemeClr val="bg1"/>
              </a:solidFill>
            </a:endParaRPr>
          </a:p>
          <a:p>
            <a:pPr marL="400050" lvl="1" indent="0" fontAlgn="auto">
              <a:spcAft>
                <a:spcPts val="0"/>
              </a:spcAft>
              <a:buFont typeface="Arial" panose="020B0604020202020204" pitchFamily="34" charset="0"/>
              <a:buNone/>
              <a:defRPr/>
            </a:pPr>
            <a:r>
              <a:rPr lang="en-US" altLang="en-US" b="1" dirty="0">
                <a:solidFill>
                  <a:schemeClr val="bg1"/>
                </a:solidFill>
              </a:rPr>
              <a:t>Mission Statement </a:t>
            </a:r>
            <a:r>
              <a:rPr lang="en-US" altLang="en-US" dirty="0">
                <a:solidFill>
                  <a:schemeClr val="bg1"/>
                </a:solidFill>
              </a:rPr>
              <a:t>– purpose/differentiation</a:t>
            </a:r>
          </a:p>
          <a:p>
            <a:pPr marL="400050" lvl="1" indent="0" fontAlgn="auto">
              <a:spcAft>
                <a:spcPts val="0"/>
              </a:spcAft>
              <a:buFont typeface="Arial" panose="020B0604020202020204" pitchFamily="34" charset="0"/>
              <a:buNone/>
              <a:defRPr/>
            </a:pPr>
            <a:r>
              <a:rPr lang="en-US" altLang="en-US" b="1" dirty="0">
                <a:solidFill>
                  <a:schemeClr val="bg1"/>
                </a:solidFill>
              </a:rPr>
              <a:t>Vision Statement </a:t>
            </a:r>
            <a:r>
              <a:rPr lang="en-US" altLang="en-US" dirty="0">
                <a:solidFill>
                  <a:schemeClr val="bg1"/>
                </a:solidFill>
              </a:rPr>
              <a:t>– future achievement</a:t>
            </a:r>
          </a:p>
          <a:p>
            <a:pPr marL="400050" lvl="1" indent="0" fontAlgn="auto">
              <a:spcAft>
                <a:spcPts val="0"/>
              </a:spcAft>
              <a:buFont typeface="Arial" panose="020B0604020202020204" pitchFamily="34" charset="0"/>
              <a:buNone/>
              <a:defRPr/>
            </a:pPr>
            <a:r>
              <a:rPr lang="en-US" altLang="en-US" b="1" dirty="0">
                <a:solidFill>
                  <a:schemeClr val="bg1"/>
                </a:solidFill>
              </a:rPr>
              <a:t>Statement of Corporate Values </a:t>
            </a:r>
            <a:r>
              <a:rPr lang="en-US" altLang="en-US" dirty="0">
                <a:solidFill>
                  <a:schemeClr val="bg1"/>
                </a:solidFill>
              </a:rPr>
              <a:t>– guiding core principles</a:t>
            </a:r>
          </a:p>
          <a:p>
            <a:pPr marL="400050" lvl="1" indent="0" fontAlgn="auto">
              <a:spcAft>
                <a:spcPts val="0"/>
              </a:spcAft>
              <a:buFont typeface="Arial" panose="020B0604020202020204" pitchFamily="34" charset="0"/>
              <a:buNone/>
              <a:defRPr/>
            </a:pPr>
            <a:r>
              <a:rPr lang="en-US" altLang="en-US" b="1" dirty="0">
                <a:solidFill>
                  <a:schemeClr val="bg1"/>
                </a:solidFill>
              </a:rPr>
              <a:t>Statement of Objectives </a:t>
            </a:r>
            <a:r>
              <a:rPr lang="en-US" altLang="en-US" dirty="0">
                <a:solidFill>
                  <a:schemeClr val="bg1"/>
                </a:solidFill>
              </a:rPr>
              <a:t>– specific outcomes to achieve</a:t>
            </a:r>
          </a:p>
        </p:txBody>
      </p:sp>
      <p:sp>
        <p:nvSpPr>
          <p:cNvPr id="21508" name="Footer Placeholder 1">
            <a:extLst>
              <a:ext uri="{FF2B5EF4-FFF2-40B4-BE49-F238E27FC236}">
                <a16:creationId xmlns:a16="http://schemas.microsoft.com/office/drawing/2014/main" id="{374FDF72-797C-3CB7-D2D8-F180AADE89B7}"/>
              </a:ext>
            </a:extLst>
          </p:cNvPr>
          <p:cNvSpPr>
            <a:spLocks noGrp="1"/>
          </p:cNvSpPr>
          <p:nvPr>
            <p:ph type="ftr" sz="quarter" idx="11"/>
          </p:nvPr>
        </p:nvSpPr>
        <p:spPr bwMode="auto">
          <a:xfrm>
            <a:off x="4943475" y="6224588"/>
            <a:ext cx="5840413"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100"/>
              <a:t>Johnson, Whittington, Scholes, Angwin, Regner (2017)</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1267">
                                            <p:txEl>
                                              <p:pRg st="7" end="7"/>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1267">
                                            <p:txEl>
                                              <p:pRg st="8" end="8"/>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1267">
                                            <p:txEl>
                                              <p:pRg st="9" end="9"/>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150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a:extLst>
              <a:ext uri="{FF2B5EF4-FFF2-40B4-BE49-F238E27FC236}">
                <a16:creationId xmlns:a16="http://schemas.microsoft.com/office/drawing/2014/main" id="{597CFBE0-98E8-27F9-3DB5-1A3A350154BD}"/>
              </a:ext>
            </a:extLst>
          </p:cNvPr>
          <p:cNvSpPr>
            <a:spLocks noGrp="1" noChangeArrowheads="1"/>
          </p:cNvSpPr>
          <p:nvPr>
            <p:ph type="title"/>
          </p:nvPr>
        </p:nvSpPr>
        <p:spPr>
          <a:xfrm>
            <a:off x="2711450" y="333375"/>
            <a:ext cx="8229600" cy="641350"/>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Strategy statements</a:t>
            </a:r>
          </a:p>
        </p:txBody>
      </p:sp>
      <p:sp>
        <p:nvSpPr>
          <p:cNvPr id="16387" name="Content Placeholder 2">
            <a:extLst>
              <a:ext uri="{FF2B5EF4-FFF2-40B4-BE49-F238E27FC236}">
                <a16:creationId xmlns:a16="http://schemas.microsoft.com/office/drawing/2014/main" id="{4EA88606-12EF-DCF3-E35E-E2846088F7B4}"/>
              </a:ext>
            </a:extLst>
          </p:cNvPr>
          <p:cNvSpPr>
            <a:spLocks noGrp="1" noChangeArrowheads="1"/>
          </p:cNvSpPr>
          <p:nvPr>
            <p:ph idx="1"/>
          </p:nvPr>
        </p:nvSpPr>
        <p:spPr>
          <a:xfrm>
            <a:off x="1631950" y="1125538"/>
            <a:ext cx="8928100" cy="4606925"/>
          </a:xfrm>
        </p:spPr>
        <p:txBody>
          <a:bodyPr rtlCol="0">
            <a:normAutofit lnSpcReduction="10000"/>
          </a:bodyPr>
          <a:lstStyle/>
          <a:p>
            <a:pPr marL="0" indent="0" fontAlgn="auto">
              <a:spcAft>
                <a:spcPts val="0"/>
              </a:spcAft>
              <a:buFont typeface="Arial" panose="020B0604020202020204" pitchFamily="34" charset="0"/>
              <a:buNone/>
              <a:defRPr/>
            </a:pPr>
            <a:r>
              <a:rPr lang="en-GB" altLang="en-US" sz="3000" b="1" i="1" dirty="0">
                <a:solidFill>
                  <a:schemeClr val="bg1"/>
                </a:solidFill>
              </a:rPr>
              <a:t>Strategy statements </a:t>
            </a:r>
            <a:r>
              <a:rPr lang="en-GB" altLang="en-US" sz="3000" dirty="0">
                <a:solidFill>
                  <a:schemeClr val="bg1"/>
                </a:solidFill>
              </a:rPr>
              <a:t>should have three main themes: </a:t>
            </a:r>
          </a:p>
          <a:p>
            <a:pPr marL="0" indent="0" fontAlgn="auto">
              <a:spcAft>
                <a:spcPts val="0"/>
              </a:spcAft>
              <a:buFont typeface="Arial" panose="020B0604020202020204" pitchFamily="34" charset="0"/>
              <a:buNone/>
              <a:defRPr/>
            </a:pPr>
            <a:endParaRPr lang="en-GB" altLang="en-US" sz="1000" dirty="0">
              <a:solidFill>
                <a:schemeClr val="bg1"/>
              </a:solidFill>
            </a:endParaRPr>
          </a:p>
          <a:p>
            <a:pPr marL="0" indent="0" fontAlgn="auto">
              <a:spcAft>
                <a:spcPts val="0"/>
              </a:spcAft>
              <a:buFont typeface="Arial" panose="020B0604020202020204" pitchFamily="34" charset="0"/>
              <a:buNone/>
              <a:defRPr/>
            </a:pPr>
            <a:r>
              <a:rPr lang="en-GB" altLang="en-US" sz="3000" dirty="0">
                <a:solidFill>
                  <a:schemeClr val="bg1"/>
                </a:solidFill>
              </a:rPr>
              <a:t>Fundamental </a:t>
            </a:r>
            <a:r>
              <a:rPr lang="en-GB" altLang="en-US" sz="3000" b="1" i="1" u="sng" dirty="0">
                <a:solidFill>
                  <a:schemeClr val="bg1"/>
                </a:solidFill>
              </a:rPr>
              <a:t>goals</a:t>
            </a:r>
            <a:r>
              <a:rPr lang="en-GB" altLang="en-US" sz="3000" dirty="0">
                <a:solidFill>
                  <a:schemeClr val="bg1"/>
                </a:solidFill>
              </a:rPr>
              <a:t> that the organisation seeks, which reflect the stated mission, vision and objectives.</a:t>
            </a:r>
          </a:p>
          <a:p>
            <a:pPr marL="0" indent="0" fontAlgn="auto">
              <a:spcAft>
                <a:spcPts val="0"/>
              </a:spcAft>
              <a:buFont typeface="Arial" panose="020B0604020202020204" pitchFamily="34" charset="0"/>
              <a:buNone/>
              <a:defRPr/>
            </a:pPr>
            <a:endParaRPr lang="en-GB" altLang="en-US" sz="1000" dirty="0">
              <a:solidFill>
                <a:schemeClr val="bg1"/>
              </a:solidFill>
            </a:endParaRPr>
          </a:p>
          <a:p>
            <a:pPr marL="0" indent="0" fontAlgn="auto">
              <a:spcAft>
                <a:spcPts val="0"/>
              </a:spcAft>
              <a:buFont typeface="Arial" panose="020B0604020202020204" pitchFamily="34" charset="0"/>
              <a:buNone/>
              <a:defRPr/>
            </a:pPr>
            <a:r>
              <a:rPr lang="en-GB" altLang="en-US" sz="3000" dirty="0">
                <a:solidFill>
                  <a:schemeClr val="bg1"/>
                </a:solidFill>
              </a:rPr>
              <a:t>The </a:t>
            </a:r>
            <a:r>
              <a:rPr lang="en-GB" altLang="en-US" sz="3000" b="1" i="1" u="sng" dirty="0">
                <a:solidFill>
                  <a:schemeClr val="bg1"/>
                </a:solidFill>
              </a:rPr>
              <a:t>scope</a:t>
            </a:r>
            <a:r>
              <a:rPr lang="en-GB" altLang="en-US" sz="3000" dirty="0">
                <a:solidFill>
                  <a:schemeClr val="bg1"/>
                </a:solidFill>
              </a:rPr>
              <a:t> or domain of the organisation’s activities.</a:t>
            </a:r>
          </a:p>
          <a:p>
            <a:pPr marL="0" indent="0" fontAlgn="auto">
              <a:spcAft>
                <a:spcPts val="0"/>
              </a:spcAft>
              <a:buFont typeface="Arial" panose="020B0604020202020204" pitchFamily="34" charset="0"/>
              <a:buNone/>
              <a:defRPr/>
            </a:pPr>
            <a:endParaRPr lang="en-GB" altLang="en-US" sz="1000" dirty="0">
              <a:solidFill>
                <a:schemeClr val="bg1"/>
              </a:solidFill>
            </a:endParaRPr>
          </a:p>
          <a:p>
            <a:pPr marL="0" indent="0" fontAlgn="auto">
              <a:spcAft>
                <a:spcPts val="0"/>
              </a:spcAft>
              <a:buFont typeface="Arial" panose="020B0604020202020204" pitchFamily="34" charset="0"/>
              <a:buNone/>
              <a:defRPr/>
            </a:pPr>
            <a:r>
              <a:rPr lang="en-GB" altLang="en-US" sz="3000" dirty="0">
                <a:solidFill>
                  <a:schemeClr val="bg1"/>
                </a:solidFill>
              </a:rPr>
              <a:t>The particular </a:t>
            </a:r>
            <a:r>
              <a:rPr lang="en-GB" altLang="en-US" sz="3000" b="1" i="1" u="sng" dirty="0">
                <a:solidFill>
                  <a:schemeClr val="bg1"/>
                </a:solidFill>
              </a:rPr>
              <a:t>advantages</a:t>
            </a:r>
            <a:r>
              <a:rPr lang="en-GB" altLang="en-US" sz="3000" dirty="0">
                <a:solidFill>
                  <a:schemeClr val="bg1"/>
                </a:solidFill>
              </a:rPr>
              <a:t> or </a:t>
            </a:r>
            <a:r>
              <a:rPr lang="en-GB" altLang="en-US" sz="3000" b="1" i="1" u="sng" dirty="0">
                <a:solidFill>
                  <a:schemeClr val="bg1"/>
                </a:solidFill>
              </a:rPr>
              <a:t>capabilities</a:t>
            </a:r>
            <a:r>
              <a:rPr lang="en-GB" altLang="en-US" sz="3000" dirty="0">
                <a:solidFill>
                  <a:schemeClr val="bg1"/>
                </a:solidFill>
              </a:rPr>
              <a:t> it has to deliver all of these.</a:t>
            </a:r>
          </a:p>
        </p:txBody>
      </p:sp>
      <p:sp>
        <p:nvSpPr>
          <p:cNvPr id="104452" name="Footer Placeholder 1">
            <a:extLst>
              <a:ext uri="{FF2B5EF4-FFF2-40B4-BE49-F238E27FC236}">
                <a16:creationId xmlns:a16="http://schemas.microsoft.com/office/drawing/2014/main" id="{FEDED560-1178-A361-305F-F9DE7C03D8EE}"/>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a:extLst>
              <a:ext uri="{FF2B5EF4-FFF2-40B4-BE49-F238E27FC236}">
                <a16:creationId xmlns:a16="http://schemas.microsoft.com/office/drawing/2014/main" id="{839EF8AA-379E-68D8-6CD1-CCB8B7E4DB99}"/>
              </a:ext>
            </a:extLst>
          </p:cNvPr>
          <p:cNvSpPr>
            <a:spLocks noGrp="1" noChangeArrowheads="1"/>
          </p:cNvSpPr>
          <p:nvPr>
            <p:ph type="ctrTitle"/>
          </p:nvPr>
        </p:nvSpPr>
        <p:spPr>
          <a:xfrm>
            <a:off x="1919288" y="620713"/>
            <a:ext cx="9505950" cy="579437"/>
          </a:xfrm>
        </p:spPr>
        <p:txBody>
          <a:bodyPr rtlCol="0">
            <a:normAutofit fontScale="90000"/>
          </a:bodyPr>
          <a:lstStyle/>
          <a:p>
            <a:pPr fontAlgn="auto">
              <a:spcAft>
                <a:spcPts val="0"/>
              </a:spcAft>
              <a:defRPr/>
            </a:pPr>
            <a:r>
              <a:rPr lang="en-GB" altLang="en-US" sz="3600" b="1" spc="-15" dirty="0">
                <a:solidFill>
                  <a:srgbClr val="FFC000"/>
                </a:solidFill>
                <a:latin typeface="Raleway" panose="020B0003030101060003" pitchFamily="34" charset="0"/>
                <a:cs typeface="Calibri"/>
              </a:rPr>
              <a:t>Marriott Mission and Vision Statement Analysis</a:t>
            </a:r>
            <a:br>
              <a:rPr lang="en-GB" altLang="en-US" sz="2800" b="1" dirty="0">
                <a:solidFill>
                  <a:srgbClr val="0070C0"/>
                </a:solidFill>
              </a:rPr>
            </a:br>
            <a:endParaRPr lang="en-GB" altLang="en-US" sz="2800" b="1" dirty="0">
              <a:solidFill>
                <a:srgbClr val="0070C0"/>
              </a:solidFill>
            </a:endParaRPr>
          </a:p>
        </p:txBody>
      </p:sp>
      <p:sp>
        <p:nvSpPr>
          <p:cNvPr id="106499" name="Subtitle 2">
            <a:extLst>
              <a:ext uri="{FF2B5EF4-FFF2-40B4-BE49-F238E27FC236}">
                <a16:creationId xmlns:a16="http://schemas.microsoft.com/office/drawing/2014/main" id="{26620549-479B-41C7-97E1-26FAD720F860}"/>
              </a:ext>
            </a:extLst>
          </p:cNvPr>
          <p:cNvSpPr>
            <a:spLocks noGrp="1" noChangeArrowheads="1"/>
          </p:cNvSpPr>
          <p:nvPr>
            <p:ph type="subTitle" idx="1"/>
          </p:nvPr>
        </p:nvSpPr>
        <p:spPr>
          <a:xfrm>
            <a:off x="263525" y="912813"/>
            <a:ext cx="11233150" cy="4319587"/>
          </a:xfrm>
        </p:spPr>
        <p:txBody>
          <a:bodyPr/>
          <a:lstStyle/>
          <a:p>
            <a:pPr algn="just">
              <a:lnSpc>
                <a:spcPct val="100000"/>
              </a:lnSpc>
            </a:pPr>
            <a:r>
              <a:rPr lang="en-GB" altLang="en-US" sz="1400">
                <a:solidFill>
                  <a:schemeClr val="bg1"/>
                </a:solidFill>
                <a:cs typeface="Arial" panose="020B0604020202020204" pitchFamily="34" charset="0"/>
              </a:rPr>
              <a:t>Marriott’s mission statement is “</a:t>
            </a:r>
            <a:r>
              <a:rPr lang="en-GB" altLang="en-US" sz="1400" b="1" u="sng">
                <a:solidFill>
                  <a:schemeClr val="bg1"/>
                </a:solidFill>
                <a:cs typeface="Arial" panose="020B0604020202020204" pitchFamily="34" charset="0"/>
              </a:rPr>
              <a:t>to enhance the lives of our customers by creating and enabling unsurpassed vacation and leisure experiences</a:t>
            </a:r>
            <a:r>
              <a:rPr lang="en-GB" altLang="en-US" sz="1400">
                <a:solidFill>
                  <a:schemeClr val="bg1"/>
                </a:solidFill>
                <a:cs typeface="Arial" panose="020B0604020202020204" pitchFamily="34" charset="0"/>
              </a:rPr>
              <a:t>.” The benefits that the customers get by choosing Marriott as their preferred destination is primarily the focus of this mission statement. In fact, the mission statement comes out as a vow that they should expect nothing short of excellent services. The following characteristics make up this mission statement.</a:t>
            </a:r>
          </a:p>
          <a:p>
            <a:pPr>
              <a:lnSpc>
                <a:spcPct val="100000"/>
              </a:lnSpc>
            </a:pPr>
            <a:endParaRPr lang="en-GB" altLang="en-US" sz="1400">
              <a:solidFill>
                <a:schemeClr val="bg1"/>
              </a:solidFill>
              <a:cs typeface="Arial" panose="020B0604020202020204" pitchFamily="34" charset="0"/>
            </a:endParaRPr>
          </a:p>
          <a:p>
            <a:pPr algn="just">
              <a:lnSpc>
                <a:spcPct val="100000"/>
              </a:lnSpc>
            </a:pPr>
            <a:r>
              <a:rPr lang="en-GB" altLang="en-US" sz="1400" b="1">
                <a:solidFill>
                  <a:schemeClr val="bg1"/>
                </a:solidFill>
                <a:cs typeface="Arial" panose="020B0604020202020204" pitchFamily="34" charset="0"/>
              </a:rPr>
              <a:t>Improving lives</a:t>
            </a:r>
            <a:r>
              <a:rPr lang="en-GB" altLang="en-US" sz="1400">
                <a:solidFill>
                  <a:schemeClr val="bg1"/>
                </a:solidFill>
                <a:cs typeface="Arial" panose="020B0604020202020204" pitchFamily="34" charset="0"/>
              </a:rPr>
              <a:t>. In the mission statement, Marriott implies that the first priority of this company is to enhance its customer’s lives. The enterprise has put in place a variety of packages for the customers to choose from, and each is accompanied by distinguished on-demand services. At Marriott, all the customers have to do is make their preferential choices and leave the rest to the able and professional expertise to make their lives there memorable and enjoyable. There is nothing fixed at Marriott, the company is customer-flexible and always ready to go out of its way to ensure everyone gets a treat of a lifetime.</a:t>
            </a:r>
          </a:p>
          <a:p>
            <a:pPr algn="just">
              <a:lnSpc>
                <a:spcPct val="100000"/>
              </a:lnSpc>
            </a:pPr>
            <a:endParaRPr lang="en-GB" altLang="en-US" sz="1400">
              <a:solidFill>
                <a:schemeClr val="bg1"/>
              </a:solidFill>
              <a:cs typeface="Arial" panose="020B0604020202020204" pitchFamily="34" charset="0"/>
            </a:endParaRPr>
          </a:p>
          <a:p>
            <a:pPr algn="just">
              <a:lnSpc>
                <a:spcPct val="100000"/>
              </a:lnSpc>
            </a:pPr>
            <a:r>
              <a:rPr lang="en-GB" altLang="en-US" sz="1400" b="1">
                <a:solidFill>
                  <a:schemeClr val="bg1"/>
                </a:solidFill>
                <a:cs typeface="Arial" panose="020B0604020202020204" pitchFamily="34" charset="0"/>
              </a:rPr>
              <a:t>Exceeding expectations</a:t>
            </a:r>
            <a:r>
              <a:rPr lang="en-GB" altLang="en-US" sz="1400">
                <a:solidFill>
                  <a:schemeClr val="bg1"/>
                </a:solidFill>
                <a:cs typeface="Arial" panose="020B0604020202020204" pitchFamily="34" charset="0"/>
              </a:rPr>
              <a:t>. Based is unheard-of at Marriott. It is an effort the company strives to achieve to fulfil this component of its mission statement. For instance, by stating that its vacations are unrivalled, Marriott means just that because it does not offer conventional services. Everything at the hospitality giant is customer-specific with a spice that leaves the clients longing for more. As if that is not enough, customers who enrol for membership get inconceivable services and experiences that can only be described as ‘out of this universe.’ They are simply incomparable and possibly unheard of elsewhere.</a:t>
            </a:r>
          </a:p>
          <a:p>
            <a:pPr algn="just">
              <a:lnSpc>
                <a:spcPct val="100000"/>
              </a:lnSpc>
            </a:pPr>
            <a:r>
              <a:rPr lang="en-GB" altLang="en-US" sz="1400" b="1">
                <a:solidFill>
                  <a:schemeClr val="bg1"/>
                </a:solidFill>
                <a:cs typeface="Arial" panose="020B0604020202020204" pitchFamily="34" charset="0"/>
              </a:rPr>
              <a:t>Improving communities</a:t>
            </a:r>
            <a:r>
              <a:rPr lang="en-GB" altLang="en-US" sz="1400">
                <a:solidFill>
                  <a:schemeClr val="bg1"/>
                </a:solidFill>
                <a:cs typeface="Arial" panose="020B0604020202020204" pitchFamily="34" charset="0"/>
              </a:rPr>
              <a:t>. Marriott does not just give people ways to connect and opportunities to explore the world. The company also takes its prominence across the globe as an advantage to be a source of good to the communities in various impactful ways. For instance, Marriott has 2025 sustainability and social impact goals that guide how it extends its developments and care to societies and the environment. It also has many other social empowerments and support initiatives spread across the globe.</a:t>
            </a:r>
          </a:p>
          <a:p>
            <a:pPr algn="just">
              <a:lnSpc>
                <a:spcPct val="100000"/>
              </a:lnSpc>
            </a:pPr>
            <a:endParaRPr lang="en-GB" altLang="en-US" sz="1400">
              <a:solidFill>
                <a:schemeClr val="bg1"/>
              </a:solidFill>
              <a:cs typeface="Arial" panose="020B0604020202020204" pitchFamily="34" charset="0"/>
            </a:endParaRPr>
          </a:p>
        </p:txBody>
      </p:sp>
      <p:pic>
        <p:nvPicPr>
          <p:cNvPr id="88069" name="Picture 5" descr="See the source image">
            <a:extLst>
              <a:ext uri="{FF2B5EF4-FFF2-40B4-BE49-F238E27FC236}">
                <a16:creationId xmlns:a16="http://schemas.microsoft.com/office/drawing/2014/main" id="{D74001FA-54A5-35B8-2F46-7B915B7A6F36}"/>
              </a:ext>
            </a:extLst>
          </p:cNvPr>
          <p:cNvPicPr>
            <a:picLocks noChangeAspect="1" noChangeArrowheads="1"/>
          </p:cNvPicPr>
          <p:nvPr/>
        </p:nvPicPr>
        <p:blipFill>
          <a:blip r:embed="rId2"/>
          <a:srcRect/>
          <a:stretch>
            <a:fillRect/>
          </a:stretch>
        </p:blipFill>
        <p:spPr bwMode="auto">
          <a:xfrm>
            <a:off x="4151784" y="6021288"/>
            <a:ext cx="2784783" cy="666825"/>
          </a:xfrm>
          <a:prstGeom prst="rect">
            <a:avLst/>
          </a:prstGeom>
          <a:noFill/>
          <a:effectLst>
            <a:glow rad="228600">
              <a:schemeClr val="bg1">
                <a:alpha val="56000"/>
              </a:schemeClr>
            </a:glow>
          </a:effectLst>
        </p:spPr>
      </p:pic>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a:extLst>
              <a:ext uri="{FF2B5EF4-FFF2-40B4-BE49-F238E27FC236}">
                <a16:creationId xmlns:a16="http://schemas.microsoft.com/office/drawing/2014/main" id="{A700BA75-1050-1B74-7521-F05E9BF169B0}"/>
              </a:ext>
            </a:extLst>
          </p:cNvPr>
          <p:cNvSpPr>
            <a:spLocks noGrp="1" noChangeArrowheads="1"/>
          </p:cNvSpPr>
          <p:nvPr>
            <p:ph type="title"/>
          </p:nvPr>
        </p:nvSpPr>
        <p:spPr>
          <a:xfrm>
            <a:off x="3792538" y="133350"/>
            <a:ext cx="7886700" cy="542925"/>
          </a:xfrm>
        </p:spPr>
        <p:txBody>
          <a:bodyPr rtlCol="0" anchor="t">
            <a:normAutofit fontScale="90000"/>
          </a:bodyPr>
          <a:lstStyle/>
          <a:p>
            <a:pPr fontAlgn="auto">
              <a:spcAft>
                <a:spcPts val="0"/>
              </a:spcAft>
              <a:defRPr/>
            </a:pPr>
            <a:r>
              <a:rPr lang="en-GB" altLang="en-US" sz="3600" b="1" spc="-15" dirty="0">
                <a:solidFill>
                  <a:srgbClr val="FFC000"/>
                </a:solidFill>
                <a:latin typeface="Raleway" panose="020B0003030101060003" pitchFamily="34" charset="0"/>
                <a:cs typeface="Calibri"/>
              </a:rPr>
              <a:t>Vision Statement</a:t>
            </a:r>
          </a:p>
        </p:txBody>
      </p:sp>
      <p:sp>
        <p:nvSpPr>
          <p:cNvPr id="3" name="Content Placeholder 2">
            <a:extLst>
              <a:ext uri="{FF2B5EF4-FFF2-40B4-BE49-F238E27FC236}">
                <a16:creationId xmlns:a16="http://schemas.microsoft.com/office/drawing/2014/main" id="{5F0FCD4D-8E4C-5927-1475-9F686005B9D2}"/>
              </a:ext>
            </a:extLst>
          </p:cNvPr>
          <p:cNvSpPr>
            <a:spLocks noGrp="1"/>
          </p:cNvSpPr>
          <p:nvPr>
            <p:ph idx="1"/>
          </p:nvPr>
        </p:nvSpPr>
        <p:spPr>
          <a:xfrm>
            <a:off x="279400" y="836613"/>
            <a:ext cx="10117138" cy="5616575"/>
          </a:xfrm>
        </p:spPr>
        <p:txBody>
          <a:bodyPr rtlCol="0">
            <a:normAutofit/>
          </a:bodyPr>
          <a:lstStyle/>
          <a:p>
            <a:pPr marL="0" indent="0" algn="ctr" fontAlgn="auto">
              <a:spcAft>
                <a:spcPts val="0"/>
              </a:spcAft>
              <a:buFont typeface="Arial" panose="020B0604020202020204" pitchFamily="34" charset="0"/>
              <a:buNone/>
              <a:defRPr/>
            </a:pPr>
            <a:r>
              <a:rPr lang="en-GB" sz="1600" b="1" dirty="0">
                <a:solidFill>
                  <a:schemeClr val="bg1"/>
                </a:solidFill>
                <a:cs typeface="Arial" panose="020B0604020202020204" pitchFamily="34" charset="0"/>
              </a:rPr>
              <a:t>Marriott’s vision statement is </a:t>
            </a:r>
          </a:p>
          <a:p>
            <a:pPr marL="0" indent="0" algn="ctr" fontAlgn="auto">
              <a:spcAft>
                <a:spcPts val="0"/>
              </a:spcAft>
              <a:buFont typeface="Arial" panose="020B0604020202020204" pitchFamily="34" charset="0"/>
              <a:buNone/>
              <a:defRPr/>
            </a:pPr>
            <a:r>
              <a:rPr lang="en-GB" sz="1600" dirty="0">
                <a:solidFill>
                  <a:schemeClr val="bg1"/>
                </a:solidFill>
                <a:cs typeface="Arial" panose="020B0604020202020204" pitchFamily="34" charset="0"/>
              </a:rPr>
              <a:t>“</a:t>
            </a:r>
            <a:r>
              <a:rPr lang="en-GB" sz="1600" b="1" dirty="0">
                <a:solidFill>
                  <a:schemeClr val="bg1"/>
                </a:solidFill>
                <a:cs typeface="Arial" panose="020B0604020202020204" pitchFamily="34" charset="0"/>
              </a:rPr>
              <a:t>to become the premiere provider and facilitator of leisure &amp; vacation experiences in the world.</a:t>
            </a:r>
            <a:r>
              <a:rPr lang="en-GB" sz="1600" dirty="0">
                <a:solidFill>
                  <a:schemeClr val="bg1"/>
                </a:solidFill>
                <a:cs typeface="Arial" panose="020B0604020202020204" pitchFamily="34" charset="0"/>
              </a:rPr>
              <a:t>” </a:t>
            </a:r>
          </a:p>
          <a:p>
            <a:pPr marL="0" indent="0" fontAlgn="auto">
              <a:spcAft>
                <a:spcPts val="0"/>
              </a:spcAft>
              <a:buFont typeface="Arial" panose="020B0604020202020204" pitchFamily="34" charset="0"/>
              <a:buNone/>
              <a:defRPr/>
            </a:pPr>
            <a:r>
              <a:rPr lang="en-GB" sz="1600" dirty="0">
                <a:solidFill>
                  <a:schemeClr val="bg1"/>
                </a:solidFill>
                <a:cs typeface="Arial" panose="020B0604020202020204" pitchFamily="34" charset="0"/>
              </a:rPr>
              <a:t>Leading from the front is exactly what Marriott emphasizes in this statement. The company shows its determination to be a primary influencer in the sector through differentiated services and experiences for all its customers. </a:t>
            </a:r>
          </a:p>
          <a:p>
            <a:pPr marL="0" indent="0" fontAlgn="auto">
              <a:spcAft>
                <a:spcPts val="0"/>
              </a:spcAft>
              <a:buFont typeface="Arial" panose="020B0604020202020204" pitchFamily="34" charset="0"/>
              <a:buNone/>
              <a:defRPr/>
            </a:pPr>
            <a:endParaRPr lang="en-GB" sz="800" dirty="0">
              <a:solidFill>
                <a:schemeClr val="bg1"/>
              </a:solidFill>
              <a:cs typeface="Arial" panose="020B0604020202020204" pitchFamily="34" charset="0"/>
            </a:endParaRPr>
          </a:p>
          <a:p>
            <a:pPr marL="0" indent="0" fontAlgn="auto">
              <a:spcAft>
                <a:spcPts val="0"/>
              </a:spcAft>
              <a:buFont typeface="Arial" panose="020B0604020202020204" pitchFamily="34" charset="0"/>
              <a:buNone/>
              <a:defRPr/>
            </a:pPr>
            <a:r>
              <a:rPr lang="en-GB" sz="1600" dirty="0">
                <a:solidFill>
                  <a:schemeClr val="bg1"/>
                </a:solidFill>
                <a:cs typeface="Arial" panose="020B0604020202020204" pitchFamily="34" charset="0"/>
              </a:rPr>
              <a:t>The statement has these features:</a:t>
            </a:r>
          </a:p>
          <a:p>
            <a:pPr marL="0" indent="0" algn="ctr" fontAlgn="auto">
              <a:spcAft>
                <a:spcPts val="0"/>
              </a:spcAft>
              <a:buFont typeface="Arial" panose="020B0604020202020204" pitchFamily="34" charset="0"/>
              <a:buNone/>
              <a:defRPr/>
            </a:pPr>
            <a:endParaRPr lang="en-GB" sz="800" dirty="0">
              <a:solidFill>
                <a:schemeClr val="bg1"/>
              </a:solidFill>
              <a:cs typeface="Arial" panose="020B0604020202020204" pitchFamily="34" charset="0"/>
            </a:endParaRPr>
          </a:p>
          <a:p>
            <a:pPr fontAlgn="auto">
              <a:spcAft>
                <a:spcPts val="0"/>
              </a:spcAft>
              <a:buFont typeface="+mj-lt"/>
              <a:buAutoNum type="arabicPeriod"/>
              <a:defRPr/>
            </a:pPr>
            <a:r>
              <a:rPr lang="en-GB" sz="1400" b="1" dirty="0">
                <a:solidFill>
                  <a:schemeClr val="bg1"/>
                </a:solidFill>
                <a:cs typeface="Arial" panose="020B0604020202020204" pitchFamily="34" charset="0"/>
              </a:rPr>
              <a:t>Premier Provider</a:t>
            </a:r>
            <a:r>
              <a:rPr lang="en-GB" sz="1400" dirty="0">
                <a:solidFill>
                  <a:schemeClr val="bg1"/>
                </a:solidFill>
                <a:cs typeface="Arial" panose="020B0604020202020204" pitchFamily="34" charset="0"/>
              </a:rPr>
              <a:t>. In this feature, Marriott’s focus is on being the best of its kind in the hospitality sector, and the company has achieved this ambition over the years through top services and remarkable destinations. Marriott acknowledges that competition is rife, however, to maintain its position, the company has taken its branding to another with </a:t>
            </a:r>
            <a:r>
              <a:rPr lang="en-GB" sz="1400" dirty="0">
                <a:solidFill>
                  <a:schemeClr val="bg1"/>
                </a:solidFill>
                <a:cs typeface="Arial" panose="020B0604020202020204" pitchFamily="34" charset="0"/>
                <a:hlinkClick r:id="rId2"/>
              </a:rPr>
              <a:t>premium brands</a:t>
            </a:r>
            <a:r>
              <a:rPr lang="en-GB" sz="1400" dirty="0">
                <a:solidFill>
                  <a:schemeClr val="bg1"/>
                </a:solidFill>
                <a:cs typeface="Arial" panose="020B0604020202020204" pitchFamily="34" charset="0"/>
              </a:rPr>
              <a:t> that offer cutting-edge and thoughtful services.</a:t>
            </a:r>
          </a:p>
          <a:p>
            <a:pPr fontAlgn="auto">
              <a:spcAft>
                <a:spcPts val="0"/>
              </a:spcAft>
              <a:buFont typeface="+mj-lt"/>
              <a:buAutoNum type="arabicPeriod"/>
              <a:defRPr/>
            </a:pPr>
            <a:endParaRPr lang="en-GB" sz="800" dirty="0">
              <a:solidFill>
                <a:schemeClr val="bg1"/>
              </a:solidFill>
              <a:cs typeface="Arial" panose="020B0604020202020204" pitchFamily="34" charset="0"/>
            </a:endParaRPr>
          </a:p>
          <a:p>
            <a:pPr fontAlgn="auto">
              <a:spcAft>
                <a:spcPts val="0"/>
              </a:spcAft>
              <a:buFont typeface="+mj-lt"/>
              <a:buAutoNum type="arabicPeriod"/>
              <a:defRPr/>
            </a:pPr>
            <a:r>
              <a:rPr lang="en-GB" sz="1400" b="1" dirty="0">
                <a:solidFill>
                  <a:schemeClr val="bg1"/>
                </a:solidFill>
                <a:cs typeface="Arial" panose="020B0604020202020204" pitchFamily="34" charset="0"/>
              </a:rPr>
              <a:t>Global experiences</a:t>
            </a:r>
            <a:r>
              <a:rPr lang="en-GB" sz="1400" dirty="0">
                <a:solidFill>
                  <a:schemeClr val="bg1"/>
                </a:solidFill>
                <a:cs typeface="Arial" panose="020B0604020202020204" pitchFamily="34" charset="0"/>
              </a:rPr>
              <a:t>. The premiership that the vision statement of Marriott reflects on is also linked to the scope of operation of its business. Marriott International is not a regional corporation but a global one, and therefore, there is no limitation to the experiences clients can get. For instance, a look at the top destinations offered in this company will leave both adventurers and non-adventurers clients thinking of their next experiences. The allure Marriott promises out there is just a snippet of the entire package – there is so much more the company has in store for everyone across the globe.</a:t>
            </a:r>
          </a:p>
          <a:p>
            <a:pPr fontAlgn="auto">
              <a:spcAft>
                <a:spcPts val="0"/>
              </a:spcAft>
              <a:defRPr/>
            </a:pPr>
            <a:endParaRPr lang="en-GB" dirty="0">
              <a:solidFill>
                <a:schemeClr val="bg1"/>
              </a:solidFill>
            </a:endParaRPr>
          </a:p>
        </p:txBody>
      </p:sp>
      <p:pic>
        <p:nvPicPr>
          <p:cNvPr id="2" name="Picture 5" descr="See the source image">
            <a:extLst>
              <a:ext uri="{FF2B5EF4-FFF2-40B4-BE49-F238E27FC236}">
                <a16:creationId xmlns:a16="http://schemas.microsoft.com/office/drawing/2014/main" id="{0DE3542C-7624-E52F-0FD7-F3FCD3BF5CE9}"/>
              </a:ext>
            </a:extLst>
          </p:cNvPr>
          <p:cNvPicPr>
            <a:picLocks noChangeAspect="1" noChangeArrowheads="1"/>
          </p:cNvPicPr>
          <p:nvPr/>
        </p:nvPicPr>
        <p:blipFill>
          <a:blip r:embed="rId3"/>
          <a:srcRect/>
          <a:stretch>
            <a:fillRect/>
          </a:stretch>
        </p:blipFill>
        <p:spPr bwMode="auto">
          <a:xfrm>
            <a:off x="4151784" y="6021288"/>
            <a:ext cx="2784783" cy="666825"/>
          </a:xfrm>
          <a:prstGeom prst="rect">
            <a:avLst/>
          </a:prstGeom>
          <a:noFill/>
          <a:effectLst>
            <a:glow rad="228600">
              <a:schemeClr val="bg1">
                <a:alpha val="56000"/>
              </a:schemeClr>
            </a:glow>
          </a:effectLst>
        </p:spPr>
      </p:pic>
    </p:spTree>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a:extLst>
              <a:ext uri="{FF2B5EF4-FFF2-40B4-BE49-F238E27FC236}">
                <a16:creationId xmlns:a16="http://schemas.microsoft.com/office/drawing/2014/main" id="{EDBE363D-C0DB-0906-03D3-8F9651E2144A}"/>
              </a:ext>
            </a:extLst>
          </p:cNvPr>
          <p:cNvSpPr>
            <a:spLocks noGrp="1" noChangeArrowheads="1"/>
          </p:cNvSpPr>
          <p:nvPr>
            <p:ph type="title"/>
          </p:nvPr>
        </p:nvSpPr>
        <p:spPr>
          <a:xfrm>
            <a:off x="3719513" y="333375"/>
            <a:ext cx="7886700" cy="687388"/>
          </a:xfrm>
        </p:spPr>
        <p:txBody>
          <a:bodyPr rtlCol="0" anchor="t">
            <a:normAutofit fontScale="90000"/>
          </a:bodyPr>
          <a:lstStyle/>
          <a:p>
            <a:pPr fontAlgn="auto">
              <a:spcAft>
                <a:spcPts val="0"/>
              </a:spcAft>
              <a:defRPr/>
            </a:pPr>
            <a:r>
              <a:rPr lang="en-GB" altLang="en-US" sz="3600" b="1" spc="-15" dirty="0">
                <a:solidFill>
                  <a:srgbClr val="FFC000"/>
                </a:solidFill>
                <a:latin typeface="Raleway" panose="020B0003030101060003" pitchFamily="34" charset="0"/>
                <a:cs typeface="Calibri"/>
              </a:rPr>
              <a:t>Core values</a:t>
            </a:r>
            <a:br>
              <a:rPr lang="en-GB" altLang="en-US" sz="3600" b="1" spc="-15" dirty="0">
                <a:solidFill>
                  <a:srgbClr val="FFC000"/>
                </a:solidFill>
                <a:latin typeface="Raleway" panose="020B0003030101060003" pitchFamily="34" charset="0"/>
                <a:cs typeface="Calibri"/>
              </a:rPr>
            </a:br>
            <a:endParaRPr lang="en-GB" altLang="en-US" sz="3600" b="1" spc="-15" dirty="0">
              <a:solidFill>
                <a:srgbClr val="FFC000"/>
              </a:solidFill>
              <a:latin typeface="Raleway" panose="020B0003030101060003" pitchFamily="34" charset="0"/>
              <a:cs typeface="Calibri"/>
            </a:endParaRPr>
          </a:p>
        </p:txBody>
      </p:sp>
      <p:sp>
        <p:nvSpPr>
          <p:cNvPr id="3" name="Content Placeholder 2">
            <a:extLst>
              <a:ext uri="{FF2B5EF4-FFF2-40B4-BE49-F238E27FC236}">
                <a16:creationId xmlns:a16="http://schemas.microsoft.com/office/drawing/2014/main" id="{6B080E27-3297-410C-26F0-425D6C08F2E1}"/>
              </a:ext>
            </a:extLst>
          </p:cNvPr>
          <p:cNvSpPr>
            <a:spLocks noGrp="1"/>
          </p:cNvSpPr>
          <p:nvPr>
            <p:ph idx="1"/>
          </p:nvPr>
        </p:nvSpPr>
        <p:spPr>
          <a:xfrm>
            <a:off x="263525" y="908050"/>
            <a:ext cx="10225088" cy="5041900"/>
          </a:xfrm>
        </p:spPr>
        <p:txBody>
          <a:bodyPr rtlCol="0">
            <a:normAutofit/>
          </a:bodyPr>
          <a:lstStyle/>
          <a:p>
            <a:pPr marL="0" indent="0" algn="just" fontAlgn="auto">
              <a:lnSpc>
                <a:spcPct val="100000"/>
              </a:lnSpc>
              <a:spcAft>
                <a:spcPts val="0"/>
              </a:spcAft>
              <a:buFont typeface="Arial" panose="020B0604020202020204" pitchFamily="34" charset="0"/>
              <a:buNone/>
              <a:defRPr/>
            </a:pPr>
            <a:r>
              <a:rPr lang="en-GB" sz="2000" dirty="0">
                <a:solidFill>
                  <a:schemeClr val="bg1"/>
                </a:solidFill>
                <a:cs typeface="Arial" panose="020B0604020202020204" pitchFamily="34" charset="0"/>
              </a:rPr>
              <a:t>Marriott’s core values include</a:t>
            </a:r>
            <a:r>
              <a:rPr lang="en-GB" sz="1600" dirty="0">
                <a:solidFill>
                  <a:schemeClr val="bg1"/>
                </a:solidFill>
                <a:cs typeface="Arial" panose="020B0604020202020204" pitchFamily="34" charset="0"/>
              </a:rPr>
              <a:t>:</a:t>
            </a:r>
          </a:p>
          <a:p>
            <a:pPr marL="0" indent="0" algn="just" fontAlgn="auto">
              <a:lnSpc>
                <a:spcPct val="100000"/>
              </a:lnSpc>
              <a:spcAft>
                <a:spcPts val="0"/>
              </a:spcAft>
              <a:buFont typeface="Arial" panose="020B0604020202020204" pitchFamily="34" charset="0"/>
              <a:buNone/>
              <a:defRPr/>
            </a:pPr>
            <a:endParaRPr lang="en-GB" sz="1600" dirty="0">
              <a:solidFill>
                <a:schemeClr val="bg1"/>
              </a:solidFill>
              <a:cs typeface="Arial" panose="020B0604020202020204" pitchFamily="34" charset="0"/>
            </a:endParaRPr>
          </a:p>
          <a:p>
            <a:pPr marL="0" indent="0" algn="just" fontAlgn="auto">
              <a:lnSpc>
                <a:spcPct val="100000"/>
              </a:lnSpc>
              <a:spcAft>
                <a:spcPts val="0"/>
              </a:spcAft>
              <a:buFont typeface="Arial" panose="020B0604020202020204" pitchFamily="34" charset="0"/>
              <a:buNone/>
              <a:defRPr/>
            </a:pPr>
            <a:r>
              <a:rPr lang="en-GB" sz="1600" dirty="0">
                <a:solidFill>
                  <a:schemeClr val="bg1"/>
                </a:solidFill>
                <a:cs typeface="Arial" panose="020B0604020202020204" pitchFamily="34" charset="0"/>
              </a:rPr>
              <a:t> “</a:t>
            </a:r>
            <a:r>
              <a:rPr lang="en-GB" sz="1600" b="1" dirty="0">
                <a:solidFill>
                  <a:schemeClr val="bg1"/>
                </a:solidFill>
                <a:cs typeface="Arial" panose="020B0604020202020204" pitchFamily="34" charset="0"/>
              </a:rPr>
              <a:t>we put people first, we pursue excellence, we embrace change, we act with integrity, and we serve our world</a:t>
            </a:r>
            <a:r>
              <a:rPr lang="en-GB" sz="1600" dirty="0">
                <a:solidFill>
                  <a:schemeClr val="bg1"/>
                </a:solidFill>
                <a:cs typeface="Arial" panose="020B0604020202020204" pitchFamily="34" charset="0"/>
              </a:rPr>
              <a:t>.”</a:t>
            </a:r>
          </a:p>
          <a:p>
            <a:pPr marL="0" indent="0" algn="just" fontAlgn="auto">
              <a:lnSpc>
                <a:spcPct val="100000"/>
              </a:lnSpc>
              <a:spcAft>
                <a:spcPts val="0"/>
              </a:spcAft>
              <a:buFont typeface="Arial" panose="020B0604020202020204" pitchFamily="34" charset="0"/>
              <a:buNone/>
              <a:defRPr/>
            </a:pPr>
            <a:endParaRPr lang="en-GB" sz="1600" dirty="0">
              <a:solidFill>
                <a:schemeClr val="bg1"/>
              </a:solidFill>
              <a:cs typeface="Arial" panose="020B0604020202020204" pitchFamily="34" charset="0"/>
            </a:endParaRPr>
          </a:p>
          <a:p>
            <a:pPr marL="0" indent="0" algn="just" fontAlgn="auto">
              <a:lnSpc>
                <a:spcPct val="100000"/>
              </a:lnSpc>
              <a:spcAft>
                <a:spcPts val="0"/>
              </a:spcAft>
              <a:buFont typeface="Arial" panose="020B0604020202020204" pitchFamily="34" charset="0"/>
              <a:buNone/>
              <a:defRPr/>
            </a:pPr>
            <a:r>
              <a:rPr lang="en-GB" sz="1600" dirty="0">
                <a:solidFill>
                  <a:schemeClr val="bg1"/>
                </a:solidFill>
                <a:cs typeface="Arial" panose="020B0604020202020204" pitchFamily="34" charset="0"/>
              </a:rPr>
              <a:t>With these core values, Marriott has done what many hospitality companies have failed to do – establish an internal corporate culture that works for the overall growth of the firm. In fact, this is what has made it so easy for Marriott to remain in line with its mission and vision statements.</a:t>
            </a:r>
          </a:p>
          <a:p>
            <a:pPr marL="0" indent="0" algn="just" fontAlgn="auto">
              <a:lnSpc>
                <a:spcPct val="100000"/>
              </a:lnSpc>
              <a:spcAft>
                <a:spcPts val="0"/>
              </a:spcAft>
              <a:buFont typeface="Arial" panose="020B0604020202020204" pitchFamily="34" charset="0"/>
              <a:buNone/>
              <a:defRPr/>
            </a:pPr>
            <a:endParaRPr lang="en-GB" sz="1600" dirty="0">
              <a:solidFill>
                <a:schemeClr val="bg1"/>
              </a:solidFill>
              <a:cs typeface="Arial" panose="020B0604020202020204" pitchFamily="34" charset="0"/>
            </a:endParaRPr>
          </a:p>
          <a:p>
            <a:pPr marL="0" indent="0" algn="just" fontAlgn="auto">
              <a:lnSpc>
                <a:spcPct val="100000"/>
              </a:lnSpc>
              <a:spcAft>
                <a:spcPts val="0"/>
              </a:spcAft>
              <a:buFont typeface="Arial" panose="020B0604020202020204" pitchFamily="34" charset="0"/>
              <a:buNone/>
              <a:defRPr/>
            </a:pPr>
            <a:r>
              <a:rPr lang="en-GB" sz="1600" dirty="0">
                <a:solidFill>
                  <a:schemeClr val="bg1"/>
                </a:solidFill>
                <a:cs typeface="Arial" panose="020B0604020202020204" pitchFamily="34" charset="0"/>
              </a:rPr>
              <a:t>Any company that values not only its customers but also the larger society gains an unprecedented favour, and Marriott has been able to exploit this through its first values. By ensuring that it creates a winning mentality, one that is not only flexible and accommodative of change but also values doing things in the right way and for the right purpose, Marriott has positioned itself among the best corporations. In this way, it has earned itself a reputation fit to serve everyone across the world.</a:t>
            </a:r>
          </a:p>
          <a:p>
            <a:pPr fontAlgn="auto">
              <a:lnSpc>
                <a:spcPct val="100000"/>
              </a:lnSpc>
              <a:spcAft>
                <a:spcPts val="0"/>
              </a:spcAft>
              <a:defRPr/>
            </a:pPr>
            <a:endParaRPr lang="en-GB" dirty="0">
              <a:solidFill>
                <a:schemeClr val="bg1"/>
              </a:solidFill>
            </a:endParaRPr>
          </a:p>
        </p:txBody>
      </p:sp>
      <p:pic>
        <p:nvPicPr>
          <p:cNvPr id="2" name="Picture 5" descr="See the source image">
            <a:extLst>
              <a:ext uri="{FF2B5EF4-FFF2-40B4-BE49-F238E27FC236}">
                <a16:creationId xmlns:a16="http://schemas.microsoft.com/office/drawing/2014/main" id="{5E6C64F8-6AB8-577A-31FE-8AE1BCFF48EE}"/>
              </a:ext>
            </a:extLst>
          </p:cNvPr>
          <p:cNvPicPr>
            <a:picLocks noChangeAspect="1" noChangeArrowheads="1"/>
          </p:cNvPicPr>
          <p:nvPr/>
        </p:nvPicPr>
        <p:blipFill>
          <a:blip r:embed="rId2"/>
          <a:srcRect/>
          <a:stretch>
            <a:fillRect/>
          </a:stretch>
        </p:blipFill>
        <p:spPr bwMode="auto">
          <a:xfrm>
            <a:off x="4151784" y="6021288"/>
            <a:ext cx="2784783" cy="666825"/>
          </a:xfrm>
          <a:prstGeom prst="rect">
            <a:avLst/>
          </a:prstGeom>
          <a:noFill/>
          <a:effectLst>
            <a:glow rad="228600">
              <a:schemeClr val="bg1">
                <a:alpha val="56000"/>
              </a:schemeClr>
            </a:glow>
          </a:effectLst>
        </p:spPr>
      </p:pic>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8DDE153-0E09-A780-3801-41EC2A4967EF}"/>
              </a:ext>
            </a:extLst>
          </p:cNvPr>
          <p:cNvSpPr txBox="1"/>
          <p:nvPr/>
        </p:nvSpPr>
        <p:spPr>
          <a:xfrm>
            <a:off x="335360" y="1280661"/>
            <a:ext cx="10152062" cy="4770537"/>
          </a:xfrm>
          <a:prstGeom prst="rect">
            <a:avLst/>
          </a:prstGeom>
          <a:noFill/>
        </p:spPr>
        <p:txBody>
          <a:bodyPr>
            <a:spAutoFit/>
          </a:bodyPr>
          <a:lstStyle/>
          <a:p>
            <a:pPr eaLnBrk="1" fontAlgn="auto" hangingPunct="1">
              <a:spcBef>
                <a:spcPts val="0"/>
              </a:spcBef>
              <a:spcAft>
                <a:spcPts val="0"/>
              </a:spcAft>
              <a:defRPr/>
            </a:pPr>
            <a:r>
              <a:rPr lang="en-GB" sz="2000" b="1" dirty="0">
                <a:solidFill>
                  <a:schemeClr val="bg1"/>
                </a:solidFill>
                <a:latin typeface="Raleway" pitchFamily="2" charset="0"/>
              </a:rPr>
              <a:t>In which way do these organisations aim to differentiate from the competition?</a:t>
            </a:r>
          </a:p>
          <a:p>
            <a:pPr eaLnBrk="1" fontAlgn="auto" hangingPunct="1">
              <a:spcBef>
                <a:spcPts val="0"/>
              </a:spcBef>
              <a:spcAft>
                <a:spcPts val="0"/>
              </a:spcAft>
              <a:defRPr/>
            </a:pPr>
            <a:endParaRPr lang="en-GB" sz="2000" b="1" dirty="0">
              <a:solidFill>
                <a:schemeClr val="bg1"/>
              </a:solidFill>
              <a:latin typeface="Raleway" pitchFamily="2" charset="0"/>
            </a:endParaRPr>
          </a:p>
          <a:p>
            <a:pPr eaLnBrk="1" fontAlgn="auto" hangingPunct="1">
              <a:spcBef>
                <a:spcPts val="0"/>
              </a:spcBef>
              <a:spcAft>
                <a:spcPts val="0"/>
              </a:spcAft>
              <a:defRPr/>
            </a:pPr>
            <a:r>
              <a:rPr lang="en-GB" sz="2000" b="1" dirty="0">
                <a:solidFill>
                  <a:schemeClr val="bg1"/>
                </a:solidFill>
                <a:latin typeface="Raleway" pitchFamily="2" charset="0"/>
              </a:rPr>
              <a:t>How easy to copy are these organisations’ qualities and resources?</a:t>
            </a:r>
          </a:p>
          <a:p>
            <a:pPr eaLnBrk="1" fontAlgn="auto" hangingPunct="1">
              <a:spcBef>
                <a:spcPts val="0"/>
              </a:spcBef>
              <a:spcAft>
                <a:spcPts val="0"/>
              </a:spcAft>
              <a:defRPr/>
            </a:pPr>
            <a:endParaRPr lang="en-GB" sz="2000" dirty="0">
              <a:solidFill>
                <a:schemeClr val="bg1"/>
              </a:solidFill>
              <a:latin typeface="Raleway" pitchFamily="2" charset="0"/>
            </a:endParaRPr>
          </a:p>
          <a:p>
            <a:pPr algn="just" eaLnBrk="1" fontAlgn="auto" hangingPunct="1">
              <a:spcBef>
                <a:spcPts val="0"/>
              </a:spcBef>
              <a:spcAft>
                <a:spcPts val="0"/>
              </a:spcAft>
              <a:defRPr/>
            </a:pPr>
            <a:r>
              <a:rPr lang="en-GB" sz="1200" b="1" dirty="0">
                <a:solidFill>
                  <a:schemeClr val="bg1"/>
                </a:solidFill>
                <a:latin typeface="Raleway" pitchFamily="2" charset="0"/>
                <a:cs typeface="Arial" panose="020B0604020202020204" pitchFamily="34" charset="0"/>
              </a:rPr>
              <a:t>Improving lives</a:t>
            </a:r>
            <a:r>
              <a:rPr lang="en-GB" sz="1200" dirty="0">
                <a:solidFill>
                  <a:schemeClr val="bg1"/>
                </a:solidFill>
                <a:latin typeface="Raleway" pitchFamily="2" charset="0"/>
                <a:cs typeface="Arial" panose="020B0604020202020204" pitchFamily="34" charset="0"/>
              </a:rPr>
              <a:t>. In the mission statement, Marriott implies that the first priority of this company is to enhance its customer’s lives. The enterprise has put in place a variety of packages for the customers to choose from, and each is accompanied by distinguished on-demand services. At Marriott, all the customers have to do is make their preferential choices and leave the rest to the able and professional expertise to make their lives there memorable and enjoyable. There is nothing fixed at Marriott, the company is customer-flexible and always ready to go out of its way to ensure everyone gets a treat of a lifetime.</a:t>
            </a:r>
          </a:p>
          <a:p>
            <a:pPr algn="just" eaLnBrk="1" fontAlgn="auto" hangingPunct="1">
              <a:spcBef>
                <a:spcPts val="0"/>
              </a:spcBef>
              <a:spcAft>
                <a:spcPts val="0"/>
              </a:spcAft>
              <a:defRPr/>
            </a:pPr>
            <a:endParaRPr lang="en-GB" sz="1200" dirty="0">
              <a:solidFill>
                <a:schemeClr val="bg1"/>
              </a:solidFill>
              <a:latin typeface="Raleway" pitchFamily="2" charset="0"/>
              <a:cs typeface="Arial" panose="020B0604020202020204" pitchFamily="34" charset="0"/>
            </a:endParaRPr>
          </a:p>
          <a:p>
            <a:pPr algn="just" eaLnBrk="1" fontAlgn="auto" hangingPunct="1">
              <a:spcBef>
                <a:spcPts val="0"/>
              </a:spcBef>
              <a:spcAft>
                <a:spcPts val="0"/>
              </a:spcAft>
              <a:defRPr/>
            </a:pPr>
            <a:r>
              <a:rPr lang="en-GB" sz="1200" b="1" dirty="0">
                <a:solidFill>
                  <a:schemeClr val="bg1"/>
                </a:solidFill>
                <a:latin typeface="Raleway" pitchFamily="2" charset="0"/>
                <a:cs typeface="Arial" panose="020B0604020202020204" pitchFamily="34" charset="0"/>
              </a:rPr>
              <a:t>Exceeding expectations</a:t>
            </a:r>
            <a:r>
              <a:rPr lang="en-GB" sz="1200" dirty="0">
                <a:solidFill>
                  <a:schemeClr val="bg1"/>
                </a:solidFill>
                <a:latin typeface="Raleway" pitchFamily="2" charset="0"/>
                <a:cs typeface="Arial" panose="020B0604020202020204" pitchFamily="34" charset="0"/>
              </a:rPr>
              <a:t>. Based is unheard-of at Marriott. It is an effort the company strives to achieve to fulfil this component of its mission statement. For instance, by stating that its vacations are unrivalled, Marriott means just that because it does not offer conventional services. Everything at the hospitality giant is customer-specific with a spice that leaves the clients longing for more. As if that is not enough, customers who enrol for membership get inconceivable services and experiences that can only be described as ‘out of this universe.’ They are simply incomparable and possibly unheard of elsewhere.</a:t>
            </a:r>
          </a:p>
          <a:p>
            <a:pPr algn="just" eaLnBrk="1" fontAlgn="auto" hangingPunct="1">
              <a:spcBef>
                <a:spcPts val="0"/>
              </a:spcBef>
              <a:spcAft>
                <a:spcPts val="0"/>
              </a:spcAft>
              <a:defRPr/>
            </a:pPr>
            <a:endParaRPr lang="en-GB" sz="1200" dirty="0">
              <a:solidFill>
                <a:schemeClr val="bg1"/>
              </a:solidFill>
              <a:latin typeface="Raleway" pitchFamily="2" charset="0"/>
              <a:cs typeface="Arial" panose="020B0604020202020204" pitchFamily="34" charset="0"/>
            </a:endParaRPr>
          </a:p>
          <a:p>
            <a:pPr algn="just" eaLnBrk="1" fontAlgn="auto" hangingPunct="1">
              <a:spcBef>
                <a:spcPts val="0"/>
              </a:spcBef>
              <a:spcAft>
                <a:spcPts val="0"/>
              </a:spcAft>
              <a:defRPr/>
            </a:pPr>
            <a:r>
              <a:rPr lang="en-GB" sz="1200" b="1" dirty="0">
                <a:solidFill>
                  <a:schemeClr val="bg1"/>
                </a:solidFill>
                <a:latin typeface="Raleway" pitchFamily="2" charset="0"/>
                <a:cs typeface="Arial" panose="020B0604020202020204" pitchFamily="34" charset="0"/>
              </a:rPr>
              <a:t>Improving communities</a:t>
            </a:r>
            <a:r>
              <a:rPr lang="en-GB" sz="1200" dirty="0">
                <a:solidFill>
                  <a:schemeClr val="bg1"/>
                </a:solidFill>
                <a:latin typeface="Raleway" pitchFamily="2" charset="0"/>
                <a:cs typeface="Arial" panose="020B0604020202020204" pitchFamily="34" charset="0"/>
              </a:rPr>
              <a:t>. Marriott does not just give people ways to connect and opportunities to explore the world. The company also takes its prominence across the globe as an advantage to be a source of good to the communities in various impactful ways. For instance, Marriott has 2025 sustainability and social impact goals that guide how it extends its developments and care to societies and the environment. It also has many other social empowerments and support initiatives spread across the globe.</a:t>
            </a:r>
          </a:p>
          <a:p>
            <a:pPr marL="342900" indent="-342900" eaLnBrk="1" fontAlgn="auto" hangingPunct="1">
              <a:spcBef>
                <a:spcPts val="0"/>
              </a:spcBef>
              <a:spcAft>
                <a:spcPts val="0"/>
              </a:spcAft>
              <a:buFont typeface="Arial" pitchFamily="34" charset="0"/>
              <a:buChar char="•"/>
              <a:defRPr/>
            </a:pPr>
            <a:endParaRPr lang="en-GB" sz="1200" dirty="0">
              <a:solidFill>
                <a:schemeClr val="bg1"/>
              </a:solidFill>
              <a:latin typeface="Raleway" pitchFamily="2" charset="0"/>
            </a:endParaRPr>
          </a:p>
          <a:p>
            <a:pPr eaLnBrk="1" fontAlgn="auto" hangingPunct="1">
              <a:spcBef>
                <a:spcPts val="0"/>
              </a:spcBef>
              <a:spcAft>
                <a:spcPts val="0"/>
              </a:spcAft>
              <a:defRPr/>
            </a:pPr>
            <a:endParaRPr lang="en-GB" sz="2000" dirty="0">
              <a:solidFill>
                <a:schemeClr val="bg1"/>
              </a:solidFill>
              <a:latin typeface="Raleway" pitchFamily="2" charset="0"/>
            </a:endParaRPr>
          </a:p>
        </p:txBody>
      </p:sp>
      <p:pic>
        <p:nvPicPr>
          <p:cNvPr id="2" name="Picture 5" descr="See the source image">
            <a:extLst>
              <a:ext uri="{FF2B5EF4-FFF2-40B4-BE49-F238E27FC236}">
                <a16:creationId xmlns:a16="http://schemas.microsoft.com/office/drawing/2014/main" id="{3DBC2913-FBE1-BA93-9464-808309970A2F}"/>
              </a:ext>
            </a:extLst>
          </p:cNvPr>
          <p:cNvPicPr>
            <a:picLocks noChangeAspect="1" noChangeArrowheads="1"/>
          </p:cNvPicPr>
          <p:nvPr/>
        </p:nvPicPr>
        <p:blipFill>
          <a:blip r:embed="rId2"/>
          <a:srcRect/>
          <a:stretch>
            <a:fillRect/>
          </a:stretch>
        </p:blipFill>
        <p:spPr bwMode="auto">
          <a:xfrm>
            <a:off x="4151784" y="6021288"/>
            <a:ext cx="2784783" cy="666825"/>
          </a:xfrm>
          <a:prstGeom prst="rect">
            <a:avLst/>
          </a:prstGeom>
          <a:noFill/>
          <a:effectLst>
            <a:glow rad="228600">
              <a:schemeClr val="bg1">
                <a:alpha val="56000"/>
              </a:schemeClr>
            </a:glow>
          </a:effectLst>
        </p:spPr>
      </p:pic>
      <p:sp>
        <p:nvSpPr>
          <p:cNvPr id="4" name="TextBox 3">
            <a:extLst>
              <a:ext uri="{FF2B5EF4-FFF2-40B4-BE49-F238E27FC236}">
                <a16:creationId xmlns:a16="http://schemas.microsoft.com/office/drawing/2014/main" id="{BFC23FD9-EA29-E974-9F10-303F108B6A9D}"/>
              </a:ext>
            </a:extLst>
          </p:cNvPr>
          <p:cNvSpPr txBox="1"/>
          <p:nvPr/>
        </p:nvSpPr>
        <p:spPr>
          <a:xfrm>
            <a:off x="2628409" y="539036"/>
            <a:ext cx="6935182" cy="535531"/>
          </a:xfrm>
          <a:prstGeom prst="rect">
            <a:avLst/>
          </a:prstGeom>
          <a:noFill/>
        </p:spPr>
        <p:txBody>
          <a:bodyPr wrap="square">
            <a:spAutoFit/>
          </a:bodyPr>
          <a:lstStyle/>
          <a:p>
            <a:pPr eaLnBrk="1" fontAlgn="auto" hangingPunct="1">
              <a:lnSpc>
                <a:spcPct val="90000"/>
              </a:lnSpc>
              <a:spcAft>
                <a:spcPts val="0"/>
              </a:spcAft>
              <a:defRPr/>
            </a:pPr>
            <a:r>
              <a:rPr lang="en-GB" sz="3200" b="1" spc="-15" dirty="0">
                <a:solidFill>
                  <a:srgbClr val="FFC000"/>
                </a:solidFill>
                <a:latin typeface="Raleway" panose="020B0003030101060003" pitchFamily="34" charset="0"/>
                <a:ea typeface="+mj-ea"/>
                <a:cs typeface="Calibri"/>
              </a:rPr>
              <a:t>Considering these statements …</a:t>
            </a:r>
          </a:p>
        </p:txBody>
      </p:sp>
    </p:spTree>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Content Placeholder 2">
            <a:extLst>
              <a:ext uri="{FF2B5EF4-FFF2-40B4-BE49-F238E27FC236}">
                <a16:creationId xmlns:a16="http://schemas.microsoft.com/office/drawing/2014/main" id="{9F23E9FD-28E2-023C-C9B2-E025350CE3F6}"/>
              </a:ext>
            </a:extLst>
          </p:cNvPr>
          <p:cNvSpPr>
            <a:spLocks noGrp="1" noChangeArrowheads="1"/>
          </p:cNvSpPr>
          <p:nvPr>
            <p:ph idx="1"/>
          </p:nvPr>
        </p:nvSpPr>
        <p:spPr>
          <a:xfrm>
            <a:off x="1558925" y="1557338"/>
            <a:ext cx="8407400" cy="2466975"/>
          </a:xfrm>
        </p:spPr>
        <p:txBody>
          <a:bodyPr rtlCol="0">
            <a:normAutofit fontScale="77500" lnSpcReduction="20000"/>
          </a:bodyPr>
          <a:lstStyle/>
          <a:p>
            <a:pPr marL="0" indent="0" algn="ctr" fontAlgn="auto">
              <a:lnSpc>
                <a:spcPct val="120000"/>
              </a:lnSpc>
              <a:spcAft>
                <a:spcPts val="0"/>
              </a:spcAft>
              <a:buFont typeface="Arial" panose="020B0604020202020204" pitchFamily="34" charset="0"/>
              <a:buNone/>
              <a:defRPr/>
            </a:pPr>
            <a:r>
              <a:rPr lang="en-GB" altLang="en-US" dirty="0">
                <a:solidFill>
                  <a:schemeClr val="bg1"/>
                </a:solidFill>
              </a:rPr>
              <a:t>Take 30 minutes carrying out a search engine review (Google or similar) to find an organisation a competitor of Marriott and compare their Mission, vision and values statement… is there a district difference that underpins their strategy?</a:t>
            </a:r>
          </a:p>
          <a:p>
            <a:pPr marL="0" indent="0" fontAlgn="auto">
              <a:spcAft>
                <a:spcPts val="0"/>
              </a:spcAft>
              <a:buFont typeface="Arial" panose="020B0604020202020204" pitchFamily="34" charset="0"/>
              <a:buNone/>
              <a:defRPr/>
            </a:pPr>
            <a:endParaRPr lang="en-GB" altLang="en-US" dirty="0"/>
          </a:p>
          <a:p>
            <a:pPr marL="0" indent="0" algn="ctr" fontAlgn="auto">
              <a:spcAft>
                <a:spcPts val="0"/>
              </a:spcAft>
              <a:buFont typeface="Arial" panose="020B0604020202020204" pitchFamily="34" charset="0"/>
              <a:buNone/>
              <a:defRPr/>
            </a:pPr>
            <a:r>
              <a:rPr lang="en-GB" altLang="en-US" sz="3900" b="1" spc="-15" dirty="0">
                <a:solidFill>
                  <a:srgbClr val="FFC000"/>
                </a:solidFill>
                <a:latin typeface="Raleway" panose="020B0003030101060003" pitchFamily="34" charset="0"/>
                <a:ea typeface="+mj-ea"/>
                <a:cs typeface="Calibri"/>
              </a:rPr>
              <a:t>We will then discuss as a group…</a:t>
            </a:r>
          </a:p>
        </p:txBody>
      </p:sp>
      <p:pic>
        <p:nvPicPr>
          <p:cNvPr id="2" name="Picture 5" descr="See the source image">
            <a:extLst>
              <a:ext uri="{FF2B5EF4-FFF2-40B4-BE49-F238E27FC236}">
                <a16:creationId xmlns:a16="http://schemas.microsoft.com/office/drawing/2014/main" id="{CBCCDC14-BDED-2ED7-73EF-DE6E822D7FF9}"/>
              </a:ext>
            </a:extLst>
          </p:cNvPr>
          <p:cNvPicPr>
            <a:picLocks noChangeAspect="1" noChangeArrowheads="1"/>
          </p:cNvPicPr>
          <p:nvPr/>
        </p:nvPicPr>
        <p:blipFill>
          <a:blip r:embed="rId2"/>
          <a:srcRect/>
          <a:stretch>
            <a:fillRect/>
          </a:stretch>
        </p:blipFill>
        <p:spPr bwMode="auto">
          <a:xfrm>
            <a:off x="4295800" y="4365104"/>
            <a:ext cx="2784783" cy="666825"/>
          </a:xfrm>
          <a:prstGeom prst="rect">
            <a:avLst/>
          </a:prstGeom>
          <a:noFill/>
          <a:effectLst>
            <a:glow rad="228600">
              <a:schemeClr val="bg1">
                <a:alpha val="56000"/>
              </a:schemeClr>
            </a:glow>
          </a:effectLst>
        </p:spPr>
      </p:pic>
      <p:sp>
        <p:nvSpPr>
          <p:cNvPr id="4" name="TextBox 3">
            <a:extLst>
              <a:ext uri="{FF2B5EF4-FFF2-40B4-BE49-F238E27FC236}">
                <a16:creationId xmlns:a16="http://schemas.microsoft.com/office/drawing/2014/main" id="{CE29C801-F407-826B-FEA1-9DAAD40D8A5C}"/>
              </a:ext>
            </a:extLst>
          </p:cNvPr>
          <p:cNvSpPr txBox="1"/>
          <p:nvPr/>
        </p:nvSpPr>
        <p:spPr>
          <a:xfrm>
            <a:off x="4656138" y="569913"/>
            <a:ext cx="6096000" cy="646112"/>
          </a:xfrm>
          <a:prstGeom prst="rect">
            <a:avLst/>
          </a:prstGeom>
          <a:noFill/>
        </p:spPr>
        <p:txBody>
          <a:bodyPr>
            <a:spAutoFit/>
          </a:bodyPr>
          <a:lstStyle/>
          <a:p>
            <a:pPr>
              <a:defRPr/>
            </a:pPr>
            <a:r>
              <a:rPr lang="en-GB" sz="3600" b="1" i="1" spc="-15" dirty="0">
                <a:solidFill>
                  <a:srgbClr val="FFC000"/>
                </a:solidFill>
                <a:latin typeface="Raleway" panose="020B0003030101060003" pitchFamily="34" charset="0"/>
                <a:cs typeface="Calibri"/>
              </a:rPr>
              <a:t>Activity</a:t>
            </a:r>
            <a:endParaRPr lang="en-GB" sz="3600" b="1" i="1" dirty="0"/>
          </a:p>
        </p:txBody>
      </p:sp>
      <p:sp>
        <p:nvSpPr>
          <p:cNvPr id="6" name="TextBox 5">
            <a:extLst>
              <a:ext uri="{FF2B5EF4-FFF2-40B4-BE49-F238E27FC236}">
                <a16:creationId xmlns:a16="http://schemas.microsoft.com/office/drawing/2014/main" id="{761F3DAD-C52E-54E0-C9CB-B59CE04BD1BD}"/>
              </a:ext>
            </a:extLst>
          </p:cNvPr>
          <p:cNvSpPr txBox="1"/>
          <p:nvPr/>
        </p:nvSpPr>
        <p:spPr>
          <a:xfrm>
            <a:off x="2782888" y="5229225"/>
            <a:ext cx="6096000" cy="923925"/>
          </a:xfrm>
          <a:prstGeom prst="rect">
            <a:avLst/>
          </a:prstGeom>
          <a:noFill/>
        </p:spPr>
        <p:txBody>
          <a:bodyPr>
            <a:spAutoFit/>
          </a:bodyPr>
          <a:lstStyle/>
          <a:p>
            <a:pPr algn="ctr">
              <a:defRPr/>
            </a:pPr>
            <a:r>
              <a:rPr lang="en-GB" altLang="en-US" b="1" i="1" spc="-15" dirty="0">
                <a:solidFill>
                  <a:srgbClr val="FFC000"/>
                </a:solidFill>
                <a:latin typeface="Raleway" panose="020B0003030101060003" pitchFamily="34" charset="0"/>
                <a:cs typeface="Calibri"/>
              </a:rPr>
              <a:t>Vs</a:t>
            </a:r>
          </a:p>
          <a:p>
            <a:pPr algn="ctr">
              <a:defRPr/>
            </a:pPr>
            <a:endParaRPr lang="en-GB" b="1" spc="-15" dirty="0">
              <a:solidFill>
                <a:srgbClr val="FFC000"/>
              </a:solidFill>
              <a:latin typeface="Raleway" panose="020B0003030101060003" pitchFamily="34" charset="0"/>
              <a:cs typeface="Calibri"/>
            </a:endParaRPr>
          </a:p>
          <a:p>
            <a:pPr algn="ctr">
              <a:defRPr/>
            </a:pPr>
            <a:r>
              <a:rPr lang="en-GB" b="1" spc="-15" dirty="0">
                <a:solidFill>
                  <a:srgbClr val="FFC000"/>
                </a:solidFill>
                <a:latin typeface="Raleway" panose="020B0003030101060003" pitchFamily="34" charset="0"/>
                <a:cs typeface="Calibri"/>
              </a:rPr>
              <a:t>___________________________</a:t>
            </a:r>
            <a:endParaRPr lang="en-GB" dirty="0"/>
          </a:p>
        </p:txBody>
      </p:sp>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D809C2C2-5419-DDC3-8C37-785AE99A8FC5}"/>
              </a:ext>
            </a:extLst>
          </p:cNvPr>
          <p:cNvSpPr txBox="1">
            <a:spLocks noGrp="1"/>
          </p:cNvSpPr>
          <p:nvPr>
            <p:ph type="title"/>
          </p:nvPr>
        </p:nvSpPr>
        <p:spPr>
          <a:xfrm>
            <a:off x="998538" y="1274763"/>
            <a:ext cx="11641137" cy="511175"/>
          </a:xfrm>
        </p:spPr>
        <p:txBody>
          <a:bodyPr lIns="0" tIns="12065" rIns="0" bIns="0">
            <a:spAutoFit/>
          </a:bodyPr>
          <a:lstStyle/>
          <a:p>
            <a:pPr marL="12700"/>
            <a:r>
              <a:rPr lang="en-US" altLang="en-US" sz="3600" b="1">
                <a:solidFill>
                  <a:srgbClr val="FFC000"/>
                </a:solidFill>
                <a:cs typeface="Calibri" panose="020F0502020204030204" pitchFamily="34" charset="0"/>
              </a:rPr>
              <a:t>THE STRATEGIC MANAGEMENT FRAMEWORK</a:t>
            </a:r>
          </a:p>
        </p:txBody>
      </p:sp>
      <p:grpSp>
        <p:nvGrpSpPr>
          <p:cNvPr id="111619" name="object 3">
            <a:extLst>
              <a:ext uri="{FF2B5EF4-FFF2-40B4-BE49-F238E27FC236}">
                <a16:creationId xmlns:a16="http://schemas.microsoft.com/office/drawing/2014/main" id="{E5A54481-A12D-B822-E99E-69600852B96E}"/>
              </a:ext>
            </a:extLst>
          </p:cNvPr>
          <p:cNvGrpSpPr>
            <a:grpSpLocks/>
          </p:cNvGrpSpPr>
          <p:nvPr/>
        </p:nvGrpSpPr>
        <p:grpSpPr bwMode="auto">
          <a:xfrm>
            <a:off x="3000375" y="2276475"/>
            <a:ext cx="5811838" cy="3432175"/>
            <a:chOff x="1591246" y="1785937"/>
            <a:chExt cx="5812155" cy="3432175"/>
          </a:xfrm>
        </p:grpSpPr>
        <p:sp>
          <p:nvSpPr>
            <p:cNvPr id="111645" name="object 4">
              <a:extLst>
                <a:ext uri="{FF2B5EF4-FFF2-40B4-BE49-F238E27FC236}">
                  <a16:creationId xmlns:a16="http://schemas.microsoft.com/office/drawing/2014/main" id="{4BF29B1C-375F-2D50-90F0-9EE70DAD606B}"/>
                </a:ext>
              </a:extLst>
            </p:cNvPr>
            <p:cNvSpPr>
              <a:spLocks/>
            </p:cNvSpPr>
            <p:nvPr/>
          </p:nvSpPr>
          <p:spPr bwMode="auto">
            <a:xfrm>
              <a:off x="4498085" y="2212086"/>
              <a:ext cx="2890520" cy="2207260"/>
            </a:xfrm>
            <a:custGeom>
              <a:avLst/>
              <a:gdLst>
                <a:gd name="T0" fmla="*/ 0 w 2890520"/>
                <a:gd name="T1" fmla="*/ 2207006 h 2207260"/>
                <a:gd name="T2" fmla="*/ 0 w 2890520"/>
                <a:gd name="T3" fmla="*/ 2123059 h 2207260"/>
                <a:gd name="T4" fmla="*/ 2793 w 2890520"/>
                <a:gd name="T5" fmla="*/ 2123059 h 2207260"/>
                <a:gd name="T6" fmla="*/ 2793 w 2890520"/>
                <a:gd name="T7" fmla="*/ 2039112 h 2207260"/>
                <a:gd name="T8" fmla="*/ 2793 w 2890520"/>
                <a:gd name="T9" fmla="*/ 754634 h 2207260"/>
                <a:gd name="T10" fmla="*/ 2793 w 2890520"/>
                <a:gd name="T11" fmla="*/ 670687 h 2207260"/>
                <a:gd name="T12" fmla="*/ 0 w 2890520"/>
                <a:gd name="T13" fmla="*/ 670687 h 2207260"/>
                <a:gd name="T14" fmla="*/ 0 w 2890520"/>
                <a:gd name="T15" fmla="*/ 586739 h 2207260"/>
                <a:gd name="T16" fmla="*/ 2890519 w 2890520"/>
                <a:gd name="T17" fmla="*/ 167893 h 2207260"/>
                <a:gd name="T18" fmla="*/ 2890519 w 2890520"/>
                <a:gd name="T19" fmla="*/ 83947 h 2207260"/>
                <a:gd name="T20" fmla="*/ 1524 w 2890520"/>
                <a:gd name="T21" fmla="*/ 83947 h 2207260"/>
                <a:gd name="T22" fmla="*/ 1524 w 2890520"/>
                <a:gd name="T23" fmla="*/ 0 h 2207260"/>
                <a:gd name="T24" fmla="*/ 0 w 2890520"/>
                <a:gd name="T25" fmla="*/ 167893 h 2207260"/>
                <a:gd name="T26" fmla="*/ 0 w 2890520"/>
                <a:gd name="T27" fmla="*/ 83947 h 2207260"/>
                <a:gd name="T28" fmla="*/ 2793 w 2890520"/>
                <a:gd name="T29" fmla="*/ 83947 h 2207260"/>
                <a:gd name="T30" fmla="*/ 2793 w 2890520"/>
                <a:gd name="T31" fmla="*/ 0 h 22072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90520" h="2207260">
                  <a:moveTo>
                    <a:pt x="0" y="2207006"/>
                  </a:moveTo>
                  <a:lnTo>
                    <a:pt x="0" y="2123059"/>
                  </a:lnTo>
                  <a:lnTo>
                    <a:pt x="2793" y="2123059"/>
                  </a:lnTo>
                  <a:lnTo>
                    <a:pt x="2793" y="2039112"/>
                  </a:lnTo>
                </a:path>
                <a:path w="2890520" h="2207260">
                  <a:moveTo>
                    <a:pt x="2793" y="754634"/>
                  </a:moveTo>
                  <a:lnTo>
                    <a:pt x="2793" y="670687"/>
                  </a:lnTo>
                  <a:lnTo>
                    <a:pt x="0" y="670687"/>
                  </a:lnTo>
                  <a:lnTo>
                    <a:pt x="0" y="586739"/>
                  </a:lnTo>
                </a:path>
                <a:path w="2890520" h="2207260">
                  <a:moveTo>
                    <a:pt x="2890519" y="167893"/>
                  </a:moveTo>
                  <a:lnTo>
                    <a:pt x="2890519" y="83947"/>
                  </a:lnTo>
                  <a:lnTo>
                    <a:pt x="1524" y="83947"/>
                  </a:lnTo>
                  <a:lnTo>
                    <a:pt x="1524" y="0"/>
                  </a:lnTo>
                </a:path>
                <a:path w="2890520" h="2207260">
                  <a:moveTo>
                    <a:pt x="0" y="167893"/>
                  </a:moveTo>
                  <a:lnTo>
                    <a:pt x="0" y="83947"/>
                  </a:lnTo>
                  <a:lnTo>
                    <a:pt x="2793" y="83947"/>
                  </a:lnTo>
                  <a:lnTo>
                    <a:pt x="2793" y="0"/>
                  </a:lnTo>
                </a:path>
              </a:pathLst>
            </a:custGeom>
            <a:noFill/>
            <a:ln w="28575">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sp>
          <p:nvSpPr>
            <p:cNvPr id="111646" name="object 5">
              <a:extLst>
                <a:ext uri="{FF2B5EF4-FFF2-40B4-BE49-F238E27FC236}">
                  <a16:creationId xmlns:a16="http://schemas.microsoft.com/office/drawing/2014/main" id="{CCB4E620-D94D-D6BF-21EB-C2DE2ECC3595}"/>
                </a:ext>
              </a:extLst>
            </p:cNvPr>
            <p:cNvSpPr>
              <a:spLocks/>
            </p:cNvSpPr>
            <p:nvPr/>
          </p:nvSpPr>
          <p:spPr bwMode="auto">
            <a:xfrm>
              <a:off x="1605533" y="2212086"/>
              <a:ext cx="2894965" cy="168275"/>
            </a:xfrm>
            <a:custGeom>
              <a:avLst/>
              <a:gdLst>
                <a:gd name="T0" fmla="*/ 0 w 2894965"/>
                <a:gd name="T1" fmla="*/ 167893 h 168275"/>
                <a:gd name="T2" fmla="*/ 0 w 2894965"/>
                <a:gd name="T3" fmla="*/ 83947 h 168275"/>
                <a:gd name="T4" fmla="*/ 2894456 w 2894965"/>
                <a:gd name="T5" fmla="*/ 83947 h 168275"/>
                <a:gd name="T6" fmla="*/ 2894456 w 2894965"/>
                <a:gd name="T7" fmla="*/ 0 h 168275"/>
              </a:gdLst>
              <a:ahLst/>
              <a:cxnLst>
                <a:cxn ang="0">
                  <a:pos x="T0" y="T1"/>
                </a:cxn>
                <a:cxn ang="0">
                  <a:pos x="T2" y="T3"/>
                </a:cxn>
                <a:cxn ang="0">
                  <a:pos x="T4" y="T5"/>
                </a:cxn>
                <a:cxn ang="0">
                  <a:pos x="T6" y="T7"/>
                </a:cxn>
              </a:cxnLst>
              <a:rect l="0" t="0" r="r" b="b"/>
              <a:pathLst>
                <a:path w="2894965" h="168275">
                  <a:moveTo>
                    <a:pt x="0" y="167893"/>
                  </a:moveTo>
                  <a:lnTo>
                    <a:pt x="0" y="83947"/>
                  </a:lnTo>
                  <a:lnTo>
                    <a:pt x="2894456" y="83947"/>
                  </a:lnTo>
                  <a:lnTo>
                    <a:pt x="2894456" y="0"/>
                  </a:lnTo>
                </a:path>
              </a:pathLst>
            </a:custGeom>
            <a:noFill/>
            <a:ln w="28575">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sp>
          <p:nvSpPr>
            <p:cNvPr id="111647" name="object 6">
              <a:extLst>
                <a:ext uri="{FF2B5EF4-FFF2-40B4-BE49-F238E27FC236}">
                  <a16:creationId xmlns:a16="http://schemas.microsoft.com/office/drawing/2014/main" id="{4050388B-606B-AE84-204D-85791EC0E519}"/>
                </a:ext>
              </a:extLst>
            </p:cNvPr>
            <p:cNvSpPr>
              <a:spLocks/>
            </p:cNvSpPr>
            <p:nvPr/>
          </p:nvSpPr>
          <p:spPr bwMode="auto">
            <a:xfrm>
              <a:off x="3247644" y="1790700"/>
              <a:ext cx="2498090" cy="421005"/>
            </a:xfrm>
            <a:custGeom>
              <a:avLst/>
              <a:gdLst>
                <a:gd name="T0" fmla="*/ 2427732 w 2498090"/>
                <a:gd name="T1" fmla="*/ 0 h 421005"/>
                <a:gd name="T2" fmla="*/ 70104 w 2498090"/>
                <a:gd name="T3" fmla="*/ 0 h 421005"/>
                <a:gd name="T4" fmla="*/ 42808 w 2498090"/>
                <a:gd name="T5" fmla="*/ 5506 h 421005"/>
                <a:gd name="T6" fmla="*/ 20526 w 2498090"/>
                <a:gd name="T7" fmla="*/ 20526 h 421005"/>
                <a:gd name="T8" fmla="*/ 5506 w 2498090"/>
                <a:gd name="T9" fmla="*/ 42808 h 421005"/>
                <a:gd name="T10" fmla="*/ 0 w 2498090"/>
                <a:gd name="T11" fmla="*/ 70103 h 421005"/>
                <a:gd name="T12" fmla="*/ 0 w 2498090"/>
                <a:gd name="T13" fmla="*/ 350520 h 421005"/>
                <a:gd name="T14" fmla="*/ 5506 w 2498090"/>
                <a:gd name="T15" fmla="*/ 377815 h 421005"/>
                <a:gd name="T16" fmla="*/ 20526 w 2498090"/>
                <a:gd name="T17" fmla="*/ 400097 h 421005"/>
                <a:gd name="T18" fmla="*/ 42808 w 2498090"/>
                <a:gd name="T19" fmla="*/ 415117 h 421005"/>
                <a:gd name="T20" fmla="*/ 70104 w 2498090"/>
                <a:gd name="T21" fmla="*/ 420624 h 421005"/>
                <a:gd name="T22" fmla="*/ 2427732 w 2498090"/>
                <a:gd name="T23" fmla="*/ 420624 h 421005"/>
                <a:gd name="T24" fmla="*/ 2455027 w 2498090"/>
                <a:gd name="T25" fmla="*/ 415117 h 421005"/>
                <a:gd name="T26" fmla="*/ 2477309 w 2498090"/>
                <a:gd name="T27" fmla="*/ 400097 h 421005"/>
                <a:gd name="T28" fmla="*/ 2492329 w 2498090"/>
                <a:gd name="T29" fmla="*/ 377815 h 421005"/>
                <a:gd name="T30" fmla="*/ 2497835 w 2498090"/>
                <a:gd name="T31" fmla="*/ 350520 h 421005"/>
                <a:gd name="T32" fmla="*/ 2497835 w 2498090"/>
                <a:gd name="T33" fmla="*/ 70103 h 421005"/>
                <a:gd name="T34" fmla="*/ 2492329 w 2498090"/>
                <a:gd name="T35" fmla="*/ 42808 h 421005"/>
                <a:gd name="T36" fmla="*/ 2477309 w 2498090"/>
                <a:gd name="T37" fmla="*/ 20526 h 421005"/>
                <a:gd name="T38" fmla="*/ 2455027 w 2498090"/>
                <a:gd name="T39" fmla="*/ 5506 h 421005"/>
                <a:gd name="T40" fmla="*/ 2427732 w 2498090"/>
                <a:gd name="T41" fmla="*/ 0 h 4210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498090" h="421005">
                  <a:moveTo>
                    <a:pt x="2427732" y="0"/>
                  </a:moveTo>
                  <a:lnTo>
                    <a:pt x="70104" y="0"/>
                  </a:lnTo>
                  <a:lnTo>
                    <a:pt x="42808" y="5506"/>
                  </a:lnTo>
                  <a:lnTo>
                    <a:pt x="20526" y="20526"/>
                  </a:lnTo>
                  <a:lnTo>
                    <a:pt x="5506" y="42808"/>
                  </a:lnTo>
                  <a:lnTo>
                    <a:pt x="0" y="70103"/>
                  </a:lnTo>
                  <a:lnTo>
                    <a:pt x="0" y="350520"/>
                  </a:lnTo>
                  <a:lnTo>
                    <a:pt x="5506" y="377815"/>
                  </a:lnTo>
                  <a:lnTo>
                    <a:pt x="20526" y="400097"/>
                  </a:lnTo>
                  <a:lnTo>
                    <a:pt x="42808" y="415117"/>
                  </a:lnTo>
                  <a:lnTo>
                    <a:pt x="70104" y="420624"/>
                  </a:lnTo>
                  <a:lnTo>
                    <a:pt x="2427732" y="420624"/>
                  </a:lnTo>
                  <a:lnTo>
                    <a:pt x="2455027" y="415117"/>
                  </a:lnTo>
                  <a:lnTo>
                    <a:pt x="2477309" y="400097"/>
                  </a:lnTo>
                  <a:lnTo>
                    <a:pt x="2492329" y="377815"/>
                  </a:lnTo>
                  <a:lnTo>
                    <a:pt x="2497835" y="350520"/>
                  </a:lnTo>
                  <a:lnTo>
                    <a:pt x="2497835" y="70103"/>
                  </a:lnTo>
                  <a:lnTo>
                    <a:pt x="2492329" y="42808"/>
                  </a:lnTo>
                  <a:lnTo>
                    <a:pt x="2477309" y="20526"/>
                  </a:lnTo>
                  <a:lnTo>
                    <a:pt x="2455027" y="5506"/>
                  </a:lnTo>
                  <a:lnTo>
                    <a:pt x="2427732" y="0"/>
                  </a:lnTo>
                  <a:close/>
                </a:path>
              </a:pathLst>
            </a:custGeom>
            <a:solidFill>
              <a:srgbClr val="4F81B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11648" name="object 7">
              <a:extLst>
                <a:ext uri="{FF2B5EF4-FFF2-40B4-BE49-F238E27FC236}">
                  <a16:creationId xmlns:a16="http://schemas.microsoft.com/office/drawing/2014/main" id="{EF7BE359-18C2-C624-4370-96F285296546}"/>
                </a:ext>
              </a:extLst>
            </p:cNvPr>
            <p:cNvSpPr>
              <a:spLocks/>
            </p:cNvSpPr>
            <p:nvPr/>
          </p:nvSpPr>
          <p:spPr bwMode="auto">
            <a:xfrm>
              <a:off x="3247644" y="1790700"/>
              <a:ext cx="2498090" cy="421005"/>
            </a:xfrm>
            <a:custGeom>
              <a:avLst/>
              <a:gdLst>
                <a:gd name="T0" fmla="*/ 0 w 2498090"/>
                <a:gd name="T1" fmla="*/ 70103 h 421005"/>
                <a:gd name="T2" fmla="*/ 5506 w 2498090"/>
                <a:gd name="T3" fmla="*/ 42808 h 421005"/>
                <a:gd name="T4" fmla="*/ 20526 w 2498090"/>
                <a:gd name="T5" fmla="*/ 20526 h 421005"/>
                <a:gd name="T6" fmla="*/ 42808 w 2498090"/>
                <a:gd name="T7" fmla="*/ 5506 h 421005"/>
                <a:gd name="T8" fmla="*/ 70104 w 2498090"/>
                <a:gd name="T9" fmla="*/ 0 h 421005"/>
                <a:gd name="T10" fmla="*/ 2427732 w 2498090"/>
                <a:gd name="T11" fmla="*/ 0 h 421005"/>
                <a:gd name="T12" fmla="*/ 2455027 w 2498090"/>
                <a:gd name="T13" fmla="*/ 5506 h 421005"/>
                <a:gd name="T14" fmla="*/ 2477309 w 2498090"/>
                <a:gd name="T15" fmla="*/ 20526 h 421005"/>
                <a:gd name="T16" fmla="*/ 2492329 w 2498090"/>
                <a:gd name="T17" fmla="*/ 42808 h 421005"/>
                <a:gd name="T18" fmla="*/ 2497835 w 2498090"/>
                <a:gd name="T19" fmla="*/ 70103 h 421005"/>
                <a:gd name="T20" fmla="*/ 2497835 w 2498090"/>
                <a:gd name="T21" fmla="*/ 350520 h 421005"/>
                <a:gd name="T22" fmla="*/ 2492329 w 2498090"/>
                <a:gd name="T23" fmla="*/ 377815 h 421005"/>
                <a:gd name="T24" fmla="*/ 2477309 w 2498090"/>
                <a:gd name="T25" fmla="*/ 400097 h 421005"/>
                <a:gd name="T26" fmla="*/ 2455027 w 2498090"/>
                <a:gd name="T27" fmla="*/ 415117 h 421005"/>
                <a:gd name="T28" fmla="*/ 2427732 w 2498090"/>
                <a:gd name="T29" fmla="*/ 420624 h 421005"/>
                <a:gd name="T30" fmla="*/ 70104 w 2498090"/>
                <a:gd name="T31" fmla="*/ 420624 h 421005"/>
                <a:gd name="T32" fmla="*/ 42808 w 2498090"/>
                <a:gd name="T33" fmla="*/ 415117 h 421005"/>
                <a:gd name="T34" fmla="*/ 20526 w 2498090"/>
                <a:gd name="T35" fmla="*/ 400097 h 421005"/>
                <a:gd name="T36" fmla="*/ 5506 w 2498090"/>
                <a:gd name="T37" fmla="*/ 377815 h 421005"/>
                <a:gd name="T38" fmla="*/ 0 w 2498090"/>
                <a:gd name="T39" fmla="*/ 350520 h 421005"/>
                <a:gd name="T40" fmla="*/ 0 w 2498090"/>
                <a:gd name="T41" fmla="*/ 70103 h 4210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498090" h="421005">
                  <a:moveTo>
                    <a:pt x="0" y="70103"/>
                  </a:moveTo>
                  <a:lnTo>
                    <a:pt x="5506" y="42808"/>
                  </a:lnTo>
                  <a:lnTo>
                    <a:pt x="20526" y="20526"/>
                  </a:lnTo>
                  <a:lnTo>
                    <a:pt x="42808" y="5506"/>
                  </a:lnTo>
                  <a:lnTo>
                    <a:pt x="70104" y="0"/>
                  </a:lnTo>
                  <a:lnTo>
                    <a:pt x="2427732" y="0"/>
                  </a:lnTo>
                  <a:lnTo>
                    <a:pt x="2455027" y="5506"/>
                  </a:lnTo>
                  <a:lnTo>
                    <a:pt x="2477309" y="20526"/>
                  </a:lnTo>
                  <a:lnTo>
                    <a:pt x="2492329" y="42808"/>
                  </a:lnTo>
                  <a:lnTo>
                    <a:pt x="2497835" y="70103"/>
                  </a:lnTo>
                  <a:lnTo>
                    <a:pt x="2497835" y="350520"/>
                  </a:lnTo>
                  <a:lnTo>
                    <a:pt x="2492329" y="377815"/>
                  </a:lnTo>
                  <a:lnTo>
                    <a:pt x="2477309" y="400097"/>
                  </a:lnTo>
                  <a:lnTo>
                    <a:pt x="2455027" y="415117"/>
                  </a:lnTo>
                  <a:lnTo>
                    <a:pt x="2427732" y="420624"/>
                  </a:lnTo>
                  <a:lnTo>
                    <a:pt x="70104" y="420624"/>
                  </a:lnTo>
                  <a:lnTo>
                    <a:pt x="42808" y="415117"/>
                  </a:lnTo>
                  <a:lnTo>
                    <a:pt x="20526" y="400097"/>
                  </a:lnTo>
                  <a:lnTo>
                    <a:pt x="5506" y="377815"/>
                  </a:lnTo>
                  <a:lnTo>
                    <a:pt x="0" y="350520"/>
                  </a:lnTo>
                  <a:lnTo>
                    <a:pt x="0" y="70103"/>
                  </a:lnTo>
                  <a:close/>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sp>
          <p:nvSpPr>
            <p:cNvPr id="111649" name="object 8">
              <a:extLst>
                <a:ext uri="{FF2B5EF4-FFF2-40B4-BE49-F238E27FC236}">
                  <a16:creationId xmlns:a16="http://schemas.microsoft.com/office/drawing/2014/main" id="{38A8150F-B113-7290-DB42-CEC801C2F09C}"/>
                </a:ext>
              </a:extLst>
            </p:cNvPr>
            <p:cNvSpPr>
              <a:spLocks/>
            </p:cNvSpPr>
            <p:nvPr/>
          </p:nvSpPr>
          <p:spPr bwMode="auto">
            <a:xfrm>
              <a:off x="4496561" y="5034533"/>
              <a:ext cx="3175" cy="168910"/>
            </a:xfrm>
            <a:custGeom>
              <a:avLst/>
              <a:gdLst>
                <a:gd name="T0" fmla="*/ 0 w 3175"/>
                <a:gd name="T1" fmla="*/ 168910 h 168910"/>
                <a:gd name="T2" fmla="*/ 2793 w 3175"/>
                <a:gd name="T3" fmla="*/ 0 h 168910"/>
              </a:gdLst>
              <a:ahLst/>
              <a:cxnLst>
                <a:cxn ang="0">
                  <a:pos x="T0" y="T1"/>
                </a:cxn>
                <a:cxn ang="0">
                  <a:pos x="T2" y="T3"/>
                </a:cxn>
              </a:cxnLst>
              <a:rect l="0" t="0" r="r" b="b"/>
              <a:pathLst>
                <a:path w="3175" h="168910">
                  <a:moveTo>
                    <a:pt x="0" y="168910"/>
                  </a:moveTo>
                  <a:lnTo>
                    <a:pt x="2793" y="0"/>
                  </a:lnTo>
                </a:path>
              </a:pathLst>
            </a:custGeom>
            <a:noFill/>
            <a:ln w="28575">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9" name="object 9">
            <a:extLst>
              <a:ext uri="{FF2B5EF4-FFF2-40B4-BE49-F238E27FC236}">
                <a16:creationId xmlns:a16="http://schemas.microsoft.com/office/drawing/2014/main" id="{EB011830-704E-FB35-02EC-74AAFAF792E0}"/>
              </a:ext>
            </a:extLst>
          </p:cNvPr>
          <p:cNvSpPr txBox="1"/>
          <p:nvPr/>
        </p:nvSpPr>
        <p:spPr>
          <a:xfrm>
            <a:off x="4991100" y="2308225"/>
            <a:ext cx="1827213" cy="360363"/>
          </a:xfrm>
          <a:prstGeom prst="rect">
            <a:avLst/>
          </a:prstGeom>
        </p:spPr>
        <p:txBody>
          <a:bodyPr lIns="0" tIns="13335" rIns="0" bIns="0">
            <a:spAutoFit/>
          </a:bodyPr>
          <a:lstStyle>
            <a:lvl1pPr marL="560388" indent="-547688">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spcBef>
                <a:spcPts val="100"/>
              </a:spcBef>
            </a:pPr>
            <a:r>
              <a:rPr lang="en-US" altLang="en-US" sz="1100" b="1">
                <a:solidFill>
                  <a:srgbClr val="FFFF00"/>
                </a:solidFill>
                <a:latin typeface="Raleway" pitchFamily="2" charset="0"/>
                <a:cs typeface="Arial" panose="020B0604020202020204" pitchFamily="34" charset="0"/>
              </a:rPr>
              <a:t>Mission, Vision, Goals, and Objectives</a:t>
            </a:r>
            <a:endParaRPr lang="en-US" altLang="en-US" sz="1100">
              <a:solidFill>
                <a:srgbClr val="FFFF00"/>
              </a:solidFill>
              <a:latin typeface="Raleway" pitchFamily="2" charset="0"/>
              <a:cs typeface="Arial" panose="020B0604020202020204" pitchFamily="34" charset="0"/>
            </a:endParaRPr>
          </a:p>
        </p:txBody>
      </p:sp>
      <p:grpSp>
        <p:nvGrpSpPr>
          <p:cNvPr id="111621" name="object 10">
            <a:extLst>
              <a:ext uri="{FF2B5EF4-FFF2-40B4-BE49-F238E27FC236}">
                <a16:creationId xmlns:a16="http://schemas.microsoft.com/office/drawing/2014/main" id="{C445845D-EAE9-A42A-C515-03E651D83B10}"/>
              </a:ext>
            </a:extLst>
          </p:cNvPr>
          <p:cNvGrpSpPr>
            <a:grpSpLocks/>
          </p:cNvGrpSpPr>
          <p:nvPr/>
        </p:nvGrpSpPr>
        <p:grpSpPr bwMode="auto">
          <a:xfrm>
            <a:off x="1784350" y="2865438"/>
            <a:ext cx="2455863" cy="430212"/>
            <a:chOff x="376237" y="2374201"/>
            <a:chExt cx="2455545" cy="430530"/>
          </a:xfrm>
        </p:grpSpPr>
        <p:sp>
          <p:nvSpPr>
            <p:cNvPr id="111643" name="object 11">
              <a:extLst>
                <a:ext uri="{FF2B5EF4-FFF2-40B4-BE49-F238E27FC236}">
                  <a16:creationId xmlns:a16="http://schemas.microsoft.com/office/drawing/2014/main" id="{EE0EF8EA-248B-DC89-5C08-06997DB90567}"/>
                </a:ext>
              </a:extLst>
            </p:cNvPr>
            <p:cNvSpPr>
              <a:spLocks/>
            </p:cNvSpPr>
            <p:nvPr/>
          </p:nvSpPr>
          <p:spPr bwMode="auto">
            <a:xfrm>
              <a:off x="381000" y="2378964"/>
              <a:ext cx="2446020" cy="421005"/>
            </a:xfrm>
            <a:custGeom>
              <a:avLst/>
              <a:gdLst>
                <a:gd name="T0" fmla="*/ 2375916 w 2446020"/>
                <a:gd name="T1" fmla="*/ 0 h 421005"/>
                <a:gd name="T2" fmla="*/ 70104 w 2446020"/>
                <a:gd name="T3" fmla="*/ 0 h 421005"/>
                <a:gd name="T4" fmla="*/ 42814 w 2446020"/>
                <a:gd name="T5" fmla="*/ 5506 h 421005"/>
                <a:gd name="T6" fmla="*/ 20531 w 2446020"/>
                <a:gd name="T7" fmla="*/ 20526 h 421005"/>
                <a:gd name="T8" fmla="*/ 5508 w 2446020"/>
                <a:gd name="T9" fmla="*/ 42808 h 421005"/>
                <a:gd name="T10" fmla="*/ 0 w 2446020"/>
                <a:gd name="T11" fmla="*/ 70103 h 421005"/>
                <a:gd name="T12" fmla="*/ 0 w 2446020"/>
                <a:gd name="T13" fmla="*/ 350520 h 421005"/>
                <a:gd name="T14" fmla="*/ 5508 w 2446020"/>
                <a:gd name="T15" fmla="*/ 377815 h 421005"/>
                <a:gd name="T16" fmla="*/ 20531 w 2446020"/>
                <a:gd name="T17" fmla="*/ 400097 h 421005"/>
                <a:gd name="T18" fmla="*/ 42814 w 2446020"/>
                <a:gd name="T19" fmla="*/ 415117 h 421005"/>
                <a:gd name="T20" fmla="*/ 70104 w 2446020"/>
                <a:gd name="T21" fmla="*/ 420624 h 421005"/>
                <a:gd name="T22" fmla="*/ 2375916 w 2446020"/>
                <a:gd name="T23" fmla="*/ 420624 h 421005"/>
                <a:gd name="T24" fmla="*/ 2403211 w 2446020"/>
                <a:gd name="T25" fmla="*/ 415117 h 421005"/>
                <a:gd name="T26" fmla="*/ 2425493 w 2446020"/>
                <a:gd name="T27" fmla="*/ 400097 h 421005"/>
                <a:gd name="T28" fmla="*/ 2440513 w 2446020"/>
                <a:gd name="T29" fmla="*/ 377815 h 421005"/>
                <a:gd name="T30" fmla="*/ 2446020 w 2446020"/>
                <a:gd name="T31" fmla="*/ 350520 h 421005"/>
                <a:gd name="T32" fmla="*/ 2446020 w 2446020"/>
                <a:gd name="T33" fmla="*/ 70103 h 421005"/>
                <a:gd name="T34" fmla="*/ 2440513 w 2446020"/>
                <a:gd name="T35" fmla="*/ 42808 h 421005"/>
                <a:gd name="T36" fmla="*/ 2425493 w 2446020"/>
                <a:gd name="T37" fmla="*/ 20526 h 421005"/>
                <a:gd name="T38" fmla="*/ 2403211 w 2446020"/>
                <a:gd name="T39" fmla="*/ 5506 h 421005"/>
                <a:gd name="T40" fmla="*/ 2375916 w 2446020"/>
                <a:gd name="T41" fmla="*/ 0 h 4210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446020" h="421005">
                  <a:moveTo>
                    <a:pt x="2375916" y="0"/>
                  </a:moveTo>
                  <a:lnTo>
                    <a:pt x="70104" y="0"/>
                  </a:lnTo>
                  <a:lnTo>
                    <a:pt x="42814" y="5506"/>
                  </a:lnTo>
                  <a:lnTo>
                    <a:pt x="20531" y="20526"/>
                  </a:lnTo>
                  <a:lnTo>
                    <a:pt x="5508" y="42808"/>
                  </a:lnTo>
                  <a:lnTo>
                    <a:pt x="0" y="70103"/>
                  </a:lnTo>
                  <a:lnTo>
                    <a:pt x="0" y="350520"/>
                  </a:lnTo>
                  <a:lnTo>
                    <a:pt x="5508" y="377815"/>
                  </a:lnTo>
                  <a:lnTo>
                    <a:pt x="20531" y="400097"/>
                  </a:lnTo>
                  <a:lnTo>
                    <a:pt x="42814" y="415117"/>
                  </a:lnTo>
                  <a:lnTo>
                    <a:pt x="70104" y="420624"/>
                  </a:lnTo>
                  <a:lnTo>
                    <a:pt x="2375916" y="420624"/>
                  </a:lnTo>
                  <a:lnTo>
                    <a:pt x="2403211" y="415117"/>
                  </a:lnTo>
                  <a:lnTo>
                    <a:pt x="2425493" y="400097"/>
                  </a:lnTo>
                  <a:lnTo>
                    <a:pt x="2440513" y="377815"/>
                  </a:lnTo>
                  <a:lnTo>
                    <a:pt x="2446020" y="350520"/>
                  </a:lnTo>
                  <a:lnTo>
                    <a:pt x="2446020" y="70103"/>
                  </a:lnTo>
                  <a:lnTo>
                    <a:pt x="2440513" y="42808"/>
                  </a:lnTo>
                  <a:lnTo>
                    <a:pt x="2425493" y="20526"/>
                  </a:lnTo>
                  <a:lnTo>
                    <a:pt x="2403211" y="5506"/>
                  </a:lnTo>
                  <a:lnTo>
                    <a:pt x="2375916" y="0"/>
                  </a:lnTo>
                  <a:close/>
                </a:path>
              </a:pathLst>
            </a:custGeom>
            <a:solidFill>
              <a:srgbClr val="4F81B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11644" name="object 12">
              <a:extLst>
                <a:ext uri="{FF2B5EF4-FFF2-40B4-BE49-F238E27FC236}">
                  <a16:creationId xmlns:a16="http://schemas.microsoft.com/office/drawing/2014/main" id="{2C75E00C-49B7-F6CF-52FC-C647BBE9D4E6}"/>
                </a:ext>
              </a:extLst>
            </p:cNvPr>
            <p:cNvSpPr>
              <a:spLocks/>
            </p:cNvSpPr>
            <p:nvPr/>
          </p:nvSpPr>
          <p:spPr bwMode="auto">
            <a:xfrm>
              <a:off x="381000" y="2378964"/>
              <a:ext cx="2446020" cy="421005"/>
            </a:xfrm>
            <a:custGeom>
              <a:avLst/>
              <a:gdLst>
                <a:gd name="T0" fmla="*/ 0 w 2446020"/>
                <a:gd name="T1" fmla="*/ 70103 h 421005"/>
                <a:gd name="T2" fmla="*/ 5508 w 2446020"/>
                <a:gd name="T3" fmla="*/ 42808 h 421005"/>
                <a:gd name="T4" fmla="*/ 20531 w 2446020"/>
                <a:gd name="T5" fmla="*/ 20526 h 421005"/>
                <a:gd name="T6" fmla="*/ 42814 w 2446020"/>
                <a:gd name="T7" fmla="*/ 5506 h 421005"/>
                <a:gd name="T8" fmla="*/ 70104 w 2446020"/>
                <a:gd name="T9" fmla="*/ 0 h 421005"/>
                <a:gd name="T10" fmla="*/ 2375916 w 2446020"/>
                <a:gd name="T11" fmla="*/ 0 h 421005"/>
                <a:gd name="T12" fmla="*/ 2403211 w 2446020"/>
                <a:gd name="T13" fmla="*/ 5506 h 421005"/>
                <a:gd name="T14" fmla="*/ 2425493 w 2446020"/>
                <a:gd name="T15" fmla="*/ 20526 h 421005"/>
                <a:gd name="T16" fmla="*/ 2440513 w 2446020"/>
                <a:gd name="T17" fmla="*/ 42808 h 421005"/>
                <a:gd name="T18" fmla="*/ 2446020 w 2446020"/>
                <a:gd name="T19" fmla="*/ 70103 h 421005"/>
                <a:gd name="T20" fmla="*/ 2446020 w 2446020"/>
                <a:gd name="T21" fmla="*/ 350520 h 421005"/>
                <a:gd name="T22" fmla="*/ 2440513 w 2446020"/>
                <a:gd name="T23" fmla="*/ 377815 h 421005"/>
                <a:gd name="T24" fmla="*/ 2425493 w 2446020"/>
                <a:gd name="T25" fmla="*/ 400097 h 421005"/>
                <a:gd name="T26" fmla="*/ 2403211 w 2446020"/>
                <a:gd name="T27" fmla="*/ 415117 h 421005"/>
                <a:gd name="T28" fmla="*/ 2375916 w 2446020"/>
                <a:gd name="T29" fmla="*/ 420624 h 421005"/>
                <a:gd name="T30" fmla="*/ 70104 w 2446020"/>
                <a:gd name="T31" fmla="*/ 420624 h 421005"/>
                <a:gd name="T32" fmla="*/ 42814 w 2446020"/>
                <a:gd name="T33" fmla="*/ 415117 h 421005"/>
                <a:gd name="T34" fmla="*/ 20531 w 2446020"/>
                <a:gd name="T35" fmla="*/ 400097 h 421005"/>
                <a:gd name="T36" fmla="*/ 5508 w 2446020"/>
                <a:gd name="T37" fmla="*/ 377815 h 421005"/>
                <a:gd name="T38" fmla="*/ 0 w 2446020"/>
                <a:gd name="T39" fmla="*/ 350520 h 421005"/>
                <a:gd name="T40" fmla="*/ 0 w 2446020"/>
                <a:gd name="T41" fmla="*/ 70103 h 4210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446020" h="421005">
                  <a:moveTo>
                    <a:pt x="0" y="70103"/>
                  </a:moveTo>
                  <a:lnTo>
                    <a:pt x="5508" y="42808"/>
                  </a:lnTo>
                  <a:lnTo>
                    <a:pt x="20531" y="20526"/>
                  </a:lnTo>
                  <a:lnTo>
                    <a:pt x="42814" y="5506"/>
                  </a:lnTo>
                  <a:lnTo>
                    <a:pt x="70104" y="0"/>
                  </a:lnTo>
                  <a:lnTo>
                    <a:pt x="2375916" y="0"/>
                  </a:lnTo>
                  <a:lnTo>
                    <a:pt x="2403211" y="5506"/>
                  </a:lnTo>
                  <a:lnTo>
                    <a:pt x="2425493" y="20526"/>
                  </a:lnTo>
                  <a:lnTo>
                    <a:pt x="2440513" y="42808"/>
                  </a:lnTo>
                  <a:lnTo>
                    <a:pt x="2446020" y="70103"/>
                  </a:lnTo>
                  <a:lnTo>
                    <a:pt x="2446020" y="350520"/>
                  </a:lnTo>
                  <a:lnTo>
                    <a:pt x="2440513" y="377815"/>
                  </a:lnTo>
                  <a:lnTo>
                    <a:pt x="2425493" y="400097"/>
                  </a:lnTo>
                  <a:lnTo>
                    <a:pt x="2403211" y="415117"/>
                  </a:lnTo>
                  <a:lnTo>
                    <a:pt x="2375916" y="420624"/>
                  </a:lnTo>
                  <a:lnTo>
                    <a:pt x="70104" y="420624"/>
                  </a:lnTo>
                  <a:lnTo>
                    <a:pt x="42814" y="415117"/>
                  </a:lnTo>
                  <a:lnTo>
                    <a:pt x="20531" y="400097"/>
                  </a:lnTo>
                  <a:lnTo>
                    <a:pt x="5508" y="377815"/>
                  </a:lnTo>
                  <a:lnTo>
                    <a:pt x="0" y="350520"/>
                  </a:lnTo>
                  <a:lnTo>
                    <a:pt x="0" y="70103"/>
                  </a:lnTo>
                  <a:close/>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3" name="object 13">
            <a:extLst>
              <a:ext uri="{FF2B5EF4-FFF2-40B4-BE49-F238E27FC236}">
                <a16:creationId xmlns:a16="http://schemas.microsoft.com/office/drawing/2014/main" id="{EB709A72-6397-45F6-9301-083C4EAE8481}"/>
              </a:ext>
            </a:extLst>
          </p:cNvPr>
          <p:cNvSpPr txBox="1"/>
          <p:nvPr/>
        </p:nvSpPr>
        <p:spPr>
          <a:xfrm>
            <a:off x="2117725" y="2895600"/>
            <a:ext cx="1787525" cy="361950"/>
          </a:xfrm>
          <a:prstGeom prst="rect">
            <a:avLst/>
          </a:prstGeom>
        </p:spPr>
        <p:txBody>
          <a:bodyPr lIns="0" tIns="13335" rIns="0" bIns="0">
            <a:spAutoFit/>
          </a:bodyPr>
          <a:lstStyle>
            <a:lvl1pPr marL="12700" indent="33655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spcBef>
                <a:spcPts val="100"/>
              </a:spcBef>
            </a:pPr>
            <a:r>
              <a:rPr lang="en-US" altLang="en-US" sz="1100" b="1">
                <a:solidFill>
                  <a:srgbClr val="FFFF00"/>
                </a:solidFill>
                <a:latin typeface="Raleway" pitchFamily="2" charset="0"/>
                <a:cs typeface="Arial" panose="020B0604020202020204" pitchFamily="34" charset="0"/>
              </a:rPr>
              <a:t>Internal analysis (Strengths &amp; Weaknesses)</a:t>
            </a:r>
            <a:endParaRPr lang="en-US" altLang="en-US" sz="1100">
              <a:solidFill>
                <a:srgbClr val="FFFF00"/>
              </a:solidFill>
              <a:latin typeface="Raleway" pitchFamily="2" charset="0"/>
              <a:cs typeface="Arial" panose="020B0604020202020204" pitchFamily="34" charset="0"/>
            </a:endParaRPr>
          </a:p>
        </p:txBody>
      </p:sp>
      <p:grpSp>
        <p:nvGrpSpPr>
          <p:cNvPr id="111623" name="object 14">
            <a:extLst>
              <a:ext uri="{FF2B5EF4-FFF2-40B4-BE49-F238E27FC236}">
                <a16:creationId xmlns:a16="http://schemas.microsoft.com/office/drawing/2014/main" id="{7DE68045-098E-5E15-D1AC-B115FE4F3568}"/>
              </a:ext>
            </a:extLst>
          </p:cNvPr>
          <p:cNvGrpSpPr>
            <a:grpSpLocks/>
          </p:cNvGrpSpPr>
          <p:nvPr/>
        </p:nvGrpSpPr>
        <p:grpSpPr bwMode="auto">
          <a:xfrm>
            <a:off x="4675188" y="2865438"/>
            <a:ext cx="2455862" cy="430212"/>
            <a:chOff x="3267265" y="2374201"/>
            <a:chExt cx="2455545" cy="430530"/>
          </a:xfrm>
        </p:grpSpPr>
        <p:sp>
          <p:nvSpPr>
            <p:cNvPr id="111641" name="object 15">
              <a:extLst>
                <a:ext uri="{FF2B5EF4-FFF2-40B4-BE49-F238E27FC236}">
                  <a16:creationId xmlns:a16="http://schemas.microsoft.com/office/drawing/2014/main" id="{9525EDA2-C1CC-9916-DB39-B826EDA6DD35}"/>
                </a:ext>
              </a:extLst>
            </p:cNvPr>
            <p:cNvSpPr>
              <a:spLocks/>
            </p:cNvSpPr>
            <p:nvPr/>
          </p:nvSpPr>
          <p:spPr bwMode="auto">
            <a:xfrm>
              <a:off x="3272028" y="2378964"/>
              <a:ext cx="2446020" cy="421005"/>
            </a:xfrm>
            <a:custGeom>
              <a:avLst/>
              <a:gdLst>
                <a:gd name="T0" fmla="*/ 2375916 w 2446020"/>
                <a:gd name="T1" fmla="*/ 0 h 421005"/>
                <a:gd name="T2" fmla="*/ 70104 w 2446020"/>
                <a:gd name="T3" fmla="*/ 0 h 421005"/>
                <a:gd name="T4" fmla="*/ 42808 w 2446020"/>
                <a:gd name="T5" fmla="*/ 5506 h 421005"/>
                <a:gd name="T6" fmla="*/ 20526 w 2446020"/>
                <a:gd name="T7" fmla="*/ 20526 h 421005"/>
                <a:gd name="T8" fmla="*/ 5506 w 2446020"/>
                <a:gd name="T9" fmla="*/ 42808 h 421005"/>
                <a:gd name="T10" fmla="*/ 0 w 2446020"/>
                <a:gd name="T11" fmla="*/ 70103 h 421005"/>
                <a:gd name="T12" fmla="*/ 0 w 2446020"/>
                <a:gd name="T13" fmla="*/ 350520 h 421005"/>
                <a:gd name="T14" fmla="*/ 5506 w 2446020"/>
                <a:gd name="T15" fmla="*/ 377815 h 421005"/>
                <a:gd name="T16" fmla="*/ 20526 w 2446020"/>
                <a:gd name="T17" fmla="*/ 400097 h 421005"/>
                <a:gd name="T18" fmla="*/ 42808 w 2446020"/>
                <a:gd name="T19" fmla="*/ 415117 h 421005"/>
                <a:gd name="T20" fmla="*/ 70104 w 2446020"/>
                <a:gd name="T21" fmla="*/ 420624 h 421005"/>
                <a:gd name="T22" fmla="*/ 2375916 w 2446020"/>
                <a:gd name="T23" fmla="*/ 420624 h 421005"/>
                <a:gd name="T24" fmla="*/ 2403211 w 2446020"/>
                <a:gd name="T25" fmla="*/ 415117 h 421005"/>
                <a:gd name="T26" fmla="*/ 2425493 w 2446020"/>
                <a:gd name="T27" fmla="*/ 400097 h 421005"/>
                <a:gd name="T28" fmla="*/ 2440513 w 2446020"/>
                <a:gd name="T29" fmla="*/ 377815 h 421005"/>
                <a:gd name="T30" fmla="*/ 2446020 w 2446020"/>
                <a:gd name="T31" fmla="*/ 350520 h 421005"/>
                <a:gd name="T32" fmla="*/ 2446020 w 2446020"/>
                <a:gd name="T33" fmla="*/ 70103 h 421005"/>
                <a:gd name="T34" fmla="*/ 2440513 w 2446020"/>
                <a:gd name="T35" fmla="*/ 42808 h 421005"/>
                <a:gd name="T36" fmla="*/ 2425493 w 2446020"/>
                <a:gd name="T37" fmla="*/ 20526 h 421005"/>
                <a:gd name="T38" fmla="*/ 2403211 w 2446020"/>
                <a:gd name="T39" fmla="*/ 5506 h 421005"/>
                <a:gd name="T40" fmla="*/ 2375916 w 2446020"/>
                <a:gd name="T41" fmla="*/ 0 h 4210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446020" h="421005">
                  <a:moveTo>
                    <a:pt x="2375916" y="0"/>
                  </a:moveTo>
                  <a:lnTo>
                    <a:pt x="70104" y="0"/>
                  </a:lnTo>
                  <a:lnTo>
                    <a:pt x="42808" y="5506"/>
                  </a:lnTo>
                  <a:lnTo>
                    <a:pt x="20526" y="20526"/>
                  </a:lnTo>
                  <a:lnTo>
                    <a:pt x="5506" y="42808"/>
                  </a:lnTo>
                  <a:lnTo>
                    <a:pt x="0" y="70103"/>
                  </a:lnTo>
                  <a:lnTo>
                    <a:pt x="0" y="350520"/>
                  </a:lnTo>
                  <a:lnTo>
                    <a:pt x="5506" y="377815"/>
                  </a:lnTo>
                  <a:lnTo>
                    <a:pt x="20526" y="400097"/>
                  </a:lnTo>
                  <a:lnTo>
                    <a:pt x="42808" y="415117"/>
                  </a:lnTo>
                  <a:lnTo>
                    <a:pt x="70104" y="420624"/>
                  </a:lnTo>
                  <a:lnTo>
                    <a:pt x="2375916" y="420624"/>
                  </a:lnTo>
                  <a:lnTo>
                    <a:pt x="2403211" y="415117"/>
                  </a:lnTo>
                  <a:lnTo>
                    <a:pt x="2425493" y="400097"/>
                  </a:lnTo>
                  <a:lnTo>
                    <a:pt x="2440513" y="377815"/>
                  </a:lnTo>
                  <a:lnTo>
                    <a:pt x="2446020" y="350520"/>
                  </a:lnTo>
                  <a:lnTo>
                    <a:pt x="2446020" y="70103"/>
                  </a:lnTo>
                  <a:lnTo>
                    <a:pt x="2440513" y="42808"/>
                  </a:lnTo>
                  <a:lnTo>
                    <a:pt x="2425493" y="20526"/>
                  </a:lnTo>
                  <a:lnTo>
                    <a:pt x="2403211" y="5506"/>
                  </a:lnTo>
                  <a:lnTo>
                    <a:pt x="2375916" y="0"/>
                  </a:lnTo>
                  <a:close/>
                </a:path>
              </a:pathLst>
            </a:custGeom>
            <a:solidFill>
              <a:srgbClr val="4F81B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11642" name="object 16">
              <a:extLst>
                <a:ext uri="{FF2B5EF4-FFF2-40B4-BE49-F238E27FC236}">
                  <a16:creationId xmlns:a16="http://schemas.microsoft.com/office/drawing/2014/main" id="{0E91CCCB-9EB4-E907-8B7F-936FEE72920F}"/>
                </a:ext>
              </a:extLst>
            </p:cNvPr>
            <p:cNvSpPr>
              <a:spLocks/>
            </p:cNvSpPr>
            <p:nvPr/>
          </p:nvSpPr>
          <p:spPr bwMode="auto">
            <a:xfrm>
              <a:off x="3272028" y="2378964"/>
              <a:ext cx="2446020" cy="421005"/>
            </a:xfrm>
            <a:custGeom>
              <a:avLst/>
              <a:gdLst>
                <a:gd name="T0" fmla="*/ 0 w 2446020"/>
                <a:gd name="T1" fmla="*/ 70103 h 421005"/>
                <a:gd name="T2" fmla="*/ 5506 w 2446020"/>
                <a:gd name="T3" fmla="*/ 42808 h 421005"/>
                <a:gd name="T4" fmla="*/ 20526 w 2446020"/>
                <a:gd name="T5" fmla="*/ 20526 h 421005"/>
                <a:gd name="T6" fmla="*/ 42808 w 2446020"/>
                <a:gd name="T7" fmla="*/ 5506 h 421005"/>
                <a:gd name="T8" fmla="*/ 70104 w 2446020"/>
                <a:gd name="T9" fmla="*/ 0 h 421005"/>
                <a:gd name="T10" fmla="*/ 2375916 w 2446020"/>
                <a:gd name="T11" fmla="*/ 0 h 421005"/>
                <a:gd name="T12" fmla="*/ 2403211 w 2446020"/>
                <a:gd name="T13" fmla="*/ 5506 h 421005"/>
                <a:gd name="T14" fmla="*/ 2425493 w 2446020"/>
                <a:gd name="T15" fmla="*/ 20526 h 421005"/>
                <a:gd name="T16" fmla="*/ 2440513 w 2446020"/>
                <a:gd name="T17" fmla="*/ 42808 h 421005"/>
                <a:gd name="T18" fmla="*/ 2446020 w 2446020"/>
                <a:gd name="T19" fmla="*/ 70103 h 421005"/>
                <a:gd name="T20" fmla="*/ 2446020 w 2446020"/>
                <a:gd name="T21" fmla="*/ 350520 h 421005"/>
                <a:gd name="T22" fmla="*/ 2440513 w 2446020"/>
                <a:gd name="T23" fmla="*/ 377815 h 421005"/>
                <a:gd name="T24" fmla="*/ 2425493 w 2446020"/>
                <a:gd name="T25" fmla="*/ 400097 h 421005"/>
                <a:gd name="T26" fmla="*/ 2403211 w 2446020"/>
                <a:gd name="T27" fmla="*/ 415117 h 421005"/>
                <a:gd name="T28" fmla="*/ 2375916 w 2446020"/>
                <a:gd name="T29" fmla="*/ 420624 h 421005"/>
                <a:gd name="T30" fmla="*/ 70104 w 2446020"/>
                <a:gd name="T31" fmla="*/ 420624 h 421005"/>
                <a:gd name="T32" fmla="*/ 42808 w 2446020"/>
                <a:gd name="T33" fmla="*/ 415117 h 421005"/>
                <a:gd name="T34" fmla="*/ 20526 w 2446020"/>
                <a:gd name="T35" fmla="*/ 400097 h 421005"/>
                <a:gd name="T36" fmla="*/ 5506 w 2446020"/>
                <a:gd name="T37" fmla="*/ 377815 h 421005"/>
                <a:gd name="T38" fmla="*/ 0 w 2446020"/>
                <a:gd name="T39" fmla="*/ 350520 h 421005"/>
                <a:gd name="T40" fmla="*/ 0 w 2446020"/>
                <a:gd name="T41" fmla="*/ 70103 h 4210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446020" h="421005">
                  <a:moveTo>
                    <a:pt x="0" y="70103"/>
                  </a:moveTo>
                  <a:lnTo>
                    <a:pt x="5506" y="42808"/>
                  </a:lnTo>
                  <a:lnTo>
                    <a:pt x="20526" y="20526"/>
                  </a:lnTo>
                  <a:lnTo>
                    <a:pt x="42808" y="5506"/>
                  </a:lnTo>
                  <a:lnTo>
                    <a:pt x="70104" y="0"/>
                  </a:lnTo>
                  <a:lnTo>
                    <a:pt x="2375916" y="0"/>
                  </a:lnTo>
                  <a:lnTo>
                    <a:pt x="2403211" y="5506"/>
                  </a:lnTo>
                  <a:lnTo>
                    <a:pt x="2425493" y="20526"/>
                  </a:lnTo>
                  <a:lnTo>
                    <a:pt x="2440513" y="42808"/>
                  </a:lnTo>
                  <a:lnTo>
                    <a:pt x="2446020" y="70103"/>
                  </a:lnTo>
                  <a:lnTo>
                    <a:pt x="2446020" y="350520"/>
                  </a:lnTo>
                  <a:lnTo>
                    <a:pt x="2440513" y="377815"/>
                  </a:lnTo>
                  <a:lnTo>
                    <a:pt x="2425493" y="400097"/>
                  </a:lnTo>
                  <a:lnTo>
                    <a:pt x="2403211" y="415117"/>
                  </a:lnTo>
                  <a:lnTo>
                    <a:pt x="2375916" y="420624"/>
                  </a:lnTo>
                  <a:lnTo>
                    <a:pt x="70104" y="420624"/>
                  </a:lnTo>
                  <a:lnTo>
                    <a:pt x="42808" y="415117"/>
                  </a:lnTo>
                  <a:lnTo>
                    <a:pt x="20526" y="400097"/>
                  </a:lnTo>
                  <a:lnTo>
                    <a:pt x="5506" y="377815"/>
                  </a:lnTo>
                  <a:lnTo>
                    <a:pt x="0" y="350520"/>
                  </a:lnTo>
                  <a:lnTo>
                    <a:pt x="0" y="70103"/>
                  </a:lnTo>
                  <a:close/>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7" name="object 17">
            <a:extLst>
              <a:ext uri="{FF2B5EF4-FFF2-40B4-BE49-F238E27FC236}">
                <a16:creationId xmlns:a16="http://schemas.microsoft.com/office/drawing/2014/main" id="{EF20CC9C-8349-E5B6-2824-EDC95794D157}"/>
              </a:ext>
            </a:extLst>
          </p:cNvPr>
          <p:cNvSpPr txBox="1"/>
          <p:nvPr/>
        </p:nvSpPr>
        <p:spPr>
          <a:xfrm>
            <a:off x="5299075" y="2979738"/>
            <a:ext cx="1211263" cy="182562"/>
          </a:xfrm>
          <a:prstGeom prst="rect">
            <a:avLst/>
          </a:prstGeom>
        </p:spPr>
        <p:txBody>
          <a:bodyPr lIns="0" tIns="13335" rIns="0" bIns="0">
            <a:spAutoFit/>
          </a:bodyPr>
          <a:lstStyle/>
          <a:p>
            <a:pPr marL="12700">
              <a:spcBef>
                <a:spcPts val="105"/>
              </a:spcBef>
              <a:defRPr/>
            </a:pPr>
            <a:r>
              <a:rPr sz="1100" b="1" dirty="0">
                <a:solidFill>
                  <a:srgbClr val="FFFF00"/>
                </a:solidFill>
                <a:latin typeface="Raleway" panose="020B0003030101060003" pitchFamily="34" charset="0"/>
                <a:cs typeface="Arial"/>
              </a:rPr>
              <a:t>Strategic</a:t>
            </a:r>
            <a:r>
              <a:rPr sz="1100" b="1" spc="-60" dirty="0">
                <a:solidFill>
                  <a:srgbClr val="FFFF00"/>
                </a:solidFill>
                <a:latin typeface="Raleway" panose="020B0003030101060003" pitchFamily="34" charset="0"/>
                <a:cs typeface="Arial"/>
              </a:rPr>
              <a:t> </a:t>
            </a:r>
            <a:r>
              <a:rPr sz="1100" b="1" spc="-10" dirty="0">
                <a:solidFill>
                  <a:srgbClr val="FFFF00"/>
                </a:solidFill>
                <a:latin typeface="Raleway" panose="020B0003030101060003" pitchFamily="34" charset="0"/>
                <a:cs typeface="Arial"/>
              </a:rPr>
              <a:t>analysis</a:t>
            </a:r>
            <a:endParaRPr sz="1100" dirty="0">
              <a:solidFill>
                <a:srgbClr val="FFFF00"/>
              </a:solidFill>
              <a:latin typeface="Raleway" panose="020B0003030101060003" pitchFamily="34" charset="0"/>
              <a:cs typeface="Arial"/>
            </a:endParaRPr>
          </a:p>
        </p:txBody>
      </p:sp>
      <p:grpSp>
        <p:nvGrpSpPr>
          <p:cNvPr id="111625" name="object 18">
            <a:extLst>
              <a:ext uri="{FF2B5EF4-FFF2-40B4-BE49-F238E27FC236}">
                <a16:creationId xmlns:a16="http://schemas.microsoft.com/office/drawing/2014/main" id="{3F90B24F-10DF-DBBE-21CC-468446730BEC}"/>
              </a:ext>
            </a:extLst>
          </p:cNvPr>
          <p:cNvGrpSpPr>
            <a:grpSpLocks/>
          </p:cNvGrpSpPr>
          <p:nvPr/>
        </p:nvGrpSpPr>
        <p:grpSpPr bwMode="auto">
          <a:xfrm>
            <a:off x="7567613" y="2865438"/>
            <a:ext cx="2455862" cy="430212"/>
            <a:chOff x="6159817" y="2374201"/>
            <a:chExt cx="2455545" cy="430530"/>
          </a:xfrm>
        </p:grpSpPr>
        <p:sp>
          <p:nvSpPr>
            <p:cNvPr id="111639" name="object 19">
              <a:extLst>
                <a:ext uri="{FF2B5EF4-FFF2-40B4-BE49-F238E27FC236}">
                  <a16:creationId xmlns:a16="http://schemas.microsoft.com/office/drawing/2014/main" id="{8E696AAD-075D-7BD5-F6AA-3C2C1033F696}"/>
                </a:ext>
              </a:extLst>
            </p:cNvPr>
            <p:cNvSpPr>
              <a:spLocks/>
            </p:cNvSpPr>
            <p:nvPr/>
          </p:nvSpPr>
          <p:spPr bwMode="auto">
            <a:xfrm>
              <a:off x="6164579" y="2378964"/>
              <a:ext cx="2446020" cy="421005"/>
            </a:xfrm>
            <a:custGeom>
              <a:avLst/>
              <a:gdLst>
                <a:gd name="T0" fmla="*/ 2375916 w 2446020"/>
                <a:gd name="T1" fmla="*/ 0 h 421005"/>
                <a:gd name="T2" fmla="*/ 70104 w 2446020"/>
                <a:gd name="T3" fmla="*/ 0 h 421005"/>
                <a:gd name="T4" fmla="*/ 42808 w 2446020"/>
                <a:gd name="T5" fmla="*/ 5506 h 421005"/>
                <a:gd name="T6" fmla="*/ 20526 w 2446020"/>
                <a:gd name="T7" fmla="*/ 20526 h 421005"/>
                <a:gd name="T8" fmla="*/ 5506 w 2446020"/>
                <a:gd name="T9" fmla="*/ 42808 h 421005"/>
                <a:gd name="T10" fmla="*/ 0 w 2446020"/>
                <a:gd name="T11" fmla="*/ 70103 h 421005"/>
                <a:gd name="T12" fmla="*/ 0 w 2446020"/>
                <a:gd name="T13" fmla="*/ 350520 h 421005"/>
                <a:gd name="T14" fmla="*/ 5506 w 2446020"/>
                <a:gd name="T15" fmla="*/ 377815 h 421005"/>
                <a:gd name="T16" fmla="*/ 20526 w 2446020"/>
                <a:gd name="T17" fmla="*/ 400097 h 421005"/>
                <a:gd name="T18" fmla="*/ 42808 w 2446020"/>
                <a:gd name="T19" fmla="*/ 415117 h 421005"/>
                <a:gd name="T20" fmla="*/ 70104 w 2446020"/>
                <a:gd name="T21" fmla="*/ 420624 h 421005"/>
                <a:gd name="T22" fmla="*/ 2375916 w 2446020"/>
                <a:gd name="T23" fmla="*/ 420624 h 421005"/>
                <a:gd name="T24" fmla="*/ 2403211 w 2446020"/>
                <a:gd name="T25" fmla="*/ 415117 h 421005"/>
                <a:gd name="T26" fmla="*/ 2425493 w 2446020"/>
                <a:gd name="T27" fmla="*/ 400097 h 421005"/>
                <a:gd name="T28" fmla="*/ 2440513 w 2446020"/>
                <a:gd name="T29" fmla="*/ 377815 h 421005"/>
                <a:gd name="T30" fmla="*/ 2446020 w 2446020"/>
                <a:gd name="T31" fmla="*/ 350520 h 421005"/>
                <a:gd name="T32" fmla="*/ 2446020 w 2446020"/>
                <a:gd name="T33" fmla="*/ 70103 h 421005"/>
                <a:gd name="T34" fmla="*/ 2440513 w 2446020"/>
                <a:gd name="T35" fmla="*/ 42808 h 421005"/>
                <a:gd name="T36" fmla="*/ 2425493 w 2446020"/>
                <a:gd name="T37" fmla="*/ 20526 h 421005"/>
                <a:gd name="T38" fmla="*/ 2403211 w 2446020"/>
                <a:gd name="T39" fmla="*/ 5506 h 421005"/>
                <a:gd name="T40" fmla="*/ 2375916 w 2446020"/>
                <a:gd name="T41" fmla="*/ 0 h 4210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446020" h="421005">
                  <a:moveTo>
                    <a:pt x="2375916" y="0"/>
                  </a:moveTo>
                  <a:lnTo>
                    <a:pt x="70104" y="0"/>
                  </a:lnTo>
                  <a:lnTo>
                    <a:pt x="42808" y="5506"/>
                  </a:lnTo>
                  <a:lnTo>
                    <a:pt x="20526" y="20526"/>
                  </a:lnTo>
                  <a:lnTo>
                    <a:pt x="5506" y="42808"/>
                  </a:lnTo>
                  <a:lnTo>
                    <a:pt x="0" y="70103"/>
                  </a:lnTo>
                  <a:lnTo>
                    <a:pt x="0" y="350520"/>
                  </a:lnTo>
                  <a:lnTo>
                    <a:pt x="5506" y="377815"/>
                  </a:lnTo>
                  <a:lnTo>
                    <a:pt x="20526" y="400097"/>
                  </a:lnTo>
                  <a:lnTo>
                    <a:pt x="42808" y="415117"/>
                  </a:lnTo>
                  <a:lnTo>
                    <a:pt x="70104" y="420624"/>
                  </a:lnTo>
                  <a:lnTo>
                    <a:pt x="2375916" y="420624"/>
                  </a:lnTo>
                  <a:lnTo>
                    <a:pt x="2403211" y="415117"/>
                  </a:lnTo>
                  <a:lnTo>
                    <a:pt x="2425493" y="400097"/>
                  </a:lnTo>
                  <a:lnTo>
                    <a:pt x="2440513" y="377815"/>
                  </a:lnTo>
                  <a:lnTo>
                    <a:pt x="2446020" y="350520"/>
                  </a:lnTo>
                  <a:lnTo>
                    <a:pt x="2446020" y="70103"/>
                  </a:lnTo>
                  <a:lnTo>
                    <a:pt x="2440513" y="42808"/>
                  </a:lnTo>
                  <a:lnTo>
                    <a:pt x="2425493" y="20526"/>
                  </a:lnTo>
                  <a:lnTo>
                    <a:pt x="2403211" y="5506"/>
                  </a:lnTo>
                  <a:lnTo>
                    <a:pt x="2375916" y="0"/>
                  </a:lnTo>
                  <a:close/>
                </a:path>
              </a:pathLst>
            </a:custGeom>
            <a:solidFill>
              <a:srgbClr val="4F81B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11640" name="object 20">
              <a:extLst>
                <a:ext uri="{FF2B5EF4-FFF2-40B4-BE49-F238E27FC236}">
                  <a16:creationId xmlns:a16="http://schemas.microsoft.com/office/drawing/2014/main" id="{B84FE547-3A7A-5703-52E7-4523DFC08760}"/>
                </a:ext>
              </a:extLst>
            </p:cNvPr>
            <p:cNvSpPr>
              <a:spLocks/>
            </p:cNvSpPr>
            <p:nvPr/>
          </p:nvSpPr>
          <p:spPr bwMode="auto">
            <a:xfrm>
              <a:off x="6164579" y="2378964"/>
              <a:ext cx="2446020" cy="421005"/>
            </a:xfrm>
            <a:custGeom>
              <a:avLst/>
              <a:gdLst>
                <a:gd name="T0" fmla="*/ 0 w 2446020"/>
                <a:gd name="T1" fmla="*/ 70103 h 421005"/>
                <a:gd name="T2" fmla="*/ 5506 w 2446020"/>
                <a:gd name="T3" fmla="*/ 42808 h 421005"/>
                <a:gd name="T4" fmla="*/ 20526 w 2446020"/>
                <a:gd name="T5" fmla="*/ 20526 h 421005"/>
                <a:gd name="T6" fmla="*/ 42808 w 2446020"/>
                <a:gd name="T7" fmla="*/ 5506 h 421005"/>
                <a:gd name="T8" fmla="*/ 70104 w 2446020"/>
                <a:gd name="T9" fmla="*/ 0 h 421005"/>
                <a:gd name="T10" fmla="*/ 2375916 w 2446020"/>
                <a:gd name="T11" fmla="*/ 0 h 421005"/>
                <a:gd name="T12" fmla="*/ 2403211 w 2446020"/>
                <a:gd name="T13" fmla="*/ 5506 h 421005"/>
                <a:gd name="T14" fmla="*/ 2425493 w 2446020"/>
                <a:gd name="T15" fmla="*/ 20526 h 421005"/>
                <a:gd name="T16" fmla="*/ 2440513 w 2446020"/>
                <a:gd name="T17" fmla="*/ 42808 h 421005"/>
                <a:gd name="T18" fmla="*/ 2446020 w 2446020"/>
                <a:gd name="T19" fmla="*/ 70103 h 421005"/>
                <a:gd name="T20" fmla="*/ 2446020 w 2446020"/>
                <a:gd name="T21" fmla="*/ 350520 h 421005"/>
                <a:gd name="T22" fmla="*/ 2440513 w 2446020"/>
                <a:gd name="T23" fmla="*/ 377815 h 421005"/>
                <a:gd name="T24" fmla="*/ 2425493 w 2446020"/>
                <a:gd name="T25" fmla="*/ 400097 h 421005"/>
                <a:gd name="T26" fmla="*/ 2403211 w 2446020"/>
                <a:gd name="T27" fmla="*/ 415117 h 421005"/>
                <a:gd name="T28" fmla="*/ 2375916 w 2446020"/>
                <a:gd name="T29" fmla="*/ 420624 h 421005"/>
                <a:gd name="T30" fmla="*/ 70104 w 2446020"/>
                <a:gd name="T31" fmla="*/ 420624 h 421005"/>
                <a:gd name="T32" fmla="*/ 42808 w 2446020"/>
                <a:gd name="T33" fmla="*/ 415117 h 421005"/>
                <a:gd name="T34" fmla="*/ 20526 w 2446020"/>
                <a:gd name="T35" fmla="*/ 400097 h 421005"/>
                <a:gd name="T36" fmla="*/ 5506 w 2446020"/>
                <a:gd name="T37" fmla="*/ 377815 h 421005"/>
                <a:gd name="T38" fmla="*/ 0 w 2446020"/>
                <a:gd name="T39" fmla="*/ 350520 h 421005"/>
                <a:gd name="T40" fmla="*/ 0 w 2446020"/>
                <a:gd name="T41" fmla="*/ 70103 h 4210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446020" h="421005">
                  <a:moveTo>
                    <a:pt x="0" y="70103"/>
                  </a:moveTo>
                  <a:lnTo>
                    <a:pt x="5506" y="42808"/>
                  </a:lnTo>
                  <a:lnTo>
                    <a:pt x="20526" y="20526"/>
                  </a:lnTo>
                  <a:lnTo>
                    <a:pt x="42808" y="5506"/>
                  </a:lnTo>
                  <a:lnTo>
                    <a:pt x="70104" y="0"/>
                  </a:lnTo>
                  <a:lnTo>
                    <a:pt x="2375916" y="0"/>
                  </a:lnTo>
                  <a:lnTo>
                    <a:pt x="2403211" y="5506"/>
                  </a:lnTo>
                  <a:lnTo>
                    <a:pt x="2425493" y="20526"/>
                  </a:lnTo>
                  <a:lnTo>
                    <a:pt x="2440513" y="42808"/>
                  </a:lnTo>
                  <a:lnTo>
                    <a:pt x="2446020" y="70103"/>
                  </a:lnTo>
                  <a:lnTo>
                    <a:pt x="2446020" y="350520"/>
                  </a:lnTo>
                  <a:lnTo>
                    <a:pt x="2440513" y="377815"/>
                  </a:lnTo>
                  <a:lnTo>
                    <a:pt x="2425493" y="400097"/>
                  </a:lnTo>
                  <a:lnTo>
                    <a:pt x="2403211" y="415117"/>
                  </a:lnTo>
                  <a:lnTo>
                    <a:pt x="2375916" y="420624"/>
                  </a:lnTo>
                  <a:lnTo>
                    <a:pt x="70104" y="420624"/>
                  </a:lnTo>
                  <a:lnTo>
                    <a:pt x="42808" y="415117"/>
                  </a:lnTo>
                  <a:lnTo>
                    <a:pt x="20526" y="400097"/>
                  </a:lnTo>
                  <a:lnTo>
                    <a:pt x="5506" y="377815"/>
                  </a:lnTo>
                  <a:lnTo>
                    <a:pt x="0" y="350520"/>
                  </a:lnTo>
                  <a:lnTo>
                    <a:pt x="0" y="70103"/>
                  </a:lnTo>
                  <a:close/>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21" name="object 21">
            <a:extLst>
              <a:ext uri="{FF2B5EF4-FFF2-40B4-BE49-F238E27FC236}">
                <a16:creationId xmlns:a16="http://schemas.microsoft.com/office/drawing/2014/main" id="{2CE81A59-7EF6-F032-CAEA-F366249C0EFB}"/>
              </a:ext>
            </a:extLst>
          </p:cNvPr>
          <p:cNvSpPr txBox="1"/>
          <p:nvPr/>
        </p:nvSpPr>
        <p:spPr>
          <a:xfrm>
            <a:off x="7937500" y="2895600"/>
            <a:ext cx="1716088" cy="361950"/>
          </a:xfrm>
          <a:prstGeom prst="rect">
            <a:avLst/>
          </a:prstGeom>
        </p:spPr>
        <p:txBody>
          <a:bodyPr lIns="0" tIns="13335" rIns="0" bIns="0">
            <a:spAutoFit/>
          </a:bodyPr>
          <a:lstStyle>
            <a:lvl1pPr marL="12700" indent="274638">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spcBef>
                <a:spcPts val="100"/>
              </a:spcBef>
            </a:pPr>
            <a:r>
              <a:rPr lang="en-US" altLang="en-US" sz="1100" b="1">
                <a:solidFill>
                  <a:srgbClr val="FFFF00"/>
                </a:solidFill>
                <a:latin typeface="Raleway" pitchFamily="2" charset="0"/>
                <a:cs typeface="Arial" panose="020B0604020202020204" pitchFamily="34" charset="0"/>
              </a:rPr>
              <a:t>External analysis (Opportunities &amp; Threats)</a:t>
            </a:r>
            <a:endParaRPr lang="en-US" altLang="en-US" sz="1100">
              <a:solidFill>
                <a:srgbClr val="FFFF00"/>
              </a:solidFill>
              <a:latin typeface="Raleway" pitchFamily="2" charset="0"/>
              <a:cs typeface="Arial" panose="020B0604020202020204" pitchFamily="34" charset="0"/>
            </a:endParaRPr>
          </a:p>
        </p:txBody>
      </p:sp>
      <p:grpSp>
        <p:nvGrpSpPr>
          <p:cNvPr id="111627" name="object 22">
            <a:extLst>
              <a:ext uri="{FF2B5EF4-FFF2-40B4-BE49-F238E27FC236}">
                <a16:creationId xmlns:a16="http://schemas.microsoft.com/office/drawing/2014/main" id="{B1695903-19FF-050B-940A-99BC2B76C867}"/>
              </a:ext>
            </a:extLst>
          </p:cNvPr>
          <p:cNvGrpSpPr>
            <a:grpSpLocks/>
          </p:cNvGrpSpPr>
          <p:nvPr/>
        </p:nvGrpSpPr>
        <p:grpSpPr bwMode="auto">
          <a:xfrm>
            <a:off x="4060825" y="3452813"/>
            <a:ext cx="3687763" cy="1295400"/>
            <a:chOff x="2653093" y="2962465"/>
            <a:chExt cx="3687445" cy="1294765"/>
          </a:xfrm>
        </p:grpSpPr>
        <p:sp>
          <p:nvSpPr>
            <p:cNvPr id="111637" name="object 23">
              <a:extLst>
                <a:ext uri="{FF2B5EF4-FFF2-40B4-BE49-F238E27FC236}">
                  <a16:creationId xmlns:a16="http://schemas.microsoft.com/office/drawing/2014/main" id="{DB723A58-7728-A9C7-E4A7-73CE88969197}"/>
                </a:ext>
              </a:extLst>
            </p:cNvPr>
            <p:cNvSpPr>
              <a:spLocks/>
            </p:cNvSpPr>
            <p:nvPr/>
          </p:nvSpPr>
          <p:spPr bwMode="auto">
            <a:xfrm>
              <a:off x="2657855" y="2967227"/>
              <a:ext cx="3677920" cy="1285240"/>
            </a:xfrm>
            <a:custGeom>
              <a:avLst/>
              <a:gdLst>
                <a:gd name="T0" fmla="*/ 3463290 w 3677920"/>
                <a:gd name="T1" fmla="*/ 0 h 1285239"/>
                <a:gd name="T2" fmla="*/ 214121 w 3677920"/>
                <a:gd name="T3" fmla="*/ 0 h 1285239"/>
                <a:gd name="T4" fmla="*/ 165031 w 3677920"/>
                <a:gd name="T5" fmla="*/ 5656 h 1285239"/>
                <a:gd name="T6" fmla="*/ 119965 w 3677920"/>
                <a:gd name="T7" fmla="*/ 21766 h 1285239"/>
                <a:gd name="T8" fmla="*/ 80207 w 3677920"/>
                <a:gd name="T9" fmla="*/ 47046 h 1285239"/>
                <a:gd name="T10" fmla="*/ 47046 w 3677920"/>
                <a:gd name="T11" fmla="*/ 80207 h 1285239"/>
                <a:gd name="T12" fmla="*/ 21766 w 3677920"/>
                <a:gd name="T13" fmla="*/ 119965 h 1285239"/>
                <a:gd name="T14" fmla="*/ 5656 w 3677920"/>
                <a:gd name="T15" fmla="*/ 165031 h 1285239"/>
                <a:gd name="T16" fmla="*/ 0 w 3677920"/>
                <a:gd name="T17" fmla="*/ 214122 h 1285239"/>
                <a:gd name="T18" fmla="*/ 0 w 3677920"/>
                <a:gd name="T19" fmla="*/ 1070610 h 1285239"/>
                <a:gd name="T20" fmla="*/ 5656 w 3677920"/>
                <a:gd name="T21" fmla="*/ 1119700 h 1285239"/>
                <a:gd name="T22" fmla="*/ 21766 w 3677920"/>
                <a:gd name="T23" fmla="*/ 1164766 h 1285239"/>
                <a:gd name="T24" fmla="*/ 47046 w 3677920"/>
                <a:gd name="T25" fmla="*/ 1204524 h 1285239"/>
                <a:gd name="T26" fmla="*/ 80207 w 3677920"/>
                <a:gd name="T27" fmla="*/ 1237685 h 1285239"/>
                <a:gd name="T28" fmla="*/ 119965 w 3677920"/>
                <a:gd name="T29" fmla="*/ 1262965 h 1285239"/>
                <a:gd name="T30" fmla="*/ 165031 w 3677920"/>
                <a:gd name="T31" fmla="*/ 1279075 h 1285239"/>
                <a:gd name="T32" fmla="*/ 214121 w 3677920"/>
                <a:gd name="T33" fmla="*/ 1284732 h 1285239"/>
                <a:gd name="T34" fmla="*/ 3463290 w 3677920"/>
                <a:gd name="T35" fmla="*/ 1284732 h 1285239"/>
                <a:gd name="T36" fmla="*/ 3512380 w 3677920"/>
                <a:gd name="T37" fmla="*/ 1279075 h 1285239"/>
                <a:gd name="T38" fmla="*/ 3557446 w 3677920"/>
                <a:gd name="T39" fmla="*/ 1262965 h 1285239"/>
                <a:gd name="T40" fmla="*/ 3597204 w 3677920"/>
                <a:gd name="T41" fmla="*/ 1237685 h 1285239"/>
                <a:gd name="T42" fmla="*/ 3630365 w 3677920"/>
                <a:gd name="T43" fmla="*/ 1204524 h 1285239"/>
                <a:gd name="T44" fmla="*/ 3655645 w 3677920"/>
                <a:gd name="T45" fmla="*/ 1164766 h 1285239"/>
                <a:gd name="T46" fmla="*/ 3671755 w 3677920"/>
                <a:gd name="T47" fmla="*/ 1119700 h 1285239"/>
                <a:gd name="T48" fmla="*/ 3677411 w 3677920"/>
                <a:gd name="T49" fmla="*/ 1070610 h 1285239"/>
                <a:gd name="T50" fmla="*/ 3677411 w 3677920"/>
                <a:gd name="T51" fmla="*/ 214122 h 1285239"/>
                <a:gd name="T52" fmla="*/ 3671755 w 3677920"/>
                <a:gd name="T53" fmla="*/ 165031 h 1285239"/>
                <a:gd name="T54" fmla="*/ 3655645 w 3677920"/>
                <a:gd name="T55" fmla="*/ 119965 h 1285239"/>
                <a:gd name="T56" fmla="*/ 3630365 w 3677920"/>
                <a:gd name="T57" fmla="*/ 80207 h 1285239"/>
                <a:gd name="T58" fmla="*/ 3597204 w 3677920"/>
                <a:gd name="T59" fmla="*/ 47046 h 1285239"/>
                <a:gd name="T60" fmla="*/ 3557446 w 3677920"/>
                <a:gd name="T61" fmla="*/ 21766 h 1285239"/>
                <a:gd name="T62" fmla="*/ 3512380 w 3677920"/>
                <a:gd name="T63" fmla="*/ 5656 h 1285239"/>
                <a:gd name="T64" fmla="*/ 3463290 w 3677920"/>
                <a:gd name="T65" fmla="*/ 0 h 12852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677920" h="1285239">
                  <a:moveTo>
                    <a:pt x="3463290" y="0"/>
                  </a:moveTo>
                  <a:lnTo>
                    <a:pt x="214121" y="0"/>
                  </a:lnTo>
                  <a:lnTo>
                    <a:pt x="165031" y="5656"/>
                  </a:lnTo>
                  <a:lnTo>
                    <a:pt x="119965" y="21766"/>
                  </a:lnTo>
                  <a:lnTo>
                    <a:pt x="80207" y="47046"/>
                  </a:lnTo>
                  <a:lnTo>
                    <a:pt x="47046" y="80207"/>
                  </a:lnTo>
                  <a:lnTo>
                    <a:pt x="21766" y="119965"/>
                  </a:lnTo>
                  <a:lnTo>
                    <a:pt x="5656" y="165031"/>
                  </a:lnTo>
                  <a:lnTo>
                    <a:pt x="0" y="214122"/>
                  </a:lnTo>
                  <a:lnTo>
                    <a:pt x="0" y="1070610"/>
                  </a:lnTo>
                  <a:lnTo>
                    <a:pt x="5656" y="1119700"/>
                  </a:lnTo>
                  <a:lnTo>
                    <a:pt x="21766" y="1164766"/>
                  </a:lnTo>
                  <a:lnTo>
                    <a:pt x="47046" y="1204524"/>
                  </a:lnTo>
                  <a:lnTo>
                    <a:pt x="80207" y="1237685"/>
                  </a:lnTo>
                  <a:lnTo>
                    <a:pt x="119965" y="1262965"/>
                  </a:lnTo>
                  <a:lnTo>
                    <a:pt x="165031" y="1279075"/>
                  </a:lnTo>
                  <a:lnTo>
                    <a:pt x="214121" y="1284732"/>
                  </a:lnTo>
                  <a:lnTo>
                    <a:pt x="3463290" y="1284732"/>
                  </a:lnTo>
                  <a:lnTo>
                    <a:pt x="3512380" y="1279075"/>
                  </a:lnTo>
                  <a:lnTo>
                    <a:pt x="3557446" y="1262965"/>
                  </a:lnTo>
                  <a:lnTo>
                    <a:pt x="3597204" y="1237685"/>
                  </a:lnTo>
                  <a:lnTo>
                    <a:pt x="3630365" y="1204524"/>
                  </a:lnTo>
                  <a:lnTo>
                    <a:pt x="3655645" y="1164766"/>
                  </a:lnTo>
                  <a:lnTo>
                    <a:pt x="3671755" y="1119700"/>
                  </a:lnTo>
                  <a:lnTo>
                    <a:pt x="3677411" y="1070610"/>
                  </a:lnTo>
                  <a:lnTo>
                    <a:pt x="3677411" y="214122"/>
                  </a:lnTo>
                  <a:lnTo>
                    <a:pt x="3671755" y="165031"/>
                  </a:lnTo>
                  <a:lnTo>
                    <a:pt x="3655645" y="119965"/>
                  </a:lnTo>
                  <a:lnTo>
                    <a:pt x="3630365" y="80207"/>
                  </a:lnTo>
                  <a:lnTo>
                    <a:pt x="3597204" y="47046"/>
                  </a:lnTo>
                  <a:lnTo>
                    <a:pt x="3557446" y="21766"/>
                  </a:lnTo>
                  <a:lnTo>
                    <a:pt x="3512380" y="5656"/>
                  </a:lnTo>
                  <a:lnTo>
                    <a:pt x="3463290" y="0"/>
                  </a:lnTo>
                  <a:close/>
                </a:path>
              </a:pathLst>
            </a:custGeom>
            <a:solidFill>
              <a:srgbClr val="4F81B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11638" name="object 24">
              <a:extLst>
                <a:ext uri="{FF2B5EF4-FFF2-40B4-BE49-F238E27FC236}">
                  <a16:creationId xmlns:a16="http://schemas.microsoft.com/office/drawing/2014/main" id="{4E75AC40-BACF-3D1D-D764-9A036E50B618}"/>
                </a:ext>
              </a:extLst>
            </p:cNvPr>
            <p:cNvSpPr>
              <a:spLocks/>
            </p:cNvSpPr>
            <p:nvPr/>
          </p:nvSpPr>
          <p:spPr bwMode="auto">
            <a:xfrm>
              <a:off x="2657855" y="2967227"/>
              <a:ext cx="3677920" cy="1285240"/>
            </a:xfrm>
            <a:custGeom>
              <a:avLst/>
              <a:gdLst>
                <a:gd name="T0" fmla="*/ 0 w 3677920"/>
                <a:gd name="T1" fmla="*/ 214122 h 1285239"/>
                <a:gd name="T2" fmla="*/ 5656 w 3677920"/>
                <a:gd name="T3" fmla="*/ 165031 h 1285239"/>
                <a:gd name="T4" fmla="*/ 21766 w 3677920"/>
                <a:gd name="T5" fmla="*/ 119965 h 1285239"/>
                <a:gd name="T6" fmla="*/ 47046 w 3677920"/>
                <a:gd name="T7" fmla="*/ 80207 h 1285239"/>
                <a:gd name="T8" fmla="*/ 80207 w 3677920"/>
                <a:gd name="T9" fmla="*/ 47046 h 1285239"/>
                <a:gd name="T10" fmla="*/ 119965 w 3677920"/>
                <a:gd name="T11" fmla="*/ 21766 h 1285239"/>
                <a:gd name="T12" fmla="*/ 165031 w 3677920"/>
                <a:gd name="T13" fmla="*/ 5656 h 1285239"/>
                <a:gd name="T14" fmla="*/ 214121 w 3677920"/>
                <a:gd name="T15" fmla="*/ 0 h 1285239"/>
                <a:gd name="T16" fmla="*/ 3463290 w 3677920"/>
                <a:gd name="T17" fmla="*/ 0 h 1285239"/>
                <a:gd name="T18" fmla="*/ 3512380 w 3677920"/>
                <a:gd name="T19" fmla="*/ 5656 h 1285239"/>
                <a:gd name="T20" fmla="*/ 3557446 w 3677920"/>
                <a:gd name="T21" fmla="*/ 21766 h 1285239"/>
                <a:gd name="T22" fmla="*/ 3597204 w 3677920"/>
                <a:gd name="T23" fmla="*/ 47046 h 1285239"/>
                <a:gd name="T24" fmla="*/ 3630365 w 3677920"/>
                <a:gd name="T25" fmla="*/ 80207 h 1285239"/>
                <a:gd name="T26" fmla="*/ 3655645 w 3677920"/>
                <a:gd name="T27" fmla="*/ 119965 h 1285239"/>
                <a:gd name="T28" fmla="*/ 3671755 w 3677920"/>
                <a:gd name="T29" fmla="*/ 165031 h 1285239"/>
                <a:gd name="T30" fmla="*/ 3677411 w 3677920"/>
                <a:gd name="T31" fmla="*/ 214122 h 1285239"/>
                <a:gd name="T32" fmla="*/ 3677411 w 3677920"/>
                <a:gd name="T33" fmla="*/ 1070610 h 1285239"/>
                <a:gd name="T34" fmla="*/ 3671755 w 3677920"/>
                <a:gd name="T35" fmla="*/ 1119700 h 1285239"/>
                <a:gd name="T36" fmla="*/ 3655645 w 3677920"/>
                <a:gd name="T37" fmla="*/ 1164766 h 1285239"/>
                <a:gd name="T38" fmla="*/ 3630365 w 3677920"/>
                <a:gd name="T39" fmla="*/ 1204524 h 1285239"/>
                <a:gd name="T40" fmla="*/ 3597204 w 3677920"/>
                <a:gd name="T41" fmla="*/ 1237685 h 1285239"/>
                <a:gd name="T42" fmla="*/ 3557446 w 3677920"/>
                <a:gd name="T43" fmla="*/ 1262965 h 1285239"/>
                <a:gd name="T44" fmla="*/ 3512380 w 3677920"/>
                <a:gd name="T45" fmla="*/ 1279075 h 1285239"/>
                <a:gd name="T46" fmla="*/ 3463290 w 3677920"/>
                <a:gd name="T47" fmla="*/ 1284732 h 1285239"/>
                <a:gd name="T48" fmla="*/ 214121 w 3677920"/>
                <a:gd name="T49" fmla="*/ 1284732 h 1285239"/>
                <a:gd name="T50" fmla="*/ 165031 w 3677920"/>
                <a:gd name="T51" fmla="*/ 1279075 h 1285239"/>
                <a:gd name="T52" fmla="*/ 119965 w 3677920"/>
                <a:gd name="T53" fmla="*/ 1262965 h 1285239"/>
                <a:gd name="T54" fmla="*/ 80207 w 3677920"/>
                <a:gd name="T55" fmla="*/ 1237685 h 1285239"/>
                <a:gd name="T56" fmla="*/ 47046 w 3677920"/>
                <a:gd name="T57" fmla="*/ 1204524 h 1285239"/>
                <a:gd name="T58" fmla="*/ 21766 w 3677920"/>
                <a:gd name="T59" fmla="*/ 1164766 h 1285239"/>
                <a:gd name="T60" fmla="*/ 5656 w 3677920"/>
                <a:gd name="T61" fmla="*/ 1119700 h 1285239"/>
                <a:gd name="T62" fmla="*/ 0 w 3677920"/>
                <a:gd name="T63" fmla="*/ 1070610 h 1285239"/>
                <a:gd name="T64" fmla="*/ 0 w 3677920"/>
                <a:gd name="T65" fmla="*/ 214122 h 12852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677920" h="1285239">
                  <a:moveTo>
                    <a:pt x="0" y="214122"/>
                  </a:moveTo>
                  <a:lnTo>
                    <a:pt x="5656" y="165031"/>
                  </a:lnTo>
                  <a:lnTo>
                    <a:pt x="21766" y="119965"/>
                  </a:lnTo>
                  <a:lnTo>
                    <a:pt x="47046" y="80207"/>
                  </a:lnTo>
                  <a:lnTo>
                    <a:pt x="80207" y="47046"/>
                  </a:lnTo>
                  <a:lnTo>
                    <a:pt x="119965" y="21766"/>
                  </a:lnTo>
                  <a:lnTo>
                    <a:pt x="165031" y="5656"/>
                  </a:lnTo>
                  <a:lnTo>
                    <a:pt x="214121" y="0"/>
                  </a:lnTo>
                  <a:lnTo>
                    <a:pt x="3463290" y="0"/>
                  </a:lnTo>
                  <a:lnTo>
                    <a:pt x="3512380" y="5656"/>
                  </a:lnTo>
                  <a:lnTo>
                    <a:pt x="3557446" y="21766"/>
                  </a:lnTo>
                  <a:lnTo>
                    <a:pt x="3597204" y="47046"/>
                  </a:lnTo>
                  <a:lnTo>
                    <a:pt x="3630365" y="80207"/>
                  </a:lnTo>
                  <a:lnTo>
                    <a:pt x="3655645" y="119965"/>
                  </a:lnTo>
                  <a:lnTo>
                    <a:pt x="3671755" y="165031"/>
                  </a:lnTo>
                  <a:lnTo>
                    <a:pt x="3677411" y="214122"/>
                  </a:lnTo>
                  <a:lnTo>
                    <a:pt x="3677411" y="1070610"/>
                  </a:lnTo>
                  <a:lnTo>
                    <a:pt x="3671755" y="1119700"/>
                  </a:lnTo>
                  <a:lnTo>
                    <a:pt x="3655645" y="1164766"/>
                  </a:lnTo>
                  <a:lnTo>
                    <a:pt x="3630365" y="1204524"/>
                  </a:lnTo>
                  <a:lnTo>
                    <a:pt x="3597204" y="1237685"/>
                  </a:lnTo>
                  <a:lnTo>
                    <a:pt x="3557446" y="1262965"/>
                  </a:lnTo>
                  <a:lnTo>
                    <a:pt x="3512380" y="1279075"/>
                  </a:lnTo>
                  <a:lnTo>
                    <a:pt x="3463290" y="1284732"/>
                  </a:lnTo>
                  <a:lnTo>
                    <a:pt x="214121" y="1284732"/>
                  </a:lnTo>
                  <a:lnTo>
                    <a:pt x="165031" y="1279075"/>
                  </a:lnTo>
                  <a:lnTo>
                    <a:pt x="119965" y="1262965"/>
                  </a:lnTo>
                  <a:lnTo>
                    <a:pt x="80207" y="1237685"/>
                  </a:lnTo>
                  <a:lnTo>
                    <a:pt x="47046" y="1204524"/>
                  </a:lnTo>
                  <a:lnTo>
                    <a:pt x="21766" y="1164766"/>
                  </a:lnTo>
                  <a:lnTo>
                    <a:pt x="5656" y="1119700"/>
                  </a:lnTo>
                  <a:lnTo>
                    <a:pt x="0" y="1070610"/>
                  </a:lnTo>
                  <a:lnTo>
                    <a:pt x="0" y="214122"/>
                  </a:lnTo>
                  <a:close/>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25" name="object 25">
            <a:extLst>
              <a:ext uri="{FF2B5EF4-FFF2-40B4-BE49-F238E27FC236}">
                <a16:creationId xmlns:a16="http://schemas.microsoft.com/office/drawing/2014/main" id="{2CF943DC-7AE7-29A8-22C5-111E0C0B28D5}"/>
              </a:ext>
            </a:extLst>
          </p:cNvPr>
          <p:cNvSpPr txBox="1"/>
          <p:nvPr/>
        </p:nvSpPr>
        <p:spPr>
          <a:xfrm>
            <a:off x="4324350" y="3505200"/>
            <a:ext cx="3159125" cy="695325"/>
          </a:xfrm>
          <a:prstGeom prst="rect">
            <a:avLst/>
          </a:prstGeom>
        </p:spPr>
        <p:txBody>
          <a:bodyPr lIns="0" tIns="13335" rIns="0" bIns="0">
            <a:spAutoFit/>
          </a:bodyPr>
          <a:lstStyle>
            <a:lvl1pPr marL="3175">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a:spcBef>
                <a:spcPts val="100"/>
              </a:spcBef>
            </a:pPr>
            <a:r>
              <a:rPr lang="en-US" altLang="en-US" sz="1100" b="1">
                <a:solidFill>
                  <a:srgbClr val="FFFF00"/>
                </a:solidFill>
                <a:latin typeface="Raleway" pitchFamily="2" charset="0"/>
                <a:cs typeface="Arial" panose="020B0604020202020204" pitchFamily="34" charset="0"/>
              </a:rPr>
              <a:t>Strategy formation</a:t>
            </a:r>
            <a:endParaRPr lang="en-US" altLang="en-US" sz="1100">
              <a:solidFill>
                <a:srgbClr val="FFFF00"/>
              </a:solidFill>
              <a:latin typeface="Raleway" pitchFamily="2" charset="0"/>
              <a:cs typeface="Arial" panose="020B0604020202020204" pitchFamily="34" charset="0"/>
            </a:endParaRPr>
          </a:p>
          <a:p>
            <a:pPr>
              <a:spcBef>
                <a:spcPts val="50"/>
              </a:spcBef>
            </a:pPr>
            <a:endParaRPr lang="en-US" altLang="en-US" sz="1100">
              <a:solidFill>
                <a:srgbClr val="FFFF00"/>
              </a:solidFill>
              <a:latin typeface="Raleway" pitchFamily="2" charset="0"/>
              <a:cs typeface="Arial" panose="020B0604020202020204" pitchFamily="34" charset="0"/>
            </a:endParaRPr>
          </a:p>
          <a:p>
            <a:pPr algn="ctr"/>
            <a:r>
              <a:rPr lang="en-US" altLang="en-US" sz="1100" b="1">
                <a:solidFill>
                  <a:srgbClr val="FFFF00"/>
                </a:solidFill>
                <a:latin typeface="Raleway" pitchFamily="2" charset="0"/>
                <a:cs typeface="Arial" panose="020B0604020202020204" pitchFamily="34" charset="0"/>
              </a:rPr>
              <a:t>Corporate level, Business level, and Functional level strategies</a:t>
            </a:r>
            <a:endParaRPr lang="en-US" altLang="en-US" sz="1100">
              <a:solidFill>
                <a:srgbClr val="FFFF00"/>
              </a:solidFill>
              <a:latin typeface="Raleway" pitchFamily="2" charset="0"/>
              <a:cs typeface="Arial" panose="020B0604020202020204" pitchFamily="34" charset="0"/>
            </a:endParaRPr>
          </a:p>
        </p:txBody>
      </p:sp>
      <p:grpSp>
        <p:nvGrpSpPr>
          <p:cNvPr id="111629" name="object 26">
            <a:extLst>
              <a:ext uri="{FF2B5EF4-FFF2-40B4-BE49-F238E27FC236}">
                <a16:creationId xmlns:a16="http://schemas.microsoft.com/office/drawing/2014/main" id="{55CD4F0B-78FF-0D44-0289-5275F4261F08}"/>
              </a:ext>
            </a:extLst>
          </p:cNvPr>
          <p:cNvGrpSpPr>
            <a:grpSpLocks/>
          </p:cNvGrpSpPr>
          <p:nvPr/>
        </p:nvGrpSpPr>
        <p:grpSpPr bwMode="auto">
          <a:xfrm>
            <a:off x="4708525" y="4905375"/>
            <a:ext cx="2389188" cy="625475"/>
            <a:chOff x="3300793" y="4414837"/>
            <a:chExt cx="2388870" cy="625475"/>
          </a:xfrm>
        </p:grpSpPr>
        <p:sp>
          <p:nvSpPr>
            <p:cNvPr id="111635" name="object 27">
              <a:extLst>
                <a:ext uri="{FF2B5EF4-FFF2-40B4-BE49-F238E27FC236}">
                  <a16:creationId xmlns:a16="http://schemas.microsoft.com/office/drawing/2014/main" id="{688914FA-0F5E-8F2C-595B-589CE9C8A794}"/>
                </a:ext>
              </a:extLst>
            </p:cNvPr>
            <p:cNvSpPr>
              <a:spLocks/>
            </p:cNvSpPr>
            <p:nvPr/>
          </p:nvSpPr>
          <p:spPr bwMode="auto">
            <a:xfrm>
              <a:off x="3305555" y="4419600"/>
              <a:ext cx="2379345" cy="615950"/>
            </a:xfrm>
            <a:custGeom>
              <a:avLst/>
              <a:gdLst>
                <a:gd name="T0" fmla="*/ 2276348 w 2379345"/>
                <a:gd name="T1" fmla="*/ 0 h 615950"/>
                <a:gd name="T2" fmla="*/ 102616 w 2379345"/>
                <a:gd name="T3" fmla="*/ 0 h 615950"/>
                <a:gd name="T4" fmla="*/ 62686 w 2379345"/>
                <a:gd name="T5" fmla="*/ 8068 h 615950"/>
                <a:gd name="T6" fmla="*/ 30067 w 2379345"/>
                <a:gd name="T7" fmla="*/ 30067 h 615950"/>
                <a:gd name="T8" fmla="*/ 8068 w 2379345"/>
                <a:gd name="T9" fmla="*/ 62686 h 615950"/>
                <a:gd name="T10" fmla="*/ 0 w 2379345"/>
                <a:gd name="T11" fmla="*/ 102616 h 615950"/>
                <a:gd name="T12" fmla="*/ 0 w 2379345"/>
                <a:gd name="T13" fmla="*/ 513080 h 615950"/>
                <a:gd name="T14" fmla="*/ 8068 w 2379345"/>
                <a:gd name="T15" fmla="*/ 553009 h 615950"/>
                <a:gd name="T16" fmla="*/ 30067 w 2379345"/>
                <a:gd name="T17" fmla="*/ 585628 h 615950"/>
                <a:gd name="T18" fmla="*/ 62686 w 2379345"/>
                <a:gd name="T19" fmla="*/ 607627 h 615950"/>
                <a:gd name="T20" fmla="*/ 102616 w 2379345"/>
                <a:gd name="T21" fmla="*/ 615695 h 615950"/>
                <a:gd name="T22" fmla="*/ 2276348 w 2379345"/>
                <a:gd name="T23" fmla="*/ 615695 h 615950"/>
                <a:gd name="T24" fmla="*/ 2316277 w 2379345"/>
                <a:gd name="T25" fmla="*/ 607627 h 615950"/>
                <a:gd name="T26" fmla="*/ 2348896 w 2379345"/>
                <a:gd name="T27" fmla="*/ 585628 h 615950"/>
                <a:gd name="T28" fmla="*/ 2370895 w 2379345"/>
                <a:gd name="T29" fmla="*/ 553009 h 615950"/>
                <a:gd name="T30" fmla="*/ 2378964 w 2379345"/>
                <a:gd name="T31" fmla="*/ 513080 h 615950"/>
                <a:gd name="T32" fmla="*/ 2378964 w 2379345"/>
                <a:gd name="T33" fmla="*/ 102616 h 615950"/>
                <a:gd name="T34" fmla="*/ 2370895 w 2379345"/>
                <a:gd name="T35" fmla="*/ 62686 h 615950"/>
                <a:gd name="T36" fmla="*/ 2348896 w 2379345"/>
                <a:gd name="T37" fmla="*/ 30067 h 615950"/>
                <a:gd name="T38" fmla="*/ 2316277 w 2379345"/>
                <a:gd name="T39" fmla="*/ 8068 h 615950"/>
                <a:gd name="T40" fmla="*/ 2276348 w 2379345"/>
                <a:gd name="T41" fmla="*/ 0 h 6159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379345" h="615950">
                  <a:moveTo>
                    <a:pt x="2276348" y="0"/>
                  </a:moveTo>
                  <a:lnTo>
                    <a:pt x="102616" y="0"/>
                  </a:lnTo>
                  <a:lnTo>
                    <a:pt x="62686" y="8068"/>
                  </a:lnTo>
                  <a:lnTo>
                    <a:pt x="30067" y="30067"/>
                  </a:lnTo>
                  <a:lnTo>
                    <a:pt x="8068" y="62686"/>
                  </a:lnTo>
                  <a:lnTo>
                    <a:pt x="0" y="102616"/>
                  </a:lnTo>
                  <a:lnTo>
                    <a:pt x="0" y="513080"/>
                  </a:lnTo>
                  <a:lnTo>
                    <a:pt x="8068" y="553009"/>
                  </a:lnTo>
                  <a:lnTo>
                    <a:pt x="30067" y="585628"/>
                  </a:lnTo>
                  <a:lnTo>
                    <a:pt x="62686" y="607627"/>
                  </a:lnTo>
                  <a:lnTo>
                    <a:pt x="102616" y="615695"/>
                  </a:lnTo>
                  <a:lnTo>
                    <a:pt x="2276348" y="615695"/>
                  </a:lnTo>
                  <a:lnTo>
                    <a:pt x="2316277" y="607627"/>
                  </a:lnTo>
                  <a:lnTo>
                    <a:pt x="2348896" y="585628"/>
                  </a:lnTo>
                  <a:lnTo>
                    <a:pt x="2370895" y="553009"/>
                  </a:lnTo>
                  <a:lnTo>
                    <a:pt x="2378964" y="513080"/>
                  </a:lnTo>
                  <a:lnTo>
                    <a:pt x="2378964" y="102616"/>
                  </a:lnTo>
                  <a:lnTo>
                    <a:pt x="2370895" y="62686"/>
                  </a:lnTo>
                  <a:lnTo>
                    <a:pt x="2348896" y="30067"/>
                  </a:lnTo>
                  <a:lnTo>
                    <a:pt x="2316277" y="8068"/>
                  </a:lnTo>
                  <a:lnTo>
                    <a:pt x="2276348" y="0"/>
                  </a:lnTo>
                  <a:close/>
                </a:path>
              </a:pathLst>
            </a:custGeom>
            <a:solidFill>
              <a:srgbClr val="4F81B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11636" name="object 28">
              <a:extLst>
                <a:ext uri="{FF2B5EF4-FFF2-40B4-BE49-F238E27FC236}">
                  <a16:creationId xmlns:a16="http://schemas.microsoft.com/office/drawing/2014/main" id="{8EE1579D-BB7A-0B66-090D-BC74569192CC}"/>
                </a:ext>
              </a:extLst>
            </p:cNvPr>
            <p:cNvSpPr>
              <a:spLocks/>
            </p:cNvSpPr>
            <p:nvPr/>
          </p:nvSpPr>
          <p:spPr bwMode="auto">
            <a:xfrm>
              <a:off x="3305555" y="4419600"/>
              <a:ext cx="2379345" cy="615950"/>
            </a:xfrm>
            <a:custGeom>
              <a:avLst/>
              <a:gdLst>
                <a:gd name="T0" fmla="*/ 0 w 2379345"/>
                <a:gd name="T1" fmla="*/ 102616 h 615950"/>
                <a:gd name="T2" fmla="*/ 8068 w 2379345"/>
                <a:gd name="T3" fmla="*/ 62686 h 615950"/>
                <a:gd name="T4" fmla="*/ 30067 w 2379345"/>
                <a:gd name="T5" fmla="*/ 30067 h 615950"/>
                <a:gd name="T6" fmla="*/ 62686 w 2379345"/>
                <a:gd name="T7" fmla="*/ 8068 h 615950"/>
                <a:gd name="T8" fmla="*/ 102616 w 2379345"/>
                <a:gd name="T9" fmla="*/ 0 h 615950"/>
                <a:gd name="T10" fmla="*/ 2276348 w 2379345"/>
                <a:gd name="T11" fmla="*/ 0 h 615950"/>
                <a:gd name="T12" fmla="*/ 2316277 w 2379345"/>
                <a:gd name="T13" fmla="*/ 8068 h 615950"/>
                <a:gd name="T14" fmla="*/ 2348896 w 2379345"/>
                <a:gd name="T15" fmla="*/ 30067 h 615950"/>
                <a:gd name="T16" fmla="*/ 2370895 w 2379345"/>
                <a:gd name="T17" fmla="*/ 62686 h 615950"/>
                <a:gd name="T18" fmla="*/ 2378964 w 2379345"/>
                <a:gd name="T19" fmla="*/ 102616 h 615950"/>
                <a:gd name="T20" fmla="*/ 2378964 w 2379345"/>
                <a:gd name="T21" fmla="*/ 513080 h 615950"/>
                <a:gd name="T22" fmla="*/ 2370895 w 2379345"/>
                <a:gd name="T23" fmla="*/ 553009 h 615950"/>
                <a:gd name="T24" fmla="*/ 2348896 w 2379345"/>
                <a:gd name="T25" fmla="*/ 585628 h 615950"/>
                <a:gd name="T26" fmla="*/ 2316277 w 2379345"/>
                <a:gd name="T27" fmla="*/ 607627 h 615950"/>
                <a:gd name="T28" fmla="*/ 2276348 w 2379345"/>
                <a:gd name="T29" fmla="*/ 615695 h 615950"/>
                <a:gd name="T30" fmla="*/ 102616 w 2379345"/>
                <a:gd name="T31" fmla="*/ 615695 h 615950"/>
                <a:gd name="T32" fmla="*/ 62686 w 2379345"/>
                <a:gd name="T33" fmla="*/ 607627 h 615950"/>
                <a:gd name="T34" fmla="*/ 30067 w 2379345"/>
                <a:gd name="T35" fmla="*/ 585628 h 615950"/>
                <a:gd name="T36" fmla="*/ 8068 w 2379345"/>
                <a:gd name="T37" fmla="*/ 553009 h 615950"/>
                <a:gd name="T38" fmla="*/ 0 w 2379345"/>
                <a:gd name="T39" fmla="*/ 513080 h 615950"/>
                <a:gd name="T40" fmla="*/ 0 w 2379345"/>
                <a:gd name="T41" fmla="*/ 102616 h 6159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379345" h="615950">
                  <a:moveTo>
                    <a:pt x="0" y="102616"/>
                  </a:moveTo>
                  <a:lnTo>
                    <a:pt x="8068" y="62686"/>
                  </a:lnTo>
                  <a:lnTo>
                    <a:pt x="30067" y="30067"/>
                  </a:lnTo>
                  <a:lnTo>
                    <a:pt x="62686" y="8068"/>
                  </a:lnTo>
                  <a:lnTo>
                    <a:pt x="102616" y="0"/>
                  </a:lnTo>
                  <a:lnTo>
                    <a:pt x="2276348" y="0"/>
                  </a:lnTo>
                  <a:lnTo>
                    <a:pt x="2316277" y="8068"/>
                  </a:lnTo>
                  <a:lnTo>
                    <a:pt x="2348896" y="30067"/>
                  </a:lnTo>
                  <a:lnTo>
                    <a:pt x="2370895" y="62686"/>
                  </a:lnTo>
                  <a:lnTo>
                    <a:pt x="2378964" y="102616"/>
                  </a:lnTo>
                  <a:lnTo>
                    <a:pt x="2378964" y="513080"/>
                  </a:lnTo>
                  <a:lnTo>
                    <a:pt x="2370895" y="553009"/>
                  </a:lnTo>
                  <a:lnTo>
                    <a:pt x="2348896" y="585628"/>
                  </a:lnTo>
                  <a:lnTo>
                    <a:pt x="2316277" y="607627"/>
                  </a:lnTo>
                  <a:lnTo>
                    <a:pt x="2276348" y="615695"/>
                  </a:lnTo>
                  <a:lnTo>
                    <a:pt x="102616" y="615695"/>
                  </a:lnTo>
                  <a:lnTo>
                    <a:pt x="62686" y="607627"/>
                  </a:lnTo>
                  <a:lnTo>
                    <a:pt x="30067" y="585628"/>
                  </a:lnTo>
                  <a:lnTo>
                    <a:pt x="8068" y="553009"/>
                  </a:lnTo>
                  <a:lnTo>
                    <a:pt x="0" y="513080"/>
                  </a:lnTo>
                  <a:lnTo>
                    <a:pt x="0" y="102616"/>
                  </a:lnTo>
                  <a:close/>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29" name="object 29">
            <a:extLst>
              <a:ext uri="{FF2B5EF4-FFF2-40B4-BE49-F238E27FC236}">
                <a16:creationId xmlns:a16="http://schemas.microsoft.com/office/drawing/2014/main" id="{56448386-DF18-EDC0-FFA2-15002933EA80}"/>
              </a:ext>
            </a:extLst>
          </p:cNvPr>
          <p:cNvSpPr txBox="1"/>
          <p:nvPr/>
        </p:nvSpPr>
        <p:spPr>
          <a:xfrm>
            <a:off x="5065713" y="5072063"/>
            <a:ext cx="2197100" cy="182562"/>
          </a:xfrm>
          <a:prstGeom prst="rect">
            <a:avLst/>
          </a:prstGeom>
        </p:spPr>
        <p:txBody>
          <a:bodyPr lIns="0" tIns="12700" rIns="0" bIns="0">
            <a:spAutoFit/>
          </a:bodyPr>
          <a:lstStyle/>
          <a:p>
            <a:pPr marL="12700">
              <a:spcBef>
                <a:spcPts val="100"/>
              </a:spcBef>
              <a:defRPr/>
            </a:pPr>
            <a:r>
              <a:rPr sz="1100" b="1" dirty="0">
                <a:solidFill>
                  <a:srgbClr val="FFFF00"/>
                </a:solidFill>
                <a:latin typeface="Raleway" panose="020B0003030101060003" pitchFamily="34" charset="0"/>
                <a:cs typeface="Arial"/>
              </a:rPr>
              <a:t>Strategy</a:t>
            </a:r>
            <a:r>
              <a:rPr sz="1100" b="1" spc="-45" dirty="0">
                <a:solidFill>
                  <a:srgbClr val="FFFF00"/>
                </a:solidFill>
                <a:latin typeface="Raleway" panose="020B0003030101060003" pitchFamily="34" charset="0"/>
                <a:cs typeface="Arial"/>
              </a:rPr>
              <a:t> </a:t>
            </a:r>
            <a:r>
              <a:rPr sz="1100" b="1" spc="-10" dirty="0">
                <a:solidFill>
                  <a:srgbClr val="FFFF00"/>
                </a:solidFill>
                <a:latin typeface="Raleway" panose="020B0003030101060003" pitchFamily="34" charset="0"/>
                <a:cs typeface="Arial"/>
              </a:rPr>
              <a:t>implementation</a:t>
            </a:r>
            <a:endParaRPr sz="1100" dirty="0">
              <a:solidFill>
                <a:srgbClr val="FFFF00"/>
              </a:solidFill>
              <a:latin typeface="Raleway" panose="020B0003030101060003" pitchFamily="34" charset="0"/>
              <a:cs typeface="Arial"/>
            </a:endParaRPr>
          </a:p>
        </p:txBody>
      </p:sp>
      <p:grpSp>
        <p:nvGrpSpPr>
          <p:cNvPr id="111631" name="object 30">
            <a:extLst>
              <a:ext uri="{FF2B5EF4-FFF2-40B4-BE49-F238E27FC236}">
                <a16:creationId xmlns:a16="http://schemas.microsoft.com/office/drawing/2014/main" id="{BADB5A8C-2E29-35E1-3701-F6156E01ABC9}"/>
              </a:ext>
            </a:extLst>
          </p:cNvPr>
          <p:cNvGrpSpPr>
            <a:grpSpLocks/>
          </p:cNvGrpSpPr>
          <p:nvPr/>
        </p:nvGrpSpPr>
        <p:grpSpPr bwMode="auto">
          <a:xfrm>
            <a:off x="4708525" y="5689600"/>
            <a:ext cx="2389188" cy="314325"/>
            <a:chOff x="3300793" y="5198173"/>
            <a:chExt cx="2388870" cy="314325"/>
          </a:xfrm>
        </p:grpSpPr>
        <p:sp>
          <p:nvSpPr>
            <p:cNvPr id="111633" name="object 31">
              <a:extLst>
                <a:ext uri="{FF2B5EF4-FFF2-40B4-BE49-F238E27FC236}">
                  <a16:creationId xmlns:a16="http://schemas.microsoft.com/office/drawing/2014/main" id="{BFE35BDB-0864-4415-5EFB-E9DC4B0D0502}"/>
                </a:ext>
              </a:extLst>
            </p:cNvPr>
            <p:cNvSpPr>
              <a:spLocks/>
            </p:cNvSpPr>
            <p:nvPr/>
          </p:nvSpPr>
          <p:spPr bwMode="auto">
            <a:xfrm>
              <a:off x="3305555" y="5202935"/>
              <a:ext cx="2379345" cy="304800"/>
            </a:xfrm>
            <a:custGeom>
              <a:avLst/>
              <a:gdLst>
                <a:gd name="T0" fmla="*/ 2328164 w 2379345"/>
                <a:gd name="T1" fmla="*/ 0 h 304800"/>
                <a:gd name="T2" fmla="*/ 50800 w 2379345"/>
                <a:gd name="T3" fmla="*/ 0 h 304800"/>
                <a:gd name="T4" fmla="*/ 31021 w 2379345"/>
                <a:gd name="T5" fmla="*/ 3990 h 304800"/>
                <a:gd name="T6" fmla="*/ 14874 w 2379345"/>
                <a:gd name="T7" fmla="*/ 14874 h 304800"/>
                <a:gd name="T8" fmla="*/ 3990 w 2379345"/>
                <a:gd name="T9" fmla="*/ 31021 h 304800"/>
                <a:gd name="T10" fmla="*/ 0 w 2379345"/>
                <a:gd name="T11" fmla="*/ 50800 h 304800"/>
                <a:gd name="T12" fmla="*/ 0 w 2379345"/>
                <a:gd name="T13" fmla="*/ 254000 h 304800"/>
                <a:gd name="T14" fmla="*/ 3990 w 2379345"/>
                <a:gd name="T15" fmla="*/ 273778 h 304800"/>
                <a:gd name="T16" fmla="*/ 14874 w 2379345"/>
                <a:gd name="T17" fmla="*/ 289925 h 304800"/>
                <a:gd name="T18" fmla="*/ 31021 w 2379345"/>
                <a:gd name="T19" fmla="*/ 300809 h 304800"/>
                <a:gd name="T20" fmla="*/ 50800 w 2379345"/>
                <a:gd name="T21" fmla="*/ 304800 h 304800"/>
                <a:gd name="T22" fmla="*/ 2328164 w 2379345"/>
                <a:gd name="T23" fmla="*/ 304800 h 304800"/>
                <a:gd name="T24" fmla="*/ 2347942 w 2379345"/>
                <a:gd name="T25" fmla="*/ 300809 h 304800"/>
                <a:gd name="T26" fmla="*/ 2364089 w 2379345"/>
                <a:gd name="T27" fmla="*/ 289925 h 304800"/>
                <a:gd name="T28" fmla="*/ 2374973 w 2379345"/>
                <a:gd name="T29" fmla="*/ 273778 h 304800"/>
                <a:gd name="T30" fmla="*/ 2378964 w 2379345"/>
                <a:gd name="T31" fmla="*/ 254000 h 304800"/>
                <a:gd name="T32" fmla="*/ 2378964 w 2379345"/>
                <a:gd name="T33" fmla="*/ 50800 h 304800"/>
                <a:gd name="T34" fmla="*/ 2374973 w 2379345"/>
                <a:gd name="T35" fmla="*/ 31021 h 304800"/>
                <a:gd name="T36" fmla="*/ 2364089 w 2379345"/>
                <a:gd name="T37" fmla="*/ 14874 h 304800"/>
                <a:gd name="T38" fmla="*/ 2347942 w 2379345"/>
                <a:gd name="T39" fmla="*/ 3990 h 304800"/>
                <a:gd name="T40" fmla="*/ 2328164 w 2379345"/>
                <a:gd name="T41" fmla="*/ 0 h 3048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379345" h="304800">
                  <a:moveTo>
                    <a:pt x="2328164" y="0"/>
                  </a:moveTo>
                  <a:lnTo>
                    <a:pt x="50800" y="0"/>
                  </a:lnTo>
                  <a:lnTo>
                    <a:pt x="31021" y="3990"/>
                  </a:lnTo>
                  <a:lnTo>
                    <a:pt x="14874" y="14874"/>
                  </a:lnTo>
                  <a:lnTo>
                    <a:pt x="3990" y="31021"/>
                  </a:lnTo>
                  <a:lnTo>
                    <a:pt x="0" y="50800"/>
                  </a:lnTo>
                  <a:lnTo>
                    <a:pt x="0" y="254000"/>
                  </a:lnTo>
                  <a:lnTo>
                    <a:pt x="3990" y="273778"/>
                  </a:lnTo>
                  <a:lnTo>
                    <a:pt x="14874" y="289925"/>
                  </a:lnTo>
                  <a:lnTo>
                    <a:pt x="31021" y="300809"/>
                  </a:lnTo>
                  <a:lnTo>
                    <a:pt x="50800" y="304800"/>
                  </a:lnTo>
                  <a:lnTo>
                    <a:pt x="2328164" y="304800"/>
                  </a:lnTo>
                  <a:lnTo>
                    <a:pt x="2347942" y="300809"/>
                  </a:lnTo>
                  <a:lnTo>
                    <a:pt x="2364089" y="289925"/>
                  </a:lnTo>
                  <a:lnTo>
                    <a:pt x="2374973" y="273778"/>
                  </a:lnTo>
                  <a:lnTo>
                    <a:pt x="2378964" y="254000"/>
                  </a:lnTo>
                  <a:lnTo>
                    <a:pt x="2378964" y="50800"/>
                  </a:lnTo>
                  <a:lnTo>
                    <a:pt x="2374973" y="31021"/>
                  </a:lnTo>
                  <a:lnTo>
                    <a:pt x="2364089" y="14874"/>
                  </a:lnTo>
                  <a:lnTo>
                    <a:pt x="2347942" y="3990"/>
                  </a:lnTo>
                  <a:lnTo>
                    <a:pt x="2328164" y="0"/>
                  </a:lnTo>
                  <a:close/>
                </a:path>
              </a:pathLst>
            </a:custGeom>
            <a:solidFill>
              <a:srgbClr val="4F81B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11634" name="object 32">
              <a:extLst>
                <a:ext uri="{FF2B5EF4-FFF2-40B4-BE49-F238E27FC236}">
                  <a16:creationId xmlns:a16="http://schemas.microsoft.com/office/drawing/2014/main" id="{3B245295-F61A-63B7-A4FC-0A81F56275F1}"/>
                </a:ext>
              </a:extLst>
            </p:cNvPr>
            <p:cNvSpPr>
              <a:spLocks/>
            </p:cNvSpPr>
            <p:nvPr/>
          </p:nvSpPr>
          <p:spPr bwMode="auto">
            <a:xfrm>
              <a:off x="3305555" y="5202935"/>
              <a:ext cx="2379345" cy="304800"/>
            </a:xfrm>
            <a:custGeom>
              <a:avLst/>
              <a:gdLst>
                <a:gd name="T0" fmla="*/ 0 w 2379345"/>
                <a:gd name="T1" fmla="*/ 50800 h 304800"/>
                <a:gd name="T2" fmla="*/ 3990 w 2379345"/>
                <a:gd name="T3" fmla="*/ 31021 h 304800"/>
                <a:gd name="T4" fmla="*/ 14874 w 2379345"/>
                <a:gd name="T5" fmla="*/ 14874 h 304800"/>
                <a:gd name="T6" fmla="*/ 31021 w 2379345"/>
                <a:gd name="T7" fmla="*/ 3990 h 304800"/>
                <a:gd name="T8" fmla="*/ 50800 w 2379345"/>
                <a:gd name="T9" fmla="*/ 0 h 304800"/>
                <a:gd name="T10" fmla="*/ 2328164 w 2379345"/>
                <a:gd name="T11" fmla="*/ 0 h 304800"/>
                <a:gd name="T12" fmla="*/ 2347942 w 2379345"/>
                <a:gd name="T13" fmla="*/ 3990 h 304800"/>
                <a:gd name="T14" fmla="*/ 2364089 w 2379345"/>
                <a:gd name="T15" fmla="*/ 14874 h 304800"/>
                <a:gd name="T16" fmla="*/ 2374973 w 2379345"/>
                <a:gd name="T17" fmla="*/ 31021 h 304800"/>
                <a:gd name="T18" fmla="*/ 2378964 w 2379345"/>
                <a:gd name="T19" fmla="*/ 50800 h 304800"/>
                <a:gd name="T20" fmla="*/ 2378964 w 2379345"/>
                <a:gd name="T21" fmla="*/ 254000 h 304800"/>
                <a:gd name="T22" fmla="*/ 2374973 w 2379345"/>
                <a:gd name="T23" fmla="*/ 273778 h 304800"/>
                <a:gd name="T24" fmla="*/ 2364089 w 2379345"/>
                <a:gd name="T25" fmla="*/ 289925 h 304800"/>
                <a:gd name="T26" fmla="*/ 2347942 w 2379345"/>
                <a:gd name="T27" fmla="*/ 300809 h 304800"/>
                <a:gd name="T28" fmla="*/ 2328164 w 2379345"/>
                <a:gd name="T29" fmla="*/ 304800 h 304800"/>
                <a:gd name="T30" fmla="*/ 50800 w 2379345"/>
                <a:gd name="T31" fmla="*/ 304800 h 304800"/>
                <a:gd name="T32" fmla="*/ 31021 w 2379345"/>
                <a:gd name="T33" fmla="*/ 300809 h 304800"/>
                <a:gd name="T34" fmla="*/ 14874 w 2379345"/>
                <a:gd name="T35" fmla="*/ 289925 h 304800"/>
                <a:gd name="T36" fmla="*/ 3990 w 2379345"/>
                <a:gd name="T37" fmla="*/ 273778 h 304800"/>
                <a:gd name="T38" fmla="*/ 0 w 2379345"/>
                <a:gd name="T39" fmla="*/ 254000 h 304800"/>
                <a:gd name="T40" fmla="*/ 0 w 2379345"/>
                <a:gd name="T41" fmla="*/ 50800 h 3048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379345" h="304800">
                  <a:moveTo>
                    <a:pt x="0" y="50800"/>
                  </a:moveTo>
                  <a:lnTo>
                    <a:pt x="3990" y="31021"/>
                  </a:lnTo>
                  <a:lnTo>
                    <a:pt x="14874" y="14874"/>
                  </a:lnTo>
                  <a:lnTo>
                    <a:pt x="31021" y="3990"/>
                  </a:lnTo>
                  <a:lnTo>
                    <a:pt x="50800" y="0"/>
                  </a:lnTo>
                  <a:lnTo>
                    <a:pt x="2328164" y="0"/>
                  </a:lnTo>
                  <a:lnTo>
                    <a:pt x="2347942" y="3990"/>
                  </a:lnTo>
                  <a:lnTo>
                    <a:pt x="2364089" y="14874"/>
                  </a:lnTo>
                  <a:lnTo>
                    <a:pt x="2374973" y="31021"/>
                  </a:lnTo>
                  <a:lnTo>
                    <a:pt x="2378964" y="50800"/>
                  </a:lnTo>
                  <a:lnTo>
                    <a:pt x="2378964" y="254000"/>
                  </a:lnTo>
                  <a:lnTo>
                    <a:pt x="2374973" y="273778"/>
                  </a:lnTo>
                  <a:lnTo>
                    <a:pt x="2364089" y="289925"/>
                  </a:lnTo>
                  <a:lnTo>
                    <a:pt x="2347942" y="300809"/>
                  </a:lnTo>
                  <a:lnTo>
                    <a:pt x="2328164" y="304800"/>
                  </a:lnTo>
                  <a:lnTo>
                    <a:pt x="50800" y="304800"/>
                  </a:lnTo>
                  <a:lnTo>
                    <a:pt x="31021" y="300809"/>
                  </a:lnTo>
                  <a:lnTo>
                    <a:pt x="14874" y="289925"/>
                  </a:lnTo>
                  <a:lnTo>
                    <a:pt x="3990" y="273778"/>
                  </a:lnTo>
                  <a:lnTo>
                    <a:pt x="0" y="254000"/>
                  </a:lnTo>
                  <a:lnTo>
                    <a:pt x="0" y="50800"/>
                  </a:lnTo>
                  <a:close/>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33" name="object 33">
            <a:extLst>
              <a:ext uri="{FF2B5EF4-FFF2-40B4-BE49-F238E27FC236}">
                <a16:creationId xmlns:a16="http://schemas.microsoft.com/office/drawing/2014/main" id="{93A7CD0A-1C72-06BF-EC7C-7DFD9F68C3DE}"/>
              </a:ext>
            </a:extLst>
          </p:cNvPr>
          <p:cNvSpPr txBox="1"/>
          <p:nvPr/>
        </p:nvSpPr>
        <p:spPr>
          <a:xfrm>
            <a:off x="4725988" y="5746750"/>
            <a:ext cx="2354262" cy="180975"/>
          </a:xfrm>
          <a:prstGeom prst="rect">
            <a:avLst/>
          </a:prstGeom>
        </p:spPr>
        <p:txBody>
          <a:bodyPr lIns="0" tIns="12700" rIns="0" bIns="0">
            <a:spAutoFit/>
          </a:bodyPr>
          <a:lstStyle/>
          <a:p>
            <a:pPr marL="640080">
              <a:spcBef>
                <a:spcPts val="100"/>
              </a:spcBef>
              <a:defRPr/>
            </a:pPr>
            <a:r>
              <a:rPr sz="1100" b="1" dirty="0">
                <a:solidFill>
                  <a:srgbClr val="FFFF00"/>
                </a:solidFill>
                <a:latin typeface="Raleway" panose="020B0003030101060003" pitchFamily="34" charset="0"/>
                <a:cs typeface="Arial"/>
              </a:rPr>
              <a:t>Strategy</a:t>
            </a:r>
            <a:r>
              <a:rPr sz="1100" b="1" spc="-35" dirty="0">
                <a:solidFill>
                  <a:srgbClr val="FFFF00"/>
                </a:solidFill>
                <a:latin typeface="Raleway" panose="020B0003030101060003" pitchFamily="34" charset="0"/>
                <a:cs typeface="Arial"/>
              </a:rPr>
              <a:t> </a:t>
            </a:r>
            <a:r>
              <a:rPr sz="1100" b="1" spc="-10" dirty="0">
                <a:solidFill>
                  <a:srgbClr val="FFFF00"/>
                </a:solidFill>
                <a:latin typeface="Raleway" panose="020B0003030101060003" pitchFamily="34" charset="0"/>
                <a:cs typeface="Arial"/>
              </a:rPr>
              <a:t>control</a:t>
            </a:r>
            <a:endParaRPr sz="1100" dirty="0">
              <a:solidFill>
                <a:srgbClr val="FFFF00"/>
              </a:solidFill>
              <a:latin typeface="Raleway" panose="020B0003030101060003" pitchFamily="34" charset="0"/>
              <a:cs typeface="Arial"/>
            </a:endParaRPr>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6">
            <a:extLst>
              <a:ext uri="{FF2B5EF4-FFF2-40B4-BE49-F238E27FC236}">
                <a16:creationId xmlns:a16="http://schemas.microsoft.com/office/drawing/2014/main" id="{11A3F85D-78B7-85CD-A3D6-7D9A0EC453B8}"/>
              </a:ext>
            </a:extLst>
          </p:cNvPr>
          <p:cNvSpPr>
            <a:spLocks noGrp="1" noChangeArrowheads="1"/>
          </p:cNvSpPr>
          <p:nvPr>
            <p:ph type="title"/>
          </p:nvPr>
        </p:nvSpPr>
        <p:spPr>
          <a:xfrm>
            <a:off x="3647728" y="558973"/>
            <a:ext cx="8229600" cy="712787"/>
          </a:xfrm>
        </p:spPr>
        <p:txBody>
          <a:bodyPr rtlCol="0" anchor="t">
            <a:noAutofit/>
          </a:bodyPr>
          <a:lstStyle/>
          <a:p>
            <a:pPr fontAlgn="auto">
              <a:spcAft>
                <a:spcPts val="0"/>
              </a:spcAft>
              <a:defRPr/>
            </a:pPr>
            <a:r>
              <a:rPr lang="en-US" altLang="en-US" sz="3600" b="1" spc="-15" dirty="0">
                <a:solidFill>
                  <a:srgbClr val="FFC000"/>
                </a:solidFill>
                <a:latin typeface="Raleway" panose="020B0003030101060003" pitchFamily="34" charset="0"/>
                <a:cs typeface="Calibri"/>
              </a:rPr>
              <a:t>Levels of strategy</a:t>
            </a:r>
            <a:br>
              <a:rPr lang="en-US" altLang="en-US" sz="3600" b="1" spc="-15" dirty="0">
                <a:solidFill>
                  <a:srgbClr val="FFC000"/>
                </a:solidFill>
                <a:latin typeface="Raleway" panose="020B0003030101060003" pitchFamily="34" charset="0"/>
                <a:cs typeface="Calibri"/>
              </a:rPr>
            </a:br>
            <a:endParaRPr lang="en-US" altLang="en-US" sz="3600" b="1" spc="-15" dirty="0">
              <a:solidFill>
                <a:srgbClr val="FFC000"/>
              </a:solidFill>
              <a:latin typeface="Raleway" panose="020B0003030101060003" pitchFamily="34" charset="0"/>
              <a:cs typeface="Calibri"/>
            </a:endParaRPr>
          </a:p>
        </p:txBody>
      </p:sp>
      <p:sp>
        <p:nvSpPr>
          <p:cNvPr id="112644" name="Footer Placeholder 1">
            <a:extLst>
              <a:ext uri="{FF2B5EF4-FFF2-40B4-BE49-F238E27FC236}">
                <a16:creationId xmlns:a16="http://schemas.microsoft.com/office/drawing/2014/main" id="{755792FE-6492-09AB-533C-D325F16E7EC5}"/>
              </a:ext>
            </a:extLst>
          </p:cNvPr>
          <p:cNvSpPr>
            <a:spLocks noGrp="1"/>
          </p:cNvSpPr>
          <p:nvPr>
            <p:ph type="ftr" sz="quarter" idx="11"/>
          </p:nvPr>
        </p:nvSpPr>
        <p:spPr bwMode="auto">
          <a:xfrm>
            <a:off x="5591175" y="5991225"/>
            <a:ext cx="47371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sp>
        <p:nvSpPr>
          <p:cNvPr id="6" name="Content Placeholder 5">
            <a:extLst>
              <a:ext uri="{FF2B5EF4-FFF2-40B4-BE49-F238E27FC236}">
                <a16:creationId xmlns:a16="http://schemas.microsoft.com/office/drawing/2014/main" id="{8CCAD4E9-5C22-0E72-EC20-AD4F8DFE1741}"/>
              </a:ext>
            </a:extLst>
          </p:cNvPr>
          <p:cNvSpPr>
            <a:spLocks noGrp="1"/>
          </p:cNvSpPr>
          <p:nvPr>
            <p:ph idx="1"/>
          </p:nvPr>
        </p:nvSpPr>
        <p:spPr>
          <a:xfrm>
            <a:off x="479376" y="1394469"/>
            <a:ext cx="10515600" cy="4351338"/>
          </a:xfrm>
        </p:spPr>
        <p:txBody>
          <a:bodyPr/>
          <a:lstStyle/>
          <a:p>
            <a:pPr marR="5080" algn="just">
              <a:lnSpc>
                <a:spcPct val="100000"/>
              </a:lnSpc>
              <a:spcBef>
                <a:spcPts val="1000"/>
              </a:spcBef>
            </a:pPr>
            <a:r>
              <a:rPr lang="en-GB" sz="2800" b="1" dirty="0">
                <a:solidFill>
                  <a:schemeClr val="bg1"/>
                </a:solidFill>
                <a:latin typeface="Raleway" pitchFamily="2" charset="0"/>
                <a:cs typeface="Arial" panose="020B0604020202020204" pitchFamily="34" charset="0"/>
              </a:rPr>
              <a:t>Broadly: what the organisation is trying to be and trying to achieve;</a:t>
            </a:r>
          </a:p>
          <a:p>
            <a:pPr marR="5080" algn="just">
              <a:lnSpc>
                <a:spcPct val="100000"/>
              </a:lnSpc>
              <a:spcBef>
                <a:spcPts val="1000"/>
              </a:spcBef>
            </a:pPr>
            <a:endParaRPr lang="en-GB" sz="1100" i="1" dirty="0">
              <a:solidFill>
                <a:schemeClr val="bg1"/>
              </a:solidFill>
              <a:latin typeface="Raleway" pitchFamily="2" charset="0"/>
              <a:cs typeface="Arial" panose="020B0604020202020204" pitchFamily="34" charset="0"/>
            </a:endParaRPr>
          </a:p>
          <a:p>
            <a:pPr marR="5080" algn="just">
              <a:lnSpc>
                <a:spcPct val="100000"/>
              </a:lnSpc>
              <a:spcBef>
                <a:spcPts val="1000"/>
              </a:spcBef>
              <a:buClr>
                <a:srgbClr val="6F2F9F"/>
              </a:buClr>
              <a:tabLst>
                <a:tab pos="354965" algn="l"/>
                <a:tab pos="355600" algn="l"/>
              </a:tabLst>
            </a:pPr>
            <a:r>
              <a:rPr lang="en-GB" sz="2800" i="1" dirty="0">
                <a:solidFill>
                  <a:schemeClr val="bg1"/>
                </a:solidFill>
                <a:latin typeface="Raleway" pitchFamily="2" charset="0"/>
                <a:cs typeface="Arial" panose="020B0604020202020204" pitchFamily="34" charset="0"/>
              </a:rPr>
              <a:t>require </a:t>
            </a:r>
            <a:r>
              <a:rPr lang="en-GB" sz="2800" b="1" i="1" u="sng" dirty="0">
                <a:solidFill>
                  <a:schemeClr val="bg1"/>
                </a:solidFill>
                <a:latin typeface="Raleway" pitchFamily="2" charset="0"/>
                <a:cs typeface="Arial" panose="020B0604020202020204" pitchFamily="34" charset="0"/>
              </a:rPr>
              <a:t>congruency</a:t>
            </a:r>
            <a:r>
              <a:rPr lang="en-GB" sz="2800" i="1" dirty="0">
                <a:solidFill>
                  <a:schemeClr val="bg1"/>
                </a:solidFill>
                <a:latin typeface="Raleway" pitchFamily="2" charset="0"/>
                <a:cs typeface="Arial" panose="020B0604020202020204" pitchFamily="34" charset="0"/>
              </a:rPr>
              <a:t> and </a:t>
            </a:r>
            <a:r>
              <a:rPr lang="en-GB" sz="2800" b="1" i="1" u="sng" dirty="0">
                <a:solidFill>
                  <a:schemeClr val="bg1"/>
                </a:solidFill>
                <a:latin typeface="Raleway" pitchFamily="2" charset="0"/>
                <a:cs typeface="Arial" panose="020B0604020202020204" pitchFamily="34" charset="0"/>
              </a:rPr>
              <a:t>fit</a:t>
            </a:r>
            <a:r>
              <a:rPr lang="en-GB" sz="2800" i="1" dirty="0">
                <a:solidFill>
                  <a:schemeClr val="bg1"/>
                </a:solidFill>
                <a:latin typeface="Raleway" pitchFamily="2" charset="0"/>
                <a:cs typeface="Arial" panose="020B0604020202020204" pitchFamily="34" charset="0"/>
              </a:rPr>
              <a:t> between levels;</a:t>
            </a:r>
          </a:p>
          <a:p>
            <a:pPr marR="5080" algn="just">
              <a:lnSpc>
                <a:spcPct val="100000"/>
              </a:lnSpc>
              <a:spcBef>
                <a:spcPts val="1000"/>
              </a:spcBef>
              <a:buClr>
                <a:srgbClr val="6F2F9F"/>
              </a:buClr>
              <a:tabLst>
                <a:tab pos="354965" algn="l"/>
                <a:tab pos="355600" algn="l"/>
              </a:tabLst>
            </a:pPr>
            <a:endParaRPr lang="en-GB" sz="2800" i="1" dirty="0">
              <a:solidFill>
                <a:schemeClr val="bg1"/>
              </a:solidFill>
              <a:latin typeface="Raleway" pitchFamily="2" charset="0"/>
              <a:cs typeface="Arial" panose="020B0604020202020204" pitchFamily="34" charset="0"/>
            </a:endParaRPr>
          </a:p>
          <a:p>
            <a:pPr algn="just">
              <a:lnSpc>
                <a:spcPct val="100000"/>
              </a:lnSpc>
              <a:spcBef>
                <a:spcPts val="1000"/>
              </a:spcBef>
              <a:buClr>
                <a:srgbClr val="6F2F9F"/>
              </a:buClr>
              <a:tabLst>
                <a:tab pos="354965" algn="l"/>
                <a:tab pos="355600" algn="l"/>
              </a:tabLst>
            </a:pPr>
            <a:r>
              <a:rPr lang="en-GB" sz="2800" i="1" dirty="0">
                <a:solidFill>
                  <a:schemeClr val="bg1"/>
                </a:solidFill>
                <a:latin typeface="Raleway" pitchFamily="2" charset="0"/>
                <a:cs typeface="Arial" panose="020B0604020202020204" pitchFamily="34" charset="0"/>
              </a:rPr>
              <a:t>an overall enduring purpose – </a:t>
            </a:r>
            <a:r>
              <a:rPr lang="en-GB" sz="2800" b="1" i="1" dirty="0">
                <a:solidFill>
                  <a:schemeClr val="bg1"/>
                </a:solidFill>
                <a:latin typeface="Raleway" pitchFamily="2" charset="0"/>
                <a:cs typeface="Arial" panose="020B0604020202020204" pitchFamily="34" charset="0"/>
              </a:rPr>
              <a:t>Mission</a:t>
            </a:r>
            <a:r>
              <a:rPr lang="en-GB" sz="2800" i="1" dirty="0">
                <a:solidFill>
                  <a:schemeClr val="bg1"/>
                </a:solidFill>
                <a:latin typeface="Raleway" pitchFamily="2" charset="0"/>
                <a:cs typeface="Arial" panose="020B0604020202020204" pitchFamily="34" charset="0"/>
              </a:rPr>
              <a:t>;</a:t>
            </a:r>
          </a:p>
          <a:p>
            <a:pPr algn="just">
              <a:lnSpc>
                <a:spcPct val="100000"/>
              </a:lnSpc>
              <a:spcBef>
                <a:spcPts val="1000"/>
              </a:spcBef>
              <a:buClr>
                <a:srgbClr val="6F2F9F"/>
              </a:buClr>
              <a:tabLst>
                <a:tab pos="354965" algn="l"/>
                <a:tab pos="355600" algn="l"/>
              </a:tabLst>
            </a:pPr>
            <a:r>
              <a:rPr lang="en-GB" sz="2800" i="1" dirty="0">
                <a:solidFill>
                  <a:schemeClr val="bg1"/>
                </a:solidFill>
                <a:latin typeface="Raleway" pitchFamily="2" charset="0"/>
                <a:cs typeface="Arial" panose="020B0604020202020204" pitchFamily="34" charset="0"/>
              </a:rPr>
              <a:t>a desired future position – </a:t>
            </a:r>
            <a:r>
              <a:rPr lang="en-GB" sz="2800" b="1" i="1" dirty="0">
                <a:solidFill>
                  <a:schemeClr val="bg1"/>
                </a:solidFill>
                <a:latin typeface="Raleway" pitchFamily="2" charset="0"/>
                <a:cs typeface="Arial" panose="020B0604020202020204" pitchFamily="34" charset="0"/>
              </a:rPr>
              <a:t>Vision</a:t>
            </a:r>
            <a:r>
              <a:rPr lang="en-GB" sz="2800" i="1" dirty="0">
                <a:solidFill>
                  <a:schemeClr val="bg1"/>
                </a:solidFill>
                <a:latin typeface="Raleway" pitchFamily="2" charset="0"/>
                <a:cs typeface="Arial" panose="020B0604020202020204" pitchFamily="34" charset="0"/>
              </a:rPr>
              <a:t>;</a:t>
            </a:r>
          </a:p>
          <a:p>
            <a:pPr marR="220345" algn="just">
              <a:lnSpc>
                <a:spcPct val="100000"/>
              </a:lnSpc>
              <a:spcBef>
                <a:spcPts val="1000"/>
              </a:spcBef>
              <a:buClr>
                <a:srgbClr val="6F2F9F"/>
              </a:buClr>
              <a:tabLst>
                <a:tab pos="354965" algn="l"/>
                <a:tab pos="355600" algn="l"/>
              </a:tabLst>
            </a:pPr>
            <a:r>
              <a:rPr lang="en-GB" sz="2800" i="1" dirty="0">
                <a:solidFill>
                  <a:schemeClr val="bg1"/>
                </a:solidFill>
                <a:latin typeface="Raleway" pitchFamily="2" charset="0"/>
                <a:cs typeface="Arial" panose="020B0604020202020204" pitchFamily="34" charset="0"/>
              </a:rPr>
              <a:t>translating mission and vision into specific targets…</a:t>
            </a:r>
          </a:p>
          <a:p>
            <a:pPr marR="5080" algn="just">
              <a:lnSpc>
                <a:spcPct val="100000"/>
              </a:lnSpc>
              <a:spcBef>
                <a:spcPts val="1000"/>
              </a:spcBef>
            </a:pPr>
            <a:endParaRPr lang="en-GB" sz="2800" i="1" dirty="0">
              <a:solidFill>
                <a:schemeClr val="bg1"/>
              </a:solidFill>
              <a:latin typeface="Raleway" pitchFamily="2" charset="0"/>
              <a:cs typeface="Arial" panose="020B0604020202020204" pitchFamily="34" charset="0"/>
            </a:endParaRPr>
          </a:p>
          <a:p>
            <a:pPr>
              <a:lnSpc>
                <a:spcPct val="100000"/>
              </a:lnSpc>
            </a:pPr>
            <a:endParaRPr lang="en-GB" dirty="0"/>
          </a:p>
        </p:txBody>
      </p:sp>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6">
            <a:extLst>
              <a:ext uri="{FF2B5EF4-FFF2-40B4-BE49-F238E27FC236}">
                <a16:creationId xmlns:a16="http://schemas.microsoft.com/office/drawing/2014/main" id="{11A3F85D-78B7-85CD-A3D6-7D9A0EC453B8}"/>
              </a:ext>
            </a:extLst>
          </p:cNvPr>
          <p:cNvSpPr>
            <a:spLocks noGrp="1" noChangeArrowheads="1"/>
          </p:cNvSpPr>
          <p:nvPr>
            <p:ph type="title"/>
          </p:nvPr>
        </p:nvSpPr>
        <p:spPr>
          <a:xfrm>
            <a:off x="3647728" y="692696"/>
            <a:ext cx="8229600" cy="712787"/>
          </a:xfrm>
        </p:spPr>
        <p:txBody>
          <a:bodyPr rtlCol="0" anchor="t">
            <a:noAutofit/>
          </a:bodyPr>
          <a:lstStyle/>
          <a:p>
            <a:pPr fontAlgn="auto">
              <a:spcAft>
                <a:spcPts val="0"/>
              </a:spcAft>
              <a:defRPr/>
            </a:pPr>
            <a:r>
              <a:rPr lang="en-US" altLang="en-US" sz="3600" b="1" spc="-15" dirty="0">
                <a:solidFill>
                  <a:srgbClr val="FFC000"/>
                </a:solidFill>
                <a:latin typeface="Raleway" panose="020B0003030101060003" pitchFamily="34" charset="0"/>
                <a:cs typeface="Calibri"/>
              </a:rPr>
              <a:t>Levels of strategy</a:t>
            </a:r>
            <a:br>
              <a:rPr lang="en-US" altLang="en-US" sz="3600" b="1" spc="-15" dirty="0">
                <a:solidFill>
                  <a:srgbClr val="FFC000"/>
                </a:solidFill>
                <a:latin typeface="Raleway" panose="020B0003030101060003" pitchFamily="34" charset="0"/>
                <a:cs typeface="Calibri"/>
              </a:rPr>
            </a:br>
            <a:endParaRPr lang="en-US" altLang="en-US" sz="3600" b="1" spc="-15" dirty="0">
              <a:solidFill>
                <a:srgbClr val="FFC000"/>
              </a:solidFill>
              <a:latin typeface="Raleway" panose="020B0003030101060003" pitchFamily="34" charset="0"/>
              <a:cs typeface="Calibri"/>
            </a:endParaRPr>
          </a:p>
        </p:txBody>
      </p:sp>
      <p:sp>
        <p:nvSpPr>
          <p:cNvPr id="112643" name="Content Placeholder 2">
            <a:extLst>
              <a:ext uri="{FF2B5EF4-FFF2-40B4-BE49-F238E27FC236}">
                <a16:creationId xmlns:a16="http://schemas.microsoft.com/office/drawing/2014/main" id="{38930B11-93C7-458A-5F75-91A2F2E6BE2C}"/>
              </a:ext>
            </a:extLst>
          </p:cNvPr>
          <p:cNvSpPr>
            <a:spLocks noGrp="1" noChangeArrowheads="1"/>
          </p:cNvSpPr>
          <p:nvPr>
            <p:ph idx="1"/>
          </p:nvPr>
        </p:nvSpPr>
        <p:spPr>
          <a:xfrm>
            <a:off x="1641475" y="1747838"/>
            <a:ext cx="8785225" cy="4608512"/>
          </a:xfrm>
        </p:spPr>
        <p:txBody>
          <a:bodyPr/>
          <a:lstStyle/>
          <a:p>
            <a:pPr marL="0" indent="0" algn="just">
              <a:buFont typeface="Arial" panose="020B0604020202020204" pitchFamily="34" charset="0"/>
              <a:buNone/>
            </a:pPr>
            <a:r>
              <a:rPr lang="en-GB" altLang="en-US" b="1" i="1" dirty="0">
                <a:solidFill>
                  <a:schemeClr val="bg1"/>
                </a:solidFill>
                <a:cs typeface="Arial" panose="020B0604020202020204" pitchFamily="34" charset="0"/>
              </a:rPr>
              <a:t>Corporate-level strategy </a:t>
            </a:r>
            <a:r>
              <a:rPr lang="en-GB" altLang="en-US" sz="2000" dirty="0">
                <a:solidFill>
                  <a:schemeClr val="bg1"/>
                </a:solidFill>
                <a:cs typeface="Arial" panose="020B0604020202020204" pitchFamily="34" charset="0"/>
              </a:rPr>
              <a:t>is concerned with the overall scope of an organisation and how value is added to the constituent business units.</a:t>
            </a:r>
          </a:p>
          <a:p>
            <a:pPr marL="0" indent="0" algn="just">
              <a:buFont typeface="Arial" panose="020B0604020202020204" pitchFamily="34" charset="0"/>
              <a:buNone/>
            </a:pPr>
            <a:endParaRPr lang="en-GB" altLang="en-US" sz="2000" dirty="0">
              <a:solidFill>
                <a:schemeClr val="bg1"/>
              </a:solidFill>
              <a:cs typeface="Arial" panose="020B0604020202020204" pitchFamily="34" charset="0"/>
            </a:endParaRPr>
          </a:p>
          <a:p>
            <a:pPr marL="0" indent="0" algn="just">
              <a:buFont typeface="Arial" panose="020B0604020202020204" pitchFamily="34" charset="0"/>
              <a:buNone/>
            </a:pPr>
            <a:r>
              <a:rPr lang="en-GB" altLang="en-US" b="1" i="1" dirty="0">
                <a:solidFill>
                  <a:schemeClr val="bg1"/>
                </a:solidFill>
                <a:cs typeface="Arial" panose="020B0604020202020204" pitchFamily="34" charset="0"/>
              </a:rPr>
              <a:t>Business-level strategy </a:t>
            </a:r>
            <a:r>
              <a:rPr lang="en-GB" altLang="en-US" sz="2000" dirty="0">
                <a:solidFill>
                  <a:schemeClr val="bg1"/>
                </a:solidFill>
                <a:cs typeface="Arial" panose="020B0604020202020204" pitchFamily="34" charset="0"/>
              </a:rPr>
              <a:t>is concerned with the way a business seeks to compete successfully in its particular market.</a:t>
            </a:r>
          </a:p>
          <a:p>
            <a:pPr marL="0" indent="0" algn="just">
              <a:buFont typeface="Arial" panose="020B0604020202020204" pitchFamily="34" charset="0"/>
              <a:buNone/>
            </a:pPr>
            <a:endParaRPr lang="en-GB" altLang="en-US" sz="2000" dirty="0">
              <a:solidFill>
                <a:schemeClr val="bg1"/>
              </a:solidFill>
              <a:cs typeface="Arial" panose="020B0604020202020204" pitchFamily="34" charset="0"/>
            </a:endParaRPr>
          </a:p>
          <a:p>
            <a:pPr marL="0" indent="0" algn="just">
              <a:buFont typeface="Arial" panose="020B0604020202020204" pitchFamily="34" charset="0"/>
              <a:buNone/>
            </a:pPr>
            <a:r>
              <a:rPr lang="en-GB" altLang="en-US" b="1" i="1" dirty="0">
                <a:solidFill>
                  <a:schemeClr val="bg1"/>
                </a:solidFill>
                <a:cs typeface="Arial" panose="020B0604020202020204" pitchFamily="34" charset="0"/>
              </a:rPr>
              <a:t>Functional strategy </a:t>
            </a:r>
            <a:r>
              <a:rPr lang="en-GB" altLang="en-US" sz="2000" dirty="0">
                <a:solidFill>
                  <a:schemeClr val="bg1"/>
                </a:solidFill>
                <a:cs typeface="Arial" panose="020B0604020202020204" pitchFamily="34" charset="0"/>
              </a:rPr>
              <a:t>is concerned with how different parts of the organisation deliver the strategy effectively in terms of managing resources, processes and people.</a:t>
            </a:r>
          </a:p>
        </p:txBody>
      </p:sp>
      <p:sp>
        <p:nvSpPr>
          <p:cNvPr id="112644" name="Footer Placeholder 1">
            <a:extLst>
              <a:ext uri="{FF2B5EF4-FFF2-40B4-BE49-F238E27FC236}">
                <a16:creationId xmlns:a16="http://schemas.microsoft.com/office/drawing/2014/main" id="{755792FE-6492-09AB-533C-D325F16E7EC5}"/>
              </a:ext>
            </a:extLst>
          </p:cNvPr>
          <p:cNvSpPr>
            <a:spLocks noGrp="1"/>
          </p:cNvSpPr>
          <p:nvPr>
            <p:ph type="ftr" sz="quarter" idx="11"/>
          </p:nvPr>
        </p:nvSpPr>
        <p:spPr bwMode="auto">
          <a:xfrm>
            <a:off x="5591175" y="5991225"/>
            <a:ext cx="47371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spTree>
    <p:extLst>
      <p:ext uri="{BB962C8B-B14F-4D97-AF65-F5344CB8AC3E}">
        <p14:creationId xmlns:p14="http://schemas.microsoft.com/office/powerpoint/2010/main" val="3205976667"/>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6">
            <a:extLst>
              <a:ext uri="{FF2B5EF4-FFF2-40B4-BE49-F238E27FC236}">
                <a16:creationId xmlns:a16="http://schemas.microsoft.com/office/drawing/2014/main" id="{EBA62E63-F364-701C-1A72-369416F91457}"/>
              </a:ext>
            </a:extLst>
          </p:cNvPr>
          <p:cNvSpPr>
            <a:spLocks noGrp="1" noChangeArrowheads="1"/>
          </p:cNvSpPr>
          <p:nvPr>
            <p:ph type="title"/>
          </p:nvPr>
        </p:nvSpPr>
        <p:spPr>
          <a:xfrm>
            <a:off x="3386138" y="211138"/>
            <a:ext cx="8229600" cy="787400"/>
          </a:xfrm>
        </p:spPr>
        <p:txBody>
          <a:bodyPr anchor="t">
            <a:normAutofit/>
          </a:bodyPr>
          <a:lstStyle/>
          <a:p>
            <a:pPr marL="12700"/>
            <a:r>
              <a:rPr lang="en-US" altLang="en-US" sz="3600" b="1">
                <a:solidFill>
                  <a:srgbClr val="FFC000"/>
                </a:solidFill>
                <a:cs typeface="Calibri" panose="020F0502020204030204" pitchFamily="34" charset="0"/>
              </a:rPr>
              <a:t>Levels of strategy</a:t>
            </a:r>
          </a:p>
        </p:txBody>
      </p:sp>
      <p:sp>
        <p:nvSpPr>
          <p:cNvPr id="114691" name="Footer Placeholder 1">
            <a:extLst>
              <a:ext uri="{FF2B5EF4-FFF2-40B4-BE49-F238E27FC236}">
                <a16:creationId xmlns:a16="http://schemas.microsoft.com/office/drawing/2014/main" id="{EBB3ECB8-6336-F244-A8AC-435E83DF5C42}"/>
              </a:ext>
            </a:extLst>
          </p:cNvPr>
          <p:cNvSpPr>
            <a:spLocks noGrp="1"/>
          </p:cNvSpPr>
          <p:nvPr>
            <p:ph type="ftr" sz="quarter" idx="11"/>
          </p:nvPr>
        </p:nvSpPr>
        <p:spPr bwMode="auto">
          <a:xfrm>
            <a:off x="4440238" y="6324600"/>
            <a:ext cx="3995737" cy="2635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200">
                <a:solidFill>
                  <a:schemeClr val="bg1"/>
                </a:solidFill>
              </a:rPr>
              <a:t>Johnson, Whittington, Scholes, Angwin, Regner (2017)</a:t>
            </a:r>
          </a:p>
        </p:txBody>
      </p:sp>
      <p:sp>
        <p:nvSpPr>
          <p:cNvPr id="303107" name="AutoShape 3">
            <a:extLst>
              <a:ext uri="{FF2B5EF4-FFF2-40B4-BE49-F238E27FC236}">
                <a16:creationId xmlns:a16="http://schemas.microsoft.com/office/drawing/2014/main" id="{251D7B97-7163-E70F-F5FA-019D1C1859BF}"/>
              </a:ext>
            </a:extLst>
          </p:cNvPr>
          <p:cNvSpPr>
            <a:spLocks noChangeArrowheads="1"/>
          </p:cNvSpPr>
          <p:nvPr/>
        </p:nvSpPr>
        <p:spPr bwMode="auto">
          <a:xfrm flipV="1">
            <a:off x="1163191" y="4659640"/>
            <a:ext cx="6337300" cy="1514475"/>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7030A0"/>
          </a:solidFill>
          <a:ln w="50800">
            <a:solidFill>
              <a:srgbClr val="FFFF00"/>
            </a:solidFill>
            <a:miter lim="800000"/>
            <a:headEnd/>
            <a:tailEnd/>
          </a:ln>
          <a:effectLst>
            <a:glow rad="457200">
              <a:schemeClr val="accent4">
                <a:satMod val="175000"/>
                <a:alpha val="28000"/>
              </a:schemeClr>
            </a:glow>
          </a:effectLst>
        </p:spPr>
        <p:txBody>
          <a:bodyPr rot="10800000" wrap="none" anchor="ctr"/>
          <a:lstStyle/>
          <a:p>
            <a:pPr algn="ctr" eaLnBrk="1" fontAlgn="auto" hangingPunct="1">
              <a:spcBef>
                <a:spcPts val="0"/>
              </a:spcBef>
              <a:spcAft>
                <a:spcPts val="0"/>
              </a:spcAft>
              <a:defRPr/>
            </a:pPr>
            <a:endParaRPr lang="en-US" sz="2400" dirty="0">
              <a:solidFill>
                <a:schemeClr val="bg1"/>
              </a:solidFill>
              <a:latin typeface="Raleway" pitchFamily="2" charset="0"/>
            </a:endParaRPr>
          </a:p>
          <a:p>
            <a:pPr algn="ctr" eaLnBrk="1" fontAlgn="auto" hangingPunct="1">
              <a:spcBef>
                <a:spcPts val="0"/>
              </a:spcBef>
              <a:spcAft>
                <a:spcPts val="0"/>
              </a:spcAft>
              <a:defRPr/>
            </a:pPr>
            <a:r>
              <a:rPr lang="en-US" sz="2400" dirty="0">
                <a:solidFill>
                  <a:schemeClr val="bg1"/>
                </a:solidFill>
                <a:latin typeface="Raleway" pitchFamily="2" charset="0"/>
              </a:rPr>
              <a:t>Functional strategies</a:t>
            </a:r>
          </a:p>
        </p:txBody>
      </p:sp>
      <p:sp>
        <p:nvSpPr>
          <p:cNvPr id="303108" name="AutoShape 4">
            <a:extLst>
              <a:ext uri="{FF2B5EF4-FFF2-40B4-BE49-F238E27FC236}">
                <a16:creationId xmlns:a16="http://schemas.microsoft.com/office/drawing/2014/main" id="{F0092ABF-73E5-6993-9A1B-63D55E9B1ACC}"/>
              </a:ext>
            </a:extLst>
          </p:cNvPr>
          <p:cNvSpPr>
            <a:spLocks noChangeArrowheads="1"/>
          </p:cNvSpPr>
          <p:nvPr/>
        </p:nvSpPr>
        <p:spPr bwMode="auto">
          <a:xfrm flipV="1">
            <a:off x="1631504" y="3068960"/>
            <a:ext cx="5256212" cy="1658938"/>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7030A0"/>
          </a:solidFill>
          <a:ln w="50800">
            <a:solidFill>
              <a:srgbClr val="FFFF00"/>
            </a:solidFill>
            <a:miter lim="800000"/>
            <a:headEnd/>
            <a:tailEnd/>
          </a:ln>
          <a:effectLst>
            <a:glow rad="457200">
              <a:schemeClr val="accent4">
                <a:satMod val="175000"/>
                <a:alpha val="28000"/>
              </a:schemeClr>
            </a:glow>
          </a:effectLst>
        </p:spPr>
        <p:txBody>
          <a:bodyPr rot="10800000" wrap="none" anchor="ctr"/>
          <a:lstStyle/>
          <a:p>
            <a:pPr algn="ctr" eaLnBrk="1" fontAlgn="auto" hangingPunct="1">
              <a:spcBef>
                <a:spcPts val="0"/>
              </a:spcBef>
              <a:spcAft>
                <a:spcPts val="0"/>
              </a:spcAft>
              <a:defRPr/>
            </a:pPr>
            <a:endParaRPr lang="en-US" sz="2400" dirty="0">
              <a:solidFill>
                <a:schemeClr val="bg1"/>
              </a:solidFill>
              <a:latin typeface="Raleway" pitchFamily="2" charset="0"/>
            </a:endParaRPr>
          </a:p>
          <a:p>
            <a:pPr algn="ctr" eaLnBrk="1" fontAlgn="auto" hangingPunct="1">
              <a:spcBef>
                <a:spcPts val="0"/>
              </a:spcBef>
              <a:spcAft>
                <a:spcPts val="0"/>
              </a:spcAft>
              <a:defRPr/>
            </a:pPr>
            <a:r>
              <a:rPr lang="en-US" sz="2400" dirty="0">
                <a:solidFill>
                  <a:schemeClr val="bg1"/>
                </a:solidFill>
                <a:latin typeface="Raleway" pitchFamily="2" charset="0"/>
              </a:rPr>
              <a:t>Business-level</a:t>
            </a:r>
          </a:p>
          <a:p>
            <a:pPr algn="ctr" eaLnBrk="1" fontAlgn="auto" hangingPunct="1">
              <a:spcBef>
                <a:spcPts val="0"/>
              </a:spcBef>
              <a:spcAft>
                <a:spcPts val="0"/>
              </a:spcAft>
              <a:defRPr/>
            </a:pPr>
            <a:r>
              <a:rPr lang="en-US" sz="2400" dirty="0">
                <a:solidFill>
                  <a:schemeClr val="bg1"/>
                </a:solidFill>
                <a:latin typeface="Raleway" pitchFamily="2" charset="0"/>
              </a:rPr>
              <a:t> strategy</a:t>
            </a:r>
          </a:p>
        </p:txBody>
      </p:sp>
      <p:sp>
        <p:nvSpPr>
          <p:cNvPr id="303109" name="AutoShape 5">
            <a:extLst>
              <a:ext uri="{FF2B5EF4-FFF2-40B4-BE49-F238E27FC236}">
                <a16:creationId xmlns:a16="http://schemas.microsoft.com/office/drawing/2014/main" id="{ECFB7DBC-27F9-4478-2160-1BCDCA6D31F3}"/>
              </a:ext>
            </a:extLst>
          </p:cNvPr>
          <p:cNvSpPr>
            <a:spLocks noChangeArrowheads="1"/>
          </p:cNvSpPr>
          <p:nvPr/>
        </p:nvSpPr>
        <p:spPr bwMode="auto">
          <a:xfrm flipV="1">
            <a:off x="1933129" y="1211590"/>
            <a:ext cx="4392612" cy="1947863"/>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7030A0"/>
          </a:solidFill>
          <a:ln w="50800">
            <a:solidFill>
              <a:srgbClr val="FFFF00"/>
            </a:solidFill>
            <a:miter lim="800000"/>
            <a:headEnd/>
            <a:tailEnd/>
          </a:ln>
          <a:effectLst>
            <a:glow rad="457200">
              <a:schemeClr val="accent4">
                <a:satMod val="175000"/>
                <a:alpha val="28000"/>
              </a:schemeClr>
            </a:glow>
          </a:effectLst>
        </p:spPr>
        <p:txBody>
          <a:bodyPr rot="10800000" wrap="none" anchor="ctr"/>
          <a:lstStyle/>
          <a:p>
            <a:pPr algn="ctr" eaLnBrk="1" fontAlgn="auto" hangingPunct="1">
              <a:spcBef>
                <a:spcPts val="0"/>
              </a:spcBef>
              <a:spcAft>
                <a:spcPts val="0"/>
              </a:spcAft>
              <a:defRPr/>
            </a:pPr>
            <a:r>
              <a:rPr lang="en-US" sz="2400" dirty="0">
                <a:solidFill>
                  <a:schemeClr val="bg1"/>
                </a:solidFill>
                <a:latin typeface="Raleway" pitchFamily="2" charset="0"/>
              </a:rPr>
              <a:t>Corporate-</a:t>
            </a:r>
          </a:p>
          <a:p>
            <a:pPr algn="ctr" eaLnBrk="1" fontAlgn="auto" hangingPunct="1">
              <a:spcBef>
                <a:spcPts val="0"/>
              </a:spcBef>
              <a:spcAft>
                <a:spcPts val="0"/>
              </a:spcAft>
              <a:defRPr/>
            </a:pPr>
            <a:r>
              <a:rPr lang="en-US" sz="2400" dirty="0">
                <a:solidFill>
                  <a:schemeClr val="bg1"/>
                </a:solidFill>
                <a:latin typeface="Raleway" pitchFamily="2" charset="0"/>
              </a:rPr>
              <a:t>level</a:t>
            </a:r>
          </a:p>
          <a:p>
            <a:pPr algn="ctr" eaLnBrk="1" fontAlgn="auto" hangingPunct="1">
              <a:spcBef>
                <a:spcPts val="0"/>
              </a:spcBef>
              <a:spcAft>
                <a:spcPts val="0"/>
              </a:spcAft>
              <a:defRPr/>
            </a:pPr>
            <a:r>
              <a:rPr lang="en-US" sz="2400" dirty="0">
                <a:solidFill>
                  <a:schemeClr val="bg1"/>
                </a:solidFill>
                <a:latin typeface="Raleway" pitchFamily="2" charset="0"/>
              </a:rPr>
              <a:t> strategy</a:t>
            </a:r>
          </a:p>
        </p:txBody>
      </p:sp>
      <p:sp>
        <p:nvSpPr>
          <p:cNvPr id="114701" name="TextBox 6">
            <a:extLst>
              <a:ext uri="{FF2B5EF4-FFF2-40B4-BE49-F238E27FC236}">
                <a16:creationId xmlns:a16="http://schemas.microsoft.com/office/drawing/2014/main" id="{EE9E321E-5EDD-C1CF-67AF-9672308686C9}"/>
              </a:ext>
            </a:extLst>
          </p:cNvPr>
          <p:cNvSpPr txBox="1">
            <a:spLocks noChangeArrowheads="1"/>
          </p:cNvSpPr>
          <p:nvPr/>
        </p:nvSpPr>
        <p:spPr bwMode="auto">
          <a:xfrm>
            <a:off x="6596063" y="1263650"/>
            <a:ext cx="3146425"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eaLnBrk="1" hangingPunct="1">
              <a:lnSpc>
                <a:spcPct val="100000"/>
              </a:lnSpc>
              <a:spcBef>
                <a:spcPct val="0"/>
              </a:spcBef>
              <a:buFontTx/>
              <a:buNone/>
            </a:pPr>
            <a:r>
              <a:rPr lang="en-GB" altLang="en-US" sz="1800">
                <a:solidFill>
                  <a:schemeClr val="bg1"/>
                </a:solidFill>
                <a:cs typeface="Arial" panose="020B0604020202020204" pitchFamily="34" charset="0"/>
              </a:rPr>
              <a:t>Diversifying from the organisation’s original activities into other activities (e.g. Accor diversifying their brands for wider market reach.)</a:t>
            </a:r>
          </a:p>
        </p:txBody>
      </p:sp>
      <p:cxnSp>
        <p:nvCxnSpPr>
          <p:cNvPr id="10" name="Straight Arrow Connector 9">
            <a:extLst>
              <a:ext uri="{FF2B5EF4-FFF2-40B4-BE49-F238E27FC236}">
                <a16:creationId xmlns:a16="http://schemas.microsoft.com/office/drawing/2014/main" id="{342CC2D4-E208-06FA-8D7A-2DADF006938F}"/>
              </a:ext>
            </a:extLst>
          </p:cNvPr>
          <p:cNvCxnSpPr/>
          <p:nvPr/>
        </p:nvCxnSpPr>
        <p:spPr>
          <a:xfrm>
            <a:off x="5691188" y="2068513"/>
            <a:ext cx="8636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14703" name="TextBox 10">
            <a:extLst>
              <a:ext uri="{FF2B5EF4-FFF2-40B4-BE49-F238E27FC236}">
                <a16:creationId xmlns:a16="http://schemas.microsoft.com/office/drawing/2014/main" id="{AC4C236E-8553-D0AA-A6F5-2841C30C373B}"/>
              </a:ext>
            </a:extLst>
          </p:cNvPr>
          <p:cNvSpPr txBox="1">
            <a:spLocks noChangeArrowheads="1"/>
          </p:cNvSpPr>
          <p:nvPr/>
        </p:nvSpPr>
        <p:spPr bwMode="auto">
          <a:xfrm>
            <a:off x="7321550" y="3078163"/>
            <a:ext cx="2944813"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eaLnBrk="1" hangingPunct="1">
              <a:lnSpc>
                <a:spcPct val="100000"/>
              </a:lnSpc>
              <a:spcBef>
                <a:spcPct val="0"/>
              </a:spcBef>
              <a:buFontTx/>
              <a:buNone/>
            </a:pPr>
            <a:r>
              <a:rPr lang="en-GB" altLang="en-US" sz="1800">
                <a:solidFill>
                  <a:schemeClr val="bg1"/>
                </a:solidFill>
                <a:cs typeface="Arial" panose="020B0604020202020204" pitchFamily="34" charset="0"/>
              </a:rPr>
              <a:t>Marketing and product improvement strategies  (e.g. Developing a lower cost accommodation increased room sales).</a:t>
            </a:r>
          </a:p>
        </p:txBody>
      </p:sp>
      <p:cxnSp>
        <p:nvCxnSpPr>
          <p:cNvPr id="13" name="Straight Arrow Connector 12">
            <a:extLst>
              <a:ext uri="{FF2B5EF4-FFF2-40B4-BE49-F238E27FC236}">
                <a16:creationId xmlns:a16="http://schemas.microsoft.com/office/drawing/2014/main" id="{9B45A258-806C-6EF9-9B80-59FFD43D3460}"/>
              </a:ext>
            </a:extLst>
          </p:cNvPr>
          <p:cNvCxnSpPr>
            <a:cxnSpLocks/>
          </p:cNvCxnSpPr>
          <p:nvPr/>
        </p:nvCxnSpPr>
        <p:spPr>
          <a:xfrm>
            <a:off x="6100763" y="3732213"/>
            <a:ext cx="908050" cy="2063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14705" name="TextBox 14">
            <a:extLst>
              <a:ext uri="{FF2B5EF4-FFF2-40B4-BE49-F238E27FC236}">
                <a16:creationId xmlns:a16="http://schemas.microsoft.com/office/drawing/2014/main" id="{1CEFA7F0-C68F-4EF6-E562-B7A504FED540}"/>
              </a:ext>
            </a:extLst>
          </p:cNvPr>
          <p:cNvSpPr txBox="1">
            <a:spLocks noChangeArrowheads="1"/>
          </p:cNvSpPr>
          <p:nvPr/>
        </p:nvSpPr>
        <p:spPr bwMode="auto">
          <a:xfrm>
            <a:off x="7718425" y="4651375"/>
            <a:ext cx="2547938"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eaLnBrk="1" hangingPunct="1">
              <a:lnSpc>
                <a:spcPct val="100000"/>
              </a:lnSpc>
              <a:spcBef>
                <a:spcPct val="0"/>
              </a:spcBef>
              <a:buFontTx/>
              <a:buNone/>
            </a:pPr>
            <a:r>
              <a:rPr lang="en-GB" altLang="en-US" sz="1800">
                <a:solidFill>
                  <a:schemeClr val="bg1"/>
                </a:solidFill>
                <a:cs typeface="Arial" panose="020B0604020202020204" pitchFamily="34" charset="0"/>
              </a:rPr>
              <a:t>Marco Pierre White group restaurants are geared to increasing their franchise partners</a:t>
            </a:r>
          </a:p>
        </p:txBody>
      </p:sp>
      <p:cxnSp>
        <p:nvCxnSpPr>
          <p:cNvPr id="17" name="Straight Arrow Connector 16">
            <a:extLst>
              <a:ext uri="{FF2B5EF4-FFF2-40B4-BE49-F238E27FC236}">
                <a16:creationId xmlns:a16="http://schemas.microsoft.com/office/drawing/2014/main" id="{B7A79A4A-8555-DC15-1590-935558C1DC07}"/>
              </a:ext>
            </a:extLst>
          </p:cNvPr>
          <p:cNvCxnSpPr/>
          <p:nvPr/>
        </p:nvCxnSpPr>
        <p:spPr>
          <a:xfrm flipV="1">
            <a:off x="6551613" y="5251450"/>
            <a:ext cx="723900" cy="476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303109"/>
                                        </p:tgtEl>
                                        <p:attrNameLst>
                                          <p:attrName>style.visibility</p:attrName>
                                        </p:attrNameLst>
                                      </p:cBhvr>
                                      <p:to>
                                        <p:strVal val="visible"/>
                                      </p:to>
                                    </p:set>
                                    <p:animEffect transition="in" filter="blinds(horizontal)">
                                      <p:cBhvr>
                                        <p:cTn id="7" dur="500"/>
                                        <p:tgtEl>
                                          <p:spTgt spid="30310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03108"/>
                                        </p:tgtEl>
                                        <p:attrNameLst>
                                          <p:attrName>style.visibility</p:attrName>
                                        </p:attrNameLst>
                                      </p:cBhvr>
                                      <p:to>
                                        <p:strVal val="visible"/>
                                      </p:to>
                                    </p:set>
                                    <p:animEffect transition="in" filter="blinds(horizontal)">
                                      <p:cBhvr>
                                        <p:cTn id="12" dur="500"/>
                                        <p:tgtEl>
                                          <p:spTgt spid="303108"/>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303107"/>
                                        </p:tgtEl>
                                        <p:attrNameLst>
                                          <p:attrName>style.visibility</p:attrName>
                                        </p:attrNameLst>
                                      </p:cBhvr>
                                      <p:to>
                                        <p:strVal val="visible"/>
                                      </p:to>
                                    </p:set>
                                    <p:animEffect transition="in" filter="blinds(horizontal)">
                                      <p:cBhvr>
                                        <p:cTn id="17" dur="500"/>
                                        <p:tgtEl>
                                          <p:spTgt spid="3031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itle 1">
            <a:extLst>
              <a:ext uri="{FF2B5EF4-FFF2-40B4-BE49-F238E27FC236}">
                <a16:creationId xmlns:a16="http://schemas.microsoft.com/office/drawing/2014/main" id="{0D6A51D9-17DB-F2F4-F238-25ECAF5FC642}"/>
              </a:ext>
            </a:extLst>
          </p:cNvPr>
          <p:cNvSpPr>
            <a:spLocks noGrp="1" noChangeArrowheads="1"/>
          </p:cNvSpPr>
          <p:nvPr>
            <p:ph type="title"/>
          </p:nvPr>
        </p:nvSpPr>
        <p:spPr>
          <a:xfrm>
            <a:off x="2424113" y="295275"/>
            <a:ext cx="8229600" cy="641350"/>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Three horizons for strategy</a:t>
            </a:r>
          </a:p>
        </p:txBody>
      </p:sp>
      <p:sp>
        <p:nvSpPr>
          <p:cNvPr id="9219" name="Content Placeholder 2">
            <a:extLst>
              <a:ext uri="{FF2B5EF4-FFF2-40B4-BE49-F238E27FC236}">
                <a16:creationId xmlns:a16="http://schemas.microsoft.com/office/drawing/2014/main" id="{D55D6823-7A96-58E6-E558-C58E59A5F111}"/>
              </a:ext>
            </a:extLst>
          </p:cNvPr>
          <p:cNvSpPr>
            <a:spLocks noGrp="1"/>
          </p:cNvSpPr>
          <p:nvPr>
            <p:ph idx="1"/>
          </p:nvPr>
        </p:nvSpPr>
        <p:spPr>
          <a:xfrm>
            <a:off x="1200150" y="1412875"/>
            <a:ext cx="8856663" cy="4786313"/>
          </a:xfrm>
        </p:spPr>
        <p:txBody>
          <a:bodyPr rtlCol="0">
            <a:normAutofit lnSpcReduction="10000"/>
          </a:bodyPr>
          <a:lstStyle/>
          <a:p>
            <a:pPr marL="0" indent="0" fontAlgn="auto">
              <a:spcAft>
                <a:spcPts val="0"/>
              </a:spcAft>
              <a:buFont typeface="Arial" panose="020B0604020202020204" pitchFamily="34" charset="0"/>
              <a:buNone/>
              <a:defRPr/>
            </a:pPr>
            <a:r>
              <a:rPr lang="en-GB" altLang="en-US" b="1" dirty="0">
                <a:solidFill>
                  <a:srgbClr val="FFC000"/>
                </a:solidFill>
              </a:rPr>
              <a:t>Horizon 1 </a:t>
            </a:r>
          </a:p>
          <a:p>
            <a:pPr marL="0" indent="0" fontAlgn="auto">
              <a:spcAft>
                <a:spcPts val="0"/>
              </a:spcAft>
              <a:buFont typeface="Arial" panose="020B0604020202020204" pitchFamily="34" charset="0"/>
              <a:buNone/>
              <a:defRPr/>
            </a:pPr>
            <a:r>
              <a:rPr lang="en-GB" altLang="en-US" i="1" dirty="0">
                <a:solidFill>
                  <a:schemeClr val="bg1"/>
                </a:solidFill>
                <a:cs typeface="Arial" panose="020B0604020202020204" pitchFamily="34" charset="0"/>
              </a:rPr>
              <a:t>Current core activities – extend and defend these activities</a:t>
            </a:r>
            <a:r>
              <a:rPr lang="en-GB" altLang="en-US" i="1" dirty="0">
                <a:solidFill>
                  <a:schemeClr val="bg1"/>
                </a:solidFill>
              </a:rPr>
              <a:t>.</a:t>
            </a:r>
          </a:p>
          <a:p>
            <a:pPr marL="0" indent="0" fontAlgn="auto">
              <a:spcAft>
                <a:spcPts val="0"/>
              </a:spcAft>
              <a:buFont typeface="Arial" panose="020B0604020202020204" pitchFamily="34" charset="0"/>
              <a:buNone/>
              <a:defRPr/>
            </a:pPr>
            <a:endParaRPr lang="en-GB" altLang="en-US" sz="900" i="1" dirty="0">
              <a:solidFill>
                <a:schemeClr val="bg1"/>
              </a:solidFill>
            </a:endParaRPr>
          </a:p>
          <a:p>
            <a:pPr marL="0" indent="0" fontAlgn="auto">
              <a:lnSpc>
                <a:spcPct val="100000"/>
              </a:lnSpc>
              <a:spcAft>
                <a:spcPts val="0"/>
              </a:spcAft>
              <a:buFont typeface="Arial" panose="020B0604020202020204" pitchFamily="34" charset="0"/>
              <a:buNone/>
              <a:defRPr/>
            </a:pPr>
            <a:r>
              <a:rPr lang="en-GB" altLang="en-US" b="1" dirty="0">
                <a:solidFill>
                  <a:srgbClr val="FFC000"/>
                </a:solidFill>
              </a:rPr>
              <a:t>Horizon 2</a:t>
            </a:r>
          </a:p>
          <a:p>
            <a:pPr marL="0" indent="0" fontAlgn="auto">
              <a:spcAft>
                <a:spcPts val="0"/>
              </a:spcAft>
              <a:buFont typeface="Arial" panose="020B0604020202020204" pitchFamily="34" charset="0"/>
              <a:buNone/>
              <a:defRPr/>
            </a:pPr>
            <a:r>
              <a:rPr lang="en-GB" altLang="en-US" i="1" dirty="0">
                <a:solidFill>
                  <a:schemeClr val="bg1"/>
                </a:solidFill>
                <a:cs typeface="Arial" panose="020B0604020202020204" pitchFamily="34" charset="0"/>
              </a:rPr>
              <a:t>Develop emerging activities – to generate new sources of growth and/or profit.</a:t>
            </a:r>
          </a:p>
          <a:p>
            <a:pPr marL="0" indent="0" fontAlgn="auto">
              <a:spcAft>
                <a:spcPts val="0"/>
              </a:spcAft>
              <a:buFont typeface="Arial" panose="020B0604020202020204" pitchFamily="34" charset="0"/>
              <a:buNone/>
              <a:defRPr/>
            </a:pPr>
            <a:endParaRPr lang="en-GB" altLang="en-US" sz="900" i="1" dirty="0">
              <a:solidFill>
                <a:schemeClr val="bg1"/>
              </a:solidFill>
            </a:endParaRPr>
          </a:p>
          <a:p>
            <a:pPr marL="0" indent="0" fontAlgn="auto">
              <a:lnSpc>
                <a:spcPct val="100000"/>
              </a:lnSpc>
              <a:spcAft>
                <a:spcPts val="0"/>
              </a:spcAft>
              <a:buFont typeface="Arial" panose="020B0604020202020204" pitchFamily="34" charset="0"/>
              <a:buNone/>
              <a:defRPr/>
            </a:pPr>
            <a:r>
              <a:rPr lang="en-GB" altLang="en-US" b="1" dirty="0">
                <a:solidFill>
                  <a:srgbClr val="FFC000"/>
                </a:solidFill>
              </a:rPr>
              <a:t>Horizon 3 </a:t>
            </a:r>
          </a:p>
          <a:p>
            <a:pPr marL="0" indent="0" fontAlgn="auto">
              <a:spcAft>
                <a:spcPts val="0"/>
              </a:spcAft>
              <a:buFont typeface="Arial" panose="020B0604020202020204" pitchFamily="34" charset="0"/>
              <a:buNone/>
              <a:defRPr/>
            </a:pPr>
            <a:r>
              <a:rPr lang="en-GB" altLang="en-US" i="1" dirty="0">
                <a:solidFill>
                  <a:schemeClr val="bg1"/>
                </a:solidFill>
                <a:cs typeface="Arial" panose="020B0604020202020204" pitchFamily="34" charset="0"/>
              </a:rPr>
              <a:t>Create viable strategic options for the future – higher risk activities that may take years to generate growth/profits.</a:t>
            </a:r>
          </a:p>
        </p:txBody>
      </p:sp>
      <p:sp>
        <p:nvSpPr>
          <p:cNvPr id="116740" name="Footer Placeholder 1">
            <a:extLst>
              <a:ext uri="{FF2B5EF4-FFF2-40B4-BE49-F238E27FC236}">
                <a16:creationId xmlns:a16="http://schemas.microsoft.com/office/drawing/2014/main" id="{3F136C6C-B0FB-B2AE-43C2-3E2B53B63FC6}"/>
              </a:ext>
            </a:extLst>
          </p:cNvPr>
          <p:cNvSpPr>
            <a:spLocks noGrp="1"/>
          </p:cNvSpPr>
          <p:nvPr>
            <p:ph type="ftr" sz="quarter" idx="11"/>
          </p:nvPr>
        </p:nvSpPr>
        <p:spPr bwMode="auto">
          <a:xfrm>
            <a:off x="6672263" y="6086475"/>
            <a:ext cx="3529012"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000"/>
              <a:t>Johnson, Whittington, Scholes, Angwin, Regner (2017)</a:t>
            </a:r>
          </a:p>
        </p:txBody>
      </p:sp>
    </p:spTree>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Title 1">
            <a:extLst>
              <a:ext uri="{FF2B5EF4-FFF2-40B4-BE49-F238E27FC236}">
                <a16:creationId xmlns:a16="http://schemas.microsoft.com/office/drawing/2014/main" id="{AAF41EFC-69D7-2CDA-8D4A-9D49C0DB7433}"/>
              </a:ext>
            </a:extLst>
          </p:cNvPr>
          <p:cNvSpPr>
            <a:spLocks noGrp="1" noChangeArrowheads="1"/>
          </p:cNvSpPr>
          <p:nvPr>
            <p:ph type="title"/>
          </p:nvPr>
        </p:nvSpPr>
        <p:spPr>
          <a:xfrm>
            <a:off x="1971675" y="260350"/>
            <a:ext cx="8229600" cy="647700"/>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Three horizons for strategy</a:t>
            </a:r>
          </a:p>
        </p:txBody>
      </p:sp>
      <p:sp>
        <p:nvSpPr>
          <p:cNvPr id="118787" name="Footer Placeholder 1">
            <a:extLst>
              <a:ext uri="{FF2B5EF4-FFF2-40B4-BE49-F238E27FC236}">
                <a16:creationId xmlns:a16="http://schemas.microsoft.com/office/drawing/2014/main" id="{4F0B4C00-EB79-9BCC-3815-38DA8A24613B}"/>
              </a:ext>
            </a:extLst>
          </p:cNvPr>
          <p:cNvSpPr>
            <a:spLocks noGrp="1"/>
          </p:cNvSpPr>
          <p:nvPr>
            <p:ph type="ftr" sz="quarter" idx="11"/>
          </p:nvPr>
        </p:nvSpPr>
        <p:spPr bwMode="auto">
          <a:xfrm>
            <a:off x="6456363" y="6119813"/>
            <a:ext cx="338455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000"/>
              <a:t>Johnson, Whittington, Scholes, Angwin, Regner (2017)</a:t>
            </a:r>
          </a:p>
        </p:txBody>
      </p:sp>
      <p:sp>
        <p:nvSpPr>
          <p:cNvPr id="118788" name="Rectangle 7">
            <a:extLst>
              <a:ext uri="{FF2B5EF4-FFF2-40B4-BE49-F238E27FC236}">
                <a16:creationId xmlns:a16="http://schemas.microsoft.com/office/drawing/2014/main" id="{BCB10B95-72F1-F0E5-F92A-93387AF68837}"/>
              </a:ext>
            </a:extLst>
          </p:cNvPr>
          <p:cNvSpPr>
            <a:spLocks noChangeArrowheads="1"/>
          </p:cNvSpPr>
          <p:nvPr/>
        </p:nvSpPr>
        <p:spPr bwMode="auto">
          <a:xfrm>
            <a:off x="1377950" y="5262563"/>
            <a:ext cx="910907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1200" i="1">
                <a:latin typeface="Raleway" pitchFamily="2" charset="0"/>
                <a:cs typeface="Arial" panose="020B0604020202020204" pitchFamily="34" charset="0"/>
              </a:rPr>
              <a:t>Note</a:t>
            </a:r>
            <a:r>
              <a:rPr lang="en-US" altLang="en-US" sz="1200">
                <a:latin typeface="Raleway" pitchFamily="2" charset="0"/>
                <a:cs typeface="Arial" panose="020B0604020202020204" pitchFamily="34" charset="0"/>
              </a:rPr>
              <a:t>: ‘profit’ on the vertical axis can be replaced by non-profit objectives; ‘business’ can refer to any set of activities; ‘time’</a:t>
            </a:r>
          </a:p>
          <a:p>
            <a:pPr eaLnBrk="1" hangingPunct="1"/>
            <a:r>
              <a:rPr lang="en-US" altLang="en-US" sz="1200">
                <a:latin typeface="Raleway" pitchFamily="2" charset="0"/>
                <a:cs typeface="Arial" panose="020B0604020202020204" pitchFamily="34" charset="0"/>
              </a:rPr>
              <a:t>can refer to a varying number of years.</a:t>
            </a:r>
          </a:p>
          <a:p>
            <a:pPr eaLnBrk="1" hangingPunct="1"/>
            <a:r>
              <a:rPr lang="en-US" altLang="en-US" sz="1200" i="1">
                <a:latin typeface="Raleway" pitchFamily="2" charset="0"/>
                <a:cs typeface="Arial" panose="020B0604020202020204" pitchFamily="34" charset="0"/>
              </a:rPr>
              <a:t>Source</a:t>
            </a:r>
            <a:r>
              <a:rPr lang="en-US" altLang="en-US" sz="1200">
                <a:latin typeface="Raleway" pitchFamily="2" charset="0"/>
                <a:cs typeface="Arial" panose="020B0604020202020204" pitchFamily="34" charset="0"/>
              </a:rPr>
              <a:t>: M. Baghai, S. Coley and D. White, </a:t>
            </a:r>
            <a:r>
              <a:rPr lang="en-US" altLang="en-US" sz="1200" i="1">
                <a:latin typeface="Raleway" pitchFamily="2" charset="0"/>
                <a:cs typeface="Arial" panose="020B0604020202020204" pitchFamily="34" charset="0"/>
              </a:rPr>
              <a:t>The Alchemy of Growth</a:t>
            </a:r>
            <a:r>
              <a:rPr lang="en-US" altLang="en-US" sz="1200">
                <a:latin typeface="Raleway" pitchFamily="2" charset="0"/>
                <a:cs typeface="Arial" panose="020B0604020202020204" pitchFamily="34" charset="0"/>
              </a:rPr>
              <a:t>, </a:t>
            </a:r>
            <a:r>
              <a:rPr lang="en-GB" altLang="en-US" sz="1200">
                <a:latin typeface="Raleway" pitchFamily="2" charset="0"/>
                <a:cs typeface="Arial" panose="020B0604020202020204" pitchFamily="34" charset="0"/>
              </a:rPr>
              <a:t>Texere</a:t>
            </a:r>
            <a:r>
              <a:rPr lang="en-US" altLang="en-US" sz="1200">
                <a:latin typeface="Raleway" pitchFamily="2" charset="0"/>
                <a:cs typeface="Arial" panose="020B0604020202020204" pitchFamily="34" charset="0"/>
              </a:rPr>
              <a:t> Publishers, 2000. Figure 1.1, p. 5.</a:t>
            </a:r>
          </a:p>
        </p:txBody>
      </p:sp>
      <p:pic>
        <p:nvPicPr>
          <p:cNvPr id="118789" name="Picture 10" descr="M01NF002">
            <a:extLst>
              <a:ext uri="{FF2B5EF4-FFF2-40B4-BE49-F238E27FC236}">
                <a16:creationId xmlns:a16="http://schemas.microsoft.com/office/drawing/2014/main" id="{93BD4091-46A4-72EF-EBA2-32BB5D9834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3025" y="1419225"/>
            <a:ext cx="914400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1">
            <a:extLst>
              <a:ext uri="{FF2B5EF4-FFF2-40B4-BE49-F238E27FC236}">
                <a16:creationId xmlns:a16="http://schemas.microsoft.com/office/drawing/2014/main" id="{CD7759CE-41FA-6F35-B637-ECF05E3AADB7}"/>
              </a:ext>
            </a:extLst>
          </p:cNvPr>
          <p:cNvSpPr>
            <a:spLocks noGrp="1" noChangeArrowheads="1"/>
          </p:cNvSpPr>
          <p:nvPr>
            <p:ph type="title"/>
          </p:nvPr>
        </p:nvSpPr>
        <p:spPr>
          <a:xfrm>
            <a:off x="2135188" y="144463"/>
            <a:ext cx="8229600" cy="641350"/>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The exploring strategy framework</a:t>
            </a:r>
          </a:p>
        </p:txBody>
      </p:sp>
      <p:sp>
        <p:nvSpPr>
          <p:cNvPr id="120835" name="Footer Placeholder 1">
            <a:extLst>
              <a:ext uri="{FF2B5EF4-FFF2-40B4-BE49-F238E27FC236}">
                <a16:creationId xmlns:a16="http://schemas.microsoft.com/office/drawing/2014/main" id="{4DB3934F-6895-D50C-3874-65A2FF3FF6B2}"/>
              </a:ext>
            </a:extLst>
          </p:cNvPr>
          <p:cNvSpPr>
            <a:spLocks noGrp="1"/>
          </p:cNvSpPr>
          <p:nvPr>
            <p:ph type="ftr" sz="quarter" idx="11"/>
          </p:nvPr>
        </p:nvSpPr>
        <p:spPr bwMode="auto">
          <a:xfrm>
            <a:off x="4656138" y="6108700"/>
            <a:ext cx="5749925"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pic>
        <p:nvPicPr>
          <p:cNvPr id="120836" name="Picture 8">
            <a:extLst>
              <a:ext uri="{FF2B5EF4-FFF2-40B4-BE49-F238E27FC236}">
                <a16:creationId xmlns:a16="http://schemas.microsoft.com/office/drawing/2014/main" id="{7E21A21A-E463-A743-F2AA-5B30AA03CE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3025" y="1023938"/>
            <a:ext cx="9144000" cy="488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itle 1">
            <a:extLst>
              <a:ext uri="{FF2B5EF4-FFF2-40B4-BE49-F238E27FC236}">
                <a16:creationId xmlns:a16="http://schemas.microsoft.com/office/drawing/2014/main" id="{6987136D-F145-87C5-4D33-79625817D67B}"/>
              </a:ext>
            </a:extLst>
          </p:cNvPr>
          <p:cNvSpPr>
            <a:spLocks noGrp="1" noChangeArrowheads="1"/>
          </p:cNvSpPr>
          <p:nvPr>
            <p:ph type="title"/>
          </p:nvPr>
        </p:nvSpPr>
        <p:spPr>
          <a:xfrm>
            <a:off x="2063750" y="215900"/>
            <a:ext cx="9144000" cy="641350"/>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Exploring strategy in different contexts</a:t>
            </a:r>
          </a:p>
        </p:txBody>
      </p:sp>
      <p:sp>
        <p:nvSpPr>
          <p:cNvPr id="3" name="Content Placeholder 2">
            <a:extLst>
              <a:ext uri="{FF2B5EF4-FFF2-40B4-BE49-F238E27FC236}">
                <a16:creationId xmlns:a16="http://schemas.microsoft.com/office/drawing/2014/main" id="{95196642-68BE-70B0-7DE0-1014B4512F53}"/>
              </a:ext>
            </a:extLst>
          </p:cNvPr>
          <p:cNvSpPr>
            <a:spLocks noGrp="1"/>
          </p:cNvSpPr>
          <p:nvPr>
            <p:ph idx="1"/>
          </p:nvPr>
        </p:nvSpPr>
        <p:spPr>
          <a:xfrm>
            <a:off x="1487488" y="1227138"/>
            <a:ext cx="9036050" cy="5129212"/>
          </a:xfrm>
        </p:spPr>
        <p:txBody>
          <a:bodyPr rtlCol="0">
            <a:normAutofit fontScale="40000" lnSpcReduction="20000"/>
          </a:bodyPr>
          <a:lstStyle/>
          <a:p>
            <a:pPr marL="9525" indent="-9525" fontAlgn="auto">
              <a:lnSpc>
                <a:spcPct val="120000"/>
              </a:lnSpc>
              <a:spcAft>
                <a:spcPts val="0"/>
              </a:spcAft>
              <a:buFont typeface="Arial" panose="020B0604020202020204" pitchFamily="34" charset="0"/>
              <a:buNone/>
              <a:tabLst>
                <a:tab pos="292100" algn="l"/>
              </a:tabLst>
              <a:defRPr/>
            </a:pPr>
            <a:r>
              <a:rPr lang="en-GB" sz="4000" dirty="0">
                <a:solidFill>
                  <a:schemeClr val="bg1"/>
                </a:solidFill>
              </a:rPr>
              <a:t>	</a:t>
            </a:r>
            <a:r>
              <a:rPr lang="en-GB" sz="5100" dirty="0">
                <a:solidFill>
                  <a:schemeClr val="bg1"/>
                </a:solidFill>
              </a:rPr>
              <a:t>The</a:t>
            </a:r>
            <a:r>
              <a:rPr lang="en-GB" sz="5100" b="1" dirty="0">
                <a:solidFill>
                  <a:schemeClr val="bg1"/>
                </a:solidFill>
              </a:rPr>
              <a:t> </a:t>
            </a:r>
            <a:r>
              <a:rPr lang="en-GB" sz="5100" b="1" i="1" dirty="0">
                <a:solidFill>
                  <a:schemeClr val="bg1"/>
                </a:solidFill>
              </a:rPr>
              <a:t>Exploring Strategy Framework </a:t>
            </a:r>
            <a:r>
              <a:rPr lang="en-GB" sz="5100" dirty="0">
                <a:solidFill>
                  <a:schemeClr val="bg1"/>
                </a:solidFill>
              </a:rPr>
              <a:t>can be applied in many contexts.</a:t>
            </a:r>
          </a:p>
          <a:p>
            <a:pPr marL="9525" indent="-9525" fontAlgn="auto">
              <a:lnSpc>
                <a:spcPct val="120000"/>
              </a:lnSpc>
              <a:spcAft>
                <a:spcPts val="0"/>
              </a:spcAft>
              <a:buFont typeface="Arial" panose="020B0604020202020204" pitchFamily="34" charset="0"/>
              <a:buNone/>
              <a:tabLst>
                <a:tab pos="292100" algn="l"/>
              </a:tabLst>
              <a:defRPr/>
            </a:pPr>
            <a:endParaRPr lang="en-GB" b="1" dirty="0">
              <a:solidFill>
                <a:schemeClr val="bg1"/>
              </a:solidFill>
            </a:endParaRPr>
          </a:p>
          <a:p>
            <a:pPr marL="9525" indent="-9525" fontAlgn="auto">
              <a:lnSpc>
                <a:spcPct val="120000"/>
              </a:lnSpc>
              <a:spcAft>
                <a:spcPts val="0"/>
              </a:spcAft>
              <a:buFont typeface="Arial" panose="020B0604020202020204" pitchFamily="34" charset="0"/>
              <a:buNone/>
              <a:tabLst>
                <a:tab pos="292100" algn="l"/>
              </a:tabLst>
              <a:defRPr/>
            </a:pPr>
            <a:r>
              <a:rPr lang="en-GB" sz="4400" dirty="0">
                <a:solidFill>
                  <a:schemeClr val="bg1"/>
                </a:solidFill>
              </a:rPr>
              <a:t>	</a:t>
            </a:r>
            <a:r>
              <a:rPr lang="en-GB" sz="5100" dirty="0">
                <a:solidFill>
                  <a:schemeClr val="bg1"/>
                </a:solidFill>
              </a:rPr>
              <a:t>In each context the balance of strategic issues differs:</a:t>
            </a:r>
          </a:p>
          <a:p>
            <a:pPr marL="9525" indent="-9525" fontAlgn="auto">
              <a:lnSpc>
                <a:spcPct val="120000"/>
              </a:lnSpc>
              <a:spcAft>
                <a:spcPts val="0"/>
              </a:spcAft>
              <a:buFont typeface="Arial" panose="020B0604020202020204" pitchFamily="34" charset="0"/>
              <a:buNone/>
              <a:tabLst>
                <a:tab pos="292100" algn="l"/>
              </a:tabLst>
              <a:defRPr/>
            </a:pPr>
            <a:endParaRPr lang="en-GB" sz="5100" dirty="0">
              <a:solidFill>
                <a:schemeClr val="bg1"/>
              </a:solidFill>
            </a:endParaRPr>
          </a:p>
          <a:p>
            <a:pPr marL="0" indent="0" fontAlgn="auto">
              <a:lnSpc>
                <a:spcPct val="120000"/>
              </a:lnSpc>
              <a:spcAft>
                <a:spcPts val="0"/>
              </a:spcAft>
              <a:buFont typeface="Arial" panose="020B0604020202020204" pitchFamily="34" charset="0"/>
              <a:buNone/>
              <a:defRPr/>
            </a:pPr>
            <a:r>
              <a:rPr lang="en-GB" sz="5100" b="1" dirty="0">
                <a:solidFill>
                  <a:schemeClr val="bg1"/>
                </a:solidFill>
              </a:rPr>
              <a:t>Small businesses </a:t>
            </a:r>
            <a:r>
              <a:rPr lang="en-GB" sz="5100" dirty="0">
                <a:solidFill>
                  <a:schemeClr val="bg1"/>
                </a:solidFill>
              </a:rPr>
              <a:t>(e.g. strategic purpose, growth issues and retaining independence).</a:t>
            </a:r>
          </a:p>
          <a:p>
            <a:pPr marL="0" indent="0" fontAlgn="auto">
              <a:lnSpc>
                <a:spcPct val="120000"/>
              </a:lnSpc>
              <a:spcAft>
                <a:spcPts val="0"/>
              </a:spcAft>
              <a:buFont typeface="Arial" panose="020B0604020202020204" pitchFamily="34" charset="0"/>
              <a:buNone/>
              <a:defRPr/>
            </a:pPr>
            <a:r>
              <a:rPr lang="en-GB" sz="5100" b="1" dirty="0">
                <a:solidFill>
                  <a:schemeClr val="bg1"/>
                </a:solidFill>
              </a:rPr>
              <a:t>Multinational corporations </a:t>
            </a:r>
            <a:r>
              <a:rPr lang="en-GB" sz="5100" dirty="0">
                <a:solidFill>
                  <a:schemeClr val="bg1"/>
                </a:solidFill>
              </a:rPr>
              <a:t>(e.g. geographical scope; cultural issues and structure/control issues).</a:t>
            </a:r>
          </a:p>
          <a:p>
            <a:pPr marL="0" indent="0" fontAlgn="auto">
              <a:lnSpc>
                <a:spcPct val="120000"/>
              </a:lnSpc>
              <a:spcAft>
                <a:spcPts val="0"/>
              </a:spcAft>
              <a:buFont typeface="Arial" panose="020B0604020202020204" pitchFamily="34" charset="0"/>
              <a:buNone/>
              <a:defRPr/>
            </a:pPr>
            <a:r>
              <a:rPr lang="en-GB" sz="5100" b="1" dirty="0">
                <a:solidFill>
                  <a:schemeClr val="bg1"/>
                </a:solidFill>
              </a:rPr>
              <a:t>Public sector organisations </a:t>
            </a:r>
            <a:r>
              <a:rPr lang="en-GB" sz="5100" dirty="0">
                <a:solidFill>
                  <a:schemeClr val="bg1"/>
                </a:solidFill>
              </a:rPr>
              <a:t>(e.g. service/quality and managing change issues).</a:t>
            </a:r>
          </a:p>
          <a:p>
            <a:pPr marL="0" indent="0" fontAlgn="auto">
              <a:lnSpc>
                <a:spcPct val="120000"/>
              </a:lnSpc>
              <a:spcAft>
                <a:spcPts val="0"/>
              </a:spcAft>
              <a:buFont typeface="Arial" panose="020B0604020202020204" pitchFamily="34" charset="0"/>
              <a:buNone/>
              <a:defRPr/>
            </a:pPr>
            <a:r>
              <a:rPr lang="en-GB" sz="5100" b="1" dirty="0">
                <a:solidFill>
                  <a:schemeClr val="bg1"/>
                </a:solidFill>
              </a:rPr>
              <a:t>Not-for-profit organisations </a:t>
            </a:r>
            <a:r>
              <a:rPr lang="en-GB" sz="5100" dirty="0">
                <a:solidFill>
                  <a:schemeClr val="bg1"/>
                </a:solidFill>
              </a:rPr>
              <a:t>(e.g. purpose and funding issues).</a:t>
            </a:r>
          </a:p>
        </p:txBody>
      </p:sp>
      <p:sp>
        <p:nvSpPr>
          <p:cNvPr id="122884" name="Footer Placeholder 1">
            <a:extLst>
              <a:ext uri="{FF2B5EF4-FFF2-40B4-BE49-F238E27FC236}">
                <a16:creationId xmlns:a16="http://schemas.microsoft.com/office/drawing/2014/main" id="{0F7F7DF4-6488-2827-95D3-77C1FEC2413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spTree>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Title 1">
            <a:extLst>
              <a:ext uri="{FF2B5EF4-FFF2-40B4-BE49-F238E27FC236}">
                <a16:creationId xmlns:a16="http://schemas.microsoft.com/office/drawing/2014/main" id="{B594EDED-FD52-8EB8-73C0-0090C22E6C89}"/>
              </a:ext>
            </a:extLst>
          </p:cNvPr>
          <p:cNvSpPr>
            <a:spLocks noGrp="1" noChangeArrowheads="1"/>
          </p:cNvSpPr>
          <p:nvPr>
            <p:ph type="title"/>
          </p:nvPr>
        </p:nvSpPr>
        <p:spPr>
          <a:xfrm>
            <a:off x="2782888" y="476250"/>
            <a:ext cx="8229600" cy="708025"/>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Strategic position</a:t>
            </a:r>
          </a:p>
        </p:txBody>
      </p:sp>
      <p:sp>
        <p:nvSpPr>
          <p:cNvPr id="124931" name="Content Placeholder 2">
            <a:extLst>
              <a:ext uri="{FF2B5EF4-FFF2-40B4-BE49-F238E27FC236}">
                <a16:creationId xmlns:a16="http://schemas.microsoft.com/office/drawing/2014/main" id="{B16A6265-70A6-1B8D-EA25-8244854B9B00}"/>
              </a:ext>
            </a:extLst>
          </p:cNvPr>
          <p:cNvSpPr>
            <a:spLocks noGrp="1" noChangeArrowheads="1"/>
          </p:cNvSpPr>
          <p:nvPr>
            <p:ph idx="1"/>
          </p:nvPr>
        </p:nvSpPr>
        <p:spPr>
          <a:xfrm>
            <a:off x="1055688" y="1811338"/>
            <a:ext cx="9226550" cy="3346450"/>
          </a:xfrm>
        </p:spPr>
        <p:txBody>
          <a:bodyPr/>
          <a:lstStyle/>
          <a:p>
            <a:pPr algn="just">
              <a:lnSpc>
                <a:spcPct val="110000"/>
              </a:lnSpc>
              <a:buFont typeface="Arial" panose="020B0604020202020204" pitchFamily="34" charset="0"/>
              <a:buNone/>
            </a:pPr>
            <a:r>
              <a:rPr lang="en-GB" altLang="en-US" sz="3000" b="1">
                <a:solidFill>
                  <a:schemeClr val="bg1"/>
                </a:solidFill>
              </a:rPr>
              <a:t>	</a:t>
            </a:r>
            <a:r>
              <a:rPr lang="en-US" altLang="en-US">
                <a:solidFill>
                  <a:schemeClr val="bg1"/>
                </a:solidFill>
              </a:rPr>
              <a:t>The </a:t>
            </a:r>
            <a:r>
              <a:rPr lang="en-US" altLang="en-US" b="1" i="1">
                <a:solidFill>
                  <a:schemeClr val="bg1"/>
                </a:solidFill>
              </a:rPr>
              <a:t>strategic position</a:t>
            </a:r>
            <a:r>
              <a:rPr lang="en-US" altLang="en-US">
                <a:solidFill>
                  <a:schemeClr val="bg1"/>
                </a:solidFill>
              </a:rPr>
              <a:t> is concerned with the impact on strategy of the </a:t>
            </a:r>
            <a:r>
              <a:rPr lang="en-US" altLang="en-US" b="1" i="1">
                <a:solidFill>
                  <a:schemeClr val="bg1"/>
                </a:solidFill>
              </a:rPr>
              <a:t>macro-environment, the industry environment,</a:t>
            </a:r>
            <a:r>
              <a:rPr lang="en-US" altLang="en-US">
                <a:solidFill>
                  <a:schemeClr val="bg1"/>
                </a:solidFill>
              </a:rPr>
              <a:t> the organisation’s </a:t>
            </a:r>
            <a:r>
              <a:rPr lang="en-US" altLang="en-US" b="1" i="1">
                <a:solidFill>
                  <a:schemeClr val="bg1"/>
                </a:solidFill>
              </a:rPr>
              <a:t>strategic capability</a:t>
            </a:r>
            <a:r>
              <a:rPr lang="en-US" altLang="en-US">
                <a:solidFill>
                  <a:schemeClr val="bg1"/>
                </a:solidFill>
              </a:rPr>
              <a:t> (resources and competences), the organisation’s </a:t>
            </a:r>
            <a:r>
              <a:rPr lang="en-US" altLang="en-US" b="1" i="1">
                <a:solidFill>
                  <a:schemeClr val="bg1"/>
                </a:solidFill>
              </a:rPr>
              <a:t>stakeholders </a:t>
            </a:r>
            <a:r>
              <a:rPr lang="en-US" altLang="en-US">
                <a:solidFill>
                  <a:schemeClr val="bg1"/>
                </a:solidFill>
              </a:rPr>
              <a:t>and the organisation’s </a:t>
            </a:r>
            <a:r>
              <a:rPr lang="en-US" altLang="en-US" b="1" i="1">
                <a:solidFill>
                  <a:schemeClr val="bg1"/>
                </a:solidFill>
              </a:rPr>
              <a:t>culture</a:t>
            </a:r>
            <a:r>
              <a:rPr lang="en-US" altLang="en-US">
                <a:solidFill>
                  <a:schemeClr val="bg1"/>
                </a:solidFill>
              </a:rPr>
              <a:t>.</a:t>
            </a:r>
            <a:endParaRPr lang="en-GB" altLang="en-US" sz="3000" b="1" i="1">
              <a:solidFill>
                <a:schemeClr val="bg1"/>
              </a:solidFill>
            </a:endParaRPr>
          </a:p>
        </p:txBody>
      </p:sp>
      <p:sp>
        <p:nvSpPr>
          <p:cNvPr id="124932" name="Footer Placeholder 1">
            <a:extLst>
              <a:ext uri="{FF2B5EF4-FFF2-40B4-BE49-F238E27FC236}">
                <a16:creationId xmlns:a16="http://schemas.microsoft.com/office/drawing/2014/main" id="{6F5CACED-EE8F-1F8F-95BA-C1A5AAC60479}"/>
              </a:ext>
            </a:extLst>
          </p:cNvPr>
          <p:cNvSpPr>
            <a:spLocks noGrp="1"/>
          </p:cNvSpPr>
          <p:nvPr>
            <p:ph type="ftr" sz="quarter" idx="11"/>
          </p:nvPr>
        </p:nvSpPr>
        <p:spPr bwMode="auto">
          <a:xfrm>
            <a:off x="5951538" y="5516563"/>
            <a:ext cx="46101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spTree>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Title 1">
            <a:extLst>
              <a:ext uri="{FF2B5EF4-FFF2-40B4-BE49-F238E27FC236}">
                <a16:creationId xmlns:a16="http://schemas.microsoft.com/office/drawing/2014/main" id="{52F6E6BA-B8EE-9ABD-D1FE-BB947AF60B57}"/>
              </a:ext>
            </a:extLst>
          </p:cNvPr>
          <p:cNvSpPr>
            <a:spLocks noGrp="1" noChangeArrowheads="1"/>
          </p:cNvSpPr>
          <p:nvPr>
            <p:ph type="title"/>
          </p:nvPr>
        </p:nvSpPr>
        <p:spPr>
          <a:xfrm>
            <a:off x="3359150" y="254000"/>
            <a:ext cx="8229600" cy="708025"/>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Strategic position</a:t>
            </a:r>
          </a:p>
        </p:txBody>
      </p:sp>
      <p:sp>
        <p:nvSpPr>
          <p:cNvPr id="126979" name="Footer Placeholder 1">
            <a:extLst>
              <a:ext uri="{FF2B5EF4-FFF2-40B4-BE49-F238E27FC236}">
                <a16:creationId xmlns:a16="http://schemas.microsoft.com/office/drawing/2014/main" id="{6A629EA6-506C-902D-2818-023B50AC6395}"/>
              </a:ext>
            </a:extLst>
          </p:cNvPr>
          <p:cNvSpPr>
            <a:spLocks noGrp="1"/>
          </p:cNvSpPr>
          <p:nvPr>
            <p:ph type="ftr" sz="quarter" idx="11"/>
          </p:nvPr>
        </p:nvSpPr>
        <p:spPr bwMode="auto">
          <a:xfrm>
            <a:off x="5232400" y="6165850"/>
            <a:ext cx="4752975"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pic>
        <p:nvPicPr>
          <p:cNvPr id="126980" name="Picture 8">
            <a:extLst>
              <a:ext uri="{FF2B5EF4-FFF2-40B4-BE49-F238E27FC236}">
                <a16:creationId xmlns:a16="http://schemas.microsoft.com/office/drawing/2014/main" id="{A7B24234-F1C6-31C9-3B9A-22DC11DB30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3250" y="1143000"/>
            <a:ext cx="4752975" cy="475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cove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Title 1">
            <a:extLst>
              <a:ext uri="{FF2B5EF4-FFF2-40B4-BE49-F238E27FC236}">
                <a16:creationId xmlns:a16="http://schemas.microsoft.com/office/drawing/2014/main" id="{6CABA598-E195-7734-5810-1F50F64E0D68}"/>
              </a:ext>
            </a:extLst>
          </p:cNvPr>
          <p:cNvSpPr>
            <a:spLocks noGrp="1" noChangeArrowheads="1"/>
          </p:cNvSpPr>
          <p:nvPr>
            <p:ph type="title"/>
          </p:nvPr>
        </p:nvSpPr>
        <p:spPr>
          <a:xfrm>
            <a:off x="1971675" y="198438"/>
            <a:ext cx="8229600" cy="708025"/>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Strategic position</a:t>
            </a:r>
          </a:p>
        </p:txBody>
      </p:sp>
      <p:sp>
        <p:nvSpPr>
          <p:cNvPr id="23554" name="Content Placeholder 2">
            <a:extLst>
              <a:ext uri="{FF2B5EF4-FFF2-40B4-BE49-F238E27FC236}">
                <a16:creationId xmlns:a16="http://schemas.microsoft.com/office/drawing/2014/main" id="{CA92104B-5AB6-E2E0-D8A6-8B871CBC8417}"/>
              </a:ext>
            </a:extLst>
          </p:cNvPr>
          <p:cNvSpPr>
            <a:spLocks noGrp="1"/>
          </p:cNvSpPr>
          <p:nvPr>
            <p:ph idx="1"/>
          </p:nvPr>
        </p:nvSpPr>
        <p:spPr>
          <a:xfrm>
            <a:off x="1631950" y="1009650"/>
            <a:ext cx="8928100" cy="4435475"/>
          </a:xfrm>
        </p:spPr>
        <p:txBody>
          <a:bodyPr rtlCol="0">
            <a:normAutofit/>
          </a:bodyPr>
          <a:lstStyle/>
          <a:p>
            <a:pPr marL="311150" indent="-311150" fontAlgn="auto">
              <a:spcAft>
                <a:spcPts val="0"/>
              </a:spcAft>
              <a:buFont typeface="Arial" panose="020B0604020202020204" pitchFamily="34" charset="0"/>
              <a:buNone/>
              <a:tabLst>
                <a:tab pos="84138" algn="l"/>
              </a:tabLst>
              <a:defRPr/>
            </a:pPr>
            <a:r>
              <a:rPr lang="en-GB" altLang="en-US" sz="3000" b="1" dirty="0">
                <a:solidFill>
                  <a:schemeClr val="bg1"/>
                </a:solidFill>
              </a:rPr>
              <a:t>Fundamental questions for Strategic position…</a:t>
            </a:r>
          </a:p>
          <a:p>
            <a:pPr marL="311150" indent="-311150" fontAlgn="auto">
              <a:spcAft>
                <a:spcPts val="0"/>
              </a:spcAft>
              <a:buFont typeface="Arial" panose="020B0604020202020204" pitchFamily="34" charset="0"/>
              <a:buNone/>
              <a:tabLst>
                <a:tab pos="84138" algn="l"/>
              </a:tabLst>
              <a:defRPr/>
            </a:pPr>
            <a:endParaRPr lang="en-GB" altLang="en-US" sz="1000" dirty="0">
              <a:solidFill>
                <a:schemeClr val="bg1"/>
              </a:solidFill>
            </a:endParaRPr>
          </a:p>
          <a:p>
            <a:pPr marL="352425" indent="-352425" fontAlgn="auto">
              <a:spcAft>
                <a:spcPts val="0"/>
              </a:spcAft>
              <a:buFont typeface="Arial" panose="020B0604020202020204" pitchFamily="34" charset="0"/>
              <a:buNone/>
              <a:tabLst>
                <a:tab pos="84138" algn="l"/>
              </a:tabLst>
              <a:defRPr/>
            </a:pPr>
            <a:r>
              <a:rPr lang="en-US" altLang="en-US" sz="2400" dirty="0">
                <a:solidFill>
                  <a:schemeClr val="bg1"/>
                </a:solidFill>
                <a:cs typeface="Arial" panose="020B0604020202020204" pitchFamily="34" charset="0"/>
              </a:rPr>
              <a:t>What are the macro-environmental </a:t>
            </a:r>
            <a:r>
              <a:rPr lang="en-US" altLang="en-US" sz="2400" b="1" i="1" dirty="0">
                <a:solidFill>
                  <a:schemeClr val="bg1"/>
                </a:solidFill>
                <a:cs typeface="Arial" panose="020B0604020202020204" pitchFamily="34" charset="0"/>
              </a:rPr>
              <a:t>opportunities &amp; threats</a:t>
            </a:r>
            <a:r>
              <a:rPr lang="en-US" altLang="en-US" sz="2400" dirty="0">
                <a:solidFill>
                  <a:schemeClr val="bg1"/>
                </a:solidFill>
                <a:cs typeface="Arial" panose="020B0604020202020204" pitchFamily="34" charset="0"/>
              </a:rPr>
              <a:t>?</a:t>
            </a:r>
          </a:p>
          <a:p>
            <a:pPr marL="352425" indent="-352425" fontAlgn="auto">
              <a:spcAft>
                <a:spcPts val="0"/>
              </a:spcAft>
              <a:buFont typeface="Arial" panose="020B0604020202020204" pitchFamily="34" charset="0"/>
              <a:buNone/>
              <a:tabLst>
                <a:tab pos="84138" algn="l"/>
              </a:tabLst>
              <a:defRPr/>
            </a:pPr>
            <a:endParaRPr lang="en-US" altLang="en-US" sz="800" dirty="0">
              <a:solidFill>
                <a:schemeClr val="bg1"/>
              </a:solidFill>
              <a:cs typeface="Arial" panose="020B0604020202020204" pitchFamily="34" charset="0"/>
            </a:endParaRPr>
          </a:p>
          <a:p>
            <a:pPr marL="352425" indent="-352425" fontAlgn="auto">
              <a:spcAft>
                <a:spcPts val="0"/>
              </a:spcAft>
              <a:buFont typeface="Arial" panose="020B0604020202020204" pitchFamily="34" charset="0"/>
              <a:buNone/>
              <a:tabLst>
                <a:tab pos="84138" algn="l"/>
              </a:tabLst>
              <a:defRPr/>
            </a:pPr>
            <a:r>
              <a:rPr lang="en-US" altLang="en-US" sz="2400" dirty="0">
                <a:solidFill>
                  <a:schemeClr val="bg1"/>
                </a:solidFill>
                <a:cs typeface="Arial" panose="020B0604020202020204" pitchFamily="34" charset="0"/>
              </a:rPr>
              <a:t>How can the organisation manage </a:t>
            </a:r>
            <a:r>
              <a:rPr lang="en-US" altLang="en-US" sz="2400" b="1" i="1" dirty="0">
                <a:solidFill>
                  <a:schemeClr val="bg1"/>
                </a:solidFill>
                <a:cs typeface="Arial" panose="020B0604020202020204" pitchFamily="34" charset="0"/>
              </a:rPr>
              <a:t>industry forces</a:t>
            </a:r>
            <a:r>
              <a:rPr lang="en-US" altLang="en-US" sz="2400" dirty="0">
                <a:solidFill>
                  <a:schemeClr val="bg1"/>
                </a:solidFill>
                <a:cs typeface="Arial" panose="020B0604020202020204" pitchFamily="34" charset="0"/>
              </a:rPr>
              <a:t>?</a:t>
            </a:r>
          </a:p>
          <a:p>
            <a:pPr marL="352425" indent="-352425" fontAlgn="auto">
              <a:spcAft>
                <a:spcPts val="0"/>
              </a:spcAft>
              <a:buFont typeface="Arial" panose="020B0604020202020204" pitchFamily="34" charset="0"/>
              <a:buNone/>
              <a:tabLst>
                <a:tab pos="84138" algn="l"/>
              </a:tabLst>
              <a:defRPr/>
            </a:pPr>
            <a:endParaRPr lang="en-US" altLang="en-US" sz="800" dirty="0">
              <a:solidFill>
                <a:schemeClr val="bg1"/>
              </a:solidFill>
              <a:cs typeface="Arial" panose="020B0604020202020204" pitchFamily="34" charset="0"/>
            </a:endParaRPr>
          </a:p>
          <a:p>
            <a:pPr marL="352425" indent="-352425" fontAlgn="auto">
              <a:spcAft>
                <a:spcPts val="0"/>
              </a:spcAft>
              <a:buFont typeface="Arial" panose="020B0604020202020204" pitchFamily="34" charset="0"/>
              <a:buNone/>
              <a:tabLst>
                <a:tab pos="84138" algn="l"/>
              </a:tabLst>
              <a:defRPr/>
            </a:pPr>
            <a:r>
              <a:rPr lang="en-US" altLang="en-US" sz="2400" dirty="0">
                <a:solidFill>
                  <a:schemeClr val="bg1"/>
                </a:solidFill>
                <a:cs typeface="Arial" panose="020B0604020202020204" pitchFamily="34" charset="0"/>
              </a:rPr>
              <a:t>How are </a:t>
            </a:r>
            <a:r>
              <a:rPr lang="en-US" altLang="en-US" sz="2400" b="1" i="1" dirty="0">
                <a:solidFill>
                  <a:schemeClr val="bg1"/>
                </a:solidFill>
                <a:cs typeface="Arial" panose="020B0604020202020204" pitchFamily="34" charset="0"/>
              </a:rPr>
              <a:t>stakeholders</a:t>
            </a:r>
            <a:r>
              <a:rPr lang="en-US" altLang="en-US" sz="2400" dirty="0">
                <a:solidFill>
                  <a:schemeClr val="bg1"/>
                </a:solidFill>
                <a:cs typeface="Arial" panose="020B0604020202020204" pitchFamily="34" charset="0"/>
              </a:rPr>
              <a:t> aligned to the organisational purpose?</a:t>
            </a:r>
          </a:p>
          <a:p>
            <a:pPr marL="352425" indent="-352425" fontAlgn="auto">
              <a:spcAft>
                <a:spcPts val="0"/>
              </a:spcAft>
              <a:buFont typeface="Arial" panose="020B0604020202020204" pitchFamily="34" charset="0"/>
              <a:buNone/>
              <a:tabLst>
                <a:tab pos="84138" algn="l"/>
              </a:tabLst>
              <a:defRPr/>
            </a:pPr>
            <a:endParaRPr lang="en-US" altLang="en-US" sz="800" dirty="0">
              <a:solidFill>
                <a:schemeClr val="bg1"/>
              </a:solidFill>
              <a:cs typeface="Arial" panose="020B0604020202020204" pitchFamily="34" charset="0"/>
            </a:endParaRPr>
          </a:p>
          <a:p>
            <a:pPr marL="352425" indent="-352425" fontAlgn="auto">
              <a:spcAft>
                <a:spcPts val="0"/>
              </a:spcAft>
              <a:buFont typeface="Arial" panose="020B0604020202020204" pitchFamily="34" charset="0"/>
              <a:buNone/>
              <a:tabLst>
                <a:tab pos="84138" algn="l"/>
              </a:tabLst>
              <a:defRPr/>
            </a:pPr>
            <a:r>
              <a:rPr lang="en-US" altLang="en-US" sz="2400" dirty="0">
                <a:solidFill>
                  <a:schemeClr val="bg1"/>
                </a:solidFill>
                <a:cs typeface="Arial" panose="020B0604020202020204" pitchFamily="34" charset="0"/>
              </a:rPr>
              <a:t>What </a:t>
            </a:r>
            <a:r>
              <a:rPr lang="en-US" altLang="en-US" sz="2400" b="1" i="1" dirty="0">
                <a:solidFill>
                  <a:schemeClr val="bg1"/>
                </a:solidFill>
                <a:cs typeface="Arial" panose="020B0604020202020204" pitchFamily="34" charset="0"/>
              </a:rPr>
              <a:t>resources and capabilities</a:t>
            </a:r>
            <a:r>
              <a:rPr lang="en-US" altLang="en-US" sz="2400" dirty="0">
                <a:solidFill>
                  <a:schemeClr val="bg1"/>
                </a:solidFill>
                <a:cs typeface="Arial" panose="020B0604020202020204" pitchFamily="34" charset="0"/>
              </a:rPr>
              <a:t> support the strategy?</a:t>
            </a:r>
          </a:p>
          <a:p>
            <a:pPr marL="352425" indent="-352425" fontAlgn="auto">
              <a:spcAft>
                <a:spcPts val="0"/>
              </a:spcAft>
              <a:buFont typeface="Arial" panose="020B0604020202020204" pitchFamily="34" charset="0"/>
              <a:buNone/>
              <a:tabLst>
                <a:tab pos="84138" algn="l"/>
              </a:tabLst>
              <a:defRPr/>
            </a:pPr>
            <a:endParaRPr lang="en-US" altLang="en-US" sz="800" dirty="0">
              <a:solidFill>
                <a:schemeClr val="bg1"/>
              </a:solidFill>
              <a:cs typeface="Arial" panose="020B0604020202020204" pitchFamily="34" charset="0"/>
            </a:endParaRPr>
          </a:p>
          <a:p>
            <a:pPr marL="352425" indent="-352425" fontAlgn="auto">
              <a:spcAft>
                <a:spcPts val="0"/>
              </a:spcAft>
              <a:buFont typeface="Arial" panose="020B0604020202020204" pitchFamily="34" charset="0"/>
              <a:buNone/>
              <a:tabLst>
                <a:tab pos="84138" algn="l"/>
              </a:tabLst>
              <a:defRPr/>
            </a:pPr>
            <a:r>
              <a:rPr lang="en-US" altLang="en-US" sz="2400" dirty="0">
                <a:solidFill>
                  <a:schemeClr val="bg1"/>
                </a:solidFill>
                <a:cs typeface="Arial" panose="020B0604020202020204" pitchFamily="34" charset="0"/>
              </a:rPr>
              <a:t>How does </a:t>
            </a:r>
            <a:r>
              <a:rPr lang="en-US" altLang="en-US" sz="2400" b="1" i="1" dirty="0">
                <a:solidFill>
                  <a:schemeClr val="bg1"/>
                </a:solidFill>
                <a:cs typeface="Arial" panose="020B0604020202020204" pitchFamily="34" charset="0"/>
              </a:rPr>
              <a:t>culture</a:t>
            </a:r>
            <a:r>
              <a:rPr lang="en-US" altLang="en-US" sz="2400" dirty="0">
                <a:solidFill>
                  <a:schemeClr val="bg1"/>
                </a:solidFill>
                <a:cs typeface="Arial" panose="020B0604020202020204" pitchFamily="34" charset="0"/>
              </a:rPr>
              <a:t> fit the strategy?</a:t>
            </a:r>
          </a:p>
        </p:txBody>
      </p:sp>
      <p:sp>
        <p:nvSpPr>
          <p:cNvPr id="129028" name="Footer Placeholder 1">
            <a:extLst>
              <a:ext uri="{FF2B5EF4-FFF2-40B4-BE49-F238E27FC236}">
                <a16:creationId xmlns:a16="http://schemas.microsoft.com/office/drawing/2014/main" id="{E5EDB1A6-EFC2-1742-1580-6E2414D16700}"/>
              </a:ext>
            </a:extLst>
          </p:cNvPr>
          <p:cNvSpPr>
            <a:spLocks noGrp="1"/>
          </p:cNvSpPr>
          <p:nvPr>
            <p:ph type="ftr" sz="quarter" idx="11"/>
          </p:nvPr>
        </p:nvSpPr>
        <p:spPr bwMode="auto">
          <a:xfrm>
            <a:off x="5861050" y="5483225"/>
            <a:ext cx="4670425"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spTree>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Title 1">
            <a:extLst>
              <a:ext uri="{FF2B5EF4-FFF2-40B4-BE49-F238E27FC236}">
                <a16:creationId xmlns:a16="http://schemas.microsoft.com/office/drawing/2014/main" id="{8C5573ED-DBD7-E978-2067-29DD9722E742}"/>
              </a:ext>
            </a:extLst>
          </p:cNvPr>
          <p:cNvSpPr>
            <a:spLocks noGrp="1" noChangeArrowheads="1"/>
          </p:cNvSpPr>
          <p:nvPr>
            <p:ph type="title"/>
          </p:nvPr>
        </p:nvSpPr>
        <p:spPr>
          <a:xfrm>
            <a:off x="3359150" y="692150"/>
            <a:ext cx="8229600" cy="708025"/>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Strategic choices</a:t>
            </a:r>
          </a:p>
        </p:txBody>
      </p:sp>
      <p:sp>
        <p:nvSpPr>
          <p:cNvPr id="131075" name="Content Placeholder 2">
            <a:extLst>
              <a:ext uri="{FF2B5EF4-FFF2-40B4-BE49-F238E27FC236}">
                <a16:creationId xmlns:a16="http://schemas.microsoft.com/office/drawing/2014/main" id="{9D138011-AB2A-1A1F-D3E5-11E4C0B2BFE3}"/>
              </a:ext>
            </a:extLst>
          </p:cNvPr>
          <p:cNvSpPr>
            <a:spLocks noGrp="1" noChangeArrowheads="1"/>
          </p:cNvSpPr>
          <p:nvPr>
            <p:ph idx="1"/>
          </p:nvPr>
        </p:nvSpPr>
        <p:spPr>
          <a:xfrm>
            <a:off x="1973263" y="2228850"/>
            <a:ext cx="8229600" cy="2400300"/>
          </a:xfrm>
        </p:spPr>
        <p:txBody>
          <a:bodyPr/>
          <a:lstStyle/>
          <a:p>
            <a:pPr algn="just">
              <a:lnSpc>
                <a:spcPct val="100000"/>
              </a:lnSpc>
              <a:buFont typeface="Arial" panose="020B0604020202020204" pitchFamily="34" charset="0"/>
              <a:buNone/>
            </a:pPr>
            <a:r>
              <a:rPr lang="en-GB" altLang="en-US" sz="3000">
                <a:solidFill>
                  <a:schemeClr val="bg1"/>
                </a:solidFill>
              </a:rPr>
              <a:t>	</a:t>
            </a:r>
            <a:r>
              <a:rPr lang="en-GB" altLang="en-US" b="1" i="1">
                <a:solidFill>
                  <a:schemeClr val="bg1"/>
                </a:solidFill>
              </a:rPr>
              <a:t>Strategic choices </a:t>
            </a:r>
            <a:r>
              <a:rPr lang="en-GB" altLang="en-US">
                <a:solidFill>
                  <a:schemeClr val="bg1"/>
                </a:solidFill>
              </a:rPr>
              <a:t>involve the options for strategy in terms of both the</a:t>
            </a:r>
            <a:r>
              <a:rPr lang="en-GB" altLang="en-US" b="1">
                <a:solidFill>
                  <a:schemeClr val="bg1"/>
                </a:solidFill>
              </a:rPr>
              <a:t> </a:t>
            </a:r>
            <a:r>
              <a:rPr lang="en-GB" altLang="en-US" b="1" i="1">
                <a:solidFill>
                  <a:schemeClr val="bg1"/>
                </a:solidFill>
              </a:rPr>
              <a:t>directions </a:t>
            </a:r>
            <a:r>
              <a:rPr lang="en-GB" altLang="en-US">
                <a:solidFill>
                  <a:schemeClr val="bg1"/>
                </a:solidFill>
              </a:rPr>
              <a:t>in</a:t>
            </a:r>
            <a:r>
              <a:rPr lang="en-GB" altLang="en-US" b="1">
                <a:solidFill>
                  <a:schemeClr val="bg1"/>
                </a:solidFill>
              </a:rPr>
              <a:t> </a:t>
            </a:r>
            <a:r>
              <a:rPr lang="en-GB" altLang="en-US">
                <a:solidFill>
                  <a:schemeClr val="bg1"/>
                </a:solidFill>
              </a:rPr>
              <a:t>which strategy might move and the </a:t>
            </a:r>
            <a:r>
              <a:rPr lang="en-GB" altLang="en-US" b="1" i="1">
                <a:solidFill>
                  <a:schemeClr val="bg1"/>
                </a:solidFill>
              </a:rPr>
              <a:t>methods </a:t>
            </a:r>
            <a:r>
              <a:rPr lang="en-GB" altLang="en-US">
                <a:solidFill>
                  <a:schemeClr val="bg1"/>
                </a:solidFill>
              </a:rPr>
              <a:t>by which strategy might be pursued.</a:t>
            </a:r>
          </a:p>
        </p:txBody>
      </p:sp>
      <p:sp>
        <p:nvSpPr>
          <p:cNvPr id="131076" name="Footer Placeholder 1">
            <a:extLst>
              <a:ext uri="{FF2B5EF4-FFF2-40B4-BE49-F238E27FC236}">
                <a16:creationId xmlns:a16="http://schemas.microsoft.com/office/drawing/2014/main" id="{F7DEF9DF-3219-05CF-E468-5CBADD2C7A65}"/>
              </a:ext>
            </a:extLst>
          </p:cNvPr>
          <p:cNvSpPr>
            <a:spLocks noGrp="1"/>
          </p:cNvSpPr>
          <p:nvPr>
            <p:ph type="ftr" sz="quarter" idx="11"/>
          </p:nvPr>
        </p:nvSpPr>
        <p:spPr bwMode="auto">
          <a:xfrm>
            <a:off x="5591175" y="5300663"/>
            <a:ext cx="474345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spTree>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Title 1">
            <a:extLst>
              <a:ext uri="{FF2B5EF4-FFF2-40B4-BE49-F238E27FC236}">
                <a16:creationId xmlns:a16="http://schemas.microsoft.com/office/drawing/2014/main" id="{7C2A8489-11D4-0479-A625-912F88BE255B}"/>
              </a:ext>
            </a:extLst>
          </p:cNvPr>
          <p:cNvSpPr>
            <a:spLocks noGrp="1" noChangeArrowheads="1"/>
          </p:cNvSpPr>
          <p:nvPr>
            <p:ph type="title"/>
          </p:nvPr>
        </p:nvSpPr>
        <p:spPr>
          <a:xfrm>
            <a:off x="3648075" y="252413"/>
            <a:ext cx="8229600" cy="708025"/>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Strategic choices</a:t>
            </a:r>
          </a:p>
        </p:txBody>
      </p:sp>
      <p:sp>
        <p:nvSpPr>
          <p:cNvPr id="133123" name="Footer Placeholder 1">
            <a:extLst>
              <a:ext uri="{FF2B5EF4-FFF2-40B4-BE49-F238E27FC236}">
                <a16:creationId xmlns:a16="http://schemas.microsoft.com/office/drawing/2014/main" id="{B7C3440C-7A1D-7022-B36F-BCBC6086850F}"/>
              </a:ext>
            </a:extLst>
          </p:cNvPr>
          <p:cNvSpPr>
            <a:spLocks noGrp="1"/>
          </p:cNvSpPr>
          <p:nvPr>
            <p:ph type="ftr" sz="quarter" idx="11"/>
          </p:nvPr>
        </p:nvSpPr>
        <p:spPr bwMode="auto">
          <a:xfrm>
            <a:off x="4656138" y="6054725"/>
            <a:ext cx="5102225"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pic>
        <p:nvPicPr>
          <p:cNvPr id="133124" name="Picture 9">
            <a:extLst>
              <a:ext uri="{FF2B5EF4-FFF2-40B4-BE49-F238E27FC236}">
                <a16:creationId xmlns:a16="http://schemas.microsoft.com/office/drawing/2014/main" id="{E151DEE0-EB47-2177-8C83-92D97394BB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2175" y="1116013"/>
            <a:ext cx="4625975" cy="462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cove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Title 1">
            <a:extLst>
              <a:ext uri="{FF2B5EF4-FFF2-40B4-BE49-F238E27FC236}">
                <a16:creationId xmlns:a16="http://schemas.microsoft.com/office/drawing/2014/main" id="{B3215948-458A-D1CA-A222-F7E22B516209}"/>
              </a:ext>
            </a:extLst>
          </p:cNvPr>
          <p:cNvSpPr>
            <a:spLocks noGrp="1" noChangeArrowheads="1"/>
          </p:cNvSpPr>
          <p:nvPr>
            <p:ph type="title"/>
          </p:nvPr>
        </p:nvSpPr>
        <p:spPr>
          <a:xfrm>
            <a:off x="3359150" y="265113"/>
            <a:ext cx="8229600" cy="708025"/>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Strategic choices</a:t>
            </a:r>
          </a:p>
        </p:txBody>
      </p:sp>
      <p:sp>
        <p:nvSpPr>
          <p:cNvPr id="3" name="Content Placeholder 2">
            <a:extLst>
              <a:ext uri="{FF2B5EF4-FFF2-40B4-BE49-F238E27FC236}">
                <a16:creationId xmlns:a16="http://schemas.microsoft.com/office/drawing/2014/main" id="{14B49A0D-7B7E-9CF0-9CBB-C7C3F7B8E794}"/>
              </a:ext>
            </a:extLst>
          </p:cNvPr>
          <p:cNvSpPr>
            <a:spLocks noGrp="1"/>
          </p:cNvSpPr>
          <p:nvPr>
            <p:ph idx="1"/>
          </p:nvPr>
        </p:nvSpPr>
        <p:spPr>
          <a:xfrm>
            <a:off x="479425" y="1052513"/>
            <a:ext cx="10080625" cy="4752975"/>
          </a:xfrm>
        </p:spPr>
        <p:txBody>
          <a:bodyPr rtlCol="0">
            <a:normAutofit fontScale="70000" lnSpcReduction="20000"/>
          </a:bodyPr>
          <a:lstStyle/>
          <a:p>
            <a:pPr marL="282575" indent="-282575" fontAlgn="auto">
              <a:lnSpc>
                <a:spcPct val="120000"/>
              </a:lnSpc>
              <a:spcAft>
                <a:spcPts val="0"/>
              </a:spcAft>
              <a:buFont typeface="Arial" panose="020B0604020202020204" pitchFamily="34" charset="0"/>
              <a:buNone/>
              <a:defRPr/>
            </a:pPr>
            <a:r>
              <a:rPr lang="en-GB" b="1" i="1" dirty="0">
                <a:solidFill>
                  <a:schemeClr val="bg1"/>
                </a:solidFill>
              </a:rPr>
              <a:t>Fundamental questions for Strategic choice…</a:t>
            </a:r>
          </a:p>
          <a:p>
            <a:pPr marL="282575" indent="-282575" fontAlgn="auto">
              <a:lnSpc>
                <a:spcPct val="120000"/>
              </a:lnSpc>
              <a:spcAft>
                <a:spcPts val="0"/>
              </a:spcAft>
              <a:buFont typeface="Arial" panose="020B0604020202020204" pitchFamily="34" charset="0"/>
              <a:buNone/>
              <a:defRPr/>
            </a:pPr>
            <a:endParaRPr lang="en-GB" b="1" i="1" dirty="0">
              <a:solidFill>
                <a:schemeClr val="bg1"/>
              </a:solidFill>
            </a:endParaRPr>
          </a:p>
          <a:p>
            <a:pPr fontAlgn="auto">
              <a:lnSpc>
                <a:spcPct val="120000"/>
              </a:lnSpc>
              <a:spcAft>
                <a:spcPts val="0"/>
              </a:spcAft>
              <a:defRPr/>
            </a:pPr>
            <a:r>
              <a:rPr lang="en-GB" dirty="0">
                <a:solidFill>
                  <a:schemeClr val="bg1"/>
                </a:solidFill>
              </a:rPr>
              <a:t>How should individual business units </a:t>
            </a:r>
            <a:r>
              <a:rPr lang="en-GB" b="1" i="1" dirty="0">
                <a:solidFill>
                  <a:schemeClr val="bg1"/>
                </a:solidFill>
              </a:rPr>
              <a:t>compete</a:t>
            </a:r>
            <a:r>
              <a:rPr lang="en-GB" b="1" dirty="0">
                <a:solidFill>
                  <a:schemeClr val="bg1"/>
                </a:solidFill>
              </a:rPr>
              <a:t>?</a:t>
            </a:r>
          </a:p>
          <a:p>
            <a:pPr fontAlgn="auto">
              <a:lnSpc>
                <a:spcPct val="120000"/>
              </a:lnSpc>
              <a:spcAft>
                <a:spcPts val="0"/>
              </a:spcAft>
              <a:defRPr/>
            </a:pPr>
            <a:endParaRPr lang="en-GB" b="1" dirty="0">
              <a:solidFill>
                <a:schemeClr val="bg1"/>
              </a:solidFill>
            </a:endParaRPr>
          </a:p>
          <a:p>
            <a:pPr fontAlgn="auto">
              <a:lnSpc>
                <a:spcPct val="120000"/>
              </a:lnSpc>
              <a:spcAft>
                <a:spcPts val="0"/>
              </a:spcAft>
              <a:defRPr/>
            </a:pPr>
            <a:r>
              <a:rPr lang="en-GB" dirty="0">
                <a:solidFill>
                  <a:schemeClr val="bg1"/>
                </a:solidFill>
              </a:rPr>
              <a:t>Which businesses to include in the </a:t>
            </a:r>
            <a:r>
              <a:rPr lang="en-GB" b="1" i="1" dirty="0">
                <a:solidFill>
                  <a:schemeClr val="bg1"/>
                </a:solidFill>
              </a:rPr>
              <a:t>portfolio</a:t>
            </a:r>
            <a:r>
              <a:rPr lang="en-GB" b="1" dirty="0">
                <a:solidFill>
                  <a:schemeClr val="bg1"/>
                </a:solidFill>
              </a:rPr>
              <a:t>?</a:t>
            </a:r>
          </a:p>
          <a:p>
            <a:pPr fontAlgn="auto">
              <a:lnSpc>
                <a:spcPct val="120000"/>
              </a:lnSpc>
              <a:spcAft>
                <a:spcPts val="0"/>
              </a:spcAft>
              <a:defRPr/>
            </a:pPr>
            <a:endParaRPr lang="en-GB" b="1" dirty="0">
              <a:solidFill>
                <a:schemeClr val="bg1"/>
              </a:solidFill>
            </a:endParaRPr>
          </a:p>
          <a:p>
            <a:pPr fontAlgn="auto">
              <a:lnSpc>
                <a:spcPct val="120000"/>
              </a:lnSpc>
              <a:spcAft>
                <a:spcPts val="0"/>
              </a:spcAft>
              <a:defRPr/>
            </a:pPr>
            <a:r>
              <a:rPr lang="en-GB" dirty="0">
                <a:solidFill>
                  <a:schemeClr val="bg1"/>
                </a:solidFill>
              </a:rPr>
              <a:t>Where should the organisation </a:t>
            </a:r>
            <a:r>
              <a:rPr lang="en-GB" b="1" i="1" dirty="0">
                <a:solidFill>
                  <a:schemeClr val="bg1"/>
                </a:solidFill>
              </a:rPr>
              <a:t>compete internationally</a:t>
            </a:r>
            <a:r>
              <a:rPr lang="en-GB" b="1" dirty="0">
                <a:solidFill>
                  <a:schemeClr val="bg1"/>
                </a:solidFill>
              </a:rPr>
              <a:t>?</a:t>
            </a:r>
          </a:p>
          <a:p>
            <a:pPr fontAlgn="auto">
              <a:lnSpc>
                <a:spcPct val="120000"/>
              </a:lnSpc>
              <a:spcAft>
                <a:spcPts val="0"/>
              </a:spcAft>
              <a:defRPr/>
            </a:pPr>
            <a:endParaRPr lang="en-GB" b="1" dirty="0">
              <a:solidFill>
                <a:schemeClr val="bg1"/>
              </a:solidFill>
            </a:endParaRPr>
          </a:p>
          <a:p>
            <a:pPr fontAlgn="auto">
              <a:lnSpc>
                <a:spcPct val="120000"/>
              </a:lnSpc>
              <a:spcAft>
                <a:spcPts val="0"/>
              </a:spcAft>
              <a:defRPr/>
            </a:pPr>
            <a:r>
              <a:rPr lang="en-GB" dirty="0">
                <a:solidFill>
                  <a:schemeClr val="bg1"/>
                </a:solidFill>
              </a:rPr>
              <a:t>Is the organisation </a:t>
            </a:r>
            <a:r>
              <a:rPr lang="en-GB" b="1" i="1" dirty="0">
                <a:solidFill>
                  <a:schemeClr val="bg1"/>
                </a:solidFill>
              </a:rPr>
              <a:t>innovating</a:t>
            </a:r>
            <a:r>
              <a:rPr lang="en-GB" b="1" dirty="0">
                <a:solidFill>
                  <a:schemeClr val="bg1"/>
                </a:solidFill>
              </a:rPr>
              <a:t> </a:t>
            </a:r>
            <a:r>
              <a:rPr lang="en-GB" dirty="0">
                <a:solidFill>
                  <a:schemeClr val="bg1"/>
                </a:solidFill>
              </a:rPr>
              <a:t>appropriately?</a:t>
            </a:r>
          </a:p>
          <a:p>
            <a:pPr fontAlgn="auto">
              <a:lnSpc>
                <a:spcPct val="120000"/>
              </a:lnSpc>
              <a:spcAft>
                <a:spcPts val="0"/>
              </a:spcAft>
              <a:defRPr/>
            </a:pPr>
            <a:endParaRPr lang="en-GB" dirty="0">
              <a:solidFill>
                <a:schemeClr val="bg1"/>
              </a:solidFill>
            </a:endParaRPr>
          </a:p>
          <a:p>
            <a:pPr fontAlgn="auto">
              <a:lnSpc>
                <a:spcPct val="120000"/>
              </a:lnSpc>
              <a:spcAft>
                <a:spcPts val="0"/>
              </a:spcAft>
              <a:defRPr/>
            </a:pPr>
            <a:r>
              <a:rPr lang="en-GB" dirty="0">
                <a:solidFill>
                  <a:schemeClr val="bg1"/>
                </a:solidFill>
              </a:rPr>
              <a:t>Should the organisation </a:t>
            </a:r>
            <a:r>
              <a:rPr lang="en-GB" b="1" i="1" dirty="0">
                <a:solidFill>
                  <a:schemeClr val="bg1"/>
                </a:solidFill>
              </a:rPr>
              <a:t>buy</a:t>
            </a:r>
            <a:r>
              <a:rPr lang="en-GB" b="1" dirty="0">
                <a:solidFill>
                  <a:schemeClr val="bg1"/>
                </a:solidFill>
              </a:rPr>
              <a:t> </a:t>
            </a:r>
            <a:r>
              <a:rPr lang="en-GB" dirty="0">
                <a:solidFill>
                  <a:schemeClr val="bg1"/>
                </a:solidFill>
              </a:rPr>
              <a:t>other companies, form </a:t>
            </a:r>
            <a:r>
              <a:rPr lang="en-GB" b="1" i="1" dirty="0">
                <a:solidFill>
                  <a:schemeClr val="bg1"/>
                </a:solidFill>
              </a:rPr>
              <a:t>alliances </a:t>
            </a:r>
            <a:r>
              <a:rPr lang="en-GB" b="1" dirty="0">
                <a:solidFill>
                  <a:schemeClr val="bg1"/>
                </a:solidFill>
              </a:rPr>
              <a:t>or </a:t>
            </a:r>
            <a:r>
              <a:rPr lang="en-GB" b="1" i="1" dirty="0">
                <a:solidFill>
                  <a:schemeClr val="bg1"/>
                </a:solidFill>
              </a:rPr>
              <a:t>go it alone</a:t>
            </a:r>
            <a:r>
              <a:rPr lang="en-GB" b="1" dirty="0">
                <a:solidFill>
                  <a:schemeClr val="bg1"/>
                </a:solidFill>
              </a:rPr>
              <a:t>?</a:t>
            </a:r>
          </a:p>
        </p:txBody>
      </p:sp>
      <p:sp>
        <p:nvSpPr>
          <p:cNvPr id="135172" name="Footer Placeholder 1">
            <a:extLst>
              <a:ext uri="{FF2B5EF4-FFF2-40B4-BE49-F238E27FC236}">
                <a16:creationId xmlns:a16="http://schemas.microsoft.com/office/drawing/2014/main" id="{5B498087-0522-CF83-9B7C-49FCAC286930}"/>
              </a:ext>
            </a:extLst>
          </p:cNvPr>
          <p:cNvSpPr>
            <a:spLocks noGrp="1"/>
          </p:cNvSpPr>
          <p:nvPr>
            <p:ph type="ftr" sz="quarter" idx="11"/>
          </p:nvPr>
        </p:nvSpPr>
        <p:spPr bwMode="auto">
          <a:xfrm>
            <a:off x="5375275" y="6165850"/>
            <a:ext cx="4670425"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spTree>
  </p:cSld>
  <p:clrMapOvr>
    <a:masterClrMapping/>
  </p:clrMapOvr>
  <p:transition spd="slow"/>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a:extLst>
              <a:ext uri="{FF2B5EF4-FFF2-40B4-BE49-F238E27FC236}">
                <a16:creationId xmlns:a16="http://schemas.microsoft.com/office/drawing/2014/main" id="{58A934FA-7008-DBF3-FB81-EF589716B9B4}"/>
              </a:ext>
            </a:extLst>
          </p:cNvPr>
          <p:cNvSpPr>
            <a:spLocks noGrp="1" noChangeArrowheads="1"/>
          </p:cNvSpPr>
          <p:nvPr>
            <p:ph type="title"/>
          </p:nvPr>
        </p:nvSpPr>
        <p:spPr>
          <a:xfrm>
            <a:off x="3792538" y="260350"/>
            <a:ext cx="8229600" cy="708025"/>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Strategy in action</a:t>
            </a:r>
          </a:p>
        </p:txBody>
      </p:sp>
      <p:sp>
        <p:nvSpPr>
          <p:cNvPr id="27651" name="Content Placeholder 2">
            <a:extLst>
              <a:ext uri="{FF2B5EF4-FFF2-40B4-BE49-F238E27FC236}">
                <a16:creationId xmlns:a16="http://schemas.microsoft.com/office/drawing/2014/main" id="{00A72638-33CC-793B-D5B7-5DD896419482}"/>
              </a:ext>
            </a:extLst>
          </p:cNvPr>
          <p:cNvSpPr>
            <a:spLocks noGrp="1"/>
          </p:cNvSpPr>
          <p:nvPr>
            <p:ph idx="1"/>
          </p:nvPr>
        </p:nvSpPr>
        <p:spPr>
          <a:xfrm>
            <a:off x="263525" y="2060575"/>
            <a:ext cx="11233150" cy="2586038"/>
          </a:xfrm>
        </p:spPr>
        <p:txBody>
          <a:bodyPr rtlCol="0">
            <a:normAutofit fontScale="25000" lnSpcReduction="20000"/>
          </a:bodyPr>
          <a:lstStyle/>
          <a:p>
            <a:pPr fontAlgn="auto">
              <a:lnSpc>
                <a:spcPct val="120000"/>
              </a:lnSpc>
              <a:spcAft>
                <a:spcPts val="0"/>
              </a:spcAft>
              <a:buFont typeface="Arial" panose="020B0604020202020204" pitchFamily="34" charset="0"/>
              <a:buNone/>
              <a:defRPr/>
            </a:pPr>
            <a:r>
              <a:rPr lang="en-GB" sz="3000" dirty="0">
                <a:solidFill>
                  <a:schemeClr val="bg1"/>
                </a:solidFill>
              </a:rPr>
              <a:t>	</a:t>
            </a:r>
            <a:r>
              <a:rPr lang="en-GB" sz="12800" b="1" i="1" dirty="0">
                <a:solidFill>
                  <a:schemeClr val="bg1"/>
                </a:solidFill>
              </a:rPr>
              <a:t>Strategy in action </a:t>
            </a:r>
            <a:r>
              <a:rPr lang="en-GB" sz="12800" b="1" dirty="0">
                <a:solidFill>
                  <a:schemeClr val="bg1"/>
                </a:solidFill>
              </a:rPr>
              <a:t>is about how strategies are </a:t>
            </a:r>
            <a:r>
              <a:rPr lang="en-GB" sz="12800" b="1" i="1" dirty="0">
                <a:solidFill>
                  <a:schemeClr val="bg1"/>
                </a:solidFill>
              </a:rPr>
              <a:t>formed</a:t>
            </a:r>
            <a:r>
              <a:rPr lang="en-GB" sz="12800" b="1" dirty="0">
                <a:solidFill>
                  <a:schemeClr val="bg1"/>
                </a:solidFill>
              </a:rPr>
              <a:t> and how they are </a:t>
            </a:r>
            <a:r>
              <a:rPr lang="en-GB" sz="12800" b="1" i="1" dirty="0">
                <a:solidFill>
                  <a:schemeClr val="bg1"/>
                </a:solidFill>
              </a:rPr>
              <a:t>implemented</a:t>
            </a:r>
            <a:r>
              <a:rPr lang="en-GB" sz="12800" b="1" dirty="0">
                <a:solidFill>
                  <a:schemeClr val="bg1"/>
                </a:solidFill>
              </a:rPr>
              <a:t>.</a:t>
            </a:r>
            <a:endParaRPr lang="en-GB" sz="12800" b="1" i="1" dirty="0">
              <a:solidFill>
                <a:schemeClr val="bg1"/>
              </a:solidFill>
            </a:endParaRPr>
          </a:p>
          <a:p>
            <a:pPr algn="ctr" fontAlgn="auto">
              <a:lnSpc>
                <a:spcPct val="120000"/>
              </a:lnSpc>
              <a:spcAft>
                <a:spcPts val="0"/>
              </a:spcAft>
              <a:buFont typeface="Arial" panose="020B0604020202020204" pitchFamily="34" charset="0"/>
              <a:buNone/>
              <a:defRPr/>
            </a:pPr>
            <a:r>
              <a:rPr lang="en-GB" sz="12800" b="1" dirty="0">
                <a:solidFill>
                  <a:schemeClr val="bg1"/>
                </a:solidFill>
              </a:rPr>
              <a:t>	</a:t>
            </a:r>
          </a:p>
          <a:p>
            <a:pPr algn="ctr" fontAlgn="auto">
              <a:lnSpc>
                <a:spcPct val="120000"/>
              </a:lnSpc>
              <a:spcAft>
                <a:spcPts val="0"/>
              </a:spcAft>
              <a:buFont typeface="Arial" panose="020B0604020202020204" pitchFamily="34" charset="0"/>
              <a:buNone/>
              <a:defRPr/>
            </a:pPr>
            <a:r>
              <a:rPr lang="en-GB" sz="12800" b="1" dirty="0">
                <a:solidFill>
                  <a:schemeClr val="bg1"/>
                </a:solidFill>
              </a:rPr>
              <a:t>	</a:t>
            </a:r>
            <a:r>
              <a:rPr lang="en-GB" sz="12800" dirty="0">
                <a:solidFill>
                  <a:schemeClr val="bg1"/>
                </a:solidFill>
              </a:rPr>
              <a:t>The emphasis is on the practicalities of managing.</a:t>
            </a:r>
          </a:p>
        </p:txBody>
      </p:sp>
      <p:sp>
        <p:nvSpPr>
          <p:cNvPr id="137220" name="Footer Placeholder 1">
            <a:extLst>
              <a:ext uri="{FF2B5EF4-FFF2-40B4-BE49-F238E27FC236}">
                <a16:creationId xmlns:a16="http://schemas.microsoft.com/office/drawing/2014/main" id="{081EA925-0A36-4488-83A5-DF649D9DC06B}"/>
              </a:ext>
            </a:extLst>
          </p:cNvPr>
          <p:cNvSpPr>
            <a:spLocks noGrp="1"/>
          </p:cNvSpPr>
          <p:nvPr>
            <p:ph type="ftr" sz="quarter" idx="11"/>
          </p:nvPr>
        </p:nvSpPr>
        <p:spPr bwMode="auto">
          <a:xfrm>
            <a:off x="5880100" y="5275263"/>
            <a:ext cx="4525963"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spTree>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a:extLst>
              <a:ext uri="{FF2B5EF4-FFF2-40B4-BE49-F238E27FC236}">
                <a16:creationId xmlns:a16="http://schemas.microsoft.com/office/drawing/2014/main" id="{00969461-B1A3-55F0-F0AB-5AB2DFBC87CE}"/>
              </a:ext>
            </a:extLst>
          </p:cNvPr>
          <p:cNvSpPr>
            <a:spLocks noGrp="1" noChangeArrowheads="1"/>
          </p:cNvSpPr>
          <p:nvPr>
            <p:ph type="title"/>
          </p:nvPr>
        </p:nvSpPr>
        <p:spPr>
          <a:xfrm>
            <a:off x="3962400" y="206375"/>
            <a:ext cx="8229600" cy="641350"/>
          </a:xfrm>
        </p:spPr>
        <p:txBody>
          <a:bodyPr rtlCol="0" anchor="t">
            <a:normAutofit/>
          </a:bodyPr>
          <a:lstStyle/>
          <a:p>
            <a:pPr fontAlgn="auto">
              <a:spcAft>
                <a:spcPts val="0"/>
              </a:spcAft>
              <a:defRPr/>
            </a:pPr>
            <a:r>
              <a:rPr lang="en-US" altLang="en-US" sz="3600" b="1" spc="-15" dirty="0">
                <a:solidFill>
                  <a:srgbClr val="FFC000"/>
                </a:solidFill>
                <a:latin typeface="Raleway" panose="020B0003030101060003" pitchFamily="34" charset="0"/>
                <a:cs typeface="Calibri"/>
              </a:rPr>
              <a:t>Strategy in action</a:t>
            </a:r>
          </a:p>
        </p:txBody>
      </p:sp>
      <p:sp>
        <p:nvSpPr>
          <p:cNvPr id="139267" name="Footer Placeholder 1">
            <a:extLst>
              <a:ext uri="{FF2B5EF4-FFF2-40B4-BE49-F238E27FC236}">
                <a16:creationId xmlns:a16="http://schemas.microsoft.com/office/drawing/2014/main" id="{E1ADA3F4-E334-9A14-582C-42A6454DA2B0}"/>
              </a:ext>
            </a:extLst>
          </p:cNvPr>
          <p:cNvSpPr>
            <a:spLocks noGrp="1"/>
          </p:cNvSpPr>
          <p:nvPr>
            <p:ph type="ftr" sz="quarter" idx="11"/>
          </p:nvPr>
        </p:nvSpPr>
        <p:spPr bwMode="auto">
          <a:xfrm>
            <a:off x="5519738" y="6165850"/>
            <a:ext cx="4670425"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pic>
        <p:nvPicPr>
          <p:cNvPr id="139268" name="Picture 9">
            <a:extLst>
              <a:ext uri="{FF2B5EF4-FFF2-40B4-BE49-F238E27FC236}">
                <a16:creationId xmlns:a16="http://schemas.microsoft.com/office/drawing/2014/main" id="{052D2FF5-5605-0596-61DC-EF00AB2213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82988" y="1058863"/>
            <a:ext cx="5026025" cy="474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cove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a:extLst>
              <a:ext uri="{FF2B5EF4-FFF2-40B4-BE49-F238E27FC236}">
                <a16:creationId xmlns:a16="http://schemas.microsoft.com/office/drawing/2014/main" id="{DB016A2F-0DB8-9782-E776-3E70D7429683}"/>
              </a:ext>
            </a:extLst>
          </p:cNvPr>
          <p:cNvSpPr>
            <a:spLocks noGrp="1" noChangeArrowheads="1"/>
          </p:cNvSpPr>
          <p:nvPr>
            <p:ph type="title"/>
          </p:nvPr>
        </p:nvSpPr>
        <p:spPr>
          <a:xfrm>
            <a:off x="3503613" y="333375"/>
            <a:ext cx="8229600" cy="708025"/>
          </a:xfrm>
        </p:spPr>
        <p:txBody>
          <a:bodyPr rtlCol="0" anchor="t">
            <a:normAutofit/>
          </a:bodyPr>
          <a:lstStyle/>
          <a:p>
            <a:pPr fontAlgn="auto">
              <a:spcAft>
                <a:spcPts val="0"/>
              </a:spcAft>
              <a:defRPr/>
            </a:pPr>
            <a:r>
              <a:rPr lang="en-US" altLang="en-US" sz="3600" b="1" spc="-15" dirty="0">
                <a:solidFill>
                  <a:srgbClr val="FFC000"/>
                </a:solidFill>
                <a:latin typeface="Raleway" panose="020B0003030101060003" pitchFamily="34" charset="0"/>
                <a:cs typeface="Calibri"/>
              </a:rPr>
              <a:t>Strategy in action</a:t>
            </a:r>
          </a:p>
        </p:txBody>
      </p:sp>
      <p:sp>
        <p:nvSpPr>
          <p:cNvPr id="3" name="Content Placeholder 2">
            <a:extLst>
              <a:ext uri="{FF2B5EF4-FFF2-40B4-BE49-F238E27FC236}">
                <a16:creationId xmlns:a16="http://schemas.microsoft.com/office/drawing/2014/main" id="{FBA64822-2850-F4A0-CC52-A4C9EAA759AE}"/>
              </a:ext>
            </a:extLst>
          </p:cNvPr>
          <p:cNvSpPr>
            <a:spLocks noGrp="1"/>
          </p:cNvSpPr>
          <p:nvPr>
            <p:ph idx="1"/>
          </p:nvPr>
        </p:nvSpPr>
        <p:spPr>
          <a:xfrm>
            <a:off x="263525" y="1374775"/>
            <a:ext cx="11233150" cy="4791075"/>
          </a:xfrm>
        </p:spPr>
        <p:txBody>
          <a:bodyPr rtlCol="0">
            <a:normAutofit/>
          </a:bodyPr>
          <a:lstStyle/>
          <a:p>
            <a:pPr marL="282575" indent="-282575" fontAlgn="auto">
              <a:spcAft>
                <a:spcPts val="0"/>
              </a:spcAft>
              <a:buFont typeface="Arial" panose="020B0604020202020204" pitchFamily="34" charset="0"/>
              <a:buNone/>
              <a:defRPr/>
            </a:pPr>
            <a:r>
              <a:rPr lang="en-GB" sz="3500" b="1" dirty="0">
                <a:solidFill>
                  <a:schemeClr val="bg1"/>
                </a:solidFill>
              </a:rPr>
              <a:t>Fundamental questions for Strategy in action:</a:t>
            </a:r>
          </a:p>
          <a:p>
            <a:pPr marL="282575" indent="-282575" fontAlgn="auto">
              <a:spcAft>
                <a:spcPts val="0"/>
              </a:spcAft>
              <a:buFont typeface="Arial" panose="020B0604020202020204" pitchFamily="34" charset="0"/>
              <a:buNone/>
              <a:defRPr/>
            </a:pPr>
            <a:endParaRPr lang="en-GB" sz="1200" b="1" i="1" dirty="0">
              <a:solidFill>
                <a:schemeClr val="bg1"/>
              </a:solidFill>
            </a:endParaRPr>
          </a:p>
          <a:p>
            <a:pPr fontAlgn="auto">
              <a:lnSpc>
                <a:spcPct val="110000"/>
              </a:lnSpc>
              <a:spcAft>
                <a:spcPts val="0"/>
              </a:spcAft>
              <a:defRPr/>
            </a:pPr>
            <a:r>
              <a:rPr lang="en-US" dirty="0">
                <a:solidFill>
                  <a:schemeClr val="bg1"/>
                </a:solidFill>
              </a:rPr>
              <a:t>Which strategies are </a:t>
            </a:r>
            <a:r>
              <a:rPr lang="en-US" b="1" i="1" dirty="0">
                <a:solidFill>
                  <a:schemeClr val="bg1"/>
                </a:solidFill>
              </a:rPr>
              <a:t>suitable, acceptable and feasible</a:t>
            </a:r>
            <a:r>
              <a:rPr lang="en-US" dirty="0">
                <a:solidFill>
                  <a:schemeClr val="bg1"/>
                </a:solidFill>
              </a:rPr>
              <a:t>?</a:t>
            </a:r>
          </a:p>
          <a:p>
            <a:pPr fontAlgn="auto">
              <a:lnSpc>
                <a:spcPct val="110000"/>
              </a:lnSpc>
              <a:spcAft>
                <a:spcPts val="0"/>
              </a:spcAft>
              <a:defRPr/>
            </a:pPr>
            <a:r>
              <a:rPr lang="en-US" dirty="0">
                <a:solidFill>
                  <a:schemeClr val="bg1"/>
                </a:solidFill>
              </a:rPr>
              <a:t>What kind of </a:t>
            </a:r>
            <a:r>
              <a:rPr lang="en-US" b="1" i="1" dirty="0">
                <a:solidFill>
                  <a:schemeClr val="bg1"/>
                </a:solidFill>
              </a:rPr>
              <a:t>strategy-making process</a:t>
            </a:r>
            <a:r>
              <a:rPr lang="en-US" dirty="0">
                <a:solidFill>
                  <a:schemeClr val="bg1"/>
                </a:solidFill>
              </a:rPr>
              <a:t> is needed?</a:t>
            </a:r>
          </a:p>
          <a:p>
            <a:pPr fontAlgn="auto">
              <a:lnSpc>
                <a:spcPct val="110000"/>
              </a:lnSpc>
              <a:spcAft>
                <a:spcPts val="0"/>
              </a:spcAft>
              <a:defRPr/>
            </a:pPr>
            <a:r>
              <a:rPr lang="en-US" dirty="0">
                <a:solidFill>
                  <a:schemeClr val="bg1"/>
                </a:solidFill>
              </a:rPr>
              <a:t>What are the required </a:t>
            </a:r>
            <a:r>
              <a:rPr lang="en-US" b="1" i="1" dirty="0" err="1">
                <a:solidFill>
                  <a:schemeClr val="bg1"/>
                </a:solidFill>
              </a:rPr>
              <a:t>organisation</a:t>
            </a:r>
            <a:r>
              <a:rPr lang="en-US" b="1" i="1" dirty="0">
                <a:solidFill>
                  <a:schemeClr val="bg1"/>
                </a:solidFill>
              </a:rPr>
              <a:t> structures and systems</a:t>
            </a:r>
            <a:r>
              <a:rPr lang="en-US" dirty="0">
                <a:solidFill>
                  <a:schemeClr val="bg1"/>
                </a:solidFill>
              </a:rPr>
              <a:t>?</a:t>
            </a:r>
          </a:p>
          <a:p>
            <a:pPr fontAlgn="auto">
              <a:lnSpc>
                <a:spcPct val="110000"/>
              </a:lnSpc>
              <a:spcAft>
                <a:spcPts val="0"/>
              </a:spcAft>
              <a:defRPr/>
            </a:pPr>
            <a:r>
              <a:rPr lang="en-US" dirty="0">
                <a:solidFill>
                  <a:schemeClr val="bg1"/>
                </a:solidFill>
              </a:rPr>
              <a:t>How should the </a:t>
            </a:r>
            <a:r>
              <a:rPr lang="en-US" dirty="0" err="1">
                <a:solidFill>
                  <a:schemeClr val="bg1"/>
                </a:solidFill>
              </a:rPr>
              <a:t>organisation</a:t>
            </a:r>
            <a:r>
              <a:rPr lang="en-US" dirty="0">
                <a:solidFill>
                  <a:schemeClr val="bg1"/>
                </a:solidFill>
              </a:rPr>
              <a:t> </a:t>
            </a:r>
            <a:r>
              <a:rPr lang="en-US" b="1" i="1" dirty="0">
                <a:solidFill>
                  <a:schemeClr val="bg1"/>
                </a:solidFill>
              </a:rPr>
              <a:t>manage necessary changes</a:t>
            </a:r>
            <a:r>
              <a:rPr lang="en-US" dirty="0">
                <a:solidFill>
                  <a:schemeClr val="bg1"/>
                </a:solidFill>
              </a:rPr>
              <a:t>?</a:t>
            </a:r>
          </a:p>
          <a:p>
            <a:pPr fontAlgn="auto">
              <a:lnSpc>
                <a:spcPct val="110000"/>
              </a:lnSpc>
              <a:spcAft>
                <a:spcPts val="0"/>
              </a:spcAft>
              <a:defRPr/>
            </a:pPr>
            <a:r>
              <a:rPr lang="en-US" dirty="0">
                <a:solidFill>
                  <a:schemeClr val="bg1"/>
                </a:solidFill>
              </a:rPr>
              <a:t>Who should do what in the strategy process? Which </a:t>
            </a:r>
            <a:r>
              <a:rPr lang="en-US" b="1" i="1" dirty="0">
                <a:solidFill>
                  <a:schemeClr val="bg1"/>
                </a:solidFill>
              </a:rPr>
              <a:t>people</a:t>
            </a:r>
            <a:r>
              <a:rPr lang="en-US" dirty="0">
                <a:solidFill>
                  <a:schemeClr val="bg1"/>
                </a:solidFill>
              </a:rPr>
              <a:t> and what </a:t>
            </a:r>
            <a:r>
              <a:rPr lang="en-US" b="1" i="1" dirty="0">
                <a:solidFill>
                  <a:schemeClr val="bg1"/>
                </a:solidFill>
              </a:rPr>
              <a:t>activities</a:t>
            </a:r>
            <a:r>
              <a:rPr lang="en-US" dirty="0">
                <a:solidFill>
                  <a:schemeClr val="bg1"/>
                </a:solidFill>
              </a:rPr>
              <a:t>?</a:t>
            </a:r>
          </a:p>
        </p:txBody>
      </p:sp>
      <p:sp>
        <p:nvSpPr>
          <p:cNvPr id="141316" name="Footer Placeholder 1">
            <a:extLst>
              <a:ext uri="{FF2B5EF4-FFF2-40B4-BE49-F238E27FC236}">
                <a16:creationId xmlns:a16="http://schemas.microsoft.com/office/drawing/2014/main" id="{AA9D947A-3E5C-5EB2-EF30-BD86EE35A07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spTree>
  </p:cSld>
  <p:clrMapOvr>
    <a:masterClrMapping/>
  </p:clrMapOvr>
  <p:transition spd="slow"/>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Title 1">
            <a:extLst>
              <a:ext uri="{FF2B5EF4-FFF2-40B4-BE49-F238E27FC236}">
                <a16:creationId xmlns:a16="http://schemas.microsoft.com/office/drawing/2014/main" id="{CADBB200-70BA-1BFA-BE95-0C5CE686E739}"/>
              </a:ext>
            </a:extLst>
          </p:cNvPr>
          <p:cNvSpPr>
            <a:spLocks noGrp="1" noChangeArrowheads="1"/>
          </p:cNvSpPr>
          <p:nvPr>
            <p:ph type="title"/>
          </p:nvPr>
        </p:nvSpPr>
        <p:spPr>
          <a:xfrm>
            <a:off x="2711450" y="188913"/>
            <a:ext cx="8229600" cy="641350"/>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THE STRATEGY CHECKLIST</a:t>
            </a:r>
          </a:p>
        </p:txBody>
      </p:sp>
      <p:sp>
        <p:nvSpPr>
          <p:cNvPr id="143363" name="Footer Placeholder 1">
            <a:extLst>
              <a:ext uri="{FF2B5EF4-FFF2-40B4-BE49-F238E27FC236}">
                <a16:creationId xmlns:a16="http://schemas.microsoft.com/office/drawing/2014/main" id="{DE128F4D-EC7D-AC8D-BE11-395E834857DB}"/>
              </a:ext>
            </a:extLst>
          </p:cNvPr>
          <p:cNvSpPr>
            <a:spLocks noGrp="1"/>
          </p:cNvSpPr>
          <p:nvPr>
            <p:ph type="ftr" sz="quarter" idx="11"/>
          </p:nvPr>
        </p:nvSpPr>
        <p:spPr bwMode="auto">
          <a:xfrm>
            <a:off x="5448300" y="6021388"/>
            <a:ext cx="4670425"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pic>
        <p:nvPicPr>
          <p:cNvPr id="143364" name="Picture 3" descr="Y:\08VOL4\Graphics\Powerpoint\PE_UK\PE528-JOHNSON\Final files\GIF\ch01\M01NT001.gif">
            <a:extLst>
              <a:ext uri="{FF2B5EF4-FFF2-40B4-BE49-F238E27FC236}">
                <a16:creationId xmlns:a16="http://schemas.microsoft.com/office/drawing/2014/main" id="{E3B824F4-1518-435A-FBE4-CFDABBE111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475" y="981075"/>
            <a:ext cx="11449050" cy="4608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Title 1">
            <a:extLst>
              <a:ext uri="{FF2B5EF4-FFF2-40B4-BE49-F238E27FC236}">
                <a16:creationId xmlns:a16="http://schemas.microsoft.com/office/drawing/2014/main" id="{BB6B1F31-791B-C591-D428-B41B99A31502}"/>
              </a:ext>
            </a:extLst>
          </p:cNvPr>
          <p:cNvSpPr>
            <a:spLocks noGrp="1" noChangeArrowheads="1"/>
          </p:cNvSpPr>
          <p:nvPr>
            <p:ph type="title"/>
          </p:nvPr>
        </p:nvSpPr>
        <p:spPr>
          <a:xfrm>
            <a:off x="3000375" y="466725"/>
            <a:ext cx="8229600" cy="708025"/>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Working with strategy</a:t>
            </a:r>
          </a:p>
        </p:txBody>
      </p:sp>
      <p:sp>
        <p:nvSpPr>
          <p:cNvPr id="3" name="Content Placeholder 2">
            <a:extLst>
              <a:ext uri="{FF2B5EF4-FFF2-40B4-BE49-F238E27FC236}">
                <a16:creationId xmlns:a16="http://schemas.microsoft.com/office/drawing/2014/main" id="{2D2FDD7A-0FF4-3829-E74D-3362F454CBB0}"/>
              </a:ext>
            </a:extLst>
          </p:cNvPr>
          <p:cNvSpPr>
            <a:spLocks noGrp="1"/>
          </p:cNvSpPr>
          <p:nvPr>
            <p:ph idx="1"/>
          </p:nvPr>
        </p:nvSpPr>
        <p:spPr>
          <a:xfrm>
            <a:off x="1847850" y="1376363"/>
            <a:ext cx="8712200" cy="4103687"/>
          </a:xfrm>
        </p:spPr>
        <p:txBody>
          <a:bodyPr rtlCol="0">
            <a:noAutofit/>
          </a:bodyPr>
          <a:lstStyle/>
          <a:p>
            <a:pPr marL="261938" indent="-261938" fontAlgn="auto">
              <a:spcAft>
                <a:spcPts val="0"/>
              </a:spcAft>
              <a:buFont typeface="Arial" panose="020B0604020202020204" pitchFamily="34" charset="0"/>
              <a:buNone/>
              <a:defRPr/>
            </a:pPr>
            <a:r>
              <a:rPr lang="en-GB" sz="2400" dirty="0">
                <a:solidFill>
                  <a:schemeClr val="bg1"/>
                </a:solidFill>
              </a:rPr>
              <a:t>All managers are concerned with strategy</a:t>
            </a:r>
          </a:p>
          <a:p>
            <a:pPr marL="261938" indent="-261938" fontAlgn="auto">
              <a:spcAft>
                <a:spcPts val="0"/>
              </a:spcAft>
              <a:buFont typeface="Arial" panose="020B0604020202020204" pitchFamily="34" charset="0"/>
              <a:buNone/>
              <a:defRPr/>
            </a:pPr>
            <a:endParaRPr lang="en-GB" sz="800" b="1" dirty="0">
              <a:solidFill>
                <a:schemeClr val="bg1"/>
              </a:solidFill>
            </a:endParaRPr>
          </a:p>
          <a:p>
            <a:pPr marL="0" indent="0" fontAlgn="auto">
              <a:spcAft>
                <a:spcPts val="0"/>
              </a:spcAft>
              <a:buFont typeface="Arial" panose="020B0604020202020204" pitchFamily="34" charset="0"/>
              <a:buNone/>
              <a:defRPr/>
            </a:pPr>
            <a:r>
              <a:rPr lang="en-GB" sz="2400" b="1" i="1" dirty="0">
                <a:solidFill>
                  <a:schemeClr val="bg1"/>
                </a:solidFill>
                <a:cs typeface="Arial" panose="020B0604020202020204" pitchFamily="34" charset="0"/>
              </a:rPr>
              <a:t>Top managers </a:t>
            </a:r>
            <a:r>
              <a:rPr lang="en-GB" sz="2400" dirty="0">
                <a:solidFill>
                  <a:schemeClr val="bg1"/>
                </a:solidFill>
                <a:cs typeface="Arial" panose="020B0604020202020204" pitchFamily="34" charset="0"/>
              </a:rPr>
              <a:t>frequently formulate and control strategy but may also involve others in the process.</a:t>
            </a:r>
          </a:p>
          <a:p>
            <a:pPr marL="0" indent="0" fontAlgn="auto">
              <a:spcAft>
                <a:spcPts val="0"/>
              </a:spcAft>
              <a:buFont typeface="Arial" panose="020B0604020202020204" pitchFamily="34" charset="0"/>
              <a:buNone/>
              <a:defRPr/>
            </a:pPr>
            <a:endParaRPr lang="en-GB" sz="800" dirty="0">
              <a:solidFill>
                <a:schemeClr val="bg1"/>
              </a:solidFill>
              <a:cs typeface="Arial" panose="020B0604020202020204" pitchFamily="34" charset="0"/>
            </a:endParaRPr>
          </a:p>
          <a:p>
            <a:pPr marL="0" indent="0" fontAlgn="auto">
              <a:spcAft>
                <a:spcPts val="0"/>
              </a:spcAft>
              <a:buFont typeface="Arial" panose="020B0604020202020204" pitchFamily="34" charset="0"/>
              <a:buNone/>
              <a:defRPr/>
            </a:pPr>
            <a:r>
              <a:rPr lang="en-GB" sz="2400" b="1" i="1" dirty="0">
                <a:solidFill>
                  <a:schemeClr val="bg1"/>
                </a:solidFill>
                <a:cs typeface="Arial" panose="020B0604020202020204" pitchFamily="34" charset="0"/>
              </a:rPr>
              <a:t>Middle and lower level managers </a:t>
            </a:r>
            <a:r>
              <a:rPr lang="en-GB" sz="2400" dirty="0">
                <a:solidFill>
                  <a:schemeClr val="bg1"/>
                </a:solidFill>
                <a:cs typeface="Arial" panose="020B0604020202020204" pitchFamily="34" charset="0"/>
              </a:rPr>
              <a:t>have to meet strategic objectives and deal with constraints.</a:t>
            </a:r>
          </a:p>
          <a:p>
            <a:pPr marL="0" indent="0" fontAlgn="auto">
              <a:spcAft>
                <a:spcPts val="0"/>
              </a:spcAft>
              <a:buFont typeface="Arial" panose="020B0604020202020204" pitchFamily="34" charset="0"/>
              <a:buNone/>
              <a:defRPr/>
            </a:pPr>
            <a:endParaRPr lang="en-GB" sz="800" dirty="0">
              <a:solidFill>
                <a:schemeClr val="bg1"/>
              </a:solidFill>
              <a:cs typeface="Arial" panose="020B0604020202020204" pitchFamily="34" charset="0"/>
            </a:endParaRPr>
          </a:p>
          <a:p>
            <a:pPr marL="0" indent="0" fontAlgn="auto">
              <a:spcAft>
                <a:spcPts val="0"/>
              </a:spcAft>
              <a:buFont typeface="Arial" panose="020B0604020202020204" pitchFamily="34" charset="0"/>
              <a:buNone/>
              <a:defRPr/>
            </a:pPr>
            <a:r>
              <a:rPr lang="en-GB" sz="2400" b="1" i="1" dirty="0">
                <a:solidFill>
                  <a:schemeClr val="bg1"/>
                </a:solidFill>
                <a:cs typeface="Arial" panose="020B0604020202020204" pitchFamily="34" charset="0"/>
              </a:rPr>
              <a:t>All managers </a:t>
            </a:r>
            <a:r>
              <a:rPr lang="en-GB" sz="2400" dirty="0">
                <a:solidFill>
                  <a:schemeClr val="bg1"/>
                </a:solidFill>
                <a:cs typeface="Arial" panose="020B0604020202020204" pitchFamily="34" charset="0"/>
              </a:rPr>
              <a:t>have to communicate strategy to their teams and can contribute to the formation of strategy through ideas and feedback.</a:t>
            </a:r>
            <a:endParaRPr lang="en-GB" sz="2400" b="1" dirty="0">
              <a:solidFill>
                <a:schemeClr val="bg1"/>
              </a:solidFill>
              <a:cs typeface="Arial" panose="020B0604020202020204" pitchFamily="34" charset="0"/>
            </a:endParaRPr>
          </a:p>
        </p:txBody>
      </p:sp>
      <p:sp>
        <p:nvSpPr>
          <p:cNvPr id="145412" name="Footer Placeholder 1">
            <a:extLst>
              <a:ext uri="{FF2B5EF4-FFF2-40B4-BE49-F238E27FC236}">
                <a16:creationId xmlns:a16="http://schemas.microsoft.com/office/drawing/2014/main" id="{FDDA9987-4E84-D5F9-8320-BAEF343AF2E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spTree>
  </p:cSld>
  <p:clrMapOvr>
    <a:masterClrMapping/>
  </p:clrMapOvr>
  <p:transition spd="slow"/>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Title 1">
            <a:extLst>
              <a:ext uri="{FF2B5EF4-FFF2-40B4-BE49-F238E27FC236}">
                <a16:creationId xmlns:a16="http://schemas.microsoft.com/office/drawing/2014/main" id="{3B705DF5-DDD4-3F42-A9E0-B0F80A61FF53}"/>
              </a:ext>
            </a:extLst>
          </p:cNvPr>
          <p:cNvSpPr>
            <a:spLocks noGrp="1" noChangeArrowheads="1"/>
          </p:cNvSpPr>
          <p:nvPr>
            <p:ph type="title"/>
          </p:nvPr>
        </p:nvSpPr>
        <p:spPr>
          <a:xfrm>
            <a:off x="2927350" y="215900"/>
            <a:ext cx="8229600" cy="708025"/>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Working with strategy</a:t>
            </a:r>
          </a:p>
        </p:txBody>
      </p:sp>
      <p:sp>
        <p:nvSpPr>
          <p:cNvPr id="66563" name="Content Placeholder 2">
            <a:extLst>
              <a:ext uri="{FF2B5EF4-FFF2-40B4-BE49-F238E27FC236}">
                <a16:creationId xmlns:a16="http://schemas.microsoft.com/office/drawing/2014/main" id="{46A5D920-C2CC-3234-FB58-324903ECE45E}"/>
              </a:ext>
            </a:extLst>
          </p:cNvPr>
          <p:cNvSpPr>
            <a:spLocks noGrp="1" noChangeArrowheads="1"/>
          </p:cNvSpPr>
          <p:nvPr>
            <p:ph idx="1"/>
          </p:nvPr>
        </p:nvSpPr>
        <p:spPr>
          <a:xfrm>
            <a:off x="1524000" y="909638"/>
            <a:ext cx="9144000" cy="4851400"/>
          </a:xfrm>
        </p:spPr>
        <p:txBody>
          <a:bodyPr rtlCol="0">
            <a:normAutofit/>
          </a:bodyPr>
          <a:lstStyle/>
          <a:p>
            <a:pPr fontAlgn="auto">
              <a:spcAft>
                <a:spcPts val="0"/>
              </a:spcAft>
              <a:buFont typeface="Arial" panose="020B0604020202020204" pitchFamily="34" charset="0"/>
              <a:buNone/>
              <a:defRPr/>
            </a:pPr>
            <a:r>
              <a:rPr lang="en-GB" altLang="en-US" dirty="0">
                <a:solidFill>
                  <a:schemeClr val="bg1"/>
                </a:solidFill>
                <a:cs typeface="Arial" panose="020B0604020202020204" pitchFamily="34" charset="0"/>
              </a:rPr>
              <a:t>Organisations may also use strategy specialists</a:t>
            </a:r>
          </a:p>
          <a:p>
            <a:pPr fontAlgn="auto">
              <a:spcAft>
                <a:spcPts val="0"/>
              </a:spcAft>
              <a:buFont typeface="Arial" panose="020B0604020202020204" pitchFamily="34" charset="0"/>
              <a:buNone/>
              <a:defRPr/>
            </a:pPr>
            <a:endParaRPr lang="en-GB" altLang="en-US" sz="800" dirty="0">
              <a:solidFill>
                <a:schemeClr val="bg1"/>
              </a:solidFill>
              <a:cs typeface="Arial" panose="020B0604020202020204" pitchFamily="34" charset="0"/>
            </a:endParaRPr>
          </a:p>
          <a:p>
            <a:pPr marL="0" indent="0" fontAlgn="auto">
              <a:spcAft>
                <a:spcPts val="0"/>
              </a:spcAft>
              <a:buFont typeface="Arial" panose="020B0604020202020204" pitchFamily="34" charset="0"/>
              <a:buNone/>
              <a:defRPr/>
            </a:pPr>
            <a:r>
              <a:rPr lang="en-GB" altLang="en-US" dirty="0">
                <a:solidFill>
                  <a:schemeClr val="bg1"/>
                </a:solidFill>
                <a:cs typeface="Arial" panose="020B0604020202020204" pitchFamily="34" charset="0"/>
              </a:rPr>
              <a:t>Many large organisations have in-house </a:t>
            </a:r>
            <a:r>
              <a:rPr lang="en-GB" altLang="en-US" b="1" i="1" dirty="0">
                <a:solidFill>
                  <a:schemeClr val="bg1"/>
                </a:solidFill>
                <a:cs typeface="Arial" panose="020B0604020202020204" pitchFamily="34" charset="0"/>
              </a:rPr>
              <a:t>strategic planning or analyst roles</a:t>
            </a:r>
            <a:r>
              <a:rPr lang="en-GB" altLang="en-US" b="1" dirty="0">
                <a:solidFill>
                  <a:schemeClr val="bg1"/>
                </a:solidFill>
                <a:cs typeface="Arial" panose="020B0604020202020204" pitchFamily="34" charset="0"/>
              </a:rPr>
              <a:t>.</a:t>
            </a:r>
          </a:p>
          <a:p>
            <a:pPr marL="0" indent="0" fontAlgn="auto">
              <a:spcAft>
                <a:spcPts val="0"/>
              </a:spcAft>
              <a:buFont typeface="Arial" panose="020B0604020202020204" pitchFamily="34" charset="0"/>
              <a:buNone/>
              <a:defRPr/>
            </a:pPr>
            <a:endParaRPr lang="en-GB" altLang="en-US" sz="800" b="1" dirty="0">
              <a:solidFill>
                <a:schemeClr val="bg1"/>
              </a:solidFill>
              <a:cs typeface="Arial" panose="020B0604020202020204" pitchFamily="34" charset="0"/>
            </a:endParaRPr>
          </a:p>
          <a:p>
            <a:pPr marL="0" indent="0" fontAlgn="auto">
              <a:spcAft>
                <a:spcPts val="0"/>
              </a:spcAft>
              <a:buFont typeface="Arial" panose="020B0604020202020204" pitchFamily="34" charset="0"/>
              <a:buNone/>
              <a:defRPr/>
            </a:pPr>
            <a:r>
              <a:rPr lang="en-GB" altLang="en-US" b="1" i="1" dirty="0">
                <a:solidFill>
                  <a:schemeClr val="bg1"/>
                </a:solidFill>
                <a:cs typeface="Arial" panose="020B0604020202020204" pitchFamily="34" charset="0"/>
              </a:rPr>
              <a:t>Strategy consultants </a:t>
            </a:r>
            <a:r>
              <a:rPr lang="en-GB" altLang="en-US" dirty="0">
                <a:solidFill>
                  <a:schemeClr val="bg1"/>
                </a:solidFill>
                <a:cs typeface="Arial" panose="020B0604020202020204" pitchFamily="34" charset="0"/>
              </a:rPr>
              <a:t>can be engaged from management consulting firms (e.g. Accenture, IBM Consulting, PwC).</a:t>
            </a:r>
          </a:p>
          <a:p>
            <a:pPr marL="0" indent="0" fontAlgn="auto">
              <a:spcAft>
                <a:spcPts val="0"/>
              </a:spcAft>
              <a:buFont typeface="Arial" panose="020B0604020202020204" pitchFamily="34" charset="0"/>
              <a:buNone/>
              <a:defRPr/>
            </a:pPr>
            <a:endParaRPr lang="en-GB" altLang="en-US" sz="800" dirty="0">
              <a:solidFill>
                <a:schemeClr val="bg1"/>
              </a:solidFill>
              <a:cs typeface="Arial" panose="020B0604020202020204" pitchFamily="34" charset="0"/>
            </a:endParaRPr>
          </a:p>
          <a:p>
            <a:pPr marL="0" indent="0" fontAlgn="auto">
              <a:spcAft>
                <a:spcPts val="0"/>
              </a:spcAft>
              <a:buFont typeface="Arial" panose="020B0604020202020204" pitchFamily="34" charset="0"/>
              <a:buNone/>
              <a:defRPr/>
            </a:pPr>
            <a:r>
              <a:rPr lang="en-GB" altLang="en-US" dirty="0">
                <a:solidFill>
                  <a:schemeClr val="bg1"/>
                </a:solidFill>
                <a:cs typeface="Arial" panose="020B0604020202020204" pitchFamily="34" charset="0"/>
              </a:rPr>
              <a:t>There are a growing number of </a:t>
            </a:r>
            <a:r>
              <a:rPr lang="en-GB" altLang="en-US" b="1" i="1" dirty="0">
                <a:solidFill>
                  <a:schemeClr val="bg1"/>
                </a:solidFill>
                <a:cs typeface="Arial" panose="020B0604020202020204" pitchFamily="34" charset="0"/>
              </a:rPr>
              <a:t>specialist strategy consulting firms</a:t>
            </a:r>
            <a:r>
              <a:rPr lang="en-GB" altLang="en-US" b="1" dirty="0">
                <a:solidFill>
                  <a:schemeClr val="bg1"/>
                </a:solidFill>
                <a:cs typeface="Arial" panose="020B0604020202020204" pitchFamily="34" charset="0"/>
              </a:rPr>
              <a:t> </a:t>
            </a:r>
            <a:r>
              <a:rPr lang="en-GB" altLang="en-US" dirty="0">
                <a:solidFill>
                  <a:schemeClr val="bg1"/>
                </a:solidFill>
                <a:cs typeface="Arial" panose="020B0604020202020204" pitchFamily="34" charset="0"/>
              </a:rPr>
              <a:t>(e.g. McKinsey &amp; Co., The Boston Consulting Group).</a:t>
            </a:r>
          </a:p>
        </p:txBody>
      </p:sp>
      <p:sp>
        <p:nvSpPr>
          <p:cNvPr id="147460" name="Footer Placeholder 1">
            <a:extLst>
              <a:ext uri="{FF2B5EF4-FFF2-40B4-BE49-F238E27FC236}">
                <a16:creationId xmlns:a16="http://schemas.microsoft.com/office/drawing/2014/main" id="{CD798ED3-AD79-0DB9-0E35-6A9EB54084AE}"/>
              </a:ext>
            </a:extLst>
          </p:cNvPr>
          <p:cNvSpPr>
            <a:spLocks noGrp="1"/>
          </p:cNvSpPr>
          <p:nvPr>
            <p:ph type="ftr" sz="quarter" idx="11"/>
          </p:nvPr>
        </p:nvSpPr>
        <p:spPr bwMode="auto">
          <a:xfrm>
            <a:off x="5808663" y="5461000"/>
            <a:ext cx="4741862"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spTree>
  </p:cSld>
  <p:clrMapOvr>
    <a:masterClrMapping/>
  </p:clrMapOvr>
  <p:transition spd="slow"/>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Title 1">
            <a:extLst>
              <a:ext uri="{FF2B5EF4-FFF2-40B4-BE49-F238E27FC236}">
                <a16:creationId xmlns:a16="http://schemas.microsoft.com/office/drawing/2014/main" id="{354AE908-D19E-2C70-601E-A5292C687359}"/>
              </a:ext>
            </a:extLst>
          </p:cNvPr>
          <p:cNvSpPr>
            <a:spLocks noGrp="1" noChangeArrowheads="1"/>
          </p:cNvSpPr>
          <p:nvPr>
            <p:ph type="title"/>
          </p:nvPr>
        </p:nvSpPr>
        <p:spPr>
          <a:xfrm>
            <a:off x="3648075" y="412750"/>
            <a:ext cx="8229600" cy="641350"/>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Summary</a:t>
            </a:r>
          </a:p>
        </p:txBody>
      </p:sp>
      <p:sp>
        <p:nvSpPr>
          <p:cNvPr id="43011" name="Content Placeholder 2">
            <a:extLst>
              <a:ext uri="{FF2B5EF4-FFF2-40B4-BE49-F238E27FC236}">
                <a16:creationId xmlns:a16="http://schemas.microsoft.com/office/drawing/2014/main" id="{C11DB745-F39A-BFCC-52D4-CD6D04D1B537}"/>
              </a:ext>
            </a:extLst>
          </p:cNvPr>
          <p:cNvSpPr>
            <a:spLocks noGrp="1"/>
          </p:cNvSpPr>
          <p:nvPr>
            <p:ph idx="1"/>
          </p:nvPr>
        </p:nvSpPr>
        <p:spPr>
          <a:xfrm>
            <a:off x="839788" y="1196975"/>
            <a:ext cx="9999662" cy="4819650"/>
          </a:xfrm>
        </p:spPr>
        <p:txBody>
          <a:bodyPr rtlCol="0">
            <a:normAutofit fontScale="85000" lnSpcReduction="10000"/>
          </a:bodyPr>
          <a:lstStyle/>
          <a:p>
            <a:pPr marL="371475" indent="-371475" fontAlgn="auto">
              <a:lnSpc>
                <a:spcPct val="120000"/>
              </a:lnSpc>
              <a:spcAft>
                <a:spcPts val="0"/>
              </a:spcAft>
              <a:defRPr/>
            </a:pPr>
            <a:r>
              <a:rPr lang="en-GB" dirty="0">
                <a:solidFill>
                  <a:schemeClr val="bg1"/>
                </a:solidFill>
              </a:rPr>
              <a:t>Strategy is the </a:t>
            </a:r>
            <a:r>
              <a:rPr lang="en-GB" b="1" i="1" dirty="0">
                <a:solidFill>
                  <a:schemeClr val="bg1"/>
                </a:solidFill>
              </a:rPr>
              <a:t>long-term direction </a:t>
            </a:r>
            <a:r>
              <a:rPr lang="en-GB" dirty="0">
                <a:solidFill>
                  <a:schemeClr val="bg1"/>
                </a:solidFill>
              </a:rPr>
              <a:t>of an organisation.</a:t>
            </a:r>
          </a:p>
          <a:p>
            <a:pPr marL="371475" indent="-371475" fontAlgn="auto">
              <a:lnSpc>
                <a:spcPct val="120000"/>
              </a:lnSpc>
              <a:spcAft>
                <a:spcPts val="0"/>
              </a:spcAft>
              <a:defRPr/>
            </a:pPr>
            <a:r>
              <a:rPr lang="en-US" dirty="0">
                <a:solidFill>
                  <a:schemeClr val="bg1"/>
                </a:solidFill>
              </a:rPr>
              <a:t>The work of strategy is to define and express the purpose of an </a:t>
            </a:r>
            <a:r>
              <a:rPr lang="en-GB" dirty="0">
                <a:solidFill>
                  <a:schemeClr val="bg1"/>
                </a:solidFill>
              </a:rPr>
              <a:t>organisation</a:t>
            </a:r>
            <a:r>
              <a:rPr lang="en-US" dirty="0">
                <a:solidFill>
                  <a:schemeClr val="bg1"/>
                </a:solidFill>
              </a:rPr>
              <a:t> through its </a:t>
            </a:r>
            <a:r>
              <a:rPr lang="en-US" b="1" i="1" dirty="0">
                <a:solidFill>
                  <a:schemeClr val="bg1"/>
                </a:solidFill>
              </a:rPr>
              <a:t>mission, vision, values </a:t>
            </a:r>
            <a:r>
              <a:rPr lang="en-US" dirty="0">
                <a:solidFill>
                  <a:schemeClr val="bg1"/>
                </a:solidFill>
              </a:rPr>
              <a:t>and </a:t>
            </a:r>
            <a:r>
              <a:rPr lang="en-US" b="1" i="1" dirty="0">
                <a:solidFill>
                  <a:schemeClr val="bg1"/>
                </a:solidFill>
              </a:rPr>
              <a:t>objectives</a:t>
            </a:r>
            <a:r>
              <a:rPr lang="en-US" dirty="0">
                <a:solidFill>
                  <a:schemeClr val="bg1"/>
                </a:solidFill>
              </a:rPr>
              <a:t>.</a:t>
            </a:r>
            <a:endParaRPr lang="en-GB" dirty="0">
              <a:solidFill>
                <a:schemeClr val="bg1"/>
              </a:solidFill>
            </a:endParaRPr>
          </a:p>
          <a:p>
            <a:pPr marL="371475" indent="-371475" fontAlgn="auto">
              <a:lnSpc>
                <a:spcPct val="120000"/>
              </a:lnSpc>
              <a:spcAft>
                <a:spcPts val="0"/>
              </a:spcAft>
              <a:defRPr/>
            </a:pPr>
            <a:r>
              <a:rPr lang="en-US" dirty="0">
                <a:solidFill>
                  <a:schemeClr val="bg1"/>
                </a:solidFill>
              </a:rPr>
              <a:t>Ideally a </a:t>
            </a:r>
            <a:r>
              <a:rPr lang="en-US" b="1" i="1" dirty="0">
                <a:solidFill>
                  <a:schemeClr val="bg1"/>
                </a:solidFill>
              </a:rPr>
              <a:t>strategy statement</a:t>
            </a:r>
            <a:r>
              <a:rPr lang="en-US" b="1" dirty="0">
                <a:solidFill>
                  <a:schemeClr val="bg1"/>
                </a:solidFill>
              </a:rPr>
              <a:t> </a:t>
            </a:r>
            <a:r>
              <a:rPr lang="en-US" dirty="0">
                <a:solidFill>
                  <a:schemeClr val="bg1"/>
                </a:solidFill>
              </a:rPr>
              <a:t>should include an </a:t>
            </a:r>
            <a:r>
              <a:rPr lang="en-GB" dirty="0">
                <a:solidFill>
                  <a:schemeClr val="bg1"/>
                </a:solidFill>
              </a:rPr>
              <a:t>organisation’s</a:t>
            </a:r>
            <a:r>
              <a:rPr lang="en-US" dirty="0">
                <a:solidFill>
                  <a:schemeClr val="bg1"/>
                </a:solidFill>
              </a:rPr>
              <a:t> </a:t>
            </a:r>
            <a:r>
              <a:rPr lang="en-US" b="1" i="1" dirty="0">
                <a:solidFill>
                  <a:schemeClr val="bg1"/>
                </a:solidFill>
              </a:rPr>
              <a:t>goals, scope</a:t>
            </a:r>
            <a:r>
              <a:rPr lang="en-US" b="1" dirty="0">
                <a:solidFill>
                  <a:schemeClr val="bg1"/>
                </a:solidFill>
              </a:rPr>
              <a:t> </a:t>
            </a:r>
            <a:r>
              <a:rPr lang="en-US" dirty="0">
                <a:solidFill>
                  <a:schemeClr val="bg1"/>
                </a:solidFill>
              </a:rPr>
              <a:t>of activities and the </a:t>
            </a:r>
            <a:r>
              <a:rPr lang="en-US" b="1" i="1" dirty="0">
                <a:solidFill>
                  <a:schemeClr val="bg1"/>
                </a:solidFill>
              </a:rPr>
              <a:t>advantages</a:t>
            </a:r>
            <a:r>
              <a:rPr lang="en-US" b="1" dirty="0">
                <a:solidFill>
                  <a:schemeClr val="bg1"/>
                </a:solidFill>
              </a:rPr>
              <a:t> </a:t>
            </a:r>
            <a:r>
              <a:rPr lang="en-US" dirty="0">
                <a:solidFill>
                  <a:schemeClr val="bg1"/>
                </a:solidFill>
              </a:rPr>
              <a:t>or</a:t>
            </a:r>
            <a:r>
              <a:rPr lang="en-US" b="1" dirty="0">
                <a:solidFill>
                  <a:schemeClr val="bg1"/>
                </a:solidFill>
              </a:rPr>
              <a:t> </a:t>
            </a:r>
            <a:r>
              <a:rPr lang="en-US" b="1" i="1" dirty="0">
                <a:solidFill>
                  <a:schemeClr val="bg1"/>
                </a:solidFill>
              </a:rPr>
              <a:t>capabilities</a:t>
            </a:r>
            <a:r>
              <a:rPr lang="en-US" dirty="0">
                <a:solidFill>
                  <a:schemeClr val="bg1"/>
                </a:solidFill>
              </a:rPr>
              <a:t> it brings to these goals and activities.</a:t>
            </a:r>
            <a:endParaRPr lang="en-GB" dirty="0">
              <a:solidFill>
                <a:schemeClr val="bg1"/>
              </a:solidFill>
            </a:endParaRPr>
          </a:p>
          <a:p>
            <a:pPr marL="371475" indent="-371475" fontAlgn="auto">
              <a:lnSpc>
                <a:spcPct val="120000"/>
              </a:lnSpc>
              <a:spcAft>
                <a:spcPts val="0"/>
              </a:spcAft>
              <a:defRPr/>
            </a:pPr>
            <a:r>
              <a:rPr lang="en-GB" b="1" i="1" dirty="0">
                <a:solidFill>
                  <a:schemeClr val="bg1"/>
                </a:solidFill>
              </a:rPr>
              <a:t>Corporate-level strategy </a:t>
            </a:r>
            <a:r>
              <a:rPr lang="en-GB" dirty="0">
                <a:solidFill>
                  <a:schemeClr val="bg1"/>
                </a:solidFill>
              </a:rPr>
              <a:t>is concerned with an organisation’s overall scope; </a:t>
            </a:r>
            <a:r>
              <a:rPr lang="en-GB" b="1" i="1" dirty="0">
                <a:solidFill>
                  <a:schemeClr val="bg1"/>
                </a:solidFill>
              </a:rPr>
              <a:t>business-level strategy </a:t>
            </a:r>
            <a:r>
              <a:rPr lang="en-GB" dirty="0">
                <a:solidFill>
                  <a:schemeClr val="bg1"/>
                </a:solidFill>
              </a:rPr>
              <a:t>is concerned with how to compete; and </a:t>
            </a:r>
            <a:r>
              <a:rPr lang="en-GB" b="1" i="1" dirty="0">
                <a:solidFill>
                  <a:schemeClr val="bg1"/>
                </a:solidFill>
              </a:rPr>
              <a:t>functional strategy </a:t>
            </a:r>
            <a:r>
              <a:rPr lang="en-GB" dirty="0">
                <a:solidFill>
                  <a:schemeClr val="bg1"/>
                </a:solidFill>
              </a:rPr>
              <a:t>is concerned with how corporate- and business-level strategies are actually delivered.</a:t>
            </a:r>
          </a:p>
          <a:p>
            <a:pPr fontAlgn="auto">
              <a:lnSpc>
                <a:spcPct val="120000"/>
              </a:lnSpc>
              <a:spcAft>
                <a:spcPts val="0"/>
              </a:spcAft>
              <a:buFont typeface="Arial" panose="020B0604020202020204" pitchFamily="34" charset="0"/>
              <a:buNone/>
              <a:defRPr/>
            </a:pPr>
            <a:endParaRPr lang="en-GB" sz="2400" dirty="0">
              <a:solidFill>
                <a:schemeClr val="bg1"/>
              </a:solidFill>
            </a:endParaRPr>
          </a:p>
        </p:txBody>
      </p:sp>
      <p:sp>
        <p:nvSpPr>
          <p:cNvPr id="149508" name="Footer Placeholder 1">
            <a:extLst>
              <a:ext uri="{FF2B5EF4-FFF2-40B4-BE49-F238E27FC236}">
                <a16:creationId xmlns:a16="http://schemas.microsoft.com/office/drawing/2014/main" id="{D6FF7E38-5DB8-2BE1-06D4-9C41A7DC7AA4}"/>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spTree>
  </p:cSld>
  <p:clrMapOvr>
    <a:masterClrMapping/>
  </p:clrMapOvr>
  <p:transition spd="slow"/>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Title 1">
            <a:extLst>
              <a:ext uri="{FF2B5EF4-FFF2-40B4-BE49-F238E27FC236}">
                <a16:creationId xmlns:a16="http://schemas.microsoft.com/office/drawing/2014/main" id="{B81E0B4D-9E61-A1AE-AB17-0558267803D2}"/>
              </a:ext>
            </a:extLst>
          </p:cNvPr>
          <p:cNvSpPr>
            <a:spLocks noGrp="1" noChangeArrowheads="1"/>
          </p:cNvSpPr>
          <p:nvPr>
            <p:ph type="title"/>
          </p:nvPr>
        </p:nvSpPr>
        <p:spPr>
          <a:xfrm>
            <a:off x="4079875" y="317500"/>
            <a:ext cx="8229600" cy="641350"/>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Summary</a:t>
            </a:r>
          </a:p>
        </p:txBody>
      </p:sp>
      <p:sp>
        <p:nvSpPr>
          <p:cNvPr id="133123" name="Content Placeholder 2">
            <a:extLst>
              <a:ext uri="{FF2B5EF4-FFF2-40B4-BE49-F238E27FC236}">
                <a16:creationId xmlns:a16="http://schemas.microsoft.com/office/drawing/2014/main" id="{E18D31BA-218C-20DD-E11A-D6F80A55C997}"/>
              </a:ext>
            </a:extLst>
          </p:cNvPr>
          <p:cNvSpPr>
            <a:spLocks noGrp="1" noChangeArrowheads="1"/>
          </p:cNvSpPr>
          <p:nvPr>
            <p:ph idx="1"/>
          </p:nvPr>
        </p:nvSpPr>
        <p:spPr>
          <a:xfrm>
            <a:off x="839788" y="981075"/>
            <a:ext cx="9702800" cy="5111750"/>
          </a:xfrm>
        </p:spPr>
        <p:txBody>
          <a:bodyPr rtlCol="0">
            <a:normAutofit fontScale="92500"/>
          </a:bodyPr>
          <a:lstStyle/>
          <a:p>
            <a:pPr marL="0" indent="0" fontAlgn="auto">
              <a:lnSpc>
                <a:spcPct val="110000"/>
              </a:lnSpc>
              <a:spcAft>
                <a:spcPts val="0"/>
              </a:spcAft>
              <a:buFont typeface="Arial" panose="020B0604020202020204" pitchFamily="34" charset="0"/>
              <a:buNone/>
              <a:defRPr/>
            </a:pPr>
            <a:r>
              <a:rPr lang="en-GB" altLang="en-US" sz="2600" dirty="0">
                <a:solidFill>
                  <a:schemeClr val="bg1"/>
                </a:solidFill>
              </a:rPr>
              <a:t>The </a:t>
            </a:r>
            <a:r>
              <a:rPr lang="en-GB" altLang="en-US" sz="2600" b="1" i="1" dirty="0">
                <a:solidFill>
                  <a:schemeClr val="bg1"/>
                </a:solidFill>
              </a:rPr>
              <a:t>Exploring Strategy Framework</a:t>
            </a:r>
            <a:r>
              <a:rPr lang="en-GB" altLang="en-US" sz="2600" dirty="0">
                <a:solidFill>
                  <a:schemeClr val="bg1"/>
                </a:solidFill>
              </a:rPr>
              <a:t> has three major elements: understanding the </a:t>
            </a:r>
            <a:r>
              <a:rPr lang="en-GB" altLang="en-US" sz="2600" b="1" i="1" dirty="0">
                <a:solidFill>
                  <a:schemeClr val="bg1"/>
                </a:solidFill>
              </a:rPr>
              <a:t>strategic position</a:t>
            </a:r>
            <a:r>
              <a:rPr lang="en-GB" altLang="en-US" sz="2600" dirty="0">
                <a:solidFill>
                  <a:schemeClr val="bg1"/>
                </a:solidFill>
              </a:rPr>
              <a:t>, making </a:t>
            </a:r>
            <a:r>
              <a:rPr lang="en-GB" altLang="en-US" sz="2600" b="1" i="1" dirty="0">
                <a:solidFill>
                  <a:schemeClr val="bg1"/>
                </a:solidFill>
              </a:rPr>
              <a:t>strategic choices</a:t>
            </a:r>
            <a:r>
              <a:rPr lang="en-GB" altLang="en-US" sz="2600" b="1" dirty="0">
                <a:solidFill>
                  <a:schemeClr val="bg1"/>
                </a:solidFill>
              </a:rPr>
              <a:t> </a:t>
            </a:r>
            <a:r>
              <a:rPr lang="en-GB" altLang="en-US" sz="2600" dirty="0">
                <a:solidFill>
                  <a:schemeClr val="bg1"/>
                </a:solidFill>
              </a:rPr>
              <a:t>for the future and managing </a:t>
            </a:r>
            <a:r>
              <a:rPr lang="en-GB" altLang="en-US" sz="2600" b="1" i="1" dirty="0">
                <a:solidFill>
                  <a:schemeClr val="bg1"/>
                </a:solidFill>
              </a:rPr>
              <a:t>strategy in action. </a:t>
            </a:r>
          </a:p>
          <a:p>
            <a:pPr marL="0" indent="0" fontAlgn="auto">
              <a:lnSpc>
                <a:spcPct val="110000"/>
              </a:lnSpc>
              <a:spcAft>
                <a:spcPts val="0"/>
              </a:spcAft>
              <a:buFont typeface="Arial" panose="020B0604020202020204" pitchFamily="34" charset="0"/>
              <a:buNone/>
              <a:defRPr/>
            </a:pPr>
            <a:endParaRPr lang="en-GB" altLang="en-US" sz="2600" b="1" i="1" dirty="0">
              <a:solidFill>
                <a:schemeClr val="bg1"/>
              </a:solidFill>
            </a:endParaRPr>
          </a:p>
          <a:p>
            <a:pPr marL="0" indent="0" fontAlgn="auto">
              <a:lnSpc>
                <a:spcPct val="110000"/>
              </a:lnSpc>
              <a:spcAft>
                <a:spcPts val="0"/>
              </a:spcAft>
              <a:buFont typeface="Arial" panose="020B0604020202020204" pitchFamily="34" charset="0"/>
              <a:buNone/>
              <a:defRPr/>
            </a:pPr>
            <a:r>
              <a:rPr lang="en-GB" altLang="en-US" sz="2600" dirty="0">
                <a:solidFill>
                  <a:schemeClr val="bg1"/>
                </a:solidFill>
              </a:rPr>
              <a:t>Strategy work is done by </a:t>
            </a:r>
            <a:r>
              <a:rPr lang="en-GB" altLang="en-US" sz="2600" b="1" i="1" dirty="0">
                <a:solidFill>
                  <a:schemeClr val="bg1"/>
                </a:solidFill>
              </a:rPr>
              <a:t>managers</a:t>
            </a:r>
            <a:r>
              <a:rPr lang="en-GB" altLang="en-US" sz="2600" dirty="0">
                <a:solidFill>
                  <a:schemeClr val="bg1"/>
                </a:solidFill>
              </a:rPr>
              <a:t> throughout an organisation, as well as specialist </a:t>
            </a:r>
            <a:r>
              <a:rPr lang="en-GB" altLang="en-US" sz="2600" b="1" i="1" dirty="0">
                <a:solidFill>
                  <a:schemeClr val="bg1"/>
                </a:solidFill>
              </a:rPr>
              <a:t>strategic planners </a:t>
            </a:r>
            <a:r>
              <a:rPr lang="en-GB" altLang="en-US" sz="2600" dirty="0">
                <a:solidFill>
                  <a:schemeClr val="bg1"/>
                </a:solidFill>
              </a:rPr>
              <a:t>and </a:t>
            </a:r>
            <a:r>
              <a:rPr lang="en-GB" altLang="en-US" sz="2600" b="1" i="1" dirty="0">
                <a:solidFill>
                  <a:schemeClr val="bg1"/>
                </a:solidFill>
              </a:rPr>
              <a:t>strategy consultants</a:t>
            </a:r>
            <a:r>
              <a:rPr lang="en-GB" altLang="en-US" sz="2600" dirty="0">
                <a:solidFill>
                  <a:schemeClr val="bg1"/>
                </a:solidFill>
              </a:rPr>
              <a:t>.</a:t>
            </a:r>
            <a:r>
              <a:rPr lang="en-GB" altLang="en-US" sz="2600" i="1" dirty="0">
                <a:solidFill>
                  <a:schemeClr val="bg1"/>
                </a:solidFill>
              </a:rPr>
              <a:t> </a:t>
            </a:r>
          </a:p>
          <a:p>
            <a:pPr marL="0" indent="0" fontAlgn="auto">
              <a:lnSpc>
                <a:spcPct val="110000"/>
              </a:lnSpc>
              <a:spcAft>
                <a:spcPts val="0"/>
              </a:spcAft>
              <a:buFont typeface="Arial" panose="020B0604020202020204" pitchFamily="34" charset="0"/>
              <a:buNone/>
              <a:defRPr/>
            </a:pPr>
            <a:endParaRPr lang="en-GB" altLang="en-US" sz="2600" i="1" dirty="0">
              <a:solidFill>
                <a:schemeClr val="bg1"/>
              </a:solidFill>
            </a:endParaRPr>
          </a:p>
          <a:p>
            <a:pPr marL="0" indent="0" fontAlgn="auto">
              <a:lnSpc>
                <a:spcPct val="110000"/>
              </a:lnSpc>
              <a:spcAft>
                <a:spcPts val="0"/>
              </a:spcAft>
              <a:buFont typeface="Arial" panose="020B0604020202020204" pitchFamily="34" charset="0"/>
              <a:buNone/>
              <a:defRPr/>
            </a:pPr>
            <a:r>
              <a:rPr lang="en-GB" altLang="en-US" sz="2600" dirty="0">
                <a:solidFill>
                  <a:schemeClr val="bg1"/>
                </a:solidFill>
              </a:rPr>
              <a:t>Research on strategy </a:t>
            </a:r>
            <a:r>
              <a:rPr lang="en-GB" altLang="en-US" sz="2600" b="1" i="1" dirty="0">
                <a:solidFill>
                  <a:schemeClr val="bg1"/>
                </a:solidFill>
              </a:rPr>
              <a:t>context</a:t>
            </a:r>
            <a:r>
              <a:rPr lang="en-GB" altLang="en-US" sz="2600" dirty="0">
                <a:solidFill>
                  <a:schemeClr val="bg1"/>
                </a:solidFill>
              </a:rPr>
              <a:t>,</a:t>
            </a:r>
            <a:r>
              <a:rPr lang="en-GB" altLang="en-US" sz="2600" b="1" i="1" dirty="0">
                <a:solidFill>
                  <a:schemeClr val="bg1"/>
                </a:solidFill>
              </a:rPr>
              <a:t> content </a:t>
            </a:r>
            <a:r>
              <a:rPr lang="en-GB" altLang="en-US" sz="2600" dirty="0">
                <a:solidFill>
                  <a:schemeClr val="bg1"/>
                </a:solidFill>
              </a:rPr>
              <a:t>and</a:t>
            </a:r>
            <a:r>
              <a:rPr lang="en-GB" altLang="en-US" sz="2600" b="1" i="1" dirty="0">
                <a:solidFill>
                  <a:schemeClr val="bg1"/>
                </a:solidFill>
              </a:rPr>
              <a:t> process</a:t>
            </a:r>
            <a:r>
              <a:rPr lang="en-GB" altLang="en-US" sz="2600" dirty="0">
                <a:solidFill>
                  <a:schemeClr val="bg1"/>
                </a:solidFill>
              </a:rPr>
              <a:t> shows how the analytical perspectives of economics, sociology and psychology can all provide practical insights for approaching strategy issues.</a:t>
            </a:r>
          </a:p>
        </p:txBody>
      </p:sp>
      <p:sp>
        <p:nvSpPr>
          <p:cNvPr id="151556" name="Footer Placeholder 1">
            <a:extLst>
              <a:ext uri="{FF2B5EF4-FFF2-40B4-BE49-F238E27FC236}">
                <a16:creationId xmlns:a16="http://schemas.microsoft.com/office/drawing/2014/main" id="{3E99AA57-ED44-F2CF-FC60-C904EC539684}"/>
              </a:ext>
            </a:extLst>
          </p:cNvPr>
          <p:cNvSpPr>
            <a:spLocks noGrp="1"/>
          </p:cNvSpPr>
          <p:nvPr>
            <p:ph type="ftr" sz="quarter" idx="11"/>
          </p:nvPr>
        </p:nvSpPr>
        <p:spPr bwMode="auto">
          <a:xfrm>
            <a:off x="5448300" y="6132513"/>
            <a:ext cx="4722813"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spTree>
  </p:cSld>
  <p:clrMapOvr>
    <a:masterClrMapping/>
  </p:clrMapOvr>
  <p:transition spd="slow"/>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a:extLst>
              <a:ext uri="{FF2B5EF4-FFF2-40B4-BE49-F238E27FC236}">
                <a16:creationId xmlns:a16="http://schemas.microsoft.com/office/drawing/2014/main" id="{F63A0609-2878-7245-F991-6A7A2486549B}"/>
              </a:ext>
            </a:extLst>
          </p:cNvPr>
          <p:cNvSpPr>
            <a:spLocks noGrp="1" noChangeArrowheads="1"/>
          </p:cNvSpPr>
          <p:nvPr>
            <p:ph type="title"/>
          </p:nvPr>
        </p:nvSpPr>
        <p:spPr>
          <a:xfrm>
            <a:off x="2239963" y="441325"/>
            <a:ext cx="12457112" cy="1143000"/>
          </a:xfrm>
        </p:spPr>
        <p:txBody>
          <a:bodyPr lIns="90488" tIns="44450" rIns="90488" bIns="44450"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Strategic Management Process</a:t>
            </a:r>
          </a:p>
        </p:txBody>
      </p:sp>
      <p:sp>
        <p:nvSpPr>
          <p:cNvPr id="135171" name="Oval 3">
            <a:extLst>
              <a:ext uri="{FF2B5EF4-FFF2-40B4-BE49-F238E27FC236}">
                <a16:creationId xmlns:a16="http://schemas.microsoft.com/office/drawing/2014/main" id="{6DAA0A56-BE97-A450-CFF9-08012204B1E3}"/>
              </a:ext>
            </a:extLst>
          </p:cNvPr>
          <p:cNvSpPr>
            <a:spLocks noChangeArrowheads="1"/>
          </p:cNvSpPr>
          <p:nvPr/>
        </p:nvSpPr>
        <p:spPr bwMode="auto">
          <a:xfrm>
            <a:off x="6338036" y="3965580"/>
            <a:ext cx="1920139" cy="1001713"/>
          </a:xfrm>
          <a:prstGeom prst="ellipse">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41275">
            <a:solidFill>
              <a:schemeClr val="tx1"/>
            </a:solidFill>
            <a:round/>
            <a:headEnd/>
            <a:tailEnd/>
          </a:ln>
          <a:effectLst>
            <a:glow rad="139700">
              <a:schemeClr val="bg1">
                <a:alpha val="40000"/>
              </a:schemeClr>
            </a:glow>
          </a:effec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defRPr/>
            </a:pPr>
            <a:endParaRPr lang="en-US" altLang="en-US" dirty="0">
              <a:solidFill>
                <a:schemeClr val="bg1"/>
              </a:solidFill>
              <a:latin typeface="Raleway" pitchFamily="2" charset="0"/>
            </a:endParaRPr>
          </a:p>
        </p:txBody>
      </p:sp>
      <p:sp>
        <p:nvSpPr>
          <p:cNvPr id="135172" name="Oval 4">
            <a:extLst>
              <a:ext uri="{FF2B5EF4-FFF2-40B4-BE49-F238E27FC236}">
                <a16:creationId xmlns:a16="http://schemas.microsoft.com/office/drawing/2014/main" id="{6925E5F8-CDBF-DA4B-FA6F-C083D1D433C8}"/>
              </a:ext>
            </a:extLst>
          </p:cNvPr>
          <p:cNvSpPr>
            <a:spLocks noChangeArrowheads="1"/>
          </p:cNvSpPr>
          <p:nvPr/>
        </p:nvSpPr>
        <p:spPr bwMode="auto">
          <a:xfrm>
            <a:off x="4744831" y="2868613"/>
            <a:ext cx="1922669" cy="1003300"/>
          </a:xfrm>
          <a:prstGeom prst="ellipse">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41275">
            <a:solidFill>
              <a:schemeClr val="tx1"/>
            </a:solidFill>
            <a:round/>
            <a:headEnd/>
            <a:tailEnd/>
          </a:ln>
          <a:effectLst>
            <a:glow rad="139700">
              <a:schemeClr val="bg1">
                <a:alpha val="40000"/>
              </a:schemeClr>
            </a:glow>
          </a:effec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defRPr/>
            </a:pPr>
            <a:endParaRPr lang="en-US" altLang="en-US" dirty="0">
              <a:latin typeface="Raleway" pitchFamily="2" charset="0"/>
            </a:endParaRPr>
          </a:p>
        </p:txBody>
      </p:sp>
      <p:sp>
        <p:nvSpPr>
          <p:cNvPr id="135173" name="Oval 5">
            <a:extLst>
              <a:ext uri="{FF2B5EF4-FFF2-40B4-BE49-F238E27FC236}">
                <a16:creationId xmlns:a16="http://schemas.microsoft.com/office/drawing/2014/main" id="{D1883F99-4F62-A424-996F-2BFACE31BD86}"/>
              </a:ext>
            </a:extLst>
          </p:cNvPr>
          <p:cNvSpPr>
            <a:spLocks noChangeArrowheads="1"/>
          </p:cNvSpPr>
          <p:nvPr/>
        </p:nvSpPr>
        <p:spPr bwMode="auto">
          <a:xfrm>
            <a:off x="3090656" y="3906843"/>
            <a:ext cx="1922669" cy="1000125"/>
          </a:xfrm>
          <a:prstGeom prst="ellipse">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41275">
            <a:solidFill>
              <a:schemeClr val="tx1"/>
            </a:solidFill>
            <a:round/>
            <a:headEnd/>
            <a:tailEnd/>
          </a:ln>
          <a:effectLst>
            <a:glow rad="139700">
              <a:schemeClr val="bg1">
                <a:alpha val="40000"/>
              </a:schemeClr>
            </a:glow>
          </a:effec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defRPr/>
            </a:pPr>
            <a:endParaRPr lang="en-US" altLang="en-US" dirty="0">
              <a:latin typeface="Raleway" pitchFamily="2" charset="0"/>
            </a:endParaRPr>
          </a:p>
        </p:txBody>
      </p:sp>
      <p:sp>
        <p:nvSpPr>
          <p:cNvPr id="153612" name="Line 6">
            <a:extLst>
              <a:ext uri="{FF2B5EF4-FFF2-40B4-BE49-F238E27FC236}">
                <a16:creationId xmlns:a16="http://schemas.microsoft.com/office/drawing/2014/main" id="{8FBBDB9C-F730-5897-4DE0-A8E4196A5A96}"/>
              </a:ext>
            </a:extLst>
          </p:cNvPr>
          <p:cNvSpPr>
            <a:spLocks noChangeShapeType="1"/>
          </p:cNvSpPr>
          <p:nvPr/>
        </p:nvSpPr>
        <p:spPr bwMode="auto">
          <a:xfrm>
            <a:off x="3479800" y="3635375"/>
            <a:ext cx="476250" cy="398463"/>
          </a:xfrm>
          <a:prstGeom prst="line">
            <a:avLst/>
          </a:prstGeom>
          <a:noFill/>
          <a:ln w="28575">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613" name="Line 7">
            <a:extLst>
              <a:ext uri="{FF2B5EF4-FFF2-40B4-BE49-F238E27FC236}">
                <a16:creationId xmlns:a16="http://schemas.microsoft.com/office/drawing/2014/main" id="{BE009D18-9794-300B-AE44-346319222AA7}"/>
              </a:ext>
            </a:extLst>
          </p:cNvPr>
          <p:cNvSpPr>
            <a:spLocks noChangeShapeType="1"/>
          </p:cNvSpPr>
          <p:nvPr/>
        </p:nvSpPr>
        <p:spPr bwMode="auto">
          <a:xfrm>
            <a:off x="2982913" y="4405313"/>
            <a:ext cx="233362" cy="19050"/>
          </a:xfrm>
          <a:prstGeom prst="line">
            <a:avLst/>
          </a:prstGeom>
          <a:noFill/>
          <a:ln w="28575">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614" name="Line 8">
            <a:extLst>
              <a:ext uri="{FF2B5EF4-FFF2-40B4-BE49-F238E27FC236}">
                <a16:creationId xmlns:a16="http://schemas.microsoft.com/office/drawing/2014/main" id="{CD2223A4-EA7F-57AE-1E47-A5E9E24457F7}"/>
              </a:ext>
            </a:extLst>
          </p:cNvPr>
          <p:cNvSpPr>
            <a:spLocks noChangeShapeType="1"/>
          </p:cNvSpPr>
          <p:nvPr/>
        </p:nvSpPr>
        <p:spPr bwMode="auto">
          <a:xfrm flipV="1">
            <a:off x="4268788" y="4929188"/>
            <a:ext cx="55562" cy="298450"/>
          </a:xfrm>
          <a:prstGeom prst="line">
            <a:avLst/>
          </a:prstGeom>
          <a:noFill/>
          <a:ln w="28575">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615" name="Line 9">
            <a:extLst>
              <a:ext uri="{FF2B5EF4-FFF2-40B4-BE49-F238E27FC236}">
                <a16:creationId xmlns:a16="http://schemas.microsoft.com/office/drawing/2014/main" id="{C41DF277-766D-60FA-C3B5-AD563712E03B}"/>
              </a:ext>
            </a:extLst>
          </p:cNvPr>
          <p:cNvSpPr>
            <a:spLocks noChangeShapeType="1"/>
          </p:cNvSpPr>
          <p:nvPr/>
        </p:nvSpPr>
        <p:spPr bwMode="auto">
          <a:xfrm>
            <a:off x="4668838" y="2582863"/>
            <a:ext cx="890587" cy="463550"/>
          </a:xfrm>
          <a:prstGeom prst="line">
            <a:avLst/>
          </a:prstGeom>
          <a:noFill/>
          <a:ln w="28575">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616" name="Line 10">
            <a:extLst>
              <a:ext uri="{FF2B5EF4-FFF2-40B4-BE49-F238E27FC236}">
                <a16:creationId xmlns:a16="http://schemas.microsoft.com/office/drawing/2014/main" id="{5043A9DA-31F3-6155-7379-17C427F9E4A0}"/>
              </a:ext>
            </a:extLst>
          </p:cNvPr>
          <p:cNvSpPr>
            <a:spLocks noChangeShapeType="1"/>
          </p:cNvSpPr>
          <p:nvPr/>
        </p:nvSpPr>
        <p:spPr bwMode="auto">
          <a:xfrm flipH="1">
            <a:off x="6037263" y="2263775"/>
            <a:ext cx="3175" cy="576263"/>
          </a:xfrm>
          <a:prstGeom prst="line">
            <a:avLst/>
          </a:prstGeom>
          <a:noFill/>
          <a:ln w="28575">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617" name="Line 11">
            <a:extLst>
              <a:ext uri="{FF2B5EF4-FFF2-40B4-BE49-F238E27FC236}">
                <a16:creationId xmlns:a16="http://schemas.microsoft.com/office/drawing/2014/main" id="{7F8A9732-C6E6-D5C8-D438-347F3C07AC6F}"/>
              </a:ext>
            </a:extLst>
          </p:cNvPr>
          <p:cNvSpPr>
            <a:spLocks noChangeShapeType="1"/>
          </p:cNvSpPr>
          <p:nvPr/>
        </p:nvSpPr>
        <p:spPr bwMode="auto">
          <a:xfrm flipH="1">
            <a:off x="6096000" y="2528888"/>
            <a:ext cx="1163638" cy="484187"/>
          </a:xfrm>
          <a:prstGeom prst="line">
            <a:avLst/>
          </a:prstGeom>
          <a:noFill/>
          <a:ln w="28575">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618" name="Line 12">
            <a:extLst>
              <a:ext uri="{FF2B5EF4-FFF2-40B4-BE49-F238E27FC236}">
                <a16:creationId xmlns:a16="http://schemas.microsoft.com/office/drawing/2014/main" id="{4736630B-3882-AA0B-00E7-5E4A756B8196}"/>
              </a:ext>
            </a:extLst>
          </p:cNvPr>
          <p:cNvSpPr>
            <a:spLocks noChangeShapeType="1"/>
          </p:cNvSpPr>
          <p:nvPr/>
        </p:nvSpPr>
        <p:spPr bwMode="auto">
          <a:xfrm flipH="1" flipV="1">
            <a:off x="7991475" y="4405313"/>
            <a:ext cx="750888" cy="19050"/>
          </a:xfrm>
          <a:prstGeom prst="line">
            <a:avLst/>
          </a:prstGeom>
          <a:noFill/>
          <a:ln w="28575">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619" name="Line 13">
            <a:extLst>
              <a:ext uri="{FF2B5EF4-FFF2-40B4-BE49-F238E27FC236}">
                <a16:creationId xmlns:a16="http://schemas.microsoft.com/office/drawing/2014/main" id="{BC30ED0B-4B3C-F958-1957-DB54AB84BD36}"/>
              </a:ext>
            </a:extLst>
          </p:cNvPr>
          <p:cNvSpPr>
            <a:spLocks noChangeShapeType="1"/>
          </p:cNvSpPr>
          <p:nvPr/>
        </p:nvSpPr>
        <p:spPr bwMode="auto">
          <a:xfrm flipH="1" flipV="1">
            <a:off x="7797800" y="4946650"/>
            <a:ext cx="220663" cy="325438"/>
          </a:xfrm>
          <a:prstGeom prst="line">
            <a:avLst/>
          </a:prstGeom>
          <a:noFill/>
          <a:ln w="28575">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620" name="Line 14">
            <a:extLst>
              <a:ext uri="{FF2B5EF4-FFF2-40B4-BE49-F238E27FC236}">
                <a16:creationId xmlns:a16="http://schemas.microsoft.com/office/drawing/2014/main" id="{FA564489-F829-F411-6618-74B400E75FA0}"/>
              </a:ext>
            </a:extLst>
          </p:cNvPr>
          <p:cNvSpPr>
            <a:spLocks noChangeShapeType="1"/>
          </p:cNvSpPr>
          <p:nvPr/>
        </p:nvSpPr>
        <p:spPr bwMode="auto">
          <a:xfrm flipV="1">
            <a:off x="7850188" y="3703638"/>
            <a:ext cx="328612" cy="315912"/>
          </a:xfrm>
          <a:prstGeom prst="line">
            <a:avLst/>
          </a:prstGeom>
          <a:noFill/>
          <a:ln w="28575">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35184" name="Rectangle 16" descr="10%">
            <a:extLst>
              <a:ext uri="{FF2B5EF4-FFF2-40B4-BE49-F238E27FC236}">
                <a16:creationId xmlns:a16="http://schemas.microsoft.com/office/drawing/2014/main" id="{C986B9C9-96C9-CEE3-8AC5-097234092DEF}"/>
              </a:ext>
            </a:extLst>
          </p:cNvPr>
          <p:cNvSpPr>
            <a:spLocks noChangeArrowheads="1"/>
          </p:cNvSpPr>
          <p:nvPr/>
        </p:nvSpPr>
        <p:spPr bwMode="auto">
          <a:xfrm>
            <a:off x="3354388" y="4211638"/>
            <a:ext cx="1460500" cy="439737"/>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txBody>
          <a:bodyPr lIns="63500" tIns="25400" rIns="63500" bIns="25400">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90000"/>
              </a:lnSpc>
              <a:defRPr/>
            </a:pPr>
            <a:r>
              <a:rPr lang="en-GB" altLang="en-US" sz="1400" b="1" dirty="0">
                <a:latin typeface="Raleway" pitchFamily="2" charset="0"/>
                <a:cs typeface="Arial" panose="020B0604020202020204" pitchFamily="34" charset="0"/>
              </a:rPr>
              <a:t>Strategic</a:t>
            </a:r>
          </a:p>
          <a:p>
            <a:pPr algn="ctr" eaLnBrk="1" hangingPunct="1">
              <a:lnSpc>
                <a:spcPct val="90000"/>
              </a:lnSpc>
              <a:defRPr/>
            </a:pPr>
            <a:r>
              <a:rPr lang="en-GB" altLang="en-US" sz="1400" b="1" dirty="0">
                <a:latin typeface="Raleway" pitchFamily="2" charset="0"/>
                <a:cs typeface="Arial" panose="020B0604020202020204" pitchFamily="34" charset="0"/>
              </a:rPr>
              <a:t> Choice</a:t>
            </a:r>
          </a:p>
        </p:txBody>
      </p:sp>
      <p:sp>
        <p:nvSpPr>
          <p:cNvPr id="135185" name="Rectangle 17">
            <a:extLst>
              <a:ext uri="{FF2B5EF4-FFF2-40B4-BE49-F238E27FC236}">
                <a16:creationId xmlns:a16="http://schemas.microsoft.com/office/drawing/2014/main" id="{D320E134-BD39-E8DE-9F0F-B53E70D5915A}"/>
              </a:ext>
            </a:extLst>
          </p:cNvPr>
          <p:cNvSpPr>
            <a:spLocks noChangeArrowheads="1"/>
          </p:cNvSpPr>
          <p:nvPr/>
        </p:nvSpPr>
        <p:spPr bwMode="auto">
          <a:xfrm>
            <a:off x="6481622" y="4234505"/>
            <a:ext cx="1571385" cy="439095"/>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txBody>
          <a:bodyPr lIns="63500" tIns="25400" rIns="63500" bIns="25400">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90000"/>
              </a:lnSpc>
              <a:defRPr/>
            </a:pPr>
            <a:r>
              <a:rPr lang="en-GB" altLang="en-US" sz="1400" b="1" dirty="0">
                <a:effectLst>
                  <a:glow rad="101600">
                    <a:schemeClr val="bg1">
                      <a:alpha val="40000"/>
                    </a:schemeClr>
                  </a:glow>
                </a:effectLst>
                <a:latin typeface="Raleway" pitchFamily="2" charset="0"/>
                <a:cs typeface="Arial" panose="020B0604020202020204" pitchFamily="34" charset="0"/>
              </a:rPr>
              <a:t>Strategy</a:t>
            </a:r>
          </a:p>
          <a:p>
            <a:pPr algn="ctr" eaLnBrk="1" hangingPunct="1">
              <a:lnSpc>
                <a:spcPct val="90000"/>
              </a:lnSpc>
              <a:defRPr/>
            </a:pPr>
            <a:r>
              <a:rPr lang="en-GB" altLang="en-US" sz="1400" b="1" dirty="0">
                <a:effectLst>
                  <a:glow rad="101600">
                    <a:schemeClr val="bg1">
                      <a:alpha val="40000"/>
                    </a:schemeClr>
                  </a:glow>
                </a:effectLst>
                <a:latin typeface="Raleway" pitchFamily="2" charset="0"/>
                <a:cs typeface="Arial" panose="020B0604020202020204" pitchFamily="34" charset="0"/>
              </a:rPr>
              <a:t> Implementation</a:t>
            </a:r>
          </a:p>
        </p:txBody>
      </p:sp>
      <p:sp>
        <p:nvSpPr>
          <p:cNvPr id="135186" name="Rectangle 18">
            <a:extLst>
              <a:ext uri="{FF2B5EF4-FFF2-40B4-BE49-F238E27FC236}">
                <a16:creationId xmlns:a16="http://schemas.microsoft.com/office/drawing/2014/main" id="{AA5DFF19-70EB-5B0D-F869-67AF74E07919}"/>
              </a:ext>
            </a:extLst>
          </p:cNvPr>
          <p:cNvSpPr>
            <a:spLocks noChangeArrowheads="1"/>
          </p:cNvSpPr>
          <p:nvPr/>
        </p:nvSpPr>
        <p:spPr bwMode="auto">
          <a:xfrm>
            <a:off x="3575770" y="2065338"/>
            <a:ext cx="1642565" cy="365228"/>
          </a:xfrm>
          <a:prstGeom prst="rect">
            <a:avLst/>
          </a:prstGeom>
          <a:noFill/>
          <a:ln>
            <a:noFill/>
          </a:ln>
        </p:spPr>
        <p:txBody>
          <a:bodyPr lIns="63500" tIns="25400" rIns="63500" bIns="25400">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The</a:t>
            </a:r>
          </a:p>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environment</a:t>
            </a:r>
          </a:p>
        </p:txBody>
      </p:sp>
      <p:sp>
        <p:nvSpPr>
          <p:cNvPr id="135187" name="Rectangle 19">
            <a:extLst>
              <a:ext uri="{FF2B5EF4-FFF2-40B4-BE49-F238E27FC236}">
                <a16:creationId xmlns:a16="http://schemas.microsoft.com/office/drawing/2014/main" id="{71F2A236-EB83-1D78-9852-7639395E8D32}"/>
              </a:ext>
            </a:extLst>
          </p:cNvPr>
          <p:cNvSpPr>
            <a:spLocks noChangeArrowheads="1"/>
          </p:cNvSpPr>
          <p:nvPr/>
        </p:nvSpPr>
        <p:spPr bwMode="auto">
          <a:xfrm>
            <a:off x="5009780" y="1556499"/>
            <a:ext cx="1716646" cy="522194"/>
          </a:xfrm>
          <a:prstGeom prst="rect">
            <a:avLst/>
          </a:prstGeom>
          <a:noFill/>
          <a:ln>
            <a:noFill/>
          </a:ln>
        </p:spPr>
        <p:txBody>
          <a:bodyPr lIns="63500" tIns="25400" rIns="63500" bIns="25400">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Culture &amp;</a:t>
            </a:r>
          </a:p>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 stakeholder</a:t>
            </a:r>
          </a:p>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 expectations</a:t>
            </a:r>
          </a:p>
        </p:txBody>
      </p:sp>
      <p:sp>
        <p:nvSpPr>
          <p:cNvPr id="135188" name="Rectangle 20">
            <a:extLst>
              <a:ext uri="{FF2B5EF4-FFF2-40B4-BE49-F238E27FC236}">
                <a16:creationId xmlns:a16="http://schemas.microsoft.com/office/drawing/2014/main" id="{C5F1DA77-9900-EC00-5393-836AC5830576}"/>
              </a:ext>
            </a:extLst>
          </p:cNvPr>
          <p:cNvSpPr>
            <a:spLocks noChangeArrowheads="1"/>
          </p:cNvSpPr>
          <p:nvPr/>
        </p:nvSpPr>
        <p:spPr bwMode="auto">
          <a:xfrm>
            <a:off x="7138586" y="1888773"/>
            <a:ext cx="1399886" cy="679160"/>
          </a:xfrm>
          <a:prstGeom prst="rect">
            <a:avLst/>
          </a:prstGeom>
          <a:noFill/>
          <a:ln>
            <a:noFill/>
          </a:ln>
        </p:spPr>
        <p:txBody>
          <a:bodyPr lIns="63500" tIns="25400" rIns="63500" bIns="25400">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Resources</a:t>
            </a:r>
          </a:p>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 &amp;</a:t>
            </a:r>
          </a:p>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strategic</a:t>
            </a:r>
          </a:p>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 capability</a:t>
            </a:r>
          </a:p>
        </p:txBody>
      </p:sp>
      <p:sp>
        <p:nvSpPr>
          <p:cNvPr id="135189" name="Rectangle 21">
            <a:extLst>
              <a:ext uri="{FF2B5EF4-FFF2-40B4-BE49-F238E27FC236}">
                <a16:creationId xmlns:a16="http://schemas.microsoft.com/office/drawing/2014/main" id="{A36CAA05-457F-AC30-268F-7484D3C13CB9}"/>
              </a:ext>
            </a:extLst>
          </p:cNvPr>
          <p:cNvSpPr>
            <a:spLocks noChangeArrowheads="1"/>
          </p:cNvSpPr>
          <p:nvPr/>
        </p:nvSpPr>
        <p:spPr bwMode="auto">
          <a:xfrm>
            <a:off x="7518770" y="3144838"/>
            <a:ext cx="1415212" cy="522194"/>
          </a:xfrm>
          <a:prstGeom prst="rect">
            <a:avLst/>
          </a:prstGeom>
          <a:noFill/>
          <a:ln>
            <a:noFill/>
          </a:ln>
        </p:spPr>
        <p:txBody>
          <a:bodyPr lIns="63500" tIns="25400" rIns="63500" bIns="25400">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Planning &amp;</a:t>
            </a:r>
          </a:p>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allocating</a:t>
            </a:r>
          </a:p>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resources</a:t>
            </a:r>
          </a:p>
        </p:txBody>
      </p:sp>
      <p:sp>
        <p:nvSpPr>
          <p:cNvPr id="135190" name="Rectangle 22">
            <a:extLst>
              <a:ext uri="{FF2B5EF4-FFF2-40B4-BE49-F238E27FC236}">
                <a16:creationId xmlns:a16="http://schemas.microsoft.com/office/drawing/2014/main" id="{3C88DA29-1F98-FC29-CFDC-2408A151E04D}"/>
              </a:ext>
            </a:extLst>
          </p:cNvPr>
          <p:cNvSpPr>
            <a:spLocks noChangeArrowheads="1"/>
          </p:cNvSpPr>
          <p:nvPr/>
        </p:nvSpPr>
        <p:spPr bwMode="auto">
          <a:xfrm>
            <a:off x="8614403" y="4177536"/>
            <a:ext cx="1629794" cy="522194"/>
          </a:xfrm>
          <a:prstGeom prst="rect">
            <a:avLst/>
          </a:prstGeom>
          <a:noFill/>
          <a:ln>
            <a:noFill/>
          </a:ln>
        </p:spPr>
        <p:txBody>
          <a:bodyPr lIns="63500" tIns="25400" rIns="63500" bIns="25400">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Organisation</a:t>
            </a:r>
          </a:p>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structure &amp;</a:t>
            </a:r>
          </a:p>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design</a:t>
            </a:r>
          </a:p>
        </p:txBody>
      </p:sp>
      <p:sp>
        <p:nvSpPr>
          <p:cNvPr id="135191" name="Rectangle 23">
            <a:extLst>
              <a:ext uri="{FF2B5EF4-FFF2-40B4-BE49-F238E27FC236}">
                <a16:creationId xmlns:a16="http://schemas.microsoft.com/office/drawing/2014/main" id="{BC3FB3D1-3462-624D-0158-076EDF23753D}"/>
              </a:ext>
            </a:extLst>
          </p:cNvPr>
          <p:cNvSpPr>
            <a:spLocks noChangeArrowheads="1"/>
          </p:cNvSpPr>
          <p:nvPr/>
        </p:nvSpPr>
        <p:spPr bwMode="auto">
          <a:xfrm>
            <a:off x="7286444" y="5461000"/>
            <a:ext cx="1325803" cy="522194"/>
          </a:xfrm>
          <a:prstGeom prst="rect">
            <a:avLst/>
          </a:prstGeom>
          <a:noFill/>
          <a:ln>
            <a:noFill/>
          </a:ln>
        </p:spPr>
        <p:txBody>
          <a:bodyPr lIns="63500" tIns="25400" rIns="63500" bIns="25400">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Managing</a:t>
            </a:r>
          </a:p>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strategic</a:t>
            </a:r>
          </a:p>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change</a:t>
            </a:r>
          </a:p>
        </p:txBody>
      </p:sp>
      <p:sp>
        <p:nvSpPr>
          <p:cNvPr id="135192" name="Rectangle 24">
            <a:extLst>
              <a:ext uri="{FF2B5EF4-FFF2-40B4-BE49-F238E27FC236}">
                <a16:creationId xmlns:a16="http://schemas.microsoft.com/office/drawing/2014/main" id="{FE9727C6-D151-4592-CCC5-6161752B1009}"/>
              </a:ext>
            </a:extLst>
          </p:cNvPr>
          <p:cNvSpPr>
            <a:spLocks noChangeArrowheads="1"/>
          </p:cNvSpPr>
          <p:nvPr/>
        </p:nvSpPr>
        <p:spPr bwMode="auto">
          <a:xfrm>
            <a:off x="3365781" y="5514975"/>
            <a:ext cx="1330913" cy="365228"/>
          </a:xfrm>
          <a:prstGeom prst="rect">
            <a:avLst/>
          </a:prstGeom>
          <a:noFill/>
          <a:ln>
            <a:noFill/>
          </a:ln>
        </p:spPr>
        <p:txBody>
          <a:bodyPr lIns="63500" tIns="25400" rIns="63500" bIns="25400">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Selecting </a:t>
            </a:r>
          </a:p>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strategy</a:t>
            </a:r>
          </a:p>
        </p:txBody>
      </p:sp>
      <p:sp>
        <p:nvSpPr>
          <p:cNvPr id="135193" name="Rectangle 25">
            <a:extLst>
              <a:ext uri="{FF2B5EF4-FFF2-40B4-BE49-F238E27FC236}">
                <a16:creationId xmlns:a16="http://schemas.microsoft.com/office/drawing/2014/main" id="{6443594B-B352-9E7E-18DE-20851DF71AFB}"/>
              </a:ext>
            </a:extLst>
          </p:cNvPr>
          <p:cNvSpPr>
            <a:spLocks noChangeArrowheads="1"/>
          </p:cNvSpPr>
          <p:nvPr/>
        </p:nvSpPr>
        <p:spPr bwMode="auto">
          <a:xfrm>
            <a:off x="1619656" y="4261276"/>
            <a:ext cx="1389668" cy="365228"/>
          </a:xfrm>
          <a:prstGeom prst="rect">
            <a:avLst/>
          </a:prstGeom>
          <a:noFill/>
          <a:ln>
            <a:noFill/>
          </a:ln>
        </p:spPr>
        <p:txBody>
          <a:bodyPr lIns="63500" tIns="25400" rIns="63500" bIns="25400">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Evaluating</a:t>
            </a:r>
          </a:p>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options</a:t>
            </a:r>
          </a:p>
        </p:txBody>
      </p:sp>
      <p:sp>
        <p:nvSpPr>
          <p:cNvPr id="135194" name="Rectangle 26">
            <a:extLst>
              <a:ext uri="{FF2B5EF4-FFF2-40B4-BE49-F238E27FC236}">
                <a16:creationId xmlns:a16="http://schemas.microsoft.com/office/drawing/2014/main" id="{E55C1A2D-5171-9779-A840-097FF46450B2}"/>
              </a:ext>
            </a:extLst>
          </p:cNvPr>
          <p:cNvSpPr>
            <a:spLocks noChangeArrowheads="1"/>
          </p:cNvSpPr>
          <p:nvPr/>
        </p:nvSpPr>
        <p:spPr bwMode="auto">
          <a:xfrm>
            <a:off x="2351497" y="3101980"/>
            <a:ext cx="1402439" cy="522194"/>
          </a:xfrm>
          <a:prstGeom prst="rect">
            <a:avLst/>
          </a:prstGeom>
          <a:noFill/>
          <a:ln>
            <a:noFill/>
          </a:ln>
        </p:spPr>
        <p:txBody>
          <a:bodyPr lIns="63500" tIns="25400" rIns="63500" bIns="25400">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Identifying</a:t>
            </a:r>
          </a:p>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strategic</a:t>
            </a:r>
          </a:p>
          <a:p>
            <a:pPr algn="ctr" eaLnBrk="1" hangingPunct="1">
              <a:lnSpc>
                <a:spcPct val="85000"/>
              </a:lnSpc>
              <a:defRPr/>
            </a:pPr>
            <a:r>
              <a:rPr lang="en-GB" altLang="en-US" sz="1200" b="1" dirty="0">
                <a:solidFill>
                  <a:schemeClr val="bg1"/>
                </a:solidFill>
                <a:effectLst>
                  <a:glow rad="139700">
                    <a:schemeClr val="tx1">
                      <a:alpha val="40000"/>
                    </a:schemeClr>
                  </a:glow>
                </a:effectLst>
                <a:latin typeface="Raleway" pitchFamily="2" charset="0"/>
                <a:cs typeface="Arial" panose="020B0604020202020204" pitchFamily="34" charset="0"/>
              </a:rPr>
              <a:t>options</a:t>
            </a:r>
          </a:p>
        </p:txBody>
      </p:sp>
      <p:sp>
        <p:nvSpPr>
          <p:cNvPr id="135195" name="Oval 27">
            <a:extLst>
              <a:ext uri="{FF2B5EF4-FFF2-40B4-BE49-F238E27FC236}">
                <a16:creationId xmlns:a16="http://schemas.microsoft.com/office/drawing/2014/main" id="{155D1D00-367F-173F-BEC2-989290DE5F75}"/>
              </a:ext>
            </a:extLst>
          </p:cNvPr>
          <p:cNvSpPr>
            <a:spLocks noChangeArrowheads="1"/>
          </p:cNvSpPr>
          <p:nvPr/>
        </p:nvSpPr>
        <p:spPr bwMode="auto">
          <a:xfrm>
            <a:off x="3645900" y="1838325"/>
            <a:ext cx="1510306" cy="819150"/>
          </a:xfrm>
          <a:prstGeom prst="ellipse">
            <a:avLst/>
          </a:prstGeom>
          <a:noFill/>
          <a:ln w="28575">
            <a:solidFill>
              <a:schemeClr val="bg1"/>
            </a:solidFill>
            <a:round/>
            <a:headEnd/>
            <a:tailEnd/>
          </a:ln>
          <a:effectLst>
            <a:glow rad="63500">
              <a:schemeClr val="bg1">
                <a:alpha val="48000"/>
              </a:schemeClr>
            </a:glow>
          </a:effec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defRPr/>
            </a:pPr>
            <a:endParaRPr lang="en-US" altLang="en-US" dirty="0">
              <a:solidFill>
                <a:schemeClr val="bg1"/>
              </a:solidFill>
              <a:latin typeface="Raleway" pitchFamily="2" charset="0"/>
            </a:endParaRPr>
          </a:p>
        </p:txBody>
      </p:sp>
      <p:sp>
        <p:nvSpPr>
          <p:cNvPr id="153635" name="Line 28">
            <a:extLst>
              <a:ext uri="{FF2B5EF4-FFF2-40B4-BE49-F238E27FC236}">
                <a16:creationId xmlns:a16="http://schemas.microsoft.com/office/drawing/2014/main" id="{5193C5BB-37F7-0E58-DD52-2BF76BF85DF9}"/>
              </a:ext>
            </a:extLst>
          </p:cNvPr>
          <p:cNvSpPr>
            <a:spLocks noChangeShapeType="1"/>
          </p:cNvSpPr>
          <p:nvPr/>
        </p:nvSpPr>
        <p:spPr bwMode="auto">
          <a:xfrm flipV="1">
            <a:off x="4662488" y="3678238"/>
            <a:ext cx="754062" cy="341312"/>
          </a:xfrm>
          <a:prstGeom prst="line">
            <a:avLst/>
          </a:prstGeom>
          <a:noFill/>
          <a:ln w="28575">
            <a:solidFill>
              <a:schemeClr val="bg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53636" name="Line 29">
            <a:extLst>
              <a:ext uri="{FF2B5EF4-FFF2-40B4-BE49-F238E27FC236}">
                <a16:creationId xmlns:a16="http://schemas.microsoft.com/office/drawing/2014/main" id="{47B6D000-2728-FD18-BCB3-99C259E50E1E}"/>
              </a:ext>
            </a:extLst>
          </p:cNvPr>
          <p:cNvSpPr>
            <a:spLocks noChangeShapeType="1"/>
          </p:cNvSpPr>
          <p:nvPr/>
        </p:nvSpPr>
        <p:spPr bwMode="auto">
          <a:xfrm flipH="1" flipV="1">
            <a:off x="6364288" y="3736975"/>
            <a:ext cx="723900" cy="325438"/>
          </a:xfrm>
          <a:prstGeom prst="line">
            <a:avLst/>
          </a:prstGeom>
          <a:noFill/>
          <a:ln w="28575">
            <a:solidFill>
              <a:schemeClr val="bg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53637" name="Line 30">
            <a:extLst>
              <a:ext uri="{FF2B5EF4-FFF2-40B4-BE49-F238E27FC236}">
                <a16:creationId xmlns:a16="http://schemas.microsoft.com/office/drawing/2014/main" id="{2BD20E1F-020F-E6A6-29A8-3D3EDAE4D517}"/>
              </a:ext>
            </a:extLst>
          </p:cNvPr>
          <p:cNvSpPr>
            <a:spLocks noChangeShapeType="1"/>
          </p:cNvSpPr>
          <p:nvPr/>
        </p:nvSpPr>
        <p:spPr bwMode="auto">
          <a:xfrm>
            <a:off x="4835525" y="4476750"/>
            <a:ext cx="1666875" cy="0"/>
          </a:xfrm>
          <a:prstGeom prst="line">
            <a:avLst/>
          </a:prstGeom>
          <a:noFill/>
          <a:ln w="28575">
            <a:solidFill>
              <a:schemeClr val="bg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53638" name="Rectangle 31">
            <a:extLst>
              <a:ext uri="{FF2B5EF4-FFF2-40B4-BE49-F238E27FC236}">
                <a16:creationId xmlns:a16="http://schemas.microsoft.com/office/drawing/2014/main" id="{8C4F1064-622A-321D-34EE-57376A4A08DF}"/>
              </a:ext>
            </a:extLst>
          </p:cNvPr>
          <p:cNvSpPr>
            <a:spLocks noChangeArrowheads="1"/>
          </p:cNvSpPr>
          <p:nvPr/>
        </p:nvSpPr>
        <p:spPr bwMode="auto">
          <a:xfrm>
            <a:off x="7643813" y="6337300"/>
            <a:ext cx="2600325" cy="24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gn="ctr" eaLnBrk="1" hangingPunct="1">
              <a:lnSpc>
                <a:spcPct val="100000"/>
              </a:lnSpc>
              <a:spcBef>
                <a:spcPct val="0"/>
              </a:spcBef>
              <a:buFontTx/>
              <a:buNone/>
            </a:pPr>
            <a:r>
              <a:rPr lang="en-GB" altLang="en-US" sz="1000">
                <a:solidFill>
                  <a:schemeClr val="bg1"/>
                </a:solidFill>
                <a:cs typeface="Arial" panose="020B0604020202020204" pitchFamily="34" charset="0"/>
              </a:rPr>
              <a:t>(Johnson &amp; Scholes)</a:t>
            </a:r>
          </a:p>
        </p:txBody>
      </p:sp>
      <p:sp>
        <p:nvSpPr>
          <p:cNvPr id="135200" name="Oval 32">
            <a:extLst>
              <a:ext uri="{FF2B5EF4-FFF2-40B4-BE49-F238E27FC236}">
                <a16:creationId xmlns:a16="http://schemas.microsoft.com/office/drawing/2014/main" id="{F1503721-246E-D7AE-DBC3-E70D4ED89CB8}"/>
              </a:ext>
            </a:extLst>
          </p:cNvPr>
          <p:cNvSpPr>
            <a:spLocks noChangeArrowheads="1"/>
          </p:cNvSpPr>
          <p:nvPr/>
        </p:nvSpPr>
        <p:spPr bwMode="auto">
          <a:xfrm>
            <a:off x="2265418" y="2906713"/>
            <a:ext cx="1512837" cy="819150"/>
          </a:xfrm>
          <a:prstGeom prst="ellipse">
            <a:avLst/>
          </a:prstGeom>
          <a:noFill/>
          <a:ln w="28575">
            <a:solidFill>
              <a:schemeClr val="bg1"/>
            </a:solidFill>
            <a:round/>
            <a:headEnd/>
            <a:tailEnd/>
          </a:ln>
          <a:effectLst>
            <a:glow rad="63500">
              <a:schemeClr val="bg1">
                <a:alpha val="48000"/>
              </a:schemeClr>
            </a:glow>
          </a:effec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defRPr/>
            </a:pPr>
            <a:endParaRPr lang="en-US" altLang="en-US" dirty="0">
              <a:solidFill>
                <a:schemeClr val="bg1"/>
              </a:solidFill>
              <a:latin typeface="Raleway" pitchFamily="2" charset="0"/>
            </a:endParaRPr>
          </a:p>
        </p:txBody>
      </p:sp>
      <p:sp>
        <p:nvSpPr>
          <p:cNvPr id="135201" name="Oval 33">
            <a:extLst>
              <a:ext uri="{FF2B5EF4-FFF2-40B4-BE49-F238E27FC236}">
                <a16:creationId xmlns:a16="http://schemas.microsoft.com/office/drawing/2014/main" id="{B98B6F25-E710-1FCC-8CAC-2DE9641889CE}"/>
              </a:ext>
            </a:extLst>
          </p:cNvPr>
          <p:cNvSpPr>
            <a:spLocks noChangeArrowheads="1"/>
          </p:cNvSpPr>
          <p:nvPr/>
        </p:nvSpPr>
        <p:spPr bwMode="auto">
          <a:xfrm>
            <a:off x="1472506" y="4014788"/>
            <a:ext cx="1510306" cy="819150"/>
          </a:xfrm>
          <a:prstGeom prst="ellipse">
            <a:avLst/>
          </a:prstGeom>
          <a:noFill/>
          <a:ln w="28575">
            <a:solidFill>
              <a:schemeClr val="bg1"/>
            </a:solidFill>
            <a:round/>
            <a:headEnd/>
            <a:tailEnd/>
          </a:ln>
          <a:effectLst>
            <a:glow rad="63500">
              <a:schemeClr val="bg1">
                <a:alpha val="48000"/>
              </a:schemeClr>
            </a:glow>
          </a:effec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defRPr/>
            </a:pPr>
            <a:endParaRPr lang="en-US" altLang="en-US" dirty="0">
              <a:solidFill>
                <a:schemeClr val="bg1"/>
              </a:solidFill>
              <a:latin typeface="Raleway" pitchFamily="2" charset="0"/>
            </a:endParaRPr>
          </a:p>
        </p:txBody>
      </p:sp>
      <p:sp>
        <p:nvSpPr>
          <p:cNvPr id="135202" name="Oval 34">
            <a:extLst>
              <a:ext uri="{FF2B5EF4-FFF2-40B4-BE49-F238E27FC236}">
                <a16:creationId xmlns:a16="http://schemas.microsoft.com/office/drawing/2014/main" id="{0C9EF35D-F95C-50CE-17C8-204E506EC3EA}"/>
              </a:ext>
            </a:extLst>
          </p:cNvPr>
          <p:cNvSpPr>
            <a:spLocks noChangeArrowheads="1"/>
          </p:cNvSpPr>
          <p:nvPr/>
        </p:nvSpPr>
        <p:spPr bwMode="auto">
          <a:xfrm>
            <a:off x="3215680" y="5240343"/>
            <a:ext cx="1510308" cy="815975"/>
          </a:xfrm>
          <a:prstGeom prst="ellipse">
            <a:avLst/>
          </a:prstGeom>
          <a:noFill/>
          <a:ln w="28575">
            <a:solidFill>
              <a:schemeClr val="bg1"/>
            </a:solidFill>
            <a:round/>
            <a:headEnd/>
            <a:tailEnd/>
          </a:ln>
          <a:effectLst>
            <a:glow rad="63500">
              <a:schemeClr val="bg1">
                <a:alpha val="48000"/>
              </a:schemeClr>
            </a:glow>
          </a:effec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defRPr/>
            </a:pPr>
            <a:endParaRPr lang="en-US" altLang="en-US" dirty="0">
              <a:solidFill>
                <a:schemeClr val="bg1"/>
              </a:solidFill>
              <a:latin typeface="Raleway" pitchFamily="2" charset="0"/>
            </a:endParaRPr>
          </a:p>
        </p:txBody>
      </p:sp>
      <p:sp>
        <p:nvSpPr>
          <p:cNvPr id="135203" name="Oval 35">
            <a:extLst>
              <a:ext uri="{FF2B5EF4-FFF2-40B4-BE49-F238E27FC236}">
                <a16:creationId xmlns:a16="http://schemas.microsoft.com/office/drawing/2014/main" id="{2636B4A6-2EF4-0BED-5CEF-3B7AE0B32BF8}"/>
              </a:ext>
            </a:extLst>
          </p:cNvPr>
          <p:cNvSpPr>
            <a:spLocks noChangeArrowheads="1"/>
          </p:cNvSpPr>
          <p:nvPr/>
        </p:nvSpPr>
        <p:spPr bwMode="auto">
          <a:xfrm>
            <a:off x="7040977" y="1791355"/>
            <a:ext cx="1510306" cy="819150"/>
          </a:xfrm>
          <a:prstGeom prst="ellipse">
            <a:avLst/>
          </a:prstGeom>
          <a:noFill/>
          <a:ln w="28575">
            <a:solidFill>
              <a:schemeClr val="bg1"/>
            </a:solidFill>
            <a:round/>
            <a:headEnd/>
            <a:tailEnd/>
          </a:ln>
          <a:effectLst>
            <a:glow rad="63500">
              <a:schemeClr val="bg1">
                <a:alpha val="48000"/>
              </a:schemeClr>
            </a:glow>
          </a:effec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defRPr/>
            </a:pPr>
            <a:endParaRPr lang="en-US" altLang="en-US" dirty="0">
              <a:solidFill>
                <a:schemeClr val="bg1"/>
              </a:solidFill>
              <a:latin typeface="Raleway" pitchFamily="2" charset="0"/>
            </a:endParaRPr>
          </a:p>
        </p:txBody>
      </p:sp>
      <p:sp>
        <p:nvSpPr>
          <p:cNvPr id="135204" name="Oval 36">
            <a:extLst>
              <a:ext uri="{FF2B5EF4-FFF2-40B4-BE49-F238E27FC236}">
                <a16:creationId xmlns:a16="http://schemas.microsoft.com/office/drawing/2014/main" id="{038C0841-087A-DE6C-4491-92E523D387AD}"/>
              </a:ext>
            </a:extLst>
          </p:cNvPr>
          <p:cNvSpPr>
            <a:spLocks noChangeArrowheads="1"/>
          </p:cNvSpPr>
          <p:nvPr/>
        </p:nvSpPr>
        <p:spPr bwMode="auto">
          <a:xfrm>
            <a:off x="7143806" y="5240343"/>
            <a:ext cx="1512837" cy="815975"/>
          </a:xfrm>
          <a:prstGeom prst="ellipse">
            <a:avLst/>
          </a:prstGeom>
          <a:noFill/>
          <a:ln w="28575">
            <a:solidFill>
              <a:schemeClr val="bg1"/>
            </a:solidFill>
            <a:round/>
            <a:headEnd/>
            <a:tailEnd/>
          </a:ln>
          <a:effectLst>
            <a:glow rad="63500">
              <a:schemeClr val="bg1">
                <a:alpha val="48000"/>
              </a:schemeClr>
            </a:glow>
          </a:effec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defRPr/>
            </a:pPr>
            <a:endParaRPr lang="en-US" altLang="en-US" dirty="0">
              <a:solidFill>
                <a:schemeClr val="bg1"/>
              </a:solidFill>
              <a:latin typeface="Raleway" pitchFamily="2" charset="0"/>
            </a:endParaRPr>
          </a:p>
        </p:txBody>
      </p:sp>
      <p:sp>
        <p:nvSpPr>
          <p:cNvPr id="135205" name="Oval 37">
            <a:extLst>
              <a:ext uri="{FF2B5EF4-FFF2-40B4-BE49-F238E27FC236}">
                <a16:creationId xmlns:a16="http://schemas.microsoft.com/office/drawing/2014/main" id="{E6C9327C-2F0D-37D8-EDC6-FBFBC2FB2F97}"/>
              </a:ext>
            </a:extLst>
          </p:cNvPr>
          <p:cNvSpPr>
            <a:spLocks noChangeArrowheads="1"/>
          </p:cNvSpPr>
          <p:nvPr/>
        </p:nvSpPr>
        <p:spPr bwMode="auto">
          <a:xfrm>
            <a:off x="7420975" y="2940050"/>
            <a:ext cx="1510306" cy="819150"/>
          </a:xfrm>
          <a:prstGeom prst="ellipse">
            <a:avLst/>
          </a:prstGeom>
          <a:noFill/>
          <a:ln w="28575">
            <a:solidFill>
              <a:schemeClr val="bg1"/>
            </a:solidFill>
            <a:round/>
            <a:headEnd/>
            <a:tailEnd/>
          </a:ln>
          <a:effectLst>
            <a:glow rad="63500">
              <a:schemeClr val="bg1">
                <a:alpha val="48000"/>
              </a:schemeClr>
            </a:glow>
          </a:effec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defRPr/>
            </a:pPr>
            <a:endParaRPr lang="en-US" altLang="en-US" dirty="0">
              <a:solidFill>
                <a:schemeClr val="bg1"/>
              </a:solidFill>
              <a:latin typeface="Raleway" pitchFamily="2" charset="0"/>
            </a:endParaRPr>
          </a:p>
        </p:txBody>
      </p:sp>
      <p:sp>
        <p:nvSpPr>
          <p:cNvPr id="135206" name="Oval 38">
            <a:extLst>
              <a:ext uri="{FF2B5EF4-FFF2-40B4-BE49-F238E27FC236}">
                <a16:creationId xmlns:a16="http://schemas.microsoft.com/office/drawing/2014/main" id="{41C08940-22D1-93FB-B6D7-9FADBB0D36C3}"/>
              </a:ext>
            </a:extLst>
          </p:cNvPr>
          <p:cNvSpPr>
            <a:spLocks noChangeArrowheads="1"/>
          </p:cNvSpPr>
          <p:nvPr/>
        </p:nvSpPr>
        <p:spPr bwMode="auto">
          <a:xfrm>
            <a:off x="8677881" y="3996532"/>
            <a:ext cx="1510306" cy="817562"/>
          </a:xfrm>
          <a:prstGeom prst="ellipse">
            <a:avLst/>
          </a:prstGeom>
          <a:noFill/>
          <a:ln w="28575">
            <a:solidFill>
              <a:schemeClr val="bg1"/>
            </a:solidFill>
            <a:round/>
            <a:headEnd/>
            <a:tailEnd/>
          </a:ln>
          <a:effectLst>
            <a:glow rad="63500">
              <a:schemeClr val="bg1">
                <a:alpha val="48000"/>
              </a:schemeClr>
            </a:glow>
          </a:effec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defRPr/>
            </a:pPr>
            <a:endParaRPr lang="en-US" altLang="en-US" dirty="0">
              <a:solidFill>
                <a:schemeClr val="bg1"/>
              </a:solidFill>
              <a:latin typeface="Raleway" pitchFamily="2" charset="0"/>
            </a:endParaRPr>
          </a:p>
        </p:txBody>
      </p:sp>
      <p:sp>
        <p:nvSpPr>
          <p:cNvPr id="135207" name="Oval 39">
            <a:extLst>
              <a:ext uri="{FF2B5EF4-FFF2-40B4-BE49-F238E27FC236}">
                <a16:creationId xmlns:a16="http://schemas.microsoft.com/office/drawing/2014/main" id="{13F0FC88-8A8E-7853-A57A-07349F747633}"/>
              </a:ext>
            </a:extLst>
          </p:cNvPr>
          <p:cNvSpPr>
            <a:spLocks noChangeArrowheads="1"/>
          </p:cNvSpPr>
          <p:nvPr/>
        </p:nvSpPr>
        <p:spPr bwMode="auto">
          <a:xfrm>
            <a:off x="5150111" y="1415071"/>
            <a:ext cx="1510306" cy="819150"/>
          </a:xfrm>
          <a:prstGeom prst="ellipse">
            <a:avLst/>
          </a:prstGeom>
          <a:noFill/>
          <a:ln w="28575">
            <a:solidFill>
              <a:schemeClr val="bg1"/>
            </a:solidFill>
            <a:round/>
            <a:headEnd/>
            <a:tailEnd/>
          </a:ln>
          <a:effectLst>
            <a:glow rad="63500">
              <a:schemeClr val="bg1">
                <a:alpha val="48000"/>
              </a:schemeClr>
            </a:glow>
          </a:effec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defRPr/>
            </a:pPr>
            <a:endParaRPr lang="en-US" altLang="en-US" dirty="0">
              <a:solidFill>
                <a:schemeClr val="bg1"/>
              </a:solidFill>
              <a:latin typeface="Raleway" pitchFamily="2" charset="0"/>
            </a:endParaRPr>
          </a:p>
        </p:txBody>
      </p:sp>
      <p:sp>
        <p:nvSpPr>
          <p:cNvPr id="2" name="Rectangle 15" descr="10%">
            <a:extLst>
              <a:ext uri="{FF2B5EF4-FFF2-40B4-BE49-F238E27FC236}">
                <a16:creationId xmlns:a16="http://schemas.microsoft.com/office/drawing/2014/main" id="{7DE65F37-489C-1EC7-7C8E-799D9375ECDA}"/>
              </a:ext>
            </a:extLst>
          </p:cNvPr>
          <p:cNvSpPr>
            <a:spLocks noChangeArrowheads="1"/>
          </p:cNvSpPr>
          <p:nvPr/>
        </p:nvSpPr>
        <p:spPr bwMode="auto">
          <a:xfrm>
            <a:off x="5039610" y="3145476"/>
            <a:ext cx="1461195" cy="439095"/>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txBody>
          <a:bodyPr lIns="63500" tIns="25400" rIns="63500" bIns="25400">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90000"/>
              </a:lnSpc>
              <a:defRPr/>
            </a:pPr>
            <a:r>
              <a:rPr lang="en-GB" altLang="en-US" sz="1400" b="1" dirty="0">
                <a:effectLst>
                  <a:glow rad="101600">
                    <a:schemeClr val="bg1">
                      <a:alpha val="40000"/>
                    </a:schemeClr>
                  </a:glow>
                </a:effectLst>
                <a:latin typeface="Raleway" pitchFamily="2" charset="0"/>
                <a:cs typeface="Arial" panose="020B0604020202020204" pitchFamily="34" charset="0"/>
              </a:rPr>
              <a:t>Strategic</a:t>
            </a:r>
          </a:p>
          <a:p>
            <a:pPr algn="ctr" eaLnBrk="1" hangingPunct="1">
              <a:lnSpc>
                <a:spcPct val="90000"/>
              </a:lnSpc>
              <a:defRPr/>
            </a:pPr>
            <a:r>
              <a:rPr lang="en-GB" altLang="en-US" sz="1400" b="1" dirty="0">
                <a:effectLst>
                  <a:glow rad="101600">
                    <a:schemeClr val="bg1">
                      <a:alpha val="40000"/>
                    </a:schemeClr>
                  </a:glow>
                </a:effectLst>
                <a:latin typeface="Raleway" pitchFamily="2" charset="0"/>
                <a:cs typeface="Arial" panose="020B0604020202020204" pitchFamily="34" charset="0"/>
              </a:rPr>
              <a:t> Analysis</a:t>
            </a:r>
          </a:p>
        </p:txBody>
      </p:sp>
    </p:spTree>
  </p:cSld>
  <p:clrMapOvr>
    <a:masterClrMapping/>
  </p:clrMapOvr>
  <p:transition advTm="2000">
    <p:zoom/>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Title 1">
            <a:extLst>
              <a:ext uri="{FF2B5EF4-FFF2-40B4-BE49-F238E27FC236}">
                <a16:creationId xmlns:a16="http://schemas.microsoft.com/office/drawing/2014/main" id="{AA502B32-2075-636B-2A55-3C87CCE8C13C}"/>
              </a:ext>
            </a:extLst>
          </p:cNvPr>
          <p:cNvSpPr>
            <a:spLocks noGrp="1" noChangeArrowheads="1"/>
          </p:cNvSpPr>
          <p:nvPr>
            <p:ph type="title"/>
          </p:nvPr>
        </p:nvSpPr>
        <p:spPr>
          <a:xfrm>
            <a:off x="2711450" y="188913"/>
            <a:ext cx="8496300" cy="839787"/>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Strategy’s three branches</a:t>
            </a:r>
          </a:p>
        </p:txBody>
      </p:sp>
      <p:sp>
        <p:nvSpPr>
          <p:cNvPr id="155651" name="Footer Placeholder 1">
            <a:extLst>
              <a:ext uri="{FF2B5EF4-FFF2-40B4-BE49-F238E27FC236}">
                <a16:creationId xmlns:a16="http://schemas.microsoft.com/office/drawing/2014/main" id="{9A1DEBD4-EC68-DD5F-3F0B-51BBA562B9E8}"/>
              </a:ext>
            </a:extLst>
          </p:cNvPr>
          <p:cNvSpPr>
            <a:spLocks noGrp="1"/>
          </p:cNvSpPr>
          <p:nvPr>
            <p:ph type="ftr" sz="quarter" idx="11"/>
          </p:nvPr>
        </p:nvSpPr>
        <p:spPr bwMode="auto">
          <a:xfrm>
            <a:off x="4710113" y="6121400"/>
            <a:ext cx="5980112"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Raleway" pitchFamily="2" charset="0"/>
              </a:defRPr>
            </a:lvl1pPr>
            <a:lvl2pPr marL="742950" indent="-285750">
              <a:lnSpc>
                <a:spcPct val="90000"/>
              </a:lnSpc>
              <a:spcBef>
                <a:spcPts val="500"/>
              </a:spcBef>
              <a:buFont typeface="Arial" panose="020B0604020202020204" pitchFamily="34" charset="0"/>
              <a:buChar char="•"/>
              <a:defRPr sz="2400">
                <a:solidFill>
                  <a:schemeClr val="tx1"/>
                </a:solidFill>
                <a:latin typeface="Raleway" pitchFamily="2" charset="0"/>
              </a:defRPr>
            </a:lvl2pPr>
            <a:lvl3pPr marL="1143000" indent="-228600">
              <a:lnSpc>
                <a:spcPct val="90000"/>
              </a:lnSpc>
              <a:spcBef>
                <a:spcPts val="500"/>
              </a:spcBef>
              <a:buFont typeface="Arial" panose="020B0604020202020204" pitchFamily="34" charset="0"/>
              <a:buChar char="•"/>
              <a:defRPr sz="2000">
                <a:solidFill>
                  <a:schemeClr val="tx1"/>
                </a:solidFill>
                <a:latin typeface="Raleway" pitchFamily="2" charset="0"/>
              </a:defRPr>
            </a:lvl3pPr>
            <a:lvl4pPr marL="1600200" indent="-228600">
              <a:lnSpc>
                <a:spcPct val="90000"/>
              </a:lnSpc>
              <a:spcBef>
                <a:spcPts val="500"/>
              </a:spcBef>
              <a:buFont typeface="Arial" panose="020B0604020202020204" pitchFamily="34" charset="0"/>
              <a:buChar char="•"/>
              <a:defRPr>
                <a:solidFill>
                  <a:schemeClr val="tx1"/>
                </a:solidFill>
                <a:latin typeface="Raleway" pitchFamily="2" charset="0"/>
              </a:defRPr>
            </a:lvl4pPr>
            <a:lvl5pPr marL="2057400" indent="-228600">
              <a:lnSpc>
                <a:spcPct val="90000"/>
              </a:lnSpc>
              <a:spcBef>
                <a:spcPts val="500"/>
              </a:spcBef>
              <a:buFont typeface="Arial" panose="020B0604020202020204" pitchFamily="34" charset="0"/>
              <a:buChar char="•"/>
              <a:defRPr>
                <a:solidFill>
                  <a:schemeClr val="tx1"/>
                </a:solidFill>
                <a:latin typeface="Raleway" pitchFamily="2" charset="0"/>
              </a:defRPr>
            </a:lvl5pPr>
            <a:lvl6pPr marL="25146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6pPr>
            <a:lvl7pPr marL="29718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7pPr>
            <a:lvl8pPr marL="34290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8pPr>
            <a:lvl9pPr marL="3886200" indent="-228600" defTabSz="457200" fontAlgn="base">
              <a:lnSpc>
                <a:spcPct val="90000"/>
              </a:lnSpc>
              <a:spcBef>
                <a:spcPts val="500"/>
              </a:spcBef>
              <a:spcAft>
                <a:spcPct val="0"/>
              </a:spcAft>
              <a:buFont typeface="Arial" panose="020B0604020202020204" pitchFamily="34" charset="0"/>
              <a:buChar char="•"/>
              <a:defRPr>
                <a:solidFill>
                  <a:schemeClr val="tx1"/>
                </a:solidFill>
                <a:latin typeface="Raleway" pitchFamily="2" charset="0"/>
              </a:defRPr>
            </a:lvl9pPr>
          </a:lstStyle>
          <a:p>
            <a:pPr>
              <a:lnSpc>
                <a:spcPct val="100000"/>
              </a:lnSpc>
              <a:spcBef>
                <a:spcPct val="0"/>
              </a:spcBef>
              <a:buFontTx/>
              <a:buNone/>
            </a:pPr>
            <a:r>
              <a:rPr lang="en-GB" altLang="en-US" sz="1400"/>
              <a:t>Johnson, Whittington, Scholes, Angwin, Regner (2017)</a:t>
            </a:r>
          </a:p>
        </p:txBody>
      </p:sp>
      <p:pic>
        <p:nvPicPr>
          <p:cNvPr id="155652" name="Picture 4">
            <a:extLst>
              <a:ext uri="{FF2B5EF4-FFF2-40B4-BE49-F238E27FC236}">
                <a16:creationId xmlns:a16="http://schemas.microsoft.com/office/drawing/2014/main" id="{1637F825-7437-6DFF-F92C-4C61597EA1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6225" y="831850"/>
            <a:ext cx="9144000" cy="482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a:extLst>
              <a:ext uri="{FF2B5EF4-FFF2-40B4-BE49-F238E27FC236}">
                <a16:creationId xmlns:a16="http://schemas.microsoft.com/office/drawing/2014/main" id="{7B49176C-3814-FD75-04CA-C13D72285A37}"/>
              </a:ext>
            </a:extLst>
          </p:cNvPr>
          <p:cNvSpPr>
            <a:spLocks noGrp="1" noChangeArrowheads="1"/>
          </p:cNvSpPr>
          <p:nvPr>
            <p:ph type="title"/>
          </p:nvPr>
        </p:nvSpPr>
        <p:spPr>
          <a:xfrm>
            <a:off x="1919288" y="836613"/>
            <a:ext cx="7886700" cy="615950"/>
          </a:xfrm>
        </p:spPr>
        <p:txBody>
          <a:bodyPr rtlCol="0" anchor="t">
            <a:normAutofit/>
          </a:bodyPr>
          <a:lstStyle/>
          <a:p>
            <a:pPr fontAlgn="auto">
              <a:spcAft>
                <a:spcPts val="0"/>
              </a:spcAft>
              <a:defRPr/>
            </a:pPr>
            <a:r>
              <a:rPr lang="en-GB" altLang="en-US" sz="3600" b="1" spc="-15" dirty="0">
                <a:solidFill>
                  <a:srgbClr val="FFC000"/>
                </a:solidFill>
                <a:latin typeface="Raleway" panose="020B0003030101060003" pitchFamily="34" charset="0"/>
                <a:cs typeface="Calibri"/>
              </a:rPr>
              <a:t>Some useful references</a:t>
            </a:r>
          </a:p>
        </p:txBody>
      </p:sp>
      <p:sp>
        <p:nvSpPr>
          <p:cNvPr id="3" name="Content Placeholder 2">
            <a:extLst>
              <a:ext uri="{FF2B5EF4-FFF2-40B4-BE49-F238E27FC236}">
                <a16:creationId xmlns:a16="http://schemas.microsoft.com/office/drawing/2014/main" id="{0AB6B365-CCA8-B7B5-C90A-F6CF26CE25BD}"/>
              </a:ext>
            </a:extLst>
          </p:cNvPr>
          <p:cNvSpPr>
            <a:spLocks noGrp="1"/>
          </p:cNvSpPr>
          <p:nvPr>
            <p:ph idx="1"/>
          </p:nvPr>
        </p:nvSpPr>
        <p:spPr>
          <a:xfrm>
            <a:off x="407988" y="1439863"/>
            <a:ext cx="9864725" cy="5157787"/>
          </a:xfrm>
        </p:spPr>
        <p:txBody>
          <a:bodyPr rtlCol="0">
            <a:normAutofit fontScale="92500" lnSpcReduction="20000"/>
          </a:bodyPr>
          <a:lstStyle/>
          <a:p>
            <a:pPr marL="0" indent="0" fontAlgn="auto">
              <a:lnSpc>
                <a:spcPct val="120000"/>
              </a:lnSpc>
              <a:spcAft>
                <a:spcPts val="0"/>
              </a:spcAft>
              <a:buFont typeface="Arial" panose="020B0604020202020204" pitchFamily="34" charset="0"/>
              <a:buNone/>
              <a:defRPr/>
            </a:pPr>
            <a:r>
              <a:rPr lang="en-GB" sz="1200" dirty="0">
                <a:solidFill>
                  <a:schemeClr val="bg1"/>
                </a:solidFill>
                <a:cs typeface="Arial" panose="020B0604020202020204" pitchFamily="34" charset="0"/>
              </a:rPr>
              <a:t>Brackett, L., &amp; </a:t>
            </a:r>
            <a:r>
              <a:rPr lang="en-GB" sz="1200" dirty="0" err="1">
                <a:solidFill>
                  <a:schemeClr val="bg1"/>
                </a:solidFill>
                <a:cs typeface="Arial" panose="020B0604020202020204" pitchFamily="34" charset="0"/>
              </a:rPr>
              <a:t>Carr</a:t>
            </a:r>
            <a:r>
              <a:rPr lang="en-GB" sz="1200" dirty="0">
                <a:solidFill>
                  <a:schemeClr val="bg1"/>
                </a:solidFill>
                <a:cs typeface="Arial" panose="020B0604020202020204" pitchFamily="34" charset="0"/>
              </a:rPr>
              <a:t> II, B. N. (2015). Sustainability marketing: US hotels vs. international hotel chains. </a:t>
            </a:r>
            <a:r>
              <a:rPr lang="en-GB" sz="1200" i="1" dirty="0">
                <a:solidFill>
                  <a:schemeClr val="bg1"/>
                </a:solidFill>
                <a:cs typeface="Arial" panose="020B0604020202020204" pitchFamily="34" charset="0"/>
              </a:rPr>
              <a:t>World Journal of Entrepreneurship, Management, and Sustainable Development</a:t>
            </a:r>
            <a:r>
              <a:rPr lang="en-GB" sz="1200" dirty="0">
                <a:solidFill>
                  <a:schemeClr val="bg1"/>
                </a:solidFill>
                <a:cs typeface="Arial" panose="020B0604020202020204" pitchFamily="34" charset="0"/>
              </a:rPr>
              <a:t>, </a:t>
            </a:r>
            <a:r>
              <a:rPr lang="en-GB" sz="1200" i="1" dirty="0">
                <a:solidFill>
                  <a:schemeClr val="bg1"/>
                </a:solidFill>
                <a:cs typeface="Arial" panose="020B0604020202020204" pitchFamily="34" charset="0"/>
              </a:rPr>
              <a:t>11</a:t>
            </a:r>
            <a:r>
              <a:rPr lang="en-GB" sz="1200" dirty="0">
                <a:solidFill>
                  <a:schemeClr val="bg1"/>
                </a:solidFill>
                <a:cs typeface="Arial" panose="020B0604020202020204" pitchFamily="34" charset="0"/>
              </a:rPr>
              <a:t>(1), 32-36.</a:t>
            </a:r>
          </a:p>
          <a:p>
            <a:pPr marL="0" indent="0" fontAlgn="auto">
              <a:lnSpc>
                <a:spcPct val="120000"/>
              </a:lnSpc>
              <a:spcAft>
                <a:spcPts val="0"/>
              </a:spcAft>
              <a:buFont typeface="Arial" panose="020B0604020202020204" pitchFamily="34" charset="0"/>
              <a:buNone/>
              <a:defRPr/>
            </a:pPr>
            <a:r>
              <a:rPr lang="en-GB" sz="1200" dirty="0">
                <a:solidFill>
                  <a:schemeClr val="bg1"/>
                </a:solidFill>
                <a:cs typeface="Arial" panose="020B0604020202020204" pitchFamily="34" charset="0"/>
              </a:rPr>
              <a:t>Collins, J. C., &amp; Porras, J. I. (2008). CMR classics: organizational vision and visionary organizations. </a:t>
            </a:r>
            <a:r>
              <a:rPr lang="en-GB" sz="1200" i="1" dirty="0">
                <a:solidFill>
                  <a:schemeClr val="bg1"/>
                </a:solidFill>
                <a:cs typeface="Arial" panose="020B0604020202020204" pitchFamily="34" charset="0"/>
              </a:rPr>
              <a:t>California management review</a:t>
            </a:r>
            <a:r>
              <a:rPr lang="en-GB" sz="1200" dirty="0">
                <a:solidFill>
                  <a:schemeClr val="bg1"/>
                </a:solidFill>
                <a:cs typeface="Arial" panose="020B0604020202020204" pitchFamily="34" charset="0"/>
              </a:rPr>
              <a:t>, </a:t>
            </a:r>
            <a:r>
              <a:rPr lang="en-GB" sz="1200" i="1" dirty="0">
                <a:solidFill>
                  <a:schemeClr val="bg1"/>
                </a:solidFill>
                <a:cs typeface="Arial" panose="020B0604020202020204" pitchFamily="34" charset="0"/>
              </a:rPr>
              <a:t>50</a:t>
            </a:r>
            <a:r>
              <a:rPr lang="en-GB" sz="1200" dirty="0">
                <a:solidFill>
                  <a:schemeClr val="bg1"/>
                </a:solidFill>
                <a:cs typeface="Arial" panose="020B0604020202020204" pitchFamily="34" charset="0"/>
              </a:rPr>
              <a:t>(2), 117-137.</a:t>
            </a:r>
          </a:p>
          <a:p>
            <a:pPr marL="0" indent="0" fontAlgn="auto">
              <a:lnSpc>
                <a:spcPct val="120000"/>
              </a:lnSpc>
              <a:spcAft>
                <a:spcPts val="0"/>
              </a:spcAft>
              <a:buFont typeface="Arial" panose="020B0604020202020204" pitchFamily="34" charset="0"/>
              <a:buNone/>
              <a:defRPr/>
            </a:pPr>
            <a:r>
              <a:rPr lang="en-GB" sz="1200" dirty="0">
                <a:solidFill>
                  <a:schemeClr val="bg1"/>
                </a:solidFill>
                <a:cs typeface="Arial" panose="020B0604020202020204" pitchFamily="34" charset="0"/>
              </a:rPr>
              <a:t>Gupta, A. D. (2008). Sustainable Development and Corporate Social Responsibility: Future Mapping. </a:t>
            </a:r>
            <a:r>
              <a:rPr lang="en-GB" sz="1200" i="1" dirty="0">
                <a:solidFill>
                  <a:schemeClr val="bg1"/>
                </a:solidFill>
                <a:cs typeface="Arial" panose="020B0604020202020204" pitchFamily="34" charset="0"/>
              </a:rPr>
              <a:t>Corporate Citizenship: Perspectives in the New Century</a:t>
            </a:r>
            <a:r>
              <a:rPr lang="en-GB" sz="1200" dirty="0">
                <a:solidFill>
                  <a:schemeClr val="bg1"/>
                </a:solidFill>
                <a:cs typeface="Arial" panose="020B0604020202020204" pitchFamily="34" charset="0"/>
              </a:rPr>
              <a:t>, </a:t>
            </a:r>
            <a:r>
              <a:rPr lang="en-GB" sz="1200" i="1" dirty="0">
                <a:solidFill>
                  <a:schemeClr val="bg1"/>
                </a:solidFill>
                <a:cs typeface="Arial" panose="020B0604020202020204" pitchFamily="34" charset="0"/>
              </a:rPr>
              <a:t>102</a:t>
            </a:r>
            <a:r>
              <a:rPr lang="en-GB" sz="1200" dirty="0">
                <a:solidFill>
                  <a:schemeClr val="bg1"/>
                </a:solidFill>
                <a:cs typeface="Arial" panose="020B0604020202020204" pitchFamily="34" charset="0"/>
              </a:rPr>
              <a:t>(145), 44.</a:t>
            </a:r>
          </a:p>
          <a:p>
            <a:pPr marL="0" indent="0" fontAlgn="auto">
              <a:lnSpc>
                <a:spcPct val="120000"/>
              </a:lnSpc>
              <a:spcAft>
                <a:spcPts val="0"/>
              </a:spcAft>
              <a:buFont typeface="Arial" panose="020B0604020202020204" pitchFamily="34" charset="0"/>
              <a:buNone/>
              <a:defRPr/>
            </a:pPr>
            <a:r>
              <a:rPr lang="en-GB" sz="1200" dirty="0">
                <a:solidFill>
                  <a:schemeClr val="bg1"/>
                </a:solidFill>
                <a:cs typeface="Arial" panose="020B0604020202020204" pitchFamily="34" charset="0"/>
              </a:rPr>
              <a:t>Jones, P., &amp; </a:t>
            </a:r>
            <a:r>
              <a:rPr lang="en-GB" sz="1200" dirty="0" err="1">
                <a:solidFill>
                  <a:schemeClr val="bg1"/>
                </a:solidFill>
                <a:cs typeface="Arial" panose="020B0604020202020204" pitchFamily="34" charset="0"/>
              </a:rPr>
              <a:t>Kahaner</a:t>
            </a:r>
            <a:r>
              <a:rPr lang="en-GB" sz="1200" dirty="0">
                <a:solidFill>
                  <a:schemeClr val="bg1"/>
                </a:solidFill>
                <a:cs typeface="Arial" panose="020B0604020202020204" pitchFamily="34" charset="0"/>
              </a:rPr>
              <a:t>, L. (2011). </a:t>
            </a:r>
            <a:r>
              <a:rPr lang="en-GB" sz="1200" i="1" dirty="0">
                <a:solidFill>
                  <a:schemeClr val="bg1"/>
                </a:solidFill>
                <a:cs typeface="Arial" panose="020B0604020202020204" pitchFamily="34" charset="0"/>
              </a:rPr>
              <a:t>Say it and live it: The 50 corporate mission statements that hit the mark</a:t>
            </a:r>
            <a:r>
              <a:rPr lang="en-GB" sz="1200" dirty="0">
                <a:solidFill>
                  <a:schemeClr val="bg1"/>
                </a:solidFill>
                <a:cs typeface="Arial" panose="020B0604020202020204" pitchFamily="34" charset="0"/>
              </a:rPr>
              <a:t>. Crown Business.</a:t>
            </a:r>
          </a:p>
          <a:p>
            <a:pPr marL="0" indent="0" fontAlgn="auto">
              <a:lnSpc>
                <a:spcPct val="120000"/>
              </a:lnSpc>
              <a:spcAft>
                <a:spcPts val="0"/>
              </a:spcAft>
              <a:buFont typeface="Arial" panose="020B0604020202020204" pitchFamily="34" charset="0"/>
              <a:buNone/>
              <a:defRPr/>
            </a:pPr>
            <a:r>
              <a:rPr lang="en-GB" sz="1200" dirty="0">
                <a:solidFill>
                  <a:schemeClr val="bg1"/>
                </a:solidFill>
                <a:cs typeface="Arial" panose="020B0604020202020204" pitchFamily="34" charset="0"/>
              </a:rPr>
              <a:t>Kang, K. H., Lee, S., &amp; Huh, C. (2010). Impacts of positive and negative corporate social responsibility activities on company performance in the hospitality industry. </a:t>
            </a:r>
            <a:r>
              <a:rPr lang="en-GB" sz="1200" i="1" dirty="0">
                <a:solidFill>
                  <a:schemeClr val="bg1"/>
                </a:solidFill>
                <a:cs typeface="Arial" panose="020B0604020202020204" pitchFamily="34" charset="0"/>
              </a:rPr>
              <a:t>International journal of hospitality management</a:t>
            </a:r>
            <a:r>
              <a:rPr lang="en-GB" sz="1200" dirty="0">
                <a:solidFill>
                  <a:schemeClr val="bg1"/>
                </a:solidFill>
                <a:cs typeface="Arial" panose="020B0604020202020204" pitchFamily="34" charset="0"/>
              </a:rPr>
              <a:t>, </a:t>
            </a:r>
            <a:r>
              <a:rPr lang="en-GB" sz="1200" i="1" dirty="0">
                <a:solidFill>
                  <a:schemeClr val="bg1"/>
                </a:solidFill>
                <a:cs typeface="Arial" panose="020B0604020202020204" pitchFamily="34" charset="0"/>
              </a:rPr>
              <a:t>29</a:t>
            </a:r>
            <a:r>
              <a:rPr lang="en-GB" sz="1200" dirty="0">
                <a:solidFill>
                  <a:schemeClr val="bg1"/>
                </a:solidFill>
                <a:cs typeface="Arial" panose="020B0604020202020204" pitchFamily="34" charset="0"/>
              </a:rPr>
              <a:t>(1), 72-82.</a:t>
            </a:r>
          </a:p>
          <a:p>
            <a:pPr marL="0" indent="0" fontAlgn="auto">
              <a:lnSpc>
                <a:spcPct val="120000"/>
              </a:lnSpc>
              <a:spcAft>
                <a:spcPts val="0"/>
              </a:spcAft>
              <a:buFont typeface="Arial" panose="020B0604020202020204" pitchFamily="34" charset="0"/>
              <a:buNone/>
              <a:defRPr/>
            </a:pPr>
            <a:r>
              <a:rPr lang="en-GB" sz="1200" dirty="0" err="1">
                <a:solidFill>
                  <a:schemeClr val="bg1"/>
                </a:solidFill>
                <a:cs typeface="Arial" panose="020B0604020202020204" pitchFamily="34" charset="0"/>
              </a:rPr>
              <a:t>Kantabutra</a:t>
            </a:r>
            <a:r>
              <a:rPr lang="en-GB" sz="1200" dirty="0">
                <a:solidFill>
                  <a:schemeClr val="bg1"/>
                </a:solidFill>
                <a:cs typeface="Arial" panose="020B0604020202020204" pitchFamily="34" charset="0"/>
              </a:rPr>
              <a:t>, S., &amp; Avery, G. C. (2010). The power of vision: statements that resonate. </a:t>
            </a:r>
            <a:r>
              <a:rPr lang="en-GB" sz="1200" i="1" dirty="0">
                <a:solidFill>
                  <a:schemeClr val="bg1"/>
                </a:solidFill>
                <a:cs typeface="Arial" panose="020B0604020202020204" pitchFamily="34" charset="0"/>
              </a:rPr>
              <a:t>Journal of business strategy</a:t>
            </a:r>
            <a:r>
              <a:rPr lang="en-GB" sz="1200" dirty="0">
                <a:solidFill>
                  <a:schemeClr val="bg1"/>
                </a:solidFill>
                <a:cs typeface="Arial" panose="020B0604020202020204" pitchFamily="34" charset="0"/>
              </a:rPr>
              <a:t>, </a:t>
            </a:r>
            <a:r>
              <a:rPr lang="en-GB" sz="1200" i="1" dirty="0">
                <a:solidFill>
                  <a:schemeClr val="bg1"/>
                </a:solidFill>
                <a:cs typeface="Arial" panose="020B0604020202020204" pitchFamily="34" charset="0"/>
              </a:rPr>
              <a:t>31</a:t>
            </a:r>
            <a:r>
              <a:rPr lang="en-GB" sz="1200" dirty="0">
                <a:solidFill>
                  <a:schemeClr val="bg1"/>
                </a:solidFill>
                <a:cs typeface="Arial" panose="020B0604020202020204" pitchFamily="34" charset="0"/>
              </a:rPr>
              <a:t>(1), 37-45.</a:t>
            </a:r>
          </a:p>
          <a:p>
            <a:pPr marL="0" indent="0" fontAlgn="auto">
              <a:lnSpc>
                <a:spcPct val="120000"/>
              </a:lnSpc>
              <a:spcAft>
                <a:spcPts val="0"/>
              </a:spcAft>
              <a:buFont typeface="Arial" panose="020B0604020202020204" pitchFamily="34" charset="0"/>
              <a:buNone/>
              <a:defRPr/>
            </a:pPr>
            <a:r>
              <a:rPr lang="en-GB" sz="1200" dirty="0">
                <a:solidFill>
                  <a:schemeClr val="bg1"/>
                </a:solidFill>
                <a:cs typeface="Arial" panose="020B0604020202020204" pitchFamily="34" charset="0"/>
              </a:rPr>
              <a:t>Kaplan, R. S., Norton, D. P., &amp; Barrows, E. A. (2008). Developing the strategy: Vision, value gaps, and analysis. </a:t>
            </a:r>
            <a:r>
              <a:rPr lang="en-GB" sz="1200" i="1" dirty="0">
                <a:solidFill>
                  <a:schemeClr val="bg1"/>
                </a:solidFill>
                <a:cs typeface="Arial" panose="020B0604020202020204" pitchFamily="34" charset="0"/>
              </a:rPr>
              <a:t>Balanced Scorecard Review</a:t>
            </a:r>
            <a:r>
              <a:rPr lang="en-GB" sz="1200" dirty="0">
                <a:solidFill>
                  <a:schemeClr val="bg1"/>
                </a:solidFill>
                <a:cs typeface="Arial" panose="020B0604020202020204" pitchFamily="34" charset="0"/>
              </a:rPr>
              <a:t>.</a:t>
            </a:r>
          </a:p>
          <a:p>
            <a:pPr marL="0" indent="0" fontAlgn="auto">
              <a:lnSpc>
                <a:spcPct val="120000"/>
              </a:lnSpc>
              <a:spcAft>
                <a:spcPts val="0"/>
              </a:spcAft>
              <a:buFont typeface="Arial" panose="020B0604020202020204" pitchFamily="34" charset="0"/>
              <a:buNone/>
              <a:defRPr/>
            </a:pPr>
            <a:r>
              <a:rPr lang="en-GB" sz="1200" dirty="0" err="1">
                <a:solidFill>
                  <a:schemeClr val="bg1"/>
                </a:solidFill>
                <a:cs typeface="Arial" panose="020B0604020202020204" pitchFamily="34" charset="0"/>
              </a:rPr>
              <a:t>Kucukusta</a:t>
            </a:r>
            <a:r>
              <a:rPr lang="en-GB" sz="1200" dirty="0">
                <a:solidFill>
                  <a:schemeClr val="bg1"/>
                </a:solidFill>
                <a:cs typeface="Arial" panose="020B0604020202020204" pitchFamily="34" charset="0"/>
              </a:rPr>
              <a:t>, D., </a:t>
            </a:r>
            <a:r>
              <a:rPr lang="en-GB" sz="1200" dirty="0" err="1">
                <a:solidFill>
                  <a:schemeClr val="bg1"/>
                </a:solidFill>
                <a:cs typeface="Arial" panose="020B0604020202020204" pitchFamily="34" charset="0"/>
              </a:rPr>
              <a:t>Mak</a:t>
            </a:r>
            <a:r>
              <a:rPr lang="en-GB" sz="1200" dirty="0">
                <a:solidFill>
                  <a:schemeClr val="bg1"/>
                </a:solidFill>
                <a:cs typeface="Arial" panose="020B0604020202020204" pitchFamily="34" charset="0"/>
              </a:rPr>
              <a:t>, A., &amp; Chan, X. (2013). Corporate social responsibility practices in four and five-star hotels: Perspectives from Hong Kong visitors. </a:t>
            </a:r>
            <a:r>
              <a:rPr lang="en-GB" sz="1200" i="1" dirty="0">
                <a:solidFill>
                  <a:schemeClr val="bg1"/>
                </a:solidFill>
                <a:cs typeface="Arial" panose="020B0604020202020204" pitchFamily="34" charset="0"/>
              </a:rPr>
              <a:t>International Journal of Hospitality Management</a:t>
            </a:r>
            <a:r>
              <a:rPr lang="en-GB" sz="1200" dirty="0">
                <a:solidFill>
                  <a:schemeClr val="bg1"/>
                </a:solidFill>
                <a:cs typeface="Arial" panose="020B0604020202020204" pitchFamily="34" charset="0"/>
              </a:rPr>
              <a:t>, </a:t>
            </a:r>
            <a:r>
              <a:rPr lang="en-GB" sz="1200" i="1" dirty="0">
                <a:solidFill>
                  <a:schemeClr val="bg1"/>
                </a:solidFill>
                <a:cs typeface="Arial" panose="020B0604020202020204" pitchFamily="34" charset="0"/>
              </a:rPr>
              <a:t>34</a:t>
            </a:r>
            <a:r>
              <a:rPr lang="en-GB" sz="1200" dirty="0">
                <a:solidFill>
                  <a:schemeClr val="bg1"/>
                </a:solidFill>
                <a:cs typeface="Arial" panose="020B0604020202020204" pitchFamily="34" charset="0"/>
              </a:rPr>
              <a:t>, 19-30.</a:t>
            </a:r>
          </a:p>
          <a:p>
            <a:pPr marL="0" indent="0" fontAlgn="auto">
              <a:lnSpc>
                <a:spcPct val="120000"/>
              </a:lnSpc>
              <a:spcAft>
                <a:spcPts val="0"/>
              </a:spcAft>
              <a:buFont typeface="Arial" panose="020B0604020202020204" pitchFamily="34" charset="0"/>
              <a:buNone/>
              <a:defRPr/>
            </a:pPr>
            <a:r>
              <a:rPr lang="en-GB" sz="1200" dirty="0">
                <a:solidFill>
                  <a:schemeClr val="bg1"/>
                </a:solidFill>
                <a:cs typeface="Arial" panose="020B0604020202020204" pitchFamily="34" charset="0"/>
              </a:rPr>
              <a:t>Lynn, C. (2009). Corporate social responsibility in the hospitality industry. </a:t>
            </a:r>
            <a:r>
              <a:rPr lang="en-GB" sz="1200" i="1" dirty="0" err="1">
                <a:solidFill>
                  <a:schemeClr val="bg1"/>
                </a:solidFill>
                <a:cs typeface="Arial" panose="020B0604020202020204" pitchFamily="34" charset="0"/>
              </a:rPr>
              <a:t>Hosteur</a:t>
            </a:r>
            <a:r>
              <a:rPr lang="en-GB" sz="1200" dirty="0">
                <a:solidFill>
                  <a:schemeClr val="bg1"/>
                </a:solidFill>
                <a:cs typeface="Arial" panose="020B0604020202020204" pitchFamily="34" charset="0"/>
              </a:rPr>
              <a:t>, </a:t>
            </a:r>
            <a:r>
              <a:rPr lang="en-GB" sz="1200" i="1" dirty="0">
                <a:solidFill>
                  <a:schemeClr val="bg1"/>
                </a:solidFill>
                <a:cs typeface="Arial" panose="020B0604020202020204" pitchFamily="34" charset="0"/>
              </a:rPr>
              <a:t>18</a:t>
            </a:r>
            <a:r>
              <a:rPr lang="en-GB" sz="1200" dirty="0">
                <a:solidFill>
                  <a:schemeClr val="bg1"/>
                </a:solidFill>
                <a:cs typeface="Arial" panose="020B0604020202020204" pitchFamily="34" charset="0"/>
              </a:rPr>
              <a:t>(2), 5-10.</a:t>
            </a:r>
          </a:p>
          <a:p>
            <a:pPr marL="0" indent="0" fontAlgn="auto">
              <a:lnSpc>
                <a:spcPct val="120000"/>
              </a:lnSpc>
              <a:spcAft>
                <a:spcPts val="0"/>
              </a:spcAft>
              <a:buFont typeface="Arial" panose="020B0604020202020204" pitchFamily="34" charset="0"/>
              <a:buNone/>
              <a:defRPr/>
            </a:pPr>
            <a:r>
              <a:rPr lang="en-GB" sz="1200" dirty="0">
                <a:solidFill>
                  <a:schemeClr val="bg1"/>
                </a:solidFill>
                <a:cs typeface="Arial" panose="020B0604020202020204" pitchFamily="34" charset="0"/>
                <a:hlinkClick r:id="rId2"/>
              </a:rPr>
              <a:t>Marriott – About</a:t>
            </a:r>
            <a:r>
              <a:rPr lang="en-GB" sz="1200" dirty="0">
                <a:solidFill>
                  <a:schemeClr val="bg1"/>
                </a:solidFill>
                <a:cs typeface="Arial" panose="020B0604020202020204" pitchFamily="34" charset="0"/>
              </a:rPr>
              <a:t>.</a:t>
            </a:r>
          </a:p>
          <a:p>
            <a:pPr marL="0" indent="0" fontAlgn="auto">
              <a:lnSpc>
                <a:spcPct val="120000"/>
              </a:lnSpc>
              <a:spcAft>
                <a:spcPts val="0"/>
              </a:spcAft>
              <a:buFont typeface="Arial" panose="020B0604020202020204" pitchFamily="34" charset="0"/>
              <a:buNone/>
              <a:defRPr/>
            </a:pPr>
            <a:r>
              <a:rPr lang="en-GB" sz="1200" dirty="0">
                <a:solidFill>
                  <a:schemeClr val="bg1"/>
                </a:solidFill>
                <a:cs typeface="Arial" panose="020B0604020202020204" pitchFamily="34" charset="0"/>
              </a:rPr>
              <a:t>Morgan, N. A., &amp; Rego, L. L. (2009). Brand portfolio strategy and firm performance. </a:t>
            </a:r>
            <a:r>
              <a:rPr lang="en-GB" sz="1200" i="1" dirty="0">
                <a:solidFill>
                  <a:schemeClr val="bg1"/>
                </a:solidFill>
                <a:cs typeface="Arial" panose="020B0604020202020204" pitchFamily="34" charset="0"/>
              </a:rPr>
              <a:t>Journal of Marketing</a:t>
            </a:r>
            <a:r>
              <a:rPr lang="en-GB" sz="1200" dirty="0">
                <a:solidFill>
                  <a:schemeClr val="bg1"/>
                </a:solidFill>
                <a:cs typeface="Arial" panose="020B0604020202020204" pitchFamily="34" charset="0"/>
              </a:rPr>
              <a:t>, </a:t>
            </a:r>
            <a:r>
              <a:rPr lang="en-GB" sz="1200" i="1" dirty="0">
                <a:solidFill>
                  <a:schemeClr val="bg1"/>
                </a:solidFill>
                <a:cs typeface="Arial" panose="020B0604020202020204" pitchFamily="34" charset="0"/>
              </a:rPr>
              <a:t>73</a:t>
            </a:r>
            <a:r>
              <a:rPr lang="en-GB" sz="1200" dirty="0">
                <a:solidFill>
                  <a:schemeClr val="bg1"/>
                </a:solidFill>
                <a:cs typeface="Arial" panose="020B0604020202020204" pitchFamily="34" charset="0"/>
              </a:rPr>
              <a:t>(1), 59-74.</a:t>
            </a:r>
          </a:p>
          <a:p>
            <a:pPr marL="0" indent="0" fontAlgn="auto">
              <a:lnSpc>
                <a:spcPct val="120000"/>
              </a:lnSpc>
              <a:spcAft>
                <a:spcPts val="0"/>
              </a:spcAft>
              <a:buFont typeface="Arial" panose="020B0604020202020204" pitchFamily="34" charset="0"/>
              <a:buNone/>
              <a:defRPr/>
            </a:pPr>
            <a:r>
              <a:rPr lang="en-GB" sz="1200" dirty="0" err="1">
                <a:solidFill>
                  <a:schemeClr val="bg1"/>
                </a:solidFill>
                <a:cs typeface="Arial" panose="020B0604020202020204" pitchFamily="34" charset="0"/>
              </a:rPr>
              <a:t>Salvioni</a:t>
            </a:r>
            <a:r>
              <a:rPr lang="en-GB" sz="1200" dirty="0">
                <a:solidFill>
                  <a:schemeClr val="bg1"/>
                </a:solidFill>
                <a:cs typeface="Arial" panose="020B0604020202020204" pitchFamily="34" charset="0"/>
              </a:rPr>
              <a:t>, D. (2016). Hotel Chains and the Sharing Economy in Global Tourism. </a:t>
            </a:r>
            <a:r>
              <a:rPr lang="en-GB" sz="1200" i="1" dirty="0" err="1">
                <a:solidFill>
                  <a:schemeClr val="bg1"/>
                </a:solidFill>
                <a:cs typeface="Arial" panose="020B0604020202020204" pitchFamily="34" charset="0"/>
              </a:rPr>
              <a:t>Symphonya</a:t>
            </a:r>
            <a:r>
              <a:rPr lang="en-GB" sz="1200" i="1" dirty="0">
                <a:solidFill>
                  <a:schemeClr val="bg1"/>
                </a:solidFill>
                <a:cs typeface="Arial" panose="020B0604020202020204" pitchFamily="34" charset="0"/>
              </a:rPr>
              <a:t> Emerging Issues in Management</a:t>
            </a:r>
            <a:r>
              <a:rPr lang="en-GB" sz="1200" dirty="0">
                <a:solidFill>
                  <a:schemeClr val="bg1"/>
                </a:solidFill>
                <a:cs typeface="Arial" panose="020B0604020202020204" pitchFamily="34" charset="0"/>
              </a:rPr>
              <a:t>, (1).</a:t>
            </a:r>
          </a:p>
          <a:p>
            <a:pPr marL="0" indent="0" fontAlgn="auto">
              <a:lnSpc>
                <a:spcPct val="120000"/>
              </a:lnSpc>
              <a:spcAft>
                <a:spcPts val="0"/>
              </a:spcAft>
              <a:buFont typeface="Arial" panose="020B0604020202020204" pitchFamily="34" charset="0"/>
              <a:buNone/>
              <a:defRPr/>
            </a:pPr>
            <a:r>
              <a:rPr lang="en-GB" sz="1200" dirty="0" err="1">
                <a:solidFill>
                  <a:schemeClr val="bg1"/>
                </a:solidFill>
                <a:cs typeface="Arial" panose="020B0604020202020204" pitchFamily="34" charset="0"/>
              </a:rPr>
              <a:t>Sheresheva</a:t>
            </a:r>
            <a:r>
              <a:rPr lang="en-GB" sz="1200" dirty="0">
                <a:solidFill>
                  <a:schemeClr val="bg1"/>
                </a:solidFill>
                <a:cs typeface="Arial" panose="020B0604020202020204" pitchFamily="34" charset="0"/>
              </a:rPr>
              <a:t>, M. Y. (2012). International hotel chains on the Russian market. In </a:t>
            </a:r>
            <a:r>
              <a:rPr lang="en-GB" sz="1200" i="1" dirty="0">
                <a:solidFill>
                  <a:schemeClr val="bg1"/>
                </a:solidFill>
                <a:cs typeface="Arial" panose="020B0604020202020204" pitchFamily="34" charset="0"/>
              </a:rPr>
              <a:t>2nd Advanced Hospitality and Tourism Marketing and Management Conference”, Corfu, Greece, available at </a:t>
            </a:r>
            <a:r>
              <a:rPr lang="en-GB" sz="1200" i="1" dirty="0">
                <a:solidFill>
                  <a:schemeClr val="bg1"/>
                </a:solidFill>
                <a:cs typeface="Arial" panose="020B0604020202020204" pitchFamily="34" charset="0"/>
                <a:hlinkClick r:id="rId3"/>
              </a:rPr>
              <a:t>http://istina.msu.ru/media/conferences/conferencepresentation/374/88a/5194580/international_hotel_chains_on_the_russian_market_ahtmm_2012. pdf</a:t>
            </a:r>
            <a:r>
              <a:rPr lang="en-GB" sz="1200" i="1" dirty="0">
                <a:solidFill>
                  <a:schemeClr val="bg1"/>
                </a:solidFill>
                <a:cs typeface="Arial" panose="020B0604020202020204" pitchFamily="34" charset="0"/>
              </a:rPr>
              <a:t> (accessed 19 January 2016)[Google Scholar]</a:t>
            </a:r>
            <a:r>
              <a:rPr lang="en-GB" sz="1200" dirty="0">
                <a:solidFill>
                  <a:schemeClr val="bg1"/>
                </a:solidFill>
                <a:cs typeface="Arial" panose="020B0604020202020204" pitchFamily="34" charset="0"/>
              </a:rPr>
              <a:t>.</a:t>
            </a:r>
          </a:p>
          <a:p>
            <a:pPr fontAlgn="auto">
              <a:lnSpc>
                <a:spcPct val="120000"/>
              </a:lnSpc>
              <a:spcAft>
                <a:spcPts val="0"/>
              </a:spcAft>
              <a:defRPr/>
            </a:pPr>
            <a:endParaRPr lang="en-GB" dirty="0">
              <a:solidFill>
                <a:schemeClr val="bg1"/>
              </a:solidFill>
            </a:endParaRPr>
          </a:p>
        </p:txBody>
      </p:sp>
    </p:spTree>
  </p:cSld>
  <p:clrMapOvr>
    <a:masterClrMapping/>
  </p:clrMapOvr>
  <p:transition spd="slow"/>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68787E-8828-AAA2-08EF-3F759D5723E2}"/>
              </a:ext>
            </a:extLst>
          </p:cNvPr>
          <p:cNvSpPr txBox="1"/>
          <p:nvPr/>
        </p:nvSpPr>
        <p:spPr>
          <a:xfrm>
            <a:off x="4008438" y="2276475"/>
            <a:ext cx="4635500" cy="1200150"/>
          </a:xfrm>
          <a:prstGeom prst="rect">
            <a:avLst/>
          </a:prstGeom>
          <a:noFill/>
        </p:spPr>
        <p:txBody>
          <a:bodyPr>
            <a:spAutoFit/>
          </a:bodyPr>
          <a:lstStyle/>
          <a:p>
            <a:pPr>
              <a:defRPr/>
            </a:pPr>
            <a:r>
              <a:rPr lang="en-GB" sz="3600" b="1" i="1" spc="-15" dirty="0">
                <a:solidFill>
                  <a:srgbClr val="FFC000"/>
                </a:solidFill>
                <a:latin typeface="Raleway" panose="020B0003030101060003" pitchFamily="34" charset="0"/>
                <a:ea typeface="+mj-ea"/>
                <a:cs typeface="Calibri"/>
              </a:rPr>
              <a:t>Any Questions?</a:t>
            </a:r>
          </a:p>
          <a:p>
            <a:pPr>
              <a:defRPr/>
            </a:pPr>
            <a:endParaRPr lang="en-GB" sz="3600" b="1" i="1" spc="-15" dirty="0">
              <a:solidFill>
                <a:srgbClr val="FFC000"/>
              </a:solidFill>
              <a:latin typeface="Raleway" panose="020B0003030101060003" pitchFamily="34" charset="0"/>
              <a:ea typeface="+mj-ea"/>
              <a:cs typeface="Calibri"/>
            </a:endParaRPr>
          </a:p>
        </p:txBody>
      </p:sp>
    </p:spTree>
  </p:cSld>
  <p:clrMapOvr>
    <a:masterClrMapping/>
  </p:clrMapOvr>
  <p:transition spd="slow">
    <p:checker/>
  </p:transition>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Text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Title Slide 2">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1.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3613</Words>
  <Application>Microsoft Office PowerPoint</Application>
  <PresentationFormat>Widescreen</PresentationFormat>
  <Paragraphs>345</Paragraphs>
  <Slides>42</Slides>
  <Notes>27</Notes>
  <HiddenSlides>0</HiddenSlides>
  <MMClips>1</MMClips>
  <ScaleCrop>false</ScaleCrop>
  <HeadingPairs>
    <vt:vector size="6" baseType="variant">
      <vt:variant>
        <vt:lpstr>Fonts Used</vt:lpstr>
      </vt:variant>
      <vt:variant>
        <vt:i4>4</vt:i4>
      </vt:variant>
      <vt:variant>
        <vt:lpstr>Theme</vt:lpstr>
      </vt:variant>
      <vt:variant>
        <vt:i4>19</vt:i4>
      </vt:variant>
      <vt:variant>
        <vt:lpstr>Slide Titles</vt:lpstr>
      </vt:variant>
      <vt:variant>
        <vt:i4>42</vt:i4>
      </vt:variant>
    </vt:vector>
  </HeadingPairs>
  <TitlesOfParts>
    <vt:vector size="65" baseType="lpstr">
      <vt:lpstr>Arial</vt:lpstr>
      <vt:lpstr>Calibri</vt:lpstr>
      <vt:lpstr>Calibri Light</vt:lpstr>
      <vt:lpstr>Raleway</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1_Holding PAge</vt:lpstr>
      <vt:lpstr>1_Text 1</vt:lpstr>
      <vt:lpstr>1_Title Slide 2</vt:lpstr>
      <vt:lpstr> Strategic Management  BMMB7013</vt:lpstr>
      <vt:lpstr> Strategic Management   </vt:lpstr>
      <vt:lpstr>Learning outcomes</vt:lpstr>
      <vt:lpstr>PowerPoint Presentation</vt:lpstr>
      <vt:lpstr>Definitions of strategy</vt:lpstr>
      <vt:lpstr>PowerPoint Presentation</vt:lpstr>
      <vt:lpstr>PowerPoint Presentation</vt:lpstr>
      <vt:lpstr>PowerPoint Presentation</vt:lpstr>
      <vt:lpstr>PowerPoint Presentation</vt:lpstr>
      <vt:lpstr>Stakeholders</vt:lpstr>
      <vt:lpstr>Strategy statements</vt:lpstr>
      <vt:lpstr>Marriott Mission and Vision Statement Analysis </vt:lpstr>
      <vt:lpstr>Vision Statement</vt:lpstr>
      <vt:lpstr>Core values </vt:lpstr>
      <vt:lpstr>PowerPoint Presentation</vt:lpstr>
      <vt:lpstr>PowerPoint Presentation</vt:lpstr>
      <vt:lpstr>THE STRATEGIC MANAGEMENT FRAMEWORK</vt:lpstr>
      <vt:lpstr>Levels of strategy </vt:lpstr>
      <vt:lpstr>Levels of strategy </vt:lpstr>
      <vt:lpstr>Levels of strategy</vt:lpstr>
      <vt:lpstr>Three horizons for strategy</vt:lpstr>
      <vt:lpstr>Three horizons for strategy</vt:lpstr>
      <vt:lpstr>The exploring strategy framework</vt:lpstr>
      <vt:lpstr>Exploring strategy in different contexts</vt:lpstr>
      <vt:lpstr>Strategic position</vt:lpstr>
      <vt:lpstr>Strategic position</vt:lpstr>
      <vt:lpstr>Strategic position</vt:lpstr>
      <vt:lpstr>Strategic choices</vt:lpstr>
      <vt:lpstr>Strategic choices</vt:lpstr>
      <vt:lpstr>Strategic choices</vt:lpstr>
      <vt:lpstr>Strategy in action</vt:lpstr>
      <vt:lpstr>Strategy in action</vt:lpstr>
      <vt:lpstr>Strategy in action</vt:lpstr>
      <vt:lpstr>THE STRATEGY CHECKLIST</vt:lpstr>
      <vt:lpstr>Working with strategy</vt:lpstr>
      <vt:lpstr>Working with strategy</vt:lpstr>
      <vt:lpstr>Summary</vt:lpstr>
      <vt:lpstr>Summary</vt:lpstr>
      <vt:lpstr>Strategic Management Process</vt:lpstr>
      <vt:lpstr>Strategy’s three branches</vt:lpstr>
      <vt:lpstr>Some useful references</vt:lpstr>
      <vt:lpstr>PowerPoint Presentation</vt:lpstr>
    </vt:vector>
  </TitlesOfParts>
  <Company>Bridgend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jcrook</dc:creator>
  <cp:lastModifiedBy>Robyn Griffiths</cp:lastModifiedBy>
  <cp:revision>308</cp:revision>
  <cp:lastPrinted>2020-01-29T12:17:31Z</cp:lastPrinted>
  <dcterms:created xsi:type="dcterms:W3CDTF">2008-09-15T08:10:17Z</dcterms:created>
  <dcterms:modified xsi:type="dcterms:W3CDTF">2022-10-17T14:31:30Z</dcterms:modified>
</cp:coreProperties>
</file>