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2" r:id="rId1"/>
  </p:sldMasterIdLst>
  <p:sldIdLst>
    <p:sldId id="256" r:id="rId2"/>
    <p:sldId id="257" r:id="rId3"/>
    <p:sldId id="259"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624"/>
  </p:normalViewPr>
  <p:slideViewPr>
    <p:cSldViewPr snapToGrid="0" snapToObjects="1">
      <p:cViewPr varScale="1">
        <p:scale>
          <a:sx n="96" d="100"/>
          <a:sy n="96"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AF9A6B-7991-7D46-B687-AEA6FAB1FC63}" type="datetimeFigureOut">
              <a:rPr lang="en-US" smtClean="0"/>
              <a:t>3/24/20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A02ACDDE-6012-CF4A-9C7C-5684E68A3EFE}"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5557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AF9A6B-7991-7D46-B687-AEA6FAB1FC63}"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ACDDE-6012-CF4A-9C7C-5684E68A3EFE}"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8370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AF9A6B-7991-7D46-B687-AEA6FAB1FC63}"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ACDDE-6012-CF4A-9C7C-5684E68A3EFE}"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78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AF9A6B-7991-7D46-B687-AEA6FAB1FC63}" type="datetimeFigureOut">
              <a:rPr lang="en-US" smtClean="0"/>
              <a:t>3/24/20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ACDDE-6012-CF4A-9C7C-5684E68A3EFE}"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9099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AF9A6B-7991-7D46-B687-AEA6FAB1FC63}" type="datetimeFigureOut">
              <a:rPr lang="en-US" smtClean="0"/>
              <a:t>3/24/20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02ACDDE-6012-CF4A-9C7C-5684E68A3EFE}"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1280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AF9A6B-7991-7D46-B687-AEA6FAB1FC63}" type="datetimeFigureOut">
              <a:rPr lang="en-US" smtClean="0"/>
              <a:t>3/24/20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02ACDDE-6012-CF4A-9C7C-5684E68A3EFE}"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77438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AF9A6B-7991-7D46-B687-AEA6FAB1FC63}" type="datetimeFigureOut">
              <a:rPr lang="en-US" smtClean="0"/>
              <a:t>3/24/20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02ACDDE-6012-CF4A-9C7C-5684E68A3EFE}" type="slidenum">
              <a:rPr lang="en-US" smtClean="0"/>
              <a:t>‹#›</a:t>
            </a:fld>
            <a:endParaRPr lang="en-US"/>
          </a:p>
        </p:txBody>
      </p:sp>
    </p:spTree>
    <p:extLst>
      <p:ext uri="{BB962C8B-B14F-4D97-AF65-F5344CB8AC3E}">
        <p14:creationId xmlns:p14="http://schemas.microsoft.com/office/powerpoint/2010/main" val="1980691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AF9A6B-7991-7D46-B687-AEA6FAB1FC63}" type="datetimeFigureOut">
              <a:rPr lang="en-US" smtClean="0"/>
              <a:t>3/24/20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02ACDDE-6012-CF4A-9C7C-5684E68A3EFE}"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0382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9AF9A6B-7991-7D46-B687-AEA6FAB1FC63}" type="datetimeFigureOut">
              <a:rPr lang="en-US" smtClean="0"/>
              <a:t>3/24/20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A02ACDDE-6012-CF4A-9C7C-5684E68A3EFE}"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2548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AF9A6B-7991-7D46-B687-AEA6FAB1FC63}"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ACDDE-6012-CF4A-9C7C-5684E68A3EFE}"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9717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AF9A6B-7991-7D46-B687-AEA6FAB1FC63}" type="datetimeFigureOut">
              <a:rPr lang="en-US" smtClean="0"/>
              <a:t>3/24/20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02ACDDE-6012-CF4A-9C7C-5684E68A3EFE}"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3099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9AF9A6B-7991-7D46-B687-AEA6FAB1FC63}" type="datetimeFigureOut">
              <a:rPr lang="en-US" smtClean="0"/>
              <a:t>3/24/20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02ACDDE-6012-CF4A-9C7C-5684E68A3EFE}"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952330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0C542-FE18-264C-8EC9-8292CE94E4D7}"/>
              </a:ext>
            </a:extLst>
          </p:cNvPr>
          <p:cNvSpPr>
            <a:spLocks noGrp="1"/>
          </p:cNvSpPr>
          <p:nvPr>
            <p:ph type="ctrTitle"/>
          </p:nvPr>
        </p:nvSpPr>
        <p:spPr>
          <a:xfrm>
            <a:off x="1401289" y="0"/>
            <a:ext cx="11103427" cy="1264009"/>
          </a:xfrm>
        </p:spPr>
        <p:txBody>
          <a:bodyPr>
            <a:normAutofit/>
          </a:bodyPr>
          <a:lstStyle/>
          <a:p>
            <a:r>
              <a:rPr lang="en-US" sz="4000" dirty="0"/>
              <a:t>Research Method &amp; </a:t>
            </a:r>
            <a:r>
              <a:rPr lang="en-US" sz="4000" dirty="0" err="1"/>
              <a:t>posionality</a:t>
            </a:r>
            <a:endParaRPr lang="en-US" sz="4000" dirty="0"/>
          </a:p>
        </p:txBody>
      </p:sp>
      <p:sp>
        <p:nvSpPr>
          <p:cNvPr id="3" name="Subtitle 2">
            <a:extLst>
              <a:ext uri="{FF2B5EF4-FFF2-40B4-BE49-F238E27FC236}">
                <a16:creationId xmlns:a16="http://schemas.microsoft.com/office/drawing/2014/main" id="{8FDCEECB-CC43-814A-8E87-0B6EEE82D84F}"/>
              </a:ext>
            </a:extLst>
          </p:cNvPr>
          <p:cNvSpPr>
            <a:spLocks noGrp="1"/>
          </p:cNvSpPr>
          <p:nvPr>
            <p:ph type="subTitle" idx="1"/>
          </p:nvPr>
        </p:nvSpPr>
        <p:spPr>
          <a:xfrm>
            <a:off x="695858" y="1512399"/>
            <a:ext cx="8637072" cy="2465835"/>
          </a:xfrm>
        </p:spPr>
        <p:txBody>
          <a:bodyPr>
            <a:normAutofit/>
          </a:bodyPr>
          <a:lstStyle/>
          <a:p>
            <a:pPr marL="342900" indent="-342900">
              <a:buAutoNum type="arabicPeriod"/>
            </a:pPr>
            <a:r>
              <a:rPr lang="en-US" dirty="0"/>
              <a:t>Roxanne</a:t>
            </a:r>
          </a:p>
          <a:p>
            <a:pPr marL="342900" indent="-342900">
              <a:buAutoNum type="arabicPeriod"/>
            </a:pPr>
            <a:r>
              <a:rPr lang="en-US" dirty="0"/>
              <a:t>Nisha</a:t>
            </a:r>
          </a:p>
          <a:p>
            <a:pPr marL="342900" indent="-342900">
              <a:buAutoNum type="arabicPeriod"/>
            </a:pPr>
            <a:r>
              <a:rPr lang="en-US" dirty="0"/>
              <a:t>Peter</a:t>
            </a:r>
          </a:p>
          <a:p>
            <a:pPr marL="342900" indent="-342900">
              <a:buAutoNum type="arabicPeriod"/>
            </a:pPr>
            <a:r>
              <a:rPr lang="en-US" dirty="0"/>
              <a:t>Hang</a:t>
            </a:r>
          </a:p>
        </p:txBody>
      </p:sp>
    </p:spTree>
    <p:extLst>
      <p:ext uri="{BB962C8B-B14F-4D97-AF65-F5344CB8AC3E}">
        <p14:creationId xmlns:p14="http://schemas.microsoft.com/office/powerpoint/2010/main" val="4136844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31ED0-C9FB-9142-B9C4-960DB91AD57D}"/>
              </a:ext>
            </a:extLst>
          </p:cNvPr>
          <p:cNvSpPr>
            <a:spLocks noGrp="1"/>
          </p:cNvSpPr>
          <p:nvPr>
            <p:ph type="title"/>
          </p:nvPr>
        </p:nvSpPr>
        <p:spPr>
          <a:xfrm>
            <a:off x="177800" y="341381"/>
            <a:ext cx="12014200" cy="1049235"/>
          </a:xfrm>
        </p:spPr>
        <p:txBody>
          <a:bodyPr>
            <a:normAutofit fontScale="90000"/>
          </a:bodyPr>
          <a:lstStyle/>
          <a:p>
            <a:r>
              <a:rPr lang="en-US" sz="2700" dirty="0"/>
              <a:t>Research 1: </a:t>
            </a:r>
            <a:r>
              <a:rPr lang="en-GB" sz="2700" dirty="0"/>
              <a:t> </a:t>
            </a:r>
            <a:br>
              <a:rPr lang="en-GB" sz="2700" dirty="0"/>
            </a:br>
            <a:r>
              <a:rPr lang="en-GB" sz="2200" dirty="0"/>
              <a:t>How do line managers motivate staffs during times when a business is in recession?</a:t>
            </a:r>
            <a:br>
              <a:rPr lang="en-GB" dirty="0"/>
            </a:br>
            <a:endParaRPr lang="en-US" dirty="0"/>
          </a:p>
        </p:txBody>
      </p:sp>
      <p:sp>
        <p:nvSpPr>
          <p:cNvPr id="3" name="Content Placeholder 2">
            <a:extLst>
              <a:ext uri="{FF2B5EF4-FFF2-40B4-BE49-F238E27FC236}">
                <a16:creationId xmlns:a16="http://schemas.microsoft.com/office/drawing/2014/main" id="{680A4687-0CFD-DD49-B636-377E02BC457C}"/>
              </a:ext>
            </a:extLst>
          </p:cNvPr>
          <p:cNvSpPr>
            <a:spLocks noGrp="1"/>
          </p:cNvSpPr>
          <p:nvPr>
            <p:ph idx="1"/>
          </p:nvPr>
        </p:nvSpPr>
        <p:spPr>
          <a:xfrm>
            <a:off x="393700" y="1390616"/>
            <a:ext cx="11290299" cy="4075729"/>
          </a:xfrm>
        </p:spPr>
        <p:txBody>
          <a:bodyPr>
            <a:normAutofit/>
          </a:bodyPr>
          <a:lstStyle/>
          <a:p>
            <a:pPr lvl="0"/>
            <a:r>
              <a:rPr lang="en-GB" dirty="0"/>
              <a:t>Research questions: What should be critically analysed as the solutions for the line managers to motivate staffs during recession time? </a:t>
            </a:r>
          </a:p>
          <a:p>
            <a:pPr lvl="0"/>
            <a:r>
              <a:rPr lang="en-GB" dirty="0"/>
              <a:t>Methodology: quantitative and qualitative method</a:t>
            </a:r>
          </a:p>
          <a:p>
            <a:pPr lvl="0"/>
            <a:r>
              <a:rPr lang="en-GB" dirty="0"/>
              <a:t>Quantitative: primary research: motivation theories, solutions that leaderships and managers should consider to boost employees’ performance, issues when business experiencing recession, the background data of specified industry.</a:t>
            </a:r>
          </a:p>
          <a:p>
            <a:pPr lvl="0"/>
            <a:r>
              <a:rPr lang="en-GB" dirty="0"/>
              <a:t>Qualitative: interview the line managers/employees in the specified industry; questionnaire</a:t>
            </a:r>
          </a:p>
          <a:p>
            <a:pPr lvl="0"/>
            <a:r>
              <a:rPr lang="en-GB" dirty="0"/>
              <a:t>Link with positionality: critical thinking based on background, experiences and bias; use network to design the ideal circumstance of sample for the qualitative research.</a:t>
            </a:r>
          </a:p>
        </p:txBody>
      </p:sp>
    </p:spTree>
    <p:extLst>
      <p:ext uri="{BB962C8B-B14F-4D97-AF65-F5344CB8AC3E}">
        <p14:creationId xmlns:p14="http://schemas.microsoft.com/office/powerpoint/2010/main" val="2421865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4D8D-E5A8-BF4C-B475-55804504201F}"/>
              </a:ext>
            </a:extLst>
          </p:cNvPr>
          <p:cNvSpPr>
            <a:spLocks noGrp="1"/>
          </p:cNvSpPr>
          <p:nvPr>
            <p:ph type="title"/>
          </p:nvPr>
        </p:nvSpPr>
        <p:spPr>
          <a:xfrm>
            <a:off x="2023079" y="309219"/>
            <a:ext cx="9603275" cy="1049235"/>
          </a:xfrm>
        </p:spPr>
        <p:txBody>
          <a:bodyPr/>
          <a:lstStyle/>
          <a:p>
            <a:r>
              <a:rPr lang="en-US" dirty="0"/>
              <a:t>Sample of the questionnaire</a:t>
            </a:r>
          </a:p>
        </p:txBody>
      </p:sp>
      <p:sp>
        <p:nvSpPr>
          <p:cNvPr id="3" name="Content Placeholder 2">
            <a:extLst>
              <a:ext uri="{FF2B5EF4-FFF2-40B4-BE49-F238E27FC236}">
                <a16:creationId xmlns:a16="http://schemas.microsoft.com/office/drawing/2014/main" id="{213B65D9-789F-B74F-9052-6AC270F4227A}"/>
              </a:ext>
            </a:extLst>
          </p:cNvPr>
          <p:cNvSpPr>
            <a:spLocks noGrp="1"/>
          </p:cNvSpPr>
          <p:nvPr>
            <p:ph idx="1"/>
          </p:nvPr>
        </p:nvSpPr>
        <p:spPr>
          <a:xfrm>
            <a:off x="765779" y="1253732"/>
            <a:ext cx="9603275" cy="3450613"/>
          </a:xfrm>
        </p:spPr>
        <p:txBody>
          <a:bodyPr>
            <a:normAutofit fontScale="92500" lnSpcReduction="20000"/>
          </a:bodyPr>
          <a:lstStyle/>
          <a:p>
            <a:r>
              <a:rPr lang="en-US" dirty="0"/>
              <a:t>1.what is your value about the job?</a:t>
            </a:r>
          </a:p>
          <a:p>
            <a:r>
              <a:rPr lang="en-US" dirty="0"/>
              <a:t>2. are you satisfied about the current employee welfare?</a:t>
            </a:r>
          </a:p>
          <a:p>
            <a:r>
              <a:rPr lang="en-US" dirty="0"/>
              <a:t>3. what are your expectations for the motivation?</a:t>
            </a:r>
          </a:p>
          <a:p>
            <a:r>
              <a:rPr lang="en-US" dirty="0"/>
              <a:t>4. do you think your ability has been fully developed?</a:t>
            </a:r>
          </a:p>
          <a:p>
            <a:r>
              <a:rPr lang="en-US" dirty="0"/>
              <a:t>5. what do you think about the reason why employee is disappointed or leaving?</a:t>
            </a:r>
          </a:p>
          <a:p>
            <a:r>
              <a:rPr lang="en-US" dirty="0"/>
              <a:t>6. what do you think for the promotion system?</a:t>
            </a:r>
          </a:p>
          <a:p>
            <a:r>
              <a:rPr lang="en-US" dirty="0"/>
              <a:t>7. what are the reasons </a:t>
            </a:r>
            <a:r>
              <a:rPr lang="en-US" dirty="0" err="1"/>
              <a:t>affcet</a:t>
            </a:r>
            <a:r>
              <a:rPr lang="en-US" dirty="0"/>
              <a:t> your work motivation?</a:t>
            </a:r>
          </a:p>
          <a:p>
            <a:r>
              <a:rPr lang="en-US" dirty="0"/>
              <a:t>8. what is your suggestion? (open question)</a:t>
            </a:r>
          </a:p>
        </p:txBody>
      </p:sp>
    </p:spTree>
    <p:extLst>
      <p:ext uri="{BB962C8B-B14F-4D97-AF65-F5344CB8AC3E}">
        <p14:creationId xmlns:p14="http://schemas.microsoft.com/office/powerpoint/2010/main" val="2194782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D7DE-A9AC-5A40-900E-0D595B9824A3}"/>
              </a:ext>
            </a:extLst>
          </p:cNvPr>
          <p:cNvSpPr>
            <a:spLocks noGrp="1"/>
          </p:cNvSpPr>
          <p:nvPr>
            <p:ph type="title"/>
          </p:nvPr>
        </p:nvSpPr>
        <p:spPr>
          <a:xfrm>
            <a:off x="152401" y="321919"/>
            <a:ext cx="11747500" cy="1049235"/>
          </a:xfrm>
        </p:spPr>
        <p:txBody>
          <a:bodyPr>
            <a:normAutofit fontScale="90000"/>
          </a:bodyPr>
          <a:lstStyle/>
          <a:p>
            <a:r>
              <a:rPr lang="en-US" sz="2700" dirty="0"/>
              <a:t>Research 2: </a:t>
            </a:r>
            <a:r>
              <a:rPr lang="en-GB" sz="2700" dirty="0"/>
              <a:t>What are the challenges facing entrepreneurs in your town? And how might these be overcome?</a:t>
            </a:r>
            <a:br>
              <a:rPr lang="en-GB" dirty="0"/>
            </a:br>
            <a:endParaRPr lang="en-US" dirty="0"/>
          </a:p>
        </p:txBody>
      </p:sp>
      <p:sp>
        <p:nvSpPr>
          <p:cNvPr id="3" name="Content Placeholder 2">
            <a:extLst>
              <a:ext uri="{FF2B5EF4-FFF2-40B4-BE49-F238E27FC236}">
                <a16:creationId xmlns:a16="http://schemas.microsoft.com/office/drawing/2014/main" id="{0A2EF13D-5640-FC4C-83F6-B582C6EC7CD6}"/>
              </a:ext>
            </a:extLst>
          </p:cNvPr>
          <p:cNvSpPr>
            <a:spLocks noGrp="1"/>
          </p:cNvSpPr>
          <p:nvPr>
            <p:ph idx="1"/>
          </p:nvPr>
        </p:nvSpPr>
        <p:spPr>
          <a:xfrm>
            <a:off x="342901" y="1371154"/>
            <a:ext cx="10711954" cy="4095191"/>
          </a:xfrm>
        </p:spPr>
        <p:txBody>
          <a:bodyPr>
            <a:normAutofit fontScale="92500" lnSpcReduction="20000"/>
          </a:bodyPr>
          <a:lstStyle/>
          <a:p>
            <a:pPr lvl="0"/>
            <a:r>
              <a:rPr lang="en-GB" dirty="0"/>
              <a:t>Research questions: What are the challenges that the entrepreneurs have to face (PESTLE; Porter’s 5 forces)? What could be the possible solutions to solve these problems? (SWOT)</a:t>
            </a:r>
          </a:p>
          <a:p>
            <a:pPr lvl="0"/>
            <a:r>
              <a:rPr lang="en-GB" dirty="0"/>
              <a:t>To conduct the research: quantitative and qualitative method</a:t>
            </a:r>
          </a:p>
          <a:p>
            <a:pPr lvl="0"/>
            <a:r>
              <a:rPr lang="en-GB" dirty="0"/>
              <a:t>Quantitative: primary research: theories to evaluate the business’s position in the industry, theories to come up with the strategic plan for the leaders and managers to solve the issues, the background data of specified industry. </a:t>
            </a:r>
          </a:p>
          <a:p>
            <a:r>
              <a:rPr lang="en-GB" dirty="0"/>
              <a:t>Qualitative: semi-conducted interview </a:t>
            </a:r>
            <a:r>
              <a:rPr lang="en-US" altLang="zh-CN" dirty="0"/>
              <a:t>while doing the semi-conducted interview, we could used some methods developed by some researchers, such as Critical Incident Technique (CIT: Flanagan, 1954) and</a:t>
            </a:r>
            <a:r>
              <a:rPr lang="zh-CN" altLang="en-US" dirty="0"/>
              <a:t> </a:t>
            </a:r>
            <a:r>
              <a:rPr lang="en-US" altLang="zh-CN" dirty="0"/>
              <a:t>and we could also apple Template analysis (King, 2004) to guild the interview.</a:t>
            </a:r>
            <a:r>
              <a:rPr lang="en-GB" dirty="0"/>
              <a:t> the entrepreneurs in the specified industry; questionnaire</a:t>
            </a:r>
          </a:p>
          <a:p>
            <a:pPr lvl="0"/>
            <a:r>
              <a:rPr lang="en-GB" dirty="0"/>
              <a:t>Link with positionality: critical thinking based on background, experiences and bias; use network to design the ideal circumstance of sample for the qualitative research.</a:t>
            </a:r>
          </a:p>
          <a:p>
            <a:pPr marL="0" indent="0">
              <a:buNone/>
            </a:pPr>
            <a:endParaRPr lang="en-GB" dirty="0"/>
          </a:p>
          <a:p>
            <a:endParaRPr lang="en-US" dirty="0"/>
          </a:p>
        </p:txBody>
      </p:sp>
    </p:spTree>
    <p:extLst>
      <p:ext uri="{BB962C8B-B14F-4D97-AF65-F5344CB8AC3E}">
        <p14:creationId xmlns:p14="http://schemas.microsoft.com/office/powerpoint/2010/main" val="2384456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5857-EC0E-45B4-BC4B-4E1A290DB293}"/>
              </a:ext>
            </a:extLst>
          </p:cNvPr>
          <p:cNvSpPr>
            <a:spLocks noGrp="1"/>
          </p:cNvSpPr>
          <p:nvPr>
            <p:ph type="title"/>
          </p:nvPr>
        </p:nvSpPr>
        <p:spPr/>
        <p:txBody>
          <a:bodyPr/>
          <a:lstStyle/>
          <a:p>
            <a:endParaRPr lang="zh-CN" altLang="en-US"/>
          </a:p>
        </p:txBody>
      </p:sp>
      <p:sp>
        <p:nvSpPr>
          <p:cNvPr id="3" name="Content Placeholder 2">
            <a:extLst>
              <a:ext uri="{FF2B5EF4-FFF2-40B4-BE49-F238E27FC236}">
                <a16:creationId xmlns:a16="http://schemas.microsoft.com/office/drawing/2014/main" id="{B1E1C82A-5A58-4C40-8589-8AAC57127A77}"/>
              </a:ext>
            </a:extLst>
          </p:cNvPr>
          <p:cNvSpPr>
            <a:spLocks noGrp="1"/>
          </p:cNvSpPr>
          <p:nvPr>
            <p:ph idx="1"/>
          </p:nvPr>
        </p:nvSpPr>
        <p:spPr/>
        <p:txBody>
          <a:bodyPr/>
          <a:lstStyle/>
          <a:p>
            <a:r>
              <a:rPr lang="en-US" altLang="zh-CN" dirty="0"/>
              <a:t>The Porter’s five forces analysis model</a:t>
            </a:r>
            <a:endParaRPr lang="zh-CN" altLang="zh-CN" dirty="0"/>
          </a:p>
          <a:p>
            <a:r>
              <a:rPr lang="en-US" altLang="zh-CN" dirty="0"/>
              <a:t>Porter’s Five forces 1 – Threat of new entrants</a:t>
            </a:r>
            <a:endParaRPr lang="zh-CN" altLang="zh-CN" dirty="0"/>
          </a:p>
          <a:p>
            <a:r>
              <a:rPr lang="en-US" altLang="zh-CN" dirty="0"/>
              <a:t>Porter’s five forces 2 – Threat of substitute products</a:t>
            </a:r>
            <a:endParaRPr lang="zh-CN" altLang="zh-CN" dirty="0"/>
          </a:p>
          <a:p>
            <a:r>
              <a:rPr lang="en-US" altLang="zh-CN" dirty="0"/>
              <a:t>Porter’s Five forces 3 – Bargaining power of Customers/buyers</a:t>
            </a:r>
            <a:endParaRPr lang="zh-CN" altLang="zh-CN" dirty="0"/>
          </a:p>
          <a:p>
            <a:r>
              <a:rPr lang="en-US" altLang="zh-CN" dirty="0"/>
              <a:t>Porter’s Five forces 4 – Bargaining power of suppliers</a:t>
            </a:r>
            <a:endParaRPr lang="zh-CN" altLang="zh-CN" dirty="0"/>
          </a:p>
          <a:p>
            <a:r>
              <a:rPr lang="en-US" altLang="zh-CN" dirty="0"/>
              <a:t>Porter’s Five forces 5 – Intensity of rivalry</a:t>
            </a:r>
            <a:endParaRPr lang="zh-CN" altLang="zh-CN" dirty="0"/>
          </a:p>
          <a:p>
            <a:endParaRPr lang="zh-CN" altLang="en-US" dirty="0"/>
          </a:p>
        </p:txBody>
      </p:sp>
    </p:spTree>
    <p:extLst>
      <p:ext uri="{BB962C8B-B14F-4D97-AF65-F5344CB8AC3E}">
        <p14:creationId xmlns:p14="http://schemas.microsoft.com/office/powerpoint/2010/main" val="353940118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{464C13D6-8083-0D4B-8DFB-B16BB1889B2A}tf10001119</Template>
  <TotalTime>17</TotalTime>
  <Words>473</Words>
  <Application>Microsoft Macintosh PowerPoint</Application>
  <PresentationFormat>Widescreen</PresentationFormat>
  <Paragraphs>32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等线</vt:lpstr>
      <vt:lpstr>等线 Light</vt:lpstr>
      <vt:lpstr>Arial</vt:lpstr>
      <vt:lpstr>Gill Sans MT</vt:lpstr>
      <vt:lpstr>Gallery</vt:lpstr>
      <vt:lpstr>Research Method &amp; posionality</vt:lpstr>
      <vt:lpstr>Research 1:   How do line managers motivate staffs during times when a business is in recession? </vt:lpstr>
      <vt:lpstr>Sample of the questionnaire</vt:lpstr>
      <vt:lpstr>Research 2: What are the challenges facing entrepreneurs in your town? And how might these be overcome? </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Hang Le</dc:creator>
  <cp:lastModifiedBy>Hang Le</cp:lastModifiedBy>
  <cp:revision>4</cp:revision>
  <dcterms:created xsi:type="dcterms:W3CDTF">2020-03-24T10:13:42Z</dcterms:created>
  <dcterms:modified xsi:type="dcterms:W3CDTF">2020-03-24T10:41:08Z</dcterms:modified>
</cp:coreProperties>
</file>