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2" r:id="rId7"/>
    <p:sldId id="264" r:id="rId8"/>
    <p:sldId id="265" r:id="rId9"/>
    <p:sldId id="260"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99B540-447C-4E3E-B9CE-F65CF71C5E7A}" v="105" dt="2025-10-12T13:32:15.3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64" autoAdjust="0"/>
    <p:restoredTop sz="94660"/>
  </p:normalViewPr>
  <p:slideViewPr>
    <p:cSldViewPr snapToGrid="0">
      <p:cViewPr>
        <p:scale>
          <a:sx n="92" d="100"/>
          <a:sy n="92" d="100"/>
        </p:scale>
        <p:origin x="336" y="-5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itaaddo8414@gmail.com" userId="dbe765f8fbe6f077" providerId="LiveId" clId="{EF1EB8F4-DDE0-4540-A516-9900B0C506BD}"/>
    <pc:docChg chg="undo redo custSel addSld delSld modSld">
      <pc:chgData name="anitaaddo8414@gmail.com" userId="dbe765f8fbe6f077" providerId="LiveId" clId="{EF1EB8F4-DDE0-4540-A516-9900B0C506BD}" dt="2025-10-12T13:32:23.460" v="10234" actId="2711"/>
      <pc:docMkLst>
        <pc:docMk/>
      </pc:docMkLst>
      <pc:sldChg chg="addSp delSp modSp mod setBg">
        <pc:chgData name="anitaaddo8414@gmail.com" userId="dbe765f8fbe6f077" providerId="LiveId" clId="{EF1EB8F4-DDE0-4540-A516-9900B0C506BD}" dt="2025-10-12T13:25:57.967" v="10179" actId="255"/>
        <pc:sldMkLst>
          <pc:docMk/>
          <pc:sldMk cId="708686973" sldId="257"/>
        </pc:sldMkLst>
        <pc:spChg chg="mod">
          <ac:chgData name="anitaaddo8414@gmail.com" userId="dbe765f8fbe6f077" providerId="LiveId" clId="{EF1EB8F4-DDE0-4540-A516-9900B0C506BD}" dt="2025-10-06T19:20:04.074" v="2" actId="26606"/>
          <ac:spMkLst>
            <pc:docMk/>
            <pc:sldMk cId="708686973" sldId="257"/>
            <ac:spMk id="2" creationId="{B8CB76B7-F3C0-26AC-0FC9-C83878228D2F}"/>
          </ac:spMkLst>
        </pc:spChg>
        <pc:spChg chg="mod">
          <ac:chgData name="anitaaddo8414@gmail.com" userId="dbe765f8fbe6f077" providerId="LiveId" clId="{EF1EB8F4-DDE0-4540-A516-9900B0C506BD}" dt="2025-10-12T13:25:57.967" v="10179" actId="255"/>
          <ac:spMkLst>
            <pc:docMk/>
            <pc:sldMk cId="708686973" sldId="257"/>
            <ac:spMk id="3" creationId="{072AE5D4-DB98-C477-0FF4-826A39B6343C}"/>
          </ac:spMkLst>
        </pc:spChg>
        <pc:spChg chg="add">
          <ac:chgData name="anitaaddo8414@gmail.com" userId="dbe765f8fbe6f077" providerId="LiveId" clId="{EF1EB8F4-DDE0-4540-A516-9900B0C506BD}" dt="2025-10-06T19:20:04.074" v="2" actId="26606"/>
          <ac:spMkLst>
            <pc:docMk/>
            <pc:sldMk cId="708686973" sldId="257"/>
            <ac:spMk id="18" creationId="{84697CDA-BDB7-4883-B48B-1D4EDB2F0E93}"/>
          </ac:spMkLst>
        </pc:spChg>
        <pc:spChg chg="add">
          <ac:chgData name="anitaaddo8414@gmail.com" userId="dbe765f8fbe6f077" providerId="LiveId" clId="{EF1EB8F4-DDE0-4540-A516-9900B0C506BD}" dt="2025-10-06T19:20:04.074" v="2" actId="26606"/>
          <ac:spMkLst>
            <pc:docMk/>
            <pc:sldMk cId="708686973" sldId="257"/>
            <ac:spMk id="19" creationId="{6295B176-FA0E-4B6A-A190-5E2E82BEA57A}"/>
          </ac:spMkLst>
        </pc:spChg>
        <pc:spChg chg="add">
          <ac:chgData name="anitaaddo8414@gmail.com" userId="dbe765f8fbe6f077" providerId="LiveId" clId="{EF1EB8F4-DDE0-4540-A516-9900B0C506BD}" dt="2025-10-06T19:20:04.074" v="2" actId="26606"/>
          <ac:spMkLst>
            <pc:docMk/>
            <pc:sldMk cId="708686973" sldId="257"/>
            <ac:spMk id="20" creationId="{48F779DE-4744-42D6-9C74-33EC94460CCC}"/>
          </ac:spMkLst>
        </pc:spChg>
      </pc:sldChg>
      <pc:sldChg chg="addSp delSp modSp new mod setBg">
        <pc:chgData name="anitaaddo8414@gmail.com" userId="dbe765f8fbe6f077" providerId="LiveId" clId="{EF1EB8F4-DDE0-4540-A516-9900B0C506BD}" dt="2025-10-12T13:27:36.846" v="10184" actId="5793"/>
        <pc:sldMkLst>
          <pc:docMk/>
          <pc:sldMk cId="905746965" sldId="258"/>
        </pc:sldMkLst>
        <pc:spChg chg="mod">
          <ac:chgData name="anitaaddo8414@gmail.com" userId="dbe765f8fbe6f077" providerId="LiveId" clId="{EF1EB8F4-DDE0-4540-A516-9900B0C506BD}" dt="2025-10-11T20:46:28.076" v="3270" actId="26606"/>
          <ac:spMkLst>
            <pc:docMk/>
            <pc:sldMk cId="905746965" sldId="258"/>
            <ac:spMk id="2" creationId="{35450C50-37B9-839F-E76C-99C06C841BF4}"/>
          </ac:spMkLst>
        </pc:spChg>
        <pc:spChg chg="mod">
          <ac:chgData name="anitaaddo8414@gmail.com" userId="dbe765f8fbe6f077" providerId="LiveId" clId="{EF1EB8F4-DDE0-4540-A516-9900B0C506BD}" dt="2025-10-12T13:27:36.846" v="10184" actId="5793"/>
          <ac:spMkLst>
            <pc:docMk/>
            <pc:sldMk cId="905746965" sldId="258"/>
            <ac:spMk id="3" creationId="{ABAC434F-9CEE-FB2C-B024-BDBA6D6DD0DE}"/>
          </ac:spMkLst>
        </pc:spChg>
        <pc:spChg chg="add del">
          <ac:chgData name="anitaaddo8414@gmail.com" userId="dbe765f8fbe6f077" providerId="LiveId" clId="{EF1EB8F4-DDE0-4540-A516-9900B0C506BD}" dt="2025-10-11T20:46:28.056" v="3269" actId="26606"/>
          <ac:spMkLst>
            <pc:docMk/>
            <pc:sldMk cId="905746965" sldId="258"/>
            <ac:spMk id="8" creationId="{B6CDA21F-E7AF-4C75-8395-33F58D5B0E45}"/>
          </ac:spMkLst>
        </pc:spChg>
        <pc:spChg chg="add del">
          <ac:chgData name="anitaaddo8414@gmail.com" userId="dbe765f8fbe6f077" providerId="LiveId" clId="{EF1EB8F4-DDE0-4540-A516-9900B0C506BD}" dt="2025-10-11T20:46:28.056" v="3269" actId="26606"/>
          <ac:spMkLst>
            <pc:docMk/>
            <pc:sldMk cId="905746965" sldId="258"/>
            <ac:spMk id="15" creationId="{D5B0017B-2ECA-49AF-B397-DC140825DF8D}"/>
          </ac:spMkLst>
        </pc:spChg>
        <pc:spChg chg="add">
          <ac:chgData name="anitaaddo8414@gmail.com" userId="dbe765f8fbe6f077" providerId="LiveId" clId="{EF1EB8F4-DDE0-4540-A516-9900B0C506BD}" dt="2025-10-11T20:46:28.076" v="3270" actId="26606"/>
          <ac:spMkLst>
            <pc:docMk/>
            <pc:sldMk cId="905746965" sldId="258"/>
            <ac:spMk id="19" creationId="{1BB867FF-FC45-48F7-8104-F89BE54909F1}"/>
          </ac:spMkLst>
        </pc:spChg>
        <pc:spChg chg="add">
          <ac:chgData name="anitaaddo8414@gmail.com" userId="dbe765f8fbe6f077" providerId="LiveId" clId="{EF1EB8F4-DDE0-4540-A516-9900B0C506BD}" dt="2025-10-11T20:46:28.076" v="3270" actId="26606"/>
          <ac:spMkLst>
            <pc:docMk/>
            <pc:sldMk cId="905746965" sldId="258"/>
            <ac:spMk id="20" creationId="{8BB56887-D0D5-4F0C-9E19-7247EB83C8B7}"/>
          </ac:spMkLst>
        </pc:spChg>
        <pc:spChg chg="add">
          <ac:chgData name="anitaaddo8414@gmail.com" userId="dbe765f8fbe6f077" providerId="LiveId" clId="{EF1EB8F4-DDE0-4540-A516-9900B0C506BD}" dt="2025-10-11T20:46:28.076" v="3270" actId="26606"/>
          <ac:spMkLst>
            <pc:docMk/>
            <pc:sldMk cId="905746965" sldId="258"/>
            <ac:spMk id="21" creationId="{081E4A58-353D-44AE-B2FC-2A74E2E400F7}"/>
          </ac:spMkLst>
        </pc:spChg>
        <pc:grpChg chg="add del">
          <ac:chgData name="anitaaddo8414@gmail.com" userId="dbe765f8fbe6f077" providerId="LiveId" clId="{EF1EB8F4-DDE0-4540-A516-9900B0C506BD}" dt="2025-10-11T20:46:28.056" v="3269" actId="26606"/>
          <ac:grpSpMkLst>
            <pc:docMk/>
            <pc:sldMk cId="905746965" sldId="258"/>
            <ac:grpSpMk id="10" creationId="{AE1C45F0-260A-458C-96ED-C1F6D2151219}"/>
          </ac:grpSpMkLst>
        </pc:grpChg>
        <pc:cxnChg chg="add del">
          <ac:chgData name="anitaaddo8414@gmail.com" userId="dbe765f8fbe6f077" providerId="LiveId" clId="{EF1EB8F4-DDE0-4540-A516-9900B0C506BD}" dt="2025-10-11T20:46:28.056" v="3269" actId="26606"/>
          <ac:cxnSpMkLst>
            <pc:docMk/>
            <pc:sldMk cId="905746965" sldId="258"/>
            <ac:cxnSpMk id="17" creationId="{6CF1BAF6-AD41-4082-B212-8A1F9A2E8779}"/>
          </ac:cxnSpMkLst>
        </pc:cxnChg>
      </pc:sldChg>
      <pc:sldChg chg="addSp delSp modSp new mod setBg">
        <pc:chgData name="anitaaddo8414@gmail.com" userId="dbe765f8fbe6f077" providerId="LiveId" clId="{EF1EB8F4-DDE0-4540-A516-9900B0C506BD}" dt="2025-10-12T13:30:01.584" v="10224" actId="20577"/>
        <pc:sldMkLst>
          <pc:docMk/>
          <pc:sldMk cId="2739095473" sldId="259"/>
        </pc:sldMkLst>
        <pc:spChg chg="mod">
          <ac:chgData name="anitaaddo8414@gmail.com" userId="dbe765f8fbe6f077" providerId="LiveId" clId="{EF1EB8F4-DDE0-4540-A516-9900B0C506BD}" dt="2025-10-12T13:10:39.736" v="10139" actId="26606"/>
          <ac:spMkLst>
            <pc:docMk/>
            <pc:sldMk cId="2739095473" sldId="259"/>
            <ac:spMk id="2" creationId="{55014692-0627-0D1B-2104-0DE5F19E2D3E}"/>
          </ac:spMkLst>
        </pc:spChg>
        <pc:spChg chg="mod">
          <ac:chgData name="anitaaddo8414@gmail.com" userId="dbe765f8fbe6f077" providerId="LiveId" clId="{EF1EB8F4-DDE0-4540-A516-9900B0C506BD}" dt="2025-10-12T13:30:01.584" v="10224" actId="20577"/>
          <ac:spMkLst>
            <pc:docMk/>
            <pc:sldMk cId="2739095473" sldId="259"/>
            <ac:spMk id="3" creationId="{3252ED63-D594-78F6-145E-C1E366E75A48}"/>
          </ac:spMkLst>
        </pc:spChg>
        <pc:spChg chg="add del">
          <ac:chgData name="anitaaddo8414@gmail.com" userId="dbe765f8fbe6f077" providerId="LiveId" clId="{EF1EB8F4-DDE0-4540-A516-9900B0C506BD}" dt="2025-10-12T13:10:39.736" v="10139" actId="26606"/>
          <ac:spMkLst>
            <pc:docMk/>
            <pc:sldMk cId="2739095473" sldId="259"/>
            <ac:spMk id="8" creationId="{1BB867FF-FC45-48F7-8104-F89BE54909F1}"/>
          </ac:spMkLst>
        </pc:spChg>
        <pc:spChg chg="add del">
          <ac:chgData name="anitaaddo8414@gmail.com" userId="dbe765f8fbe6f077" providerId="LiveId" clId="{EF1EB8F4-DDE0-4540-A516-9900B0C506BD}" dt="2025-10-12T13:10:39.736" v="10139" actId="26606"/>
          <ac:spMkLst>
            <pc:docMk/>
            <pc:sldMk cId="2739095473" sldId="259"/>
            <ac:spMk id="10" creationId="{8BB56887-D0D5-4F0C-9E19-7247EB83C8B7}"/>
          </ac:spMkLst>
        </pc:spChg>
        <pc:spChg chg="add del">
          <ac:chgData name="anitaaddo8414@gmail.com" userId="dbe765f8fbe6f077" providerId="LiveId" clId="{EF1EB8F4-DDE0-4540-A516-9900B0C506BD}" dt="2025-10-12T13:10:39.736" v="10139" actId="26606"/>
          <ac:spMkLst>
            <pc:docMk/>
            <pc:sldMk cId="2739095473" sldId="259"/>
            <ac:spMk id="12" creationId="{081E4A58-353D-44AE-B2FC-2A74E2E400F7}"/>
          </ac:spMkLst>
        </pc:spChg>
        <pc:spChg chg="add">
          <ac:chgData name="anitaaddo8414@gmail.com" userId="dbe765f8fbe6f077" providerId="LiveId" clId="{EF1EB8F4-DDE0-4540-A516-9900B0C506BD}" dt="2025-10-12T13:10:39.736" v="10139" actId="26606"/>
          <ac:spMkLst>
            <pc:docMk/>
            <pc:sldMk cId="2739095473" sldId="259"/>
            <ac:spMk id="17" creationId="{4AC6B390-BC59-4F1D-A0EE-D71A92F0A0B2}"/>
          </ac:spMkLst>
        </pc:spChg>
        <pc:spChg chg="add">
          <ac:chgData name="anitaaddo8414@gmail.com" userId="dbe765f8fbe6f077" providerId="LiveId" clId="{EF1EB8F4-DDE0-4540-A516-9900B0C506BD}" dt="2025-10-12T13:10:39.736" v="10139" actId="26606"/>
          <ac:spMkLst>
            <pc:docMk/>
            <pc:sldMk cId="2739095473" sldId="259"/>
            <ac:spMk id="19" creationId="{B6C60D79-16F1-4C4B-B7E3-7634E7069CDE}"/>
          </ac:spMkLst>
        </pc:spChg>
        <pc:spChg chg="add">
          <ac:chgData name="anitaaddo8414@gmail.com" userId="dbe765f8fbe6f077" providerId="LiveId" clId="{EF1EB8F4-DDE0-4540-A516-9900B0C506BD}" dt="2025-10-12T13:10:39.736" v="10139" actId="26606"/>
          <ac:spMkLst>
            <pc:docMk/>
            <pc:sldMk cId="2739095473" sldId="259"/>
            <ac:spMk id="21" creationId="{426B127E-6498-4C77-9C9D-4553A5113B80}"/>
          </ac:spMkLst>
        </pc:spChg>
        <pc:picChg chg="add">
          <ac:chgData name="anitaaddo8414@gmail.com" userId="dbe765f8fbe6f077" providerId="LiveId" clId="{EF1EB8F4-DDE0-4540-A516-9900B0C506BD}" dt="2025-10-12T13:09:52.283" v="10137"/>
          <ac:picMkLst>
            <pc:docMk/>
            <pc:sldMk cId="2739095473" sldId="259"/>
            <ac:picMk id="4" creationId="{B2CF0731-FA41-98B8-C9D6-33A62F3E96A5}"/>
          </ac:picMkLst>
        </pc:picChg>
        <pc:picChg chg="add mod ord">
          <ac:chgData name="anitaaddo8414@gmail.com" userId="dbe765f8fbe6f077" providerId="LiveId" clId="{EF1EB8F4-DDE0-4540-A516-9900B0C506BD}" dt="2025-10-12T13:11:39.371" v="10141" actId="14100"/>
          <ac:picMkLst>
            <pc:docMk/>
            <pc:sldMk cId="2739095473" sldId="259"/>
            <ac:picMk id="6" creationId="{094728E9-3954-5177-FE27-04F0B5CB17FF}"/>
          </ac:picMkLst>
        </pc:picChg>
      </pc:sldChg>
      <pc:sldChg chg="addSp delSp modSp new mod">
        <pc:chgData name="anitaaddo8414@gmail.com" userId="dbe765f8fbe6f077" providerId="LiveId" clId="{EF1EB8F4-DDE0-4540-A516-9900B0C506BD}" dt="2025-10-12T13:30:31.477" v="10228" actId="255"/>
        <pc:sldMkLst>
          <pc:docMk/>
          <pc:sldMk cId="1991967605" sldId="260"/>
        </pc:sldMkLst>
        <pc:spChg chg="mod">
          <ac:chgData name="anitaaddo8414@gmail.com" userId="dbe765f8fbe6f077" providerId="LiveId" clId="{EF1EB8F4-DDE0-4540-A516-9900B0C506BD}" dt="2025-10-12T12:44:41.526" v="9860" actId="20577"/>
          <ac:spMkLst>
            <pc:docMk/>
            <pc:sldMk cId="1991967605" sldId="260"/>
            <ac:spMk id="2" creationId="{DBFAB52F-2015-DF0A-F31F-33B48C5DBD02}"/>
          </ac:spMkLst>
        </pc:spChg>
        <pc:spChg chg="del mod">
          <ac:chgData name="anitaaddo8414@gmail.com" userId="dbe765f8fbe6f077" providerId="LiveId" clId="{EF1EB8F4-DDE0-4540-A516-9900B0C506BD}" dt="2025-10-12T12:09:48.879" v="8920" actId="21"/>
          <ac:spMkLst>
            <pc:docMk/>
            <pc:sldMk cId="1991967605" sldId="260"/>
            <ac:spMk id="3" creationId="{7973A415-FFAC-E452-A74C-42D189B7F65B}"/>
          </ac:spMkLst>
        </pc:spChg>
        <pc:spChg chg="add del mod">
          <ac:chgData name="anitaaddo8414@gmail.com" userId="dbe765f8fbe6f077" providerId="LiveId" clId="{EF1EB8F4-DDE0-4540-A516-9900B0C506BD}" dt="2025-10-12T11:43:52.698" v="8837"/>
          <ac:spMkLst>
            <pc:docMk/>
            <pc:sldMk cId="1991967605" sldId="260"/>
            <ac:spMk id="4" creationId="{28FD59EA-2F14-1A48-2D9C-BBAB777796ED}"/>
          </ac:spMkLst>
        </pc:spChg>
        <pc:spChg chg="add mod">
          <ac:chgData name="anitaaddo8414@gmail.com" userId="dbe765f8fbe6f077" providerId="LiveId" clId="{EF1EB8F4-DDE0-4540-A516-9900B0C506BD}" dt="2025-10-12T11:37:46.549" v="8810"/>
          <ac:spMkLst>
            <pc:docMk/>
            <pc:sldMk cId="1991967605" sldId="260"/>
            <ac:spMk id="5" creationId="{6F291F08-B5D2-F759-F7E4-1AF6339E50F2}"/>
          </ac:spMkLst>
        </pc:spChg>
        <pc:spChg chg="add del mod">
          <ac:chgData name="anitaaddo8414@gmail.com" userId="dbe765f8fbe6f077" providerId="LiveId" clId="{EF1EB8F4-DDE0-4540-A516-9900B0C506BD}" dt="2025-10-12T11:43:52.696" v="8835"/>
          <ac:spMkLst>
            <pc:docMk/>
            <pc:sldMk cId="1991967605" sldId="260"/>
            <ac:spMk id="6" creationId="{886C9931-BECF-1AF4-022D-B5FBEBA7F9DC}"/>
          </ac:spMkLst>
        </pc:spChg>
        <pc:spChg chg="add del mod">
          <ac:chgData name="anitaaddo8414@gmail.com" userId="dbe765f8fbe6f077" providerId="LiveId" clId="{EF1EB8F4-DDE0-4540-A516-9900B0C506BD}" dt="2025-10-12T11:46:33.617" v="8851"/>
          <ac:spMkLst>
            <pc:docMk/>
            <pc:sldMk cId="1991967605" sldId="260"/>
            <ac:spMk id="7" creationId="{5E5D13E7-3690-E758-C738-742636CB3342}"/>
          </ac:spMkLst>
        </pc:spChg>
        <pc:spChg chg="add del mod">
          <ac:chgData name="anitaaddo8414@gmail.com" userId="dbe765f8fbe6f077" providerId="LiveId" clId="{EF1EB8F4-DDE0-4540-A516-9900B0C506BD}" dt="2025-10-12T11:46:41.920" v="8853" actId="21"/>
          <ac:spMkLst>
            <pc:docMk/>
            <pc:sldMk cId="1991967605" sldId="260"/>
            <ac:spMk id="8" creationId="{ADD6EC21-042F-D97D-A963-7A307D14490F}"/>
          </ac:spMkLst>
        </pc:spChg>
        <pc:spChg chg="add del mod">
          <ac:chgData name="anitaaddo8414@gmail.com" userId="dbe765f8fbe6f077" providerId="LiveId" clId="{EF1EB8F4-DDE0-4540-A516-9900B0C506BD}" dt="2025-10-12T12:02:02.639" v="8919" actId="21"/>
          <ac:spMkLst>
            <pc:docMk/>
            <pc:sldMk cId="1991967605" sldId="260"/>
            <ac:spMk id="9" creationId="{C6F64029-7DB4-F478-D16B-CD7AFD2C8608}"/>
          </ac:spMkLst>
        </pc:spChg>
        <pc:spChg chg="add del">
          <ac:chgData name="anitaaddo8414@gmail.com" userId="dbe765f8fbe6f077" providerId="LiveId" clId="{EF1EB8F4-DDE0-4540-A516-9900B0C506BD}" dt="2025-10-12T11:49:18.424" v="8867" actId="21"/>
          <ac:spMkLst>
            <pc:docMk/>
            <pc:sldMk cId="1991967605" sldId="260"/>
            <ac:spMk id="10" creationId="{90BBDF2F-5BFE-49CA-0AE5-BABD107A012C}"/>
          </ac:spMkLst>
        </pc:spChg>
        <pc:spChg chg="add del">
          <ac:chgData name="anitaaddo8414@gmail.com" userId="dbe765f8fbe6f077" providerId="LiveId" clId="{EF1EB8F4-DDE0-4540-A516-9900B0C506BD}" dt="2025-10-12T11:56:27.697" v="8909" actId="21"/>
          <ac:spMkLst>
            <pc:docMk/>
            <pc:sldMk cId="1991967605" sldId="260"/>
            <ac:spMk id="11" creationId="{1A28F98C-DDFE-50FF-21A8-3D2200BFAADE}"/>
          </ac:spMkLst>
        </pc:spChg>
        <pc:spChg chg="add mod">
          <ac:chgData name="anitaaddo8414@gmail.com" userId="dbe765f8fbe6f077" providerId="LiveId" clId="{EF1EB8F4-DDE0-4540-A516-9900B0C506BD}" dt="2025-10-12T11:49:58.772" v="8875"/>
          <ac:spMkLst>
            <pc:docMk/>
            <pc:sldMk cId="1991967605" sldId="260"/>
            <ac:spMk id="12" creationId="{DB9A9C7B-FAC5-26B3-584C-A5A72A541B09}"/>
          </ac:spMkLst>
        </pc:spChg>
        <pc:spChg chg="add mod">
          <ac:chgData name="anitaaddo8414@gmail.com" userId="dbe765f8fbe6f077" providerId="LiveId" clId="{EF1EB8F4-DDE0-4540-A516-9900B0C506BD}" dt="2025-10-12T11:49:57.392" v="8873"/>
          <ac:spMkLst>
            <pc:docMk/>
            <pc:sldMk cId="1991967605" sldId="260"/>
            <ac:spMk id="13" creationId="{4603F2F2-0D6F-494B-2FEA-8AAF8E90AC5D}"/>
          </ac:spMkLst>
        </pc:spChg>
        <pc:spChg chg="add del">
          <ac:chgData name="anitaaddo8414@gmail.com" userId="dbe765f8fbe6f077" providerId="LiveId" clId="{EF1EB8F4-DDE0-4540-A516-9900B0C506BD}" dt="2025-10-12T11:56:21.828" v="8908" actId="21"/>
          <ac:spMkLst>
            <pc:docMk/>
            <pc:sldMk cId="1991967605" sldId="260"/>
            <ac:spMk id="14" creationId="{A1332D7F-7265-1FEF-41B0-CC140A7F2F18}"/>
          </ac:spMkLst>
        </pc:spChg>
        <pc:spChg chg="add mod">
          <ac:chgData name="anitaaddo8414@gmail.com" userId="dbe765f8fbe6f077" providerId="LiveId" clId="{EF1EB8F4-DDE0-4540-A516-9900B0C506BD}" dt="2025-10-12T11:54:52.204" v="8902"/>
          <ac:spMkLst>
            <pc:docMk/>
            <pc:sldMk cId="1991967605" sldId="260"/>
            <ac:spMk id="15" creationId="{BF09D5A3-00D5-9F52-4C35-41E8AA90D179}"/>
          </ac:spMkLst>
        </pc:spChg>
        <pc:spChg chg="add del mod">
          <ac:chgData name="anitaaddo8414@gmail.com" userId="dbe765f8fbe6f077" providerId="LiveId" clId="{EF1EB8F4-DDE0-4540-A516-9900B0C506BD}" dt="2025-10-12T11:56:45.061" v="8910" actId="21"/>
          <ac:spMkLst>
            <pc:docMk/>
            <pc:sldMk cId="1991967605" sldId="260"/>
            <ac:spMk id="16" creationId="{491D4361-F2E7-9330-9CF3-A7CB3907162C}"/>
          </ac:spMkLst>
        </pc:spChg>
        <pc:spChg chg="add del mod">
          <ac:chgData name="anitaaddo8414@gmail.com" userId="dbe765f8fbe6f077" providerId="LiveId" clId="{EF1EB8F4-DDE0-4540-A516-9900B0C506BD}" dt="2025-10-12T12:09:56.806" v="8921"/>
          <ac:spMkLst>
            <pc:docMk/>
            <pc:sldMk cId="1991967605" sldId="260"/>
            <ac:spMk id="18" creationId="{50353BD9-9D3C-C9C3-DB5B-4645C59E08EC}"/>
          </ac:spMkLst>
        </pc:spChg>
        <pc:spChg chg="add del mod">
          <ac:chgData name="anitaaddo8414@gmail.com" userId="dbe765f8fbe6f077" providerId="LiveId" clId="{EF1EB8F4-DDE0-4540-A516-9900B0C506BD}" dt="2025-10-12T12:10:01.658" v="8922" actId="21"/>
          <ac:spMkLst>
            <pc:docMk/>
            <pc:sldMk cId="1991967605" sldId="260"/>
            <ac:spMk id="19" creationId="{7973A415-FFAC-E452-A74C-42D189B7F65B}"/>
          </ac:spMkLst>
        </pc:spChg>
        <pc:spChg chg="add del mod">
          <ac:chgData name="anitaaddo8414@gmail.com" userId="dbe765f8fbe6f077" providerId="LiveId" clId="{EF1EB8F4-DDE0-4540-A516-9900B0C506BD}" dt="2025-10-12T12:10:14.031" v="8923"/>
          <ac:spMkLst>
            <pc:docMk/>
            <pc:sldMk cId="1991967605" sldId="260"/>
            <ac:spMk id="21" creationId="{EEF386F5-60BC-3631-BBD2-50D06806FC3B}"/>
          </ac:spMkLst>
        </pc:spChg>
        <pc:spChg chg="add mod">
          <ac:chgData name="anitaaddo8414@gmail.com" userId="dbe765f8fbe6f077" providerId="LiveId" clId="{EF1EB8F4-DDE0-4540-A516-9900B0C506BD}" dt="2025-10-12T13:30:31.477" v="10228" actId="255"/>
          <ac:spMkLst>
            <pc:docMk/>
            <pc:sldMk cId="1991967605" sldId="260"/>
            <ac:spMk id="24" creationId="{F3DCDF37-E600-B4A0-1A81-E0A9F934635F}"/>
          </ac:spMkLst>
        </pc:spChg>
        <pc:spChg chg="add del">
          <ac:chgData name="anitaaddo8414@gmail.com" userId="dbe765f8fbe6f077" providerId="LiveId" clId="{EF1EB8F4-DDE0-4540-A516-9900B0C506BD}" dt="2025-10-12T12:44:11.223" v="9852" actId="21"/>
          <ac:spMkLst>
            <pc:docMk/>
            <pc:sldMk cId="1991967605" sldId="260"/>
            <ac:spMk id="25" creationId="{3E7A4119-A579-71EE-E566-2F486A629815}"/>
          </ac:spMkLst>
        </pc:spChg>
        <pc:spChg chg="add del mod">
          <ac:chgData name="anitaaddo8414@gmail.com" userId="dbe765f8fbe6f077" providerId="LiveId" clId="{EF1EB8F4-DDE0-4540-A516-9900B0C506BD}" dt="2025-10-12T12:44:47.999" v="9863" actId="21"/>
          <ac:spMkLst>
            <pc:docMk/>
            <pc:sldMk cId="1991967605" sldId="260"/>
            <ac:spMk id="26" creationId="{685F6293-FDC5-3C11-620E-EABCB8DE13F9}"/>
          </ac:spMkLst>
        </pc:spChg>
        <pc:spChg chg="add del">
          <ac:chgData name="anitaaddo8414@gmail.com" userId="dbe765f8fbe6f077" providerId="LiveId" clId="{EF1EB8F4-DDE0-4540-A516-9900B0C506BD}" dt="2025-10-12T13:07:08.498" v="10125" actId="21"/>
          <ac:spMkLst>
            <pc:docMk/>
            <pc:sldMk cId="1991967605" sldId="260"/>
            <ac:spMk id="27" creationId="{BD528528-A4E9-6F6C-1147-A5A5D0FFAF3D}"/>
          </ac:spMkLst>
        </pc:spChg>
        <pc:spChg chg="add mod">
          <ac:chgData name="anitaaddo8414@gmail.com" userId="dbe765f8fbe6f077" providerId="LiveId" clId="{EF1EB8F4-DDE0-4540-A516-9900B0C506BD}" dt="2025-10-12T13:13:47.902" v="10146" actId="21"/>
          <ac:spMkLst>
            <pc:docMk/>
            <pc:sldMk cId="1991967605" sldId="260"/>
            <ac:spMk id="28" creationId="{FC36506E-3375-3B2B-D9CF-B5FBAF2A1018}"/>
          </ac:spMkLst>
        </pc:spChg>
        <pc:picChg chg="add del mod">
          <ac:chgData name="anitaaddo8414@gmail.com" userId="dbe765f8fbe6f077" providerId="LiveId" clId="{EF1EB8F4-DDE0-4540-A516-9900B0C506BD}" dt="2025-10-12T12:10:30.500" v="8926" actId="21"/>
          <ac:picMkLst>
            <pc:docMk/>
            <pc:sldMk cId="1991967605" sldId="260"/>
            <ac:picMk id="22" creationId="{925E697D-33B8-1144-84DD-F64A00B98F52}"/>
          </ac:picMkLst>
        </pc:picChg>
      </pc:sldChg>
      <pc:sldChg chg="addSp delSp modSp new mod setBg">
        <pc:chgData name="anitaaddo8414@gmail.com" userId="dbe765f8fbe6f077" providerId="LiveId" clId="{EF1EB8F4-DDE0-4540-A516-9900B0C506BD}" dt="2025-10-12T13:31:37.275" v="10231" actId="2711"/>
        <pc:sldMkLst>
          <pc:docMk/>
          <pc:sldMk cId="2947914781" sldId="261"/>
        </pc:sldMkLst>
        <pc:spChg chg="mod">
          <ac:chgData name="anitaaddo8414@gmail.com" userId="dbe765f8fbe6f077" providerId="LiveId" clId="{EF1EB8F4-DDE0-4540-A516-9900B0C506BD}" dt="2025-10-12T10:48:21.425" v="7477" actId="26606"/>
          <ac:spMkLst>
            <pc:docMk/>
            <pc:sldMk cId="2947914781" sldId="261"/>
            <ac:spMk id="2" creationId="{8C471D1D-125C-31CD-D03D-EEC6204580C5}"/>
          </ac:spMkLst>
        </pc:spChg>
        <pc:spChg chg="mod">
          <ac:chgData name="anitaaddo8414@gmail.com" userId="dbe765f8fbe6f077" providerId="LiveId" clId="{EF1EB8F4-DDE0-4540-A516-9900B0C506BD}" dt="2025-10-12T13:31:37.275" v="10231" actId="2711"/>
          <ac:spMkLst>
            <pc:docMk/>
            <pc:sldMk cId="2947914781" sldId="261"/>
            <ac:spMk id="3" creationId="{88F47DCE-DD49-DD02-1C26-4643F8506642}"/>
          </ac:spMkLst>
        </pc:spChg>
        <pc:spChg chg="add del">
          <ac:chgData name="anitaaddo8414@gmail.com" userId="dbe765f8fbe6f077" providerId="LiveId" clId="{EF1EB8F4-DDE0-4540-A516-9900B0C506BD}" dt="2025-10-12T09:19:09.277" v="5642" actId="26606"/>
          <ac:spMkLst>
            <pc:docMk/>
            <pc:sldMk cId="2947914781" sldId="261"/>
            <ac:spMk id="8" creationId="{B6CDA21F-E7AF-4C75-8395-33F58D5B0E45}"/>
          </ac:spMkLst>
        </pc:spChg>
        <pc:spChg chg="add del">
          <ac:chgData name="anitaaddo8414@gmail.com" userId="dbe765f8fbe6f077" providerId="LiveId" clId="{EF1EB8F4-DDE0-4540-A516-9900B0C506BD}" dt="2025-10-12T09:19:09.277" v="5642" actId="26606"/>
          <ac:spMkLst>
            <pc:docMk/>
            <pc:sldMk cId="2947914781" sldId="261"/>
            <ac:spMk id="15" creationId="{D5B0017B-2ECA-49AF-B397-DC140825DF8D}"/>
          </ac:spMkLst>
        </pc:spChg>
        <pc:spChg chg="add del">
          <ac:chgData name="anitaaddo8414@gmail.com" userId="dbe765f8fbe6f077" providerId="LiveId" clId="{EF1EB8F4-DDE0-4540-A516-9900B0C506BD}" dt="2025-10-12T09:19:05.818" v="5639" actId="26606"/>
          <ac:spMkLst>
            <pc:docMk/>
            <pc:sldMk cId="2947914781" sldId="261"/>
            <ac:spMk id="22" creationId="{B6CDA21F-E7AF-4C75-8395-33F58D5B0E45}"/>
          </ac:spMkLst>
        </pc:spChg>
        <pc:spChg chg="add del">
          <ac:chgData name="anitaaddo8414@gmail.com" userId="dbe765f8fbe6f077" providerId="LiveId" clId="{EF1EB8F4-DDE0-4540-A516-9900B0C506BD}" dt="2025-10-12T09:19:05.818" v="5639" actId="26606"/>
          <ac:spMkLst>
            <pc:docMk/>
            <pc:sldMk cId="2947914781" sldId="261"/>
            <ac:spMk id="29" creationId="{D5B0017B-2ECA-49AF-B397-DC140825DF8D}"/>
          </ac:spMkLst>
        </pc:spChg>
        <pc:spChg chg="add del">
          <ac:chgData name="anitaaddo8414@gmail.com" userId="dbe765f8fbe6f077" providerId="LiveId" clId="{EF1EB8F4-DDE0-4540-A516-9900B0C506BD}" dt="2025-10-12T09:19:09.237" v="5641" actId="26606"/>
          <ac:spMkLst>
            <pc:docMk/>
            <pc:sldMk cId="2947914781" sldId="261"/>
            <ac:spMk id="33" creationId="{EDDBB197-D710-4A4F-A9CA-FD2177498BE8}"/>
          </ac:spMkLst>
        </pc:spChg>
        <pc:spChg chg="add del">
          <ac:chgData name="anitaaddo8414@gmail.com" userId="dbe765f8fbe6f077" providerId="LiveId" clId="{EF1EB8F4-DDE0-4540-A516-9900B0C506BD}" dt="2025-10-12T09:19:09.237" v="5641" actId="26606"/>
          <ac:spMkLst>
            <pc:docMk/>
            <pc:sldMk cId="2947914781" sldId="261"/>
            <ac:spMk id="34" creationId="{975D1CFA-2CDB-4B64-BD9F-85744E8DA12F}"/>
          </ac:spMkLst>
        </pc:spChg>
        <pc:spChg chg="add del">
          <ac:chgData name="anitaaddo8414@gmail.com" userId="dbe765f8fbe6f077" providerId="LiveId" clId="{EF1EB8F4-DDE0-4540-A516-9900B0C506BD}" dt="2025-10-12T09:19:37.770" v="5646" actId="26606"/>
          <ac:spMkLst>
            <pc:docMk/>
            <pc:sldMk cId="2947914781" sldId="261"/>
            <ac:spMk id="38" creationId="{18873D23-2DCF-4B31-A009-95721C06E8E1}"/>
          </ac:spMkLst>
        </pc:spChg>
        <pc:spChg chg="add del">
          <ac:chgData name="anitaaddo8414@gmail.com" userId="dbe765f8fbe6f077" providerId="LiveId" clId="{EF1EB8F4-DDE0-4540-A516-9900B0C506BD}" dt="2025-10-12T09:19:37.770" v="5646" actId="26606"/>
          <ac:spMkLst>
            <pc:docMk/>
            <pc:sldMk cId="2947914781" sldId="261"/>
            <ac:spMk id="39" creationId="{C13EF075-D4EF-4929-ADBC-91B27DA19955}"/>
          </ac:spMkLst>
        </pc:spChg>
        <pc:spChg chg="add del">
          <ac:chgData name="anitaaddo8414@gmail.com" userId="dbe765f8fbe6f077" providerId="LiveId" clId="{EF1EB8F4-DDE0-4540-A516-9900B0C506BD}" dt="2025-10-12T09:19:37.733" v="5645" actId="26606"/>
          <ac:spMkLst>
            <pc:docMk/>
            <pc:sldMk cId="2947914781" sldId="261"/>
            <ac:spMk id="47" creationId="{8B9AA7C6-5E5A-498E-A6DF-A943376E09BC}"/>
          </ac:spMkLst>
        </pc:spChg>
        <pc:spChg chg="add del">
          <ac:chgData name="anitaaddo8414@gmail.com" userId="dbe765f8fbe6f077" providerId="LiveId" clId="{EF1EB8F4-DDE0-4540-A516-9900B0C506BD}" dt="2025-10-12T09:19:37.733" v="5645" actId="26606"/>
          <ac:spMkLst>
            <pc:docMk/>
            <pc:sldMk cId="2947914781" sldId="261"/>
            <ac:spMk id="53" creationId="{81E140AE-0ABF-47C8-BF32-7D2F0CF2BA44}"/>
          </ac:spMkLst>
        </pc:spChg>
        <pc:spChg chg="add del">
          <ac:chgData name="anitaaddo8414@gmail.com" userId="dbe765f8fbe6f077" providerId="LiveId" clId="{EF1EB8F4-DDE0-4540-A516-9900B0C506BD}" dt="2025-10-12T09:19:37.733" v="5645" actId="26606"/>
          <ac:spMkLst>
            <pc:docMk/>
            <pc:sldMk cId="2947914781" sldId="261"/>
            <ac:spMk id="55" creationId="{CBC4F608-B4B8-48C3-9572-C0F061B1CD99}"/>
          </ac:spMkLst>
        </pc:spChg>
        <pc:spChg chg="add del">
          <ac:chgData name="anitaaddo8414@gmail.com" userId="dbe765f8fbe6f077" providerId="LiveId" clId="{EF1EB8F4-DDE0-4540-A516-9900B0C506BD}" dt="2025-10-12T10:48:21.425" v="7477" actId="26606"/>
          <ac:spMkLst>
            <pc:docMk/>
            <pc:sldMk cId="2947914781" sldId="261"/>
            <ac:spMk id="62" creationId="{D038248A-211C-4EEC-8401-C761B929FB52}"/>
          </ac:spMkLst>
        </pc:spChg>
        <pc:spChg chg="add del">
          <ac:chgData name="anitaaddo8414@gmail.com" userId="dbe765f8fbe6f077" providerId="LiveId" clId="{EF1EB8F4-DDE0-4540-A516-9900B0C506BD}" dt="2025-10-12T10:48:21.425" v="7477" actId="26606"/>
          <ac:spMkLst>
            <pc:docMk/>
            <pc:sldMk cId="2947914781" sldId="261"/>
            <ac:spMk id="63" creationId="{C30A849F-66D9-40C8-BEC8-35AFF8F4568F}"/>
          </ac:spMkLst>
        </pc:spChg>
        <pc:spChg chg="add">
          <ac:chgData name="anitaaddo8414@gmail.com" userId="dbe765f8fbe6f077" providerId="LiveId" clId="{EF1EB8F4-DDE0-4540-A516-9900B0C506BD}" dt="2025-10-12T10:48:21.425" v="7477" actId="26606"/>
          <ac:spMkLst>
            <pc:docMk/>
            <pc:sldMk cId="2947914781" sldId="261"/>
            <ac:spMk id="70" creationId="{1BB867FF-FC45-48F7-8104-F89BE54909F1}"/>
          </ac:spMkLst>
        </pc:spChg>
        <pc:spChg chg="add">
          <ac:chgData name="anitaaddo8414@gmail.com" userId="dbe765f8fbe6f077" providerId="LiveId" clId="{EF1EB8F4-DDE0-4540-A516-9900B0C506BD}" dt="2025-10-12T10:48:21.425" v="7477" actId="26606"/>
          <ac:spMkLst>
            <pc:docMk/>
            <pc:sldMk cId="2947914781" sldId="261"/>
            <ac:spMk id="72" creationId="{8BB56887-D0D5-4F0C-9E19-7247EB83C8B7}"/>
          </ac:spMkLst>
        </pc:spChg>
        <pc:spChg chg="add">
          <ac:chgData name="anitaaddo8414@gmail.com" userId="dbe765f8fbe6f077" providerId="LiveId" clId="{EF1EB8F4-DDE0-4540-A516-9900B0C506BD}" dt="2025-10-12T10:48:21.425" v="7477" actId="26606"/>
          <ac:spMkLst>
            <pc:docMk/>
            <pc:sldMk cId="2947914781" sldId="261"/>
            <ac:spMk id="74" creationId="{081E4A58-353D-44AE-B2FC-2A74E2E400F7}"/>
          </ac:spMkLst>
        </pc:spChg>
        <pc:grpChg chg="add del">
          <ac:chgData name="anitaaddo8414@gmail.com" userId="dbe765f8fbe6f077" providerId="LiveId" clId="{EF1EB8F4-DDE0-4540-A516-9900B0C506BD}" dt="2025-10-12T09:19:09.277" v="5642" actId="26606"/>
          <ac:grpSpMkLst>
            <pc:docMk/>
            <pc:sldMk cId="2947914781" sldId="261"/>
            <ac:grpSpMk id="10" creationId="{AE1C45F0-260A-458C-96ED-C1F6D2151219}"/>
          </ac:grpSpMkLst>
        </pc:grpChg>
        <pc:grpChg chg="add del">
          <ac:chgData name="anitaaddo8414@gmail.com" userId="dbe765f8fbe6f077" providerId="LiveId" clId="{EF1EB8F4-DDE0-4540-A516-9900B0C506BD}" dt="2025-10-12T09:19:05.818" v="5639" actId="26606"/>
          <ac:grpSpMkLst>
            <pc:docMk/>
            <pc:sldMk cId="2947914781" sldId="261"/>
            <ac:grpSpMk id="24" creationId="{AE1C45F0-260A-458C-96ED-C1F6D2151219}"/>
          </ac:grpSpMkLst>
        </pc:grpChg>
        <pc:grpChg chg="add del">
          <ac:chgData name="anitaaddo8414@gmail.com" userId="dbe765f8fbe6f077" providerId="LiveId" clId="{EF1EB8F4-DDE0-4540-A516-9900B0C506BD}" dt="2025-10-12T09:19:37.770" v="5646" actId="26606"/>
          <ac:grpSpMkLst>
            <pc:docMk/>
            <pc:sldMk cId="2947914781" sldId="261"/>
            <ac:grpSpMk id="26" creationId="{DAA26DFA-AAB2-4973-9C17-16D587C7B198}"/>
          </ac:grpSpMkLst>
        </pc:grpChg>
        <pc:grpChg chg="add del">
          <ac:chgData name="anitaaddo8414@gmail.com" userId="dbe765f8fbe6f077" providerId="LiveId" clId="{EF1EB8F4-DDE0-4540-A516-9900B0C506BD}" dt="2025-10-12T09:19:09.237" v="5641" actId="26606"/>
          <ac:grpSpMkLst>
            <pc:docMk/>
            <pc:sldMk cId="2947914781" sldId="261"/>
            <ac:grpSpMk id="28" creationId="{25EE5136-01F1-466C-962D-BA9B4C6757AA}"/>
          </ac:grpSpMkLst>
        </pc:grpChg>
        <pc:grpChg chg="add del">
          <ac:chgData name="anitaaddo8414@gmail.com" userId="dbe765f8fbe6f077" providerId="LiveId" clId="{EF1EB8F4-DDE0-4540-A516-9900B0C506BD}" dt="2025-10-12T09:19:37.733" v="5645" actId="26606"/>
          <ac:grpSpMkLst>
            <pc:docMk/>
            <pc:sldMk cId="2947914781" sldId="261"/>
            <ac:grpSpMk id="49" creationId="{83EAB11A-76F7-48F4-9B4F-5BFDF4BF9670}"/>
          </ac:grpSpMkLst>
        </pc:grpChg>
        <pc:grpChg chg="add del">
          <ac:chgData name="anitaaddo8414@gmail.com" userId="dbe765f8fbe6f077" providerId="LiveId" clId="{EF1EB8F4-DDE0-4540-A516-9900B0C506BD}" dt="2025-10-12T10:48:21.425" v="7477" actId="26606"/>
          <ac:grpSpMkLst>
            <pc:docMk/>
            <pc:sldMk cId="2947914781" sldId="261"/>
            <ac:grpSpMk id="51" creationId="{04542298-A2B1-480F-A11C-A40EDD19B857}"/>
          </ac:grpSpMkLst>
        </pc:grpChg>
        <pc:grpChg chg="add del">
          <ac:chgData name="anitaaddo8414@gmail.com" userId="dbe765f8fbe6f077" providerId="LiveId" clId="{EF1EB8F4-DDE0-4540-A516-9900B0C506BD}" dt="2025-10-12T10:48:21.425" v="7477" actId="26606"/>
          <ac:grpSpMkLst>
            <pc:docMk/>
            <pc:sldMk cId="2947914781" sldId="261"/>
            <ac:grpSpMk id="57" creationId="{2A5C9C35-2375-49EB-B99C-17C87D42FE7C}"/>
          </ac:grpSpMkLst>
        </pc:grpChg>
        <pc:picChg chg="add del">
          <ac:chgData name="anitaaddo8414@gmail.com" userId="dbe765f8fbe6f077" providerId="LiveId" clId="{EF1EB8F4-DDE0-4540-A516-9900B0C506BD}" dt="2025-10-12T09:19:09.237" v="5641" actId="26606"/>
          <ac:picMkLst>
            <pc:docMk/>
            <pc:sldMk cId="2947914781" sldId="261"/>
            <ac:picMk id="21" creationId="{C31374F0-1D8E-349B-28FD-BA01C8B2D1D4}"/>
          </ac:picMkLst>
        </pc:picChg>
        <pc:cxnChg chg="add del">
          <ac:chgData name="anitaaddo8414@gmail.com" userId="dbe765f8fbe6f077" providerId="LiveId" clId="{EF1EB8F4-DDE0-4540-A516-9900B0C506BD}" dt="2025-10-12T09:19:09.277" v="5642" actId="26606"/>
          <ac:cxnSpMkLst>
            <pc:docMk/>
            <pc:sldMk cId="2947914781" sldId="261"/>
            <ac:cxnSpMk id="17" creationId="{6CF1BAF6-AD41-4082-B212-8A1F9A2E8779}"/>
          </ac:cxnSpMkLst>
        </pc:cxnChg>
        <pc:cxnChg chg="add del">
          <ac:chgData name="anitaaddo8414@gmail.com" userId="dbe765f8fbe6f077" providerId="LiveId" clId="{EF1EB8F4-DDE0-4540-A516-9900B0C506BD}" dt="2025-10-12T09:19:05.818" v="5639" actId="26606"/>
          <ac:cxnSpMkLst>
            <pc:docMk/>
            <pc:sldMk cId="2947914781" sldId="261"/>
            <ac:cxnSpMk id="31" creationId="{6CF1BAF6-AD41-4082-B212-8A1F9A2E8779}"/>
          </ac:cxnSpMkLst>
        </pc:cxnChg>
      </pc:sldChg>
      <pc:sldChg chg="addSp delSp modSp new mod setBg">
        <pc:chgData name="anitaaddo8414@gmail.com" userId="dbe765f8fbe6f077" providerId="LiveId" clId="{EF1EB8F4-DDE0-4540-A516-9900B0C506BD}" dt="2025-10-12T13:32:23.460" v="10234" actId="2711"/>
        <pc:sldMkLst>
          <pc:docMk/>
          <pc:sldMk cId="1055318828" sldId="262"/>
        </pc:sldMkLst>
        <pc:spChg chg="mod">
          <ac:chgData name="anitaaddo8414@gmail.com" userId="dbe765f8fbe6f077" providerId="LiveId" clId="{EF1EB8F4-DDE0-4540-A516-9900B0C506BD}" dt="2025-10-12T13:06:43.194" v="10123" actId="962"/>
          <ac:spMkLst>
            <pc:docMk/>
            <pc:sldMk cId="1055318828" sldId="262"/>
            <ac:spMk id="2" creationId="{2F49EA4F-3ACC-1807-1BC9-70D4FF9FA4D1}"/>
          </ac:spMkLst>
        </pc:spChg>
        <pc:spChg chg="del mod">
          <ac:chgData name="anitaaddo8414@gmail.com" userId="dbe765f8fbe6f077" providerId="LiveId" clId="{EF1EB8F4-DDE0-4540-A516-9900B0C506BD}" dt="2025-10-12T12:01:52.776" v="8918"/>
          <ac:spMkLst>
            <pc:docMk/>
            <pc:sldMk cId="1055318828" sldId="262"/>
            <ac:spMk id="3" creationId="{A5AE6F5A-CFB8-2145-2F1F-802C298073BF}"/>
          </ac:spMkLst>
        </pc:spChg>
        <pc:spChg chg="add mod">
          <ac:chgData name="anitaaddo8414@gmail.com" userId="dbe765f8fbe6f077" providerId="LiveId" clId="{EF1EB8F4-DDE0-4540-A516-9900B0C506BD}" dt="2025-10-12T13:32:23.460" v="10234" actId="2711"/>
          <ac:spMkLst>
            <pc:docMk/>
            <pc:sldMk cId="1055318828" sldId="262"/>
            <ac:spMk id="4" creationId="{A052E2E5-35E2-A276-696C-67328BE8FD7E}"/>
          </ac:spMkLst>
        </pc:spChg>
        <pc:spChg chg="add del">
          <ac:chgData name="anitaaddo8414@gmail.com" userId="dbe765f8fbe6f077" providerId="LiveId" clId="{EF1EB8F4-DDE0-4540-A516-9900B0C506BD}" dt="2025-10-12T12:47:53.716" v="10016" actId="26606"/>
          <ac:spMkLst>
            <pc:docMk/>
            <pc:sldMk cId="1055318828" sldId="262"/>
            <ac:spMk id="9" creationId="{C2554CA6-288E-4202-BC52-2E5A8F0C0AED}"/>
          </ac:spMkLst>
        </pc:spChg>
        <pc:spChg chg="add del">
          <ac:chgData name="anitaaddo8414@gmail.com" userId="dbe765f8fbe6f077" providerId="LiveId" clId="{EF1EB8F4-DDE0-4540-A516-9900B0C506BD}" dt="2025-10-12T12:47:53.716" v="10016" actId="26606"/>
          <ac:spMkLst>
            <pc:docMk/>
            <pc:sldMk cId="1055318828" sldId="262"/>
            <ac:spMk id="11" creationId="{B10BB131-AC8E-4A8E-A5D1-36260F720C3B}"/>
          </ac:spMkLst>
        </pc:spChg>
        <pc:spChg chg="add del">
          <ac:chgData name="anitaaddo8414@gmail.com" userId="dbe765f8fbe6f077" providerId="LiveId" clId="{EF1EB8F4-DDE0-4540-A516-9900B0C506BD}" dt="2025-10-12T12:47:53.716" v="10016" actId="26606"/>
          <ac:spMkLst>
            <pc:docMk/>
            <pc:sldMk cId="1055318828" sldId="262"/>
            <ac:spMk id="13" creationId="{5B7778FC-632E-4DCA-A7CB-0D7731CCF970}"/>
          </ac:spMkLst>
        </pc:spChg>
        <pc:spChg chg="add del">
          <ac:chgData name="anitaaddo8414@gmail.com" userId="dbe765f8fbe6f077" providerId="LiveId" clId="{EF1EB8F4-DDE0-4540-A516-9900B0C506BD}" dt="2025-10-12T12:47:53.716" v="10016" actId="26606"/>
          <ac:spMkLst>
            <pc:docMk/>
            <pc:sldMk cId="1055318828" sldId="262"/>
            <ac:spMk id="15" creationId="{FA23A907-97FB-4A8F-880A-DD77401C4296}"/>
          </ac:spMkLst>
        </pc:spChg>
        <pc:spChg chg="add del">
          <ac:chgData name="anitaaddo8414@gmail.com" userId="dbe765f8fbe6f077" providerId="LiveId" clId="{EF1EB8F4-DDE0-4540-A516-9900B0C506BD}" dt="2025-10-12T13:06:14.936" v="10120" actId="26606"/>
          <ac:spMkLst>
            <pc:docMk/>
            <pc:sldMk cId="1055318828" sldId="262"/>
            <ac:spMk id="20" creationId="{1BB867FF-FC45-48F7-8104-F89BE54909F1}"/>
          </ac:spMkLst>
        </pc:spChg>
        <pc:spChg chg="add del">
          <ac:chgData name="anitaaddo8414@gmail.com" userId="dbe765f8fbe6f077" providerId="LiveId" clId="{EF1EB8F4-DDE0-4540-A516-9900B0C506BD}" dt="2025-10-12T13:06:14.936" v="10120" actId="26606"/>
          <ac:spMkLst>
            <pc:docMk/>
            <pc:sldMk cId="1055318828" sldId="262"/>
            <ac:spMk id="22" creationId="{8BB56887-D0D5-4F0C-9E19-7247EB83C8B7}"/>
          </ac:spMkLst>
        </pc:spChg>
        <pc:spChg chg="add del">
          <ac:chgData name="anitaaddo8414@gmail.com" userId="dbe765f8fbe6f077" providerId="LiveId" clId="{EF1EB8F4-DDE0-4540-A516-9900B0C506BD}" dt="2025-10-12T13:06:14.936" v="10120" actId="26606"/>
          <ac:spMkLst>
            <pc:docMk/>
            <pc:sldMk cId="1055318828" sldId="262"/>
            <ac:spMk id="24" creationId="{081E4A58-353D-44AE-B2FC-2A74E2E400F7}"/>
          </ac:spMkLst>
        </pc:spChg>
        <pc:spChg chg="add">
          <ac:chgData name="anitaaddo8414@gmail.com" userId="dbe765f8fbe6f077" providerId="LiveId" clId="{EF1EB8F4-DDE0-4540-A516-9900B0C506BD}" dt="2025-10-12T13:06:14.936" v="10120" actId="26606"/>
          <ac:spMkLst>
            <pc:docMk/>
            <pc:sldMk cId="1055318828" sldId="262"/>
            <ac:spMk id="29" creationId="{45D37F4E-DDB4-456B-97E0-9937730A039F}"/>
          </ac:spMkLst>
        </pc:spChg>
        <pc:spChg chg="add">
          <ac:chgData name="anitaaddo8414@gmail.com" userId="dbe765f8fbe6f077" providerId="LiveId" clId="{EF1EB8F4-DDE0-4540-A516-9900B0C506BD}" dt="2025-10-12T13:06:14.936" v="10120" actId="26606"/>
          <ac:spMkLst>
            <pc:docMk/>
            <pc:sldMk cId="1055318828" sldId="262"/>
            <ac:spMk id="31" creationId="{B2DD41CD-8F47-4F56-AD12-4E2FF7696987}"/>
          </ac:spMkLst>
        </pc:spChg>
        <pc:picChg chg="add del mod">
          <ac:chgData name="anitaaddo8414@gmail.com" userId="dbe765f8fbe6f077" providerId="LiveId" clId="{EF1EB8F4-DDE0-4540-A516-9900B0C506BD}" dt="2025-10-12T13:12:34.660" v="10143" actId="21"/>
          <ac:picMkLst>
            <pc:docMk/>
            <pc:sldMk cId="1055318828" sldId="262"/>
            <ac:picMk id="5" creationId="{D56ADBC1-CC68-CA6F-C645-66A596C8665C}"/>
          </ac:picMkLst>
        </pc:picChg>
      </pc:sldChg>
      <pc:sldChg chg="modSp new del mod">
        <pc:chgData name="anitaaddo8414@gmail.com" userId="dbe765f8fbe6f077" providerId="LiveId" clId="{EF1EB8F4-DDE0-4540-A516-9900B0C506BD}" dt="2025-10-12T10:53:18.147" v="7517" actId="2696"/>
        <pc:sldMkLst>
          <pc:docMk/>
          <pc:sldMk cId="1289826925" sldId="263"/>
        </pc:sldMkLst>
        <pc:spChg chg="mod">
          <ac:chgData name="anitaaddo8414@gmail.com" userId="dbe765f8fbe6f077" providerId="LiveId" clId="{EF1EB8F4-DDE0-4540-A516-9900B0C506BD}" dt="2025-10-12T09:14:07.240" v="5634" actId="2711"/>
          <ac:spMkLst>
            <pc:docMk/>
            <pc:sldMk cId="1289826925" sldId="263"/>
            <ac:spMk id="2" creationId="{7827A371-CD02-A107-24EB-8E81A858D382}"/>
          </ac:spMkLst>
        </pc:spChg>
      </pc:sldChg>
      <pc:sldChg chg="addSp delSp modSp new mod setBg">
        <pc:chgData name="anitaaddo8414@gmail.com" userId="dbe765f8fbe6f077" providerId="LiveId" clId="{EF1EB8F4-DDE0-4540-A516-9900B0C506BD}" dt="2025-10-12T13:02:15.634" v="10093" actId="27636"/>
        <pc:sldMkLst>
          <pc:docMk/>
          <pc:sldMk cId="387907200" sldId="264"/>
        </pc:sldMkLst>
        <pc:spChg chg="mod">
          <ac:chgData name="anitaaddo8414@gmail.com" userId="dbe765f8fbe6f077" providerId="LiveId" clId="{EF1EB8F4-DDE0-4540-A516-9900B0C506BD}" dt="2025-10-12T13:01:33.821" v="10084" actId="1076"/>
          <ac:spMkLst>
            <pc:docMk/>
            <pc:sldMk cId="387907200" sldId="264"/>
            <ac:spMk id="2" creationId="{D468064F-8DC8-D44D-5FDB-CA0E52F5CECB}"/>
          </ac:spMkLst>
        </pc:spChg>
        <pc:spChg chg="mod">
          <ac:chgData name="anitaaddo8414@gmail.com" userId="dbe765f8fbe6f077" providerId="LiveId" clId="{EF1EB8F4-DDE0-4540-A516-9900B0C506BD}" dt="2025-10-12T13:02:15.634" v="10093" actId="27636"/>
          <ac:spMkLst>
            <pc:docMk/>
            <pc:sldMk cId="387907200" sldId="264"/>
            <ac:spMk id="3" creationId="{39F1C98D-350F-4B76-58A6-3C846DF054CF}"/>
          </ac:spMkLst>
        </pc:spChg>
        <pc:spChg chg="add del">
          <ac:chgData name="anitaaddo8414@gmail.com" userId="dbe765f8fbe6f077" providerId="LiveId" clId="{EF1EB8F4-DDE0-4540-A516-9900B0C506BD}" dt="2025-10-12T12:55:54.888" v="10025" actId="26606"/>
          <ac:spMkLst>
            <pc:docMk/>
            <pc:sldMk cId="387907200" sldId="264"/>
            <ac:spMk id="8" creationId="{1BB867FF-FC45-48F7-8104-F89BE54909F1}"/>
          </ac:spMkLst>
        </pc:spChg>
        <pc:spChg chg="add del">
          <ac:chgData name="anitaaddo8414@gmail.com" userId="dbe765f8fbe6f077" providerId="LiveId" clId="{EF1EB8F4-DDE0-4540-A516-9900B0C506BD}" dt="2025-10-12T12:55:54.888" v="10025" actId="26606"/>
          <ac:spMkLst>
            <pc:docMk/>
            <pc:sldMk cId="387907200" sldId="264"/>
            <ac:spMk id="10" creationId="{8BB56887-D0D5-4F0C-9E19-7247EB83C8B7}"/>
          </ac:spMkLst>
        </pc:spChg>
        <pc:spChg chg="add del">
          <ac:chgData name="anitaaddo8414@gmail.com" userId="dbe765f8fbe6f077" providerId="LiveId" clId="{EF1EB8F4-DDE0-4540-A516-9900B0C506BD}" dt="2025-10-12T12:55:54.888" v="10025" actId="26606"/>
          <ac:spMkLst>
            <pc:docMk/>
            <pc:sldMk cId="387907200" sldId="264"/>
            <ac:spMk id="12" creationId="{081E4A58-353D-44AE-B2FC-2A74E2E400F7}"/>
          </ac:spMkLst>
        </pc:spChg>
        <pc:spChg chg="add del">
          <ac:chgData name="anitaaddo8414@gmail.com" userId="dbe765f8fbe6f077" providerId="LiveId" clId="{EF1EB8F4-DDE0-4540-A516-9900B0C506BD}" dt="2025-10-12T12:56:08.514" v="10028" actId="26606"/>
          <ac:spMkLst>
            <pc:docMk/>
            <pc:sldMk cId="387907200" sldId="264"/>
            <ac:spMk id="14" creationId="{45D37F4E-DDB4-456B-97E0-9937730A039F}"/>
          </ac:spMkLst>
        </pc:spChg>
        <pc:spChg chg="add del">
          <ac:chgData name="anitaaddo8414@gmail.com" userId="dbe765f8fbe6f077" providerId="LiveId" clId="{EF1EB8F4-DDE0-4540-A516-9900B0C506BD}" dt="2025-10-12T12:56:08.514" v="10028" actId="26606"/>
          <ac:spMkLst>
            <pc:docMk/>
            <pc:sldMk cId="387907200" sldId="264"/>
            <ac:spMk id="15" creationId="{B2DD41CD-8F47-4F56-AD12-4E2FF7696987}"/>
          </ac:spMkLst>
        </pc:spChg>
        <pc:spChg chg="add del">
          <ac:chgData name="anitaaddo8414@gmail.com" userId="dbe765f8fbe6f077" providerId="LiveId" clId="{EF1EB8F4-DDE0-4540-A516-9900B0C506BD}" dt="2025-10-12T12:55:37.488" v="10023" actId="26606"/>
          <ac:spMkLst>
            <pc:docMk/>
            <pc:sldMk cId="387907200" sldId="264"/>
            <ac:spMk id="17" creationId="{4F7EBAE4-9945-4473-9E34-B2C66EA0F03D}"/>
          </ac:spMkLst>
        </pc:spChg>
        <pc:spChg chg="add del">
          <ac:chgData name="anitaaddo8414@gmail.com" userId="dbe765f8fbe6f077" providerId="LiveId" clId="{EF1EB8F4-DDE0-4540-A516-9900B0C506BD}" dt="2025-10-12T12:55:37.488" v="10023" actId="26606"/>
          <ac:spMkLst>
            <pc:docMk/>
            <pc:sldMk cId="387907200" sldId="264"/>
            <ac:spMk id="19" creationId="{70BEB1E7-2F88-40BC-B73D-42E5B6F80BFC}"/>
          </ac:spMkLst>
        </pc:spChg>
        <pc:spChg chg="add del">
          <ac:chgData name="anitaaddo8414@gmail.com" userId="dbe765f8fbe6f077" providerId="LiveId" clId="{EF1EB8F4-DDE0-4540-A516-9900B0C506BD}" dt="2025-10-12T13:01:05.239" v="10080" actId="26606"/>
          <ac:spMkLst>
            <pc:docMk/>
            <pc:sldMk cId="387907200" sldId="264"/>
            <ac:spMk id="20" creationId="{4F7EBAE4-9945-4473-9E34-B2C66EA0F03D}"/>
          </ac:spMkLst>
        </pc:spChg>
        <pc:spChg chg="add del">
          <ac:chgData name="anitaaddo8414@gmail.com" userId="dbe765f8fbe6f077" providerId="LiveId" clId="{EF1EB8F4-DDE0-4540-A516-9900B0C506BD}" dt="2025-10-12T12:55:37.488" v="10023" actId="26606"/>
          <ac:spMkLst>
            <pc:docMk/>
            <pc:sldMk cId="387907200" sldId="264"/>
            <ac:spMk id="21" creationId="{A7B99495-F43F-4D80-A44F-2CB4764EB90B}"/>
          </ac:spMkLst>
        </pc:spChg>
        <pc:spChg chg="add del">
          <ac:chgData name="anitaaddo8414@gmail.com" userId="dbe765f8fbe6f077" providerId="LiveId" clId="{EF1EB8F4-DDE0-4540-A516-9900B0C506BD}" dt="2025-10-12T13:01:05.239" v="10080" actId="26606"/>
          <ac:spMkLst>
            <pc:docMk/>
            <pc:sldMk cId="387907200" sldId="264"/>
            <ac:spMk id="22" creationId="{70BEB1E7-2F88-40BC-B73D-42E5B6F80BFC}"/>
          </ac:spMkLst>
        </pc:spChg>
        <pc:spChg chg="add del">
          <ac:chgData name="anitaaddo8414@gmail.com" userId="dbe765f8fbe6f077" providerId="LiveId" clId="{EF1EB8F4-DDE0-4540-A516-9900B0C506BD}" dt="2025-10-12T13:01:05.239" v="10080" actId="26606"/>
          <ac:spMkLst>
            <pc:docMk/>
            <pc:sldMk cId="387907200" sldId="264"/>
            <ac:spMk id="24" creationId="{A7B99495-F43F-4D80-A44F-2CB4764EB90B}"/>
          </ac:spMkLst>
        </pc:spChg>
        <pc:spChg chg="add">
          <ac:chgData name="anitaaddo8414@gmail.com" userId="dbe765f8fbe6f077" providerId="LiveId" clId="{EF1EB8F4-DDE0-4540-A516-9900B0C506BD}" dt="2025-10-12T13:01:05.239" v="10080" actId="26606"/>
          <ac:spMkLst>
            <pc:docMk/>
            <pc:sldMk cId="387907200" sldId="264"/>
            <ac:spMk id="26" creationId="{4F7EBAE4-9945-4473-9E34-B2C66EA0F03D}"/>
          </ac:spMkLst>
        </pc:spChg>
        <pc:spChg chg="add">
          <ac:chgData name="anitaaddo8414@gmail.com" userId="dbe765f8fbe6f077" providerId="LiveId" clId="{EF1EB8F4-DDE0-4540-A516-9900B0C506BD}" dt="2025-10-12T13:01:05.239" v="10080" actId="26606"/>
          <ac:spMkLst>
            <pc:docMk/>
            <pc:sldMk cId="387907200" sldId="264"/>
            <ac:spMk id="27" creationId="{70BEB1E7-2F88-40BC-B73D-42E5B6F80BFC}"/>
          </ac:spMkLst>
        </pc:spChg>
        <pc:spChg chg="add">
          <ac:chgData name="anitaaddo8414@gmail.com" userId="dbe765f8fbe6f077" providerId="LiveId" clId="{EF1EB8F4-DDE0-4540-A516-9900B0C506BD}" dt="2025-10-12T13:01:05.239" v="10080" actId="26606"/>
          <ac:spMkLst>
            <pc:docMk/>
            <pc:sldMk cId="387907200" sldId="264"/>
            <ac:spMk id="28" creationId="{A7B99495-F43F-4D80-A44F-2CB4764EB90B}"/>
          </ac:spMkLst>
        </pc:spChg>
        <pc:spChg chg="add del">
          <ac:chgData name="anitaaddo8414@gmail.com" userId="dbe765f8fbe6f077" providerId="LiveId" clId="{EF1EB8F4-DDE0-4540-A516-9900B0C506BD}" dt="2025-10-12T12:59:49.689" v="10070" actId="26606"/>
          <ac:spMkLst>
            <pc:docMk/>
            <pc:sldMk cId="387907200" sldId="264"/>
            <ac:spMk id="29" creationId="{4F7EBAE4-9945-4473-9E34-B2C66EA0F03D}"/>
          </ac:spMkLst>
        </pc:spChg>
        <pc:spChg chg="add del">
          <ac:chgData name="anitaaddo8414@gmail.com" userId="dbe765f8fbe6f077" providerId="LiveId" clId="{EF1EB8F4-DDE0-4540-A516-9900B0C506BD}" dt="2025-10-12T12:59:49.689" v="10070" actId="26606"/>
          <ac:spMkLst>
            <pc:docMk/>
            <pc:sldMk cId="387907200" sldId="264"/>
            <ac:spMk id="31" creationId="{70BEB1E7-2F88-40BC-B73D-42E5B6F80BFC}"/>
          </ac:spMkLst>
        </pc:spChg>
        <pc:spChg chg="add del">
          <ac:chgData name="anitaaddo8414@gmail.com" userId="dbe765f8fbe6f077" providerId="LiveId" clId="{EF1EB8F4-DDE0-4540-A516-9900B0C506BD}" dt="2025-10-12T12:59:49.689" v="10070" actId="26606"/>
          <ac:spMkLst>
            <pc:docMk/>
            <pc:sldMk cId="387907200" sldId="264"/>
            <ac:spMk id="33" creationId="{A7B99495-F43F-4D80-A44F-2CB4764EB90B}"/>
          </ac:spMkLst>
        </pc:spChg>
        <pc:picChg chg="add del mod">
          <ac:chgData name="anitaaddo8414@gmail.com" userId="dbe765f8fbe6f077" providerId="LiveId" clId="{EF1EB8F4-DDE0-4540-A516-9900B0C506BD}" dt="2025-10-12T12:57:01.607" v="10029" actId="21"/>
          <ac:picMkLst>
            <pc:docMk/>
            <pc:sldMk cId="387907200" sldId="264"/>
            <ac:picMk id="4" creationId="{1DCD1390-C6A6-73F5-2758-AE90D635F377}"/>
          </ac:picMkLst>
        </pc:picChg>
        <pc:picChg chg="add del mod">
          <ac:chgData name="anitaaddo8414@gmail.com" userId="dbe765f8fbe6f077" providerId="LiveId" clId="{EF1EB8F4-DDE0-4540-A516-9900B0C506BD}" dt="2025-10-12T13:00:05.164" v="10075" actId="21"/>
          <ac:picMkLst>
            <pc:docMk/>
            <pc:sldMk cId="387907200" sldId="264"/>
            <ac:picMk id="5" creationId="{7633C9FF-FFA5-B9E8-B0CB-574D7A915160}"/>
          </ac:picMkLst>
        </pc:picChg>
        <pc:picChg chg="add del mod">
          <ac:chgData name="anitaaddo8414@gmail.com" userId="dbe765f8fbe6f077" providerId="LiveId" clId="{EF1EB8F4-DDE0-4540-A516-9900B0C506BD}" dt="2025-10-12T12:59:49.689" v="10070" actId="26606"/>
          <ac:picMkLst>
            <pc:docMk/>
            <pc:sldMk cId="387907200" sldId="264"/>
            <ac:picMk id="6" creationId="{AFF80878-9AE2-91DE-D44B-5B9A2BAD18D5}"/>
          </ac:picMkLst>
        </pc:picChg>
        <pc:picChg chg="add del">
          <ac:chgData name="anitaaddo8414@gmail.com" userId="dbe765f8fbe6f077" providerId="LiveId" clId="{EF1EB8F4-DDE0-4540-A516-9900B0C506BD}" dt="2025-10-12T12:59:45.695" v="10057" actId="21"/>
          <ac:picMkLst>
            <pc:docMk/>
            <pc:sldMk cId="387907200" sldId="264"/>
            <ac:picMk id="7" creationId="{E0BD13C1-D794-7085-CD3E-69A8464270D7}"/>
          </ac:picMkLst>
        </pc:picChg>
        <pc:picChg chg="add del mod">
          <ac:chgData name="anitaaddo8414@gmail.com" userId="dbe765f8fbe6f077" providerId="LiveId" clId="{EF1EB8F4-DDE0-4540-A516-9900B0C506BD}" dt="2025-10-12T12:59:45.179" v="10056" actId="14100"/>
          <ac:picMkLst>
            <pc:docMk/>
            <pc:sldMk cId="387907200" sldId="264"/>
            <ac:picMk id="9" creationId="{E042187E-8F3B-5FD9-A008-C57A2D899B3B}"/>
          </ac:picMkLst>
        </pc:picChg>
        <pc:picChg chg="add mod">
          <ac:chgData name="anitaaddo8414@gmail.com" userId="dbe765f8fbe6f077" providerId="LiveId" clId="{EF1EB8F4-DDE0-4540-A516-9900B0C506BD}" dt="2025-10-12T13:01:05.239" v="10080" actId="26606"/>
          <ac:picMkLst>
            <pc:docMk/>
            <pc:sldMk cId="387907200" sldId="264"/>
            <ac:picMk id="11" creationId="{7FD26D3E-FD61-F3E7-F12D-A31A674688D2}"/>
          </ac:picMkLst>
        </pc:picChg>
      </pc:sldChg>
      <pc:sldChg chg="addSp modSp new mod setBg">
        <pc:chgData name="anitaaddo8414@gmail.com" userId="dbe765f8fbe6f077" providerId="LiveId" clId="{EF1EB8F4-DDE0-4540-A516-9900B0C506BD}" dt="2025-10-12T11:35:09.290" v="8806" actId="26606"/>
        <pc:sldMkLst>
          <pc:docMk/>
          <pc:sldMk cId="330015944" sldId="265"/>
        </pc:sldMkLst>
        <pc:spChg chg="mod">
          <ac:chgData name="anitaaddo8414@gmail.com" userId="dbe765f8fbe6f077" providerId="LiveId" clId="{EF1EB8F4-DDE0-4540-A516-9900B0C506BD}" dt="2025-10-12T11:35:09.290" v="8806" actId="26606"/>
          <ac:spMkLst>
            <pc:docMk/>
            <pc:sldMk cId="330015944" sldId="265"/>
            <ac:spMk id="2" creationId="{10187868-ABBE-00FC-33FB-B4911276F1B1}"/>
          </ac:spMkLst>
        </pc:spChg>
        <pc:spChg chg="mod">
          <ac:chgData name="anitaaddo8414@gmail.com" userId="dbe765f8fbe6f077" providerId="LiveId" clId="{EF1EB8F4-DDE0-4540-A516-9900B0C506BD}" dt="2025-10-12T11:35:09.290" v="8806" actId="26606"/>
          <ac:spMkLst>
            <pc:docMk/>
            <pc:sldMk cId="330015944" sldId="265"/>
            <ac:spMk id="3" creationId="{B0D03F2F-7254-64BE-147E-E18032864610}"/>
          </ac:spMkLst>
        </pc:spChg>
        <pc:spChg chg="add">
          <ac:chgData name="anitaaddo8414@gmail.com" userId="dbe765f8fbe6f077" providerId="LiveId" clId="{EF1EB8F4-DDE0-4540-A516-9900B0C506BD}" dt="2025-10-12T11:35:09.290" v="8806" actId="26606"/>
          <ac:spMkLst>
            <pc:docMk/>
            <pc:sldMk cId="330015944" sldId="265"/>
            <ac:spMk id="8" creationId="{84697CDA-BDB7-4883-B48B-1D4EDB2F0E93}"/>
          </ac:spMkLst>
        </pc:spChg>
        <pc:spChg chg="add">
          <ac:chgData name="anitaaddo8414@gmail.com" userId="dbe765f8fbe6f077" providerId="LiveId" clId="{EF1EB8F4-DDE0-4540-A516-9900B0C506BD}" dt="2025-10-12T11:35:09.290" v="8806" actId="26606"/>
          <ac:spMkLst>
            <pc:docMk/>
            <pc:sldMk cId="330015944" sldId="265"/>
            <ac:spMk id="10" creationId="{0DC0EC46-2230-4728-856D-F3531112101A}"/>
          </ac:spMkLst>
        </pc:spChg>
        <pc:spChg chg="add">
          <ac:chgData name="anitaaddo8414@gmail.com" userId="dbe765f8fbe6f077" providerId="LiveId" clId="{EF1EB8F4-DDE0-4540-A516-9900B0C506BD}" dt="2025-10-12T11:35:09.290" v="8806" actId="26606"/>
          <ac:spMkLst>
            <pc:docMk/>
            <pc:sldMk cId="330015944" sldId="265"/>
            <ac:spMk id="12" creationId="{16A12243-4887-4E89-8347-1146AE5D14F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4140B-EF26-8AA8-86E2-3F104676B8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749466-32FD-91AE-8935-1753BE68B3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714D541-4A86-6D52-C87A-3BABFDBBF092}"/>
              </a:ext>
            </a:extLst>
          </p:cNvPr>
          <p:cNvSpPr>
            <a:spLocks noGrp="1"/>
          </p:cNvSpPr>
          <p:nvPr>
            <p:ph type="dt" sz="half" idx="10"/>
          </p:nvPr>
        </p:nvSpPr>
        <p:spPr/>
        <p:txBody>
          <a:bodyPr/>
          <a:lstStyle/>
          <a:p>
            <a:fld id="{3EB90B11-977E-45A6-974A-E01E653D7672}" type="datetimeFigureOut">
              <a:rPr lang="en-GB" smtClean="0"/>
              <a:t>06/10/2025</a:t>
            </a:fld>
            <a:endParaRPr lang="en-GB"/>
          </a:p>
        </p:txBody>
      </p:sp>
      <p:sp>
        <p:nvSpPr>
          <p:cNvPr id="5" name="Footer Placeholder 4">
            <a:extLst>
              <a:ext uri="{FF2B5EF4-FFF2-40B4-BE49-F238E27FC236}">
                <a16:creationId xmlns:a16="http://schemas.microsoft.com/office/drawing/2014/main" id="{822CF79F-8E8B-6589-6156-AF9B8A8C41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ED0D07-C0B5-34E0-4998-5FD9F530FF52}"/>
              </a:ext>
            </a:extLst>
          </p:cNvPr>
          <p:cNvSpPr>
            <a:spLocks noGrp="1"/>
          </p:cNvSpPr>
          <p:nvPr>
            <p:ph type="sldNum" sz="quarter" idx="12"/>
          </p:nvPr>
        </p:nvSpPr>
        <p:spPr/>
        <p:txBody>
          <a:bodyPr/>
          <a:lstStyle/>
          <a:p>
            <a:fld id="{8D7265BF-1098-40FD-801A-8CA723DB986D}" type="slidenum">
              <a:rPr lang="en-GB" smtClean="0"/>
              <a:t>‹#›</a:t>
            </a:fld>
            <a:endParaRPr lang="en-GB"/>
          </a:p>
        </p:txBody>
      </p:sp>
    </p:spTree>
    <p:extLst>
      <p:ext uri="{BB962C8B-B14F-4D97-AF65-F5344CB8AC3E}">
        <p14:creationId xmlns:p14="http://schemas.microsoft.com/office/powerpoint/2010/main" val="26498525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28CE3-81B0-2AD7-1E01-30E32CF9A2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72E578-BC86-5F82-ACE0-9E3F714ED34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B2FF4A-36A7-5583-B8D4-6AB7E57C8E63}"/>
              </a:ext>
            </a:extLst>
          </p:cNvPr>
          <p:cNvSpPr>
            <a:spLocks noGrp="1"/>
          </p:cNvSpPr>
          <p:nvPr>
            <p:ph type="dt" sz="half" idx="10"/>
          </p:nvPr>
        </p:nvSpPr>
        <p:spPr/>
        <p:txBody>
          <a:bodyPr/>
          <a:lstStyle/>
          <a:p>
            <a:fld id="{3EB90B11-977E-45A6-974A-E01E653D7672}" type="datetimeFigureOut">
              <a:rPr lang="en-GB" smtClean="0"/>
              <a:t>06/10/2025</a:t>
            </a:fld>
            <a:endParaRPr lang="en-GB"/>
          </a:p>
        </p:txBody>
      </p:sp>
      <p:sp>
        <p:nvSpPr>
          <p:cNvPr id="5" name="Footer Placeholder 4">
            <a:extLst>
              <a:ext uri="{FF2B5EF4-FFF2-40B4-BE49-F238E27FC236}">
                <a16:creationId xmlns:a16="http://schemas.microsoft.com/office/drawing/2014/main" id="{D1FDB697-9606-3114-7AFE-13025A06D1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AFB248-C936-B9EF-216E-C27BFCE527E5}"/>
              </a:ext>
            </a:extLst>
          </p:cNvPr>
          <p:cNvSpPr>
            <a:spLocks noGrp="1"/>
          </p:cNvSpPr>
          <p:nvPr>
            <p:ph type="sldNum" sz="quarter" idx="12"/>
          </p:nvPr>
        </p:nvSpPr>
        <p:spPr/>
        <p:txBody>
          <a:bodyPr/>
          <a:lstStyle/>
          <a:p>
            <a:fld id="{8D7265BF-1098-40FD-801A-8CA723DB986D}" type="slidenum">
              <a:rPr lang="en-GB" smtClean="0"/>
              <a:t>‹#›</a:t>
            </a:fld>
            <a:endParaRPr lang="en-GB"/>
          </a:p>
        </p:txBody>
      </p:sp>
    </p:spTree>
    <p:extLst>
      <p:ext uri="{BB962C8B-B14F-4D97-AF65-F5344CB8AC3E}">
        <p14:creationId xmlns:p14="http://schemas.microsoft.com/office/powerpoint/2010/main" val="40958331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F2224-AA88-3AE6-234F-B688EE3C4DF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11B50B3-B38D-8B71-BBE6-970E9092944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8B2391-396D-CF9D-A253-D64AC21A3BB3}"/>
              </a:ext>
            </a:extLst>
          </p:cNvPr>
          <p:cNvSpPr>
            <a:spLocks noGrp="1"/>
          </p:cNvSpPr>
          <p:nvPr>
            <p:ph type="dt" sz="half" idx="10"/>
          </p:nvPr>
        </p:nvSpPr>
        <p:spPr/>
        <p:txBody>
          <a:bodyPr/>
          <a:lstStyle/>
          <a:p>
            <a:fld id="{3EB90B11-977E-45A6-974A-E01E653D7672}" type="datetimeFigureOut">
              <a:rPr lang="en-GB" smtClean="0"/>
              <a:t>06/10/2025</a:t>
            </a:fld>
            <a:endParaRPr lang="en-GB"/>
          </a:p>
        </p:txBody>
      </p:sp>
      <p:sp>
        <p:nvSpPr>
          <p:cNvPr id="5" name="Footer Placeholder 4">
            <a:extLst>
              <a:ext uri="{FF2B5EF4-FFF2-40B4-BE49-F238E27FC236}">
                <a16:creationId xmlns:a16="http://schemas.microsoft.com/office/drawing/2014/main" id="{39C795BA-8D3C-7E5E-23F5-4D48D6A3FB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C52A9D-553E-11DE-EC3D-9EB568C98A79}"/>
              </a:ext>
            </a:extLst>
          </p:cNvPr>
          <p:cNvSpPr>
            <a:spLocks noGrp="1"/>
          </p:cNvSpPr>
          <p:nvPr>
            <p:ph type="sldNum" sz="quarter" idx="12"/>
          </p:nvPr>
        </p:nvSpPr>
        <p:spPr/>
        <p:txBody>
          <a:bodyPr/>
          <a:lstStyle/>
          <a:p>
            <a:fld id="{8D7265BF-1098-40FD-801A-8CA723DB986D}" type="slidenum">
              <a:rPr lang="en-GB" smtClean="0"/>
              <a:t>‹#›</a:t>
            </a:fld>
            <a:endParaRPr lang="en-GB"/>
          </a:p>
        </p:txBody>
      </p:sp>
    </p:spTree>
    <p:extLst>
      <p:ext uri="{BB962C8B-B14F-4D97-AF65-F5344CB8AC3E}">
        <p14:creationId xmlns:p14="http://schemas.microsoft.com/office/powerpoint/2010/main" val="20694085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CC0DC-8B98-010D-2767-7366F9BB55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30A0FE-1863-7C15-B8DD-E79BD635679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A4896B4-0C28-6EFD-BFC4-6C21A70576B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1B465A1-4D34-24C0-C57D-92BC7928B530}"/>
              </a:ext>
            </a:extLst>
          </p:cNvPr>
          <p:cNvSpPr>
            <a:spLocks noGrp="1"/>
          </p:cNvSpPr>
          <p:nvPr>
            <p:ph type="dt" sz="half" idx="10"/>
          </p:nvPr>
        </p:nvSpPr>
        <p:spPr/>
        <p:txBody>
          <a:bodyPr/>
          <a:lstStyle/>
          <a:p>
            <a:fld id="{3EB90B11-977E-45A6-974A-E01E653D7672}" type="datetimeFigureOut">
              <a:rPr lang="en-GB" smtClean="0"/>
              <a:t>06/10/2025</a:t>
            </a:fld>
            <a:endParaRPr lang="en-GB"/>
          </a:p>
        </p:txBody>
      </p:sp>
      <p:sp>
        <p:nvSpPr>
          <p:cNvPr id="6" name="Footer Placeholder 5">
            <a:extLst>
              <a:ext uri="{FF2B5EF4-FFF2-40B4-BE49-F238E27FC236}">
                <a16:creationId xmlns:a16="http://schemas.microsoft.com/office/drawing/2014/main" id="{0B004AEF-3E56-9168-E6E7-60C0894A5D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F33A0D-FC5E-A777-BE5D-79092BB10AF8}"/>
              </a:ext>
            </a:extLst>
          </p:cNvPr>
          <p:cNvSpPr>
            <a:spLocks noGrp="1"/>
          </p:cNvSpPr>
          <p:nvPr>
            <p:ph type="sldNum" sz="quarter" idx="12"/>
          </p:nvPr>
        </p:nvSpPr>
        <p:spPr/>
        <p:txBody>
          <a:bodyPr/>
          <a:lstStyle/>
          <a:p>
            <a:fld id="{8D7265BF-1098-40FD-801A-8CA723DB986D}" type="slidenum">
              <a:rPr lang="en-GB" smtClean="0"/>
              <a:t>‹#›</a:t>
            </a:fld>
            <a:endParaRPr lang="en-GB"/>
          </a:p>
        </p:txBody>
      </p:sp>
    </p:spTree>
    <p:extLst>
      <p:ext uri="{BB962C8B-B14F-4D97-AF65-F5344CB8AC3E}">
        <p14:creationId xmlns:p14="http://schemas.microsoft.com/office/powerpoint/2010/main" val="9019602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A92DB-4825-F756-4330-B0A326345E7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7840598-0190-E339-7E6C-F39DA6F6622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DA88F3-7ED9-E25A-1996-65B85202721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4088C23-B130-85D5-BA50-FFA5627CFA6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4D4F78F-6C46-8E15-2D51-980D7418339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84E292B-4DFE-F243-EA0E-AB263C188EDB}"/>
              </a:ext>
            </a:extLst>
          </p:cNvPr>
          <p:cNvSpPr>
            <a:spLocks noGrp="1"/>
          </p:cNvSpPr>
          <p:nvPr>
            <p:ph type="dt" sz="half" idx="10"/>
          </p:nvPr>
        </p:nvSpPr>
        <p:spPr/>
        <p:txBody>
          <a:bodyPr/>
          <a:lstStyle/>
          <a:p>
            <a:fld id="{3EB90B11-977E-45A6-974A-E01E653D7672}" type="datetimeFigureOut">
              <a:rPr lang="en-GB" smtClean="0"/>
              <a:t>06/10/2025</a:t>
            </a:fld>
            <a:endParaRPr lang="en-GB"/>
          </a:p>
        </p:txBody>
      </p:sp>
      <p:sp>
        <p:nvSpPr>
          <p:cNvPr id="8" name="Footer Placeholder 7">
            <a:extLst>
              <a:ext uri="{FF2B5EF4-FFF2-40B4-BE49-F238E27FC236}">
                <a16:creationId xmlns:a16="http://schemas.microsoft.com/office/drawing/2014/main" id="{E0E56A86-F024-B53A-FE8C-A607D350EFB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F157E09-C36B-0F6E-609E-D61F48C71C0C}"/>
              </a:ext>
            </a:extLst>
          </p:cNvPr>
          <p:cNvSpPr>
            <a:spLocks noGrp="1"/>
          </p:cNvSpPr>
          <p:nvPr>
            <p:ph type="sldNum" sz="quarter" idx="12"/>
          </p:nvPr>
        </p:nvSpPr>
        <p:spPr/>
        <p:txBody>
          <a:bodyPr/>
          <a:lstStyle/>
          <a:p>
            <a:fld id="{8D7265BF-1098-40FD-801A-8CA723DB986D}" type="slidenum">
              <a:rPr lang="en-GB" smtClean="0"/>
              <a:t>‹#›</a:t>
            </a:fld>
            <a:endParaRPr lang="en-GB"/>
          </a:p>
        </p:txBody>
      </p:sp>
    </p:spTree>
    <p:extLst>
      <p:ext uri="{BB962C8B-B14F-4D97-AF65-F5344CB8AC3E}">
        <p14:creationId xmlns:p14="http://schemas.microsoft.com/office/powerpoint/2010/main" val="8001858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0B7C5-EDA5-262C-D373-496B8DA98A3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3DAFE3C-C0C6-94DA-D768-7F3590EB6DF8}"/>
              </a:ext>
            </a:extLst>
          </p:cNvPr>
          <p:cNvSpPr>
            <a:spLocks noGrp="1"/>
          </p:cNvSpPr>
          <p:nvPr>
            <p:ph type="dt" sz="half" idx="10"/>
          </p:nvPr>
        </p:nvSpPr>
        <p:spPr/>
        <p:txBody>
          <a:bodyPr/>
          <a:lstStyle/>
          <a:p>
            <a:fld id="{3EB90B11-977E-45A6-974A-E01E653D7672}" type="datetimeFigureOut">
              <a:rPr lang="en-GB" smtClean="0"/>
              <a:t>06/10/2025</a:t>
            </a:fld>
            <a:endParaRPr lang="en-GB"/>
          </a:p>
        </p:txBody>
      </p:sp>
      <p:sp>
        <p:nvSpPr>
          <p:cNvPr id="4" name="Footer Placeholder 3">
            <a:extLst>
              <a:ext uri="{FF2B5EF4-FFF2-40B4-BE49-F238E27FC236}">
                <a16:creationId xmlns:a16="http://schemas.microsoft.com/office/drawing/2014/main" id="{D78D3F27-9735-8503-01D3-EB5935A2B7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691104C-657F-5CF5-C5E6-8C146B6CE59E}"/>
              </a:ext>
            </a:extLst>
          </p:cNvPr>
          <p:cNvSpPr>
            <a:spLocks noGrp="1"/>
          </p:cNvSpPr>
          <p:nvPr>
            <p:ph type="sldNum" sz="quarter" idx="12"/>
          </p:nvPr>
        </p:nvSpPr>
        <p:spPr/>
        <p:txBody>
          <a:bodyPr/>
          <a:lstStyle/>
          <a:p>
            <a:fld id="{8D7265BF-1098-40FD-801A-8CA723DB986D}" type="slidenum">
              <a:rPr lang="en-GB" smtClean="0"/>
              <a:t>‹#›</a:t>
            </a:fld>
            <a:endParaRPr lang="en-GB"/>
          </a:p>
        </p:txBody>
      </p:sp>
    </p:spTree>
    <p:extLst>
      <p:ext uri="{BB962C8B-B14F-4D97-AF65-F5344CB8AC3E}">
        <p14:creationId xmlns:p14="http://schemas.microsoft.com/office/powerpoint/2010/main" val="37223438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FA3E51-E024-2FBB-6E2D-62671EEDA591}"/>
              </a:ext>
            </a:extLst>
          </p:cNvPr>
          <p:cNvSpPr>
            <a:spLocks noGrp="1"/>
          </p:cNvSpPr>
          <p:nvPr>
            <p:ph type="dt" sz="half" idx="10"/>
          </p:nvPr>
        </p:nvSpPr>
        <p:spPr/>
        <p:txBody>
          <a:bodyPr/>
          <a:lstStyle/>
          <a:p>
            <a:fld id="{3EB90B11-977E-45A6-974A-E01E653D7672}" type="datetimeFigureOut">
              <a:rPr lang="en-GB" smtClean="0"/>
              <a:t>06/10/2025</a:t>
            </a:fld>
            <a:endParaRPr lang="en-GB"/>
          </a:p>
        </p:txBody>
      </p:sp>
      <p:sp>
        <p:nvSpPr>
          <p:cNvPr id="3" name="Footer Placeholder 2">
            <a:extLst>
              <a:ext uri="{FF2B5EF4-FFF2-40B4-BE49-F238E27FC236}">
                <a16:creationId xmlns:a16="http://schemas.microsoft.com/office/drawing/2014/main" id="{50473C3E-B53F-6E0C-3972-F382BF22711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7A0CEFF-6903-49C3-660B-A7BDF1053CCE}"/>
              </a:ext>
            </a:extLst>
          </p:cNvPr>
          <p:cNvSpPr>
            <a:spLocks noGrp="1"/>
          </p:cNvSpPr>
          <p:nvPr>
            <p:ph type="sldNum" sz="quarter" idx="12"/>
          </p:nvPr>
        </p:nvSpPr>
        <p:spPr/>
        <p:txBody>
          <a:bodyPr/>
          <a:lstStyle/>
          <a:p>
            <a:fld id="{8D7265BF-1098-40FD-801A-8CA723DB986D}" type="slidenum">
              <a:rPr lang="en-GB" smtClean="0"/>
              <a:t>‹#›</a:t>
            </a:fld>
            <a:endParaRPr lang="en-GB"/>
          </a:p>
        </p:txBody>
      </p:sp>
    </p:spTree>
    <p:extLst>
      <p:ext uri="{BB962C8B-B14F-4D97-AF65-F5344CB8AC3E}">
        <p14:creationId xmlns:p14="http://schemas.microsoft.com/office/powerpoint/2010/main" val="242238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95F2E-FFE5-4FA2-74FD-85738F89C2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7517C62-E4F7-14CE-778E-E30F4235EB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C47774A-B718-10D4-DF10-35EFA4CC91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D88EE5-BDE0-17A9-891C-1B7DA6764542}"/>
              </a:ext>
            </a:extLst>
          </p:cNvPr>
          <p:cNvSpPr>
            <a:spLocks noGrp="1"/>
          </p:cNvSpPr>
          <p:nvPr>
            <p:ph type="dt" sz="half" idx="10"/>
          </p:nvPr>
        </p:nvSpPr>
        <p:spPr/>
        <p:txBody>
          <a:bodyPr/>
          <a:lstStyle/>
          <a:p>
            <a:fld id="{3EB90B11-977E-45A6-974A-E01E653D7672}" type="datetimeFigureOut">
              <a:rPr lang="en-GB" smtClean="0"/>
              <a:t>06/10/2025</a:t>
            </a:fld>
            <a:endParaRPr lang="en-GB"/>
          </a:p>
        </p:txBody>
      </p:sp>
      <p:sp>
        <p:nvSpPr>
          <p:cNvPr id="6" name="Footer Placeholder 5">
            <a:extLst>
              <a:ext uri="{FF2B5EF4-FFF2-40B4-BE49-F238E27FC236}">
                <a16:creationId xmlns:a16="http://schemas.microsoft.com/office/drawing/2014/main" id="{FE8A747F-5D7A-62A2-6286-3AB75BED49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C6B9E3-2BE9-3F5C-84BC-FCC04F4E8766}"/>
              </a:ext>
            </a:extLst>
          </p:cNvPr>
          <p:cNvSpPr>
            <a:spLocks noGrp="1"/>
          </p:cNvSpPr>
          <p:nvPr>
            <p:ph type="sldNum" sz="quarter" idx="12"/>
          </p:nvPr>
        </p:nvSpPr>
        <p:spPr/>
        <p:txBody>
          <a:bodyPr/>
          <a:lstStyle/>
          <a:p>
            <a:fld id="{8D7265BF-1098-40FD-801A-8CA723DB986D}" type="slidenum">
              <a:rPr lang="en-GB" smtClean="0"/>
              <a:t>‹#›</a:t>
            </a:fld>
            <a:endParaRPr lang="en-GB"/>
          </a:p>
        </p:txBody>
      </p:sp>
    </p:spTree>
    <p:extLst>
      <p:ext uri="{BB962C8B-B14F-4D97-AF65-F5344CB8AC3E}">
        <p14:creationId xmlns:p14="http://schemas.microsoft.com/office/powerpoint/2010/main" val="16049998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4C67A-3654-8B11-E4D9-53624EA4ED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25760C2-E25C-638E-9E8C-64A5E7223B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881F52-7BBF-902E-57E5-79A12F846D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1D31ED1-EC1D-EAD9-1CC6-4A9C9AF0EFF9}"/>
              </a:ext>
            </a:extLst>
          </p:cNvPr>
          <p:cNvSpPr>
            <a:spLocks noGrp="1"/>
          </p:cNvSpPr>
          <p:nvPr>
            <p:ph type="dt" sz="half" idx="10"/>
          </p:nvPr>
        </p:nvSpPr>
        <p:spPr/>
        <p:txBody>
          <a:bodyPr/>
          <a:lstStyle/>
          <a:p>
            <a:fld id="{3EB90B11-977E-45A6-974A-E01E653D7672}" type="datetimeFigureOut">
              <a:rPr lang="en-GB" smtClean="0"/>
              <a:t>06/10/2025</a:t>
            </a:fld>
            <a:endParaRPr lang="en-GB"/>
          </a:p>
        </p:txBody>
      </p:sp>
      <p:sp>
        <p:nvSpPr>
          <p:cNvPr id="6" name="Footer Placeholder 5">
            <a:extLst>
              <a:ext uri="{FF2B5EF4-FFF2-40B4-BE49-F238E27FC236}">
                <a16:creationId xmlns:a16="http://schemas.microsoft.com/office/drawing/2014/main" id="{95FE92F5-D0BB-A777-289A-FA808409D3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F028DB-6DDB-0674-33CB-D165BF00FD9C}"/>
              </a:ext>
            </a:extLst>
          </p:cNvPr>
          <p:cNvSpPr>
            <a:spLocks noGrp="1"/>
          </p:cNvSpPr>
          <p:nvPr>
            <p:ph type="sldNum" sz="quarter" idx="12"/>
          </p:nvPr>
        </p:nvSpPr>
        <p:spPr/>
        <p:txBody>
          <a:bodyPr/>
          <a:lstStyle/>
          <a:p>
            <a:fld id="{8D7265BF-1098-40FD-801A-8CA723DB986D}" type="slidenum">
              <a:rPr lang="en-GB" smtClean="0"/>
              <a:t>‹#›</a:t>
            </a:fld>
            <a:endParaRPr lang="en-GB"/>
          </a:p>
        </p:txBody>
      </p:sp>
    </p:spTree>
    <p:extLst>
      <p:ext uri="{BB962C8B-B14F-4D97-AF65-F5344CB8AC3E}">
        <p14:creationId xmlns:p14="http://schemas.microsoft.com/office/powerpoint/2010/main" val="361229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4926F-508B-1535-2E5F-EFC14539BD6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588D8D-0EB0-2CB4-BE92-3F94F072EF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A8746F-3C28-80D2-B2C1-BA2F1CAE227F}"/>
              </a:ext>
            </a:extLst>
          </p:cNvPr>
          <p:cNvSpPr>
            <a:spLocks noGrp="1"/>
          </p:cNvSpPr>
          <p:nvPr>
            <p:ph type="dt" sz="half" idx="10"/>
          </p:nvPr>
        </p:nvSpPr>
        <p:spPr/>
        <p:txBody>
          <a:bodyPr/>
          <a:lstStyle/>
          <a:p>
            <a:fld id="{3EB90B11-977E-45A6-974A-E01E653D7672}" type="datetimeFigureOut">
              <a:rPr lang="en-GB" smtClean="0"/>
              <a:t>06/10/2025</a:t>
            </a:fld>
            <a:endParaRPr lang="en-GB"/>
          </a:p>
        </p:txBody>
      </p:sp>
      <p:sp>
        <p:nvSpPr>
          <p:cNvPr id="5" name="Footer Placeholder 4">
            <a:extLst>
              <a:ext uri="{FF2B5EF4-FFF2-40B4-BE49-F238E27FC236}">
                <a16:creationId xmlns:a16="http://schemas.microsoft.com/office/drawing/2014/main" id="{B1980AAC-7E37-CEA2-A601-883B9084A0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CAEB38-FEF7-6D67-4CDA-64629CBADC4A}"/>
              </a:ext>
            </a:extLst>
          </p:cNvPr>
          <p:cNvSpPr>
            <a:spLocks noGrp="1"/>
          </p:cNvSpPr>
          <p:nvPr>
            <p:ph type="sldNum" sz="quarter" idx="12"/>
          </p:nvPr>
        </p:nvSpPr>
        <p:spPr/>
        <p:txBody>
          <a:bodyPr/>
          <a:lstStyle/>
          <a:p>
            <a:fld id="{8D7265BF-1098-40FD-801A-8CA723DB986D}" type="slidenum">
              <a:rPr lang="en-GB" smtClean="0"/>
              <a:t>‹#›</a:t>
            </a:fld>
            <a:endParaRPr lang="en-GB"/>
          </a:p>
        </p:txBody>
      </p:sp>
    </p:spTree>
    <p:extLst>
      <p:ext uri="{BB962C8B-B14F-4D97-AF65-F5344CB8AC3E}">
        <p14:creationId xmlns:p14="http://schemas.microsoft.com/office/powerpoint/2010/main" val="41097843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A0A995-58A0-FC78-7DF1-706E3F336CD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17E9E13-FE4E-F506-FE58-7E1E144A286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E23C93-6B4A-C1E6-9895-C9F8A00ACEC0}"/>
              </a:ext>
            </a:extLst>
          </p:cNvPr>
          <p:cNvSpPr>
            <a:spLocks noGrp="1"/>
          </p:cNvSpPr>
          <p:nvPr>
            <p:ph type="dt" sz="half" idx="10"/>
          </p:nvPr>
        </p:nvSpPr>
        <p:spPr/>
        <p:txBody>
          <a:bodyPr/>
          <a:lstStyle/>
          <a:p>
            <a:fld id="{3EB90B11-977E-45A6-974A-E01E653D7672}" type="datetimeFigureOut">
              <a:rPr lang="en-GB" smtClean="0"/>
              <a:t>06/10/2025</a:t>
            </a:fld>
            <a:endParaRPr lang="en-GB"/>
          </a:p>
        </p:txBody>
      </p:sp>
      <p:sp>
        <p:nvSpPr>
          <p:cNvPr id="5" name="Footer Placeholder 4">
            <a:extLst>
              <a:ext uri="{FF2B5EF4-FFF2-40B4-BE49-F238E27FC236}">
                <a16:creationId xmlns:a16="http://schemas.microsoft.com/office/drawing/2014/main" id="{FC31E647-69FA-2388-04BB-A04A488CE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87680D-1430-0B3D-1D8A-85E7B01EC3C4}"/>
              </a:ext>
            </a:extLst>
          </p:cNvPr>
          <p:cNvSpPr>
            <a:spLocks noGrp="1"/>
          </p:cNvSpPr>
          <p:nvPr>
            <p:ph type="sldNum" sz="quarter" idx="12"/>
          </p:nvPr>
        </p:nvSpPr>
        <p:spPr/>
        <p:txBody>
          <a:bodyPr/>
          <a:lstStyle/>
          <a:p>
            <a:fld id="{8D7265BF-1098-40FD-801A-8CA723DB986D}" type="slidenum">
              <a:rPr lang="en-GB" smtClean="0"/>
              <a:t>‹#›</a:t>
            </a:fld>
            <a:endParaRPr lang="en-GB"/>
          </a:p>
        </p:txBody>
      </p:sp>
    </p:spTree>
    <p:extLst>
      <p:ext uri="{BB962C8B-B14F-4D97-AF65-F5344CB8AC3E}">
        <p14:creationId xmlns:p14="http://schemas.microsoft.com/office/powerpoint/2010/main" val="3898950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61004B-A03B-B9BC-B887-C899F375B9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F42EC7D-0F11-CD35-0B29-34D409EFA3A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C8AF7E-74C4-1077-9182-5CF1326ABC5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EB90B11-977E-45A6-974A-E01E653D7672}" type="datetimeFigureOut">
              <a:rPr lang="en-GB" smtClean="0"/>
              <a:t>06/10/2025</a:t>
            </a:fld>
            <a:endParaRPr lang="en-GB"/>
          </a:p>
        </p:txBody>
      </p:sp>
      <p:sp>
        <p:nvSpPr>
          <p:cNvPr id="5" name="Footer Placeholder 4">
            <a:extLst>
              <a:ext uri="{FF2B5EF4-FFF2-40B4-BE49-F238E27FC236}">
                <a16:creationId xmlns:a16="http://schemas.microsoft.com/office/drawing/2014/main" id="{B244BA18-13EF-033F-63E4-2198D27E6C2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10BF95D-3A15-D32B-B763-DDBF53010F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D7265BF-1098-40FD-801A-8CA723DB986D}" type="slidenum">
              <a:rPr lang="en-GB" smtClean="0"/>
              <a:t>‹#›</a:t>
            </a:fld>
            <a:endParaRPr lang="en-GB"/>
          </a:p>
        </p:txBody>
      </p:sp>
    </p:spTree>
    <p:extLst>
      <p:ext uri="{BB962C8B-B14F-4D97-AF65-F5344CB8AC3E}">
        <p14:creationId xmlns:p14="http://schemas.microsoft.com/office/powerpoint/2010/main" val="25675177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stonebridge.uk.com/blog/early-years-and-child-care/what-skills-do-you-need-to-become-an-early-years-practitioner" TargetMode="External"/><Relationship Id="rId3" Type="http://schemas.openxmlformats.org/officeDocument/2006/relationships/hyperlink" Target="https://www.simplypsychology.org/piaget.html" TargetMode="External"/><Relationship Id="rId7" Type="http://schemas.openxmlformats.org/officeDocument/2006/relationships/hyperlink" Target="https://www.healthline.com/health/childrens-health/symbolic-play#examples" TargetMode="External"/><Relationship Id="rId2" Type="http://schemas.openxmlformats.org/officeDocument/2006/relationships/hyperlink" Target="https://inspirelondoncollege.co.uk/what-is-an-early-years-practitioner-roles-and-duties/" TargetMode="External"/><Relationship Id="rId1" Type="http://schemas.openxmlformats.org/officeDocument/2006/relationships/slideLayout" Target="../slideLayouts/slideLayout2.xml"/><Relationship Id="rId6" Type="http://schemas.openxmlformats.org/officeDocument/2006/relationships/hyperlink" Target="https://storychanges.com/why-is-piaget-s-theory-relevant-to-the-teaching-of-young-children.html" TargetMode="External"/><Relationship Id="rId5" Type="http://schemas.openxmlformats.org/officeDocument/2006/relationships/hyperlink" Target="https://glossary.psywellpath.com/preoperational-anxiety#what-is-preoperational-anxiety" TargetMode="External"/><Relationship Id="rId4" Type="http://schemas.openxmlformats.org/officeDocument/2006/relationships/hyperlink" Target="https://teachers.institute/early-dev-ed-disablity/pre-operational-stage-cognitive-milestones/" TargetMode="External"/><Relationship Id="rId9" Type="http://schemas.openxmlformats.org/officeDocument/2006/relationships/hyperlink" Target="https://www.beginlearning.com/parent-resources/parallel-pla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2C1A7-CFE4-08E3-FC27-F5D69EEB3EC2}"/>
              </a:ext>
            </a:extLst>
          </p:cNvPr>
          <p:cNvSpPr>
            <a:spLocks noGrp="1"/>
          </p:cNvSpPr>
          <p:nvPr>
            <p:ph type="ctrTitle"/>
          </p:nvPr>
        </p:nvSpPr>
        <p:spPr/>
        <p:txBody>
          <a:bodyPr>
            <a:normAutofit/>
          </a:bodyPr>
          <a:lstStyle/>
          <a:p>
            <a:r>
              <a:rPr lang="en-GB" sz="4000" dirty="0">
                <a:latin typeface="Angsana New" panose="02020603050405020304" pitchFamily="18" charset="-34"/>
                <a:cs typeface="Angsana New" panose="02020603050405020304" pitchFamily="18" charset="-34"/>
              </a:rPr>
              <a:t>Understanding Early Childhood Development: Applying Piaget's Cognitve Development Theory to Amiras Case study</a:t>
            </a:r>
          </a:p>
        </p:txBody>
      </p:sp>
      <p:sp>
        <p:nvSpPr>
          <p:cNvPr id="3" name="Subtitle 2">
            <a:extLst>
              <a:ext uri="{FF2B5EF4-FFF2-40B4-BE49-F238E27FC236}">
                <a16:creationId xmlns:a16="http://schemas.microsoft.com/office/drawing/2014/main" id="{BBBD5773-D6B9-DEF2-394F-71F3DC5648F0}"/>
              </a:ext>
            </a:extLst>
          </p:cNvPr>
          <p:cNvSpPr>
            <a:spLocks noGrp="1"/>
          </p:cNvSpPr>
          <p:nvPr>
            <p:ph type="subTitle" idx="1"/>
          </p:nvPr>
        </p:nvSpPr>
        <p:spPr/>
        <p:txBody>
          <a:bodyPr/>
          <a:lstStyle/>
          <a:p>
            <a:r>
              <a:rPr lang="en-GB" dirty="0">
                <a:latin typeface="Angsana New" panose="02020603050405020304" pitchFamily="18" charset="-34"/>
                <a:cs typeface="Angsana New" panose="02020603050405020304" pitchFamily="18" charset="-34"/>
              </a:rPr>
              <a:t>Presented by Anita Addo</a:t>
            </a:r>
          </a:p>
          <a:p>
            <a:r>
              <a:rPr lang="en-GB" dirty="0">
                <a:latin typeface="Angsana New" panose="02020603050405020304" pitchFamily="18" charset="-34"/>
                <a:cs typeface="Angsana New" panose="02020603050405020304" pitchFamily="18" charset="-34"/>
              </a:rPr>
              <a:t>Module: Lifespan Development </a:t>
            </a:r>
          </a:p>
        </p:txBody>
      </p:sp>
    </p:spTree>
    <p:extLst>
      <p:ext uri="{BB962C8B-B14F-4D97-AF65-F5344CB8AC3E}">
        <p14:creationId xmlns:p14="http://schemas.microsoft.com/office/powerpoint/2010/main" val="4023090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CB76B7-F3C0-26AC-0FC9-C83878228D2F}"/>
              </a:ext>
            </a:extLst>
          </p:cNvPr>
          <p:cNvSpPr>
            <a:spLocks noGrp="1"/>
          </p:cNvSpPr>
          <p:nvPr>
            <p:ph type="title"/>
          </p:nvPr>
        </p:nvSpPr>
        <p:spPr>
          <a:xfrm>
            <a:off x="1629751" y="934327"/>
            <a:ext cx="8924392" cy="1058275"/>
          </a:xfrm>
        </p:spPr>
        <p:txBody>
          <a:bodyPr>
            <a:normAutofit/>
          </a:bodyPr>
          <a:lstStyle/>
          <a:p>
            <a:pPr algn="ctr"/>
            <a:r>
              <a:rPr lang="en-GB">
                <a:latin typeface="Angsana New" panose="02020603050405020304" pitchFamily="18" charset="-34"/>
                <a:cs typeface="Angsana New" panose="02020603050405020304" pitchFamily="18" charset="-34"/>
              </a:rPr>
              <a:t>Case Study Amira (Age 3)</a:t>
            </a:r>
          </a:p>
        </p:txBody>
      </p:sp>
      <p:sp>
        <p:nvSpPr>
          <p:cNvPr id="19" name="Freeform: Shape 18">
            <a:extLst>
              <a:ext uri="{FF2B5EF4-FFF2-40B4-BE49-F238E27FC236}">
                <a16:creationId xmlns:a16="http://schemas.microsoft.com/office/drawing/2014/main" id="{6295B176-FA0E-4B6A-A190-5E2E82BEA5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3813" y="2337807"/>
            <a:ext cx="9604374" cy="3585866"/>
          </a:xfrm>
          <a:custGeom>
            <a:avLst/>
            <a:gdLst>
              <a:gd name="connsiteX0" fmla="*/ 0 w 9604374"/>
              <a:gd name="connsiteY0" fmla="*/ 0 h 3585866"/>
              <a:gd name="connsiteX1" fmla="*/ 9604374 w 9604374"/>
              <a:gd name="connsiteY1" fmla="*/ 0 h 3585866"/>
              <a:gd name="connsiteX2" fmla="*/ 9604374 w 9604374"/>
              <a:gd name="connsiteY2" fmla="*/ 3095088 h 3585866"/>
              <a:gd name="connsiteX3" fmla="*/ 9591455 w 9604374"/>
              <a:gd name="connsiteY3" fmla="*/ 3097044 h 3585866"/>
              <a:gd name="connsiteX4" fmla="*/ 9285147 w 9604374"/>
              <a:gd name="connsiteY4" fmla="*/ 3164182 h 3585866"/>
              <a:gd name="connsiteX5" fmla="*/ 9114078 w 9604374"/>
              <a:gd name="connsiteY5" fmla="*/ 3164299 h 3585866"/>
              <a:gd name="connsiteX6" fmla="*/ 8999665 w 9604374"/>
              <a:gd name="connsiteY6" fmla="*/ 3157864 h 3585866"/>
              <a:gd name="connsiteX7" fmla="*/ 8925240 w 9604374"/>
              <a:gd name="connsiteY7" fmla="*/ 3152135 h 3585866"/>
              <a:gd name="connsiteX8" fmla="*/ 8868257 w 9604374"/>
              <a:gd name="connsiteY8" fmla="*/ 3146819 h 3585866"/>
              <a:gd name="connsiteX9" fmla="*/ 8792363 w 9604374"/>
              <a:gd name="connsiteY9" fmla="*/ 3146856 h 3585866"/>
              <a:gd name="connsiteX10" fmla="*/ 8668399 w 9604374"/>
              <a:gd name="connsiteY10" fmla="*/ 3196893 h 3585866"/>
              <a:gd name="connsiteX11" fmla="*/ 8474043 w 9604374"/>
              <a:gd name="connsiteY11" fmla="*/ 3240734 h 3585866"/>
              <a:gd name="connsiteX12" fmla="*/ 8317555 w 9604374"/>
              <a:gd name="connsiteY12" fmla="*/ 3247156 h 3585866"/>
              <a:gd name="connsiteX13" fmla="*/ 8280111 w 9604374"/>
              <a:gd name="connsiteY13" fmla="*/ 3255812 h 3585866"/>
              <a:gd name="connsiteX14" fmla="*/ 8096088 w 9604374"/>
              <a:gd name="connsiteY14" fmla="*/ 3253903 h 3585866"/>
              <a:gd name="connsiteX15" fmla="*/ 7825642 w 9604374"/>
              <a:gd name="connsiteY15" fmla="*/ 3271628 h 3585866"/>
              <a:gd name="connsiteX16" fmla="*/ 7531820 w 9604374"/>
              <a:gd name="connsiteY16" fmla="*/ 3252671 h 3585866"/>
              <a:gd name="connsiteX17" fmla="*/ 7193751 w 9604374"/>
              <a:gd name="connsiteY17" fmla="*/ 3245192 h 3585866"/>
              <a:gd name="connsiteX18" fmla="*/ 6976768 w 9604374"/>
              <a:gd name="connsiteY18" fmla="*/ 3238559 h 3585866"/>
              <a:gd name="connsiteX19" fmla="*/ 6756462 w 9604374"/>
              <a:gd name="connsiteY19" fmla="*/ 3273268 h 3585866"/>
              <a:gd name="connsiteX20" fmla="*/ 6512214 w 9604374"/>
              <a:gd name="connsiteY20" fmla="*/ 3298845 h 3585866"/>
              <a:gd name="connsiteX21" fmla="*/ 6289569 w 9604374"/>
              <a:gd name="connsiteY21" fmla="*/ 3301118 h 3585866"/>
              <a:gd name="connsiteX22" fmla="*/ 6157816 w 9604374"/>
              <a:gd name="connsiteY22" fmla="*/ 3308643 h 3585866"/>
              <a:gd name="connsiteX23" fmla="*/ 6110062 w 9604374"/>
              <a:gd name="connsiteY23" fmla="*/ 3321185 h 3585866"/>
              <a:gd name="connsiteX24" fmla="*/ 6041832 w 9604374"/>
              <a:gd name="connsiteY24" fmla="*/ 3332190 h 3585866"/>
              <a:gd name="connsiteX25" fmla="*/ 5923195 w 9604374"/>
              <a:gd name="connsiteY25" fmla="*/ 3359104 h 3585866"/>
              <a:gd name="connsiteX26" fmla="*/ 5770972 w 9604374"/>
              <a:gd name="connsiteY26" fmla="*/ 3369893 h 3585866"/>
              <a:gd name="connsiteX27" fmla="*/ 5632583 w 9604374"/>
              <a:gd name="connsiteY27" fmla="*/ 3357730 h 3585866"/>
              <a:gd name="connsiteX28" fmla="*/ 5539996 w 9604374"/>
              <a:gd name="connsiteY28" fmla="*/ 3352890 h 3585866"/>
              <a:gd name="connsiteX29" fmla="*/ 5315460 w 9604374"/>
              <a:gd name="connsiteY29" fmla="*/ 3350411 h 3585866"/>
              <a:gd name="connsiteX30" fmla="*/ 5072455 w 9604374"/>
              <a:gd name="connsiteY30" fmla="*/ 3338147 h 3585866"/>
              <a:gd name="connsiteX31" fmla="*/ 5016364 w 9604374"/>
              <a:gd name="connsiteY31" fmla="*/ 3348937 h 3585866"/>
              <a:gd name="connsiteX32" fmla="*/ 4922276 w 9604374"/>
              <a:gd name="connsiteY32" fmla="*/ 3366515 h 3585866"/>
              <a:gd name="connsiteX33" fmla="*/ 4856444 w 9604374"/>
              <a:gd name="connsiteY33" fmla="*/ 3399463 h 3585866"/>
              <a:gd name="connsiteX34" fmla="*/ 4775993 w 9604374"/>
              <a:gd name="connsiteY34" fmla="*/ 3406312 h 3585866"/>
              <a:gd name="connsiteX35" fmla="*/ 4667320 w 9604374"/>
              <a:gd name="connsiteY35" fmla="*/ 3397926 h 3585866"/>
              <a:gd name="connsiteX36" fmla="*/ 4540268 w 9604374"/>
              <a:gd name="connsiteY36" fmla="*/ 3424464 h 3585866"/>
              <a:gd name="connsiteX37" fmla="*/ 4465491 w 9604374"/>
              <a:gd name="connsiteY37" fmla="*/ 3433154 h 3585866"/>
              <a:gd name="connsiteX38" fmla="*/ 4262864 w 9604374"/>
              <a:gd name="connsiteY38" fmla="*/ 3464075 h 3585866"/>
              <a:gd name="connsiteX39" fmla="*/ 4175005 w 9604374"/>
              <a:gd name="connsiteY39" fmla="*/ 3493545 h 3585866"/>
              <a:gd name="connsiteX40" fmla="*/ 4030100 w 9604374"/>
              <a:gd name="connsiteY40" fmla="*/ 3514212 h 3585866"/>
              <a:gd name="connsiteX41" fmla="*/ 3926631 w 9604374"/>
              <a:gd name="connsiteY41" fmla="*/ 3525304 h 3585866"/>
              <a:gd name="connsiteX42" fmla="*/ 3897306 w 9604374"/>
              <a:gd name="connsiteY42" fmla="*/ 3547095 h 3585866"/>
              <a:gd name="connsiteX43" fmla="*/ 3896886 w 9604374"/>
              <a:gd name="connsiteY43" fmla="*/ 3547500 h 3585866"/>
              <a:gd name="connsiteX44" fmla="*/ 3834004 w 9604374"/>
              <a:gd name="connsiteY44" fmla="*/ 3550510 h 3585866"/>
              <a:gd name="connsiteX45" fmla="*/ 3696227 w 9604374"/>
              <a:gd name="connsiteY45" fmla="*/ 3574175 h 3585866"/>
              <a:gd name="connsiteX46" fmla="*/ 3652821 w 9604374"/>
              <a:gd name="connsiteY46" fmla="*/ 3580368 h 3585866"/>
              <a:gd name="connsiteX47" fmla="*/ 3629691 w 9604374"/>
              <a:gd name="connsiteY47" fmla="*/ 3585866 h 3585866"/>
              <a:gd name="connsiteX48" fmla="*/ 3595018 w 9604374"/>
              <a:gd name="connsiteY48" fmla="*/ 3571623 h 3585866"/>
              <a:gd name="connsiteX49" fmla="*/ 3551656 w 9604374"/>
              <a:gd name="connsiteY49" fmla="*/ 3577800 h 3585866"/>
              <a:gd name="connsiteX50" fmla="*/ 3541558 w 9604374"/>
              <a:gd name="connsiteY50" fmla="*/ 3579797 h 3585866"/>
              <a:gd name="connsiteX51" fmla="*/ 3465708 w 9604374"/>
              <a:gd name="connsiteY51" fmla="*/ 3565931 h 3585866"/>
              <a:gd name="connsiteX52" fmla="*/ 3458313 w 9604374"/>
              <a:gd name="connsiteY52" fmla="*/ 3560366 h 3585866"/>
              <a:gd name="connsiteX53" fmla="*/ 3420278 w 9604374"/>
              <a:gd name="connsiteY53" fmla="*/ 3557947 h 3585866"/>
              <a:gd name="connsiteX54" fmla="*/ 3415952 w 9604374"/>
              <a:gd name="connsiteY54" fmla="*/ 3559424 h 3585866"/>
              <a:gd name="connsiteX55" fmla="*/ 3384432 w 9604374"/>
              <a:gd name="connsiteY55" fmla="*/ 3550905 h 3585866"/>
              <a:gd name="connsiteX56" fmla="*/ 3258039 w 9604374"/>
              <a:gd name="connsiteY56" fmla="*/ 3535884 h 3585866"/>
              <a:gd name="connsiteX57" fmla="*/ 3015008 w 9604374"/>
              <a:gd name="connsiteY57" fmla="*/ 3528000 h 3585866"/>
              <a:gd name="connsiteX58" fmla="*/ 2761910 w 9604374"/>
              <a:gd name="connsiteY58" fmla="*/ 3505496 h 3585866"/>
              <a:gd name="connsiteX59" fmla="*/ 2521923 w 9604374"/>
              <a:gd name="connsiteY59" fmla="*/ 3514208 h 3585866"/>
              <a:gd name="connsiteX60" fmla="*/ 2085894 w 9604374"/>
              <a:gd name="connsiteY60" fmla="*/ 3490122 h 3585866"/>
              <a:gd name="connsiteX61" fmla="*/ 1936305 w 9604374"/>
              <a:gd name="connsiteY61" fmla="*/ 3487966 h 3585866"/>
              <a:gd name="connsiteX62" fmla="*/ 1836080 w 9604374"/>
              <a:gd name="connsiteY62" fmla="*/ 3487150 h 3585866"/>
              <a:gd name="connsiteX63" fmla="*/ 1829133 w 9604374"/>
              <a:gd name="connsiteY63" fmla="*/ 3489437 h 3585866"/>
              <a:gd name="connsiteX64" fmla="*/ 1801140 w 9604374"/>
              <a:gd name="connsiteY64" fmla="*/ 3490787 h 3585866"/>
              <a:gd name="connsiteX65" fmla="*/ 1793476 w 9604374"/>
              <a:gd name="connsiteY65" fmla="*/ 3500921 h 3585866"/>
              <a:gd name="connsiteX66" fmla="*/ 1699923 w 9604374"/>
              <a:gd name="connsiteY66" fmla="*/ 3509706 h 3585866"/>
              <a:gd name="connsiteX67" fmla="*/ 1474760 w 9604374"/>
              <a:gd name="connsiteY67" fmla="*/ 3513685 h 3585866"/>
              <a:gd name="connsiteX68" fmla="*/ 1308130 w 9604374"/>
              <a:gd name="connsiteY68" fmla="*/ 3496703 h 3585866"/>
              <a:gd name="connsiteX69" fmla="*/ 1252381 w 9604374"/>
              <a:gd name="connsiteY69" fmla="*/ 3506093 h 3585866"/>
              <a:gd name="connsiteX70" fmla="*/ 1174550 w 9604374"/>
              <a:gd name="connsiteY70" fmla="*/ 3512642 h 3585866"/>
              <a:gd name="connsiteX71" fmla="*/ 924455 w 9604374"/>
              <a:gd name="connsiteY71" fmla="*/ 3507283 h 3585866"/>
              <a:gd name="connsiteX72" fmla="*/ 718373 w 9604374"/>
              <a:gd name="connsiteY72" fmla="*/ 3511753 h 3585866"/>
              <a:gd name="connsiteX73" fmla="*/ 600444 w 9604374"/>
              <a:gd name="connsiteY73" fmla="*/ 3520899 h 3585866"/>
              <a:gd name="connsiteX74" fmla="*/ 351173 w 9604374"/>
              <a:gd name="connsiteY74" fmla="*/ 3495843 h 3585866"/>
              <a:gd name="connsiteX75" fmla="*/ 108372 w 9604374"/>
              <a:gd name="connsiteY75" fmla="*/ 3484386 h 3585866"/>
              <a:gd name="connsiteX76" fmla="*/ 6467 w 9604374"/>
              <a:gd name="connsiteY76" fmla="*/ 3476532 h 3585866"/>
              <a:gd name="connsiteX77" fmla="*/ 0 w 9604374"/>
              <a:gd name="connsiteY77" fmla="*/ 3475412 h 3585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Lst>
            <a:rect l="l" t="t" r="r" b="b"/>
            <a:pathLst>
              <a:path w="9604374" h="3585866">
                <a:moveTo>
                  <a:pt x="0" y="0"/>
                </a:moveTo>
                <a:lnTo>
                  <a:pt x="9604374" y="0"/>
                </a:lnTo>
                <a:lnTo>
                  <a:pt x="9604374" y="3095088"/>
                </a:lnTo>
                <a:lnTo>
                  <a:pt x="9591455" y="3097044"/>
                </a:lnTo>
                <a:cubicBezTo>
                  <a:pt x="9496183" y="3133516"/>
                  <a:pt x="9411472" y="3121301"/>
                  <a:pt x="9285147" y="3164182"/>
                </a:cubicBezTo>
                <a:cubicBezTo>
                  <a:pt x="9222914" y="3162781"/>
                  <a:pt x="9174371" y="3173454"/>
                  <a:pt x="9114078" y="3164299"/>
                </a:cubicBezTo>
                <a:cubicBezTo>
                  <a:pt x="9087411" y="3155904"/>
                  <a:pt x="9030947" y="3180906"/>
                  <a:pt x="8999665" y="3157864"/>
                </a:cubicBezTo>
                <a:cubicBezTo>
                  <a:pt x="8997339" y="3174606"/>
                  <a:pt x="8938300" y="3159909"/>
                  <a:pt x="8925240" y="3152135"/>
                </a:cubicBezTo>
                <a:cubicBezTo>
                  <a:pt x="8910091" y="3159441"/>
                  <a:pt x="8884639" y="3146109"/>
                  <a:pt x="8868257" y="3146819"/>
                </a:cubicBezTo>
                <a:cubicBezTo>
                  <a:pt x="8835852" y="3110204"/>
                  <a:pt x="8832251" y="3167659"/>
                  <a:pt x="8792363" y="3146856"/>
                </a:cubicBezTo>
                <a:cubicBezTo>
                  <a:pt x="8774838" y="3159285"/>
                  <a:pt x="8715420" y="3185652"/>
                  <a:pt x="8668399" y="3196893"/>
                </a:cubicBezTo>
                <a:cubicBezTo>
                  <a:pt x="8575902" y="3221445"/>
                  <a:pt x="8569506" y="3250654"/>
                  <a:pt x="8474043" y="3240734"/>
                </a:cubicBezTo>
                <a:cubicBezTo>
                  <a:pt x="8460613" y="3264436"/>
                  <a:pt x="8297088" y="3204738"/>
                  <a:pt x="8317555" y="3247156"/>
                </a:cubicBezTo>
                <a:cubicBezTo>
                  <a:pt x="8285696" y="3245083"/>
                  <a:pt x="8262352" y="3228203"/>
                  <a:pt x="8280111" y="3255812"/>
                </a:cubicBezTo>
                <a:lnTo>
                  <a:pt x="8096088" y="3253903"/>
                </a:lnTo>
                <a:cubicBezTo>
                  <a:pt x="7994084" y="3261603"/>
                  <a:pt x="7930388" y="3281921"/>
                  <a:pt x="7825642" y="3271628"/>
                </a:cubicBezTo>
                <a:cubicBezTo>
                  <a:pt x="7723046" y="3270395"/>
                  <a:pt x="7671282" y="3252297"/>
                  <a:pt x="7531820" y="3252671"/>
                </a:cubicBezTo>
                <a:cubicBezTo>
                  <a:pt x="7433606" y="3250277"/>
                  <a:pt x="7293100" y="3236234"/>
                  <a:pt x="7193751" y="3245192"/>
                </a:cubicBezTo>
                <a:cubicBezTo>
                  <a:pt x="7074822" y="3223769"/>
                  <a:pt x="7104250" y="3250265"/>
                  <a:pt x="6976768" y="3238559"/>
                </a:cubicBezTo>
                <a:cubicBezTo>
                  <a:pt x="6921032" y="3284865"/>
                  <a:pt x="6823818" y="3261794"/>
                  <a:pt x="6756462" y="3273268"/>
                </a:cubicBezTo>
                <a:cubicBezTo>
                  <a:pt x="6679037" y="3283316"/>
                  <a:pt x="6590030" y="3294204"/>
                  <a:pt x="6512214" y="3298845"/>
                </a:cubicBezTo>
                <a:cubicBezTo>
                  <a:pt x="6450581" y="3277980"/>
                  <a:pt x="6366042" y="3329199"/>
                  <a:pt x="6289569" y="3301118"/>
                </a:cubicBezTo>
                <a:cubicBezTo>
                  <a:pt x="6261432" y="3294355"/>
                  <a:pt x="6174310" y="3295209"/>
                  <a:pt x="6157816" y="3308643"/>
                </a:cubicBezTo>
                <a:cubicBezTo>
                  <a:pt x="6139648" y="3311557"/>
                  <a:pt x="6118459" y="3306799"/>
                  <a:pt x="6110062" y="3321185"/>
                </a:cubicBezTo>
                <a:cubicBezTo>
                  <a:pt x="6096189" y="3338498"/>
                  <a:pt x="6032810" y="3311765"/>
                  <a:pt x="6041832" y="3332190"/>
                </a:cubicBezTo>
                <a:cubicBezTo>
                  <a:pt x="5996830" y="3313871"/>
                  <a:pt x="5961033" y="3350141"/>
                  <a:pt x="5923195" y="3359104"/>
                </a:cubicBezTo>
                <a:cubicBezTo>
                  <a:pt x="5887750" y="3340930"/>
                  <a:pt x="5853570" y="3365323"/>
                  <a:pt x="5770972" y="3369893"/>
                </a:cubicBezTo>
                <a:cubicBezTo>
                  <a:pt x="5731993" y="3348876"/>
                  <a:pt x="5705091" y="3385599"/>
                  <a:pt x="5632583" y="3357730"/>
                </a:cubicBezTo>
                <a:cubicBezTo>
                  <a:pt x="5594087" y="3357562"/>
                  <a:pt x="5606154" y="3357443"/>
                  <a:pt x="5539996" y="3352890"/>
                </a:cubicBezTo>
                <a:cubicBezTo>
                  <a:pt x="5439049" y="3348000"/>
                  <a:pt x="5408459" y="3356166"/>
                  <a:pt x="5315460" y="3350411"/>
                </a:cubicBezTo>
                <a:cubicBezTo>
                  <a:pt x="5211119" y="3348356"/>
                  <a:pt x="5208881" y="3372469"/>
                  <a:pt x="5072455" y="3338147"/>
                </a:cubicBezTo>
                <a:cubicBezTo>
                  <a:pt x="5061717" y="3354508"/>
                  <a:pt x="5045493" y="3355753"/>
                  <a:pt x="5016364" y="3348937"/>
                </a:cubicBezTo>
                <a:cubicBezTo>
                  <a:pt x="4965900" y="3349130"/>
                  <a:pt x="4977835" y="3389131"/>
                  <a:pt x="4922276" y="3366515"/>
                </a:cubicBezTo>
                <a:cubicBezTo>
                  <a:pt x="4935702" y="3387794"/>
                  <a:pt x="4828733" y="3377760"/>
                  <a:pt x="4856444" y="3399463"/>
                </a:cubicBezTo>
                <a:cubicBezTo>
                  <a:pt x="4827698" y="3420094"/>
                  <a:pt x="4805019" y="3388256"/>
                  <a:pt x="4775993" y="3406312"/>
                </a:cubicBezTo>
                <a:cubicBezTo>
                  <a:pt x="4744470" y="3406056"/>
                  <a:pt x="4706605" y="3394901"/>
                  <a:pt x="4667320" y="3397926"/>
                </a:cubicBezTo>
                <a:cubicBezTo>
                  <a:pt x="4613435" y="3387476"/>
                  <a:pt x="4608100" y="3410487"/>
                  <a:pt x="4540268" y="3424464"/>
                </a:cubicBezTo>
                <a:cubicBezTo>
                  <a:pt x="4508279" y="3412969"/>
                  <a:pt x="4485989" y="3420063"/>
                  <a:pt x="4465491" y="3433154"/>
                </a:cubicBezTo>
                <a:cubicBezTo>
                  <a:pt x="4396498" y="3432601"/>
                  <a:pt x="4338078" y="3453569"/>
                  <a:pt x="4262864" y="3464075"/>
                </a:cubicBezTo>
                <a:cubicBezTo>
                  <a:pt x="4180249" y="3483394"/>
                  <a:pt x="4225769" y="3479019"/>
                  <a:pt x="4175005" y="3493545"/>
                </a:cubicBezTo>
                <a:lnTo>
                  <a:pt x="4030100" y="3514212"/>
                </a:lnTo>
                <a:lnTo>
                  <a:pt x="3926631" y="3525304"/>
                </a:lnTo>
                <a:lnTo>
                  <a:pt x="3897306" y="3547095"/>
                </a:lnTo>
                <a:lnTo>
                  <a:pt x="3896886" y="3547500"/>
                </a:lnTo>
                <a:lnTo>
                  <a:pt x="3834004" y="3550510"/>
                </a:lnTo>
                <a:cubicBezTo>
                  <a:pt x="3800562" y="3554957"/>
                  <a:pt x="3734185" y="3568533"/>
                  <a:pt x="3696227" y="3574175"/>
                </a:cubicBezTo>
                <a:cubicBezTo>
                  <a:pt x="3661780" y="3570074"/>
                  <a:pt x="3640587" y="3551815"/>
                  <a:pt x="3652821" y="3580368"/>
                </a:cubicBezTo>
                <a:cubicBezTo>
                  <a:pt x="3641506" y="3579831"/>
                  <a:pt x="3634593" y="3582151"/>
                  <a:pt x="3629691" y="3585866"/>
                </a:cubicBezTo>
                <a:lnTo>
                  <a:pt x="3595018" y="3571623"/>
                </a:lnTo>
                <a:lnTo>
                  <a:pt x="3551656" y="3577800"/>
                </a:lnTo>
                <a:lnTo>
                  <a:pt x="3541558" y="3579797"/>
                </a:lnTo>
                <a:lnTo>
                  <a:pt x="3465708" y="3565931"/>
                </a:lnTo>
                <a:lnTo>
                  <a:pt x="3458313" y="3560366"/>
                </a:lnTo>
                <a:cubicBezTo>
                  <a:pt x="3450380" y="3556940"/>
                  <a:pt x="3439090" y="3555355"/>
                  <a:pt x="3420278" y="3557947"/>
                </a:cubicBezTo>
                <a:lnTo>
                  <a:pt x="3415952" y="3559424"/>
                </a:lnTo>
                <a:lnTo>
                  <a:pt x="3384432" y="3550905"/>
                </a:lnTo>
                <a:cubicBezTo>
                  <a:pt x="3374259" y="3547029"/>
                  <a:pt x="3265415" y="3542149"/>
                  <a:pt x="3258039" y="3535884"/>
                </a:cubicBezTo>
                <a:cubicBezTo>
                  <a:pt x="3138852" y="3551394"/>
                  <a:pt x="3130647" y="3523871"/>
                  <a:pt x="3015008" y="3528000"/>
                </a:cubicBezTo>
                <a:cubicBezTo>
                  <a:pt x="2914857" y="3486061"/>
                  <a:pt x="2851687" y="3511605"/>
                  <a:pt x="2761910" y="3505496"/>
                </a:cubicBezTo>
                <a:cubicBezTo>
                  <a:pt x="2676401" y="3501198"/>
                  <a:pt x="2636809" y="3514769"/>
                  <a:pt x="2521923" y="3514208"/>
                </a:cubicBezTo>
                <a:cubicBezTo>
                  <a:pt x="2400197" y="3505062"/>
                  <a:pt x="2222818" y="3509922"/>
                  <a:pt x="2085894" y="3490122"/>
                </a:cubicBezTo>
                <a:cubicBezTo>
                  <a:pt x="1978312" y="3483748"/>
                  <a:pt x="1977940" y="3488460"/>
                  <a:pt x="1936305" y="3487966"/>
                </a:cubicBezTo>
                <a:cubicBezTo>
                  <a:pt x="1922459" y="3490683"/>
                  <a:pt x="1849334" y="3482739"/>
                  <a:pt x="1836080" y="3487150"/>
                </a:cubicBezTo>
                <a:lnTo>
                  <a:pt x="1829133" y="3489437"/>
                </a:lnTo>
                <a:lnTo>
                  <a:pt x="1801140" y="3490787"/>
                </a:lnTo>
                <a:lnTo>
                  <a:pt x="1793476" y="3500921"/>
                </a:lnTo>
                <a:lnTo>
                  <a:pt x="1699923" y="3509706"/>
                </a:lnTo>
                <a:cubicBezTo>
                  <a:pt x="1637728" y="3485036"/>
                  <a:pt x="1584624" y="3514467"/>
                  <a:pt x="1474760" y="3513685"/>
                </a:cubicBezTo>
                <a:cubicBezTo>
                  <a:pt x="1445646" y="3505164"/>
                  <a:pt x="1329781" y="3484421"/>
                  <a:pt x="1308130" y="3496703"/>
                </a:cubicBezTo>
                <a:cubicBezTo>
                  <a:pt x="1287409" y="3498430"/>
                  <a:pt x="1265391" y="3492347"/>
                  <a:pt x="1252381" y="3506093"/>
                </a:cubicBezTo>
                <a:cubicBezTo>
                  <a:pt x="1232588" y="3522393"/>
                  <a:pt x="1170020" y="3491785"/>
                  <a:pt x="1174550" y="3512642"/>
                </a:cubicBezTo>
                <a:cubicBezTo>
                  <a:pt x="1119896" y="3512841"/>
                  <a:pt x="1000484" y="3507431"/>
                  <a:pt x="924455" y="3507283"/>
                </a:cubicBezTo>
                <a:cubicBezTo>
                  <a:pt x="887180" y="3483915"/>
                  <a:pt x="777361" y="3516071"/>
                  <a:pt x="718373" y="3511753"/>
                </a:cubicBezTo>
                <a:cubicBezTo>
                  <a:pt x="666588" y="3513355"/>
                  <a:pt x="661645" y="3525551"/>
                  <a:pt x="600444" y="3520899"/>
                </a:cubicBezTo>
                <a:cubicBezTo>
                  <a:pt x="491334" y="3516943"/>
                  <a:pt x="451794" y="3507522"/>
                  <a:pt x="351173" y="3495843"/>
                </a:cubicBezTo>
                <a:cubicBezTo>
                  <a:pt x="237121" y="3487112"/>
                  <a:pt x="235857" y="3499212"/>
                  <a:pt x="108372" y="3484386"/>
                </a:cubicBezTo>
                <a:cubicBezTo>
                  <a:pt x="86318" y="3481054"/>
                  <a:pt x="40657" y="3480329"/>
                  <a:pt x="6467" y="3476532"/>
                </a:cubicBezTo>
                <a:lnTo>
                  <a:pt x="0" y="3475412"/>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6">
            <a:extLst>
              <a:ext uri="{FF2B5EF4-FFF2-40B4-BE49-F238E27FC236}">
                <a16:creationId xmlns:a16="http://schemas.microsoft.com/office/drawing/2014/main" id="{48F779DE-4744-42D6-9C74-33EC94460C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1727" y="2190741"/>
            <a:ext cx="1348547" cy="40780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72AE5D4-DB98-C477-0FF4-826A39B6343C}"/>
              </a:ext>
            </a:extLst>
          </p:cNvPr>
          <p:cNvSpPr>
            <a:spLocks noGrp="1"/>
          </p:cNvSpPr>
          <p:nvPr>
            <p:ph idx="1"/>
          </p:nvPr>
        </p:nvSpPr>
        <p:spPr>
          <a:xfrm>
            <a:off x="1941207" y="2752316"/>
            <a:ext cx="8309586" cy="2756848"/>
          </a:xfrm>
        </p:spPr>
        <p:txBody>
          <a:bodyPr>
            <a:normAutofit/>
          </a:bodyPr>
          <a:lstStyle/>
          <a:p>
            <a:pPr marL="0" indent="0">
              <a:buNone/>
            </a:pPr>
            <a:r>
              <a:rPr lang="en-GB" sz="2000" dirty="0">
                <a:latin typeface="Angsana New" panose="02020603050405020304" pitchFamily="18" charset="-34"/>
                <a:cs typeface="Angsana New" panose="02020603050405020304" pitchFamily="18" charset="-34"/>
              </a:rPr>
              <a:t>This case study focuses on Amira a 3-year-old child who has recently joined a nursey . She has been showing signs of challenges in her development at her early age. Amira has been showing signs of anxiety when left by her carers which can show attachment issues but the inability to settle in the nursey environment . Amira also shows limited verbal  communication which can make it harder for her to expresses her needs and wants to her peers and teachers. She has difficulty in engaging in group play and with her peers which may hinder her social development but also her areas of play. As a practitioner in early years nursey setting our role is to observe and monitor a child's progress but to support their emotional and social development.</a:t>
            </a:r>
            <a:r>
              <a:rPr lang="en-US" altLang="en-US" sz="2000" dirty="0">
                <a:latin typeface="Arial" panose="020B0604020202020204" pitchFamily="34" charset="0"/>
              </a:rPr>
              <a:t> </a:t>
            </a:r>
            <a:r>
              <a:rPr lang="en-US" altLang="en-US" sz="1400" dirty="0">
                <a:latin typeface="Arial" panose="020B0604020202020204" pitchFamily="34" charset="0"/>
              </a:rPr>
              <a:t>(William &amp; William, 2025)</a:t>
            </a:r>
          </a:p>
          <a:p>
            <a:pPr marL="0" indent="0">
              <a:buNone/>
            </a:pPr>
            <a:endParaRPr lang="en-GB" sz="2000" dirty="0">
              <a:latin typeface="Angsana New" panose="02020603050405020304" pitchFamily="18" charset="-34"/>
              <a:cs typeface="Angsana New" panose="02020603050405020304" pitchFamily="18" charset="-34"/>
            </a:endParaRPr>
          </a:p>
        </p:txBody>
      </p:sp>
    </p:spTree>
    <p:extLst>
      <p:ext uri="{BB962C8B-B14F-4D97-AF65-F5344CB8AC3E}">
        <p14:creationId xmlns:p14="http://schemas.microsoft.com/office/powerpoint/2010/main" val="7086869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5450C50-37B9-839F-E76C-99C06C841BF4}"/>
              </a:ext>
            </a:extLst>
          </p:cNvPr>
          <p:cNvSpPr>
            <a:spLocks noGrp="1"/>
          </p:cNvSpPr>
          <p:nvPr>
            <p:ph type="title"/>
          </p:nvPr>
        </p:nvSpPr>
        <p:spPr>
          <a:xfrm>
            <a:off x="838200" y="365125"/>
            <a:ext cx="10515600" cy="1325563"/>
          </a:xfrm>
        </p:spPr>
        <p:txBody>
          <a:bodyPr>
            <a:normAutofit/>
          </a:bodyPr>
          <a:lstStyle/>
          <a:p>
            <a:r>
              <a:rPr lang="en-GB" dirty="0">
                <a:latin typeface="Angsana New" panose="02020603050405020304" pitchFamily="18" charset="-34"/>
                <a:cs typeface="Angsana New" panose="02020603050405020304" pitchFamily="18" charset="-34"/>
              </a:rPr>
              <a:t>Introduction of Piaget's Theory </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BAC434F-9CEE-FB2C-B024-BDBA6D6DD0DE}"/>
              </a:ext>
            </a:extLst>
          </p:cNvPr>
          <p:cNvSpPr>
            <a:spLocks noGrp="1"/>
          </p:cNvSpPr>
          <p:nvPr>
            <p:ph idx="1"/>
          </p:nvPr>
        </p:nvSpPr>
        <p:spPr>
          <a:xfrm>
            <a:off x="663633" y="1466244"/>
            <a:ext cx="10515600" cy="4351338"/>
          </a:xfrm>
        </p:spPr>
        <p:txBody>
          <a:bodyPr>
            <a:normAutofit lnSpcReduction="10000"/>
          </a:bodyPr>
          <a:lstStyle/>
          <a:p>
            <a:r>
              <a:rPr lang="en-GB" sz="1800" dirty="0">
                <a:latin typeface="Angsana New" panose="02020603050405020304" pitchFamily="18" charset="-34"/>
                <a:cs typeface="Angsana New" panose="02020603050405020304" pitchFamily="18" charset="-34"/>
              </a:rPr>
              <a:t>Jean Piaget's was a developmental psychologist who focused on how children's thinking changes as they grow. His theory describes cognitive development as a progression through four distinct stages, where children's thinking becomes progressively more advanced. </a:t>
            </a:r>
          </a:p>
          <a:p>
            <a:r>
              <a:rPr lang="en-GB" sz="1800" dirty="0">
                <a:latin typeface="Angsana New" panose="02020603050405020304" pitchFamily="18" charset="-34"/>
                <a:cs typeface="Angsana New" panose="02020603050405020304" pitchFamily="18" charset="-34"/>
              </a:rPr>
              <a:t>The first Stage was known as the sensorimotor stage which last from birth to 2 years. The key idea was that infants think by interacting with the world using their eyes, ears and hand their sense/actions. Infants could explore and problem solve like pulling a leaver to hear the sound of a music box . Piaget believed that babies would not have a way of remembering and thinking about the world.</a:t>
            </a:r>
          </a:p>
          <a:p>
            <a:r>
              <a:rPr lang="en-GB" sz="1800" dirty="0">
                <a:latin typeface="Angsana New" panose="02020603050405020304" pitchFamily="18" charset="-34"/>
                <a:cs typeface="Angsana New" panose="02020603050405020304" pitchFamily="18" charset="-34"/>
              </a:rPr>
              <a:t>The next stage was the preoperational stage from 2 to 7 where Amira falls into this category. This was the development of language and make-believe play takes play. In this stage children are unable think logically but also were seen as egocentric this means they find it difficult to see others' views and perspectives but only their own. Piaget believed at this stage that children cannot properly understand how ideas like numbers, mass really work. This stage is important as it will help to identify and understand Amiras behaviour.</a:t>
            </a:r>
          </a:p>
          <a:p>
            <a:r>
              <a:rPr lang="en-GB" sz="1800" dirty="0">
                <a:latin typeface="Angsana New" panose="02020603050405020304" pitchFamily="18" charset="-34"/>
                <a:cs typeface="Angsana New" panose="02020603050405020304" pitchFamily="18" charset="-34"/>
              </a:rPr>
              <a:t>From the ages of 7 to 11 years was the Concrete Operational Stage at this stage children's reasoning becomes logical providing the issues are concrete. They understand concepts like conservation a physical transformation of the object or appearance. At this stage they begin to think about others emotions and feelings.</a:t>
            </a:r>
          </a:p>
          <a:p>
            <a:r>
              <a:rPr lang="en-GB" sz="1800" dirty="0">
                <a:latin typeface="Angsana New" panose="02020603050405020304" pitchFamily="18" charset="-34"/>
                <a:cs typeface="Angsana New" panose="02020603050405020304" pitchFamily="18" charset="-34"/>
              </a:rPr>
              <a:t>The last stage is the formal operational stage from adolescence to adulthood the key idea is that abstract thinking allows adolescent's to reason through symbols that do not refer to objects in the real world as required in mathematics. Young people can also think of possible outcomes of scientific problems not just the obvious ones </a:t>
            </a:r>
            <a:r>
              <a:rPr kumimoji="0" lang="en-US" altLang="en-US" sz="1400" b="0" i="0" u="none" strike="noStrike" cap="none" normalizeH="0" baseline="0" dirty="0">
                <a:ln>
                  <a:noFill/>
                </a:ln>
                <a:solidFill>
                  <a:schemeClr val="tx1"/>
                </a:solidFill>
                <a:effectLst/>
                <a:latin typeface="Arial" panose="020B0604020202020204" pitchFamily="34" charset="0"/>
              </a:rPr>
              <a:t>McLeod (2025)</a:t>
            </a:r>
          </a:p>
          <a:p>
            <a:pPr marL="0" indent="0">
              <a:buNone/>
            </a:pPr>
            <a:r>
              <a:rPr lang="en-GB" sz="1800" dirty="0">
                <a:latin typeface="Angsana New" panose="02020603050405020304" pitchFamily="18" charset="-34"/>
                <a:cs typeface="Angsana New" panose="02020603050405020304" pitchFamily="18" charset="-34"/>
              </a:rPr>
              <a:t> </a:t>
            </a:r>
          </a:p>
          <a:p>
            <a:endParaRPr lang="en-GB" sz="1800" dirty="0">
              <a:latin typeface="Angsana New" panose="02020603050405020304" pitchFamily="18" charset="-34"/>
              <a:cs typeface="Angsana New" panose="02020603050405020304" pitchFamily="18" charset="-34"/>
            </a:endParaRPr>
          </a:p>
        </p:txBody>
      </p:sp>
    </p:spTree>
    <p:extLst>
      <p:ext uri="{BB962C8B-B14F-4D97-AF65-F5344CB8AC3E}">
        <p14:creationId xmlns:p14="http://schemas.microsoft.com/office/powerpoint/2010/main" val="9057469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094728E9-3954-5177-FE27-04F0B5CB17FF}"/>
              </a:ext>
            </a:extLst>
          </p:cNvPr>
          <p:cNvPicPr>
            <a:picLocks noChangeAspect="1"/>
          </p:cNvPicPr>
          <p:nvPr/>
        </p:nvPicPr>
        <p:blipFill>
          <a:blip r:embed="rId2"/>
          <a:stretch>
            <a:fillRect/>
          </a:stretch>
        </p:blipFill>
        <p:spPr>
          <a:xfrm>
            <a:off x="6910890" y="1712421"/>
            <a:ext cx="4407544" cy="355909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21" name="Arc 20">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5014692-0627-0D1B-2104-0DE5F19E2D3E}"/>
              </a:ext>
            </a:extLst>
          </p:cNvPr>
          <p:cNvSpPr>
            <a:spLocks noGrp="1"/>
          </p:cNvSpPr>
          <p:nvPr>
            <p:ph type="title"/>
          </p:nvPr>
        </p:nvSpPr>
        <p:spPr>
          <a:xfrm>
            <a:off x="838201" y="479493"/>
            <a:ext cx="5257800" cy="1325563"/>
          </a:xfrm>
        </p:spPr>
        <p:txBody>
          <a:bodyPr>
            <a:normAutofit/>
          </a:bodyPr>
          <a:lstStyle/>
          <a:p>
            <a:r>
              <a:rPr lang="en-GB" dirty="0">
                <a:latin typeface="Angsana New" panose="02020603050405020304" pitchFamily="18" charset="-34"/>
                <a:cs typeface="Angsana New" panose="02020603050405020304" pitchFamily="18" charset="-34"/>
              </a:rPr>
              <a:t>Why Piaget's Theory is important </a:t>
            </a:r>
          </a:p>
        </p:txBody>
      </p:sp>
      <p:sp>
        <p:nvSpPr>
          <p:cNvPr id="3" name="Content Placeholder 2">
            <a:extLst>
              <a:ext uri="{FF2B5EF4-FFF2-40B4-BE49-F238E27FC236}">
                <a16:creationId xmlns:a16="http://schemas.microsoft.com/office/drawing/2014/main" id="{3252ED63-D594-78F6-145E-C1E366E75A48}"/>
              </a:ext>
            </a:extLst>
          </p:cNvPr>
          <p:cNvSpPr>
            <a:spLocks noGrp="1"/>
          </p:cNvSpPr>
          <p:nvPr>
            <p:ph idx="1"/>
          </p:nvPr>
        </p:nvSpPr>
        <p:spPr>
          <a:xfrm>
            <a:off x="721823" y="1805056"/>
            <a:ext cx="5257800" cy="4192520"/>
          </a:xfrm>
        </p:spPr>
        <p:txBody>
          <a:bodyPr>
            <a:normAutofit/>
          </a:bodyPr>
          <a:lstStyle/>
          <a:p>
            <a:pPr marL="0" indent="0">
              <a:buNone/>
            </a:pPr>
            <a:r>
              <a:rPr lang="en-GB" sz="2000" dirty="0">
                <a:latin typeface="Angsana New" panose="02020603050405020304" pitchFamily="18" charset="-34"/>
                <a:cs typeface="Angsana New" panose="02020603050405020304" pitchFamily="18" charset="-34"/>
              </a:rPr>
              <a:t>Piaget theory importance, of active exploration and hands on experience in the learning process, emphasizes that children construct knowledge through interactions with their environment. But also how their thinking develops step by step. This theory is crucial in education as it helps practitioners and early childhood educators to create a challenging and not overwhelming curriculum that allows children to learn and grow in all areas of development. This can create realistic expectations for their students; design lessons plans that align with their cognitive abilities and learning styles for their right stages of development (Kumar,2025).An example of this is the preoperational stage when Amira is in, they learn through physical objects, hands on experience, own play rather than following instructions. Building a castle with blocks their own way rather than following instructions on how to build it</a:t>
            </a:r>
            <a:r>
              <a:rPr lang="en-GB" sz="1800" dirty="0">
                <a:latin typeface="Angsana New" panose="02020603050405020304" pitchFamily="18" charset="-34"/>
                <a:cs typeface="Angsana New" panose="02020603050405020304" pitchFamily="18" charset="-34"/>
              </a:rPr>
              <a:t>.  </a:t>
            </a:r>
            <a:endParaRPr lang="en-GB" sz="2000" dirty="0">
              <a:latin typeface="Angsana New" panose="02020603050405020304" pitchFamily="18" charset="-34"/>
              <a:cs typeface="Angsana New" panose="02020603050405020304" pitchFamily="18" charset="-34"/>
            </a:endParaRPr>
          </a:p>
        </p:txBody>
      </p:sp>
    </p:spTree>
    <p:extLst>
      <p:ext uri="{BB962C8B-B14F-4D97-AF65-F5344CB8AC3E}">
        <p14:creationId xmlns:p14="http://schemas.microsoft.com/office/powerpoint/2010/main" val="27390954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Freeform: Shape 7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C471D1D-125C-31CD-D03D-EEC6204580C5}"/>
              </a:ext>
            </a:extLst>
          </p:cNvPr>
          <p:cNvSpPr>
            <a:spLocks noGrp="1"/>
          </p:cNvSpPr>
          <p:nvPr>
            <p:ph type="title"/>
          </p:nvPr>
        </p:nvSpPr>
        <p:spPr>
          <a:xfrm>
            <a:off x="838200" y="365125"/>
            <a:ext cx="10515600" cy="1325563"/>
          </a:xfrm>
        </p:spPr>
        <p:txBody>
          <a:bodyPr>
            <a:normAutofit/>
          </a:bodyPr>
          <a:lstStyle/>
          <a:p>
            <a:r>
              <a:rPr lang="en-GB">
                <a:latin typeface="Angsana New" panose="02020603050405020304" pitchFamily="18" charset="-34"/>
                <a:cs typeface="Angsana New" panose="02020603050405020304" pitchFamily="18" charset="-34"/>
              </a:rPr>
              <a:t>Applying Piaget's Theory to Amira</a:t>
            </a:r>
          </a:p>
        </p:txBody>
      </p:sp>
      <p:sp>
        <p:nvSpPr>
          <p:cNvPr id="74" name="Arc 7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8F47DCE-DD49-DD02-1C26-4643F8506642}"/>
              </a:ext>
            </a:extLst>
          </p:cNvPr>
          <p:cNvSpPr>
            <a:spLocks noGrp="1"/>
          </p:cNvSpPr>
          <p:nvPr>
            <p:ph idx="1"/>
          </p:nvPr>
        </p:nvSpPr>
        <p:spPr>
          <a:xfrm>
            <a:off x="713509" y="1591878"/>
            <a:ext cx="10515600" cy="4351338"/>
          </a:xfrm>
        </p:spPr>
        <p:txBody>
          <a:bodyPr>
            <a:normAutofit/>
          </a:bodyPr>
          <a:lstStyle/>
          <a:p>
            <a:r>
              <a:rPr lang="en-GB" sz="2200" dirty="0">
                <a:latin typeface="Angsana New" panose="02020603050405020304" pitchFamily="18" charset="-34"/>
                <a:cs typeface="Angsana New" panose="02020603050405020304" pitchFamily="18" charset="-34"/>
              </a:rPr>
              <a:t>When applying Piaget's theory to Amira she fits into the preoperational stage ages two to seven. </a:t>
            </a:r>
          </a:p>
          <a:p>
            <a:r>
              <a:rPr lang="en-GB" sz="2200" dirty="0">
                <a:latin typeface="Angsana New" panose="02020603050405020304" pitchFamily="18" charset="-34"/>
                <a:cs typeface="Angsana New" panose="02020603050405020304" pitchFamily="18" charset="-34"/>
              </a:rPr>
              <a:t>Amira limited verbal communication may indicate she is still developing her symbolic thinking this is when children start suing images and words to represent objects and their experiences. But she may also have limited verbal communication due to the egocentric nature, which limits their ability to understand and communicate the perspective of others.  They think of the world for their point of view and can have difficulty take into accountant the feelings and emotion of others. This leads to lack of awareness of others perspective and unable to engage in social interactions which require understanding of others.</a:t>
            </a:r>
          </a:p>
          <a:p>
            <a:r>
              <a:rPr lang="en-GB" sz="2200" dirty="0">
                <a:latin typeface="Angsana New" panose="02020603050405020304" pitchFamily="18" charset="-34"/>
                <a:cs typeface="Angsana New" panose="02020603050405020304" pitchFamily="18" charset="-34"/>
              </a:rPr>
              <a:t>Piaget's theory about the preoperational stage was the parallel play this is where children play alongside each other but not directly with each other meaning little to no interaction with them. So, Amira difficulty engaging in group play fits in so she may play along side them but no play with them.</a:t>
            </a:r>
          </a:p>
          <a:p>
            <a:r>
              <a:rPr lang="en-GB" sz="2200" dirty="0">
                <a:latin typeface="Angsana New" panose="02020603050405020304" pitchFamily="18" charset="-34"/>
                <a:cs typeface="Angsana New" panose="02020603050405020304" pitchFamily="18" charset="-34"/>
              </a:rPr>
              <a:t>Amira may show anxiety when left by carers due no longer having the familiarity and closeness with her carers . As she has the inability to understand or express her thought and feelings. So, to communicate this she may have anxiety, tantrums, crying at the nursey.</a:t>
            </a:r>
            <a:r>
              <a:rPr lang="en-US" sz="2000" dirty="0"/>
              <a:t> </a:t>
            </a:r>
            <a:r>
              <a:rPr lang="en-US" sz="2000" dirty="0">
                <a:latin typeface="Angsana New" panose="02020603050405020304" pitchFamily="18" charset="-34"/>
                <a:cs typeface="Angsana New" panose="02020603050405020304" pitchFamily="18" charset="-34"/>
              </a:rPr>
              <a:t>McLeod, S. (2009)</a:t>
            </a:r>
            <a:endParaRPr lang="en-GB" sz="2200" dirty="0">
              <a:latin typeface="Angsana New" panose="02020603050405020304" pitchFamily="18" charset="-34"/>
              <a:cs typeface="Angsana New" panose="02020603050405020304" pitchFamily="18" charset="-34"/>
            </a:endParaRPr>
          </a:p>
        </p:txBody>
      </p:sp>
    </p:spTree>
    <p:extLst>
      <p:ext uri="{BB962C8B-B14F-4D97-AF65-F5344CB8AC3E}">
        <p14:creationId xmlns:p14="http://schemas.microsoft.com/office/powerpoint/2010/main" val="29479147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49EA4F-3ACC-1807-1BC9-70D4FF9FA4D1}"/>
              </a:ext>
            </a:extLst>
          </p:cNvPr>
          <p:cNvSpPr>
            <a:spLocks noGrp="1"/>
          </p:cNvSpPr>
          <p:nvPr>
            <p:ph type="title"/>
          </p:nvPr>
        </p:nvSpPr>
        <p:spPr>
          <a:xfrm>
            <a:off x="572493" y="238539"/>
            <a:ext cx="11018520" cy="1434415"/>
          </a:xfrm>
          <a:ln>
            <a:solidFill>
              <a:schemeClr val="accent1">
                <a:lumMod val="75000"/>
              </a:schemeClr>
            </a:solidFill>
          </a:ln>
        </p:spPr>
        <p:txBody>
          <a:bodyPr anchor="b">
            <a:normAutofit/>
          </a:bodyPr>
          <a:lstStyle/>
          <a:p>
            <a:r>
              <a:rPr lang="en-GB" sz="5400">
                <a:latin typeface="Angsana New" panose="02020603050405020304" pitchFamily="18" charset="-34"/>
                <a:cs typeface="Angsana New" panose="02020603050405020304" pitchFamily="18" charset="-34"/>
              </a:rPr>
              <a:t>Amira’s Developmental needs (Piaget)</a:t>
            </a:r>
          </a:p>
        </p:txBody>
      </p:sp>
      <p:sp>
        <p:nvSpPr>
          <p:cNvPr id="3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A052E2E5-35E2-A276-696C-67328BE8FD7E}"/>
              </a:ext>
            </a:extLst>
          </p:cNvPr>
          <p:cNvSpPr txBox="1">
            <a:spLocks noGrp="1"/>
          </p:cNvSpPr>
          <p:nvPr>
            <p:ph idx="1"/>
          </p:nvPr>
        </p:nvSpPr>
        <p:spPr>
          <a:xfrm>
            <a:off x="572493" y="2071316"/>
            <a:ext cx="6713552" cy="4119172"/>
          </a:xfrm>
          <a:prstGeom prst="rect">
            <a:avLst/>
          </a:prstGeom>
        </p:spPr>
        <p:txBody>
          <a:bodyPr rtlCol="0" anchor="t">
            <a:normAutofit/>
          </a:bodyPr>
          <a:lstStyle/>
          <a:p>
            <a:pPr marL="0" indent="0">
              <a:buNone/>
            </a:pPr>
            <a:r>
              <a:rPr lang="en-GB" sz="2200" dirty="0">
                <a:latin typeface="Angsana New" panose="02020603050405020304" pitchFamily="18" charset="-34"/>
                <a:cs typeface="Angsana New" panose="02020603050405020304" pitchFamily="18" charset="-34"/>
              </a:rPr>
              <a:t>Intellectually Amira would need to engage more in symbolic play this is when a child starts to use objects to represent other objects for enhance their imaginative scenarios. This will help her to develop her thinking skills, imagination and communication </a:t>
            </a:r>
            <a:r>
              <a:rPr kumimoji="0" lang="en-US" altLang="en-US" sz="2200" b="0" i="0" u="none" strike="noStrike" cap="none" normalizeH="0" baseline="0" dirty="0">
                <a:ln>
                  <a:noFill/>
                </a:ln>
                <a:effectLst/>
                <a:latin typeface="Angsana New" panose="02020603050405020304" pitchFamily="18" charset="-34"/>
                <a:cs typeface="Angsana New" panose="02020603050405020304" pitchFamily="18" charset="-34"/>
              </a:rPr>
              <a:t>Emotionally it is important that Amira feels secure and confident in her environment. When left her carers she may not want to interact due to th</a:t>
            </a:r>
            <a:r>
              <a:rPr lang="en-US" altLang="en-US" sz="2200" dirty="0">
                <a:latin typeface="Angsana New" panose="02020603050405020304" pitchFamily="18" charset="-34"/>
                <a:cs typeface="Angsana New" panose="02020603050405020304" pitchFamily="18" charset="-34"/>
              </a:rPr>
              <a:t>e loss of safety. When the nursey environment feels safe it will encourage her to explore, interact and take part in learning experience. Socially Amira would need encouragement to interact with the other children. Children at this stage often interact through parallel play where they play along side and not with each other. Practitioners can help her by starting of small like playing groups of two then into bigger groups to increasing her confidence. </a:t>
            </a:r>
            <a:r>
              <a:rPr kumimoji="0" lang="en-US" altLang="en-US" sz="2000" b="0" i="0" u="none" strike="noStrike" cap="none" normalizeH="0" baseline="0" dirty="0">
                <a:ln>
                  <a:noFill/>
                </a:ln>
                <a:solidFill>
                  <a:schemeClr val="tx1"/>
                </a:solidFill>
                <a:effectLst/>
                <a:latin typeface="Angsana New" panose="02020603050405020304" pitchFamily="18" charset="-34"/>
                <a:cs typeface="Angsana New" panose="02020603050405020304" pitchFamily="18" charset="-34"/>
              </a:rPr>
              <a:t>Lewis (2020)</a:t>
            </a:r>
          </a:p>
          <a:p>
            <a:pPr marL="0" indent="0">
              <a:buNone/>
            </a:pPr>
            <a:endParaRPr kumimoji="0" lang="en-US" altLang="en-US" sz="2200" b="0" i="0" u="none" strike="noStrike" cap="none" normalizeH="0" baseline="0" dirty="0">
              <a:ln>
                <a:noFill/>
              </a:ln>
              <a:effectLst/>
              <a:latin typeface="Angsana New" panose="02020603050405020304" pitchFamily="18" charset="-34"/>
              <a:cs typeface="Angsana New" panose="02020603050405020304" pitchFamily="18" charset="-34"/>
            </a:endParaRPr>
          </a:p>
        </p:txBody>
      </p:sp>
      <p:pic>
        <p:nvPicPr>
          <p:cNvPr id="5" name="Picture 4" descr="A child and child playing with toys&#10;&#10;AI-generated content may be incorrect.">
            <a:extLst>
              <a:ext uri="{FF2B5EF4-FFF2-40B4-BE49-F238E27FC236}">
                <a16:creationId xmlns:a16="http://schemas.microsoft.com/office/drawing/2014/main" id="{D56ADBC1-CC68-CA6F-C645-66A596C8665C}"/>
              </a:ext>
            </a:extLst>
          </p:cNvPr>
          <p:cNvPicPr>
            <a:picLocks noChangeAspect="1"/>
          </p:cNvPicPr>
          <p:nvPr/>
        </p:nvPicPr>
        <p:blipFill>
          <a:blip r:embed="rId2"/>
          <a:srcRect l="11910" r="23874" b="2"/>
          <a:stretch>
            <a:fillRect/>
          </a:stretch>
        </p:blipFill>
        <p:spPr>
          <a:xfrm>
            <a:off x="7434589" y="1911493"/>
            <a:ext cx="3941064" cy="4096512"/>
          </a:xfrm>
          <a:prstGeom prst="rect">
            <a:avLst/>
          </a:prstGeom>
        </p:spPr>
      </p:pic>
    </p:spTree>
    <p:extLst>
      <p:ext uri="{BB962C8B-B14F-4D97-AF65-F5344CB8AC3E}">
        <p14:creationId xmlns:p14="http://schemas.microsoft.com/office/powerpoint/2010/main" val="10553188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468064F-8DC8-D44D-5FDB-CA0E52F5CECB}"/>
              </a:ext>
            </a:extLst>
          </p:cNvPr>
          <p:cNvSpPr>
            <a:spLocks noGrp="1"/>
          </p:cNvSpPr>
          <p:nvPr>
            <p:ph type="title"/>
          </p:nvPr>
        </p:nvSpPr>
        <p:spPr>
          <a:xfrm>
            <a:off x="702639" y="107641"/>
            <a:ext cx="5393361" cy="1325563"/>
          </a:xfrm>
        </p:spPr>
        <p:txBody>
          <a:bodyPr>
            <a:normAutofit/>
          </a:bodyPr>
          <a:lstStyle/>
          <a:p>
            <a:r>
              <a:rPr lang="en-GB" sz="3200" dirty="0">
                <a:latin typeface="Angsana New" panose="02020603050405020304" pitchFamily="18" charset="-34"/>
                <a:cs typeface="Angsana New" panose="02020603050405020304" pitchFamily="18" charset="-34"/>
              </a:rPr>
              <a:t>Role of the Practitioner in Supporting Amira Development </a:t>
            </a:r>
          </a:p>
        </p:txBody>
      </p:sp>
      <p:sp>
        <p:nvSpPr>
          <p:cNvPr id="3" name="Content Placeholder 2">
            <a:extLst>
              <a:ext uri="{FF2B5EF4-FFF2-40B4-BE49-F238E27FC236}">
                <a16:creationId xmlns:a16="http://schemas.microsoft.com/office/drawing/2014/main" id="{39F1C98D-350F-4B76-58A6-3C846DF054CF}"/>
              </a:ext>
            </a:extLst>
          </p:cNvPr>
          <p:cNvSpPr>
            <a:spLocks noGrp="1"/>
          </p:cNvSpPr>
          <p:nvPr>
            <p:ph idx="1"/>
          </p:nvPr>
        </p:nvSpPr>
        <p:spPr>
          <a:xfrm>
            <a:off x="216132" y="1363287"/>
            <a:ext cx="6015430" cy="4813676"/>
          </a:xfrm>
        </p:spPr>
        <p:txBody>
          <a:bodyPr>
            <a:normAutofit fontScale="55000" lnSpcReduction="20000"/>
          </a:bodyPr>
          <a:lstStyle/>
          <a:p>
            <a:r>
              <a:rPr lang="en-GB" sz="3800" dirty="0">
                <a:latin typeface="Angsana New" panose="02020603050405020304" pitchFamily="18" charset="-34"/>
                <a:cs typeface="Angsana New" panose="02020603050405020304" pitchFamily="18" charset="-34"/>
              </a:rPr>
              <a:t>A Practitioner role in supporting and guiding children's learning through engagement , monitoring and observation.</a:t>
            </a:r>
          </a:p>
          <a:p>
            <a:r>
              <a:rPr lang="en-GB" sz="3800" dirty="0">
                <a:latin typeface="Angsana New" panose="02020603050405020304" pitchFamily="18" charset="-34"/>
                <a:cs typeface="Angsana New" panose="02020603050405020304" pitchFamily="18" charset="-34"/>
              </a:rPr>
              <a:t>As a practitioner my first step would be observing and monitoring Amiras progress. I would watch how she plays, learns and interact in the nursey and with their peers. I will make note on her progress to understand what they are doing well and areas where she may require help on. To further ensure I would work with her carers, family to support Amiras development and growth. I would keep them up to date on how Amira is doing reports at nursey. </a:t>
            </a:r>
          </a:p>
          <a:p>
            <a:r>
              <a:rPr lang="en-GB" sz="3800" dirty="0">
                <a:latin typeface="Angsana New" panose="02020603050405020304" pitchFamily="18" charset="-34"/>
                <a:cs typeface="Angsana New" panose="02020603050405020304" pitchFamily="18" charset="-34"/>
              </a:rPr>
              <a:t>Next, I would plan and deliver engaging activities that are tailored Amiras stages of development. Activities such as painting, drawing, story telling to develop her understanding further. But these activities will enhance her language , physical skills and social interactions. Other activities like role playing as a doctor, chef so it gives her the chance to interact and engage with the other children.</a:t>
            </a:r>
          </a:p>
          <a:p>
            <a:r>
              <a:rPr lang="en-GB" sz="3800" dirty="0">
                <a:latin typeface="Angsana New" panose="02020603050405020304" pitchFamily="18" charset="-34"/>
                <a:cs typeface="Angsana New" panose="02020603050405020304" pitchFamily="18" charset="-34"/>
              </a:rPr>
              <a:t>To reduce Amiras anxiety when left by her carers I would help her to build friendships with the other kids and teach her on how to deal with her emotions such as taking deep breaths when she's upset. Also encouraging positive behaviour and atmosphere for Amira to feel comfortable and secured to build up her confidence.</a:t>
            </a:r>
          </a:p>
          <a:p>
            <a:endParaRPr lang="en-GB" sz="1500" dirty="0">
              <a:latin typeface="Angsana New" panose="02020603050405020304" pitchFamily="18" charset="-34"/>
              <a:cs typeface="Angsana New" panose="02020603050405020304" pitchFamily="18" charset="-34"/>
            </a:endParaRPr>
          </a:p>
          <a:p>
            <a:endParaRPr lang="en-GB" sz="1500" dirty="0">
              <a:latin typeface="Angsana New" panose="02020603050405020304" pitchFamily="18" charset="-34"/>
              <a:cs typeface="Angsana New" panose="02020603050405020304" pitchFamily="18" charset="-34"/>
            </a:endParaRPr>
          </a:p>
        </p:txBody>
      </p:sp>
      <p:pic>
        <p:nvPicPr>
          <p:cNvPr id="11" name="Picture 10">
            <a:extLst>
              <a:ext uri="{FF2B5EF4-FFF2-40B4-BE49-F238E27FC236}">
                <a16:creationId xmlns:a16="http://schemas.microsoft.com/office/drawing/2014/main" id="{7FD26D3E-FD61-F3E7-F12D-A31A674688D2}"/>
              </a:ext>
            </a:extLst>
          </p:cNvPr>
          <p:cNvPicPr>
            <a:picLocks noChangeAspect="1"/>
          </p:cNvPicPr>
          <p:nvPr/>
        </p:nvPicPr>
        <p:blipFill>
          <a:blip r:embed="rId2"/>
          <a:srcRect l="16249" r="16999"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7"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8"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79072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DC0EC46-2230-4728-856D-F353111210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643467"/>
            <a:ext cx="10905066" cy="5562249"/>
          </a:xfrm>
          <a:custGeom>
            <a:avLst/>
            <a:gdLst>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8506 w 11243827"/>
              <a:gd name="connsiteY105" fmla="*/ 5632788 h 5641173"/>
              <a:gd name="connsiteX106" fmla="*/ 7912803 w 11243827"/>
              <a:gd name="connsiteY106" fmla="*/ 5629702 h 5641173"/>
              <a:gd name="connsiteX107" fmla="*/ 7890915 w 11243827"/>
              <a:gd name="connsiteY107" fmla="*/ 5612272 h 5641173"/>
              <a:gd name="connsiteX108" fmla="*/ 7727691 w 11243827"/>
              <a:gd name="connsiteY108" fmla="*/ 5621064 h 5641173"/>
              <a:gd name="connsiteX109" fmla="*/ 7685998 w 11243827"/>
              <a:gd name="connsiteY109" fmla="*/ 5615564 h 5641173"/>
              <a:gd name="connsiteX110" fmla="*/ 7649302 w 11243827"/>
              <a:gd name="connsiteY110" fmla="*/ 5626541 h 5641173"/>
              <a:gd name="connsiteX111" fmla="*/ 7634083 w 11243827"/>
              <a:gd name="connsiteY111" fmla="*/ 5620862 h 5641173"/>
              <a:gd name="connsiteX112" fmla="*/ 7631455 w 11243827"/>
              <a:gd name="connsiteY112" fmla="*/ 5619708 h 5641173"/>
              <a:gd name="connsiteX113" fmla="*/ 7620952 w 11243827"/>
              <a:gd name="connsiteY113" fmla="*/ 5618872 h 5641173"/>
              <a:gd name="connsiteX114" fmla="*/ 7617992 w 11243827"/>
              <a:gd name="connsiteY114" fmla="*/ 5613914 h 5641173"/>
              <a:gd name="connsiteX115" fmla="*/ 7602182 w 11243827"/>
              <a:gd name="connsiteY115" fmla="*/ 5609271 h 5641173"/>
              <a:gd name="connsiteX116" fmla="*/ 7582847 w 11243827"/>
              <a:gd name="connsiteY116" fmla="*/ 5609047 h 5641173"/>
              <a:gd name="connsiteX117" fmla="*/ 7514158 w 11243827"/>
              <a:gd name="connsiteY117" fmla="*/ 5607737 h 5641173"/>
              <a:gd name="connsiteX118" fmla="*/ 7502955 w 11243827"/>
              <a:gd name="connsiteY118" fmla="*/ 5610415 h 5641173"/>
              <a:gd name="connsiteX119" fmla="*/ 7466391 w 11243827"/>
              <a:gd name="connsiteY119" fmla="*/ 5605949 h 5641173"/>
              <a:gd name="connsiteX120" fmla="*/ 7433806 w 11243827"/>
              <a:gd name="connsiteY120" fmla="*/ 5604945 h 5641173"/>
              <a:gd name="connsiteX121" fmla="*/ 7412693 w 11243827"/>
              <a:gd name="connsiteY121" fmla="*/ 5607075 h 5641173"/>
              <a:gd name="connsiteX122" fmla="*/ 7407159 w 11243827"/>
              <a:gd name="connsiteY122" fmla="*/ 5605310 h 5641173"/>
              <a:gd name="connsiteX123" fmla="*/ 7385900 w 11243827"/>
              <a:gd name="connsiteY123" fmla="*/ 5604171 h 5641173"/>
              <a:gd name="connsiteX124" fmla="*/ 7375071 w 11243827"/>
              <a:gd name="connsiteY124" fmla="*/ 5606788 h 5641173"/>
              <a:gd name="connsiteX125" fmla="*/ 7364382 w 11243827"/>
              <a:gd name="connsiteY125" fmla="*/ 5600762 h 5641173"/>
              <a:gd name="connsiteX126" fmla="*/ 7361770 w 11243827"/>
              <a:gd name="connsiteY126" fmla="*/ 5596347 h 5641173"/>
              <a:gd name="connsiteX127" fmla="*/ 7346641 w 11243827"/>
              <a:gd name="connsiteY127" fmla="*/ 5598329 h 5641173"/>
              <a:gd name="connsiteX128" fmla="*/ 7334238 w 11243827"/>
              <a:gd name="connsiteY128" fmla="*/ 5594014 h 5641173"/>
              <a:gd name="connsiteX129" fmla="*/ 7323426 w 11243827"/>
              <a:gd name="connsiteY129" fmla="*/ 5596835 h 5641173"/>
              <a:gd name="connsiteX130" fmla="*/ 7318938 w 11243827"/>
              <a:gd name="connsiteY130" fmla="*/ 5596200 h 5641173"/>
              <a:gd name="connsiteX131" fmla="*/ 7307784 w 11243827"/>
              <a:gd name="connsiteY131" fmla="*/ 5594065 h 5641173"/>
              <a:gd name="connsiteX132" fmla="*/ 7288540 w 11243827"/>
              <a:gd name="connsiteY132" fmla="*/ 5589320 h 5641173"/>
              <a:gd name="connsiteX133" fmla="*/ 7282537 w 11243827"/>
              <a:gd name="connsiteY133" fmla="*/ 5588660 h 5641173"/>
              <a:gd name="connsiteX134" fmla="*/ 7269466 w 11243827"/>
              <a:gd name="connsiteY134" fmla="*/ 5581404 h 5641173"/>
              <a:gd name="connsiteX135" fmla="*/ 7244165 w 11243827"/>
              <a:gd name="connsiteY135" fmla="*/ 5575200 h 5641173"/>
              <a:gd name="connsiteX136" fmla="*/ 7199619 w 11243827"/>
              <a:gd name="connsiteY136" fmla="*/ 5553550 h 5641173"/>
              <a:gd name="connsiteX137" fmla="*/ 7173434 w 11243827"/>
              <a:gd name="connsiteY137" fmla="*/ 5543219 h 5641173"/>
              <a:gd name="connsiteX138" fmla="*/ 7155718 w 11243827"/>
              <a:gd name="connsiteY138" fmla="*/ 5533697 h 5641173"/>
              <a:gd name="connsiteX139" fmla="*/ 7103430 w 11243827"/>
              <a:gd name="connsiteY139" fmla="*/ 5520249 h 5641173"/>
              <a:gd name="connsiteX140" fmla="*/ 7013746 w 11243827"/>
              <a:gd name="connsiteY140" fmla="*/ 5502470 h 5641173"/>
              <a:gd name="connsiteX141" fmla="*/ 6995379 w 11243827"/>
              <a:gd name="connsiteY141" fmla="*/ 5497693 h 5641173"/>
              <a:gd name="connsiteX142" fmla="*/ 6982475 w 11243827"/>
              <a:gd name="connsiteY142" fmla="*/ 5489641 h 5641173"/>
              <a:gd name="connsiteX143" fmla="*/ 6981994 w 11243827"/>
              <a:gd name="connsiteY143" fmla="*/ 5484335 h 5641173"/>
              <a:gd name="connsiteX144" fmla="*/ 6972355 w 11243827"/>
              <a:gd name="connsiteY144" fmla="*/ 5481074 h 5641173"/>
              <a:gd name="connsiteX145" fmla="*/ 6970394 w 11243827"/>
              <a:gd name="connsiteY145" fmla="*/ 5479383 h 5641173"/>
              <a:gd name="connsiteX146" fmla="*/ 6958543 w 11243827"/>
              <a:gd name="connsiteY146" fmla="*/ 5470507 h 5641173"/>
              <a:gd name="connsiteX147" fmla="*/ 6918276 w 11243827"/>
              <a:gd name="connsiteY147" fmla="*/ 5472034 h 5641173"/>
              <a:gd name="connsiteX148" fmla="*/ 6881046 w 11243827"/>
              <a:gd name="connsiteY148" fmla="*/ 5457070 h 5641173"/>
              <a:gd name="connsiteX149" fmla="*/ 6720917 w 11243827"/>
              <a:gd name="connsiteY149" fmla="*/ 5426664 h 5641173"/>
              <a:gd name="connsiteX150" fmla="*/ 6724964 w 11243827"/>
              <a:gd name="connsiteY150" fmla="*/ 5414071 h 5641173"/>
              <a:gd name="connsiteX151" fmla="*/ 6717823 w 11243827"/>
              <a:gd name="connsiteY151" fmla="*/ 5410317 h 5641173"/>
              <a:gd name="connsiteX152" fmla="*/ 6660723 w 11243827"/>
              <a:gd name="connsiteY152" fmla="*/ 5408304 h 5641173"/>
              <a:gd name="connsiteX153" fmla="*/ 6532914 w 11243827"/>
              <a:gd name="connsiteY153" fmla="*/ 5431205 h 5641173"/>
              <a:gd name="connsiteX154" fmla="*/ 6317327 w 11243827"/>
              <a:gd name="connsiteY154" fmla="*/ 5481889 h 5641173"/>
              <a:gd name="connsiteX155" fmla="*/ 6196243 w 11243827"/>
              <a:gd name="connsiteY155" fmla="*/ 5515042 h 5641173"/>
              <a:gd name="connsiteX156" fmla="*/ 6099124 w 11243827"/>
              <a:gd name="connsiteY156" fmla="*/ 5516848 h 5641173"/>
              <a:gd name="connsiteX157" fmla="*/ 6016077 w 11243827"/>
              <a:gd name="connsiteY157" fmla="*/ 5528642 h 5641173"/>
              <a:gd name="connsiteX158" fmla="*/ 6004389 w 11243827"/>
              <a:gd name="connsiteY158" fmla="*/ 5531206 h 5641173"/>
              <a:gd name="connsiteX159" fmla="*/ 5933945 w 11243827"/>
              <a:gd name="connsiteY159" fmla="*/ 5538840 h 5641173"/>
              <a:gd name="connsiteX160" fmla="*/ 5883936 w 11243827"/>
              <a:gd name="connsiteY160" fmla="*/ 5553807 h 5641173"/>
              <a:gd name="connsiteX161" fmla="*/ 5798331 w 11243827"/>
              <a:gd name="connsiteY161" fmla="*/ 5564248 h 5641173"/>
              <a:gd name="connsiteX162" fmla="*/ 5712738 w 11243827"/>
              <a:gd name="connsiteY162" fmla="*/ 5573120 h 5641173"/>
              <a:gd name="connsiteX163" fmla="*/ 5681342 w 11243827"/>
              <a:gd name="connsiteY163" fmla="*/ 5575621 h 5641173"/>
              <a:gd name="connsiteX164" fmla="*/ 5627167 w 11243827"/>
              <a:gd name="connsiteY164" fmla="*/ 5583215 h 5641173"/>
              <a:gd name="connsiteX165" fmla="*/ 5591414 w 11243827"/>
              <a:gd name="connsiteY165" fmla="*/ 5587695 h 5641173"/>
              <a:gd name="connsiteX166" fmla="*/ 5583028 w 11243827"/>
              <a:gd name="connsiteY166" fmla="*/ 5580877 h 5641173"/>
              <a:gd name="connsiteX167" fmla="*/ 5549426 w 11243827"/>
              <a:gd name="connsiteY167" fmla="*/ 5582858 h 5641173"/>
              <a:gd name="connsiteX168" fmla="*/ 5519999 w 11243827"/>
              <a:gd name="connsiteY168" fmla="*/ 5592246 h 5641173"/>
              <a:gd name="connsiteX169" fmla="*/ 5480028 w 11243827"/>
              <a:gd name="connsiteY169" fmla="*/ 5597282 h 5641173"/>
              <a:gd name="connsiteX170" fmla="*/ 5456175 w 11243827"/>
              <a:gd name="connsiteY170" fmla="*/ 5600371 h 5641173"/>
              <a:gd name="connsiteX171" fmla="*/ 5388463 w 11243827"/>
              <a:gd name="connsiteY171" fmla="*/ 5602638 h 5641173"/>
              <a:gd name="connsiteX172" fmla="*/ 5265898 w 11243827"/>
              <a:gd name="connsiteY172" fmla="*/ 5591830 h 5641173"/>
              <a:gd name="connsiteX173" fmla="*/ 5231231 w 11243827"/>
              <a:gd name="connsiteY173" fmla="*/ 5592790 h 5641173"/>
              <a:gd name="connsiteX174" fmla="*/ 5226996 w 11243827"/>
              <a:gd name="connsiteY174" fmla="*/ 5595040 h 5641173"/>
              <a:gd name="connsiteX175" fmla="*/ 5175988 w 11243827"/>
              <a:gd name="connsiteY175" fmla="*/ 5588131 h 5641173"/>
              <a:gd name="connsiteX176" fmla="*/ 5107470 w 11243827"/>
              <a:gd name="connsiteY176" fmla="*/ 5594771 h 5641173"/>
              <a:gd name="connsiteX177" fmla="*/ 5027868 w 11243827"/>
              <a:gd name="connsiteY177" fmla="*/ 5605624 h 5641173"/>
              <a:gd name="connsiteX178" fmla="*/ 5007324 w 11243827"/>
              <a:gd name="connsiteY178" fmla="*/ 5609209 h 5641173"/>
              <a:gd name="connsiteX179" fmla="*/ 4952559 w 11243827"/>
              <a:gd name="connsiteY179" fmla="*/ 5611402 h 5641173"/>
              <a:gd name="connsiteX180" fmla="*/ 4826081 w 11243827"/>
              <a:gd name="connsiteY180" fmla="*/ 5616191 h 5641173"/>
              <a:gd name="connsiteX181" fmla="*/ 4823501 w 11243827"/>
              <a:gd name="connsiteY181" fmla="*/ 5619174 h 5641173"/>
              <a:gd name="connsiteX182" fmla="*/ 4813093 w 11243827"/>
              <a:gd name="connsiteY182" fmla="*/ 5620026 h 5641173"/>
              <a:gd name="connsiteX183" fmla="*/ 4810563 w 11243827"/>
              <a:gd name="connsiteY183" fmla="*/ 5620787 h 5641173"/>
              <a:gd name="connsiteX184" fmla="*/ 4795818 w 11243827"/>
              <a:gd name="connsiteY184" fmla="*/ 5624618 h 5641173"/>
              <a:gd name="connsiteX185" fmla="*/ 4758404 w 11243827"/>
              <a:gd name="connsiteY185" fmla="*/ 5619510 h 5641173"/>
              <a:gd name="connsiteX186" fmla="*/ 4717254 w 11243827"/>
              <a:gd name="connsiteY186" fmla="*/ 5624155 h 5641173"/>
              <a:gd name="connsiteX187" fmla="*/ 4591958 w 11243827"/>
              <a:gd name="connsiteY187" fmla="*/ 5624710 h 5641173"/>
              <a:gd name="connsiteX188" fmla="*/ 4476215 w 11243827"/>
              <a:gd name="connsiteY188" fmla="*/ 5628210 h 5641173"/>
              <a:gd name="connsiteX189" fmla="*/ 4425193 w 11243827"/>
              <a:gd name="connsiteY189" fmla="*/ 5627414 h 5641173"/>
              <a:gd name="connsiteX190" fmla="*/ 4383866 w 11243827"/>
              <a:gd name="connsiteY190" fmla="*/ 5626546 h 5641173"/>
              <a:gd name="connsiteX191" fmla="*/ 4385596 w 11243827"/>
              <a:gd name="connsiteY191" fmla="*/ 5634646 h 5641173"/>
              <a:gd name="connsiteX192" fmla="*/ 4360864 w 11243827"/>
              <a:gd name="connsiteY192" fmla="*/ 5641173 h 5641173"/>
              <a:gd name="connsiteX193" fmla="*/ 4328321 w 11243827"/>
              <a:gd name="connsiteY193" fmla="*/ 5626332 h 5641173"/>
              <a:gd name="connsiteX194" fmla="*/ 4309842 w 11243827"/>
              <a:gd name="connsiteY194" fmla="*/ 5626471 h 5641173"/>
              <a:gd name="connsiteX195" fmla="*/ 4277424 w 11243827"/>
              <a:gd name="connsiteY195" fmla="*/ 5631598 h 5641173"/>
              <a:gd name="connsiteX196" fmla="*/ 4266627 w 11243827"/>
              <a:gd name="connsiteY196" fmla="*/ 5633969 h 5641173"/>
              <a:gd name="connsiteX197" fmla="*/ 4185525 w 11243827"/>
              <a:gd name="connsiteY197" fmla="*/ 5617508 h 5641173"/>
              <a:gd name="connsiteX198" fmla="*/ 4177617 w 11243827"/>
              <a:gd name="connsiteY198" fmla="*/ 5610903 h 5641173"/>
              <a:gd name="connsiteX199" fmla="*/ 4136948 w 11243827"/>
              <a:gd name="connsiteY199" fmla="*/ 5608031 h 5641173"/>
              <a:gd name="connsiteX200" fmla="*/ 4132323 w 11243827"/>
              <a:gd name="connsiteY200" fmla="*/ 5609784 h 5641173"/>
              <a:gd name="connsiteX201" fmla="*/ 4098620 w 11243827"/>
              <a:gd name="connsiteY201" fmla="*/ 5599672 h 5641173"/>
              <a:gd name="connsiteX202" fmla="*/ 3963475 w 11243827"/>
              <a:gd name="connsiteY202" fmla="*/ 5581841 h 5641173"/>
              <a:gd name="connsiteX203" fmla="*/ 3703613 w 11243827"/>
              <a:gd name="connsiteY203" fmla="*/ 5572482 h 5641173"/>
              <a:gd name="connsiteX204" fmla="*/ 3432987 w 11243827"/>
              <a:gd name="connsiteY204" fmla="*/ 5545768 h 5641173"/>
              <a:gd name="connsiteX205" fmla="*/ 3176381 w 11243827"/>
              <a:gd name="connsiteY205" fmla="*/ 5556110 h 5641173"/>
              <a:gd name="connsiteX206" fmla="*/ 2710156 w 11243827"/>
              <a:gd name="connsiteY206" fmla="*/ 5527517 h 5641173"/>
              <a:gd name="connsiteX207" fmla="*/ 2550206 w 11243827"/>
              <a:gd name="connsiteY207" fmla="*/ 5524958 h 5641173"/>
              <a:gd name="connsiteX208" fmla="*/ 2443041 w 11243827"/>
              <a:gd name="connsiteY208" fmla="*/ 5523990 h 5641173"/>
              <a:gd name="connsiteX209" fmla="*/ 2435613 w 11243827"/>
              <a:gd name="connsiteY209" fmla="*/ 5526704 h 5641173"/>
              <a:gd name="connsiteX210" fmla="*/ 2405682 w 11243827"/>
              <a:gd name="connsiteY210" fmla="*/ 5528307 h 5641173"/>
              <a:gd name="connsiteX211" fmla="*/ 2397487 w 11243827"/>
              <a:gd name="connsiteY211" fmla="*/ 5540337 h 5641173"/>
              <a:gd name="connsiteX212" fmla="*/ 2297454 w 11243827"/>
              <a:gd name="connsiteY212" fmla="*/ 5550765 h 5641173"/>
              <a:gd name="connsiteX213" fmla="*/ 2056700 w 11243827"/>
              <a:gd name="connsiteY213" fmla="*/ 5555489 h 5641173"/>
              <a:gd name="connsiteX214" fmla="*/ 1878530 w 11243827"/>
              <a:gd name="connsiteY214" fmla="*/ 5535330 h 5641173"/>
              <a:gd name="connsiteX215" fmla="*/ 1859292 w 11243827"/>
              <a:gd name="connsiteY215" fmla="*/ 5535461 h 5641173"/>
              <a:gd name="connsiteX216" fmla="*/ 1835626 w 11243827"/>
              <a:gd name="connsiteY216" fmla="*/ 5533793 h 5641173"/>
              <a:gd name="connsiteX217" fmla="*/ 1798939 w 11243827"/>
              <a:gd name="connsiteY217" fmla="*/ 5540285 h 5641173"/>
              <a:gd name="connsiteX218" fmla="*/ 1779046 w 11243827"/>
              <a:gd name="connsiteY218" fmla="*/ 5549949 h 5641173"/>
              <a:gd name="connsiteX219" fmla="*/ 1772421 w 11243827"/>
              <a:gd name="connsiteY219" fmla="*/ 5549018 h 5641173"/>
              <a:gd name="connsiteX220" fmla="*/ 1772052 w 11243827"/>
              <a:gd name="connsiteY220" fmla="*/ 5545689 h 5641173"/>
              <a:gd name="connsiteX221" fmla="*/ 1711543 w 11243827"/>
              <a:gd name="connsiteY221" fmla="*/ 5534558 h 5641173"/>
              <a:gd name="connsiteX222" fmla="*/ 1698891 w 11243827"/>
              <a:gd name="connsiteY222" fmla="*/ 5513187 h 5641173"/>
              <a:gd name="connsiteX223" fmla="*/ 1538763 w 11243827"/>
              <a:gd name="connsiteY223" fmla="*/ 5482781 h 5641173"/>
              <a:gd name="connsiteX224" fmla="*/ 1501533 w 11243827"/>
              <a:gd name="connsiteY224" fmla="*/ 5467817 h 5641173"/>
              <a:gd name="connsiteX225" fmla="*/ 1461266 w 11243827"/>
              <a:gd name="connsiteY225" fmla="*/ 5469343 h 5641173"/>
              <a:gd name="connsiteX226" fmla="*/ 1449415 w 11243827"/>
              <a:gd name="connsiteY226" fmla="*/ 5460467 h 5641173"/>
              <a:gd name="connsiteX227" fmla="*/ 1447454 w 11243827"/>
              <a:gd name="connsiteY227" fmla="*/ 5458776 h 5641173"/>
              <a:gd name="connsiteX228" fmla="*/ 1437814 w 11243827"/>
              <a:gd name="connsiteY228" fmla="*/ 5455515 h 5641173"/>
              <a:gd name="connsiteX229" fmla="*/ 1437334 w 11243827"/>
              <a:gd name="connsiteY229" fmla="*/ 5450209 h 5641173"/>
              <a:gd name="connsiteX230" fmla="*/ 1424429 w 11243827"/>
              <a:gd name="connsiteY230" fmla="*/ 5442157 h 5641173"/>
              <a:gd name="connsiteX231" fmla="*/ 1406063 w 11243827"/>
              <a:gd name="connsiteY231" fmla="*/ 5437380 h 5641173"/>
              <a:gd name="connsiteX232" fmla="*/ 1316379 w 11243827"/>
              <a:gd name="connsiteY232" fmla="*/ 5419601 h 5641173"/>
              <a:gd name="connsiteX233" fmla="*/ 1264090 w 11243827"/>
              <a:gd name="connsiteY233" fmla="*/ 5406153 h 5641173"/>
              <a:gd name="connsiteX234" fmla="*/ 1246374 w 11243827"/>
              <a:gd name="connsiteY234" fmla="*/ 5396631 h 5641173"/>
              <a:gd name="connsiteX235" fmla="*/ 1220190 w 11243827"/>
              <a:gd name="connsiteY235" fmla="*/ 5386301 h 5641173"/>
              <a:gd name="connsiteX236" fmla="*/ 1175643 w 11243827"/>
              <a:gd name="connsiteY236" fmla="*/ 5364651 h 5641173"/>
              <a:gd name="connsiteX237" fmla="*/ 1150342 w 11243827"/>
              <a:gd name="connsiteY237" fmla="*/ 5358447 h 5641173"/>
              <a:gd name="connsiteX238" fmla="*/ 1137272 w 11243827"/>
              <a:gd name="connsiteY238" fmla="*/ 5351191 h 5641173"/>
              <a:gd name="connsiteX239" fmla="*/ 1131268 w 11243827"/>
              <a:gd name="connsiteY239" fmla="*/ 5350530 h 5641173"/>
              <a:gd name="connsiteX240" fmla="*/ 1112024 w 11243827"/>
              <a:gd name="connsiteY240" fmla="*/ 5345786 h 5641173"/>
              <a:gd name="connsiteX241" fmla="*/ 1100870 w 11243827"/>
              <a:gd name="connsiteY241" fmla="*/ 5343651 h 5641173"/>
              <a:gd name="connsiteX242" fmla="*/ 1096383 w 11243827"/>
              <a:gd name="connsiteY242" fmla="*/ 5343015 h 5641173"/>
              <a:gd name="connsiteX243" fmla="*/ 1085571 w 11243827"/>
              <a:gd name="connsiteY243" fmla="*/ 5345836 h 5641173"/>
              <a:gd name="connsiteX244" fmla="*/ 1073168 w 11243827"/>
              <a:gd name="connsiteY244" fmla="*/ 5341521 h 5641173"/>
              <a:gd name="connsiteX245" fmla="*/ 1058039 w 11243827"/>
              <a:gd name="connsiteY245" fmla="*/ 5343504 h 5641173"/>
              <a:gd name="connsiteX246" fmla="*/ 1055426 w 11243827"/>
              <a:gd name="connsiteY246" fmla="*/ 5339088 h 5641173"/>
              <a:gd name="connsiteX247" fmla="*/ 1044738 w 11243827"/>
              <a:gd name="connsiteY247" fmla="*/ 5333063 h 5641173"/>
              <a:gd name="connsiteX248" fmla="*/ 1033909 w 11243827"/>
              <a:gd name="connsiteY248" fmla="*/ 5335680 h 5641173"/>
              <a:gd name="connsiteX249" fmla="*/ 1012649 w 11243827"/>
              <a:gd name="connsiteY249" fmla="*/ 5334541 h 5641173"/>
              <a:gd name="connsiteX250" fmla="*/ 1007115 w 11243827"/>
              <a:gd name="connsiteY250" fmla="*/ 5332775 h 5641173"/>
              <a:gd name="connsiteX251" fmla="*/ 986002 w 11243827"/>
              <a:gd name="connsiteY251" fmla="*/ 5334906 h 5641173"/>
              <a:gd name="connsiteX252" fmla="*/ 953418 w 11243827"/>
              <a:gd name="connsiteY252" fmla="*/ 5333901 h 5641173"/>
              <a:gd name="connsiteX253" fmla="*/ 916854 w 11243827"/>
              <a:gd name="connsiteY253" fmla="*/ 5329435 h 5641173"/>
              <a:gd name="connsiteX254" fmla="*/ 905651 w 11243827"/>
              <a:gd name="connsiteY254" fmla="*/ 5332114 h 5641173"/>
              <a:gd name="connsiteX255" fmla="*/ 836961 w 11243827"/>
              <a:gd name="connsiteY255" fmla="*/ 5330803 h 5641173"/>
              <a:gd name="connsiteX256" fmla="*/ 817627 w 11243827"/>
              <a:gd name="connsiteY256" fmla="*/ 5330580 h 5641173"/>
              <a:gd name="connsiteX257" fmla="*/ 801817 w 11243827"/>
              <a:gd name="connsiteY257" fmla="*/ 5325937 h 5641173"/>
              <a:gd name="connsiteX258" fmla="*/ 798857 w 11243827"/>
              <a:gd name="connsiteY258" fmla="*/ 5320979 h 5641173"/>
              <a:gd name="connsiteX259" fmla="*/ 788354 w 11243827"/>
              <a:gd name="connsiteY259" fmla="*/ 5320143 h 5641173"/>
              <a:gd name="connsiteX260" fmla="*/ 785726 w 11243827"/>
              <a:gd name="connsiteY260" fmla="*/ 5318989 h 5641173"/>
              <a:gd name="connsiteX261" fmla="*/ 770507 w 11243827"/>
              <a:gd name="connsiteY261" fmla="*/ 5313309 h 5641173"/>
              <a:gd name="connsiteX262" fmla="*/ 733810 w 11243827"/>
              <a:gd name="connsiteY262" fmla="*/ 5324286 h 5641173"/>
              <a:gd name="connsiteX263" fmla="*/ 692117 w 11243827"/>
              <a:gd name="connsiteY263" fmla="*/ 5318786 h 5641173"/>
              <a:gd name="connsiteX264" fmla="*/ 528894 w 11243827"/>
              <a:gd name="connsiteY264" fmla="*/ 5327578 h 5641173"/>
              <a:gd name="connsiteX265" fmla="*/ 507005 w 11243827"/>
              <a:gd name="connsiteY265" fmla="*/ 5310149 h 5641173"/>
              <a:gd name="connsiteX266" fmla="*/ 441302 w 11243827"/>
              <a:gd name="connsiteY266" fmla="*/ 5307062 h 5641173"/>
              <a:gd name="connsiteX267" fmla="*/ 336819 w 11243827"/>
              <a:gd name="connsiteY267" fmla="*/ 5336690 h 5641173"/>
              <a:gd name="connsiteX268" fmla="*/ 215763 w 11243827"/>
              <a:gd name="connsiteY268" fmla="*/ 5332575 h 5641173"/>
              <a:gd name="connsiteX269" fmla="*/ 205927 w 11243827"/>
              <a:gd name="connsiteY269" fmla="*/ 5339672 h 5641173"/>
              <a:gd name="connsiteX270" fmla="*/ 194189 w 11243827"/>
              <a:gd name="connsiteY270" fmla="*/ 5343588 h 5641173"/>
              <a:gd name="connsiteX271" fmla="*/ 192552 w 11243827"/>
              <a:gd name="connsiteY271" fmla="*/ 5342845 h 5641173"/>
              <a:gd name="connsiteX272" fmla="*/ 178320 w 11243827"/>
              <a:gd name="connsiteY272" fmla="*/ 5343766 h 5641173"/>
              <a:gd name="connsiteX273" fmla="*/ 175596 w 11243827"/>
              <a:gd name="connsiteY273" fmla="*/ 5346411 h 5641173"/>
              <a:gd name="connsiteX274" fmla="*/ 165951 w 11243827"/>
              <a:gd name="connsiteY274" fmla="*/ 5347808 h 5641173"/>
              <a:gd name="connsiteX275" fmla="*/ 147287 w 11243827"/>
              <a:gd name="connsiteY275" fmla="*/ 5352625 h 5641173"/>
              <a:gd name="connsiteX276" fmla="*/ 143484 w 11243827"/>
              <a:gd name="connsiteY276" fmla="*/ 5351591 h 5641173"/>
              <a:gd name="connsiteX277" fmla="*/ 114847 w 11243827"/>
              <a:gd name="connsiteY277" fmla="*/ 5355844 h 5641173"/>
              <a:gd name="connsiteX278" fmla="*/ 114306 w 11243827"/>
              <a:gd name="connsiteY278" fmla="*/ 5354983 h 5641173"/>
              <a:gd name="connsiteX279" fmla="*/ 105588 w 11243827"/>
              <a:gd name="connsiteY279" fmla="*/ 5352169 h 5641173"/>
              <a:gd name="connsiteX280" fmla="*/ 89264 w 11243827"/>
              <a:gd name="connsiteY280" fmla="*/ 5348886 h 5641173"/>
              <a:gd name="connsiteX281" fmla="*/ 49794 w 11243827"/>
              <a:gd name="connsiteY281" fmla="*/ 5329950 h 5641173"/>
              <a:gd name="connsiteX282" fmla="*/ 19924 w 11243827"/>
              <a:gd name="connsiteY282" fmla="*/ 5334282 h 5641173"/>
              <a:gd name="connsiteX283" fmla="*/ 13819 w 11243827"/>
              <a:gd name="connsiteY283" fmla="*/ 5334653 h 5641173"/>
              <a:gd name="connsiteX284" fmla="*/ 13657 w 11243827"/>
              <a:gd name="connsiteY284" fmla="*/ 5334455 h 5641173"/>
              <a:gd name="connsiteX285" fmla="*/ 7139 w 11243827"/>
              <a:gd name="connsiteY285" fmla="*/ 5334438 h 5641173"/>
              <a:gd name="connsiteX286" fmla="*/ 2684 w 11243827"/>
              <a:gd name="connsiteY286" fmla="*/ 5335333 h 5641173"/>
              <a:gd name="connsiteX287" fmla="*/ 0 w 11243827"/>
              <a:gd name="connsiteY287" fmla="*/ 5335496 h 5641173"/>
              <a:gd name="connsiteX288" fmla="*/ 0 w 11243827"/>
              <a:gd name="connsiteY288" fmla="*/ 10592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717823 w 11243827"/>
              <a:gd name="connsiteY150" fmla="*/ 5410317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63717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87273"/>
              <a:gd name="connsiteX1" fmla="*/ 11243827 w 11243827"/>
              <a:gd name="connsiteY1" fmla="*/ 1470035 h 5687273"/>
              <a:gd name="connsiteX2" fmla="*/ 11243827 w 11243827"/>
              <a:gd name="connsiteY2" fmla="*/ 5001571 h 5687273"/>
              <a:gd name="connsiteX3" fmla="*/ 11243827 w 11243827"/>
              <a:gd name="connsiteY3" fmla="*/ 5209610 h 5687273"/>
              <a:gd name="connsiteX4" fmla="*/ 11240675 w 11243827"/>
              <a:gd name="connsiteY4" fmla="*/ 5210442 h 5687273"/>
              <a:gd name="connsiteX5" fmla="*/ 11179959 w 11243827"/>
              <a:gd name="connsiteY5" fmla="*/ 5221199 h 5687273"/>
              <a:gd name="connsiteX6" fmla="*/ 11105493 w 11243827"/>
              <a:gd name="connsiteY6" fmla="*/ 5259905 h 5687273"/>
              <a:gd name="connsiteX7" fmla="*/ 11078640 w 11243827"/>
              <a:gd name="connsiteY7" fmla="*/ 5263531 h 5687273"/>
              <a:gd name="connsiteX8" fmla="*/ 11079616 w 11243827"/>
              <a:gd name="connsiteY8" fmla="*/ 5270380 h 5687273"/>
              <a:gd name="connsiteX9" fmla="*/ 11069641 w 11243827"/>
              <a:gd name="connsiteY9" fmla="*/ 5270884 h 5687273"/>
              <a:gd name="connsiteX10" fmla="*/ 11047377 w 11243827"/>
              <a:gd name="connsiteY10" fmla="*/ 5271051 h 5687273"/>
              <a:gd name="connsiteX11" fmla="*/ 10980705 w 11243827"/>
              <a:gd name="connsiteY11" fmla="*/ 5272951 h 5687273"/>
              <a:gd name="connsiteX12" fmla="*/ 10962514 w 11243827"/>
              <a:gd name="connsiteY12" fmla="*/ 5286084 h 5687273"/>
              <a:gd name="connsiteX13" fmla="*/ 10945307 w 11243827"/>
              <a:gd name="connsiteY13" fmla="*/ 5286290 h 5687273"/>
              <a:gd name="connsiteX14" fmla="*/ 10845516 w 11243827"/>
              <a:gd name="connsiteY14" fmla="*/ 5303894 h 5687273"/>
              <a:gd name="connsiteX15" fmla="*/ 10831795 w 11243827"/>
              <a:gd name="connsiteY15" fmla="*/ 5305210 h 5687273"/>
              <a:gd name="connsiteX16" fmla="*/ 10824365 w 11243827"/>
              <a:gd name="connsiteY16" fmla="*/ 5311111 h 5687273"/>
              <a:gd name="connsiteX17" fmla="*/ 10797756 w 11243827"/>
              <a:gd name="connsiteY17" fmla="*/ 5312285 h 5687273"/>
              <a:gd name="connsiteX18" fmla="*/ 10796525 w 11243827"/>
              <a:gd name="connsiteY18" fmla="*/ 5315645 h 5687273"/>
              <a:gd name="connsiteX19" fmla="*/ 10709063 w 11243827"/>
              <a:gd name="connsiteY19" fmla="*/ 5344492 h 5687273"/>
              <a:gd name="connsiteX20" fmla="*/ 10694078 w 11243827"/>
              <a:gd name="connsiteY20" fmla="*/ 5349258 h 5687273"/>
              <a:gd name="connsiteX21" fmla="*/ 10681131 w 11243827"/>
              <a:gd name="connsiteY21" fmla="*/ 5347812 h 5687273"/>
              <a:gd name="connsiteX22" fmla="*/ 10609448 w 11243827"/>
              <a:gd name="connsiteY22" fmla="*/ 5351931 h 5687273"/>
              <a:gd name="connsiteX23" fmla="*/ 10592397 w 11243827"/>
              <a:gd name="connsiteY23" fmla="*/ 5349402 h 5687273"/>
              <a:gd name="connsiteX24" fmla="*/ 10585227 w 11243827"/>
              <a:gd name="connsiteY24" fmla="*/ 5344063 h 5687273"/>
              <a:gd name="connsiteX25" fmla="*/ 10557472 w 11243827"/>
              <a:gd name="connsiteY25" fmla="*/ 5354151 h 5687273"/>
              <a:gd name="connsiteX26" fmla="*/ 10514646 w 11243827"/>
              <a:gd name="connsiteY26" fmla="*/ 5361064 h 5687273"/>
              <a:gd name="connsiteX27" fmla="*/ 10494292 w 11243827"/>
              <a:gd name="connsiteY27" fmla="*/ 5366054 h 5687273"/>
              <a:gd name="connsiteX28" fmla="*/ 10477869 w 11243827"/>
              <a:gd name="connsiteY28" fmla="*/ 5363025 h 5687273"/>
              <a:gd name="connsiteX29" fmla="*/ 10384411 w 11243827"/>
              <a:gd name="connsiteY29" fmla="*/ 5362257 h 5687273"/>
              <a:gd name="connsiteX30" fmla="*/ 10362921 w 11243827"/>
              <a:gd name="connsiteY30" fmla="*/ 5357444 h 5687273"/>
              <a:gd name="connsiteX31" fmla="*/ 10352736 w 11243827"/>
              <a:gd name="connsiteY31" fmla="*/ 5347851 h 5687273"/>
              <a:gd name="connsiteX32" fmla="*/ 10344754 w 11243827"/>
              <a:gd name="connsiteY32" fmla="*/ 5351272 h 5687273"/>
              <a:gd name="connsiteX33" fmla="*/ 10288226 w 11243827"/>
              <a:gd name="connsiteY33" fmla="*/ 5351613 h 5687273"/>
              <a:gd name="connsiteX34" fmla="*/ 10251350 w 11243827"/>
              <a:gd name="connsiteY34" fmla="*/ 5352711 h 5687273"/>
              <a:gd name="connsiteX35" fmla="*/ 10249108 w 11243827"/>
              <a:gd name="connsiteY35" fmla="*/ 5365881 h 5687273"/>
              <a:gd name="connsiteX36" fmla="*/ 10216272 w 11243827"/>
              <a:gd name="connsiteY36" fmla="*/ 5370573 h 5687273"/>
              <a:gd name="connsiteX37" fmla="*/ 10181278 w 11243827"/>
              <a:gd name="connsiteY37" fmla="*/ 5362119 h 5687273"/>
              <a:gd name="connsiteX38" fmla="*/ 10140033 w 11243827"/>
              <a:gd name="connsiteY38" fmla="*/ 5363304 h 5687273"/>
              <a:gd name="connsiteX39" fmla="*/ 10115353 w 11243827"/>
              <a:gd name="connsiteY39" fmla="*/ 5363869 h 5687273"/>
              <a:gd name="connsiteX40" fmla="*/ 10050578 w 11243827"/>
              <a:gd name="connsiteY40" fmla="*/ 5376153 h 5687273"/>
              <a:gd name="connsiteX41" fmla="*/ 9945478 w 11243827"/>
              <a:gd name="connsiteY41" fmla="*/ 5422859 h 5687273"/>
              <a:gd name="connsiteX42" fmla="*/ 9912481 w 11243827"/>
              <a:gd name="connsiteY42" fmla="*/ 5429477 h 5687273"/>
              <a:gd name="connsiteX43" fmla="*/ 9906713 w 11243827"/>
              <a:gd name="connsiteY43" fmla="*/ 5426784 h 5687273"/>
              <a:gd name="connsiteX44" fmla="*/ 9742436 w 11243827"/>
              <a:gd name="connsiteY44" fmla="*/ 5454834 h 5687273"/>
              <a:gd name="connsiteX45" fmla="*/ 9713044 w 11243827"/>
              <a:gd name="connsiteY45" fmla="*/ 5456476 h 5687273"/>
              <a:gd name="connsiteX46" fmla="*/ 9691033 w 11243827"/>
              <a:gd name="connsiteY46" fmla="*/ 5455451 h 5687273"/>
              <a:gd name="connsiteX47" fmla="*/ 9638355 w 11243827"/>
              <a:gd name="connsiteY47" fmla="*/ 5464794 h 5687273"/>
              <a:gd name="connsiteX48" fmla="*/ 9552434 w 11243827"/>
              <a:gd name="connsiteY48" fmla="*/ 5485280 h 5687273"/>
              <a:gd name="connsiteX49" fmla="*/ 9533883 w 11243827"/>
              <a:gd name="connsiteY49" fmla="*/ 5488516 h 5687273"/>
              <a:gd name="connsiteX50" fmla="*/ 9516916 w 11243827"/>
              <a:gd name="connsiteY50" fmla="*/ 5486828 h 5687273"/>
              <a:gd name="connsiteX51" fmla="*/ 9512093 w 11243827"/>
              <a:gd name="connsiteY51" fmla="*/ 5482541 h 5687273"/>
              <a:gd name="connsiteX52" fmla="*/ 9501725 w 11243827"/>
              <a:gd name="connsiteY52" fmla="*/ 5483603 h 5687273"/>
              <a:gd name="connsiteX53" fmla="*/ 9498754 w 11243827"/>
              <a:gd name="connsiteY53" fmla="*/ 5482951 h 5687273"/>
              <a:gd name="connsiteX54" fmla="*/ 9481932 w 11243827"/>
              <a:gd name="connsiteY54" fmla="*/ 5480151 h 5687273"/>
              <a:gd name="connsiteX55" fmla="*/ 9451321 w 11243827"/>
              <a:gd name="connsiteY55" fmla="*/ 5497375 h 5687273"/>
              <a:gd name="connsiteX56" fmla="*/ 9409298 w 11243827"/>
              <a:gd name="connsiteY56" fmla="*/ 5499478 h 5687273"/>
              <a:gd name="connsiteX57" fmla="*/ 9257007 w 11243827"/>
              <a:gd name="connsiteY57" fmla="*/ 5537183 h 5687273"/>
              <a:gd name="connsiteX58" fmla="*/ 9229078 w 11243827"/>
              <a:gd name="connsiteY58" fmla="*/ 5524154 h 5687273"/>
              <a:gd name="connsiteX59" fmla="*/ 9165105 w 11243827"/>
              <a:gd name="connsiteY59" fmla="*/ 5532892 h 5687273"/>
              <a:gd name="connsiteX60" fmla="*/ 9077301 w 11243827"/>
              <a:gd name="connsiteY60" fmla="*/ 5580356 h 5687273"/>
              <a:gd name="connsiteX61" fmla="*/ 8960065 w 11243827"/>
              <a:gd name="connsiteY61" fmla="*/ 5597982 h 5687273"/>
              <a:gd name="connsiteX62" fmla="*/ 8953536 w 11243827"/>
              <a:gd name="connsiteY62" fmla="*/ 5606638 h 5687273"/>
              <a:gd name="connsiteX63" fmla="*/ 8943907 w 11243827"/>
              <a:gd name="connsiteY63" fmla="*/ 5612541 h 5687273"/>
              <a:gd name="connsiteX64" fmla="*/ 8942046 w 11243827"/>
              <a:gd name="connsiteY64" fmla="*/ 5612112 h 5687273"/>
              <a:gd name="connsiteX65" fmla="*/ 8928824 w 11243827"/>
              <a:gd name="connsiteY65" fmla="*/ 5615549 h 5687273"/>
              <a:gd name="connsiteX66" fmla="*/ 8927294 w 11243827"/>
              <a:gd name="connsiteY66" fmla="*/ 5618607 h 5687273"/>
              <a:gd name="connsiteX67" fmla="*/ 8918651 w 11243827"/>
              <a:gd name="connsiteY67" fmla="*/ 5621688 h 5687273"/>
              <a:gd name="connsiteX68" fmla="*/ 8902772 w 11243827"/>
              <a:gd name="connsiteY68" fmla="*/ 5629703 h 5687273"/>
              <a:gd name="connsiteX69" fmla="*/ 8898724 w 11243827"/>
              <a:gd name="connsiteY69" fmla="*/ 5629379 h 5687273"/>
              <a:gd name="connsiteX70" fmla="*/ 8873099 w 11243827"/>
              <a:gd name="connsiteY70" fmla="*/ 5638628 h 5687273"/>
              <a:gd name="connsiteX71" fmla="*/ 8872234 w 11243827"/>
              <a:gd name="connsiteY71" fmla="*/ 5637889 h 5687273"/>
              <a:gd name="connsiteX72" fmla="*/ 8862777 w 11243827"/>
              <a:gd name="connsiteY72" fmla="*/ 5636711 h 5687273"/>
              <a:gd name="connsiteX73" fmla="*/ 8845869 w 11243827"/>
              <a:gd name="connsiteY73" fmla="*/ 5636436 h 5687273"/>
              <a:gd name="connsiteX74" fmla="*/ 8800548 w 11243827"/>
              <a:gd name="connsiteY74" fmla="*/ 5625084 h 5687273"/>
              <a:gd name="connsiteX75" fmla="*/ 8773774 w 11243827"/>
              <a:gd name="connsiteY75" fmla="*/ 5634630 h 5687273"/>
              <a:gd name="connsiteX76" fmla="*/ 8698255 w 11243827"/>
              <a:gd name="connsiteY76" fmla="*/ 5636083 h 5687273"/>
              <a:gd name="connsiteX77" fmla="*/ 8619167 w 11243827"/>
              <a:gd name="connsiteY77" fmla="*/ 5619130 h 5687273"/>
              <a:gd name="connsiteX78" fmla="*/ 8539822 w 11243827"/>
              <a:gd name="connsiteY78" fmla="*/ 5616905 h 5687273"/>
              <a:gd name="connsiteX79" fmla="*/ 8511094 w 11243827"/>
              <a:gd name="connsiteY79" fmla="*/ 5617360 h 5687273"/>
              <a:gd name="connsiteX80" fmla="*/ 8459886 w 11243827"/>
              <a:gd name="connsiteY80" fmla="*/ 5612612 h 5687273"/>
              <a:gd name="connsiteX81" fmla="*/ 8436432 w 11243827"/>
              <a:gd name="connsiteY81" fmla="*/ 5606990 h 5687273"/>
              <a:gd name="connsiteX82" fmla="*/ 8435403 w 11243827"/>
              <a:gd name="connsiteY82" fmla="*/ 5607336 h 5687273"/>
              <a:gd name="connsiteX83" fmla="*/ 8433307 w 11243827"/>
              <a:gd name="connsiteY83" fmla="*/ 5604917 h 5687273"/>
              <a:gd name="connsiteX84" fmla="*/ 8428968 w 11243827"/>
              <a:gd name="connsiteY84" fmla="*/ 5603796 h 5687273"/>
              <a:gd name="connsiteX85" fmla="*/ 8417124 w 11243827"/>
              <a:gd name="connsiteY85" fmla="*/ 5604518 h 5687273"/>
              <a:gd name="connsiteX86" fmla="*/ 8412669 w 11243827"/>
              <a:gd name="connsiteY86" fmla="*/ 5605413 h 5687273"/>
              <a:gd name="connsiteX87" fmla="*/ 8406152 w 11243827"/>
              <a:gd name="connsiteY87" fmla="*/ 5605396 h 5687273"/>
              <a:gd name="connsiteX88" fmla="*/ 8405989 w 11243827"/>
              <a:gd name="connsiteY88" fmla="*/ 5605197 h 5687273"/>
              <a:gd name="connsiteX89" fmla="*/ 8399884 w 11243827"/>
              <a:gd name="connsiteY89" fmla="*/ 5605568 h 5687273"/>
              <a:gd name="connsiteX90" fmla="*/ 8370014 w 11243827"/>
              <a:gd name="connsiteY90" fmla="*/ 5609900 h 5687273"/>
              <a:gd name="connsiteX91" fmla="*/ 8330544 w 11243827"/>
              <a:gd name="connsiteY91" fmla="*/ 5590964 h 5687273"/>
              <a:gd name="connsiteX92" fmla="*/ 8314221 w 11243827"/>
              <a:gd name="connsiteY92" fmla="*/ 5587682 h 5687273"/>
              <a:gd name="connsiteX93" fmla="*/ 8305502 w 11243827"/>
              <a:gd name="connsiteY93" fmla="*/ 5584868 h 5687273"/>
              <a:gd name="connsiteX94" fmla="*/ 8304962 w 11243827"/>
              <a:gd name="connsiteY94" fmla="*/ 5584007 h 5687273"/>
              <a:gd name="connsiteX95" fmla="*/ 8276324 w 11243827"/>
              <a:gd name="connsiteY95" fmla="*/ 5588260 h 5687273"/>
              <a:gd name="connsiteX96" fmla="*/ 8272522 w 11243827"/>
              <a:gd name="connsiteY96" fmla="*/ 5587226 h 5687273"/>
              <a:gd name="connsiteX97" fmla="*/ 8253857 w 11243827"/>
              <a:gd name="connsiteY97" fmla="*/ 5592043 h 5687273"/>
              <a:gd name="connsiteX98" fmla="*/ 8244212 w 11243827"/>
              <a:gd name="connsiteY98" fmla="*/ 5593439 h 5687273"/>
              <a:gd name="connsiteX99" fmla="*/ 8241488 w 11243827"/>
              <a:gd name="connsiteY99" fmla="*/ 5596085 h 5687273"/>
              <a:gd name="connsiteX100" fmla="*/ 8227256 w 11243827"/>
              <a:gd name="connsiteY100" fmla="*/ 5597005 h 5687273"/>
              <a:gd name="connsiteX101" fmla="*/ 8225619 w 11243827"/>
              <a:gd name="connsiteY101" fmla="*/ 5596262 h 5687273"/>
              <a:gd name="connsiteX102" fmla="*/ 8213882 w 11243827"/>
              <a:gd name="connsiteY102" fmla="*/ 5600179 h 5687273"/>
              <a:gd name="connsiteX103" fmla="*/ 8204045 w 11243827"/>
              <a:gd name="connsiteY103" fmla="*/ 5607275 h 5687273"/>
              <a:gd name="connsiteX104" fmla="*/ 8082989 w 11243827"/>
              <a:gd name="connsiteY104" fmla="*/ 5603160 h 5687273"/>
              <a:gd name="connsiteX105" fmla="*/ 7976942 w 11243827"/>
              <a:gd name="connsiteY105" fmla="*/ 5598455 h 5687273"/>
              <a:gd name="connsiteX106" fmla="*/ 7915584 w 11243827"/>
              <a:gd name="connsiteY106" fmla="*/ 5684635 h 5687273"/>
              <a:gd name="connsiteX107" fmla="*/ 7727691 w 11243827"/>
              <a:gd name="connsiteY107" fmla="*/ 5621064 h 5687273"/>
              <a:gd name="connsiteX108" fmla="*/ 7685998 w 11243827"/>
              <a:gd name="connsiteY108" fmla="*/ 5615564 h 5687273"/>
              <a:gd name="connsiteX109" fmla="*/ 7649302 w 11243827"/>
              <a:gd name="connsiteY109" fmla="*/ 5626541 h 5687273"/>
              <a:gd name="connsiteX110" fmla="*/ 7634083 w 11243827"/>
              <a:gd name="connsiteY110" fmla="*/ 5620862 h 5687273"/>
              <a:gd name="connsiteX111" fmla="*/ 7631455 w 11243827"/>
              <a:gd name="connsiteY111" fmla="*/ 5619708 h 5687273"/>
              <a:gd name="connsiteX112" fmla="*/ 7620952 w 11243827"/>
              <a:gd name="connsiteY112" fmla="*/ 5618872 h 5687273"/>
              <a:gd name="connsiteX113" fmla="*/ 7617992 w 11243827"/>
              <a:gd name="connsiteY113" fmla="*/ 5613914 h 5687273"/>
              <a:gd name="connsiteX114" fmla="*/ 7602182 w 11243827"/>
              <a:gd name="connsiteY114" fmla="*/ 5609271 h 5687273"/>
              <a:gd name="connsiteX115" fmla="*/ 7582847 w 11243827"/>
              <a:gd name="connsiteY115" fmla="*/ 5609047 h 5687273"/>
              <a:gd name="connsiteX116" fmla="*/ 7514158 w 11243827"/>
              <a:gd name="connsiteY116" fmla="*/ 5607737 h 5687273"/>
              <a:gd name="connsiteX117" fmla="*/ 7502955 w 11243827"/>
              <a:gd name="connsiteY117" fmla="*/ 5610415 h 5687273"/>
              <a:gd name="connsiteX118" fmla="*/ 7466391 w 11243827"/>
              <a:gd name="connsiteY118" fmla="*/ 5605949 h 5687273"/>
              <a:gd name="connsiteX119" fmla="*/ 7433806 w 11243827"/>
              <a:gd name="connsiteY119" fmla="*/ 5604945 h 5687273"/>
              <a:gd name="connsiteX120" fmla="*/ 7412693 w 11243827"/>
              <a:gd name="connsiteY120" fmla="*/ 5607075 h 5687273"/>
              <a:gd name="connsiteX121" fmla="*/ 7407159 w 11243827"/>
              <a:gd name="connsiteY121" fmla="*/ 5605310 h 5687273"/>
              <a:gd name="connsiteX122" fmla="*/ 7385900 w 11243827"/>
              <a:gd name="connsiteY122" fmla="*/ 5604171 h 5687273"/>
              <a:gd name="connsiteX123" fmla="*/ 7375071 w 11243827"/>
              <a:gd name="connsiteY123" fmla="*/ 5606788 h 5687273"/>
              <a:gd name="connsiteX124" fmla="*/ 7364382 w 11243827"/>
              <a:gd name="connsiteY124" fmla="*/ 5600762 h 5687273"/>
              <a:gd name="connsiteX125" fmla="*/ 7361770 w 11243827"/>
              <a:gd name="connsiteY125" fmla="*/ 5596347 h 5687273"/>
              <a:gd name="connsiteX126" fmla="*/ 7346641 w 11243827"/>
              <a:gd name="connsiteY126" fmla="*/ 5598329 h 5687273"/>
              <a:gd name="connsiteX127" fmla="*/ 7334238 w 11243827"/>
              <a:gd name="connsiteY127" fmla="*/ 5594014 h 5687273"/>
              <a:gd name="connsiteX128" fmla="*/ 7323426 w 11243827"/>
              <a:gd name="connsiteY128" fmla="*/ 5596835 h 5687273"/>
              <a:gd name="connsiteX129" fmla="*/ 7318938 w 11243827"/>
              <a:gd name="connsiteY129" fmla="*/ 5596200 h 5687273"/>
              <a:gd name="connsiteX130" fmla="*/ 7307784 w 11243827"/>
              <a:gd name="connsiteY130" fmla="*/ 5594065 h 5687273"/>
              <a:gd name="connsiteX131" fmla="*/ 7288540 w 11243827"/>
              <a:gd name="connsiteY131" fmla="*/ 5589320 h 5687273"/>
              <a:gd name="connsiteX132" fmla="*/ 7282537 w 11243827"/>
              <a:gd name="connsiteY132" fmla="*/ 5588660 h 5687273"/>
              <a:gd name="connsiteX133" fmla="*/ 7269466 w 11243827"/>
              <a:gd name="connsiteY133" fmla="*/ 5581404 h 5687273"/>
              <a:gd name="connsiteX134" fmla="*/ 7244165 w 11243827"/>
              <a:gd name="connsiteY134" fmla="*/ 5575200 h 5687273"/>
              <a:gd name="connsiteX135" fmla="*/ 7199619 w 11243827"/>
              <a:gd name="connsiteY135" fmla="*/ 5553550 h 5687273"/>
              <a:gd name="connsiteX136" fmla="*/ 7173434 w 11243827"/>
              <a:gd name="connsiteY136" fmla="*/ 5543219 h 5687273"/>
              <a:gd name="connsiteX137" fmla="*/ 7155718 w 11243827"/>
              <a:gd name="connsiteY137" fmla="*/ 5533697 h 5687273"/>
              <a:gd name="connsiteX138" fmla="*/ 7103430 w 11243827"/>
              <a:gd name="connsiteY138" fmla="*/ 5520249 h 5687273"/>
              <a:gd name="connsiteX139" fmla="*/ 7013746 w 11243827"/>
              <a:gd name="connsiteY139" fmla="*/ 5502470 h 5687273"/>
              <a:gd name="connsiteX140" fmla="*/ 6995379 w 11243827"/>
              <a:gd name="connsiteY140" fmla="*/ 5497693 h 5687273"/>
              <a:gd name="connsiteX141" fmla="*/ 6982475 w 11243827"/>
              <a:gd name="connsiteY141" fmla="*/ 5489641 h 5687273"/>
              <a:gd name="connsiteX142" fmla="*/ 6981994 w 11243827"/>
              <a:gd name="connsiteY142" fmla="*/ 5484335 h 5687273"/>
              <a:gd name="connsiteX143" fmla="*/ 6972355 w 11243827"/>
              <a:gd name="connsiteY143" fmla="*/ 5481074 h 5687273"/>
              <a:gd name="connsiteX144" fmla="*/ 6970394 w 11243827"/>
              <a:gd name="connsiteY144" fmla="*/ 5479383 h 5687273"/>
              <a:gd name="connsiteX145" fmla="*/ 6958543 w 11243827"/>
              <a:gd name="connsiteY145" fmla="*/ 5470507 h 5687273"/>
              <a:gd name="connsiteX146" fmla="*/ 6918276 w 11243827"/>
              <a:gd name="connsiteY146" fmla="*/ 5472034 h 5687273"/>
              <a:gd name="connsiteX147" fmla="*/ 6881046 w 11243827"/>
              <a:gd name="connsiteY147" fmla="*/ 5457070 h 5687273"/>
              <a:gd name="connsiteX148" fmla="*/ 6752164 w 11243827"/>
              <a:gd name="connsiteY148" fmla="*/ 5425021 h 5687273"/>
              <a:gd name="connsiteX149" fmla="*/ 6724964 w 11243827"/>
              <a:gd name="connsiteY149" fmla="*/ 5414071 h 5687273"/>
              <a:gd name="connsiteX150" fmla="*/ 6683286 w 11243827"/>
              <a:gd name="connsiteY150" fmla="*/ 5405383 h 5687273"/>
              <a:gd name="connsiteX151" fmla="*/ 6644277 w 11243827"/>
              <a:gd name="connsiteY151" fmla="*/ 5429684 h 5687273"/>
              <a:gd name="connsiteX152" fmla="*/ 6532914 w 11243827"/>
              <a:gd name="connsiteY152" fmla="*/ 5431205 h 5687273"/>
              <a:gd name="connsiteX153" fmla="*/ 6307459 w 11243827"/>
              <a:gd name="connsiteY153" fmla="*/ 5467087 h 5687273"/>
              <a:gd name="connsiteX154" fmla="*/ 6196243 w 11243827"/>
              <a:gd name="connsiteY154" fmla="*/ 5515042 h 5687273"/>
              <a:gd name="connsiteX155" fmla="*/ 6099124 w 11243827"/>
              <a:gd name="connsiteY155" fmla="*/ 5516848 h 5687273"/>
              <a:gd name="connsiteX156" fmla="*/ 6016077 w 11243827"/>
              <a:gd name="connsiteY156" fmla="*/ 5528642 h 5687273"/>
              <a:gd name="connsiteX157" fmla="*/ 6004389 w 11243827"/>
              <a:gd name="connsiteY157" fmla="*/ 5531206 h 5687273"/>
              <a:gd name="connsiteX158" fmla="*/ 5933945 w 11243827"/>
              <a:gd name="connsiteY158" fmla="*/ 5538840 h 5687273"/>
              <a:gd name="connsiteX159" fmla="*/ 5883936 w 11243827"/>
              <a:gd name="connsiteY159" fmla="*/ 5553807 h 5687273"/>
              <a:gd name="connsiteX160" fmla="*/ 5798331 w 11243827"/>
              <a:gd name="connsiteY160" fmla="*/ 5564248 h 5687273"/>
              <a:gd name="connsiteX161" fmla="*/ 5712738 w 11243827"/>
              <a:gd name="connsiteY161" fmla="*/ 5573120 h 5687273"/>
              <a:gd name="connsiteX162" fmla="*/ 5681342 w 11243827"/>
              <a:gd name="connsiteY162" fmla="*/ 5575621 h 5687273"/>
              <a:gd name="connsiteX163" fmla="*/ 5627167 w 11243827"/>
              <a:gd name="connsiteY163" fmla="*/ 5583215 h 5687273"/>
              <a:gd name="connsiteX164" fmla="*/ 5591414 w 11243827"/>
              <a:gd name="connsiteY164" fmla="*/ 5587695 h 5687273"/>
              <a:gd name="connsiteX165" fmla="*/ 5583028 w 11243827"/>
              <a:gd name="connsiteY165" fmla="*/ 5580877 h 5687273"/>
              <a:gd name="connsiteX166" fmla="*/ 5549426 w 11243827"/>
              <a:gd name="connsiteY166" fmla="*/ 5582858 h 5687273"/>
              <a:gd name="connsiteX167" fmla="*/ 5519999 w 11243827"/>
              <a:gd name="connsiteY167" fmla="*/ 5592246 h 5687273"/>
              <a:gd name="connsiteX168" fmla="*/ 5480028 w 11243827"/>
              <a:gd name="connsiteY168" fmla="*/ 5597282 h 5687273"/>
              <a:gd name="connsiteX169" fmla="*/ 5456175 w 11243827"/>
              <a:gd name="connsiteY169" fmla="*/ 5600371 h 5687273"/>
              <a:gd name="connsiteX170" fmla="*/ 5388463 w 11243827"/>
              <a:gd name="connsiteY170" fmla="*/ 5602638 h 5687273"/>
              <a:gd name="connsiteX171" fmla="*/ 5265898 w 11243827"/>
              <a:gd name="connsiteY171" fmla="*/ 5591830 h 5687273"/>
              <a:gd name="connsiteX172" fmla="*/ 5231231 w 11243827"/>
              <a:gd name="connsiteY172" fmla="*/ 5592790 h 5687273"/>
              <a:gd name="connsiteX173" fmla="*/ 5226996 w 11243827"/>
              <a:gd name="connsiteY173" fmla="*/ 5595040 h 5687273"/>
              <a:gd name="connsiteX174" fmla="*/ 5175988 w 11243827"/>
              <a:gd name="connsiteY174" fmla="*/ 5588131 h 5687273"/>
              <a:gd name="connsiteX175" fmla="*/ 5107470 w 11243827"/>
              <a:gd name="connsiteY175" fmla="*/ 5594771 h 5687273"/>
              <a:gd name="connsiteX176" fmla="*/ 5027868 w 11243827"/>
              <a:gd name="connsiteY176" fmla="*/ 5605624 h 5687273"/>
              <a:gd name="connsiteX177" fmla="*/ 5007324 w 11243827"/>
              <a:gd name="connsiteY177" fmla="*/ 5609209 h 5687273"/>
              <a:gd name="connsiteX178" fmla="*/ 4952559 w 11243827"/>
              <a:gd name="connsiteY178" fmla="*/ 5611402 h 5687273"/>
              <a:gd name="connsiteX179" fmla="*/ 4826081 w 11243827"/>
              <a:gd name="connsiteY179" fmla="*/ 5616191 h 5687273"/>
              <a:gd name="connsiteX180" fmla="*/ 4823501 w 11243827"/>
              <a:gd name="connsiteY180" fmla="*/ 5619174 h 5687273"/>
              <a:gd name="connsiteX181" fmla="*/ 4813093 w 11243827"/>
              <a:gd name="connsiteY181" fmla="*/ 5620026 h 5687273"/>
              <a:gd name="connsiteX182" fmla="*/ 4810563 w 11243827"/>
              <a:gd name="connsiteY182" fmla="*/ 5620787 h 5687273"/>
              <a:gd name="connsiteX183" fmla="*/ 4795818 w 11243827"/>
              <a:gd name="connsiteY183" fmla="*/ 5624618 h 5687273"/>
              <a:gd name="connsiteX184" fmla="*/ 4758404 w 11243827"/>
              <a:gd name="connsiteY184" fmla="*/ 5619510 h 5687273"/>
              <a:gd name="connsiteX185" fmla="*/ 4717254 w 11243827"/>
              <a:gd name="connsiteY185" fmla="*/ 5624155 h 5687273"/>
              <a:gd name="connsiteX186" fmla="*/ 4591958 w 11243827"/>
              <a:gd name="connsiteY186" fmla="*/ 5624710 h 5687273"/>
              <a:gd name="connsiteX187" fmla="*/ 4476215 w 11243827"/>
              <a:gd name="connsiteY187" fmla="*/ 5628210 h 5687273"/>
              <a:gd name="connsiteX188" fmla="*/ 4425193 w 11243827"/>
              <a:gd name="connsiteY188" fmla="*/ 5627414 h 5687273"/>
              <a:gd name="connsiteX189" fmla="*/ 4383866 w 11243827"/>
              <a:gd name="connsiteY189" fmla="*/ 5626546 h 5687273"/>
              <a:gd name="connsiteX190" fmla="*/ 4385596 w 11243827"/>
              <a:gd name="connsiteY190" fmla="*/ 5634646 h 5687273"/>
              <a:gd name="connsiteX191" fmla="*/ 4360864 w 11243827"/>
              <a:gd name="connsiteY191" fmla="*/ 5641173 h 5687273"/>
              <a:gd name="connsiteX192" fmla="*/ 4328321 w 11243827"/>
              <a:gd name="connsiteY192" fmla="*/ 5626332 h 5687273"/>
              <a:gd name="connsiteX193" fmla="*/ 4309842 w 11243827"/>
              <a:gd name="connsiteY193" fmla="*/ 5626471 h 5687273"/>
              <a:gd name="connsiteX194" fmla="*/ 4277424 w 11243827"/>
              <a:gd name="connsiteY194" fmla="*/ 5631598 h 5687273"/>
              <a:gd name="connsiteX195" fmla="*/ 4266627 w 11243827"/>
              <a:gd name="connsiteY195" fmla="*/ 5633969 h 5687273"/>
              <a:gd name="connsiteX196" fmla="*/ 4185525 w 11243827"/>
              <a:gd name="connsiteY196" fmla="*/ 5617508 h 5687273"/>
              <a:gd name="connsiteX197" fmla="*/ 4177617 w 11243827"/>
              <a:gd name="connsiteY197" fmla="*/ 5610903 h 5687273"/>
              <a:gd name="connsiteX198" fmla="*/ 4136948 w 11243827"/>
              <a:gd name="connsiteY198" fmla="*/ 5608031 h 5687273"/>
              <a:gd name="connsiteX199" fmla="*/ 4132323 w 11243827"/>
              <a:gd name="connsiteY199" fmla="*/ 5609784 h 5687273"/>
              <a:gd name="connsiteX200" fmla="*/ 4098620 w 11243827"/>
              <a:gd name="connsiteY200" fmla="*/ 5599672 h 5687273"/>
              <a:gd name="connsiteX201" fmla="*/ 3963475 w 11243827"/>
              <a:gd name="connsiteY201" fmla="*/ 5581841 h 5687273"/>
              <a:gd name="connsiteX202" fmla="*/ 3703613 w 11243827"/>
              <a:gd name="connsiteY202" fmla="*/ 5572482 h 5687273"/>
              <a:gd name="connsiteX203" fmla="*/ 3432987 w 11243827"/>
              <a:gd name="connsiteY203" fmla="*/ 5545768 h 5687273"/>
              <a:gd name="connsiteX204" fmla="*/ 3176381 w 11243827"/>
              <a:gd name="connsiteY204" fmla="*/ 5556110 h 5687273"/>
              <a:gd name="connsiteX205" fmla="*/ 2710156 w 11243827"/>
              <a:gd name="connsiteY205" fmla="*/ 5527517 h 5687273"/>
              <a:gd name="connsiteX206" fmla="*/ 2550206 w 11243827"/>
              <a:gd name="connsiteY206" fmla="*/ 5524958 h 5687273"/>
              <a:gd name="connsiteX207" fmla="*/ 2443041 w 11243827"/>
              <a:gd name="connsiteY207" fmla="*/ 5523990 h 5687273"/>
              <a:gd name="connsiteX208" fmla="*/ 2435613 w 11243827"/>
              <a:gd name="connsiteY208" fmla="*/ 5526704 h 5687273"/>
              <a:gd name="connsiteX209" fmla="*/ 2405682 w 11243827"/>
              <a:gd name="connsiteY209" fmla="*/ 5528307 h 5687273"/>
              <a:gd name="connsiteX210" fmla="*/ 2397487 w 11243827"/>
              <a:gd name="connsiteY210" fmla="*/ 5540337 h 5687273"/>
              <a:gd name="connsiteX211" fmla="*/ 2297454 w 11243827"/>
              <a:gd name="connsiteY211" fmla="*/ 5550765 h 5687273"/>
              <a:gd name="connsiteX212" fmla="*/ 2056700 w 11243827"/>
              <a:gd name="connsiteY212" fmla="*/ 5555489 h 5687273"/>
              <a:gd name="connsiteX213" fmla="*/ 1878530 w 11243827"/>
              <a:gd name="connsiteY213" fmla="*/ 5535330 h 5687273"/>
              <a:gd name="connsiteX214" fmla="*/ 1859292 w 11243827"/>
              <a:gd name="connsiteY214" fmla="*/ 5535461 h 5687273"/>
              <a:gd name="connsiteX215" fmla="*/ 1835626 w 11243827"/>
              <a:gd name="connsiteY215" fmla="*/ 5533793 h 5687273"/>
              <a:gd name="connsiteX216" fmla="*/ 1798939 w 11243827"/>
              <a:gd name="connsiteY216" fmla="*/ 5540285 h 5687273"/>
              <a:gd name="connsiteX217" fmla="*/ 1779046 w 11243827"/>
              <a:gd name="connsiteY217" fmla="*/ 5549949 h 5687273"/>
              <a:gd name="connsiteX218" fmla="*/ 1772421 w 11243827"/>
              <a:gd name="connsiteY218" fmla="*/ 5549018 h 5687273"/>
              <a:gd name="connsiteX219" fmla="*/ 1772052 w 11243827"/>
              <a:gd name="connsiteY219" fmla="*/ 5545689 h 5687273"/>
              <a:gd name="connsiteX220" fmla="*/ 1711543 w 11243827"/>
              <a:gd name="connsiteY220" fmla="*/ 5534558 h 5687273"/>
              <a:gd name="connsiteX221" fmla="*/ 1698891 w 11243827"/>
              <a:gd name="connsiteY221" fmla="*/ 5513187 h 5687273"/>
              <a:gd name="connsiteX222" fmla="*/ 1538763 w 11243827"/>
              <a:gd name="connsiteY222" fmla="*/ 5482781 h 5687273"/>
              <a:gd name="connsiteX223" fmla="*/ 1501533 w 11243827"/>
              <a:gd name="connsiteY223" fmla="*/ 5467817 h 5687273"/>
              <a:gd name="connsiteX224" fmla="*/ 1461266 w 11243827"/>
              <a:gd name="connsiteY224" fmla="*/ 5469343 h 5687273"/>
              <a:gd name="connsiteX225" fmla="*/ 1449415 w 11243827"/>
              <a:gd name="connsiteY225" fmla="*/ 5460467 h 5687273"/>
              <a:gd name="connsiteX226" fmla="*/ 1447454 w 11243827"/>
              <a:gd name="connsiteY226" fmla="*/ 5458776 h 5687273"/>
              <a:gd name="connsiteX227" fmla="*/ 1437814 w 11243827"/>
              <a:gd name="connsiteY227" fmla="*/ 5455515 h 5687273"/>
              <a:gd name="connsiteX228" fmla="*/ 1437334 w 11243827"/>
              <a:gd name="connsiteY228" fmla="*/ 5450209 h 5687273"/>
              <a:gd name="connsiteX229" fmla="*/ 1424429 w 11243827"/>
              <a:gd name="connsiteY229" fmla="*/ 5442157 h 5687273"/>
              <a:gd name="connsiteX230" fmla="*/ 1406063 w 11243827"/>
              <a:gd name="connsiteY230" fmla="*/ 5437380 h 5687273"/>
              <a:gd name="connsiteX231" fmla="*/ 1316379 w 11243827"/>
              <a:gd name="connsiteY231" fmla="*/ 5419601 h 5687273"/>
              <a:gd name="connsiteX232" fmla="*/ 1264090 w 11243827"/>
              <a:gd name="connsiteY232" fmla="*/ 5406153 h 5687273"/>
              <a:gd name="connsiteX233" fmla="*/ 1246374 w 11243827"/>
              <a:gd name="connsiteY233" fmla="*/ 5396631 h 5687273"/>
              <a:gd name="connsiteX234" fmla="*/ 1220190 w 11243827"/>
              <a:gd name="connsiteY234" fmla="*/ 5386301 h 5687273"/>
              <a:gd name="connsiteX235" fmla="*/ 1175643 w 11243827"/>
              <a:gd name="connsiteY235" fmla="*/ 5364651 h 5687273"/>
              <a:gd name="connsiteX236" fmla="*/ 1150342 w 11243827"/>
              <a:gd name="connsiteY236" fmla="*/ 5358447 h 5687273"/>
              <a:gd name="connsiteX237" fmla="*/ 1137272 w 11243827"/>
              <a:gd name="connsiteY237" fmla="*/ 5351191 h 5687273"/>
              <a:gd name="connsiteX238" fmla="*/ 1131268 w 11243827"/>
              <a:gd name="connsiteY238" fmla="*/ 5350530 h 5687273"/>
              <a:gd name="connsiteX239" fmla="*/ 1112024 w 11243827"/>
              <a:gd name="connsiteY239" fmla="*/ 5345786 h 5687273"/>
              <a:gd name="connsiteX240" fmla="*/ 1100870 w 11243827"/>
              <a:gd name="connsiteY240" fmla="*/ 5343651 h 5687273"/>
              <a:gd name="connsiteX241" fmla="*/ 1096383 w 11243827"/>
              <a:gd name="connsiteY241" fmla="*/ 5343015 h 5687273"/>
              <a:gd name="connsiteX242" fmla="*/ 1085571 w 11243827"/>
              <a:gd name="connsiteY242" fmla="*/ 5345836 h 5687273"/>
              <a:gd name="connsiteX243" fmla="*/ 1073168 w 11243827"/>
              <a:gd name="connsiteY243" fmla="*/ 5341521 h 5687273"/>
              <a:gd name="connsiteX244" fmla="*/ 1058039 w 11243827"/>
              <a:gd name="connsiteY244" fmla="*/ 5343504 h 5687273"/>
              <a:gd name="connsiteX245" fmla="*/ 1055426 w 11243827"/>
              <a:gd name="connsiteY245" fmla="*/ 5339088 h 5687273"/>
              <a:gd name="connsiteX246" fmla="*/ 1044738 w 11243827"/>
              <a:gd name="connsiteY246" fmla="*/ 5333063 h 5687273"/>
              <a:gd name="connsiteX247" fmla="*/ 1033909 w 11243827"/>
              <a:gd name="connsiteY247" fmla="*/ 5335680 h 5687273"/>
              <a:gd name="connsiteX248" fmla="*/ 1012649 w 11243827"/>
              <a:gd name="connsiteY248" fmla="*/ 5334541 h 5687273"/>
              <a:gd name="connsiteX249" fmla="*/ 1007115 w 11243827"/>
              <a:gd name="connsiteY249" fmla="*/ 5332775 h 5687273"/>
              <a:gd name="connsiteX250" fmla="*/ 986002 w 11243827"/>
              <a:gd name="connsiteY250" fmla="*/ 5334906 h 5687273"/>
              <a:gd name="connsiteX251" fmla="*/ 953418 w 11243827"/>
              <a:gd name="connsiteY251" fmla="*/ 5333901 h 5687273"/>
              <a:gd name="connsiteX252" fmla="*/ 916854 w 11243827"/>
              <a:gd name="connsiteY252" fmla="*/ 5329435 h 5687273"/>
              <a:gd name="connsiteX253" fmla="*/ 905651 w 11243827"/>
              <a:gd name="connsiteY253" fmla="*/ 5332114 h 5687273"/>
              <a:gd name="connsiteX254" fmla="*/ 836961 w 11243827"/>
              <a:gd name="connsiteY254" fmla="*/ 5330803 h 5687273"/>
              <a:gd name="connsiteX255" fmla="*/ 817627 w 11243827"/>
              <a:gd name="connsiteY255" fmla="*/ 5330580 h 5687273"/>
              <a:gd name="connsiteX256" fmla="*/ 801817 w 11243827"/>
              <a:gd name="connsiteY256" fmla="*/ 5325937 h 5687273"/>
              <a:gd name="connsiteX257" fmla="*/ 798857 w 11243827"/>
              <a:gd name="connsiteY257" fmla="*/ 5320979 h 5687273"/>
              <a:gd name="connsiteX258" fmla="*/ 788354 w 11243827"/>
              <a:gd name="connsiteY258" fmla="*/ 5320143 h 5687273"/>
              <a:gd name="connsiteX259" fmla="*/ 785726 w 11243827"/>
              <a:gd name="connsiteY259" fmla="*/ 5318989 h 5687273"/>
              <a:gd name="connsiteX260" fmla="*/ 770507 w 11243827"/>
              <a:gd name="connsiteY260" fmla="*/ 5313309 h 5687273"/>
              <a:gd name="connsiteX261" fmla="*/ 733810 w 11243827"/>
              <a:gd name="connsiteY261" fmla="*/ 5324286 h 5687273"/>
              <a:gd name="connsiteX262" fmla="*/ 692117 w 11243827"/>
              <a:gd name="connsiteY262" fmla="*/ 5318786 h 5687273"/>
              <a:gd name="connsiteX263" fmla="*/ 528894 w 11243827"/>
              <a:gd name="connsiteY263" fmla="*/ 5327578 h 5687273"/>
              <a:gd name="connsiteX264" fmla="*/ 507005 w 11243827"/>
              <a:gd name="connsiteY264" fmla="*/ 5310149 h 5687273"/>
              <a:gd name="connsiteX265" fmla="*/ 441302 w 11243827"/>
              <a:gd name="connsiteY265" fmla="*/ 5307062 h 5687273"/>
              <a:gd name="connsiteX266" fmla="*/ 336819 w 11243827"/>
              <a:gd name="connsiteY266" fmla="*/ 5336690 h 5687273"/>
              <a:gd name="connsiteX267" fmla="*/ 215763 w 11243827"/>
              <a:gd name="connsiteY267" fmla="*/ 5332575 h 5687273"/>
              <a:gd name="connsiteX268" fmla="*/ 205927 w 11243827"/>
              <a:gd name="connsiteY268" fmla="*/ 5339672 h 5687273"/>
              <a:gd name="connsiteX269" fmla="*/ 194189 w 11243827"/>
              <a:gd name="connsiteY269" fmla="*/ 5343588 h 5687273"/>
              <a:gd name="connsiteX270" fmla="*/ 192552 w 11243827"/>
              <a:gd name="connsiteY270" fmla="*/ 5342845 h 5687273"/>
              <a:gd name="connsiteX271" fmla="*/ 178320 w 11243827"/>
              <a:gd name="connsiteY271" fmla="*/ 5343766 h 5687273"/>
              <a:gd name="connsiteX272" fmla="*/ 175596 w 11243827"/>
              <a:gd name="connsiteY272" fmla="*/ 5346411 h 5687273"/>
              <a:gd name="connsiteX273" fmla="*/ 165951 w 11243827"/>
              <a:gd name="connsiteY273" fmla="*/ 5347808 h 5687273"/>
              <a:gd name="connsiteX274" fmla="*/ 147287 w 11243827"/>
              <a:gd name="connsiteY274" fmla="*/ 5352625 h 5687273"/>
              <a:gd name="connsiteX275" fmla="*/ 143484 w 11243827"/>
              <a:gd name="connsiteY275" fmla="*/ 5351591 h 5687273"/>
              <a:gd name="connsiteX276" fmla="*/ 114847 w 11243827"/>
              <a:gd name="connsiteY276" fmla="*/ 5355844 h 5687273"/>
              <a:gd name="connsiteX277" fmla="*/ 114306 w 11243827"/>
              <a:gd name="connsiteY277" fmla="*/ 5354983 h 5687273"/>
              <a:gd name="connsiteX278" fmla="*/ 105588 w 11243827"/>
              <a:gd name="connsiteY278" fmla="*/ 5352169 h 5687273"/>
              <a:gd name="connsiteX279" fmla="*/ 89264 w 11243827"/>
              <a:gd name="connsiteY279" fmla="*/ 5348886 h 5687273"/>
              <a:gd name="connsiteX280" fmla="*/ 49794 w 11243827"/>
              <a:gd name="connsiteY280" fmla="*/ 5329950 h 5687273"/>
              <a:gd name="connsiteX281" fmla="*/ 19924 w 11243827"/>
              <a:gd name="connsiteY281" fmla="*/ 5334282 h 5687273"/>
              <a:gd name="connsiteX282" fmla="*/ 13819 w 11243827"/>
              <a:gd name="connsiteY282" fmla="*/ 5334653 h 5687273"/>
              <a:gd name="connsiteX283" fmla="*/ 13657 w 11243827"/>
              <a:gd name="connsiteY283" fmla="*/ 5334455 h 5687273"/>
              <a:gd name="connsiteX284" fmla="*/ 7139 w 11243827"/>
              <a:gd name="connsiteY284" fmla="*/ 5334438 h 5687273"/>
              <a:gd name="connsiteX285" fmla="*/ 2684 w 11243827"/>
              <a:gd name="connsiteY285" fmla="*/ 5335333 h 5687273"/>
              <a:gd name="connsiteX286" fmla="*/ 0 w 11243827"/>
              <a:gd name="connsiteY286" fmla="*/ 5335496 h 5687273"/>
              <a:gd name="connsiteX287" fmla="*/ 0 w 11243827"/>
              <a:gd name="connsiteY287" fmla="*/ 10592 h 5687273"/>
              <a:gd name="connsiteX288" fmla="*/ 11243827 w 11243827"/>
              <a:gd name="connsiteY288" fmla="*/ 0 h 56872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05927 w 11243827"/>
              <a:gd name="connsiteY267" fmla="*/ 5339672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70932 w 11243827"/>
              <a:gd name="connsiteY267" fmla="*/ 5345451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105588 w 11243827"/>
              <a:gd name="connsiteY276" fmla="*/ 5352169 h 5641173"/>
              <a:gd name="connsiteX277" fmla="*/ 89264 w 11243827"/>
              <a:gd name="connsiteY277" fmla="*/ 5348886 h 5641173"/>
              <a:gd name="connsiteX278" fmla="*/ 49794 w 11243827"/>
              <a:gd name="connsiteY278" fmla="*/ 5329950 h 5641173"/>
              <a:gd name="connsiteX279" fmla="*/ 19924 w 11243827"/>
              <a:gd name="connsiteY279" fmla="*/ 5334282 h 5641173"/>
              <a:gd name="connsiteX280" fmla="*/ 13819 w 11243827"/>
              <a:gd name="connsiteY280" fmla="*/ 5334653 h 5641173"/>
              <a:gd name="connsiteX281" fmla="*/ 13657 w 11243827"/>
              <a:gd name="connsiteY281" fmla="*/ 5334455 h 5641173"/>
              <a:gd name="connsiteX282" fmla="*/ 7139 w 11243827"/>
              <a:gd name="connsiteY282" fmla="*/ 5334438 h 5641173"/>
              <a:gd name="connsiteX283" fmla="*/ 2684 w 11243827"/>
              <a:gd name="connsiteY283" fmla="*/ 5335333 h 5641173"/>
              <a:gd name="connsiteX284" fmla="*/ 0 w 11243827"/>
              <a:gd name="connsiteY284" fmla="*/ 5335496 h 5641173"/>
              <a:gd name="connsiteX285" fmla="*/ 0 w 11243827"/>
              <a:gd name="connsiteY285" fmla="*/ 10592 h 5641173"/>
              <a:gd name="connsiteX286" fmla="*/ 11243827 w 11243827"/>
              <a:gd name="connsiteY286"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89264 w 11243827"/>
              <a:gd name="connsiteY276" fmla="*/ 5348886 h 5641173"/>
              <a:gd name="connsiteX277" fmla="*/ 49794 w 11243827"/>
              <a:gd name="connsiteY277" fmla="*/ 5329950 h 5641173"/>
              <a:gd name="connsiteX278" fmla="*/ 19924 w 11243827"/>
              <a:gd name="connsiteY278" fmla="*/ 5334282 h 5641173"/>
              <a:gd name="connsiteX279" fmla="*/ 13819 w 11243827"/>
              <a:gd name="connsiteY279" fmla="*/ 5334653 h 5641173"/>
              <a:gd name="connsiteX280" fmla="*/ 13657 w 11243827"/>
              <a:gd name="connsiteY280" fmla="*/ 5334455 h 5641173"/>
              <a:gd name="connsiteX281" fmla="*/ 7139 w 11243827"/>
              <a:gd name="connsiteY281" fmla="*/ 5334438 h 5641173"/>
              <a:gd name="connsiteX282" fmla="*/ 2684 w 11243827"/>
              <a:gd name="connsiteY282" fmla="*/ 5335333 h 5641173"/>
              <a:gd name="connsiteX283" fmla="*/ 0 w 11243827"/>
              <a:gd name="connsiteY283" fmla="*/ 5335496 h 5641173"/>
              <a:gd name="connsiteX284" fmla="*/ 0 w 11243827"/>
              <a:gd name="connsiteY284" fmla="*/ 10592 h 5641173"/>
              <a:gd name="connsiteX285" fmla="*/ 11243827 w 11243827"/>
              <a:gd name="connsiteY285"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14847 w 11243827"/>
              <a:gd name="connsiteY273" fmla="*/ 5355844 h 5641173"/>
              <a:gd name="connsiteX274" fmla="*/ 114306 w 11243827"/>
              <a:gd name="connsiteY274" fmla="*/ 5354983 h 5641173"/>
              <a:gd name="connsiteX275" fmla="*/ 89264 w 11243827"/>
              <a:gd name="connsiteY275" fmla="*/ 5348886 h 5641173"/>
              <a:gd name="connsiteX276" fmla="*/ 49794 w 11243827"/>
              <a:gd name="connsiteY276" fmla="*/ 5329950 h 5641173"/>
              <a:gd name="connsiteX277" fmla="*/ 19924 w 11243827"/>
              <a:gd name="connsiteY277" fmla="*/ 5334282 h 5641173"/>
              <a:gd name="connsiteX278" fmla="*/ 13819 w 11243827"/>
              <a:gd name="connsiteY278" fmla="*/ 5334653 h 5641173"/>
              <a:gd name="connsiteX279" fmla="*/ 13657 w 11243827"/>
              <a:gd name="connsiteY279" fmla="*/ 5334455 h 5641173"/>
              <a:gd name="connsiteX280" fmla="*/ 7139 w 11243827"/>
              <a:gd name="connsiteY280" fmla="*/ 5334438 h 5641173"/>
              <a:gd name="connsiteX281" fmla="*/ 2684 w 11243827"/>
              <a:gd name="connsiteY281" fmla="*/ 5335333 h 5641173"/>
              <a:gd name="connsiteX282" fmla="*/ 0 w 11243827"/>
              <a:gd name="connsiteY282" fmla="*/ 5335496 h 5641173"/>
              <a:gd name="connsiteX283" fmla="*/ 0 w 11243827"/>
              <a:gd name="connsiteY283" fmla="*/ 10592 h 5641173"/>
              <a:gd name="connsiteX284" fmla="*/ 11243827 w 11243827"/>
              <a:gd name="connsiteY284"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47287 w 11243827"/>
              <a:gd name="connsiteY271" fmla="*/ 5352625 h 5641173"/>
              <a:gd name="connsiteX272" fmla="*/ 114847 w 11243827"/>
              <a:gd name="connsiteY272" fmla="*/ 5355844 h 5641173"/>
              <a:gd name="connsiteX273" fmla="*/ 114306 w 11243827"/>
              <a:gd name="connsiteY273" fmla="*/ 5354983 h 5641173"/>
              <a:gd name="connsiteX274" fmla="*/ 89264 w 11243827"/>
              <a:gd name="connsiteY274" fmla="*/ 5348886 h 5641173"/>
              <a:gd name="connsiteX275" fmla="*/ 49794 w 11243827"/>
              <a:gd name="connsiteY275" fmla="*/ 5329950 h 5641173"/>
              <a:gd name="connsiteX276" fmla="*/ 19924 w 11243827"/>
              <a:gd name="connsiteY276" fmla="*/ 5334282 h 5641173"/>
              <a:gd name="connsiteX277" fmla="*/ 13819 w 11243827"/>
              <a:gd name="connsiteY277" fmla="*/ 5334653 h 5641173"/>
              <a:gd name="connsiteX278" fmla="*/ 13657 w 11243827"/>
              <a:gd name="connsiteY278" fmla="*/ 5334455 h 5641173"/>
              <a:gd name="connsiteX279" fmla="*/ 7139 w 11243827"/>
              <a:gd name="connsiteY279" fmla="*/ 5334438 h 5641173"/>
              <a:gd name="connsiteX280" fmla="*/ 2684 w 11243827"/>
              <a:gd name="connsiteY280" fmla="*/ 5335333 h 5641173"/>
              <a:gd name="connsiteX281" fmla="*/ 0 w 11243827"/>
              <a:gd name="connsiteY281" fmla="*/ 5335496 h 5641173"/>
              <a:gd name="connsiteX282" fmla="*/ 0 w 11243827"/>
              <a:gd name="connsiteY282" fmla="*/ 10592 h 5641173"/>
              <a:gd name="connsiteX283" fmla="*/ 11243827 w 11243827"/>
              <a:gd name="connsiteY283"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12024 w 11243827"/>
              <a:gd name="connsiteY238" fmla="*/ 5345786 h 5641173"/>
              <a:gd name="connsiteX239" fmla="*/ 1100870 w 11243827"/>
              <a:gd name="connsiteY239" fmla="*/ 5343651 h 5641173"/>
              <a:gd name="connsiteX240" fmla="*/ 1096383 w 11243827"/>
              <a:gd name="connsiteY240" fmla="*/ 5343015 h 5641173"/>
              <a:gd name="connsiteX241" fmla="*/ 1085571 w 11243827"/>
              <a:gd name="connsiteY241" fmla="*/ 5345836 h 5641173"/>
              <a:gd name="connsiteX242" fmla="*/ 1073168 w 11243827"/>
              <a:gd name="connsiteY242" fmla="*/ 5341521 h 5641173"/>
              <a:gd name="connsiteX243" fmla="*/ 1058039 w 11243827"/>
              <a:gd name="connsiteY243" fmla="*/ 5343504 h 5641173"/>
              <a:gd name="connsiteX244" fmla="*/ 1055426 w 11243827"/>
              <a:gd name="connsiteY244" fmla="*/ 5339088 h 5641173"/>
              <a:gd name="connsiteX245" fmla="*/ 1044738 w 11243827"/>
              <a:gd name="connsiteY245" fmla="*/ 5333063 h 5641173"/>
              <a:gd name="connsiteX246" fmla="*/ 1033909 w 11243827"/>
              <a:gd name="connsiteY246" fmla="*/ 5335680 h 5641173"/>
              <a:gd name="connsiteX247" fmla="*/ 1012649 w 11243827"/>
              <a:gd name="connsiteY247" fmla="*/ 5334541 h 5641173"/>
              <a:gd name="connsiteX248" fmla="*/ 1007115 w 11243827"/>
              <a:gd name="connsiteY248" fmla="*/ 5332775 h 5641173"/>
              <a:gd name="connsiteX249" fmla="*/ 986002 w 11243827"/>
              <a:gd name="connsiteY249" fmla="*/ 5334906 h 5641173"/>
              <a:gd name="connsiteX250" fmla="*/ 953418 w 11243827"/>
              <a:gd name="connsiteY250" fmla="*/ 5333901 h 5641173"/>
              <a:gd name="connsiteX251" fmla="*/ 916854 w 11243827"/>
              <a:gd name="connsiteY251" fmla="*/ 5329435 h 5641173"/>
              <a:gd name="connsiteX252" fmla="*/ 905651 w 11243827"/>
              <a:gd name="connsiteY252" fmla="*/ 5332114 h 5641173"/>
              <a:gd name="connsiteX253" fmla="*/ 836961 w 11243827"/>
              <a:gd name="connsiteY253" fmla="*/ 5330803 h 5641173"/>
              <a:gd name="connsiteX254" fmla="*/ 817627 w 11243827"/>
              <a:gd name="connsiteY254" fmla="*/ 5330580 h 5641173"/>
              <a:gd name="connsiteX255" fmla="*/ 801817 w 11243827"/>
              <a:gd name="connsiteY255" fmla="*/ 5325937 h 5641173"/>
              <a:gd name="connsiteX256" fmla="*/ 798857 w 11243827"/>
              <a:gd name="connsiteY256" fmla="*/ 5320979 h 5641173"/>
              <a:gd name="connsiteX257" fmla="*/ 788354 w 11243827"/>
              <a:gd name="connsiteY257" fmla="*/ 5320143 h 5641173"/>
              <a:gd name="connsiteX258" fmla="*/ 785726 w 11243827"/>
              <a:gd name="connsiteY258" fmla="*/ 5318989 h 5641173"/>
              <a:gd name="connsiteX259" fmla="*/ 770507 w 11243827"/>
              <a:gd name="connsiteY259" fmla="*/ 5313309 h 5641173"/>
              <a:gd name="connsiteX260" fmla="*/ 733810 w 11243827"/>
              <a:gd name="connsiteY260" fmla="*/ 5324286 h 5641173"/>
              <a:gd name="connsiteX261" fmla="*/ 692117 w 11243827"/>
              <a:gd name="connsiteY261" fmla="*/ 5318786 h 5641173"/>
              <a:gd name="connsiteX262" fmla="*/ 574943 w 11243827"/>
              <a:gd name="connsiteY262" fmla="*/ 5327578 h 5641173"/>
              <a:gd name="connsiteX263" fmla="*/ 441302 w 11243827"/>
              <a:gd name="connsiteY263" fmla="*/ 5307062 h 5641173"/>
              <a:gd name="connsiteX264" fmla="*/ 336819 w 11243827"/>
              <a:gd name="connsiteY264" fmla="*/ 5336690 h 5641173"/>
              <a:gd name="connsiteX265" fmla="*/ 270932 w 11243827"/>
              <a:gd name="connsiteY265" fmla="*/ 5345451 h 5641173"/>
              <a:gd name="connsiteX266" fmla="*/ 194189 w 11243827"/>
              <a:gd name="connsiteY266" fmla="*/ 5343588 h 5641173"/>
              <a:gd name="connsiteX267" fmla="*/ 192552 w 11243827"/>
              <a:gd name="connsiteY267" fmla="*/ 5342845 h 5641173"/>
              <a:gd name="connsiteX268" fmla="*/ 178320 w 11243827"/>
              <a:gd name="connsiteY268" fmla="*/ 5343766 h 5641173"/>
              <a:gd name="connsiteX269" fmla="*/ 175596 w 11243827"/>
              <a:gd name="connsiteY269" fmla="*/ 5346411 h 5641173"/>
              <a:gd name="connsiteX270" fmla="*/ 147287 w 11243827"/>
              <a:gd name="connsiteY270" fmla="*/ 5352625 h 5641173"/>
              <a:gd name="connsiteX271" fmla="*/ 114847 w 11243827"/>
              <a:gd name="connsiteY271" fmla="*/ 5355844 h 5641173"/>
              <a:gd name="connsiteX272" fmla="*/ 114306 w 11243827"/>
              <a:gd name="connsiteY272" fmla="*/ 5354983 h 5641173"/>
              <a:gd name="connsiteX273" fmla="*/ 89264 w 11243827"/>
              <a:gd name="connsiteY273" fmla="*/ 5348886 h 5641173"/>
              <a:gd name="connsiteX274" fmla="*/ 49794 w 11243827"/>
              <a:gd name="connsiteY274" fmla="*/ 5329950 h 5641173"/>
              <a:gd name="connsiteX275" fmla="*/ 19924 w 11243827"/>
              <a:gd name="connsiteY275" fmla="*/ 5334282 h 5641173"/>
              <a:gd name="connsiteX276" fmla="*/ 13819 w 11243827"/>
              <a:gd name="connsiteY276" fmla="*/ 5334653 h 5641173"/>
              <a:gd name="connsiteX277" fmla="*/ 13657 w 11243827"/>
              <a:gd name="connsiteY277" fmla="*/ 5334455 h 5641173"/>
              <a:gd name="connsiteX278" fmla="*/ 7139 w 11243827"/>
              <a:gd name="connsiteY278" fmla="*/ 5334438 h 5641173"/>
              <a:gd name="connsiteX279" fmla="*/ 2684 w 11243827"/>
              <a:gd name="connsiteY279" fmla="*/ 5335333 h 5641173"/>
              <a:gd name="connsiteX280" fmla="*/ 0 w 11243827"/>
              <a:gd name="connsiteY280" fmla="*/ 5335496 h 5641173"/>
              <a:gd name="connsiteX281" fmla="*/ 0 w 11243827"/>
              <a:gd name="connsiteY281" fmla="*/ 10592 h 5641173"/>
              <a:gd name="connsiteX282" fmla="*/ 11243827 w 11243827"/>
              <a:gd name="connsiteY282"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73168 w 11243827"/>
              <a:gd name="connsiteY241" fmla="*/ 5341521 h 5641173"/>
              <a:gd name="connsiteX242" fmla="*/ 1058039 w 11243827"/>
              <a:gd name="connsiteY242" fmla="*/ 5343504 h 5641173"/>
              <a:gd name="connsiteX243" fmla="*/ 1055426 w 11243827"/>
              <a:gd name="connsiteY243" fmla="*/ 5339088 h 5641173"/>
              <a:gd name="connsiteX244" fmla="*/ 1044738 w 11243827"/>
              <a:gd name="connsiteY244" fmla="*/ 5333063 h 5641173"/>
              <a:gd name="connsiteX245" fmla="*/ 1033909 w 11243827"/>
              <a:gd name="connsiteY245" fmla="*/ 5335680 h 5641173"/>
              <a:gd name="connsiteX246" fmla="*/ 1012649 w 11243827"/>
              <a:gd name="connsiteY246" fmla="*/ 5334541 h 5641173"/>
              <a:gd name="connsiteX247" fmla="*/ 1007115 w 11243827"/>
              <a:gd name="connsiteY247" fmla="*/ 5332775 h 5641173"/>
              <a:gd name="connsiteX248" fmla="*/ 986002 w 11243827"/>
              <a:gd name="connsiteY248" fmla="*/ 5334906 h 5641173"/>
              <a:gd name="connsiteX249" fmla="*/ 953418 w 11243827"/>
              <a:gd name="connsiteY249" fmla="*/ 5333901 h 5641173"/>
              <a:gd name="connsiteX250" fmla="*/ 916854 w 11243827"/>
              <a:gd name="connsiteY250" fmla="*/ 5329435 h 5641173"/>
              <a:gd name="connsiteX251" fmla="*/ 905651 w 11243827"/>
              <a:gd name="connsiteY251" fmla="*/ 5332114 h 5641173"/>
              <a:gd name="connsiteX252" fmla="*/ 836961 w 11243827"/>
              <a:gd name="connsiteY252" fmla="*/ 5330803 h 5641173"/>
              <a:gd name="connsiteX253" fmla="*/ 817627 w 11243827"/>
              <a:gd name="connsiteY253" fmla="*/ 5330580 h 5641173"/>
              <a:gd name="connsiteX254" fmla="*/ 801817 w 11243827"/>
              <a:gd name="connsiteY254" fmla="*/ 5325937 h 5641173"/>
              <a:gd name="connsiteX255" fmla="*/ 798857 w 11243827"/>
              <a:gd name="connsiteY255" fmla="*/ 5320979 h 5641173"/>
              <a:gd name="connsiteX256" fmla="*/ 788354 w 11243827"/>
              <a:gd name="connsiteY256" fmla="*/ 5320143 h 5641173"/>
              <a:gd name="connsiteX257" fmla="*/ 785726 w 11243827"/>
              <a:gd name="connsiteY257" fmla="*/ 5318989 h 5641173"/>
              <a:gd name="connsiteX258" fmla="*/ 770507 w 11243827"/>
              <a:gd name="connsiteY258" fmla="*/ 5313309 h 5641173"/>
              <a:gd name="connsiteX259" fmla="*/ 733810 w 11243827"/>
              <a:gd name="connsiteY259" fmla="*/ 5324286 h 5641173"/>
              <a:gd name="connsiteX260" fmla="*/ 692117 w 11243827"/>
              <a:gd name="connsiteY260" fmla="*/ 5318786 h 5641173"/>
              <a:gd name="connsiteX261" fmla="*/ 574943 w 11243827"/>
              <a:gd name="connsiteY261" fmla="*/ 5327578 h 5641173"/>
              <a:gd name="connsiteX262" fmla="*/ 441302 w 11243827"/>
              <a:gd name="connsiteY262" fmla="*/ 5307062 h 5641173"/>
              <a:gd name="connsiteX263" fmla="*/ 336819 w 11243827"/>
              <a:gd name="connsiteY263" fmla="*/ 5336690 h 5641173"/>
              <a:gd name="connsiteX264" fmla="*/ 270932 w 11243827"/>
              <a:gd name="connsiteY264" fmla="*/ 5345451 h 5641173"/>
              <a:gd name="connsiteX265" fmla="*/ 194189 w 11243827"/>
              <a:gd name="connsiteY265" fmla="*/ 5343588 h 5641173"/>
              <a:gd name="connsiteX266" fmla="*/ 192552 w 11243827"/>
              <a:gd name="connsiteY266" fmla="*/ 5342845 h 5641173"/>
              <a:gd name="connsiteX267" fmla="*/ 178320 w 11243827"/>
              <a:gd name="connsiteY267" fmla="*/ 5343766 h 5641173"/>
              <a:gd name="connsiteX268" fmla="*/ 175596 w 11243827"/>
              <a:gd name="connsiteY268" fmla="*/ 5346411 h 5641173"/>
              <a:gd name="connsiteX269" fmla="*/ 147287 w 11243827"/>
              <a:gd name="connsiteY269" fmla="*/ 5352625 h 5641173"/>
              <a:gd name="connsiteX270" fmla="*/ 114847 w 11243827"/>
              <a:gd name="connsiteY270" fmla="*/ 5355844 h 5641173"/>
              <a:gd name="connsiteX271" fmla="*/ 114306 w 11243827"/>
              <a:gd name="connsiteY271" fmla="*/ 5354983 h 5641173"/>
              <a:gd name="connsiteX272" fmla="*/ 89264 w 11243827"/>
              <a:gd name="connsiteY272" fmla="*/ 5348886 h 5641173"/>
              <a:gd name="connsiteX273" fmla="*/ 49794 w 11243827"/>
              <a:gd name="connsiteY273" fmla="*/ 5329950 h 5641173"/>
              <a:gd name="connsiteX274" fmla="*/ 19924 w 11243827"/>
              <a:gd name="connsiteY274" fmla="*/ 5334282 h 5641173"/>
              <a:gd name="connsiteX275" fmla="*/ 13819 w 11243827"/>
              <a:gd name="connsiteY275" fmla="*/ 5334653 h 5641173"/>
              <a:gd name="connsiteX276" fmla="*/ 13657 w 11243827"/>
              <a:gd name="connsiteY276" fmla="*/ 5334455 h 5641173"/>
              <a:gd name="connsiteX277" fmla="*/ 7139 w 11243827"/>
              <a:gd name="connsiteY277" fmla="*/ 5334438 h 5641173"/>
              <a:gd name="connsiteX278" fmla="*/ 2684 w 11243827"/>
              <a:gd name="connsiteY278" fmla="*/ 5335333 h 5641173"/>
              <a:gd name="connsiteX279" fmla="*/ 0 w 11243827"/>
              <a:gd name="connsiteY279" fmla="*/ 5335496 h 5641173"/>
              <a:gd name="connsiteX280" fmla="*/ 0 w 11243827"/>
              <a:gd name="connsiteY280" fmla="*/ 10592 h 5641173"/>
              <a:gd name="connsiteX281" fmla="*/ 11243827 w 11243827"/>
              <a:gd name="connsiteY281"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8405 w 11243827"/>
              <a:gd name="connsiteY251" fmla="*/ 5339470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209610 h 5641173"/>
              <a:gd name="connsiteX3" fmla="*/ 11240675 w 11243827"/>
              <a:gd name="connsiteY3" fmla="*/ 5210442 h 5641173"/>
              <a:gd name="connsiteX4" fmla="*/ 11179959 w 11243827"/>
              <a:gd name="connsiteY4" fmla="*/ 5221199 h 5641173"/>
              <a:gd name="connsiteX5" fmla="*/ 11105493 w 11243827"/>
              <a:gd name="connsiteY5" fmla="*/ 5259905 h 5641173"/>
              <a:gd name="connsiteX6" fmla="*/ 11078640 w 11243827"/>
              <a:gd name="connsiteY6" fmla="*/ 5263531 h 5641173"/>
              <a:gd name="connsiteX7" fmla="*/ 11079616 w 11243827"/>
              <a:gd name="connsiteY7" fmla="*/ 5270380 h 5641173"/>
              <a:gd name="connsiteX8" fmla="*/ 11069641 w 11243827"/>
              <a:gd name="connsiteY8" fmla="*/ 5270884 h 5641173"/>
              <a:gd name="connsiteX9" fmla="*/ 11047377 w 11243827"/>
              <a:gd name="connsiteY9" fmla="*/ 5271051 h 5641173"/>
              <a:gd name="connsiteX10" fmla="*/ 10980705 w 11243827"/>
              <a:gd name="connsiteY10" fmla="*/ 5272951 h 5641173"/>
              <a:gd name="connsiteX11" fmla="*/ 10962514 w 11243827"/>
              <a:gd name="connsiteY11" fmla="*/ 5286084 h 5641173"/>
              <a:gd name="connsiteX12" fmla="*/ 10945307 w 11243827"/>
              <a:gd name="connsiteY12" fmla="*/ 5286290 h 5641173"/>
              <a:gd name="connsiteX13" fmla="*/ 10845516 w 11243827"/>
              <a:gd name="connsiteY13" fmla="*/ 5303894 h 5641173"/>
              <a:gd name="connsiteX14" fmla="*/ 10831795 w 11243827"/>
              <a:gd name="connsiteY14" fmla="*/ 5305210 h 5641173"/>
              <a:gd name="connsiteX15" fmla="*/ 10824365 w 11243827"/>
              <a:gd name="connsiteY15" fmla="*/ 5311111 h 5641173"/>
              <a:gd name="connsiteX16" fmla="*/ 10797756 w 11243827"/>
              <a:gd name="connsiteY16" fmla="*/ 5312285 h 5641173"/>
              <a:gd name="connsiteX17" fmla="*/ 10796525 w 11243827"/>
              <a:gd name="connsiteY17" fmla="*/ 5315645 h 5641173"/>
              <a:gd name="connsiteX18" fmla="*/ 10709063 w 11243827"/>
              <a:gd name="connsiteY18" fmla="*/ 5344492 h 5641173"/>
              <a:gd name="connsiteX19" fmla="*/ 10694078 w 11243827"/>
              <a:gd name="connsiteY19" fmla="*/ 5349258 h 5641173"/>
              <a:gd name="connsiteX20" fmla="*/ 10681131 w 11243827"/>
              <a:gd name="connsiteY20" fmla="*/ 5347812 h 5641173"/>
              <a:gd name="connsiteX21" fmla="*/ 10609448 w 11243827"/>
              <a:gd name="connsiteY21" fmla="*/ 5351931 h 5641173"/>
              <a:gd name="connsiteX22" fmla="*/ 10592397 w 11243827"/>
              <a:gd name="connsiteY22" fmla="*/ 5349402 h 5641173"/>
              <a:gd name="connsiteX23" fmla="*/ 10585227 w 11243827"/>
              <a:gd name="connsiteY23" fmla="*/ 5344063 h 5641173"/>
              <a:gd name="connsiteX24" fmla="*/ 10557472 w 11243827"/>
              <a:gd name="connsiteY24" fmla="*/ 5354151 h 5641173"/>
              <a:gd name="connsiteX25" fmla="*/ 10514646 w 11243827"/>
              <a:gd name="connsiteY25" fmla="*/ 5361064 h 5641173"/>
              <a:gd name="connsiteX26" fmla="*/ 10494292 w 11243827"/>
              <a:gd name="connsiteY26" fmla="*/ 5366054 h 5641173"/>
              <a:gd name="connsiteX27" fmla="*/ 10477869 w 11243827"/>
              <a:gd name="connsiteY27" fmla="*/ 5363025 h 5641173"/>
              <a:gd name="connsiteX28" fmla="*/ 10384411 w 11243827"/>
              <a:gd name="connsiteY28" fmla="*/ 5362257 h 5641173"/>
              <a:gd name="connsiteX29" fmla="*/ 10362921 w 11243827"/>
              <a:gd name="connsiteY29" fmla="*/ 5357444 h 5641173"/>
              <a:gd name="connsiteX30" fmla="*/ 10352736 w 11243827"/>
              <a:gd name="connsiteY30" fmla="*/ 5347851 h 5641173"/>
              <a:gd name="connsiteX31" fmla="*/ 10344754 w 11243827"/>
              <a:gd name="connsiteY31" fmla="*/ 5351272 h 5641173"/>
              <a:gd name="connsiteX32" fmla="*/ 10288226 w 11243827"/>
              <a:gd name="connsiteY32" fmla="*/ 5351613 h 5641173"/>
              <a:gd name="connsiteX33" fmla="*/ 10251350 w 11243827"/>
              <a:gd name="connsiteY33" fmla="*/ 5352711 h 5641173"/>
              <a:gd name="connsiteX34" fmla="*/ 10249108 w 11243827"/>
              <a:gd name="connsiteY34" fmla="*/ 5365881 h 5641173"/>
              <a:gd name="connsiteX35" fmla="*/ 10216272 w 11243827"/>
              <a:gd name="connsiteY35" fmla="*/ 5370573 h 5641173"/>
              <a:gd name="connsiteX36" fmla="*/ 10181278 w 11243827"/>
              <a:gd name="connsiteY36" fmla="*/ 5362119 h 5641173"/>
              <a:gd name="connsiteX37" fmla="*/ 10140033 w 11243827"/>
              <a:gd name="connsiteY37" fmla="*/ 5363304 h 5641173"/>
              <a:gd name="connsiteX38" fmla="*/ 10115353 w 11243827"/>
              <a:gd name="connsiteY38" fmla="*/ 5363869 h 5641173"/>
              <a:gd name="connsiteX39" fmla="*/ 10050578 w 11243827"/>
              <a:gd name="connsiteY39" fmla="*/ 5376153 h 5641173"/>
              <a:gd name="connsiteX40" fmla="*/ 9945478 w 11243827"/>
              <a:gd name="connsiteY40" fmla="*/ 5422859 h 5641173"/>
              <a:gd name="connsiteX41" fmla="*/ 9912481 w 11243827"/>
              <a:gd name="connsiteY41" fmla="*/ 5429477 h 5641173"/>
              <a:gd name="connsiteX42" fmla="*/ 9906713 w 11243827"/>
              <a:gd name="connsiteY42" fmla="*/ 5426784 h 5641173"/>
              <a:gd name="connsiteX43" fmla="*/ 9742436 w 11243827"/>
              <a:gd name="connsiteY43" fmla="*/ 5454834 h 5641173"/>
              <a:gd name="connsiteX44" fmla="*/ 9713044 w 11243827"/>
              <a:gd name="connsiteY44" fmla="*/ 5456476 h 5641173"/>
              <a:gd name="connsiteX45" fmla="*/ 9691033 w 11243827"/>
              <a:gd name="connsiteY45" fmla="*/ 5455451 h 5641173"/>
              <a:gd name="connsiteX46" fmla="*/ 9638355 w 11243827"/>
              <a:gd name="connsiteY46" fmla="*/ 5464794 h 5641173"/>
              <a:gd name="connsiteX47" fmla="*/ 9552434 w 11243827"/>
              <a:gd name="connsiteY47" fmla="*/ 5485280 h 5641173"/>
              <a:gd name="connsiteX48" fmla="*/ 9533883 w 11243827"/>
              <a:gd name="connsiteY48" fmla="*/ 5488516 h 5641173"/>
              <a:gd name="connsiteX49" fmla="*/ 9516916 w 11243827"/>
              <a:gd name="connsiteY49" fmla="*/ 5486828 h 5641173"/>
              <a:gd name="connsiteX50" fmla="*/ 9512093 w 11243827"/>
              <a:gd name="connsiteY50" fmla="*/ 5482541 h 5641173"/>
              <a:gd name="connsiteX51" fmla="*/ 9501725 w 11243827"/>
              <a:gd name="connsiteY51" fmla="*/ 5483603 h 5641173"/>
              <a:gd name="connsiteX52" fmla="*/ 9498754 w 11243827"/>
              <a:gd name="connsiteY52" fmla="*/ 5482951 h 5641173"/>
              <a:gd name="connsiteX53" fmla="*/ 9481932 w 11243827"/>
              <a:gd name="connsiteY53" fmla="*/ 5480151 h 5641173"/>
              <a:gd name="connsiteX54" fmla="*/ 9451321 w 11243827"/>
              <a:gd name="connsiteY54" fmla="*/ 5497375 h 5641173"/>
              <a:gd name="connsiteX55" fmla="*/ 9409298 w 11243827"/>
              <a:gd name="connsiteY55" fmla="*/ 5499478 h 5641173"/>
              <a:gd name="connsiteX56" fmla="*/ 9303056 w 11243827"/>
              <a:gd name="connsiteY56" fmla="*/ 5519093 h 5641173"/>
              <a:gd name="connsiteX57" fmla="*/ 9229078 w 11243827"/>
              <a:gd name="connsiteY57" fmla="*/ 5524154 h 5641173"/>
              <a:gd name="connsiteX58" fmla="*/ 9165105 w 11243827"/>
              <a:gd name="connsiteY58" fmla="*/ 5532892 h 5641173"/>
              <a:gd name="connsiteX59" fmla="*/ 9077301 w 11243827"/>
              <a:gd name="connsiteY59" fmla="*/ 5580356 h 5641173"/>
              <a:gd name="connsiteX60" fmla="*/ 8960065 w 11243827"/>
              <a:gd name="connsiteY60" fmla="*/ 5597982 h 5641173"/>
              <a:gd name="connsiteX61" fmla="*/ 8953536 w 11243827"/>
              <a:gd name="connsiteY61" fmla="*/ 5606638 h 5641173"/>
              <a:gd name="connsiteX62" fmla="*/ 8943907 w 11243827"/>
              <a:gd name="connsiteY62" fmla="*/ 5612541 h 5641173"/>
              <a:gd name="connsiteX63" fmla="*/ 8942046 w 11243827"/>
              <a:gd name="connsiteY63" fmla="*/ 5612112 h 5641173"/>
              <a:gd name="connsiteX64" fmla="*/ 8928824 w 11243827"/>
              <a:gd name="connsiteY64" fmla="*/ 5615549 h 5641173"/>
              <a:gd name="connsiteX65" fmla="*/ 8927294 w 11243827"/>
              <a:gd name="connsiteY65" fmla="*/ 5618607 h 5641173"/>
              <a:gd name="connsiteX66" fmla="*/ 8918651 w 11243827"/>
              <a:gd name="connsiteY66" fmla="*/ 5621688 h 5641173"/>
              <a:gd name="connsiteX67" fmla="*/ 8902772 w 11243827"/>
              <a:gd name="connsiteY67" fmla="*/ 5629703 h 5641173"/>
              <a:gd name="connsiteX68" fmla="*/ 8898724 w 11243827"/>
              <a:gd name="connsiteY68" fmla="*/ 5629379 h 5641173"/>
              <a:gd name="connsiteX69" fmla="*/ 8873099 w 11243827"/>
              <a:gd name="connsiteY69" fmla="*/ 5638628 h 5641173"/>
              <a:gd name="connsiteX70" fmla="*/ 8872234 w 11243827"/>
              <a:gd name="connsiteY70" fmla="*/ 5637889 h 5641173"/>
              <a:gd name="connsiteX71" fmla="*/ 8862777 w 11243827"/>
              <a:gd name="connsiteY71" fmla="*/ 5636711 h 5641173"/>
              <a:gd name="connsiteX72" fmla="*/ 8845869 w 11243827"/>
              <a:gd name="connsiteY72" fmla="*/ 5636436 h 5641173"/>
              <a:gd name="connsiteX73" fmla="*/ 8800548 w 11243827"/>
              <a:gd name="connsiteY73" fmla="*/ 5625084 h 5641173"/>
              <a:gd name="connsiteX74" fmla="*/ 8773774 w 11243827"/>
              <a:gd name="connsiteY74" fmla="*/ 5634630 h 5641173"/>
              <a:gd name="connsiteX75" fmla="*/ 8698255 w 11243827"/>
              <a:gd name="connsiteY75" fmla="*/ 5636083 h 5641173"/>
              <a:gd name="connsiteX76" fmla="*/ 8619167 w 11243827"/>
              <a:gd name="connsiteY76" fmla="*/ 5619130 h 5641173"/>
              <a:gd name="connsiteX77" fmla="*/ 8539822 w 11243827"/>
              <a:gd name="connsiteY77" fmla="*/ 5616905 h 5641173"/>
              <a:gd name="connsiteX78" fmla="*/ 8511094 w 11243827"/>
              <a:gd name="connsiteY78" fmla="*/ 5617360 h 5641173"/>
              <a:gd name="connsiteX79" fmla="*/ 8459886 w 11243827"/>
              <a:gd name="connsiteY79" fmla="*/ 5612612 h 5641173"/>
              <a:gd name="connsiteX80" fmla="*/ 8436432 w 11243827"/>
              <a:gd name="connsiteY80" fmla="*/ 5606990 h 5641173"/>
              <a:gd name="connsiteX81" fmla="*/ 8435403 w 11243827"/>
              <a:gd name="connsiteY81" fmla="*/ 5607336 h 5641173"/>
              <a:gd name="connsiteX82" fmla="*/ 8433307 w 11243827"/>
              <a:gd name="connsiteY82" fmla="*/ 5604917 h 5641173"/>
              <a:gd name="connsiteX83" fmla="*/ 8428968 w 11243827"/>
              <a:gd name="connsiteY83" fmla="*/ 5603796 h 5641173"/>
              <a:gd name="connsiteX84" fmla="*/ 8417124 w 11243827"/>
              <a:gd name="connsiteY84" fmla="*/ 5604518 h 5641173"/>
              <a:gd name="connsiteX85" fmla="*/ 8412669 w 11243827"/>
              <a:gd name="connsiteY85" fmla="*/ 5605413 h 5641173"/>
              <a:gd name="connsiteX86" fmla="*/ 8406152 w 11243827"/>
              <a:gd name="connsiteY86" fmla="*/ 5605396 h 5641173"/>
              <a:gd name="connsiteX87" fmla="*/ 8405989 w 11243827"/>
              <a:gd name="connsiteY87" fmla="*/ 5605197 h 5641173"/>
              <a:gd name="connsiteX88" fmla="*/ 8399884 w 11243827"/>
              <a:gd name="connsiteY88" fmla="*/ 5605568 h 5641173"/>
              <a:gd name="connsiteX89" fmla="*/ 8370014 w 11243827"/>
              <a:gd name="connsiteY89" fmla="*/ 5609900 h 5641173"/>
              <a:gd name="connsiteX90" fmla="*/ 8330544 w 11243827"/>
              <a:gd name="connsiteY90" fmla="*/ 5590964 h 5641173"/>
              <a:gd name="connsiteX91" fmla="*/ 8314221 w 11243827"/>
              <a:gd name="connsiteY91" fmla="*/ 5587682 h 5641173"/>
              <a:gd name="connsiteX92" fmla="*/ 8305502 w 11243827"/>
              <a:gd name="connsiteY92" fmla="*/ 5584868 h 5641173"/>
              <a:gd name="connsiteX93" fmla="*/ 8304962 w 11243827"/>
              <a:gd name="connsiteY93" fmla="*/ 5584007 h 5641173"/>
              <a:gd name="connsiteX94" fmla="*/ 8276324 w 11243827"/>
              <a:gd name="connsiteY94" fmla="*/ 5588260 h 5641173"/>
              <a:gd name="connsiteX95" fmla="*/ 8272522 w 11243827"/>
              <a:gd name="connsiteY95" fmla="*/ 5587226 h 5641173"/>
              <a:gd name="connsiteX96" fmla="*/ 8253857 w 11243827"/>
              <a:gd name="connsiteY96" fmla="*/ 5592043 h 5641173"/>
              <a:gd name="connsiteX97" fmla="*/ 8244212 w 11243827"/>
              <a:gd name="connsiteY97" fmla="*/ 5593439 h 5641173"/>
              <a:gd name="connsiteX98" fmla="*/ 8241488 w 11243827"/>
              <a:gd name="connsiteY98" fmla="*/ 5596085 h 5641173"/>
              <a:gd name="connsiteX99" fmla="*/ 8227256 w 11243827"/>
              <a:gd name="connsiteY99" fmla="*/ 5597005 h 5641173"/>
              <a:gd name="connsiteX100" fmla="*/ 8225619 w 11243827"/>
              <a:gd name="connsiteY100" fmla="*/ 5596262 h 5641173"/>
              <a:gd name="connsiteX101" fmla="*/ 8213882 w 11243827"/>
              <a:gd name="connsiteY101" fmla="*/ 5600179 h 5641173"/>
              <a:gd name="connsiteX102" fmla="*/ 8204045 w 11243827"/>
              <a:gd name="connsiteY102" fmla="*/ 5607275 h 5641173"/>
              <a:gd name="connsiteX103" fmla="*/ 8082989 w 11243827"/>
              <a:gd name="connsiteY103" fmla="*/ 5603160 h 5641173"/>
              <a:gd name="connsiteX104" fmla="*/ 7976942 w 11243827"/>
              <a:gd name="connsiteY104" fmla="*/ 5598455 h 5641173"/>
              <a:gd name="connsiteX105" fmla="*/ 7950121 w 11243827"/>
              <a:gd name="connsiteY105" fmla="*/ 5590893 h 5641173"/>
              <a:gd name="connsiteX106" fmla="*/ 7727691 w 11243827"/>
              <a:gd name="connsiteY106" fmla="*/ 5621064 h 5641173"/>
              <a:gd name="connsiteX107" fmla="*/ 7685998 w 11243827"/>
              <a:gd name="connsiteY107" fmla="*/ 5615564 h 5641173"/>
              <a:gd name="connsiteX108" fmla="*/ 7649302 w 11243827"/>
              <a:gd name="connsiteY108" fmla="*/ 5626541 h 5641173"/>
              <a:gd name="connsiteX109" fmla="*/ 7634083 w 11243827"/>
              <a:gd name="connsiteY109" fmla="*/ 5620862 h 5641173"/>
              <a:gd name="connsiteX110" fmla="*/ 7631455 w 11243827"/>
              <a:gd name="connsiteY110" fmla="*/ 5619708 h 5641173"/>
              <a:gd name="connsiteX111" fmla="*/ 7620952 w 11243827"/>
              <a:gd name="connsiteY111" fmla="*/ 5618872 h 5641173"/>
              <a:gd name="connsiteX112" fmla="*/ 7617992 w 11243827"/>
              <a:gd name="connsiteY112" fmla="*/ 5613914 h 5641173"/>
              <a:gd name="connsiteX113" fmla="*/ 7602182 w 11243827"/>
              <a:gd name="connsiteY113" fmla="*/ 5609271 h 5641173"/>
              <a:gd name="connsiteX114" fmla="*/ 7582847 w 11243827"/>
              <a:gd name="connsiteY114" fmla="*/ 5609047 h 5641173"/>
              <a:gd name="connsiteX115" fmla="*/ 7514158 w 11243827"/>
              <a:gd name="connsiteY115" fmla="*/ 5607737 h 5641173"/>
              <a:gd name="connsiteX116" fmla="*/ 7502955 w 11243827"/>
              <a:gd name="connsiteY116" fmla="*/ 5610415 h 5641173"/>
              <a:gd name="connsiteX117" fmla="*/ 7466391 w 11243827"/>
              <a:gd name="connsiteY117" fmla="*/ 5605949 h 5641173"/>
              <a:gd name="connsiteX118" fmla="*/ 7433806 w 11243827"/>
              <a:gd name="connsiteY118" fmla="*/ 5604945 h 5641173"/>
              <a:gd name="connsiteX119" fmla="*/ 7412693 w 11243827"/>
              <a:gd name="connsiteY119" fmla="*/ 5607075 h 5641173"/>
              <a:gd name="connsiteX120" fmla="*/ 7407159 w 11243827"/>
              <a:gd name="connsiteY120" fmla="*/ 5605310 h 5641173"/>
              <a:gd name="connsiteX121" fmla="*/ 7385900 w 11243827"/>
              <a:gd name="connsiteY121" fmla="*/ 5604171 h 5641173"/>
              <a:gd name="connsiteX122" fmla="*/ 7375071 w 11243827"/>
              <a:gd name="connsiteY122" fmla="*/ 5606788 h 5641173"/>
              <a:gd name="connsiteX123" fmla="*/ 7364382 w 11243827"/>
              <a:gd name="connsiteY123" fmla="*/ 5600762 h 5641173"/>
              <a:gd name="connsiteX124" fmla="*/ 7361770 w 11243827"/>
              <a:gd name="connsiteY124" fmla="*/ 5596347 h 5641173"/>
              <a:gd name="connsiteX125" fmla="*/ 7346641 w 11243827"/>
              <a:gd name="connsiteY125" fmla="*/ 5598329 h 5641173"/>
              <a:gd name="connsiteX126" fmla="*/ 7334238 w 11243827"/>
              <a:gd name="connsiteY126" fmla="*/ 5594014 h 5641173"/>
              <a:gd name="connsiteX127" fmla="*/ 7323426 w 11243827"/>
              <a:gd name="connsiteY127" fmla="*/ 5596835 h 5641173"/>
              <a:gd name="connsiteX128" fmla="*/ 7318938 w 11243827"/>
              <a:gd name="connsiteY128" fmla="*/ 5596200 h 5641173"/>
              <a:gd name="connsiteX129" fmla="*/ 7307784 w 11243827"/>
              <a:gd name="connsiteY129" fmla="*/ 5594065 h 5641173"/>
              <a:gd name="connsiteX130" fmla="*/ 7288540 w 11243827"/>
              <a:gd name="connsiteY130" fmla="*/ 5589320 h 5641173"/>
              <a:gd name="connsiteX131" fmla="*/ 7282537 w 11243827"/>
              <a:gd name="connsiteY131" fmla="*/ 5588660 h 5641173"/>
              <a:gd name="connsiteX132" fmla="*/ 7269466 w 11243827"/>
              <a:gd name="connsiteY132" fmla="*/ 5581404 h 5641173"/>
              <a:gd name="connsiteX133" fmla="*/ 7244165 w 11243827"/>
              <a:gd name="connsiteY133" fmla="*/ 5575200 h 5641173"/>
              <a:gd name="connsiteX134" fmla="*/ 7199619 w 11243827"/>
              <a:gd name="connsiteY134" fmla="*/ 5553550 h 5641173"/>
              <a:gd name="connsiteX135" fmla="*/ 7173434 w 11243827"/>
              <a:gd name="connsiteY135" fmla="*/ 5543219 h 5641173"/>
              <a:gd name="connsiteX136" fmla="*/ 7155718 w 11243827"/>
              <a:gd name="connsiteY136" fmla="*/ 5533697 h 5641173"/>
              <a:gd name="connsiteX137" fmla="*/ 7103430 w 11243827"/>
              <a:gd name="connsiteY137" fmla="*/ 5520249 h 5641173"/>
              <a:gd name="connsiteX138" fmla="*/ 7013746 w 11243827"/>
              <a:gd name="connsiteY138" fmla="*/ 5502470 h 5641173"/>
              <a:gd name="connsiteX139" fmla="*/ 6995379 w 11243827"/>
              <a:gd name="connsiteY139" fmla="*/ 5497693 h 5641173"/>
              <a:gd name="connsiteX140" fmla="*/ 6982475 w 11243827"/>
              <a:gd name="connsiteY140" fmla="*/ 5489641 h 5641173"/>
              <a:gd name="connsiteX141" fmla="*/ 6981994 w 11243827"/>
              <a:gd name="connsiteY141" fmla="*/ 5484335 h 5641173"/>
              <a:gd name="connsiteX142" fmla="*/ 6972355 w 11243827"/>
              <a:gd name="connsiteY142" fmla="*/ 5481074 h 5641173"/>
              <a:gd name="connsiteX143" fmla="*/ 6970394 w 11243827"/>
              <a:gd name="connsiteY143" fmla="*/ 5479383 h 5641173"/>
              <a:gd name="connsiteX144" fmla="*/ 6958543 w 11243827"/>
              <a:gd name="connsiteY144" fmla="*/ 5470507 h 5641173"/>
              <a:gd name="connsiteX145" fmla="*/ 6918276 w 11243827"/>
              <a:gd name="connsiteY145" fmla="*/ 5472034 h 5641173"/>
              <a:gd name="connsiteX146" fmla="*/ 6881046 w 11243827"/>
              <a:gd name="connsiteY146" fmla="*/ 5457070 h 5641173"/>
              <a:gd name="connsiteX147" fmla="*/ 6752164 w 11243827"/>
              <a:gd name="connsiteY147" fmla="*/ 5425021 h 5641173"/>
              <a:gd name="connsiteX148" fmla="*/ 6724964 w 11243827"/>
              <a:gd name="connsiteY148" fmla="*/ 5414071 h 5641173"/>
              <a:gd name="connsiteX149" fmla="*/ 6683286 w 11243827"/>
              <a:gd name="connsiteY149" fmla="*/ 5432830 h 5641173"/>
              <a:gd name="connsiteX150" fmla="*/ 6644277 w 11243827"/>
              <a:gd name="connsiteY150" fmla="*/ 5429684 h 5641173"/>
              <a:gd name="connsiteX151" fmla="*/ 6532914 w 11243827"/>
              <a:gd name="connsiteY151" fmla="*/ 5431205 h 5641173"/>
              <a:gd name="connsiteX152" fmla="*/ 6307459 w 11243827"/>
              <a:gd name="connsiteY152" fmla="*/ 5467087 h 5641173"/>
              <a:gd name="connsiteX153" fmla="*/ 6196243 w 11243827"/>
              <a:gd name="connsiteY153" fmla="*/ 5515042 h 5641173"/>
              <a:gd name="connsiteX154" fmla="*/ 6099124 w 11243827"/>
              <a:gd name="connsiteY154" fmla="*/ 5516848 h 5641173"/>
              <a:gd name="connsiteX155" fmla="*/ 6016077 w 11243827"/>
              <a:gd name="connsiteY155" fmla="*/ 5528642 h 5641173"/>
              <a:gd name="connsiteX156" fmla="*/ 6004389 w 11243827"/>
              <a:gd name="connsiteY156" fmla="*/ 5531206 h 5641173"/>
              <a:gd name="connsiteX157" fmla="*/ 5933945 w 11243827"/>
              <a:gd name="connsiteY157" fmla="*/ 5538840 h 5641173"/>
              <a:gd name="connsiteX158" fmla="*/ 5883936 w 11243827"/>
              <a:gd name="connsiteY158" fmla="*/ 5553807 h 5641173"/>
              <a:gd name="connsiteX159" fmla="*/ 5798331 w 11243827"/>
              <a:gd name="connsiteY159" fmla="*/ 5564248 h 5641173"/>
              <a:gd name="connsiteX160" fmla="*/ 5712738 w 11243827"/>
              <a:gd name="connsiteY160" fmla="*/ 5573120 h 5641173"/>
              <a:gd name="connsiteX161" fmla="*/ 5681342 w 11243827"/>
              <a:gd name="connsiteY161" fmla="*/ 5575621 h 5641173"/>
              <a:gd name="connsiteX162" fmla="*/ 5627167 w 11243827"/>
              <a:gd name="connsiteY162" fmla="*/ 5583215 h 5641173"/>
              <a:gd name="connsiteX163" fmla="*/ 5591414 w 11243827"/>
              <a:gd name="connsiteY163" fmla="*/ 5587695 h 5641173"/>
              <a:gd name="connsiteX164" fmla="*/ 5583028 w 11243827"/>
              <a:gd name="connsiteY164" fmla="*/ 5580877 h 5641173"/>
              <a:gd name="connsiteX165" fmla="*/ 5549426 w 11243827"/>
              <a:gd name="connsiteY165" fmla="*/ 5582858 h 5641173"/>
              <a:gd name="connsiteX166" fmla="*/ 5519999 w 11243827"/>
              <a:gd name="connsiteY166" fmla="*/ 5592246 h 5641173"/>
              <a:gd name="connsiteX167" fmla="*/ 5480028 w 11243827"/>
              <a:gd name="connsiteY167" fmla="*/ 5597282 h 5641173"/>
              <a:gd name="connsiteX168" fmla="*/ 5456175 w 11243827"/>
              <a:gd name="connsiteY168" fmla="*/ 5600371 h 5641173"/>
              <a:gd name="connsiteX169" fmla="*/ 5388463 w 11243827"/>
              <a:gd name="connsiteY169" fmla="*/ 5602638 h 5641173"/>
              <a:gd name="connsiteX170" fmla="*/ 5265898 w 11243827"/>
              <a:gd name="connsiteY170" fmla="*/ 5591830 h 5641173"/>
              <a:gd name="connsiteX171" fmla="*/ 5231231 w 11243827"/>
              <a:gd name="connsiteY171" fmla="*/ 5592790 h 5641173"/>
              <a:gd name="connsiteX172" fmla="*/ 5226996 w 11243827"/>
              <a:gd name="connsiteY172" fmla="*/ 5595040 h 5641173"/>
              <a:gd name="connsiteX173" fmla="*/ 5175988 w 11243827"/>
              <a:gd name="connsiteY173" fmla="*/ 5588131 h 5641173"/>
              <a:gd name="connsiteX174" fmla="*/ 5107470 w 11243827"/>
              <a:gd name="connsiteY174" fmla="*/ 5594771 h 5641173"/>
              <a:gd name="connsiteX175" fmla="*/ 5027868 w 11243827"/>
              <a:gd name="connsiteY175" fmla="*/ 5605624 h 5641173"/>
              <a:gd name="connsiteX176" fmla="*/ 5007324 w 11243827"/>
              <a:gd name="connsiteY176" fmla="*/ 5609209 h 5641173"/>
              <a:gd name="connsiteX177" fmla="*/ 4952559 w 11243827"/>
              <a:gd name="connsiteY177" fmla="*/ 5611402 h 5641173"/>
              <a:gd name="connsiteX178" fmla="*/ 4826081 w 11243827"/>
              <a:gd name="connsiteY178" fmla="*/ 5616191 h 5641173"/>
              <a:gd name="connsiteX179" fmla="*/ 4823501 w 11243827"/>
              <a:gd name="connsiteY179" fmla="*/ 5619174 h 5641173"/>
              <a:gd name="connsiteX180" fmla="*/ 4813093 w 11243827"/>
              <a:gd name="connsiteY180" fmla="*/ 5620026 h 5641173"/>
              <a:gd name="connsiteX181" fmla="*/ 4810563 w 11243827"/>
              <a:gd name="connsiteY181" fmla="*/ 5620787 h 5641173"/>
              <a:gd name="connsiteX182" fmla="*/ 4795818 w 11243827"/>
              <a:gd name="connsiteY182" fmla="*/ 5624618 h 5641173"/>
              <a:gd name="connsiteX183" fmla="*/ 4758404 w 11243827"/>
              <a:gd name="connsiteY183" fmla="*/ 5619510 h 5641173"/>
              <a:gd name="connsiteX184" fmla="*/ 4717254 w 11243827"/>
              <a:gd name="connsiteY184" fmla="*/ 5624155 h 5641173"/>
              <a:gd name="connsiteX185" fmla="*/ 4591958 w 11243827"/>
              <a:gd name="connsiteY185" fmla="*/ 5624710 h 5641173"/>
              <a:gd name="connsiteX186" fmla="*/ 4476215 w 11243827"/>
              <a:gd name="connsiteY186" fmla="*/ 5628210 h 5641173"/>
              <a:gd name="connsiteX187" fmla="*/ 4425193 w 11243827"/>
              <a:gd name="connsiteY187" fmla="*/ 5627414 h 5641173"/>
              <a:gd name="connsiteX188" fmla="*/ 4383866 w 11243827"/>
              <a:gd name="connsiteY188" fmla="*/ 5626546 h 5641173"/>
              <a:gd name="connsiteX189" fmla="*/ 4385596 w 11243827"/>
              <a:gd name="connsiteY189" fmla="*/ 5634646 h 5641173"/>
              <a:gd name="connsiteX190" fmla="*/ 4360864 w 11243827"/>
              <a:gd name="connsiteY190" fmla="*/ 5641173 h 5641173"/>
              <a:gd name="connsiteX191" fmla="*/ 4328321 w 11243827"/>
              <a:gd name="connsiteY191" fmla="*/ 5626332 h 5641173"/>
              <a:gd name="connsiteX192" fmla="*/ 4309842 w 11243827"/>
              <a:gd name="connsiteY192" fmla="*/ 5626471 h 5641173"/>
              <a:gd name="connsiteX193" fmla="*/ 4277424 w 11243827"/>
              <a:gd name="connsiteY193" fmla="*/ 5631598 h 5641173"/>
              <a:gd name="connsiteX194" fmla="*/ 4266627 w 11243827"/>
              <a:gd name="connsiteY194" fmla="*/ 5633969 h 5641173"/>
              <a:gd name="connsiteX195" fmla="*/ 4185525 w 11243827"/>
              <a:gd name="connsiteY195" fmla="*/ 5617508 h 5641173"/>
              <a:gd name="connsiteX196" fmla="*/ 4177617 w 11243827"/>
              <a:gd name="connsiteY196" fmla="*/ 5610903 h 5641173"/>
              <a:gd name="connsiteX197" fmla="*/ 4136948 w 11243827"/>
              <a:gd name="connsiteY197" fmla="*/ 5608031 h 5641173"/>
              <a:gd name="connsiteX198" fmla="*/ 4132323 w 11243827"/>
              <a:gd name="connsiteY198" fmla="*/ 5609784 h 5641173"/>
              <a:gd name="connsiteX199" fmla="*/ 4098620 w 11243827"/>
              <a:gd name="connsiteY199" fmla="*/ 5599672 h 5641173"/>
              <a:gd name="connsiteX200" fmla="*/ 3963475 w 11243827"/>
              <a:gd name="connsiteY200" fmla="*/ 5581841 h 5641173"/>
              <a:gd name="connsiteX201" fmla="*/ 3703613 w 11243827"/>
              <a:gd name="connsiteY201" fmla="*/ 5572482 h 5641173"/>
              <a:gd name="connsiteX202" fmla="*/ 3432987 w 11243827"/>
              <a:gd name="connsiteY202" fmla="*/ 5545768 h 5641173"/>
              <a:gd name="connsiteX203" fmla="*/ 3176381 w 11243827"/>
              <a:gd name="connsiteY203" fmla="*/ 5556110 h 5641173"/>
              <a:gd name="connsiteX204" fmla="*/ 2710156 w 11243827"/>
              <a:gd name="connsiteY204" fmla="*/ 5527517 h 5641173"/>
              <a:gd name="connsiteX205" fmla="*/ 2550206 w 11243827"/>
              <a:gd name="connsiteY205" fmla="*/ 5524958 h 5641173"/>
              <a:gd name="connsiteX206" fmla="*/ 2443041 w 11243827"/>
              <a:gd name="connsiteY206" fmla="*/ 5523990 h 5641173"/>
              <a:gd name="connsiteX207" fmla="*/ 2435613 w 11243827"/>
              <a:gd name="connsiteY207" fmla="*/ 5526704 h 5641173"/>
              <a:gd name="connsiteX208" fmla="*/ 2405682 w 11243827"/>
              <a:gd name="connsiteY208" fmla="*/ 5528307 h 5641173"/>
              <a:gd name="connsiteX209" fmla="*/ 2397487 w 11243827"/>
              <a:gd name="connsiteY209" fmla="*/ 5540337 h 5641173"/>
              <a:gd name="connsiteX210" fmla="*/ 2297454 w 11243827"/>
              <a:gd name="connsiteY210" fmla="*/ 5550765 h 5641173"/>
              <a:gd name="connsiteX211" fmla="*/ 2056700 w 11243827"/>
              <a:gd name="connsiteY211" fmla="*/ 5555489 h 5641173"/>
              <a:gd name="connsiteX212" fmla="*/ 1878530 w 11243827"/>
              <a:gd name="connsiteY212" fmla="*/ 5535330 h 5641173"/>
              <a:gd name="connsiteX213" fmla="*/ 1859292 w 11243827"/>
              <a:gd name="connsiteY213" fmla="*/ 5535461 h 5641173"/>
              <a:gd name="connsiteX214" fmla="*/ 1835626 w 11243827"/>
              <a:gd name="connsiteY214" fmla="*/ 5533793 h 5641173"/>
              <a:gd name="connsiteX215" fmla="*/ 1798939 w 11243827"/>
              <a:gd name="connsiteY215" fmla="*/ 5540285 h 5641173"/>
              <a:gd name="connsiteX216" fmla="*/ 1779046 w 11243827"/>
              <a:gd name="connsiteY216" fmla="*/ 5549949 h 5641173"/>
              <a:gd name="connsiteX217" fmla="*/ 1772421 w 11243827"/>
              <a:gd name="connsiteY217" fmla="*/ 5549018 h 5641173"/>
              <a:gd name="connsiteX218" fmla="*/ 1772052 w 11243827"/>
              <a:gd name="connsiteY218" fmla="*/ 5545689 h 5641173"/>
              <a:gd name="connsiteX219" fmla="*/ 1711543 w 11243827"/>
              <a:gd name="connsiteY219" fmla="*/ 5534558 h 5641173"/>
              <a:gd name="connsiteX220" fmla="*/ 1631462 w 11243827"/>
              <a:gd name="connsiteY220" fmla="*/ 5491807 h 5641173"/>
              <a:gd name="connsiteX221" fmla="*/ 1538763 w 11243827"/>
              <a:gd name="connsiteY221" fmla="*/ 5482781 h 5641173"/>
              <a:gd name="connsiteX222" fmla="*/ 1501533 w 11243827"/>
              <a:gd name="connsiteY222" fmla="*/ 5467817 h 5641173"/>
              <a:gd name="connsiteX223" fmla="*/ 1461266 w 11243827"/>
              <a:gd name="connsiteY223" fmla="*/ 5469343 h 5641173"/>
              <a:gd name="connsiteX224" fmla="*/ 1449415 w 11243827"/>
              <a:gd name="connsiteY224" fmla="*/ 5460467 h 5641173"/>
              <a:gd name="connsiteX225" fmla="*/ 1447454 w 11243827"/>
              <a:gd name="connsiteY225" fmla="*/ 5458776 h 5641173"/>
              <a:gd name="connsiteX226" fmla="*/ 1437814 w 11243827"/>
              <a:gd name="connsiteY226" fmla="*/ 5455515 h 5641173"/>
              <a:gd name="connsiteX227" fmla="*/ 1437334 w 11243827"/>
              <a:gd name="connsiteY227" fmla="*/ 5450209 h 5641173"/>
              <a:gd name="connsiteX228" fmla="*/ 1424429 w 11243827"/>
              <a:gd name="connsiteY228" fmla="*/ 5442157 h 5641173"/>
              <a:gd name="connsiteX229" fmla="*/ 1406063 w 11243827"/>
              <a:gd name="connsiteY229" fmla="*/ 5437380 h 5641173"/>
              <a:gd name="connsiteX230" fmla="*/ 1316379 w 11243827"/>
              <a:gd name="connsiteY230" fmla="*/ 5419601 h 5641173"/>
              <a:gd name="connsiteX231" fmla="*/ 1264090 w 11243827"/>
              <a:gd name="connsiteY231" fmla="*/ 5406153 h 5641173"/>
              <a:gd name="connsiteX232" fmla="*/ 1246374 w 11243827"/>
              <a:gd name="connsiteY232" fmla="*/ 5396631 h 5641173"/>
              <a:gd name="connsiteX233" fmla="*/ 1220190 w 11243827"/>
              <a:gd name="connsiteY233" fmla="*/ 5386301 h 5641173"/>
              <a:gd name="connsiteX234" fmla="*/ 1175643 w 11243827"/>
              <a:gd name="connsiteY234" fmla="*/ 5364651 h 5641173"/>
              <a:gd name="connsiteX235" fmla="*/ 1150342 w 11243827"/>
              <a:gd name="connsiteY235" fmla="*/ 5358447 h 5641173"/>
              <a:gd name="connsiteX236" fmla="*/ 1112024 w 11243827"/>
              <a:gd name="connsiteY236" fmla="*/ 5345786 h 5641173"/>
              <a:gd name="connsiteX237" fmla="*/ 1100870 w 11243827"/>
              <a:gd name="connsiteY237" fmla="*/ 5343651 h 5641173"/>
              <a:gd name="connsiteX238" fmla="*/ 1096383 w 11243827"/>
              <a:gd name="connsiteY238" fmla="*/ 5343015 h 5641173"/>
              <a:gd name="connsiteX239" fmla="*/ 1058039 w 11243827"/>
              <a:gd name="connsiteY239" fmla="*/ 5343504 h 5641173"/>
              <a:gd name="connsiteX240" fmla="*/ 1055426 w 11243827"/>
              <a:gd name="connsiteY240" fmla="*/ 5339088 h 5641173"/>
              <a:gd name="connsiteX241" fmla="*/ 1044738 w 11243827"/>
              <a:gd name="connsiteY241" fmla="*/ 5333063 h 5641173"/>
              <a:gd name="connsiteX242" fmla="*/ 1033909 w 11243827"/>
              <a:gd name="connsiteY242" fmla="*/ 5335680 h 5641173"/>
              <a:gd name="connsiteX243" fmla="*/ 1012649 w 11243827"/>
              <a:gd name="connsiteY243" fmla="*/ 5334541 h 5641173"/>
              <a:gd name="connsiteX244" fmla="*/ 1007115 w 11243827"/>
              <a:gd name="connsiteY244" fmla="*/ 5332775 h 5641173"/>
              <a:gd name="connsiteX245" fmla="*/ 987447 w 11243827"/>
              <a:gd name="connsiteY245" fmla="*/ 5346462 h 5641173"/>
              <a:gd name="connsiteX246" fmla="*/ 953418 w 11243827"/>
              <a:gd name="connsiteY246" fmla="*/ 5333901 h 5641173"/>
              <a:gd name="connsiteX247" fmla="*/ 916854 w 11243827"/>
              <a:gd name="connsiteY247" fmla="*/ 5329435 h 5641173"/>
              <a:gd name="connsiteX248" fmla="*/ 905651 w 11243827"/>
              <a:gd name="connsiteY248" fmla="*/ 5332114 h 5641173"/>
              <a:gd name="connsiteX249" fmla="*/ 838405 w 11243827"/>
              <a:gd name="connsiteY249" fmla="*/ 5339470 h 5641173"/>
              <a:gd name="connsiteX250" fmla="*/ 817627 w 11243827"/>
              <a:gd name="connsiteY250" fmla="*/ 5330580 h 5641173"/>
              <a:gd name="connsiteX251" fmla="*/ 801817 w 11243827"/>
              <a:gd name="connsiteY251" fmla="*/ 5325937 h 5641173"/>
              <a:gd name="connsiteX252" fmla="*/ 798857 w 11243827"/>
              <a:gd name="connsiteY252" fmla="*/ 5320979 h 5641173"/>
              <a:gd name="connsiteX253" fmla="*/ 788354 w 11243827"/>
              <a:gd name="connsiteY253" fmla="*/ 5320143 h 5641173"/>
              <a:gd name="connsiteX254" fmla="*/ 785726 w 11243827"/>
              <a:gd name="connsiteY254" fmla="*/ 5318989 h 5641173"/>
              <a:gd name="connsiteX255" fmla="*/ 770507 w 11243827"/>
              <a:gd name="connsiteY255" fmla="*/ 5313309 h 5641173"/>
              <a:gd name="connsiteX256" fmla="*/ 733810 w 11243827"/>
              <a:gd name="connsiteY256" fmla="*/ 5324286 h 5641173"/>
              <a:gd name="connsiteX257" fmla="*/ 692117 w 11243827"/>
              <a:gd name="connsiteY257" fmla="*/ 5318786 h 5641173"/>
              <a:gd name="connsiteX258" fmla="*/ 574943 w 11243827"/>
              <a:gd name="connsiteY258" fmla="*/ 5327578 h 5641173"/>
              <a:gd name="connsiteX259" fmla="*/ 441302 w 11243827"/>
              <a:gd name="connsiteY259" fmla="*/ 5307062 h 5641173"/>
              <a:gd name="connsiteX260" fmla="*/ 336819 w 11243827"/>
              <a:gd name="connsiteY260" fmla="*/ 5336690 h 5641173"/>
              <a:gd name="connsiteX261" fmla="*/ 270932 w 11243827"/>
              <a:gd name="connsiteY261" fmla="*/ 5345451 h 5641173"/>
              <a:gd name="connsiteX262" fmla="*/ 194189 w 11243827"/>
              <a:gd name="connsiteY262" fmla="*/ 5343588 h 5641173"/>
              <a:gd name="connsiteX263" fmla="*/ 192552 w 11243827"/>
              <a:gd name="connsiteY263" fmla="*/ 5342845 h 5641173"/>
              <a:gd name="connsiteX264" fmla="*/ 178320 w 11243827"/>
              <a:gd name="connsiteY264" fmla="*/ 5343766 h 5641173"/>
              <a:gd name="connsiteX265" fmla="*/ 175596 w 11243827"/>
              <a:gd name="connsiteY265" fmla="*/ 5346411 h 5641173"/>
              <a:gd name="connsiteX266" fmla="*/ 147287 w 11243827"/>
              <a:gd name="connsiteY266" fmla="*/ 5352625 h 5641173"/>
              <a:gd name="connsiteX267" fmla="*/ 114847 w 11243827"/>
              <a:gd name="connsiteY267" fmla="*/ 5355844 h 5641173"/>
              <a:gd name="connsiteX268" fmla="*/ 114306 w 11243827"/>
              <a:gd name="connsiteY268" fmla="*/ 5354983 h 5641173"/>
              <a:gd name="connsiteX269" fmla="*/ 89264 w 11243827"/>
              <a:gd name="connsiteY269" fmla="*/ 5348886 h 5641173"/>
              <a:gd name="connsiteX270" fmla="*/ 49794 w 11243827"/>
              <a:gd name="connsiteY270" fmla="*/ 5329950 h 5641173"/>
              <a:gd name="connsiteX271" fmla="*/ 19924 w 11243827"/>
              <a:gd name="connsiteY271" fmla="*/ 5334282 h 5641173"/>
              <a:gd name="connsiteX272" fmla="*/ 13819 w 11243827"/>
              <a:gd name="connsiteY272" fmla="*/ 5334653 h 5641173"/>
              <a:gd name="connsiteX273" fmla="*/ 13657 w 11243827"/>
              <a:gd name="connsiteY273" fmla="*/ 5334455 h 5641173"/>
              <a:gd name="connsiteX274" fmla="*/ 7139 w 11243827"/>
              <a:gd name="connsiteY274" fmla="*/ 5334438 h 5641173"/>
              <a:gd name="connsiteX275" fmla="*/ 2684 w 11243827"/>
              <a:gd name="connsiteY275" fmla="*/ 5335333 h 5641173"/>
              <a:gd name="connsiteX276" fmla="*/ 0 w 11243827"/>
              <a:gd name="connsiteY276" fmla="*/ 5335496 h 5641173"/>
              <a:gd name="connsiteX277" fmla="*/ 0 w 11243827"/>
              <a:gd name="connsiteY277" fmla="*/ 10592 h 5641173"/>
              <a:gd name="connsiteX278" fmla="*/ 11243827 w 11243827"/>
              <a:gd name="connsiteY278" fmla="*/ 0 h 5641173"/>
              <a:gd name="connsiteX0" fmla="*/ 11243827 w 11243827"/>
              <a:gd name="connsiteY0" fmla="*/ 0 h 5641173"/>
              <a:gd name="connsiteX1" fmla="*/ 11243827 w 11243827"/>
              <a:gd name="connsiteY1" fmla="*/ 5209610 h 5641173"/>
              <a:gd name="connsiteX2" fmla="*/ 11240675 w 11243827"/>
              <a:gd name="connsiteY2" fmla="*/ 5210442 h 5641173"/>
              <a:gd name="connsiteX3" fmla="*/ 11179959 w 11243827"/>
              <a:gd name="connsiteY3" fmla="*/ 5221199 h 5641173"/>
              <a:gd name="connsiteX4" fmla="*/ 11105493 w 11243827"/>
              <a:gd name="connsiteY4" fmla="*/ 5259905 h 5641173"/>
              <a:gd name="connsiteX5" fmla="*/ 11078640 w 11243827"/>
              <a:gd name="connsiteY5" fmla="*/ 5263531 h 5641173"/>
              <a:gd name="connsiteX6" fmla="*/ 11079616 w 11243827"/>
              <a:gd name="connsiteY6" fmla="*/ 5270380 h 5641173"/>
              <a:gd name="connsiteX7" fmla="*/ 11069641 w 11243827"/>
              <a:gd name="connsiteY7" fmla="*/ 5270884 h 5641173"/>
              <a:gd name="connsiteX8" fmla="*/ 11047377 w 11243827"/>
              <a:gd name="connsiteY8" fmla="*/ 5271051 h 5641173"/>
              <a:gd name="connsiteX9" fmla="*/ 10980705 w 11243827"/>
              <a:gd name="connsiteY9" fmla="*/ 5272951 h 5641173"/>
              <a:gd name="connsiteX10" fmla="*/ 10962514 w 11243827"/>
              <a:gd name="connsiteY10" fmla="*/ 5286084 h 5641173"/>
              <a:gd name="connsiteX11" fmla="*/ 10945307 w 11243827"/>
              <a:gd name="connsiteY11" fmla="*/ 5286290 h 5641173"/>
              <a:gd name="connsiteX12" fmla="*/ 10845516 w 11243827"/>
              <a:gd name="connsiteY12" fmla="*/ 5303894 h 5641173"/>
              <a:gd name="connsiteX13" fmla="*/ 10831795 w 11243827"/>
              <a:gd name="connsiteY13" fmla="*/ 5305210 h 5641173"/>
              <a:gd name="connsiteX14" fmla="*/ 10824365 w 11243827"/>
              <a:gd name="connsiteY14" fmla="*/ 5311111 h 5641173"/>
              <a:gd name="connsiteX15" fmla="*/ 10797756 w 11243827"/>
              <a:gd name="connsiteY15" fmla="*/ 5312285 h 5641173"/>
              <a:gd name="connsiteX16" fmla="*/ 10796525 w 11243827"/>
              <a:gd name="connsiteY16" fmla="*/ 5315645 h 5641173"/>
              <a:gd name="connsiteX17" fmla="*/ 10709063 w 11243827"/>
              <a:gd name="connsiteY17" fmla="*/ 5344492 h 5641173"/>
              <a:gd name="connsiteX18" fmla="*/ 10694078 w 11243827"/>
              <a:gd name="connsiteY18" fmla="*/ 5349258 h 5641173"/>
              <a:gd name="connsiteX19" fmla="*/ 10681131 w 11243827"/>
              <a:gd name="connsiteY19" fmla="*/ 5347812 h 5641173"/>
              <a:gd name="connsiteX20" fmla="*/ 10609448 w 11243827"/>
              <a:gd name="connsiteY20" fmla="*/ 5351931 h 5641173"/>
              <a:gd name="connsiteX21" fmla="*/ 10592397 w 11243827"/>
              <a:gd name="connsiteY21" fmla="*/ 5349402 h 5641173"/>
              <a:gd name="connsiteX22" fmla="*/ 10585227 w 11243827"/>
              <a:gd name="connsiteY22" fmla="*/ 5344063 h 5641173"/>
              <a:gd name="connsiteX23" fmla="*/ 10557472 w 11243827"/>
              <a:gd name="connsiteY23" fmla="*/ 5354151 h 5641173"/>
              <a:gd name="connsiteX24" fmla="*/ 10514646 w 11243827"/>
              <a:gd name="connsiteY24" fmla="*/ 5361064 h 5641173"/>
              <a:gd name="connsiteX25" fmla="*/ 10494292 w 11243827"/>
              <a:gd name="connsiteY25" fmla="*/ 5366054 h 5641173"/>
              <a:gd name="connsiteX26" fmla="*/ 10477869 w 11243827"/>
              <a:gd name="connsiteY26" fmla="*/ 5363025 h 5641173"/>
              <a:gd name="connsiteX27" fmla="*/ 10384411 w 11243827"/>
              <a:gd name="connsiteY27" fmla="*/ 5362257 h 5641173"/>
              <a:gd name="connsiteX28" fmla="*/ 10362921 w 11243827"/>
              <a:gd name="connsiteY28" fmla="*/ 5357444 h 5641173"/>
              <a:gd name="connsiteX29" fmla="*/ 10352736 w 11243827"/>
              <a:gd name="connsiteY29" fmla="*/ 5347851 h 5641173"/>
              <a:gd name="connsiteX30" fmla="*/ 10344754 w 11243827"/>
              <a:gd name="connsiteY30" fmla="*/ 5351272 h 5641173"/>
              <a:gd name="connsiteX31" fmla="*/ 10288226 w 11243827"/>
              <a:gd name="connsiteY31" fmla="*/ 5351613 h 5641173"/>
              <a:gd name="connsiteX32" fmla="*/ 10251350 w 11243827"/>
              <a:gd name="connsiteY32" fmla="*/ 5352711 h 5641173"/>
              <a:gd name="connsiteX33" fmla="*/ 10249108 w 11243827"/>
              <a:gd name="connsiteY33" fmla="*/ 5365881 h 5641173"/>
              <a:gd name="connsiteX34" fmla="*/ 10216272 w 11243827"/>
              <a:gd name="connsiteY34" fmla="*/ 5370573 h 5641173"/>
              <a:gd name="connsiteX35" fmla="*/ 10181278 w 11243827"/>
              <a:gd name="connsiteY35" fmla="*/ 5362119 h 5641173"/>
              <a:gd name="connsiteX36" fmla="*/ 10140033 w 11243827"/>
              <a:gd name="connsiteY36" fmla="*/ 5363304 h 5641173"/>
              <a:gd name="connsiteX37" fmla="*/ 10115353 w 11243827"/>
              <a:gd name="connsiteY37" fmla="*/ 5363869 h 5641173"/>
              <a:gd name="connsiteX38" fmla="*/ 10050578 w 11243827"/>
              <a:gd name="connsiteY38" fmla="*/ 5376153 h 5641173"/>
              <a:gd name="connsiteX39" fmla="*/ 9945478 w 11243827"/>
              <a:gd name="connsiteY39" fmla="*/ 5422859 h 5641173"/>
              <a:gd name="connsiteX40" fmla="*/ 9912481 w 11243827"/>
              <a:gd name="connsiteY40" fmla="*/ 5429477 h 5641173"/>
              <a:gd name="connsiteX41" fmla="*/ 9906713 w 11243827"/>
              <a:gd name="connsiteY41" fmla="*/ 5426784 h 5641173"/>
              <a:gd name="connsiteX42" fmla="*/ 9742436 w 11243827"/>
              <a:gd name="connsiteY42" fmla="*/ 5454834 h 5641173"/>
              <a:gd name="connsiteX43" fmla="*/ 9713044 w 11243827"/>
              <a:gd name="connsiteY43" fmla="*/ 5456476 h 5641173"/>
              <a:gd name="connsiteX44" fmla="*/ 9691033 w 11243827"/>
              <a:gd name="connsiteY44" fmla="*/ 5455451 h 5641173"/>
              <a:gd name="connsiteX45" fmla="*/ 9638355 w 11243827"/>
              <a:gd name="connsiteY45" fmla="*/ 5464794 h 5641173"/>
              <a:gd name="connsiteX46" fmla="*/ 9552434 w 11243827"/>
              <a:gd name="connsiteY46" fmla="*/ 5485280 h 5641173"/>
              <a:gd name="connsiteX47" fmla="*/ 9533883 w 11243827"/>
              <a:gd name="connsiteY47" fmla="*/ 5488516 h 5641173"/>
              <a:gd name="connsiteX48" fmla="*/ 9516916 w 11243827"/>
              <a:gd name="connsiteY48" fmla="*/ 5486828 h 5641173"/>
              <a:gd name="connsiteX49" fmla="*/ 9512093 w 11243827"/>
              <a:gd name="connsiteY49" fmla="*/ 5482541 h 5641173"/>
              <a:gd name="connsiteX50" fmla="*/ 9501725 w 11243827"/>
              <a:gd name="connsiteY50" fmla="*/ 5483603 h 5641173"/>
              <a:gd name="connsiteX51" fmla="*/ 9498754 w 11243827"/>
              <a:gd name="connsiteY51" fmla="*/ 5482951 h 5641173"/>
              <a:gd name="connsiteX52" fmla="*/ 9481932 w 11243827"/>
              <a:gd name="connsiteY52" fmla="*/ 5480151 h 5641173"/>
              <a:gd name="connsiteX53" fmla="*/ 9451321 w 11243827"/>
              <a:gd name="connsiteY53" fmla="*/ 5497375 h 5641173"/>
              <a:gd name="connsiteX54" fmla="*/ 9409298 w 11243827"/>
              <a:gd name="connsiteY54" fmla="*/ 5499478 h 5641173"/>
              <a:gd name="connsiteX55" fmla="*/ 9303056 w 11243827"/>
              <a:gd name="connsiteY55" fmla="*/ 5519093 h 5641173"/>
              <a:gd name="connsiteX56" fmla="*/ 9229078 w 11243827"/>
              <a:gd name="connsiteY56" fmla="*/ 5524154 h 5641173"/>
              <a:gd name="connsiteX57" fmla="*/ 9165105 w 11243827"/>
              <a:gd name="connsiteY57" fmla="*/ 5532892 h 5641173"/>
              <a:gd name="connsiteX58" fmla="*/ 9077301 w 11243827"/>
              <a:gd name="connsiteY58" fmla="*/ 5580356 h 5641173"/>
              <a:gd name="connsiteX59" fmla="*/ 8960065 w 11243827"/>
              <a:gd name="connsiteY59" fmla="*/ 5597982 h 5641173"/>
              <a:gd name="connsiteX60" fmla="*/ 8953536 w 11243827"/>
              <a:gd name="connsiteY60" fmla="*/ 5606638 h 5641173"/>
              <a:gd name="connsiteX61" fmla="*/ 8943907 w 11243827"/>
              <a:gd name="connsiteY61" fmla="*/ 5612541 h 5641173"/>
              <a:gd name="connsiteX62" fmla="*/ 8942046 w 11243827"/>
              <a:gd name="connsiteY62" fmla="*/ 5612112 h 5641173"/>
              <a:gd name="connsiteX63" fmla="*/ 8928824 w 11243827"/>
              <a:gd name="connsiteY63" fmla="*/ 5615549 h 5641173"/>
              <a:gd name="connsiteX64" fmla="*/ 8927294 w 11243827"/>
              <a:gd name="connsiteY64" fmla="*/ 5618607 h 5641173"/>
              <a:gd name="connsiteX65" fmla="*/ 8918651 w 11243827"/>
              <a:gd name="connsiteY65" fmla="*/ 5621688 h 5641173"/>
              <a:gd name="connsiteX66" fmla="*/ 8902772 w 11243827"/>
              <a:gd name="connsiteY66" fmla="*/ 5629703 h 5641173"/>
              <a:gd name="connsiteX67" fmla="*/ 8898724 w 11243827"/>
              <a:gd name="connsiteY67" fmla="*/ 5629379 h 5641173"/>
              <a:gd name="connsiteX68" fmla="*/ 8873099 w 11243827"/>
              <a:gd name="connsiteY68" fmla="*/ 5638628 h 5641173"/>
              <a:gd name="connsiteX69" fmla="*/ 8872234 w 11243827"/>
              <a:gd name="connsiteY69" fmla="*/ 5637889 h 5641173"/>
              <a:gd name="connsiteX70" fmla="*/ 8862777 w 11243827"/>
              <a:gd name="connsiteY70" fmla="*/ 5636711 h 5641173"/>
              <a:gd name="connsiteX71" fmla="*/ 8845869 w 11243827"/>
              <a:gd name="connsiteY71" fmla="*/ 5636436 h 5641173"/>
              <a:gd name="connsiteX72" fmla="*/ 8800548 w 11243827"/>
              <a:gd name="connsiteY72" fmla="*/ 5625084 h 5641173"/>
              <a:gd name="connsiteX73" fmla="*/ 8773774 w 11243827"/>
              <a:gd name="connsiteY73" fmla="*/ 5634630 h 5641173"/>
              <a:gd name="connsiteX74" fmla="*/ 8698255 w 11243827"/>
              <a:gd name="connsiteY74" fmla="*/ 5636083 h 5641173"/>
              <a:gd name="connsiteX75" fmla="*/ 8619167 w 11243827"/>
              <a:gd name="connsiteY75" fmla="*/ 5619130 h 5641173"/>
              <a:gd name="connsiteX76" fmla="*/ 8539822 w 11243827"/>
              <a:gd name="connsiteY76" fmla="*/ 5616905 h 5641173"/>
              <a:gd name="connsiteX77" fmla="*/ 8511094 w 11243827"/>
              <a:gd name="connsiteY77" fmla="*/ 5617360 h 5641173"/>
              <a:gd name="connsiteX78" fmla="*/ 8459886 w 11243827"/>
              <a:gd name="connsiteY78" fmla="*/ 5612612 h 5641173"/>
              <a:gd name="connsiteX79" fmla="*/ 8436432 w 11243827"/>
              <a:gd name="connsiteY79" fmla="*/ 5606990 h 5641173"/>
              <a:gd name="connsiteX80" fmla="*/ 8435403 w 11243827"/>
              <a:gd name="connsiteY80" fmla="*/ 5607336 h 5641173"/>
              <a:gd name="connsiteX81" fmla="*/ 8433307 w 11243827"/>
              <a:gd name="connsiteY81" fmla="*/ 5604917 h 5641173"/>
              <a:gd name="connsiteX82" fmla="*/ 8428968 w 11243827"/>
              <a:gd name="connsiteY82" fmla="*/ 5603796 h 5641173"/>
              <a:gd name="connsiteX83" fmla="*/ 8417124 w 11243827"/>
              <a:gd name="connsiteY83" fmla="*/ 5604518 h 5641173"/>
              <a:gd name="connsiteX84" fmla="*/ 8412669 w 11243827"/>
              <a:gd name="connsiteY84" fmla="*/ 5605413 h 5641173"/>
              <a:gd name="connsiteX85" fmla="*/ 8406152 w 11243827"/>
              <a:gd name="connsiteY85" fmla="*/ 5605396 h 5641173"/>
              <a:gd name="connsiteX86" fmla="*/ 8405989 w 11243827"/>
              <a:gd name="connsiteY86" fmla="*/ 5605197 h 5641173"/>
              <a:gd name="connsiteX87" fmla="*/ 8399884 w 11243827"/>
              <a:gd name="connsiteY87" fmla="*/ 5605568 h 5641173"/>
              <a:gd name="connsiteX88" fmla="*/ 8370014 w 11243827"/>
              <a:gd name="connsiteY88" fmla="*/ 5609900 h 5641173"/>
              <a:gd name="connsiteX89" fmla="*/ 8330544 w 11243827"/>
              <a:gd name="connsiteY89" fmla="*/ 5590964 h 5641173"/>
              <a:gd name="connsiteX90" fmla="*/ 8314221 w 11243827"/>
              <a:gd name="connsiteY90" fmla="*/ 5587682 h 5641173"/>
              <a:gd name="connsiteX91" fmla="*/ 8305502 w 11243827"/>
              <a:gd name="connsiteY91" fmla="*/ 5584868 h 5641173"/>
              <a:gd name="connsiteX92" fmla="*/ 8304962 w 11243827"/>
              <a:gd name="connsiteY92" fmla="*/ 5584007 h 5641173"/>
              <a:gd name="connsiteX93" fmla="*/ 8276324 w 11243827"/>
              <a:gd name="connsiteY93" fmla="*/ 5588260 h 5641173"/>
              <a:gd name="connsiteX94" fmla="*/ 8272522 w 11243827"/>
              <a:gd name="connsiteY94" fmla="*/ 5587226 h 5641173"/>
              <a:gd name="connsiteX95" fmla="*/ 8253857 w 11243827"/>
              <a:gd name="connsiteY95" fmla="*/ 5592043 h 5641173"/>
              <a:gd name="connsiteX96" fmla="*/ 8244212 w 11243827"/>
              <a:gd name="connsiteY96" fmla="*/ 5593439 h 5641173"/>
              <a:gd name="connsiteX97" fmla="*/ 8241488 w 11243827"/>
              <a:gd name="connsiteY97" fmla="*/ 5596085 h 5641173"/>
              <a:gd name="connsiteX98" fmla="*/ 8227256 w 11243827"/>
              <a:gd name="connsiteY98" fmla="*/ 5597005 h 5641173"/>
              <a:gd name="connsiteX99" fmla="*/ 8225619 w 11243827"/>
              <a:gd name="connsiteY99" fmla="*/ 5596262 h 5641173"/>
              <a:gd name="connsiteX100" fmla="*/ 8213882 w 11243827"/>
              <a:gd name="connsiteY100" fmla="*/ 5600179 h 5641173"/>
              <a:gd name="connsiteX101" fmla="*/ 8204045 w 11243827"/>
              <a:gd name="connsiteY101" fmla="*/ 5607275 h 5641173"/>
              <a:gd name="connsiteX102" fmla="*/ 8082989 w 11243827"/>
              <a:gd name="connsiteY102" fmla="*/ 5603160 h 5641173"/>
              <a:gd name="connsiteX103" fmla="*/ 7976942 w 11243827"/>
              <a:gd name="connsiteY103" fmla="*/ 5598455 h 5641173"/>
              <a:gd name="connsiteX104" fmla="*/ 7950121 w 11243827"/>
              <a:gd name="connsiteY104" fmla="*/ 5590893 h 5641173"/>
              <a:gd name="connsiteX105" fmla="*/ 7727691 w 11243827"/>
              <a:gd name="connsiteY105" fmla="*/ 5621064 h 5641173"/>
              <a:gd name="connsiteX106" fmla="*/ 7685998 w 11243827"/>
              <a:gd name="connsiteY106" fmla="*/ 5615564 h 5641173"/>
              <a:gd name="connsiteX107" fmla="*/ 7649302 w 11243827"/>
              <a:gd name="connsiteY107" fmla="*/ 5626541 h 5641173"/>
              <a:gd name="connsiteX108" fmla="*/ 7634083 w 11243827"/>
              <a:gd name="connsiteY108" fmla="*/ 5620862 h 5641173"/>
              <a:gd name="connsiteX109" fmla="*/ 7631455 w 11243827"/>
              <a:gd name="connsiteY109" fmla="*/ 5619708 h 5641173"/>
              <a:gd name="connsiteX110" fmla="*/ 7620952 w 11243827"/>
              <a:gd name="connsiteY110" fmla="*/ 5618872 h 5641173"/>
              <a:gd name="connsiteX111" fmla="*/ 7617992 w 11243827"/>
              <a:gd name="connsiteY111" fmla="*/ 5613914 h 5641173"/>
              <a:gd name="connsiteX112" fmla="*/ 7602182 w 11243827"/>
              <a:gd name="connsiteY112" fmla="*/ 5609271 h 5641173"/>
              <a:gd name="connsiteX113" fmla="*/ 7582847 w 11243827"/>
              <a:gd name="connsiteY113" fmla="*/ 5609047 h 5641173"/>
              <a:gd name="connsiteX114" fmla="*/ 7514158 w 11243827"/>
              <a:gd name="connsiteY114" fmla="*/ 5607737 h 5641173"/>
              <a:gd name="connsiteX115" fmla="*/ 7502955 w 11243827"/>
              <a:gd name="connsiteY115" fmla="*/ 5610415 h 5641173"/>
              <a:gd name="connsiteX116" fmla="*/ 7466391 w 11243827"/>
              <a:gd name="connsiteY116" fmla="*/ 5605949 h 5641173"/>
              <a:gd name="connsiteX117" fmla="*/ 7433806 w 11243827"/>
              <a:gd name="connsiteY117" fmla="*/ 5604945 h 5641173"/>
              <a:gd name="connsiteX118" fmla="*/ 7412693 w 11243827"/>
              <a:gd name="connsiteY118" fmla="*/ 5607075 h 5641173"/>
              <a:gd name="connsiteX119" fmla="*/ 7407159 w 11243827"/>
              <a:gd name="connsiteY119" fmla="*/ 5605310 h 5641173"/>
              <a:gd name="connsiteX120" fmla="*/ 7385900 w 11243827"/>
              <a:gd name="connsiteY120" fmla="*/ 5604171 h 5641173"/>
              <a:gd name="connsiteX121" fmla="*/ 7375071 w 11243827"/>
              <a:gd name="connsiteY121" fmla="*/ 5606788 h 5641173"/>
              <a:gd name="connsiteX122" fmla="*/ 7364382 w 11243827"/>
              <a:gd name="connsiteY122" fmla="*/ 5600762 h 5641173"/>
              <a:gd name="connsiteX123" fmla="*/ 7361770 w 11243827"/>
              <a:gd name="connsiteY123" fmla="*/ 5596347 h 5641173"/>
              <a:gd name="connsiteX124" fmla="*/ 7346641 w 11243827"/>
              <a:gd name="connsiteY124" fmla="*/ 5598329 h 5641173"/>
              <a:gd name="connsiteX125" fmla="*/ 7334238 w 11243827"/>
              <a:gd name="connsiteY125" fmla="*/ 5594014 h 5641173"/>
              <a:gd name="connsiteX126" fmla="*/ 7323426 w 11243827"/>
              <a:gd name="connsiteY126" fmla="*/ 5596835 h 5641173"/>
              <a:gd name="connsiteX127" fmla="*/ 7318938 w 11243827"/>
              <a:gd name="connsiteY127" fmla="*/ 5596200 h 5641173"/>
              <a:gd name="connsiteX128" fmla="*/ 7307784 w 11243827"/>
              <a:gd name="connsiteY128" fmla="*/ 5594065 h 5641173"/>
              <a:gd name="connsiteX129" fmla="*/ 7288540 w 11243827"/>
              <a:gd name="connsiteY129" fmla="*/ 5589320 h 5641173"/>
              <a:gd name="connsiteX130" fmla="*/ 7282537 w 11243827"/>
              <a:gd name="connsiteY130" fmla="*/ 5588660 h 5641173"/>
              <a:gd name="connsiteX131" fmla="*/ 7269466 w 11243827"/>
              <a:gd name="connsiteY131" fmla="*/ 5581404 h 5641173"/>
              <a:gd name="connsiteX132" fmla="*/ 7244165 w 11243827"/>
              <a:gd name="connsiteY132" fmla="*/ 5575200 h 5641173"/>
              <a:gd name="connsiteX133" fmla="*/ 7199619 w 11243827"/>
              <a:gd name="connsiteY133" fmla="*/ 5553550 h 5641173"/>
              <a:gd name="connsiteX134" fmla="*/ 7173434 w 11243827"/>
              <a:gd name="connsiteY134" fmla="*/ 5543219 h 5641173"/>
              <a:gd name="connsiteX135" fmla="*/ 7155718 w 11243827"/>
              <a:gd name="connsiteY135" fmla="*/ 5533697 h 5641173"/>
              <a:gd name="connsiteX136" fmla="*/ 7103430 w 11243827"/>
              <a:gd name="connsiteY136" fmla="*/ 5520249 h 5641173"/>
              <a:gd name="connsiteX137" fmla="*/ 7013746 w 11243827"/>
              <a:gd name="connsiteY137" fmla="*/ 5502470 h 5641173"/>
              <a:gd name="connsiteX138" fmla="*/ 6995379 w 11243827"/>
              <a:gd name="connsiteY138" fmla="*/ 5497693 h 5641173"/>
              <a:gd name="connsiteX139" fmla="*/ 6982475 w 11243827"/>
              <a:gd name="connsiteY139" fmla="*/ 5489641 h 5641173"/>
              <a:gd name="connsiteX140" fmla="*/ 6981994 w 11243827"/>
              <a:gd name="connsiteY140" fmla="*/ 5484335 h 5641173"/>
              <a:gd name="connsiteX141" fmla="*/ 6972355 w 11243827"/>
              <a:gd name="connsiteY141" fmla="*/ 5481074 h 5641173"/>
              <a:gd name="connsiteX142" fmla="*/ 6970394 w 11243827"/>
              <a:gd name="connsiteY142" fmla="*/ 5479383 h 5641173"/>
              <a:gd name="connsiteX143" fmla="*/ 6958543 w 11243827"/>
              <a:gd name="connsiteY143" fmla="*/ 5470507 h 5641173"/>
              <a:gd name="connsiteX144" fmla="*/ 6918276 w 11243827"/>
              <a:gd name="connsiteY144" fmla="*/ 5472034 h 5641173"/>
              <a:gd name="connsiteX145" fmla="*/ 6881046 w 11243827"/>
              <a:gd name="connsiteY145" fmla="*/ 5457070 h 5641173"/>
              <a:gd name="connsiteX146" fmla="*/ 6752164 w 11243827"/>
              <a:gd name="connsiteY146" fmla="*/ 5425021 h 5641173"/>
              <a:gd name="connsiteX147" fmla="*/ 6724964 w 11243827"/>
              <a:gd name="connsiteY147" fmla="*/ 5414071 h 5641173"/>
              <a:gd name="connsiteX148" fmla="*/ 6683286 w 11243827"/>
              <a:gd name="connsiteY148" fmla="*/ 5432830 h 5641173"/>
              <a:gd name="connsiteX149" fmla="*/ 6644277 w 11243827"/>
              <a:gd name="connsiteY149" fmla="*/ 5429684 h 5641173"/>
              <a:gd name="connsiteX150" fmla="*/ 6532914 w 11243827"/>
              <a:gd name="connsiteY150" fmla="*/ 5431205 h 5641173"/>
              <a:gd name="connsiteX151" fmla="*/ 6307459 w 11243827"/>
              <a:gd name="connsiteY151" fmla="*/ 5467087 h 5641173"/>
              <a:gd name="connsiteX152" fmla="*/ 6196243 w 11243827"/>
              <a:gd name="connsiteY152" fmla="*/ 5515042 h 5641173"/>
              <a:gd name="connsiteX153" fmla="*/ 6099124 w 11243827"/>
              <a:gd name="connsiteY153" fmla="*/ 5516848 h 5641173"/>
              <a:gd name="connsiteX154" fmla="*/ 6016077 w 11243827"/>
              <a:gd name="connsiteY154" fmla="*/ 5528642 h 5641173"/>
              <a:gd name="connsiteX155" fmla="*/ 6004389 w 11243827"/>
              <a:gd name="connsiteY155" fmla="*/ 5531206 h 5641173"/>
              <a:gd name="connsiteX156" fmla="*/ 5933945 w 11243827"/>
              <a:gd name="connsiteY156" fmla="*/ 5538840 h 5641173"/>
              <a:gd name="connsiteX157" fmla="*/ 5883936 w 11243827"/>
              <a:gd name="connsiteY157" fmla="*/ 5553807 h 5641173"/>
              <a:gd name="connsiteX158" fmla="*/ 5798331 w 11243827"/>
              <a:gd name="connsiteY158" fmla="*/ 5564248 h 5641173"/>
              <a:gd name="connsiteX159" fmla="*/ 5712738 w 11243827"/>
              <a:gd name="connsiteY159" fmla="*/ 5573120 h 5641173"/>
              <a:gd name="connsiteX160" fmla="*/ 5681342 w 11243827"/>
              <a:gd name="connsiteY160" fmla="*/ 5575621 h 5641173"/>
              <a:gd name="connsiteX161" fmla="*/ 5627167 w 11243827"/>
              <a:gd name="connsiteY161" fmla="*/ 5583215 h 5641173"/>
              <a:gd name="connsiteX162" fmla="*/ 5591414 w 11243827"/>
              <a:gd name="connsiteY162" fmla="*/ 5587695 h 5641173"/>
              <a:gd name="connsiteX163" fmla="*/ 5583028 w 11243827"/>
              <a:gd name="connsiteY163" fmla="*/ 5580877 h 5641173"/>
              <a:gd name="connsiteX164" fmla="*/ 5549426 w 11243827"/>
              <a:gd name="connsiteY164" fmla="*/ 5582858 h 5641173"/>
              <a:gd name="connsiteX165" fmla="*/ 5519999 w 11243827"/>
              <a:gd name="connsiteY165" fmla="*/ 5592246 h 5641173"/>
              <a:gd name="connsiteX166" fmla="*/ 5480028 w 11243827"/>
              <a:gd name="connsiteY166" fmla="*/ 5597282 h 5641173"/>
              <a:gd name="connsiteX167" fmla="*/ 5456175 w 11243827"/>
              <a:gd name="connsiteY167" fmla="*/ 5600371 h 5641173"/>
              <a:gd name="connsiteX168" fmla="*/ 5388463 w 11243827"/>
              <a:gd name="connsiteY168" fmla="*/ 5602638 h 5641173"/>
              <a:gd name="connsiteX169" fmla="*/ 5265898 w 11243827"/>
              <a:gd name="connsiteY169" fmla="*/ 5591830 h 5641173"/>
              <a:gd name="connsiteX170" fmla="*/ 5231231 w 11243827"/>
              <a:gd name="connsiteY170" fmla="*/ 5592790 h 5641173"/>
              <a:gd name="connsiteX171" fmla="*/ 5226996 w 11243827"/>
              <a:gd name="connsiteY171" fmla="*/ 5595040 h 5641173"/>
              <a:gd name="connsiteX172" fmla="*/ 5175988 w 11243827"/>
              <a:gd name="connsiteY172" fmla="*/ 5588131 h 5641173"/>
              <a:gd name="connsiteX173" fmla="*/ 5107470 w 11243827"/>
              <a:gd name="connsiteY173" fmla="*/ 5594771 h 5641173"/>
              <a:gd name="connsiteX174" fmla="*/ 5027868 w 11243827"/>
              <a:gd name="connsiteY174" fmla="*/ 5605624 h 5641173"/>
              <a:gd name="connsiteX175" fmla="*/ 5007324 w 11243827"/>
              <a:gd name="connsiteY175" fmla="*/ 5609209 h 5641173"/>
              <a:gd name="connsiteX176" fmla="*/ 4952559 w 11243827"/>
              <a:gd name="connsiteY176" fmla="*/ 5611402 h 5641173"/>
              <a:gd name="connsiteX177" fmla="*/ 4826081 w 11243827"/>
              <a:gd name="connsiteY177" fmla="*/ 5616191 h 5641173"/>
              <a:gd name="connsiteX178" fmla="*/ 4823501 w 11243827"/>
              <a:gd name="connsiteY178" fmla="*/ 5619174 h 5641173"/>
              <a:gd name="connsiteX179" fmla="*/ 4813093 w 11243827"/>
              <a:gd name="connsiteY179" fmla="*/ 5620026 h 5641173"/>
              <a:gd name="connsiteX180" fmla="*/ 4810563 w 11243827"/>
              <a:gd name="connsiteY180" fmla="*/ 5620787 h 5641173"/>
              <a:gd name="connsiteX181" fmla="*/ 4795818 w 11243827"/>
              <a:gd name="connsiteY181" fmla="*/ 5624618 h 5641173"/>
              <a:gd name="connsiteX182" fmla="*/ 4758404 w 11243827"/>
              <a:gd name="connsiteY182" fmla="*/ 5619510 h 5641173"/>
              <a:gd name="connsiteX183" fmla="*/ 4717254 w 11243827"/>
              <a:gd name="connsiteY183" fmla="*/ 5624155 h 5641173"/>
              <a:gd name="connsiteX184" fmla="*/ 4591958 w 11243827"/>
              <a:gd name="connsiteY184" fmla="*/ 5624710 h 5641173"/>
              <a:gd name="connsiteX185" fmla="*/ 4476215 w 11243827"/>
              <a:gd name="connsiteY185" fmla="*/ 5628210 h 5641173"/>
              <a:gd name="connsiteX186" fmla="*/ 4425193 w 11243827"/>
              <a:gd name="connsiteY186" fmla="*/ 5627414 h 5641173"/>
              <a:gd name="connsiteX187" fmla="*/ 4383866 w 11243827"/>
              <a:gd name="connsiteY187" fmla="*/ 5626546 h 5641173"/>
              <a:gd name="connsiteX188" fmla="*/ 4385596 w 11243827"/>
              <a:gd name="connsiteY188" fmla="*/ 5634646 h 5641173"/>
              <a:gd name="connsiteX189" fmla="*/ 4360864 w 11243827"/>
              <a:gd name="connsiteY189" fmla="*/ 5641173 h 5641173"/>
              <a:gd name="connsiteX190" fmla="*/ 4328321 w 11243827"/>
              <a:gd name="connsiteY190" fmla="*/ 5626332 h 5641173"/>
              <a:gd name="connsiteX191" fmla="*/ 4309842 w 11243827"/>
              <a:gd name="connsiteY191" fmla="*/ 5626471 h 5641173"/>
              <a:gd name="connsiteX192" fmla="*/ 4277424 w 11243827"/>
              <a:gd name="connsiteY192" fmla="*/ 5631598 h 5641173"/>
              <a:gd name="connsiteX193" fmla="*/ 4266627 w 11243827"/>
              <a:gd name="connsiteY193" fmla="*/ 5633969 h 5641173"/>
              <a:gd name="connsiteX194" fmla="*/ 4185525 w 11243827"/>
              <a:gd name="connsiteY194" fmla="*/ 5617508 h 5641173"/>
              <a:gd name="connsiteX195" fmla="*/ 4177617 w 11243827"/>
              <a:gd name="connsiteY195" fmla="*/ 5610903 h 5641173"/>
              <a:gd name="connsiteX196" fmla="*/ 4136948 w 11243827"/>
              <a:gd name="connsiteY196" fmla="*/ 5608031 h 5641173"/>
              <a:gd name="connsiteX197" fmla="*/ 4132323 w 11243827"/>
              <a:gd name="connsiteY197" fmla="*/ 5609784 h 5641173"/>
              <a:gd name="connsiteX198" fmla="*/ 4098620 w 11243827"/>
              <a:gd name="connsiteY198" fmla="*/ 5599672 h 5641173"/>
              <a:gd name="connsiteX199" fmla="*/ 3963475 w 11243827"/>
              <a:gd name="connsiteY199" fmla="*/ 5581841 h 5641173"/>
              <a:gd name="connsiteX200" fmla="*/ 3703613 w 11243827"/>
              <a:gd name="connsiteY200" fmla="*/ 5572482 h 5641173"/>
              <a:gd name="connsiteX201" fmla="*/ 3432987 w 11243827"/>
              <a:gd name="connsiteY201" fmla="*/ 5545768 h 5641173"/>
              <a:gd name="connsiteX202" fmla="*/ 3176381 w 11243827"/>
              <a:gd name="connsiteY202" fmla="*/ 5556110 h 5641173"/>
              <a:gd name="connsiteX203" fmla="*/ 2710156 w 11243827"/>
              <a:gd name="connsiteY203" fmla="*/ 5527517 h 5641173"/>
              <a:gd name="connsiteX204" fmla="*/ 2550206 w 11243827"/>
              <a:gd name="connsiteY204" fmla="*/ 5524958 h 5641173"/>
              <a:gd name="connsiteX205" fmla="*/ 2443041 w 11243827"/>
              <a:gd name="connsiteY205" fmla="*/ 5523990 h 5641173"/>
              <a:gd name="connsiteX206" fmla="*/ 2435613 w 11243827"/>
              <a:gd name="connsiteY206" fmla="*/ 5526704 h 5641173"/>
              <a:gd name="connsiteX207" fmla="*/ 2405682 w 11243827"/>
              <a:gd name="connsiteY207" fmla="*/ 5528307 h 5641173"/>
              <a:gd name="connsiteX208" fmla="*/ 2397487 w 11243827"/>
              <a:gd name="connsiteY208" fmla="*/ 5540337 h 5641173"/>
              <a:gd name="connsiteX209" fmla="*/ 2297454 w 11243827"/>
              <a:gd name="connsiteY209" fmla="*/ 5550765 h 5641173"/>
              <a:gd name="connsiteX210" fmla="*/ 2056700 w 11243827"/>
              <a:gd name="connsiteY210" fmla="*/ 5555489 h 5641173"/>
              <a:gd name="connsiteX211" fmla="*/ 1878530 w 11243827"/>
              <a:gd name="connsiteY211" fmla="*/ 5535330 h 5641173"/>
              <a:gd name="connsiteX212" fmla="*/ 1859292 w 11243827"/>
              <a:gd name="connsiteY212" fmla="*/ 5535461 h 5641173"/>
              <a:gd name="connsiteX213" fmla="*/ 1835626 w 11243827"/>
              <a:gd name="connsiteY213" fmla="*/ 5533793 h 5641173"/>
              <a:gd name="connsiteX214" fmla="*/ 1798939 w 11243827"/>
              <a:gd name="connsiteY214" fmla="*/ 5540285 h 5641173"/>
              <a:gd name="connsiteX215" fmla="*/ 1779046 w 11243827"/>
              <a:gd name="connsiteY215" fmla="*/ 5549949 h 5641173"/>
              <a:gd name="connsiteX216" fmla="*/ 1772421 w 11243827"/>
              <a:gd name="connsiteY216" fmla="*/ 5549018 h 5641173"/>
              <a:gd name="connsiteX217" fmla="*/ 1772052 w 11243827"/>
              <a:gd name="connsiteY217" fmla="*/ 5545689 h 5641173"/>
              <a:gd name="connsiteX218" fmla="*/ 1711543 w 11243827"/>
              <a:gd name="connsiteY218" fmla="*/ 5534558 h 5641173"/>
              <a:gd name="connsiteX219" fmla="*/ 1631462 w 11243827"/>
              <a:gd name="connsiteY219" fmla="*/ 5491807 h 5641173"/>
              <a:gd name="connsiteX220" fmla="*/ 1538763 w 11243827"/>
              <a:gd name="connsiteY220" fmla="*/ 5482781 h 5641173"/>
              <a:gd name="connsiteX221" fmla="*/ 1501533 w 11243827"/>
              <a:gd name="connsiteY221" fmla="*/ 5467817 h 5641173"/>
              <a:gd name="connsiteX222" fmla="*/ 1461266 w 11243827"/>
              <a:gd name="connsiteY222" fmla="*/ 5469343 h 5641173"/>
              <a:gd name="connsiteX223" fmla="*/ 1449415 w 11243827"/>
              <a:gd name="connsiteY223" fmla="*/ 5460467 h 5641173"/>
              <a:gd name="connsiteX224" fmla="*/ 1447454 w 11243827"/>
              <a:gd name="connsiteY224" fmla="*/ 5458776 h 5641173"/>
              <a:gd name="connsiteX225" fmla="*/ 1437814 w 11243827"/>
              <a:gd name="connsiteY225" fmla="*/ 5455515 h 5641173"/>
              <a:gd name="connsiteX226" fmla="*/ 1437334 w 11243827"/>
              <a:gd name="connsiteY226" fmla="*/ 5450209 h 5641173"/>
              <a:gd name="connsiteX227" fmla="*/ 1424429 w 11243827"/>
              <a:gd name="connsiteY227" fmla="*/ 5442157 h 5641173"/>
              <a:gd name="connsiteX228" fmla="*/ 1406063 w 11243827"/>
              <a:gd name="connsiteY228" fmla="*/ 5437380 h 5641173"/>
              <a:gd name="connsiteX229" fmla="*/ 1316379 w 11243827"/>
              <a:gd name="connsiteY229" fmla="*/ 5419601 h 5641173"/>
              <a:gd name="connsiteX230" fmla="*/ 1264090 w 11243827"/>
              <a:gd name="connsiteY230" fmla="*/ 5406153 h 5641173"/>
              <a:gd name="connsiteX231" fmla="*/ 1246374 w 11243827"/>
              <a:gd name="connsiteY231" fmla="*/ 5396631 h 5641173"/>
              <a:gd name="connsiteX232" fmla="*/ 1220190 w 11243827"/>
              <a:gd name="connsiteY232" fmla="*/ 5386301 h 5641173"/>
              <a:gd name="connsiteX233" fmla="*/ 1175643 w 11243827"/>
              <a:gd name="connsiteY233" fmla="*/ 5364651 h 5641173"/>
              <a:gd name="connsiteX234" fmla="*/ 1150342 w 11243827"/>
              <a:gd name="connsiteY234" fmla="*/ 5358447 h 5641173"/>
              <a:gd name="connsiteX235" fmla="*/ 1112024 w 11243827"/>
              <a:gd name="connsiteY235" fmla="*/ 5345786 h 5641173"/>
              <a:gd name="connsiteX236" fmla="*/ 1100870 w 11243827"/>
              <a:gd name="connsiteY236" fmla="*/ 5343651 h 5641173"/>
              <a:gd name="connsiteX237" fmla="*/ 1096383 w 11243827"/>
              <a:gd name="connsiteY237" fmla="*/ 5343015 h 5641173"/>
              <a:gd name="connsiteX238" fmla="*/ 1058039 w 11243827"/>
              <a:gd name="connsiteY238" fmla="*/ 5343504 h 5641173"/>
              <a:gd name="connsiteX239" fmla="*/ 1055426 w 11243827"/>
              <a:gd name="connsiteY239" fmla="*/ 5339088 h 5641173"/>
              <a:gd name="connsiteX240" fmla="*/ 1044738 w 11243827"/>
              <a:gd name="connsiteY240" fmla="*/ 5333063 h 5641173"/>
              <a:gd name="connsiteX241" fmla="*/ 1033909 w 11243827"/>
              <a:gd name="connsiteY241" fmla="*/ 5335680 h 5641173"/>
              <a:gd name="connsiteX242" fmla="*/ 1012649 w 11243827"/>
              <a:gd name="connsiteY242" fmla="*/ 5334541 h 5641173"/>
              <a:gd name="connsiteX243" fmla="*/ 1007115 w 11243827"/>
              <a:gd name="connsiteY243" fmla="*/ 5332775 h 5641173"/>
              <a:gd name="connsiteX244" fmla="*/ 987447 w 11243827"/>
              <a:gd name="connsiteY244" fmla="*/ 5346462 h 5641173"/>
              <a:gd name="connsiteX245" fmla="*/ 953418 w 11243827"/>
              <a:gd name="connsiteY245" fmla="*/ 5333901 h 5641173"/>
              <a:gd name="connsiteX246" fmla="*/ 916854 w 11243827"/>
              <a:gd name="connsiteY246" fmla="*/ 5329435 h 5641173"/>
              <a:gd name="connsiteX247" fmla="*/ 905651 w 11243827"/>
              <a:gd name="connsiteY247" fmla="*/ 5332114 h 5641173"/>
              <a:gd name="connsiteX248" fmla="*/ 838405 w 11243827"/>
              <a:gd name="connsiteY248" fmla="*/ 5339470 h 5641173"/>
              <a:gd name="connsiteX249" fmla="*/ 817627 w 11243827"/>
              <a:gd name="connsiteY249" fmla="*/ 5330580 h 5641173"/>
              <a:gd name="connsiteX250" fmla="*/ 801817 w 11243827"/>
              <a:gd name="connsiteY250" fmla="*/ 5325937 h 5641173"/>
              <a:gd name="connsiteX251" fmla="*/ 798857 w 11243827"/>
              <a:gd name="connsiteY251" fmla="*/ 5320979 h 5641173"/>
              <a:gd name="connsiteX252" fmla="*/ 788354 w 11243827"/>
              <a:gd name="connsiteY252" fmla="*/ 5320143 h 5641173"/>
              <a:gd name="connsiteX253" fmla="*/ 785726 w 11243827"/>
              <a:gd name="connsiteY253" fmla="*/ 5318989 h 5641173"/>
              <a:gd name="connsiteX254" fmla="*/ 770507 w 11243827"/>
              <a:gd name="connsiteY254" fmla="*/ 5313309 h 5641173"/>
              <a:gd name="connsiteX255" fmla="*/ 733810 w 11243827"/>
              <a:gd name="connsiteY255" fmla="*/ 5324286 h 5641173"/>
              <a:gd name="connsiteX256" fmla="*/ 692117 w 11243827"/>
              <a:gd name="connsiteY256" fmla="*/ 5318786 h 5641173"/>
              <a:gd name="connsiteX257" fmla="*/ 574943 w 11243827"/>
              <a:gd name="connsiteY257" fmla="*/ 5327578 h 5641173"/>
              <a:gd name="connsiteX258" fmla="*/ 441302 w 11243827"/>
              <a:gd name="connsiteY258" fmla="*/ 5307062 h 5641173"/>
              <a:gd name="connsiteX259" fmla="*/ 336819 w 11243827"/>
              <a:gd name="connsiteY259" fmla="*/ 5336690 h 5641173"/>
              <a:gd name="connsiteX260" fmla="*/ 270932 w 11243827"/>
              <a:gd name="connsiteY260" fmla="*/ 5345451 h 5641173"/>
              <a:gd name="connsiteX261" fmla="*/ 194189 w 11243827"/>
              <a:gd name="connsiteY261" fmla="*/ 5343588 h 5641173"/>
              <a:gd name="connsiteX262" fmla="*/ 192552 w 11243827"/>
              <a:gd name="connsiteY262" fmla="*/ 5342845 h 5641173"/>
              <a:gd name="connsiteX263" fmla="*/ 178320 w 11243827"/>
              <a:gd name="connsiteY263" fmla="*/ 5343766 h 5641173"/>
              <a:gd name="connsiteX264" fmla="*/ 175596 w 11243827"/>
              <a:gd name="connsiteY264" fmla="*/ 5346411 h 5641173"/>
              <a:gd name="connsiteX265" fmla="*/ 147287 w 11243827"/>
              <a:gd name="connsiteY265" fmla="*/ 5352625 h 5641173"/>
              <a:gd name="connsiteX266" fmla="*/ 114847 w 11243827"/>
              <a:gd name="connsiteY266" fmla="*/ 5355844 h 5641173"/>
              <a:gd name="connsiteX267" fmla="*/ 114306 w 11243827"/>
              <a:gd name="connsiteY267" fmla="*/ 5354983 h 5641173"/>
              <a:gd name="connsiteX268" fmla="*/ 89264 w 11243827"/>
              <a:gd name="connsiteY268" fmla="*/ 5348886 h 5641173"/>
              <a:gd name="connsiteX269" fmla="*/ 49794 w 11243827"/>
              <a:gd name="connsiteY269" fmla="*/ 5329950 h 5641173"/>
              <a:gd name="connsiteX270" fmla="*/ 19924 w 11243827"/>
              <a:gd name="connsiteY270" fmla="*/ 5334282 h 5641173"/>
              <a:gd name="connsiteX271" fmla="*/ 13819 w 11243827"/>
              <a:gd name="connsiteY271" fmla="*/ 5334653 h 5641173"/>
              <a:gd name="connsiteX272" fmla="*/ 13657 w 11243827"/>
              <a:gd name="connsiteY272" fmla="*/ 5334455 h 5641173"/>
              <a:gd name="connsiteX273" fmla="*/ 7139 w 11243827"/>
              <a:gd name="connsiteY273" fmla="*/ 5334438 h 5641173"/>
              <a:gd name="connsiteX274" fmla="*/ 2684 w 11243827"/>
              <a:gd name="connsiteY274" fmla="*/ 5335333 h 5641173"/>
              <a:gd name="connsiteX275" fmla="*/ 0 w 11243827"/>
              <a:gd name="connsiteY275" fmla="*/ 5335496 h 5641173"/>
              <a:gd name="connsiteX276" fmla="*/ 0 w 11243827"/>
              <a:gd name="connsiteY276" fmla="*/ 10592 h 5641173"/>
              <a:gd name="connsiteX277" fmla="*/ 11243827 w 11243827"/>
              <a:gd name="connsiteY277" fmla="*/ 0 h 564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Lst>
            <a:rect l="l" t="t" r="r" b="b"/>
            <a:pathLst>
              <a:path w="11243827" h="5641173">
                <a:moveTo>
                  <a:pt x="11243827" y="0"/>
                </a:moveTo>
                <a:lnTo>
                  <a:pt x="11243827" y="5209610"/>
                </a:lnTo>
                <a:lnTo>
                  <a:pt x="11240675" y="5210442"/>
                </a:lnTo>
                <a:cubicBezTo>
                  <a:pt x="11212687" y="5216721"/>
                  <a:pt x="11197241" y="5217028"/>
                  <a:pt x="11179959" y="5221199"/>
                </a:cubicBezTo>
                <a:cubicBezTo>
                  <a:pt x="11151979" y="5230882"/>
                  <a:pt x="11122378" y="5252850"/>
                  <a:pt x="11105493" y="5259905"/>
                </a:cubicBezTo>
                <a:lnTo>
                  <a:pt x="11078640" y="5263531"/>
                </a:lnTo>
                <a:lnTo>
                  <a:pt x="11079616" y="5270380"/>
                </a:lnTo>
                <a:lnTo>
                  <a:pt x="11069641" y="5270884"/>
                </a:lnTo>
                <a:lnTo>
                  <a:pt x="11047377" y="5271051"/>
                </a:lnTo>
                <a:cubicBezTo>
                  <a:pt x="11033483" y="5272087"/>
                  <a:pt x="10994850" y="5270445"/>
                  <a:pt x="10980705" y="5272951"/>
                </a:cubicBezTo>
                <a:cubicBezTo>
                  <a:pt x="10976625" y="5280257"/>
                  <a:pt x="10970327" y="5284239"/>
                  <a:pt x="10962514" y="5286084"/>
                </a:cubicBezTo>
                <a:lnTo>
                  <a:pt x="10945307" y="5286290"/>
                </a:lnTo>
                <a:lnTo>
                  <a:pt x="10845516" y="5303894"/>
                </a:lnTo>
                <a:lnTo>
                  <a:pt x="10831795" y="5305210"/>
                </a:lnTo>
                <a:lnTo>
                  <a:pt x="10824365" y="5311111"/>
                </a:lnTo>
                <a:cubicBezTo>
                  <a:pt x="10818692" y="5312290"/>
                  <a:pt x="10802397" y="5311529"/>
                  <a:pt x="10797756" y="5312285"/>
                </a:cubicBezTo>
                <a:lnTo>
                  <a:pt x="10796525" y="5315645"/>
                </a:lnTo>
                <a:cubicBezTo>
                  <a:pt x="10781742" y="5321013"/>
                  <a:pt x="10726138" y="5338890"/>
                  <a:pt x="10709063" y="5344492"/>
                </a:cubicBezTo>
                <a:cubicBezTo>
                  <a:pt x="10705652" y="5339328"/>
                  <a:pt x="10698014" y="5347484"/>
                  <a:pt x="10694078" y="5349258"/>
                </a:cubicBezTo>
                <a:cubicBezTo>
                  <a:pt x="10693469" y="5345779"/>
                  <a:pt x="10683941" y="5344718"/>
                  <a:pt x="10681131" y="5347812"/>
                </a:cubicBezTo>
                <a:cubicBezTo>
                  <a:pt x="10614153" y="5364782"/>
                  <a:pt x="10647679" y="5329716"/>
                  <a:pt x="10609448" y="5351931"/>
                </a:cubicBezTo>
                <a:cubicBezTo>
                  <a:pt x="10602685" y="5353403"/>
                  <a:pt x="10597204" y="5352000"/>
                  <a:pt x="10592397" y="5349402"/>
                </a:cubicBezTo>
                <a:lnTo>
                  <a:pt x="10585227" y="5344063"/>
                </a:lnTo>
                <a:lnTo>
                  <a:pt x="10557472" y="5354151"/>
                </a:lnTo>
                <a:cubicBezTo>
                  <a:pt x="10543800" y="5357667"/>
                  <a:pt x="10529411" y="5359999"/>
                  <a:pt x="10514646" y="5361064"/>
                </a:cubicBezTo>
                <a:cubicBezTo>
                  <a:pt x="10511333" y="5353956"/>
                  <a:pt x="10499744" y="5364054"/>
                  <a:pt x="10494292" y="5366054"/>
                </a:cubicBezTo>
                <a:cubicBezTo>
                  <a:pt x="10494236" y="5361412"/>
                  <a:pt x="10482156" y="5359187"/>
                  <a:pt x="10477869" y="5363025"/>
                </a:cubicBezTo>
                <a:cubicBezTo>
                  <a:pt x="10387782" y="5379617"/>
                  <a:pt x="10438473" y="5336257"/>
                  <a:pt x="10384411" y="5362257"/>
                </a:cubicBezTo>
                <a:cubicBezTo>
                  <a:pt x="10375368" y="5363613"/>
                  <a:pt x="10368582" y="5361287"/>
                  <a:pt x="10362921" y="5357444"/>
                </a:cubicBezTo>
                <a:lnTo>
                  <a:pt x="10352736" y="5347851"/>
                </a:lnTo>
                <a:lnTo>
                  <a:pt x="10344754" y="5351272"/>
                </a:lnTo>
                <a:cubicBezTo>
                  <a:pt x="10314632" y="5351540"/>
                  <a:pt x="10305751" y="5341709"/>
                  <a:pt x="10288226" y="5351613"/>
                </a:cubicBezTo>
                <a:cubicBezTo>
                  <a:pt x="10262327" y="5331026"/>
                  <a:pt x="10271048" y="5349560"/>
                  <a:pt x="10251350" y="5352711"/>
                </a:cubicBezTo>
                <a:cubicBezTo>
                  <a:pt x="10235810" y="5356816"/>
                  <a:pt x="10264339" y="5364714"/>
                  <a:pt x="10249108" y="5365881"/>
                </a:cubicBezTo>
                <a:cubicBezTo>
                  <a:pt x="10232632" y="5360566"/>
                  <a:pt x="10233406" y="5377073"/>
                  <a:pt x="10216272" y="5370573"/>
                </a:cubicBezTo>
                <a:cubicBezTo>
                  <a:pt x="10220434" y="5358137"/>
                  <a:pt x="10182459" y="5372984"/>
                  <a:pt x="10181278" y="5362119"/>
                </a:cubicBezTo>
                <a:cubicBezTo>
                  <a:pt x="10166724" y="5377655"/>
                  <a:pt x="10159412" y="5358516"/>
                  <a:pt x="10140033" y="5363304"/>
                </a:cubicBezTo>
                <a:cubicBezTo>
                  <a:pt x="10130907" y="5369181"/>
                  <a:pt x="10124323" y="5370190"/>
                  <a:pt x="10115353" y="5363869"/>
                </a:cubicBezTo>
                <a:cubicBezTo>
                  <a:pt x="10073314" y="5392482"/>
                  <a:pt x="10089920" y="5365150"/>
                  <a:pt x="10050578" y="5376153"/>
                </a:cubicBezTo>
                <a:cubicBezTo>
                  <a:pt x="10016683" y="5387725"/>
                  <a:pt x="9978260" y="5395233"/>
                  <a:pt x="9945478" y="5422859"/>
                </a:cubicBezTo>
                <a:cubicBezTo>
                  <a:pt x="9939461" y="5430686"/>
                  <a:pt x="9924686" y="5433649"/>
                  <a:pt x="9912481" y="5429477"/>
                </a:cubicBezTo>
                <a:cubicBezTo>
                  <a:pt x="9910384" y="5428759"/>
                  <a:pt x="9908438" y="5427851"/>
                  <a:pt x="9906713" y="5426784"/>
                </a:cubicBezTo>
                <a:cubicBezTo>
                  <a:pt x="9878372" y="5431011"/>
                  <a:pt x="9774714" y="5449885"/>
                  <a:pt x="9742436" y="5454834"/>
                </a:cubicBezTo>
                <a:cubicBezTo>
                  <a:pt x="9739822" y="5444779"/>
                  <a:pt x="9723500" y="5462923"/>
                  <a:pt x="9713044" y="5456476"/>
                </a:cubicBezTo>
                <a:cubicBezTo>
                  <a:pt x="9705555" y="5450821"/>
                  <a:pt x="9698855" y="5455006"/>
                  <a:pt x="9691033" y="5455451"/>
                </a:cubicBezTo>
                <a:cubicBezTo>
                  <a:pt x="9680728" y="5451004"/>
                  <a:pt x="9647117" y="5459035"/>
                  <a:pt x="9638355" y="5464794"/>
                </a:cubicBezTo>
                <a:cubicBezTo>
                  <a:pt x="9617415" y="5484808"/>
                  <a:pt x="9569832" y="5469945"/>
                  <a:pt x="9552434" y="5485280"/>
                </a:cubicBezTo>
                <a:cubicBezTo>
                  <a:pt x="9546122" y="5487529"/>
                  <a:pt x="9539945" y="5488440"/>
                  <a:pt x="9533883" y="5488516"/>
                </a:cubicBezTo>
                <a:lnTo>
                  <a:pt x="9516916" y="5486828"/>
                </a:lnTo>
                <a:lnTo>
                  <a:pt x="9512093" y="5482541"/>
                </a:lnTo>
                <a:lnTo>
                  <a:pt x="9501725" y="5483603"/>
                </a:lnTo>
                <a:lnTo>
                  <a:pt x="9498754" y="5482951"/>
                </a:lnTo>
                <a:cubicBezTo>
                  <a:pt x="9493078" y="5481686"/>
                  <a:pt x="9487476" y="5480586"/>
                  <a:pt x="9481932" y="5480151"/>
                </a:cubicBezTo>
                <a:cubicBezTo>
                  <a:pt x="9489223" y="5501646"/>
                  <a:pt x="9435971" y="5479991"/>
                  <a:pt x="9451321" y="5497375"/>
                </a:cubicBezTo>
                <a:cubicBezTo>
                  <a:pt x="9422124" y="5498722"/>
                  <a:pt x="9444395" y="5514914"/>
                  <a:pt x="9409298" y="5499478"/>
                </a:cubicBezTo>
                <a:cubicBezTo>
                  <a:pt x="9363968" y="5517055"/>
                  <a:pt x="9350073" y="5507226"/>
                  <a:pt x="9303056" y="5519093"/>
                </a:cubicBezTo>
                <a:cubicBezTo>
                  <a:pt x="9272929" y="5515489"/>
                  <a:pt x="9242312" y="5519100"/>
                  <a:pt x="9229078" y="5524154"/>
                </a:cubicBezTo>
                <a:cubicBezTo>
                  <a:pt x="9244549" y="5484199"/>
                  <a:pt x="9198133" y="5512463"/>
                  <a:pt x="9165105" y="5532892"/>
                </a:cubicBezTo>
                <a:cubicBezTo>
                  <a:pt x="9128348" y="5546691"/>
                  <a:pt x="9105217" y="5601124"/>
                  <a:pt x="9077301" y="5580356"/>
                </a:cubicBezTo>
                <a:cubicBezTo>
                  <a:pt x="9034770" y="5585424"/>
                  <a:pt x="9004654" y="5606346"/>
                  <a:pt x="8960065" y="5597982"/>
                </a:cubicBezTo>
                <a:cubicBezTo>
                  <a:pt x="8958681" y="5601368"/>
                  <a:pt x="8956414" y="5604204"/>
                  <a:pt x="8953536" y="5606638"/>
                </a:cubicBezTo>
                <a:lnTo>
                  <a:pt x="8943907" y="5612541"/>
                </a:lnTo>
                <a:lnTo>
                  <a:pt x="8942046" y="5612112"/>
                </a:lnTo>
                <a:cubicBezTo>
                  <a:pt x="8934733" y="5612036"/>
                  <a:pt x="8930989" y="5613463"/>
                  <a:pt x="8928824" y="5615549"/>
                </a:cubicBezTo>
                <a:lnTo>
                  <a:pt x="8927294" y="5618607"/>
                </a:lnTo>
                <a:lnTo>
                  <a:pt x="8918651" y="5621688"/>
                </a:lnTo>
                <a:lnTo>
                  <a:pt x="8902772" y="5629703"/>
                </a:lnTo>
                <a:lnTo>
                  <a:pt x="8898724" y="5629379"/>
                </a:lnTo>
                <a:lnTo>
                  <a:pt x="8873099" y="5638628"/>
                </a:lnTo>
                <a:lnTo>
                  <a:pt x="8872234" y="5637889"/>
                </a:lnTo>
                <a:cubicBezTo>
                  <a:pt x="8869712" y="5636443"/>
                  <a:pt x="8866744" y="5635774"/>
                  <a:pt x="8862777" y="5636711"/>
                </a:cubicBezTo>
                <a:cubicBezTo>
                  <a:pt x="8861373" y="5622581"/>
                  <a:pt x="8857449" y="5632426"/>
                  <a:pt x="8845869" y="5636436"/>
                </a:cubicBezTo>
                <a:cubicBezTo>
                  <a:pt x="8841103" y="5615386"/>
                  <a:pt x="8812729" y="5634444"/>
                  <a:pt x="8800548" y="5625084"/>
                </a:cubicBezTo>
                <a:cubicBezTo>
                  <a:pt x="8792146" y="5628504"/>
                  <a:pt x="8783174" y="5631737"/>
                  <a:pt x="8773774" y="5634630"/>
                </a:cubicBezTo>
                <a:lnTo>
                  <a:pt x="8698255" y="5636083"/>
                </a:lnTo>
                <a:lnTo>
                  <a:pt x="8619167" y="5619130"/>
                </a:lnTo>
                <a:cubicBezTo>
                  <a:pt x="8589913" y="5618762"/>
                  <a:pt x="8564581" y="5612466"/>
                  <a:pt x="8539822" y="5616905"/>
                </a:cubicBezTo>
                <a:cubicBezTo>
                  <a:pt x="8529764" y="5612008"/>
                  <a:pt x="8520285" y="5610031"/>
                  <a:pt x="8511094" y="5617360"/>
                </a:cubicBezTo>
                <a:cubicBezTo>
                  <a:pt x="8483794" y="5614914"/>
                  <a:pt x="8477184" y="5604447"/>
                  <a:pt x="8459886" y="5612612"/>
                </a:cubicBezTo>
                <a:cubicBezTo>
                  <a:pt x="8444548" y="5595681"/>
                  <a:pt x="8443640" y="5602142"/>
                  <a:pt x="8436432" y="5606990"/>
                </a:cubicBezTo>
                <a:lnTo>
                  <a:pt x="8435403" y="5607336"/>
                </a:lnTo>
                <a:lnTo>
                  <a:pt x="8433307" y="5604917"/>
                </a:lnTo>
                <a:lnTo>
                  <a:pt x="8428968" y="5603796"/>
                </a:lnTo>
                <a:lnTo>
                  <a:pt x="8417124" y="5604518"/>
                </a:lnTo>
                <a:lnTo>
                  <a:pt x="8412669" y="5605413"/>
                </a:lnTo>
                <a:cubicBezTo>
                  <a:pt x="8409601" y="5605797"/>
                  <a:pt x="8407563" y="5605754"/>
                  <a:pt x="8406152" y="5605396"/>
                </a:cubicBezTo>
                <a:lnTo>
                  <a:pt x="8405989" y="5605197"/>
                </a:lnTo>
                <a:lnTo>
                  <a:pt x="8399884" y="5605568"/>
                </a:lnTo>
                <a:cubicBezTo>
                  <a:pt x="8389582" y="5606652"/>
                  <a:pt x="8379557" y="5608135"/>
                  <a:pt x="8370014" y="5609900"/>
                </a:cubicBezTo>
                <a:cubicBezTo>
                  <a:pt x="8361945" y="5598787"/>
                  <a:pt x="8326685" y="5611914"/>
                  <a:pt x="8330544" y="5590964"/>
                </a:cubicBezTo>
                <a:cubicBezTo>
                  <a:pt x="8317672" y="5592723"/>
                  <a:pt x="8309886" y="5601422"/>
                  <a:pt x="8314221" y="5587682"/>
                </a:cubicBezTo>
                <a:cubicBezTo>
                  <a:pt x="8309983" y="5587866"/>
                  <a:pt x="8307372" y="5586698"/>
                  <a:pt x="8305502" y="5584868"/>
                </a:cubicBezTo>
                <a:lnTo>
                  <a:pt x="8304962" y="5584007"/>
                </a:lnTo>
                <a:lnTo>
                  <a:pt x="8276324" y="5588260"/>
                </a:lnTo>
                <a:lnTo>
                  <a:pt x="8272522" y="5587226"/>
                </a:lnTo>
                <a:lnTo>
                  <a:pt x="8253857" y="5592043"/>
                </a:lnTo>
                <a:lnTo>
                  <a:pt x="8244212" y="5593439"/>
                </a:lnTo>
                <a:lnTo>
                  <a:pt x="8241488" y="5596085"/>
                </a:lnTo>
                <a:cubicBezTo>
                  <a:pt x="8238546" y="5597691"/>
                  <a:pt x="8234330" y="5598384"/>
                  <a:pt x="8227256" y="5597005"/>
                </a:cubicBezTo>
                <a:lnTo>
                  <a:pt x="8225619" y="5596262"/>
                </a:lnTo>
                <a:lnTo>
                  <a:pt x="8213882" y="5600179"/>
                </a:lnTo>
                <a:cubicBezTo>
                  <a:pt x="8210102" y="5601988"/>
                  <a:pt x="8206755" y="5604291"/>
                  <a:pt x="8204045" y="5607275"/>
                </a:cubicBezTo>
                <a:cubicBezTo>
                  <a:pt x="8164079" y="5591326"/>
                  <a:pt x="8126369" y="5605919"/>
                  <a:pt x="8082989" y="5603160"/>
                </a:cubicBezTo>
                <a:cubicBezTo>
                  <a:pt x="8034449" y="5606898"/>
                  <a:pt x="8008954" y="5596936"/>
                  <a:pt x="7976942" y="5598455"/>
                </a:cubicBezTo>
                <a:cubicBezTo>
                  <a:pt x="7962042" y="5600916"/>
                  <a:pt x="7941729" y="5599827"/>
                  <a:pt x="7950121" y="5590893"/>
                </a:cubicBezTo>
                <a:cubicBezTo>
                  <a:pt x="7904855" y="5610014"/>
                  <a:pt x="7778840" y="5612380"/>
                  <a:pt x="7727691" y="5621064"/>
                </a:cubicBezTo>
                <a:cubicBezTo>
                  <a:pt x="7699805" y="5600056"/>
                  <a:pt x="7714922" y="5619495"/>
                  <a:pt x="7685998" y="5615564"/>
                </a:cubicBezTo>
                <a:cubicBezTo>
                  <a:pt x="7693909" y="5634905"/>
                  <a:pt x="7650884" y="5604714"/>
                  <a:pt x="7649302" y="5626541"/>
                </a:cubicBezTo>
                <a:cubicBezTo>
                  <a:pt x="7644089" y="5625134"/>
                  <a:pt x="7639087" y="5623084"/>
                  <a:pt x="7634083" y="5620862"/>
                </a:cubicBezTo>
                <a:lnTo>
                  <a:pt x="7631455" y="5619708"/>
                </a:lnTo>
                <a:lnTo>
                  <a:pt x="7620952" y="5618872"/>
                </a:lnTo>
                <a:lnTo>
                  <a:pt x="7617992" y="5613914"/>
                </a:lnTo>
                <a:lnTo>
                  <a:pt x="7602182" y="5609271"/>
                </a:lnTo>
                <a:cubicBezTo>
                  <a:pt x="7596260" y="5608262"/>
                  <a:pt x="7589888" y="5608028"/>
                  <a:pt x="7582847" y="5609047"/>
                </a:cubicBezTo>
                <a:cubicBezTo>
                  <a:pt x="7565525" y="5617697"/>
                  <a:pt x="7538553" y="5607096"/>
                  <a:pt x="7514158" y="5607737"/>
                </a:cubicBezTo>
                <a:lnTo>
                  <a:pt x="7502955" y="5610415"/>
                </a:lnTo>
                <a:lnTo>
                  <a:pt x="7466391" y="5605949"/>
                </a:lnTo>
                <a:cubicBezTo>
                  <a:pt x="7455982" y="5605083"/>
                  <a:pt x="7445179" y="5604628"/>
                  <a:pt x="7433806" y="5604945"/>
                </a:cubicBezTo>
                <a:lnTo>
                  <a:pt x="7412693" y="5607075"/>
                </a:lnTo>
                <a:lnTo>
                  <a:pt x="7407159" y="5605310"/>
                </a:lnTo>
                <a:cubicBezTo>
                  <a:pt x="7397520" y="5605506"/>
                  <a:pt x="7384763" y="5611721"/>
                  <a:pt x="7385900" y="5604171"/>
                </a:cubicBezTo>
                <a:lnTo>
                  <a:pt x="7375071" y="5606788"/>
                </a:lnTo>
                <a:lnTo>
                  <a:pt x="7364382" y="5600762"/>
                </a:lnTo>
                <a:cubicBezTo>
                  <a:pt x="7363212" y="5599363"/>
                  <a:pt x="7362331" y="5597874"/>
                  <a:pt x="7361770" y="5596347"/>
                </a:cubicBezTo>
                <a:lnTo>
                  <a:pt x="7346641" y="5598329"/>
                </a:lnTo>
                <a:lnTo>
                  <a:pt x="7334238" y="5594014"/>
                </a:lnTo>
                <a:lnTo>
                  <a:pt x="7323426" y="5596835"/>
                </a:lnTo>
                <a:lnTo>
                  <a:pt x="7318938" y="5596200"/>
                </a:lnTo>
                <a:lnTo>
                  <a:pt x="7307784" y="5594065"/>
                </a:lnTo>
                <a:cubicBezTo>
                  <a:pt x="7302066" y="5592568"/>
                  <a:pt x="7295667" y="5590765"/>
                  <a:pt x="7288540" y="5589320"/>
                </a:cubicBezTo>
                <a:lnTo>
                  <a:pt x="7282537" y="5588660"/>
                </a:lnTo>
                <a:lnTo>
                  <a:pt x="7269466" y="5581404"/>
                </a:lnTo>
                <a:cubicBezTo>
                  <a:pt x="7259956" y="5575919"/>
                  <a:pt x="7252471" y="5572223"/>
                  <a:pt x="7244165" y="5575200"/>
                </a:cubicBezTo>
                <a:cubicBezTo>
                  <a:pt x="7230005" y="5568113"/>
                  <a:pt x="7220114" y="5548251"/>
                  <a:pt x="7199619" y="5553550"/>
                </a:cubicBezTo>
                <a:cubicBezTo>
                  <a:pt x="7205839" y="5544552"/>
                  <a:pt x="7176858" y="5552461"/>
                  <a:pt x="7173434" y="5543219"/>
                </a:cubicBezTo>
                <a:cubicBezTo>
                  <a:pt x="7171853" y="5535776"/>
                  <a:pt x="7162694" y="5536440"/>
                  <a:pt x="7155718" y="5533697"/>
                </a:cubicBezTo>
                <a:cubicBezTo>
                  <a:pt x="7150747" y="5526096"/>
                  <a:pt x="7115649" y="5519155"/>
                  <a:pt x="7103430" y="5520249"/>
                </a:cubicBezTo>
                <a:cubicBezTo>
                  <a:pt x="7068988" y="5527813"/>
                  <a:pt x="7041283" y="5497211"/>
                  <a:pt x="7013746" y="5502470"/>
                </a:cubicBezTo>
                <a:cubicBezTo>
                  <a:pt x="7006535" y="5501753"/>
                  <a:pt x="7000557" y="5500031"/>
                  <a:pt x="6995379" y="5497693"/>
                </a:cubicBezTo>
                <a:lnTo>
                  <a:pt x="6982475" y="5489641"/>
                </a:lnTo>
                <a:cubicBezTo>
                  <a:pt x="6982314" y="5487873"/>
                  <a:pt x="6982155" y="5486104"/>
                  <a:pt x="6981994" y="5484335"/>
                </a:cubicBezTo>
                <a:lnTo>
                  <a:pt x="6972355" y="5481074"/>
                </a:lnTo>
                <a:lnTo>
                  <a:pt x="6970394" y="5479383"/>
                </a:lnTo>
                <a:cubicBezTo>
                  <a:pt x="6966663" y="5476135"/>
                  <a:pt x="6962857" y="5473046"/>
                  <a:pt x="6958543" y="5470507"/>
                </a:cubicBezTo>
                <a:cubicBezTo>
                  <a:pt x="6946682" y="5490417"/>
                  <a:pt x="6919886" y="5452192"/>
                  <a:pt x="6918276" y="5472034"/>
                </a:cubicBezTo>
                <a:cubicBezTo>
                  <a:pt x="6892502" y="5461546"/>
                  <a:pt x="6897731" y="5483185"/>
                  <a:pt x="6881046" y="5457070"/>
                </a:cubicBezTo>
                <a:cubicBezTo>
                  <a:pt x="6828055" y="5453051"/>
                  <a:pt x="6839016" y="5431108"/>
                  <a:pt x="6752164" y="5425021"/>
                </a:cubicBezTo>
                <a:cubicBezTo>
                  <a:pt x="6758292" y="5421861"/>
                  <a:pt x="6727733" y="5418470"/>
                  <a:pt x="6724964" y="5414071"/>
                </a:cubicBezTo>
                <a:lnTo>
                  <a:pt x="6683286" y="5432830"/>
                </a:lnTo>
                <a:lnTo>
                  <a:pt x="6644277" y="5429684"/>
                </a:lnTo>
                <a:cubicBezTo>
                  <a:pt x="6602299" y="5429624"/>
                  <a:pt x="6572889" y="5412513"/>
                  <a:pt x="6532914" y="5431205"/>
                </a:cubicBezTo>
                <a:lnTo>
                  <a:pt x="6307459" y="5467087"/>
                </a:lnTo>
                <a:cubicBezTo>
                  <a:pt x="6243940" y="5484756"/>
                  <a:pt x="6232610" y="5506751"/>
                  <a:pt x="6196243" y="5515042"/>
                </a:cubicBezTo>
                <a:cubicBezTo>
                  <a:pt x="6164533" y="5518021"/>
                  <a:pt x="6142666" y="5509345"/>
                  <a:pt x="6099124" y="5516848"/>
                </a:cubicBezTo>
                <a:cubicBezTo>
                  <a:pt x="6076503" y="5515419"/>
                  <a:pt x="6031865" y="5528713"/>
                  <a:pt x="6016077" y="5528642"/>
                </a:cubicBezTo>
                <a:cubicBezTo>
                  <a:pt x="6017142" y="5530608"/>
                  <a:pt x="6008544" y="5532493"/>
                  <a:pt x="6004389" y="5531206"/>
                </a:cubicBezTo>
                <a:cubicBezTo>
                  <a:pt x="5932347" y="5531241"/>
                  <a:pt x="5981006" y="5545600"/>
                  <a:pt x="5933945" y="5538840"/>
                </a:cubicBezTo>
                <a:cubicBezTo>
                  <a:pt x="5905303" y="5539379"/>
                  <a:pt x="5918093" y="5561978"/>
                  <a:pt x="5883936" y="5553807"/>
                </a:cubicBezTo>
                <a:cubicBezTo>
                  <a:pt x="5850054" y="5556990"/>
                  <a:pt x="5832962" y="5567338"/>
                  <a:pt x="5798331" y="5564248"/>
                </a:cubicBezTo>
                <a:cubicBezTo>
                  <a:pt x="5766627" y="5567265"/>
                  <a:pt x="5741097" y="5573248"/>
                  <a:pt x="5712738" y="5573120"/>
                </a:cubicBezTo>
                <a:cubicBezTo>
                  <a:pt x="5703372" y="5576849"/>
                  <a:pt x="5693695" y="5578874"/>
                  <a:pt x="5681342" y="5575621"/>
                </a:cubicBezTo>
                <a:lnTo>
                  <a:pt x="5627167" y="5583215"/>
                </a:lnTo>
                <a:cubicBezTo>
                  <a:pt x="5612183" y="5597917"/>
                  <a:pt x="5611727" y="5586689"/>
                  <a:pt x="5591414" y="5587695"/>
                </a:cubicBezTo>
                <a:cubicBezTo>
                  <a:pt x="5574616" y="5587612"/>
                  <a:pt x="5598133" y="5579413"/>
                  <a:pt x="5583028" y="5580877"/>
                </a:cubicBezTo>
                <a:cubicBezTo>
                  <a:pt x="5569804" y="5586020"/>
                  <a:pt x="5562718" y="5576982"/>
                  <a:pt x="5549426" y="5582858"/>
                </a:cubicBezTo>
                <a:cubicBezTo>
                  <a:pt x="5559299" y="5589013"/>
                  <a:pt x="5515978" y="5586206"/>
                  <a:pt x="5519999" y="5592246"/>
                </a:cubicBezTo>
                <a:cubicBezTo>
                  <a:pt x="5498728" y="5585844"/>
                  <a:pt x="5500813" y="5597206"/>
                  <a:pt x="5480028" y="5597282"/>
                </a:cubicBezTo>
                <a:cubicBezTo>
                  <a:pt x="5468519" y="5595356"/>
                  <a:pt x="5461753" y="5595717"/>
                  <a:pt x="5456175" y="5600371"/>
                </a:cubicBezTo>
                <a:cubicBezTo>
                  <a:pt x="5402444" y="5590675"/>
                  <a:pt x="5431269" y="5603179"/>
                  <a:pt x="5388463" y="5602638"/>
                </a:cubicBezTo>
                <a:cubicBezTo>
                  <a:pt x="5350589" y="5601042"/>
                  <a:pt x="5310318" y="5602266"/>
                  <a:pt x="5265898" y="5591830"/>
                </a:cubicBezTo>
                <a:cubicBezTo>
                  <a:pt x="5256434" y="5588423"/>
                  <a:pt x="5240914" y="5588853"/>
                  <a:pt x="5231231" y="5592790"/>
                </a:cubicBezTo>
                <a:cubicBezTo>
                  <a:pt x="5229565" y="5593467"/>
                  <a:pt x="5228139" y="5594226"/>
                  <a:pt x="5226996" y="5595040"/>
                </a:cubicBezTo>
                <a:cubicBezTo>
                  <a:pt x="5199121" y="5587151"/>
                  <a:pt x="5190547" y="5594087"/>
                  <a:pt x="5175988" y="5588131"/>
                </a:cubicBezTo>
                <a:cubicBezTo>
                  <a:pt x="5141664" y="5589465"/>
                  <a:pt x="5120774" y="5599921"/>
                  <a:pt x="5107470" y="5594771"/>
                </a:cubicBezTo>
                <a:cubicBezTo>
                  <a:pt x="5082783" y="5597686"/>
                  <a:pt x="5044558" y="5603218"/>
                  <a:pt x="5027868" y="5605624"/>
                </a:cubicBezTo>
                <a:cubicBezTo>
                  <a:pt x="5023394" y="5609716"/>
                  <a:pt x="5015008" y="5608373"/>
                  <a:pt x="5007324" y="5609209"/>
                </a:cubicBezTo>
                <a:cubicBezTo>
                  <a:pt x="4999584" y="5613033"/>
                  <a:pt x="4963661" y="5613313"/>
                  <a:pt x="4952559" y="5611402"/>
                </a:cubicBezTo>
                <a:lnTo>
                  <a:pt x="4826081" y="5616191"/>
                </a:lnTo>
                <a:lnTo>
                  <a:pt x="4823501" y="5619174"/>
                </a:lnTo>
                <a:lnTo>
                  <a:pt x="4813093" y="5620026"/>
                </a:lnTo>
                <a:lnTo>
                  <a:pt x="4810563" y="5620787"/>
                </a:lnTo>
                <a:cubicBezTo>
                  <a:pt x="4805739" y="5622253"/>
                  <a:pt x="4800910" y="5623620"/>
                  <a:pt x="4795818" y="5624618"/>
                </a:cubicBezTo>
                <a:cubicBezTo>
                  <a:pt x="4792594" y="5611984"/>
                  <a:pt x="4751975" y="5631029"/>
                  <a:pt x="4758404" y="5619510"/>
                </a:cubicBezTo>
                <a:cubicBezTo>
                  <a:pt x="4729867" y="5622800"/>
                  <a:pt x="4743470" y="5610974"/>
                  <a:pt x="4717254" y="5624155"/>
                </a:cubicBezTo>
                <a:cubicBezTo>
                  <a:pt x="4665606" y="5620882"/>
                  <a:pt x="4638526" y="5634254"/>
                  <a:pt x="4591958" y="5624710"/>
                </a:cubicBezTo>
                <a:cubicBezTo>
                  <a:pt x="4600998" y="5629613"/>
                  <a:pt x="4491255" y="5629123"/>
                  <a:pt x="4476215" y="5628210"/>
                </a:cubicBezTo>
                <a:lnTo>
                  <a:pt x="4425193" y="5627414"/>
                </a:lnTo>
                <a:lnTo>
                  <a:pt x="4383866" y="5626546"/>
                </a:lnTo>
                <a:lnTo>
                  <a:pt x="4385596" y="5634646"/>
                </a:lnTo>
                <a:cubicBezTo>
                  <a:pt x="4373497" y="5634009"/>
                  <a:pt x="4366105" y="5636763"/>
                  <a:pt x="4360864" y="5641173"/>
                </a:cubicBezTo>
                <a:lnTo>
                  <a:pt x="4328321" y="5626332"/>
                </a:lnTo>
                <a:lnTo>
                  <a:pt x="4309842" y="5626471"/>
                </a:lnTo>
                <a:lnTo>
                  <a:pt x="4277424" y="5631598"/>
                </a:lnTo>
                <a:lnTo>
                  <a:pt x="4266627" y="5633969"/>
                </a:lnTo>
                <a:lnTo>
                  <a:pt x="4185525" y="5617508"/>
                </a:lnTo>
                <a:lnTo>
                  <a:pt x="4177617" y="5610903"/>
                </a:lnTo>
                <a:cubicBezTo>
                  <a:pt x="4169135" y="5606836"/>
                  <a:pt x="4157063" y="5604954"/>
                  <a:pt x="4136948" y="5608031"/>
                </a:cubicBezTo>
                <a:lnTo>
                  <a:pt x="4132323" y="5609784"/>
                </a:lnTo>
                <a:lnTo>
                  <a:pt x="4098620" y="5599672"/>
                </a:lnTo>
                <a:cubicBezTo>
                  <a:pt x="4087744" y="5595070"/>
                  <a:pt x="3971360" y="5589278"/>
                  <a:pt x="3963475" y="5581841"/>
                </a:cubicBezTo>
                <a:cubicBezTo>
                  <a:pt x="3836034" y="5600252"/>
                  <a:pt x="3827261" y="5567580"/>
                  <a:pt x="3703613" y="5572482"/>
                </a:cubicBezTo>
                <a:cubicBezTo>
                  <a:pt x="3596526" y="5522697"/>
                  <a:pt x="3528981" y="5553020"/>
                  <a:pt x="3432987" y="5545768"/>
                </a:cubicBezTo>
                <a:cubicBezTo>
                  <a:pt x="3341557" y="5540666"/>
                  <a:pt x="3299222" y="5556776"/>
                  <a:pt x="3176381" y="5556110"/>
                </a:cubicBezTo>
                <a:cubicBezTo>
                  <a:pt x="3046225" y="5545252"/>
                  <a:pt x="2856562" y="5551022"/>
                  <a:pt x="2710156" y="5527517"/>
                </a:cubicBezTo>
                <a:cubicBezTo>
                  <a:pt x="2595124" y="5519951"/>
                  <a:pt x="2594726" y="5525545"/>
                  <a:pt x="2550206" y="5524958"/>
                </a:cubicBezTo>
                <a:cubicBezTo>
                  <a:pt x="2535402" y="5528183"/>
                  <a:pt x="2457214" y="5518753"/>
                  <a:pt x="2443041" y="5523990"/>
                </a:cubicBezTo>
                <a:lnTo>
                  <a:pt x="2435613" y="5526704"/>
                </a:lnTo>
                <a:lnTo>
                  <a:pt x="2405682" y="5528307"/>
                </a:lnTo>
                <a:lnTo>
                  <a:pt x="2397487" y="5540337"/>
                </a:lnTo>
                <a:lnTo>
                  <a:pt x="2297454" y="5550765"/>
                </a:lnTo>
                <a:cubicBezTo>
                  <a:pt x="2230952" y="5521480"/>
                  <a:pt x="2174171" y="5556417"/>
                  <a:pt x="2056700" y="5555489"/>
                </a:cubicBezTo>
                <a:cubicBezTo>
                  <a:pt x="2025568" y="5545373"/>
                  <a:pt x="1901680" y="5520750"/>
                  <a:pt x="1878530" y="5535330"/>
                </a:cubicBezTo>
                <a:lnTo>
                  <a:pt x="1859292" y="5535461"/>
                </a:lnTo>
                <a:lnTo>
                  <a:pt x="1835626" y="5533793"/>
                </a:lnTo>
                <a:cubicBezTo>
                  <a:pt x="1823131" y="5534628"/>
                  <a:pt x="1810151" y="5536942"/>
                  <a:pt x="1798939" y="5540285"/>
                </a:cubicBezTo>
                <a:lnTo>
                  <a:pt x="1779046" y="5549949"/>
                </a:lnTo>
                <a:lnTo>
                  <a:pt x="1772421" y="5549018"/>
                </a:lnTo>
                <a:lnTo>
                  <a:pt x="1772052" y="5545689"/>
                </a:lnTo>
                <a:cubicBezTo>
                  <a:pt x="1758274" y="5534165"/>
                  <a:pt x="1670822" y="5556887"/>
                  <a:pt x="1711543" y="5534558"/>
                </a:cubicBezTo>
                <a:cubicBezTo>
                  <a:pt x="1696140" y="5533324"/>
                  <a:pt x="1670188" y="5488258"/>
                  <a:pt x="1631462" y="5491807"/>
                </a:cubicBezTo>
                <a:cubicBezTo>
                  <a:pt x="1579148" y="5498877"/>
                  <a:pt x="1591754" y="5486800"/>
                  <a:pt x="1538763" y="5482781"/>
                </a:cubicBezTo>
                <a:cubicBezTo>
                  <a:pt x="1522078" y="5456666"/>
                  <a:pt x="1527306" y="5478305"/>
                  <a:pt x="1501533" y="5467817"/>
                </a:cubicBezTo>
                <a:cubicBezTo>
                  <a:pt x="1499922" y="5487659"/>
                  <a:pt x="1473126" y="5449434"/>
                  <a:pt x="1461266" y="5469343"/>
                </a:cubicBezTo>
                <a:cubicBezTo>
                  <a:pt x="1456951" y="5466804"/>
                  <a:pt x="1453146" y="5463716"/>
                  <a:pt x="1449415" y="5460467"/>
                </a:cubicBezTo>
                <a:lnTo>
                  <a:pt x="1447454" y="5458776"/>
                </a:lnTo>
                <a:lnTo>
                  <a:pt x="1437814" y="5455515"/>
                </a:lnTo>
                <a:lnTo>
                  <a:pt x="1437334" y="5450209"/>
                </a:lnTo>
                <a:lnTo>
                  <a:pt x="1424429" y="5442157"/>
                </a:lnTo>
                <a:cubicBezTo>
                  <a:pt x="1419251" y="5439819"/>
                  <a:pt x="1413273" y="5438098"/>
                  <a:pt x="1406063" y="5437380"/>
                </a:cubicBezTo>
                <a:cubicBezTo>
                  <a:pt x="1378526" y="5442640"/>
                  <a:pt x="1350821" y="5412037"/>
                  <a:pt x="1316379" y="5419601"/>
                </a:cubicBezTo>
                <a:cubicBezTo>
                  <a:pt x="1304160" y="5420695"/>
                  <a:pt x="1269061" y="5413755"/>
                  <a:pt x="1264090" y="5406153"/>
                </a:cubicBezTo>
                <a:cubicBezTo>
                  <a:pt x="1257115" y="5403410"/>
                  <a:pt x="1247955" y="5404075"/>
                  <a:pt x="1246374" y="5396631"/>
                </a:cubicBezTo>
                <a:cubicBezTo>
                  <a:pt x="1242951" y="5387390"/>
                  <a:pt x="1213970" y="5395299"/>
                  <a:pt x="1220190" y="5386301"/>
                </a:cubicBezTo>
                <a:cubicBezTo>
                  <a:pt x="1199695" y="5391599"/>
                  <a:pt x="1189803" y="5371737"/>
                  <a:pt x="1175643" y="5364651"/>
                </a:cubicBezTo>
                <a:cubicBezTo>
                  <a:pt x="1167337" y="5367627"/>
                  <a:pt x="1159852" y="5363931"/>
                  <a:pt x="1150342" y="5358447"/>
                </a:cubicBezTo>
                <a:lnTo>
                  <a:pt x="1112024" y="5345786"/>
                </a:lnTo>
                <a:lnTo>
                  <a:pt x="1100870" y="5343651"/>
                </a:lnTo>
                <a:lnTo>
                  <a:pt x="1096383" y="5343015"/>
                </a:lnTo>
                <a:lnTo>
                  <a:pt x="1058039" y="5343504"/>
                </a:lnTo>
                <a:cubicBezTo>
                  <a:pt x="1057478" y="5341976"/>
                  <a:pt x="1056597" y="5340487"/>
                  <a:pt x="1055426" y="5339088"/>
                </a:cubicBezTo>
                <a:lnTo>
                  <a:pt x="1044738" y="5333063"/>
                </a:lnTo>
                <a:lnTo>
                  <a:pt x="1033909" y="5335680"/>
                </a:lnTo>
                <a:cubicBezTo>
                  <a:pt x="1035046" y="5328129"/>
                  <a:pt x="1022289" y="5334344"/>
                  <a:pt x="1012649" y="5334541"/>
                </a:cubicBezTo>
                <a:lnTo>
                  <a:pt x="1007115" y="5332775"/>
                </a:lnTo>
                <a:lnTo>
                  <a:pt x="987447" y="5346462"/>
                </a:lnTo>
                <a:cubicBezTo>
                  <a:pt x="976074" y="5346779"/>
                  <a:pt x="963827" y="5334768"/>
                  <a:pt x="953418" y="5333901"/>
                </a:cubicBezTo>
                <a:lnTo>
                  <a:pt x="916854" y="5329435"/>
                </a:lnTo>
                <a:lnTo>
                  <a:pt x="905651" y="5332114"/>
                </a:lnTo>
                <a:cubicBezTo>
                  <a:pt x="881256" y="5332755"/>
                  <a:pt x="855727" y="5330820"/>
                  <a:pt x="838405" y="5339470"/>
                </a:cubicBezTo>
                <a:cubicBezTo>
                  <a:pt x="831364" y="5340489"/>
                  <a:pt x="823548" y="5331589"/>
                  <a:pt x="817627" y="5330580"/>
                </a:cubicBezTo>
                <a:lnTo>
                  <a:pt x="801817" y="5325937"/>
                </a:lnTo>
                <a:lnTo>
                  <a:pt x="798857" y="5320979"/>
                </a:lnTo>
                <a:lnTo>
                  <a:pt x="788354" y="5320143"/>
                </a:lnTo>
                <a:lnTo>
                  <a:pt x="785726" y="5318989"/>
                </a:lnTo>
                <a:cubicBezTo>
                  <a:pt x="780721" y="5316767"/>
                  <a:pt x="775719" y="5314716"/>
                  <a:pt x="770507" y="5313309"/>
                </a:cubicBezTo>
                <a:cubicBezTo>
                  <a:pt x="768924" y="5335137"/>
                  <a:pt x="725899" y="5304945"/>
                  <a:pt x="733810" y="5324286"/>
                </a:cubicBezTo>
                <a:cubicBezTo>
                  <a:pt x="704886" y="5320356"/>
                  <a:pt x="720003" y="5339795"/>
                  <a:pt x="692117" y="5318786"/>
                </a:cubicBezTo>
                <a:cubicBezTo>
                  <a:pt x="640968" y="5327470"/>
                  <a:pt x="620209" y="5334772"/>
                  <a:pt x="574943" y="5327578"/>
                </a:cubicBezTo>
                <a:cubicBezTo>
                  <a:pt x="533141" y="5325624"/>
                  <a:pt x="480989" y="5305543"/>
                  <a:pt x="441302" y="5307062"/>
                </a:cubicBezTo>
                <a:cubicBezTo>
                  <a:pt x="381194" y="5308098"/>
                  <a:pt x="355572" y="5361507"/>
                  <a:pt x="336819" y="5336690"/>
                </a:cubicBezTo>
                <a:cubicBezTo>
                  <a:pt x="308424" y="5343088"/>
                  <a:pt x="294704" y="5344301"/>
                  <a:pt x="270932" y="5345451"/>
                </a:cubicBezTo>
                <a:lnTo>
                  <a:pt x="194189" y="5343588"/>
                </a:lnTo>
                <a:lnTo>
                  <a:pt x="192552" y="5342845"/>
                </a:lnTo>
                <a:cubicBezTo>
                  <a:pt x="185478" y="5341467"/>
                  <a:pt x="181262" y="5342160"/>
                  <a:pt x="178320" y="5343766"/>
                </a:cubicBezTo>
                <a:lnTo>
                  <a:pt x="175596" y="5346411"/>
                </a:lnTo>
                <a:lnTo>
                  <a:pt x="147287" y="5352625"/>
                </a:lnTo>
                <a:lnTo>
                  <a:pt x="114847" y="5355844"/>
                </a:lnTo>
                <a:lnTo>
                  <a:pt x="114306" y="5354983"/>
                </a:lnTo>
                <a:cubicBezTo>
                  <a:pt x="110042" y="5353823"/>
                  <a:pt x="100016" y="5353058"/>
                  <a:pt x="89264" y="5348886"/>
                </a:cubicBezTo>
                <a:cubicBezTo>
                  <a:pt x="93123" y="5327937"/>
                  <a:pt x="57863" y="5341064"/>
                  <a:pt x="49794" y="5329950"/>
                </a:cubicBezTo>
                <a:cubicBezTo>
                  <a:pt x="40251" y="5331715"/>
                  <a:pt x="30226" y="5333199"/>
                  <a:pt x="19924" y="5334282"/>
                </a:cubicBezTo>
                <a:lnTo>
                  <a:pt x="13819" y="5334653"/>
                </a:lnTo>
                <a:lnTo>
                  <a:pt x="13657" y="5334455"/>
                </a:lnTo>
                <a:cubicBezTo>
                  <a:pt x="12246" y="5334096"/>
                  <a:pt x="10207" y="5334053"/>
                  <a:pt x="7139" y="5334438"/>
                </a:cubicBezTo>
                <a:lnTo>
                  <a:pt x="2684" y="5335333"/>
                </a:lnTo>
                <a:lnTo>
                  <a:pt x="0" y="5335496"/>
                </a:lnTo>
                <a:lnTo>
                  <a:pt x="0" y="10592"/>
                </a:lnTo>
                <a:lnTo>
                  <a:pt x="1124382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0187868-ABBE-00FC-33FB-B4911276F1B1}"/>
              </a:ext>
            </a:extLst>
          </p:cNvPr>
          <p:cNvSpPr>
            <a:spLocks noGrp="1"/>
          </p:cNvSpPr>
          <p:nvPr>
            <p:ph type="title"/>
          </p:nvPr>
        </p:nvSpPr>
        <p:spPr>
          <a:xfrm>
            <a:off x="1629751" y="1059116"/>
            <a:ext cx="8924392" cy="933486"/>
          </a:xfrm>
        </p:spPr>
        <p:txBody>
          <a:bodyPr>
            <a:normAutofit/>
          </a:bodyPr>
          <a:lstStyle/>
          <a:p>
            <a:pPr algn="ctr"/>
            <a:r>
              <a:rPr lang="en-GB" dirty="0">
                <a:latin typeface="Angsana New" panose="02020603050405020304" pitchFamily="18" charset="-34"/>
                <a:cs typeface="Angsana New" panose="02020603050405020304" pitchFamily="18" charset="-34"/>
              </a:rPr>
              <a:t>Conclusion</a:t>
            </a:r>
            <a:endParaRPr lang="en-GB">
              <a:latin typeface="Angsana New" panose="02020603050405020304" pitchFamily="18" charset="-34"/>
              <a:cs typeface="Angsana New" panose="02020603050405020304" pitchFamily="18" charset="-34"/>
            </a:endParaRPr>
          </a:p>
        </p:txBody>
      </p:sp>
      <p:sp>
        <p:nvSpPr>
          <p:cNvPr id="12" name="Rectangle 6">
            <a:extLst>
              <a:ext uri="{FF2B5EF4-FFF2-40B4-BE49-F238E27FC236}">
                <a16:creationId xmlns:a16="http://schemas.microsoft.com/office/drawing/2014/main" id="{16A12243-4887-4E89-8347-1146AE5D14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0000">
            <a:off x="5418161" y="351736"/>
            <a:ext cx="1352113" cy="40780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0D03F2F-7254-64BE-147E-E18032864610}"/>
              </a:ext>
            </a:extLst>
          </p:cNvPr>
          <p:cNvSpPr>
            <a:spLocks noGrp="1"/>
          </p:cNvSpPr>
          <p:nvPr>
            <p:ph idx="1"/>
          </p:nvPr>
        </p:nvSpPr>
        <p:spPr>
          <a:xfrm>
            <a:off x="1957986" y="2292176"/>
            <a:ext cx="8273380" cy="3329395"/>
          </a:xfrm>
        </p:spPr>
        <p:txBody>
          <a:bodyPr>
            <a:normAutofit/>
          </a:bodyPr>
          <a:lstStyle/>
          <a:p>
            <a:pPr marL="0" indent="0">
              <a:buNone/>
            </a:pPr>
            <a:r>
              <a:rPr lang="en-GB" sz="2000">
                <a:latin typeface="Angsana New" panose="02020603050405020304" pitchFamily="18" charset="-34"/>
                <a:cs typeface="Angsana New" panose="02020603050405020304" pitchFamily="18" charset="-34"/>
              </a:rPr>
              <a:t>In conclusion Piaget 4 stages theory helps Practitioners to understand how children learn and think. Amira being in the preoperational stage we can understand why she may find group play, communication challenging . With this knowledge we may be able to support Amiras confidence, self esteem though activities and positive atmosphere. Reflecting on Amiras Case and Piaget theory I've learned that children cognitive abilities develop different ways. This will aid practitioners to set out realistic plans and activities to support the growth at Amiras own pace. Working closely with her parents and carers it ensures Amira not only receive consistent support at the nursery but at home as well. It shows that children learn through exploration and hands on experience rather than formal instructions. </a:t>
            </a:r>
          </a:p>
        </p:txBody>
      </p:sp>
    </p:spTree>
    <p:extLst>
      <p:ext uri="{BB962C8B-B14F-4D97-AF65-F5344CB8AC3E}">
        <p14:creationId xmlns:p14="http://schemas.microsoft.com/office/powerpoint/2010/main" val="3300159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AB52F-2015-DF0A-F31F-33B48C5DBD02}"/>
              </a:ext>
            </a:extLst>
          </p:cNvPr>
          <p:cNvSpPr>
            <a:spLocks noGrp="1"/>
          </p:cNvSpPr>
          <p:nvPr>
            <p:ph type="title"/>
          </p:nvPr>
        </p:nvSpPr>
        <p:spPr>
          <a:xfrm>
            <a:off x="239684" y="0"/>
            <a:ext cx="10515600" cy="1083859"/>
          </a:xfrm>
        </p:spPr>
        <p:txBody>
          <a:bodyPr/>
          <a:lstStyle/>
          <a:p>
            <a:r>
              <a:rPr lang="en-GB" dirty="0">
                <a:latin typeface="Angsana New" panose="02020603050405020304" pitchFamily="18" charset="-34"/>
                <a:cs typeface="Angsana New" panose="02020603050405020304" pitchFamily="18" charset="-34"/>
              </a:rPr>
              <a:t>Reference</a:t>
            </a:r>
          </a:p>
        </p:txBody>
      </p:sp>
      <p:sp>
        <p:nvSpPr>
          <p:cNvPr id="24" name="Content Placeholder 23">
            <a:extLst>
              <a:ext uri="{FF2B5EF4-FFF2-40B4-BE49-F238E27FC236}">
                <a16:creationId xmlns:a16="http://schemas.microsoft.com/office/drawing/2014/main" id="{F3DCDF37-E600-B4A0-1A81-E0A9F934635F}"/>
              </a:ext>
            </a:extLst>
          </p:cNvPr>
          <p:cNvSpPr>
            <a:spLocks noGrp="1"/>
          </p:cNvSpPr>
          <p:nvPr>
            <p:ph idx="1"/>
          </p:nvPr>
        </p:nvSpPr>
        <p:spPr>
          <a:xfrm>
            <a:off x="148244" y="1509741"/>
            <a:ext cx="12043756" cy="4351338"/>
          </a:xfrm>
        </p:spPr>
        <p:txBody>
          <a:bodyPr>
            <a:normAutofit fontScale="62500" lnSpcReduction="20000"/>
          </a:bodyPr>
          <a:lstStyle/>
          <a:p>
            <a:r>
              <a:rPr lang="en-US" altLang="en-US" sz="2400" dirty="0">
                <a:latin typeface="Times New Roman" panose="02020603050405020304" pitchFamily="18" charset="0"/>
                <a:cs typeface="Times New Roman" panose="02020603050405020304" pitchFamily="18" charset="0"/>
              </a:rPr>
              <a:t>William, &amp; William. (2025, October 1). What is an Early Years Practitioner? Roles &amp; Duties. </a:t>
            </a:r>
            <a:r>
              <a:rPr lang="en-US" altLang="en-US" sz="2400" i="1" dirty="0">
                <a:latin typeface="Times New Roman" panose="02020603050405020304" pitchFamily="18" charset="0"/>
                <a:cs typeface="Times New Roman" panose="02020603050405020304" pitchFamily="18" charset="0"/>
              </a:rPr>
              <a:t>Inspire London College -</a:t>
            </a:r>
            <a:r>
              <a:rPr lang="en-US" altLang="en-US" sz="2400" dirty="0">
                <a:latin typeface="Times New Roman" panose="02020603050405020304" pitchFamily="18" charset="0"/>
                <a:cs typeface="Times New Roman" panose="02020603050405020304" pitchFamily="18" charset="0"/>
              </a:rPr>
              <a:t>. </a:t>
            </a:r>
            <a:r>
              <a:rPr lang="en-US" altLang="en-US" sz="2400" dirty="0">
                <a:latin typeface="Times New Roman" panose="02020603050405020304" pitchFamily="18" charset="0"/>
                <a:cs typeface="Times New Roman" panose="02020603050405020304" pitchFamily="18" charset="0"/>
                <a:hlinkClick r:id="rId2"/>
              </a:rPr>
              <a:t>https://inspirelondoncollege.co.uk/what-is-an-early-years-practitioner-roles-and-duties/</a:t>
            </a:r>
            <a:r>
              <a:rPr lang="en-US" altLang="en-US" sz="2400" dirty="0">
                <a:latin typeface="Times New Roman" panose="02020603050405020304" pitchFamily="18" charset="0"/>
                <a:cs typeface="Times New Roman" panose="02020603050405020304" pitchFamily="18" charset="0"/>
              </a:rPr>
              <a:t> </a:t>
            </a:r>
            <a:r>
              <a:rPr lang="en-US" altLang="en-US" sz="2400" dirty="0">
                <a:latin typeface="Arial" panose="020B0604020202020204" pitchFamily="34" charset="0"/>
              </a:rPr>
              <a:t>(William &amp; William, 2025)</a:t>
            </a:r>
          </a:p>
          <a:p>
            <a:r>
              <a:rPr lang="en-US" altLang="en-US" sz="2400" dirty="0">
                <a:latin typeface="Times New Roman" panose="02020603050405020304" pitchFamily="18" charset="0"/>
                <a:cs typeface="Times New Roman" panose="02020603050405020304" pitchFamily="18" charset="0"/>
              </a:rPr>
              <a:t>McLeod, S., PhD. (2025). Piaget’s Theory and Stages of Cognitive Development. </a:t>
            </a:r>
            <a:r>
              <a:rPr lang="en-US" altLang="en-US" sz="2400" i="1" dirty="0">
                <a:latin typeface="Times New Roman" panose="02020603050405020304" pitchFamily="18" charset="0"/>
                <a:cs typeface="Times New Roman" panose="02020603050405020304" pitchFamily="18" charset="0"/>
              </a:rPr>
              <a:t>Simply Psychology</a:t>
            </a: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3"/>
              </a:rPr>
              <a:t>https://www.simplypsychology.org/piaget.html</a:t>
            </a: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2400" b="0" i="0" u="none" strike="noStrike" cap="none" normalizeH="0" baseline="0" dirty="0">
                <a:ln>
                  <a:noFill/>
                </a:ln>
                <a:solidFill>
                  <a:schemeClr val="tx1"/>
                </a:solidFill>
                <a:effectLst/>
                <a:latin typeface="Arial" panose="020B0604020202020204" pitchFamily="34" charset="0"/>
              </a:rPr>
              <a:t>McLeod (2025)</a:t>
            </a:r>
          </a:p>
          <a:p>
            <a:r>
              <a:rPr lang="en-US" altLang="en-US" sz="2400" dirty="0">
                <a:latin typeface="Times New Roman" panose="02020603050405020304" pitchFamily="18" charset="0"/>
                <a:cs typeface="Times New Roman" panose="02020603050405020304" pitchFamily="18" charset="0"/>
              </a:rPr>
              <a:t>Kumar, P. (2025, September 11). The Pre-operational Stage: Cognitive Milestones in Early Childhood (2-7 Years) • Teachers Institute. </a:t>
            </a:r>
            <a:r>
              <a:rPr lang="en-US" altLang="en-US" sz="2400" i="1" dirty="0">
                <a:latin typeface="Times New Roman" panose="02020603050405020304" pitchFamily="18" charset="0"/>
                <a:cs typeface="Times New Roman" panose="02020603050405020304" pitchFamily="18" charset="0"/>
              </a:rPr>
              <a:t>Teachers Institute</a:t>
            </a:r>
            <a:r>
              <a:rPr lang="en-US" altLang="en-US" sz="2400" dirty="0">
                <a:latin typeface="Times New Roman" panose="02020603050405020304" pitchFamily="18" charset="0"/>
                <a:cs typeface="Times New Roman" panose="02020603050405020304" pitchFamily="18" charset="0"/>
              </a:rPr>
              <a:t>. </a:t>
            </a:r>
            <a:r>
              <a:rPr lang="en-US" altLang="en-US" sz="2400" dirty="0">
                <a:latin typeface="Times New Roman" panose="02020603050405020304" pitchFamily="18" charset="0"/>
                <a:cs typeface="Times New Roman" panose="02020603050405020304" pitchFamily="18" charset="0"/>
                <a:hlinkClick r:id="rId4"/>
              </a:rPr>
              <a:t>https://teachers.institute/early-dev-ed-disablity/pre-operational-stage-cognitive-milestones/</a:t>
            </a:r>
            <a:r>
              <a:rPr lang="en-US" altLang="en-US" sz="2400" dirty="0">
                <a:latin typeface="Times New Roman" panose="02020603050405020304" pitchFamily="18" charset="0"/>
                <a:cs typeface="Times New Roman" panose="02020603050405020304" pitchFamily="18" charset="0"/>
              </a:rPr>
              <a:t>  (</a:t>
            </a:r>
            <a:r>
              <a:rPr lang="en-US" altLang="en-US" sz="2400" dirty="0">
                <a:latin typeface="Arial" panose="020B0604020202020204" pitchFamily="34" charset="0"/>
              </a:rPr>
              <a:t>Kumar, 2025)</a:t>
            </a:r>
          </a:p>
          <a:p>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Hub, P. W. B. (2025, January 29). Navigating Preoperational Anxiety: A simple guide. </a:t>
            </a:r>
            <a:r>
              <a:rPr kumimoji="0" lang="en-US" altLang="en-US" sz="2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Psychology Well Being Hub</a:t>
            </a: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5"/>
              </a:rPr>
              <a:t>https://glossary.psywellpath.com/preoperational-anxiety#what-is-preoperational-anxiety</a:t>
            </a: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2200" b="0" i="0" u="none" strike="noStrike" cap="none" normalizeH="0" baseline="0" dirty="0">
                <a:ln>
                  <a:noFill/>
                </a:ln>
                <a:solidFill>
                  <a:schemeClr val="tx1"/>
                </a:solidFill>
                <a:effectLst/>
                <a:latin typeface="Arial" panose="020B0604020202020204" pitchFamily="34" charset="0"/>
              </a:rPr>
              <a:t>Hub ,2025</a:t>
            </a:r>
            <a:r>
              <a:rPr kumimoji="0" lang="en-US" altLang="en-US" sz="2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r>
              <a:rPr lang="en-US" sz="2400" dirty="0"/>
              <a:t>McLeod, S. (2009, August 05). Piaget cognitive stages of development. Simply Psychology. </a:t>
            </a:r>
            <a:r>
              <a:rPr lang="en-US" sz="2400" dirty="0">
                <a:hlinkClick r:id="rId3"/>
              </a:rPr>
              <a:t>https://www.simplypsychology.org/piaget.html</a:t>
            </a:r>
            <a:endParaRPr lang="en-US" sz="2400" dirty="0"/>
          </a:p>
          <a:p>
            <a:r>
              <a:rPr lang="en-US" sz="2400" dirty="0">
                <a:hlinkClick r:id="rId6"/>
              </a:rPr>
              <a:t>Why Is </a:t>
            </a:r>
            <a:r>
              <a:rPr lang="en-US" sz="2400" dirty="0" err="1">
                <a:hlinkClick r:id="rId6"/>
              </a:rPr>
              <a:t>Piagets</a:t>
            </a:r>
            <a:r>
              <a:rPr lang="en-US" sz="2400" dirty="0">
                <a:hlinkClick r:id="rId6"/>
              </a:rPr>
              <a:t> Theory Important In Early Childhood Education</a:t>
            </a:r>
            <a:endParaRPr lang="en-US" sz="2400" dirty="0"/>
          </a:p>
          <a:p>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Lewis, R. (2020, May 28). </a:t>
            </a:r>
            <a:r>
              <a:rPr kumimoji="0" lang="en-US" altLang="en-US" sz="2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What is symbolic play and why is it important?</a:t>
            </a: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Healthline. </a:t>
            </a: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7"/>
              </a:rPr>
              <a:t>https://www.healthline.com/health/childrens-health/symbolic-play#examples</a:t>
            </a: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2400" b="0" i="0" u="none" strike="noStrike" cap="none" normalizeH="0" baseline="0" dirty="0">
                <a:ln>
                  <a:noFill/>
                </a:ln>
                <a:solidFill>
                  <a:schemeClr val="tx1"/>
                </a:solidFill>
                <a:effectLst/>
                <a:latin typeface="Arial" panose="020B0604020202020204" pitchFamily="34" charset="0"/>
              </a:rPr>
              <a:t>Lewis (2020)</a:t>
            </a:r>
          </a:p>
          <a:p>
            <a:r>
              <a:rPr kumimoji="0" lang="en-US" altLang="en-US" sz="2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Nash, T. (2024, October 2). </a:t>
            </a:r>
            <a:r>
              <a:rPr kumimoji="0" lang="en-US" altLang="en-US" sz="2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What skills do you need to become an early years practitioner?</a:t>
            </a:r>
            <a:r>
              <a:rPr kumimoji="0" lang="en-US" altLang="en-US" sz="2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Stonebridge Associated Colleges Blog. </a:t>
            </a:r>
            <a:r>
              <a:rPr kumimoji="0" lang="en-US" altLang="en-US" sz="2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8"/>
              </a:rPr>
              <a:t>https://www.stonebridge.uk.com/blog/early-years-and-child-care/what-skills-do-you-need-to-become-an-early-years-practitioner</a:t>
            </a:r>
            <a:r>
              <a:rPr kumimoji="0" lang="en-US" altLang="en-US" sz="2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(Picture)</a:t>
            </a:r>
            <a:endParaRPr kumimoji="0" lang="en-US" altLang="en-US" sz="2600" b="0" i="0" u="none" strike="noStrike" cap="none" normalizeH="0" baseline="0" dirty="0">
              <a:ln>
                <a:noFill/>
              </a:ln>
              <a:solidFill>
                <a:schemeClr val="tx1"/>
              </a:solidFill>
              <a:effectLst/>
              <a:latin typeface="Arial" panose="020B0604020202020204" pitchFamily="34" charset="0"/>
            </a:endParaRPr>
          </a:p>
          <a:p>
            <a:r>
              <a:rPr kumimoji="0" lang="en-US" altLang="en-US" sz="2600" b="0" i="0" u="none" strike="noStrike" cap="none" normalizeH="0" baseline="0" dirty="0">
                <a:ln>
                  <a:noFill/>
                </a:ln>
                <a:solidFill>
                  <a:schemeClr val="tx1"/>
                </a:solidFill>
                <a:effectLst/>
                <a:latin typeface="Arial" panose="020B0604020202020204" pitchFamily="34" charset="0"/>
              </a:rPr>
              <a:t>LeVos, J. S. (2025, October 4). What is parallel play, and how does it benefit kids? Begin Learning. </a:t>
            </a:r>
            <a:r>
              <a:rPr kumimoji="0" lang="en-US" altLang="en-US" sz="2600" b="0" i="0" u="none" strike="noStrike" cap="none" normalizeH="0" baseline="0" dirty="0">
                <a:ln>
                  <a:noFill/>
                </a:ln>
                <a:solidFill>
                  <a:schemeClr val="tx1"/>
                </a:solidFill>
                <a:effectLst/>
                <a:latin typeface="Arial" panose="020B0604020202020204" pitchFamily="34" charset="0"/>
                <a:hlinkClick r:id="rId9"/>
              </a:rPr>
              <a:t>https://www.beginlearning.com/parent-resources/parallel-play/</a:t>
            </a:r>
            <a:r>
              <a:rPr kumimoji="0" lang="en-US" altLang="en-US" sz="2600" b="0" i="0" u="none" strike="noStrike" cap="none" normalizeH="0" baseline="0" dirty="0">
                <a:ln>
                  <a:noFill/>
                </a:ln>
                <a:solidFill>
                  <a:schemeClr val="tx1"/>
                </a:solidFill>
                <a:effectLst/>
                <a:latin typeface="Arial" panose="020B0604020202020204" pitchFamily="34" charset="0"/>
              </a:rPr>
              <a:t> (Picture)</a:t>
            </a:r>
          </a:p>
          <a:p>
            <a:pPr marL="0" indent="0">
              <a:buNone/>
            </a:pPr>
            <a:endParaRPr kumimoji="0" lang="en-US" altLang="en-US" sz="3600" b="0" i="0" u="none" strike="noStrike" cap="none" normalizeH="0" baseline="0" dirty="0">
              <a:ln>
                <a:noFill/>
              </a:ln>
              <a:solidFill>
                <a:schemeClr val="tx1"/>
              </a:solidFill>
              <a:effectLst/>
              <a:latin typeface="Arial" panose="020B0604020202020204" pitchFamily="34" charset="0"/>
            </a:endParaRPr>
          </a:p>
          <a:p>
            <a:endParaRPr lang="en-US" sz="2400" dirty="0"/>
          </a:p>
          <a:p>
            <a:endPar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endParaRPr kumimoji="0" lang="en-US" altLang="en-US" sz="2400" b="0" i="0" u="none" strike="noStrike" cap="none" normalizeH="0" baseline="0" dirty="0">
              <a:ln>
                <a:noFill/>
              </a:ln>
              <a:solidFill>
                <a:schemeClr val="tx1"/>
              </a:solidFill>
              <a:effectLst/>
              <a:latin typeface="Arial" panose="020B0604020202020204" pitchFamily="34" charset="0"/>
            </a:endParaRPr>
          </a:p>
          <a:p>
            <a:endParaRPr lang="en-US" altLang="en-US" dirty="0"/>
          </a:p>
          <a:p>
            <a:endParaRPr lang="en-US" altLang="en-US" dirty="0">
              <a:latin typeface="Arial" panose="020B0604020202020204" pitchFamily="34" charset="0"/>
            </a:endParaRPr>
          </a:p>
          <a:p>
            <a:endParaRPr lang="en-GB" dirty="0"/>
          </a:p>
        </p:txBody>
      </p:sp>
      <p:sp>
        <p:nvSpPr>
          <p:cNvPr id="28" name="Rectangle 16">
            <a:extLst>
              <a:ext uri="{FF2B5EF4-FFF2-40B4-BE49-F238E27FC236}">
                <a16:creationId xmlns:a16="http://schemas.microsoft.com/office/drawing/2014/main" id="{FC36506E-3375-3B2B-D9CF-B5FBAF2A1018}"/>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LeVos, J. S. (2025, October 4).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What is parallel play, and how does it benefit kids?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Begin Learning. https://www.beginlearning.com/parent-resources/parallel-play/</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919676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8315</TotalTime>
  <Words>1801</Words>
  <Application>Microsoft Office PowerPoint</Application>
  <PresentationFormat>Widescreen</PresentationFormat>
  <Paragraphs>44</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Angsana New</vt:lpstr>
      <vt:lpstr>Aptos</vt:lpstr>
      <vt:lpstr>Aptos Display</vt:lpstr>
      <vt:lpstr>Arial</vt:lpstr>
      <vt:lpstr>Calibri</vt:lpstr>
      <vt:lpstr>Times New Roman</vt:lpstr>
      <vt:lpstr>Office Theme</vt:lpstr>
      <vt:lpstr>Understanding Early Childhood Development: Applying Piaget's Cognitve Development Theory to Amiras Case study</vt:lpstr>
      <vt:lpstr>Case Study Amira (Age 3)</vt:lpstr>
      <vt:lpstr>Introduction of Piaget's Theory </vt:lpstr>
      <vt:lpstr>Why Piaget's Theory is important </vt:lpstr>
      <vt:lpstr>Applying Piaget's Theory to Amira</vt:lpstr>
      <vt:lpstr>Amira’s Developmental needs (Piaget)</vt:lpstr>
      <vt:lpstr>Role of the Practitioner in Supporting Amira Development </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anitaaddo8414@gmail.com</dc:creator>
  <cp:lastModifiedBy>anitaaddo8414@gmail.com</cp:lastModifiedBy>
  <cp:revision>1</cp:revision>
  <dcterms:created xsi:type="dcterms:W3CDTF">2025-10-06T18:57:09Z</dcterms:created>
  <dcterms:modified xsi:type="dcterms:W3CDTF">2025-10-12T13:32:32Z</dcterms:modified>
</cp:coreProperties>
</file>