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300" r:id="rId4"/>
    <p:sldId id="301" r:id="rId5"/>
  </p:sldIdLst>
  <p:sldSz cx="12192000" cy="68580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a Holmes" userId="6b6db50b-dc44-48df-bfed-0aa86fd86d37" providerId="ADAL" clId="{8D0A600F-AB7D-4571-9E11-9FCDD45EE0AE}"/>
    <pc:docChg chg="custSel delSld modSld">
      <pc:chgData name="Joanna Holmes" userId="6b6db50b-dc44-48df-bfed-0aa86fd86d37" providerId="ADAL" clId="{8D0A600F-AB7D-4571-9E11-9FCDD45EE0AE}" dt="2023-11-09T09:17:42.185" v="446" actId="47"/>
      <pc:docMkLst>
        <pc:docMk/>
      </pc:docMkLst>
      <pc:sldChg chg="modSp mod">
        <pc:chgData name="Joanna Holmes" userId="6b6db50b-dc44-48df-bfed-0aa86fd86d37" providerId="ADAL" clId="{8D0A600F-AB7D-4571-9E11-9FCDD45EE0AE}" dt="2023-11-09T09:12:28.150" v="37" actId="20577"/>
        <pc:sldMkLst>
          <pc:docMk/>
          <pc:sldMk cId="1838958941" sldId="256"/>
        </pc:sldMkLst>
        <pc:spChg chg="mod">
          <ac:chgData name="Joanna Holmes" userId="6b6db50b-dc44-48df-bfed-0aa86fd86d37" providerId="ADAL" clId="{8D0A600F-AB7D-4571-9E11-9FCDD45EE0AE}" dt="2023-11-09T09:12:28.150" v="37" actId="20577"/>
          <ac:spMkLst>
            <pc:docMk/>
            <pc:sldMk cId="1838958941" sldId="256"/>
            <ac:spMk id="3" creationId="{5F52F614-BC41-AECD-1DFC-0B98521E29E3}"/>
          </ac:spMkLst>
        </pc:spChg>
      </pc:sldChg>
      <pc:sldChg chg="modSp mod">
        <pc:chgData name="Joanna Holmes" userId="6b6db50b-dc44-48df-bfed-0aa86fd86d37" providerId="ADAL" clId="{8D0A600F-AB7D-4571-9E11-9FCDD45EE0AE}" dt="2023-11-09T09:14:45.112" v="221" actId="20577"/>
        <pc:sldMkLst>
          <pc:docMk/>
          <pc:sldMk cId="3935551652" sldId="257"/>
        </pc:sldMkLst>
        <pc:spChg chg="mod">
          <ac:chgData name="Joanna Holmes" userId="6b6db50b-dc44-48df-bfed-0aa86fd86d37" providerId="ADAL" clId="{8D0A600F-AB7D-4571-9E11-9FCDD45EE0AE}" dt="2023-11-09T09:13:55.838" v="64" actId="5793"/>
          <ac:spMkLst>
            <pc:docMk/>
            <pc:sldMk cId="3935551652" sldId="257"/>
            <ac:spMk id="2" creationId="{E1F3CB68-CBA6-0051-ACC8-788E3F16F8B2}"/>
          </ac:spMkLst>
        </pc:spChg>
        <pc:spChg chg="mod">
          <ac:chgData name="Joanna Holmes" userId="6b6db50b-dc44-48df-bfed-0aa86fd86d37" providerId="ADAL" clId="{8D0A600F-AB7D-4571-9E11-9FCDD45EE0AE}" dt="2023-11-09T09:14:45.112" v="221" actId="20577"/>
          <ac:spMkLst>
            <pc:docMk/>
            <pc:sldMk cId="3935551652" sldId="257"/>
            <ac:spMk id="7" creationId="{A979EB06-0559-45B8-0A80-092D5A6477A9}"/>
          </ac:spMkLst>
        </pc:spChg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15765341" sldId="258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840188880" sldId="267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513445971" sldId="268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257473310" sldId="269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961374972" sldId="270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597357763" sldId="271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137925799" sldId="272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150750168" sldId="274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541067214" sldId="278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024802017" sldId="282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019254543" sldId="283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817136127" sldId="284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996676572" sldId="285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950592378" sldId="287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496359158" sldId="288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932879413" sldId="290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640003575" sldId="291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459360743" sldId="293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893798811" sldId="294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11320258" sldId="296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180681896" sldId="297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848018873" sldId="299"/>
        </pc:sldMkLst>
      </pc:sldChg>
      <pc:sldChg chg="delSp modSp mod">
        <pc:chgData name="Joanna Holmes" userId="6b6db50b-dc44-48df-bfed-0aa86fd86d37" providerId="ADAL" clId="{8D0A600F-AB7D-4571-9E11-9FCDD45EE0AE}" dt="2023-11-09T09:16:10.011" v="278" actId="27636"/>
        <pc:sldMkLst>
          <pc:docMk/>
          <pc:sldMk cId="2927418839" sldId="300"/>
        </pc:sldMkLst>
        <pc:spChg chg="mod">
          <ac:chgData name="Joanna Holmes" userId="6b6db50b-dc44-48df-bfed-0aa86fd86d37" providerId="ADAL" clId="{8D0A600F-AB7D-4571-9E11-9FCDD45EE0AE}" dt="2023-11-09T09:14:54.766" v="227" actId="20577"/>
          <ac:spMkLst>
            <pc:docMk/>
            <pc:sldMk cId="2927418839" sldId="300"/>
            <ac:spMk id="2" creationId="{00000000-0000-0000-0000-000000000000}"/>
          </ac:spMkLst>
        </pc:spChg>
        <pc:spChg chg="mod">
          <ac:chgData name="Joanna Holmes" userId="6b6db50b-dc44-48df-bfed-0aa86fd86d37" providerId="ADAL" clId="{8D0A600F-AB7D-4571-9E11-9FCDD45EE0AE}" dt="2023-11-09T09:16:10.011" v="278" actId="27636"/>
          <ac:spMkLst>
            <pc:docMk/>
            <pc:sldMk cId="2927418839" sldId="300"/>
            <ac:spMk id="4" creationId="{00000000-0000-0000-0000-000000000000}"/>
          </ac:spMkLst>
        </pc:spChg>
        <pc:picChg chg="del">
          <ac:chgData name="Joanna Holmes" userId="6b6db50b-dc44-48df-bfed-0aa86fd86d37" providerId="ADAL" clId="{8D0A600F-AB7D-4571-9E11-9FCDD45EE0AE}" dt="2023-11-09T09:14:49.770" v="222" actId="478"/>
          <ac:picMkLst>
            <pc:docMk/>
            <pc:sldMk cId="2927418839" sldId="300"/>
            <ac:picMk id="5" creationId="{00000000-0000-0000-0000-000000000000}"/>
          </ac:picMkLst>
        </pc:picChg>
      </pc:sldChg>
      <pc:sldChg chg="modSp mod">
        <pc:chgData name="Joanna Holmes" userId="6b6db50b-dc44-48df-bfed-0aa86fd86d37" providerId="ADAL" clId="{8D0A600F-AB7D-4571-9E11-9FCDD45EE0AE}" dt="2023-11-09T09:17:25.808" v="445" actId="403"/>
        <pc:sldMkLst>
          <pc:docMk/>
          <pc:sldMk cId="2861938139" sldId="301"/>
        </pc:sldMkLst>
        <pc:spChg chg="mod">
          <ac:chgData name="Joanna Holmes" userId="6b6db50b-dc44-48df-bfed-0aa86fd86d37" providerId="ADAL" clId="{8D0A600F-AB7D-4571-9E11-9FCDD45EE0AE}" dt="2023-11-09T09:16:25.400" v="287" actId="20577"/>
          <ac:spMkLst>
            <pc:docMk/>
            <pc:sldMk cId="2861938139" sldId="301"/>
            <ac:spMk id="2" creationId="{00000000-0000-0000-0000-000000000000}"/>
          </ac:spMkLst>
        </pc:spChg>
        <pc:spChg chg="mod">
          <ac:chgData name="Joanna Holmes" userId="6b6db50b-dc44-48df-bfed-0aa86fd86d37" providerId="ADAL" clId="{8D0A600F-AB7D-4571-9E11-9FCDD45EE0AE}" dt="2023-11-09T09:17:25.808" v="445" actId="403"/>
          <ac:spMkLst>
            <pc:docMk/>
            <pc:sldMk cId="2861938139" sldId="301"/>
            <ac:spMk id="3" creationId="{00000000-0000-0000-0000-000000000000}"/>
          </ac:spMkLst>
        </pc:spChg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665916569" sldId="302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071839313" sldId="303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488884331" sldId="306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179764966" sldId="308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307886150" sldId="310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4761938" sldId="314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2287200613" sldId="315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966062069" sldId="318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1168224513" sldId="319"/>
        </pc:sldMkLst>
      </pc:sldChg>
      <pc:sldChg chg="del">
        <pc:chgData name="Joanna Holmes" userId="6b6db50b-dc44-48df-bfed-0aa86fd86d37" providerId="ADAL" clId="{8D0A600F-AB7D-4571-9E11-9FCDD45EE0AE}" dt="2023-11-09T09:17:42.185" v="446" actId="47"/>
        <pc:sldMkLst>
          <pc:docMk/>
          <pc:sldMk cId="499182479" sldId="32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AE81D-8A37-4996-867A-9F4973CEA3EA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004893-6969-4D5D-B628-F509FEDFFC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586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610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2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386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7910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074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906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40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7884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1791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243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3065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279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4618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98913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8107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6593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4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133CB32-EDA8-405C-ADDF-08D6DDE93C16}" type="datetimeFigureOut">
              <a:rPr lang="en-GB" smtClean="0"/>
              <a:t>09/11/2023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51295AD-558B-4390-A005-58A93EC922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3538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416DC-B218-C51A-B421-753872B6F78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HPFY3005</a:t>
            </a:r>
            <a:br>
              <a:rPr lang="en-GB" dirty="0"/>
            </a:br>
            <a:r>
              <a:rPr lang="en-GB" dirty="0"/>
              <a:t>Academic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52F614-BC41-AECD-1DFC-0B98521E29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7843968" cy="1947333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Researching</a:t>
            </a:r>
          </a:p>
          <a:p>
            <a:r>
              <a:rPr lang="en-GB" dirty="0">
                <a:solidFill>
                  <a:schemeClr val="bg1"/>
                </a:solidFill>
              </a:rPr>
              <a:t>Dr Joanna Holmes</a:t>
            </a:r>
          </a:p>
          <a:p>
            <a:r>
              <a:rPr lang="en-GB" dirty="0">
                <a:solidFill>
                  <a:schemeClr val="bg1"/>
                </a:solidFill>
              </a:rPr>
              <a:t>j.holmes@uwtsd.ac.uk</a:t>
            </a:r>
          </a:p>
        </p:txBody>
      </p:sp>
    </p:spTree>
    <p:extLst>
      <p:ext uri="{BB962C8B-B14F-4D97-AF65-F5344CB8AC3E}">
        <p14:creationId xmlns:p14="http://schemas.microsoft.com/office/powerpoint/2010/main" val="1838958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ADF2543-1B6F-4FBC-A7AF-53A0430E0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3CB68-CBA6-0051-ACC8-788E3F16F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038" y="242263"/>
            <a:ext cx="8534400" cy="689506"/>
          </a:xfrm>
        </p:spPr>
        <p:txBody>
          <a:bodyPr>
            <a:normAutofit/>
          </a:bodyPr>
          <a:lstStyle/>
          <a:p>
            <a:r>
              <a:rPr lang="en-GB" dirty="0"/>
              <a:t>You are a researcher!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80A6E81-6B71-43DF-877B-E964A9A4C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E35C3AD-357F-4004-A3F3-2D4EAF34A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37B6032-0A70-4F26-A9A3-B4D60DF11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E192CE3-3DD1-448F-93BE-42983DA0D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6D3DA09-5C72-4562-BEDE-1937DF87E8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6ACA7CA-2A20-49D7-9053-E076463D7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2">
                  <a:lumMod val="75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979EB06-0559-45B8-0A80-092D5A6477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1038" y="1477433"/>
            <a:ext cx="8534400" cy="36152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When you produce any piece of academic work you are attempting to add to or explore the field!</a:t>
            </a:r>
          </a:p>
        </p:txBody>
      </p:sp>
    </p:spTree>
    <p:extLst>
      <p:ext uri="{BB962C8B-B14F-4D97-AF65-F5344CB8AC3E}">
        <p14:creationId xmlns:p14="http://schemas.microsoft.com/office/powerpoint/2010/main" val="3935551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2640" y="177800"/>
            <a:ext cx="7772400" cy="1470025"/>
          </a:xfrm>
        </p:spPr>
        <p:txBody>
          <a:bodyPr/>
          <a:lstStyle/>
          <a:p>
            <a:pPr algn="l"/>
            <a:r>
              <a:rPr lang="en-US" dirty="0"/>
              <a:t>Task?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675312" y="1923175"/>
            <a:ext cx="8535800" cy="4502791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sz="2800" dirty="0"/>
              <a:t>Typical Research Project Structure</a:t>
            </a:r>
          </a:p>
          <a:p>
            <a:pPr algn="l"/>
            <a:endParaRPr lang="en-US" sz="2800" dirty="0"/>
          </a:p>
          <a:p>
            <a:pPr algn="l"/>
            <a:r>
              <a:rPr lang="en-US" sz="2800" dirty="0"/>
              <a:t>Chapter I: Introduction.</a:t>
            </a:r>
          </a:p>
          <a:p>
            <a:pPr algn="l"/>
            <a:r>
              <a:rPr lang="en-US" sz="2800" dirty="0"/>
              <a:t>Chapter II: Review of Literature.</a:t>
            </a:r>
          </a:p>
          <a:p>
            <a:pPr algn="l"/>
            <a:r>
              <a:rPr lang="en-US" sz="2800" dirty="0"/>
              <a:t>Chapter III: Methodology (Research Design &amp; Methods)</a:t>
            </a:r>
          </a:p>
          <a:p>
            <a:pPr algn="l"/>
            <a:r>
              <a:rPr lang="en-US" sz="2800" dirty="0"/>
              <a:t>Chapter IV: Presentation of Research (Results)</a:t>
            </a:r>
          </a:p>
          <a:p>
            <a:pPr algn="l"/>
            <a:r>
              <a:rPr lang="en-US" sz="2800" dirty="0"/>
              <a:t>Chapter V: Summary, Implications, Conclusions (Discussion)</a:t>
            </a:r>
          </a:p>
          <a:p>
            <a:pPr algn="l"/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27418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8DCFBE20-A652-F411-9A39-7EA4D25969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14"/>
                    </a14:imgEffect>
                    <a14:imgEffect>
                      <a14:saturation sat="99000"/>
                    </a14:imgEffect>
                    <a14:imgEffect>
                      <a14:brightnessContrast bright="-60000" contrast="-69000"/>
                    </a14:imgEffect>
                  </a14:imgLayer>
                </a14:imgProps>
              </a:ext>
            </a:extLst>
          </a:blip>
          <a:srcRect t="5981" b="9749"/>
          <a:stretch/>
        </p:blipFill>
        <p:spPr>
          <a:xfrm>
            <a:off x="3174" y="10"/>
            <a:ext cx="12192000" cy="6857990"/>
          </a:xfrm>
          <a:prstGeom prst="rect">
            <a:avLst/>
          </a:prstGeom>
          <a:effectLst>
            <a:outerShdw blurRad="50800" dist="50800" dir="5400000" algn="ctr" rotWithShape="0">
              <a:srgbClr val="000000"/>
            </a:out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4880" y="376727"/>
            <a:ext cx="8534400" cy="1507067"/>
          </a:xfrm>
        </p:spPr>
        <p:txBody>
          <a:bodyPr>
            <a:normAutofit/>
          </a:bodyPr>
          <a:lstStyle/>
          <a:p>
            <a:r>
              <a:rPr lang="en-US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7683" y="1883794"/>
            <a:ext cx="10573814" cy="4645210"/>
          </a:xfrm>
        </p:spPr>
        <p:txBody>
          <a:bodyPr>
            <a:normAutofit/>
          </a:bodyPr>
          <a:lstStyle/>
          <a:p>
            <a:pPr marL="457200" lvl="1" indent="0">
              <a:buNone/>
            </a:pPr>
            <a:r>
              <a:rPr lang="en-US" sz="4000" dirty="0">
                <a:solidFill>
                  <a:schemeClr val="tx1"/>
                </a:solidFill>
              </a:rPr>
              <a:t>Using the research text, you are going to design a piece of research to answer a questions</a:t>
            </a:r>
          </a:p>
          <a:p>
            <a:pPr marL="800100" lvl="1" indent="-342900">
              <a:buAutoNum type="arabicPeriod"/>
            </a:pPr>
            <a:r>
              <a:rPr lang="en-US" sz="4000" dirty="0">
                <a:solidFill>
                  <a:schemeClr val="tx1"/>
                </a:solidFill>
              </a:rPr>
              <a:t>Let’s talk about questions</a:t>
            </a:r>
          </a:p>
          <a:p>
            <a:pPr marL="800100" lvl="1" indent="-342900">
              <a:buAutoNum type="arabicPeriod"/>
            </a:pPr>
            <a:r>
              <a:rPr lang="en-US" sz="4000" dirty="0">
                <a:solidFill>
                  <a:schemeClr val="tx1"/>
                </a:solidFill>
              </a:rPr>
              <a:t>How might you find out?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93813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118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Century Gothic</vt:lpstr>
      <vt:lpstr>Wingdings 3</vt:lpstr>
      <vt:lpstr>Slice</vt:lpstr>
      <vt:lpstr>HPFY3005 Academic Writing</vt:lpstr>
      <vt:lpstr>You are a researcher!</vt:lpstr>
      <vt:lpstr>Task?</vt:lpstr>
      <vt:lpstr>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HPFY3005 Academic Writing</dc:title>
  <dc:creator>Joanna Holmes</dc:creator>
  <cp:lastModifiedBy>Joanna Holmes</cp:lastModifiedBy>
  <cp:revision>3</cp:revision>
  <dcterms:created xsi:type="dcterms:W3CDTF">2023-10-31T09:40:56Z</dcterms:created>
  <dcterms:modified xsi:type="dcterms:W3CDTF">2023-11-09T09:17:52Z</dcterms:modified>
</cp:coreProperties>
</file>