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40" r:id="rId1"/>
  </p:sldMasterIdLst>
  <p:sldIdLst>
    <p:sldId id="256" r:id="rId2"/>
    <p:sldId id="259" r:id="rId3"/>
    <p:sldId id="260" r:id="rId4"/>
    <p:sldId id="261" r:id="rId5"/>
    <p:sldId id="262" r:id="rId6"/>
    <p:sldId id="263" r:id="rId7"/>
    <p:sldId id="265" r:id="rId8"/>
    <p:sldId id="264" r:id="rId9"/>
    <p:sldId id="266" r:id="rId10"/>
    <p:sldId id="257" r:id="rId11"/>
  </p:sldIdLst>
  <p:sldSz cx="9144000" cy="6858000" type="screen4x3"/>
  <p:notesSz cx="6858000" cy="9144000"/>
  <p:defaultTextStyle>
    <a:defPPr>
      <a:defRPr lang="it-IT"/>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08"/>
    <p:restoredTop sz="94646"/>
  </p:normalViewPr>
  <p:slideViewPr>
    <p:cSldViewPr>
      <p:cViewPr varScale="1">
        <p:scale>
          <a:sx n="89" d="100"/>
          <a:sy n="89" d="100"/>
        </p:scale>
        <p:origin x="1744" y="168"/>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Diapositiva titolo">
    <p:spTree>
      <p:nvGrpSpPr>
        <p:cNvPr id="1" name=""/>
        <p:cNvGrpSpPr/>
        <p:nvPr/>
      </p:nvGrpSpPr>
      <p:grpSpPr>
        <a:xfrm>
          <a:off x="0" y="0"/>
          <a:ext cx="0" cy="0"/>
          <a:chOff x="0" y="0"/>
          <a:chExt cx="0" cy="0"/>
        </a:xfrm>
      </p:grpSpPr>
      <p:sp>
        <p:nvSpPr>
          <p:cNvPr id="14" name="Titolo 13"/>
          <p:cNvSpPr>
            <a:spLocks noGrp="1"/>
          </p:cNvSpPr>
          <p:nvPr>
            <p:ph type="ctrTitle"/>
          </p:nvPr>
        </p:nvSpPr>
        <p:spPr>
          <a:xfrm>
            <a:off x="1432560" y="359898"/>
            <a:ext cx="7406640" cy="1472184"/>
          </a:xfrm>
        </p:spPr>
        <p:txBody>
          <a:bodyPr anchor="b"/>
          <a:lstStyle>
            <a:lvl1pPr algn="l">
              <a:defRPr/>
            </a:lvl1pPr>
            <a:extLst/>
          </a:lstStyle>
          <a:p>
            <a:r>
              <a:rPr kumimoji="0" lang="it-IT"/>
              <a:t>Fare clic per modificare lo stile del titolo</a:t>
            </a:r>
            <a:endParaRPr kumimoji="0" lang="en-US"/>
          </a:p>
        </p:txBody>
      </p:sp>
      <p:sp>
        <p:nvSpPr>
          <p:cNvPr id="22" name="Sottotitolo 21"/>
          <p:cNvSpPr>
            <a:spLocks noGrp="1"/>
          </p:cNvSpPr>
          <p:nvPr>
            <p:ph type="subTitle" idx="1"/>
          </p:nvPr>
        </p:nvSpPr>
        <p:spPr>
          <a:xfrm>
            <a:off x="1432560" y="1850064"/>
            <a:ext cx="7406640" cy="1752600"/>
          </a:xfrm>
        </p:spPr>
        <p:txBody>
          <a:bodyPr tIns="0"/>
          <a:lstStyle>
            <a:lvl1pPr marL="27432" indent="0" algn="l">
              <a:buNone/>
              <a:defRPr sz="2600">
                <a:solidFill>
                  <a:schemeClr val="tx2">
                    <a:shade val="30000"/>
                    <a:satMod val="150000"/>
                  </a:schemeClr>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kumimoji="0" lang="it-IT"/>
              <a:t>Fare clic per modificare lo stile del sottotitolo dello schema</a:t>
            </a:r>
            <a:endParaRPr kumimoji="0" lang="en-US"/>
          </a:p>
        </p:txBody>
      </p:sp>
      <p:sp>
        <p:nvSpPr>
          <p:cNvPr id="7" name="Segnaposto data 6"/>
          <p:cNvSpPr>
            <a:spLocks noGrp="1"/>
          </p:cNvSpPr>
          <p:nvPr>
            <p:ph type="dt" sz="half" idx="10"/>
          </p:nvPr>
        </p:nvSpPr>
        <p:spPr/>
        <p:txBody>
          <a:bodyPr/>
          <a:lstStyle/>
          <a:p>
            <a:fld id="{7F49D355-16BD-4E45-BD9A-5EA878CF7CBD}" type="datetimeFigureOut">
              <a:rPr lang="it-IT" smtClean="0"/>
              <a:t>18/10/21</a:t>
            </a:fld>
            <a:endParaRPr lang="it-IT" dirty="0"/>
          </a:p>
        </p:txBody>
      </p:sp>
      <p:sp>
        <p:nvSpPr>
          <p:cNvPr id="20" name="Segnaposto piè di pagina 19"/>
          <p:cNvSpPr>
            <a:spLocks noGrp="1"/>
          </p:cNvSpPr>
          <p:nvPr>
            <p:ph type="ftr" sz="quarter" idx="11"/>
          </p:nvPr>
        </p:nvSpPr>
        <p:spPr/>
        <p:txBody>
          <a:bodyPr/>
          <a:lstStyle/>
          <a:p>
            <a:endParaRPr lang="it-IT" dirty="0"/>
          </a:p>
        </p:txBody>
      </p:sp>
      <p:sp>
        <p:nvSpPr>
          <p:cNvPr id="10" name="Segnaposto numero diapositiva 9"/>
          <p:cNvSpPr>
            <a:spLocks noGrp="1"/>
          </p:cNvSpPr>
          <p:nvPr>
            <p:ph type="sldNum" sz="quarter" idx="12"/>
          </p:nvPr>
        </p:nvSpPr>
        <p:spPr/>
        <p:txBody>
          <a:bodyPr/>
          <a:lstStyle/>
          <a:p>
            <a:fld id="{E7A41E1B-4F70-4964-A407-84C68BE8251C}" type="slidenum">
              <a:rPr lang="it-IT" smtClean="0"/>
              <a:t>‹#›</a:t>
            </a:fld>
            <a:endParaRPr lang="it-IT" dirty="0"/>
          </a:p>
        </p:txBody>
      </p:sp>
      <p:sp>
        <p:nvSpPr>
          <p:cNvPr id="8" name="Ovale 7"/>
          <p:cNvSpPr/>
          <p:nvPr/>
        </p:nvSpPr>
        <p:spPr>
          <a:xfrm>
            <a:off x="921433" y="1413802"/>
            <a:ext cx="210312" cy="210312"/>
          </a:xfrm>
          <a:prstGeom prst="ellipse">
            <a:avLst/>
          </a:prstGeom>
          <a:gradFill rotWithShape="1">
            <a:gsLst>
              <a:gs pos="0">
                <a:schemeClr val="accent1">
                  <a:tint val="20000"/>
                  <a:satMod val="450000"/>
                  <a:alpha val="95000"/>
                </a:schemeClr>
              </a:gs>
              <a:gs pos="50000">
                <a:schemeClr val="accent1">
                  <a:tint val="38000"/>
                  <a:satMod val="250000"/>
                  <a:alpha val="90000"/>
                </a:schemeClr>
              </a:gs>
              <a:gs pos="95000">
                <a:schemeClr val="accent1">
                  <a:tint val="75000"/>
                  <a:satMod val="255000"/>
                  <a:alpha val="88000"/>
                </a:schemeClr>
              </a:gs>
              <a:gs pos="100000">
                <a:schemeClr val="accent1">
                  <a:tint val="100000"/>
                  <a:shade val="90000"/>
                  <a:satMod val="255000"/>
                  <a:alpha val="85000"/>
                </a:schemeClr>
              </a:gs>
            </a:gsLst>
            <a:path path="circle">
              <a:fillToRect l="25000" t="12500" r="75000" b="87500"/>
            </a:path>
          </a:gradFill>
          <a:ln w="2000" cap="rnd" cmpd="sng" algn="ctr">
            <a:solidFill>
              <a:schemeClr val="accent1">
                <a:shade val="90000"/>
                <a:satMod val="110000"/>
                <a:alpha val="60000"/>
              </a:schemeClr>
            </a:solidFill>
            <a:prstDash val="solid"/>
          </a:ln>
          <a:effectLst/>
        </p:spPr>
        <p:style>
          <a:lnRef idx="1">
            <a:schemeClr val="accent1"/>
          </a:lnRef>
          <a:fillRef idx="2">
            <a:schemeClr val="accent1"/>
          </a:fillRef>
          <a:effectRef idx="1">
            <a:schemeClr val="accent1"/>
          </a:effectRef>
          <a:fontRef idx="minor">
            <a:schemeClr val="dk1"/>
          </a:fontRef>
        </p:style>
        <p:txBody>
          <a:bodyPr anchor="ctr"/>
          <a:lstStyle/>
          <a:p>
            <a:pPr algn="ctr" eaLnBrk="1" latinLnBrk="0" hangingPunct="1"/>
            <a:endParaRPr kumimoji="0" lang="en-US" dirty="0"/>
          </a:p>
        </p:txBody>
      </p:sp>
      <p:sp>
        <p:nvSpPr>
          <p:cNvPr id="9" name="Ovale 8"/>
          <p:cNvSpPr/>
          <p:nvPr/>
        </p:nvSpPr>
        <p:spPr>
          <a:xfrm>
            <a:off x="1157176" y="1345016"/>
            <a:ext cx="64008" cy="64008"/>
          </a:xfrm>
          <a:prstGeom prst="ellipse">
            <a:avLst/>
          </a:prstGeom>
          <a:noFill/>
          <a:ln w="12700" cap="rnd" cmpd="sng" algn="ctr">
            <a:solidFill>
              <a:schemeClr val="accent1">
                <a:shade val="75000"/>
                <a:alpha val="60000"/>
              </a:schemeClr>
            </a:solidFill>
            <a:prstDash val="solid"/>
          </a:ln>
          <a:effectLst/>
        </p:spPr>
        <p:style>
          <a:lnRef idx="1">
            <a:schemeClr val="accent1"/>
          </a:lnRef>
          <a:fillRef idx="2">
            <a:schemeClr val="accent1"/>
          </a:fillRef>
          <a:effectRef idx="1">
            <a:schemeClr val="accent1"/>
          </a:effectRef>
          <a:fontRef idx="minor">
            <a:schemeClr val="dk1"/>
          </a:fontRef>
        </p:style>
        <p:txBody>
          <a:bodyPr anchor="ctr"/>
          <a:lstStyle/>
          <a:p>
            <a:pPr algn="ctr" eaLnBrk="1" latinLnBrk="0" hangingPunct="1"/>
            <a:endParaRPr kumimoji="0"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olo e contenuto">
    <p:spTree>
      <p:nvGrpSpPr>
        <p:cNvPr id="1" name=""/>
        <p:cNvGrpSpPr/>
        <p:nvPr/>
      </p:nvGrpSpPr>
      <p:grpSpPr>
        <a:xfrm>
          <a:off x="0" y="0"/>
          <a:ext cx="0" cy="0"/>
          <a:chOff x="0" y="0"/>
          <a:chExt cx="0" cy="0"/>
        </a:xfrm>
      </p:grpSpPr>
      <p:sp>
        <p:nvSpPr>
          <p:cNvPr id="2" name="Titolo 1"/>
          <p:cNvSpPr>
            <a:spLocks noGrp="1"/>
          </p:cNvSpPr>
          <p:nvPr>
            <p:ph type="title"/>
          </p:nvPr>
        </p:nvSpPr>
        <p:spPr/>
        <p:txBody>
          <a:bodyPr/>
          <a:lstStyle/>
          <a:p>
            <a:r>
              <a:rPr kumimoji="0" lang="it-IT"/>
              <a:t>Fare clic per modificare lo stile del titolo</a:t>
            </a:r>
            <a:endParaRPr kumimoji="0" lang="en-US"/>
          </a:p>
        </p:txBody>
      </p:sp>
      <p:sp>
        <p:nvSpPr>
          <p:cNvPr id="3" name="Segnaposto contenuto 2"/>
          <p:cNvSpPr>
            <a:spLocks noGrp="1"/>
          </p:cNvSpPr>
          <p:nvPr>
            <p:ph idx="1"/>
          </p:nvPr>
        </p:nvSpPr>
        <p:spPr/>
        <p:txBody>
          <a:bodyPr/>
          <a:lstStyle/>
          <a:p>
            <a:pPr lvl="0" eaLnBrk="1" latinLnBrk="0" hangingPunct="1"/>
            <a:r>
              <a:rPr lang="it-IT"/>
              <a:t>Fare clic per modificare stili del testo dello schema</a:t>
            </a:r>
          </a:p>
          <a:p>
            <a:pPr lvl="1" eaLnBrk="1" latinLnBrk="0" hangingPunct="1"/>
            <a:r>
              <a:rPr lang="it-IT"/>
              <a:t>Secondo livello</a:t>
            </a:r>
          </a:p>
          <a:p>
            <a:pPr lvl="2" eaLnBrk="1" latinLnBrk="0" hangingPunct="1"/>
            <a:r>
              <a:rPr lang="it-IT"/>
              <a:t>Terzo livello</a:t>
            </a:r>
          </a:p>
          <a:p>
            <a:pPr lvl="3" eaLnBrk="1" latinLnBrk="0" hangingPunct="1"/>
            <a:r>
              <a:rPr lang="it-IT"/>
              <a:t>Quarto livello</a:t>
            </a:r>
          </a:p>
          <a:p>
            <a:pPr lvl="4" eaLnBrk="1" latinLnBrk="0" hangingPunct="1"/>
            <a:r>
              <a:rPr lang="it-IT"/>
              <a:t>Quinto livello</a:t>
            </a:r>
            <a:endParaRPr kumimoji="0" lang="en-US"/>
          </a:p>
        </p:txBody>
      </p:sp>
      <p:sp>
        <p:nvSpPr>
          <p:cNvPr id="4" name="Segnaposto data 3"/>
          <p:cNvSpPr>
            <a:spLocks noGrp="1"/>
          </p:cNvSpPr>
          <p:nvPr>
            <p:ph type="dt" sz="half" idx="10"/>
          </p:nvPr>
        </p:nvSpPr>
        <p:spPr/>
        <p:txBody>
          <a:bodyPr/>
          <a:lstStyle/>
          <a:p>
            <a:fld id="{7F49D355-16BD-4E45-BD9A-5EA878CF7CBD}" type="datetimeFigureOut">
              <a:rPr lang="it-IT" smtClean="0"/>
              <a:t>18/10/21</a:t>
            </a:fld>
            <a:endParaRPr lang="it-IT" dirty="0"/>
          </a:p>
        </p:txBody>
      </p:sp>
      <p:sp>
        <p:nvSpPr>
          <p:cNvPr id="5" name="Segnaposto piè di pagina 4"/>
          <p:cNvSpPr>
            <a:spLocks noGrp="1"/>
          </p:cNvSpPr>
          <p:nvPr>
            <p:ph type="ftr" sz="quarter" idx="11"/>
          </p:nvPr>
        </p:nvSpPr>
        <p:spPr/>
        <p:txBody>
          <a:bodyPr/>
          <a:lstStyle/>
          <a:p>
            <a:endParaRPr lang="it-IT" dirty="0"/>
          </a:p>
        </p:txBody>
      </p:sp>
      <p:sp>
        <p:nvSpPr>
          <p:cNvPr id="6" name="Segnaposto numero diapositiva 5"/>
          <p:cNvSpPr>
            <a:spLocks noGrp="1"/>
          </p:cNvSpPr>
          <p:nvPr>
            <p:ph type="sldNum" sz="quarter" idx="12"/>
          </p:nvPr>
        </p:nvSpPr>
        <p:spPr/>
        <p:txBody>
          <a:bodyPr/>
          <a:lstStyle/>
          <a:p>
            <a:fld id="{E7A41E1B-4F70-4964-A407-84C68BE8251C}" type="slidenum">
              <a:rPr lang="it-IT" smtClean="0"/>
              <a:t>‹#›</a:t>
            </a:fld>
            <a:endParaRPr lang="it-IT"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Intestazione sezione">
    <p:spTree>
      <p:nvGrpSpPr>
        <p:cNvPr id="1" name=""/>
        <p:cNvGrpSpPr/>
        <p:nvPr/>
      </p:nvGrpSpPr>
      <p:grpSpPr>
        <a:xfrm>
          <a:off x="0" y="0"/>
          <a:ext cx="0" cy="0"/>
          <a:chOff x="0" y="0"/>
          <a:chExt cx="0" cy="0"/>
        </a:xfrm>
      </p:grpSpPr>
      <p:sp>
        <p:nvSpPr>
          <p:cNvPr id="7" name="Rettangolo 6"/>
          <p:cNvSpPr/>
          <p:nvPr/>
        </p:nvSpPr>
        <p:spPr>
          <a:xfrm>
            <a:off x="2282890" y="-54"/>
            <a:ext cx="6858000" cy="6858054"/>
          </a:xfrm>
          <a:prstGeom prst="rect">
            <a:avLst/>
          </a:prstGeom>
          <a:solidFill>
            <a:schemeClr val="bg1"/>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 name="Titolo 1"/>
          <p:cNvSpPr>
            <a:spLocks noGrp="1"/>
          </p:cNvSpPr>
          <p:nvPr>
            <p:ph type="title"/>
          </p:nvPr>
        </p:nvSpPr>
        <p:spPr>
          <a:xfrm>
            <a:off x="2578392" y="2600325"/>
            <a:ext cx="6400800" cy="2286000"/>
          </a:xfrm>
        </p:spPr>
        <p:txBody>
          <a:bodyPr anchor="t"/>
          <a:lstStyle>
            <a:lvl1pPr algn="l">
              <a:lnSpc>
                <a:spcPts val="4500"/>
              </a:lnSpc>
              <a:buNone/>
              <a:defRPr sz="4000" b="1" cap="all"/>
            </a:lvl1pPr>
            <a:extLst/>
          </a:lstStyle>
          <a:p>
            <a:r>
              <a:rPr kumimoji="0" lang="it-IT"/>
              <a:t>Fare clic per modificare lo stile del titolo</a:t>
            </a:r>
            <a:endParaRPr kumimoji="0" lang="en-US"/>
          </a:p>
        </p:txBody>
      </p:sp>
      <p:sp>
        <p:nvSpPr>
          <p:cNvPr id="3" name="Segnaposto testo 2"/>
          <p:cNvSpPr>
            <a:spLocks noGrp="1"/>
          </p:cNvSpPr>
          <p:nvPr>
            <p:ph type="body" idx="1"/>
          </p:nvPr>
        </p:nvSpPr>
        <p:spPr>
          <a:xfrm>
            <a:off x="2578392" y="1066800"/>
            <a:ext cx="6400800" cy="1509712"/>
          </a:xfrm>
        </p:spPr>
        <p:txBody>
          <a:bodyPr anchor="b"/>
          <a:lstStyle>
            <a:lvl1pPr marL="18288" indent="0">
              <a:lnSpc>
                <a:spcPts val="2300"/>
              </a:lnSpc>
              <a:spcBef>
                <a:spcPts val="0"/>
              </a:spcBef>
              <a:buNone/>
              <a:defRPr sz="2000">
                <a:solidFill>
                  <a:schemeClr val="tx2">
                    <a:shade val="30000"/>
                    <a:satMod val="150000"/>
                  </a:schemeClr>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extLst/>
          </a:lstStyle>
          <a:p>
            <a:pPr lvl="0" eaLnBrk="1" latinLnBrk="0" hangingPunct="1"/>
            <a:r>
              <a:rPr kumimoji="0" lang="it-IT"/>
              <a:t>Fare clic per modificare stili del testo dello schema</a:t>
            </a:r>
          </a:p>
        </p:txBody>
      </p:sp>
      <p:sp>
        <p:nvSpPr>
          <p:cNvPr id="4" name="Segnaposto data 3"/>
          <p:cNvSpPr>
            <a:spLocks noGrp="1"/>
          </p:cNvSpPr>
          <p:nvPr>
            <p:ph type="dt" sz="half" idx="10"/>
          </p:nvPr>
        </p:nvSpPr>
        <p:spPr/>
        <p:txBody>
          <a:bodyPr/>
          <a:lstStyle/>
          <a:p>
            <a:fld id="{7F49D355-16BD-4E45-BD9A-5EA878CF7CBD}" type="datetimeFigureOut">
              <a:rPr lang="it-IT" smtClean="0"/>
              <a:t>18/10/21</a:t>
            </a:fld>
            <a:endParaRPr lang="it-IT" dirty="0"/>
          </a:p>
        </p:txBody>
      </p:sp>
      <p:sp>
        <p:nvSpPr>
          <p:cNvPr id="5" name="Segnaposto piè di pagina 4"/>
          <p:cNvSpPr>
            <a:spLocks noGrp="1"/>
          </p:cNvSpPr>
          <p:nvPr>
            <p:ph type="ftr" sz="quarter" idx="11"/>
          </p:nvPr>
        </p:nvSpPr>
        <p:spPr/>
        <p:txBody>
          <a:bodyPr/>
          <a:lstStyle/>
          <a:p>
            <a:endParaRPr lang="it-IT" dirty="0"/>
          </a:p>
        </p:txBody>
      </p:sp>
      <p:sp>
        <p:nvSpPr>
          <p:cNvPr id="6" name="Segnaposto numero diapositiva 5"/>
          <p:cNvSpPr>
            <a:spLocks noGrp="1"/>
          </p:cNvSpPr>
          <p:nvPr>
            <p:ph type="sldNum" sz="quarter" idx="12"/>
          </p:nvPr>
        </p:nvSpPr>
        <p:spPr/>
        <p:txBody>
          <a:bodyPr/>
          <a:lstStyle/>
          <a:p>
            <a:fld id="{E7A41E1B-4F70-4964-A407-84C68BE8251C}" type="slidenum">
              <a:rPr lang="it-IT" smtClean="0"/>
              <a:t>‹#›</a:t>
            </a:fld>
            <a:endParaRPr lang="it-IT" dirty="0"/>
          </a:p>
        </p:txBody>
      </p:sp>
      <p:sp>
        <p:nvSpPr>
          <p:cNvPr id="10" name="Rettangolo 9"/>
          <p:cNvSpPr/>
          <p:nvPr/>
        </p:nvSpPr>
        <p:spPr bwMode="invGray">
          <a:xfrm>
            <a:off x="2286000" y="0"/>
            <a:ext cx="76200" cy="6858054"/>
          </a:xfrm>
          <a:prstGeom prst="rect">
            <a:avLst/>
          </a:prstGeom>
          <a:solidFill>
            <a:schemeClr val="bg1"/>
          </a:solidFill>
          <a:ln w="25400" cap="rnd" cmpd="sng" algn="ctr">
            <a:noFill/>
            <a:prstDash val="solid"/>
          </a:ln>
          <a:effectLst>
            <a:outerShdw blurRad="38550" dist="38000" dir="10800000" algn="tl" rotWithShape="0">
              <a:schemeClr val="bg2">
                <a:shade val="20000"/>
                <a:satMod val="110000"/>
                <a:alpha val="25000"/>
              </a:schemeClr>
            </a:outerShdw>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8" name="Ovale 7"/>
          <p:cNvSpPr/>
          <p:nvPr/>
        </p:nvSpPr>
        <p:spPr>
          <a:xfrm>
            <a:off x="2172321" y="2814656"/>
            <a:ext cx="210312" cy="210312"/>
          </a:xfrm>
          <a:prstGeom prst="ellipse">
            <a:avLst/>
          </a:prstGeom>
          <a:gradFill rotWithShape="1">
            <a:gsLst>
              <a:gs pos="0">
                <a:schemeClr val="accent1">
                  <a:tint val="20000"/>
                  <a:satMod val="450000"/>
                  <a:alpha val="95000"/>
                </a:schemeClr>
              </a:gs>
              <a:gs pos="50000">
                <a:schemeClr val="accent1">
                  <a:tint val="38000"/>
                  <a:satMod val="250000"/>
                  <a:alpha val="90000"/>
                </a:schemeClr>
              </a:gs>
              <a:gs pos="95000">
                <a:schemeClr val="accent1">
                  <a:tint val="75000"/>
                  <a:satMod val="255000"/>
                  <a:alpha val="88000"/>
                </a:schemeClr>
              </a:gs>
              <a:gs pos="100000">
                <a:schemeClr val="accent1">
                  <a:tint val="100000"/>
                  <a:shade val="90000"/>
                  <a:satMod val="255000"/>
                  <a:alpha val="85000"/>
                </a:schemeClr>
              </a:gs>
            </a:gsLst>
            <a:path path="circle">
              <a:fillToRect l="25000" t="12500" r="75000" b="87500"/>
            </a:path>
          </a:gradFill>
          <a:ln w="2000" cap="rnd" cmpd="sng" algn="ctr">
            <a:solidFill>
              <a:schemeClr val="accent1">
                <a:shade val="90000"/>
                <a:satMod val="110000"/>
                <a:alpha val="60000"/>
              </a:schemeClr>
            </a:solidFill>
            <a:prstDash val="solid"/>
          </a:ln>
          <a:effectLst/>
        </p:spPr>
        <p:style>
          <a:lnRef idx="1">
            <a:schemeClr val="accent1"/>
          </a:lnRef>
          <a:fillRef idx="2">
            <a:schemeClr val="accent1"/>
          </a:fillRef>
          <a:effectRef idx="1">
            <a:schemeClr val="accent1"/>
          </a:effectRef>
          <a:fontRef idx="minor">
            <a:schemeClr val="dk1"/>
          </a:fontRef>
        </p:style>
        <p:txBody>
          <a:bodyPr anchor="ctr"/>
          <a:lstStyle/>
          <a:p>
            <a:pPr algn="ctr" eaLnBrk="1" latinLnBrk="0" hangingPunct="1"/>
            <a:endParaRPr kumimoji="0" lang="en-US" dirty="0"/>
          </a:p>
        </p:txBody>
      </p:sp>
      <p:sp>
        <p:nvSpPr>
          <p:cNvPr id="9" name="Ovale 8"/>
          <p:cNvSpPr/>
          <p:nvPr/>
        </p:nvSpPr>
        <p:spPr>
          <a:xfrm>
            <a:off x="2408064" y="2745870"/>
            <a:ext cx="64008" cy="64008"/>
          </a:xfrm>
          <a:prstGeom prst="ellipse">
            <a:avLst/>
          </a:prstGeom>
          <a:noFill/>
          <a:ln w="12700" cap="rnd" cmpd="sng" algn="ctr">
            <a:solidFill>
              <a:schemeClr val="accent1">
                <a:shade val="75000"/>
                <a:alpha val="60000"/>
              </a:schemeClr>
            </a:solidFill>
            <a:prstDash val="solid"/>
          </a:ln>
          <a:effectLst/>
        </p:spPr>
        <p:style>
          <a:lnRef idx="1">
            <a:schemeClr val="accent1"/>
          </a:lnRef>
          <a:fillRef idx="2">
            <a:schemeClr val="accent1"/>
          </a:fillRef>
          <a:effectRef idx="1">
            <a:schemeClr val="accent1"/>
          </a:effectRef>
          <a:fontRef idx="minor">
            <a:schemeClr val="dk1"/>
          </a:fontRef>
        </p:style>
        <p:txBody>
          <a:bodyPr anchor="ctr"/>
          <a:lstStyle/>
          <a:p>
            <a:pPr algn="ctr" eaLnBrk="1" latinLnBrk="0" hangingPunct="1"/>
            <a:endParaRPr kumimoji="0"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ue contenuti">
    <p:spTree>
      <p:nvGrpSpPr>
        <p:cNvPr id="1" name=""/>
        <p:cNvGrpSpPr/>
        <p:nvPr/>
      </p:nvGrpSpPr>
      <p:grpSpPr>
        <a:xfrm>
          <a:off x="0" y="0"/>
          <a:ext cx="0" cy="0"/>
          <a:chOff x="0" y="0"/>
          <a:chExt cx="0" cy="0"/>
        </a:xfrm>
      </p:grpSpPr>
      <p:sp>
        <p:nvSpPr>
          <p:cNvPr id="2" name="Titolo 1"/>
          <p:cNvSpPr>
            <a:spLocks noGrp="1"/>
          </p:cNvSpPr>
          <p:nvPr>
            <p:ph type="title"/>
          </p:nvPr>
        </p:nvSpPr>
        <p:spPr>
          <a:xfrm>
            <a:off x="1435608" y="274320"/>
            <a:ext cx="7498080" cy="1143000"/>
          </a:xfrm>
        </p:spPr>
        <p:txBody>
          <a:bodyPr/>
          <a:lstStyle/>
          <a:p>
            <a:r>
              <a:rPr kumimoji="0" lang="it-IT"/>
              <a:t>Fare clic per modificare lo stile del titolo</a:t>
            </a:r>
            <a:endParaRPr kumimoji="0" lang="en-US"/>
          </a:p>
        </p:txBody>
      </p:sp>
      <p:sp>
        <p:nvSpPr>
          <p:cNvPr id="3" name="Segnaposto contenuto 2"/>
          <p:cNvSpPr>
            <a:spLocks noGrp="1"/>
          </p:cNvSpPr>
          <p:nvPr>
            <p:ph sz="half" idx="1"/>
          </p:nvPr>
        </p:nvSpPr>
        <p:spPr>
          <a:xfrm>
            <a:off x="1435608" y="1524000"/>
            <a:ext cx="3657600" cy="4663440"/>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it-IT"/>
              <a:t>Fare clic per modificare stili del testo dello schema</a:t>
            </a:r>
          </a:p>
          <a:p>
            <a:pPr lvl="1" eaLnBrk="1" latinLnBrk="0" hangingPunct="1"/>
            <a:r>
              <a:rPr lang="it-IT"/>
              <a:t>Secondo livello</a:t>
            </a:r>
          </a:p>
          <a:p>
            <a:pPr lvl="2" eaLnBrk="1" latinLnBrk="0" hangingPunct="1"/>
            <a:r>
              <a:rPr lang="it-IT"/>
              <a:t>Terzo livello</a:t>
            </a:r>
          </a:p>
          <a:p>
            <a:pPr lvl="3" eaLnBrk="1" latinLnBrk="0" hangingPunct="1"/>
            <a:r>
              <a:rPr lang="it-IT"/>
              <a:t>Quarto livello</a:t>
            </a:r>
          </a:p>
          <a:p>
            <a:pPr lvl="4" eaLnBrk="1" latinLnBrk="0" hangingPunct="1"/>
            <a:r>
              <a:rPr lang="it-IT"/>
              <a:t>Quinto livello</a:t>
            </a:r>
            <a:endParaRPr kumimoji="0" lang="en-US"/>
          </a:p>
        </p:txBody>
      </p:sp>
      <p:sp>
        <p:nvSpPr>
          <p:cNvPr id="4" name="Segnaposto contenuto 3"/>
          <p:cNvSpPr>
            <a:spLocks noGrp="1"/>
          </p:cNvSpPr>
          <p:nvPr>
            <p:ph sz="half" idx="2"/>
          </p:nvPr>
        </p:nvSpPr>
        <p:spPr>
          <a:xfrm>
            <a:off x="5276088" y="1524000"/>
            <a:ext cx="3657600" cy="4663440"/>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it-IT"/>
              <a:t>Fare clic per modificare stili del testo dello schema</a:t>
            </a:r>
          </a:p>
          <a:p>
            <a:pPr lvl="1" eaLnBrk="1" latinLnBrk="0" hangingPunct="1"/>
            <a:r>
              <a:rPr lang="it-IT"/>
              <a:t>Secondo livello</a:t>
            </a:r>
          </a:p>
          <a:p>
            <a:pPr lvl="2" eaLnBrk="1" latinLnBrk="0" hangingPunct="1"/>
            <a:r>
              <a:rPr lang="it-IT"/>
              <a:t>Terzo livello</a:t>
            </a:r>
          </a:p>
          <a:p>
            <a:pPr lvl="3" eaLnBrk="1" latinLnBrk="0" hangingPunct="1"/>
            <a:r>
              <a:rPr lang="it-IT"/>
              <a:t>Quarto livello</a:t>
            </a:r>
          </a:p>
          <a:p>
            <a:pPr lvl="4" eaLnBrk="1" latinLnBrk="0" hangingPunct="1"/>
            <a:r>
              <a:rPr lang="it-IT"/>
              <a:t>Quinto livello</a:t>
            </a:r>
            <a:endParaRPr kumimoji="0" lang="en-US"/>
          </a:p>
        </p:txBody>
      </p:sp>
      <p:sp>
        <p:nvSpPr>
          <p:cNvPr id="5" name="Segnaposto data 4"/>
          <p:cNvSpPr>
            <a:spLocks noGrp="1"/>
          </p:cNvSpPr>
          <p:nvPr>
            <p:ph type="dt" sz="half" idx="10"/>
          </p:nvPr>
        </p:nvSpPr>
        <p:spPr/>
        <p:txBody>
          <a:bodyPr/>
          <a:lstStyle/>
          <a:p>
            <a:fld id="{7F49D355-16BD-4E45-BD9A-5EA878CF7CBD}" type="datetimeFigureOut">
              <a:rPr lang="it-IT" smtClean="0"/>
              <a:t>18/10/21</a:t>
            </a:fld>
            <a:endParaRPr lang="it-IT" dirty="0"/>
          </a:p>
        </p:txBody>
      </p:sp>
      <p:sp>
        <p:nvSpPr>
          <p:cNvPr id="6" name="Segnaposto piè di pagina 5"/>
          <p:cNvSpPr>
            <a:spLocks noGrp="1"/>
          </p:cNvSpPr>
          <p:nvPr>
            <p:ph type="ftr" sz="quarter" idx="11"/>
          </p:nvPr>
        </p:nvSpPr>
        <p:spPr/>
        <p:txBody>
          <a:bodyPr/>
          <a:lstStyle/>
          <a:p>
            <a:endParaRPr lang="it-IT" dirty="0"/>
          </a:p>
        </p:txBody>
      </p:sp>
      <p:sp>
        <p:nvSpPr>
          <p:cNvPr id="7" name="Segnaposto numero diapositiva 6"/>
          <p:cNvSpPr>
            <a:spLocks noGrp="1"/>
          </p:cNvSpPr>
          <p:nvPr>
            <p:ph type="sldNum" sz="quarter" idx="12"/>
          </p:nvPr>
        </p:nvSpPr>
        <p:spPr/>
        <p:txBody>
          <a:bodyPr/>
          <a:lstStyle/>
          <a:p>
            <a:fld id="{E7A41E1B-4F70-4964-A407-84C68BE8251C}" type="slidenum">
              <a:rPr lang="it-IT" smtClean="0"/>
              <a:t>‹#›</a:t>
            </a:fld>
            <a:endParaRPr lang="it-IT"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nfronto">
    <p:spTree>
      <p:nvGrpSpPr>
        <p:cNvPr id="1" name=""/>
        <p:cNvGrpSpPr/>
        <p:nvPr/>
      </p:nvGrpSpPr>
      <p:grpSpPr>
        <a:xfrm>
          <a:off x="0" y="0"/>
          <a:ext cx="0" cy="0"/>
          <a:chOff x="0" y="0"/>
          <a:chExt cx="0" cy="0"/>
        </a:xfrm>
      </p:grpSpPr>
      <p:sp>
        <p:nvSpPr>
          <p:cNvPr id="2" name="Titolo 1"/>
          <p:cNvSpPr>
            <a:spLocks noGrp="1"/>
          </p:cNvSpPr>
          <p:nvPr>
            <p:ph type="title"/>
          </p:nvPr>
        </p:nvSpPr>
        <p:spPr>
          <a:xfrm>
            <a:off x="457200" y="5160336"/>
            <a:ext cx="8229600" cy="1143000"/>
          </a:xfrm>
        </p:spPr>
        <p:txBody>
          <a:bodyPr anchor="ctr"/>
          <a:lstStyle>
            <a:lvl1pPr algn="ctr">
              <a:defRPr sz="4500" b="1" cap="none" baseline="0"/>
            </a:lvl1pPr>
            <a:extLst/>
          </a:lstStyle>
          <a:p>
            <a:r>
              <a:rPr kumimoji="0" lang="it-IT"/>
              <a:t>Fare clic per modificare lo stile del titolo</a:t>
            </a:r>
            <a:endParaRPr kumimoji="0" lang="en-US"/>
          </a:p>
        </p:txBody>
      </p:sp>
      <p:sp>
        <p:nvSpPr>
          <p:cNvPr id="3" name="Segnaposto testo 2"/>
          <p:cNvSpPr>
            <a:spLocks noGrp="1"/>
          </p:cNvSpPr>
          <p:nvPr>
            <p:ph type="body" idx="1"/>
          </p:nvPr>
        </p:nvSpPr>
        <p:spPr>
          <a:xfrm>
            <a:off x="457200" y="328278"/>
            <a:ext cx="4023360" cy="640080"/>
          </a:xfrm>
          <a:solidFill>
            <a:schemeClr val="bg1"/>
          </a:solidFill>
          <a:ln w="10795">
            <a:solidFill>
              <a:schemeClr val="bg1"/>
            </a:solidFill>
            <a:miter lim="800000"/>
          </a:ln>
        </p:spPr>
        <p:txBody>
          <a:bodyPr anchor="ctr"/>
          <a:lstStyle>
            <a:lvl1pPr marL="64008" indent="0" algn="l">
              <a:lnSpc>
                <a:spcPct val="100000"/>
              </a:lnSpc>
              <a:spcBef>
                <a:spcPts val="100"/>
              </a:spcBef>
              <a:buNone/>
              <a:defRPr sz="1900" b="0">
                <a:solidFill>
                  <a:schemeClr val="tx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it-IT"/>
              <a:t>Fare clic per modificare stili del testo dello schema</a:t>
            </a:r>
          </a:p>
        </p:txBody>
      </p:sp>
      <p:sp>
        <p:nvSpPr>
          <p:cNvPr id="4" name="Segnaposto testo 3"/>
          <p:cNvSpPr>
            <a:spLocks noGrp="1"/>
          </p:cNvSpPr>
          <p:nvPr>
            <p:ph type="body" sz="half" idx="3"/>
          </p:nvPr>
        </p:nvSpPr>
        <p:spPr>
          <a:xfrm>
            <a:off x="4663440" y="328278"/>
            <a:ext cx="4023360" cy="640080"/>
          </a:xfrm>
          <a:solidFill>
            <a:schemeClr val="bg1"/>
          </a:solidFill>
          <a:ln w="10795">
            <a:solidFill>
              <a:schemeClr val="bg1"/>
            </a:solidFill>
            <a:miter lim="800000"/>
          </a:ln>
        </p:spPr>
        <p:txBody>
          <a:bodyPr anchor="ctr"/>
          <a:lstStyle>
            <a:lvl1pPr marL="64008" indent="0" algn="l">
              <a:lnSpc>
                <a:spcPct val="100000"/>
              </a:lnSpc>
              <a:spcBef>
                <a:spcPts val="100"/>
              </a:spcBef>
              <a:buNone/>
              <a:defRPr sz="1900" b="0">
                <a:solidFill>
                  <a:schemeClr val="tx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it-IT"/>
              <a:t>Fare clic per modificare stili del testo dello schema</a:t>
            </a:r>
          </a:p>
        </p:txBody>
      </p:sp>
      <p:sp>
        <p:nvSpPr>
          <p:cNvPr id="5" name="Segnaposto contenuto 4"/>
          <p:cNvSpPr>
            <a:spLocks noGrp="1"/>
          </p:cNvSpPr>
          <p:nvPr>
            <p:ph sz="quarter" idx="2"/>
          </p:nvPr>
        </p:nvSpPr>
        <p:spPr>
          <a:xfrm>
            <a:off x="457200" y="969336"/>
            <a:ext cx="4023360" cy="4114800"/>
          </a:xfrm>
          <a:ln w="10795">
            <a:solidFill>
              <a:schemeClr val="bg1"/>
            </a:solidFill>
            <a:prstDash val="dash"/>
            <a:miter lim="800000"/>
          </a:ln>
        </p:spPr>
        <p:txBody>
          <a:bodyPr/>
          <a:lstStyle>
            <a:lvl1pPr marL="393192" indent="-274320">
              <a:lnSpc>
                <a:spcPct val="100000"/>
              </a:lnSpc>
              <a:spcBef>
                <a:spcPts val="700"/>
              </a:spcBef>
              <a:defRPr sz="2400"/>
            </a:lvl1pPr>
            <a:lvl2pPr>
              <a:lnSpc>
                <a:spcPct val="100000"/>
              </a:lnSpc>
              <a:spcBef>
                <a:spcPts val="700"/>
              </a:spcBef>
              <a:defRPr sz="2000"/>
            </a:lvl2pPr>
            <a:lvl3pPr>
              <a:lnSpc>
                <a:spcPct val="100000"/>
              </a:lnSpc>
              <a:spcBef>
                <a:spcPts val="700"/>
              </a:spcBef>
              <a:defRPr sz="1800"/>
            </a:lvl3pPr>
            <a:lvl4pPr>
              <a:lnSpc>
                <a:spcPct val="100000"/>
              </a:lnSpc>
              <a:spcBef>
                <a:spcPts val="700"/>
              </a:spcBef>
              <a:defRPr sz="1600"/>
            </a:lvl4pPr>
            <a:lvl5pPr>
              <a:lnSpc>
                <a:spcPct val="100000"/>
              </a:lnSpc>
              <a:spcBef>
                <a:spcPts val="700"/>
              </a:spcBef>
              <a:defRPr sz="1600"/>
            </a:lvl5pPr>
            <a:extLst/>
          </a:lstStyle>
          <a:p>
            <a:pPr lvl="0" eaLnBrk="1" latinLnBrk="0" hangingPunct="1"/>
            <a:r>
              <a:rPr lang="it-IT"/>
              <a:t>Fare clic per modificare stili del testo dello schema</a:t>
            </a:r>
          </a:p>
          <a:p>
            <a:pPr lvl="1" eaLnBrk="1" latinLnBrk="0" hangingPunct="1"/>
            <a:r>
              <a:rPr lang="it-IT"/>
              <a:t>Secondo livello</a:t>
            </a:r>
          </a:p>
          <a:p>
            <a:pPr lvl="2" eaLnBrk="1" latinLnBrk="0" hangingPunct="1"/>
            <a:r>
              <a:rPr lang="it-IT"/>
              <a:t>Terzo livello</a:t>
            </a:r>
          </a:p>
          <a:p>
            <a:pPr lvl="3" eaLnBrk="1" latinLnBrk="0" hangingPunct="1"/>
            <a:r>
              <a:rPr lang="it-IT"/>
              <a:t>Quarto livello</a:t>
            </a:r>
          </a:p>
          <a:p>
            <a:pPr lvl="4" eaLnBrk="1" latinLnBrk="0" hangingPunct="1"/>
            <a:r>
              <a:rPr lang="it-IT"/>
              <a:t>Quinto livello</a:t>
            </a:r>
            <a:endParaRPr kumimoji="0" lang="en-US"/>
          </a:p>
        </p:txBody>
      </p:sp>
      <p:sp>
        <p:nvSpPr>
          <p:cNvPr id="6" name="Segnaposto contenuto 5"/>
          <p:cNvSpPr>
            <a:spLocks noGrp="1"/>
          </p:cNvSpPr>
          <p:nvPr>
            <p:ph sz="quarter" idx="4"/>
          </p:nvPr>
        </p:nvSpPr>
        <p:spPr>
          <a:xfrm>
            <a:off x="4663440" y="969336"/>
            <a:ext cx="4023360" cy="4114800"/>
          </a:xfrm>
          <a:ln w="10795">
            <a:solidFill>
              <a:schemeClr val="bg1"/>
            </a:solidFill>
            <a:prstDash val="dash"/>
            <a:miter lim="800000"/>
          </a:ln>
        </p:spPr>
        <p:txBody>
          <a:bodyPr/>
          <a:lstStyle>
            <a:lvl1pPr marL="393192" indent="-274320">
              <a:lnSpc>
                <a:spcPct val="100000"/>
              </a:lnSpc>
              <a:spcBef>
                <a:spcPts val="700"/>
              </a:spcBef>
              <a:defRPr sz="2400"/>
            </a:lvl1pPr>
            <a:lvl2pPr>
              <a:lnSpc>
                <a:spcPct val="100000"/>
              </a:lnSpc>
              <a:spcBef>
                <a:spcPts val="700"/>
              </a:spcBef>
              <a:defRPr sz="2000"/>
            </a:lvl2pPr>
            <a:lvl3pPr>
              <a:lnSpc>
                <a:spcPct val="100000"/>
              </a:lnSpc>
              <a:spcBef>
                <a:spcPts val="700"/>
              </a:spcBef>
              <a:defRPr sz="1800"/>
            </a:lvl3pPr>
            <a:lvl4pPr>
              <a:lnSpc>
                <a:spcPct val="100000"/>
              </a:lnSpc>
              <a:spcBef>
                <a:spcPts val="700"/>
              </a:spcBef>
              <a:defRPr sz="1600"/>
            </a:lvl4pPr>
            <a:lvl5pPr>
              <a:lnSpc>
                <a:spcPct val="100000"/>
              </a:lnSpc>
              <a:spcBef>
                <a:spcPts val="700"/>
              </a:spcBef>
              <a:defRPr sz="1600"/>
            </a:lvl5pPr>
            <a:extLst/>
          </a:lstStyle>
          <a:p>
            <a:pPr lvl="0" eaLnBrk="1" latinLnBrk="0" hangingPunct="1"/>
            <a:r>
              <a:rPr lang="it-IT"/>
              <a:t>Fare clic per modificare stili del testo dello schema</a:t>
            </a:r>
          </a:p>
          <a:p>
            <a:pPr lvl="1" eaLnBrk="1" latinLnBrk="0" hangingPunct="1"/>
            <a:r>
              <a:rPr lang="it-IT"/>
              <a:t>Secondo livello</a:t>
            </a:r>
          </a:p>
          <a:p>
            <a:pPr lvl="2" eaLnBrk="1" latinLnBrk="0" hangingPunct="1"/>
            <a:r>
              <a:rPr lang="it-IT"/>
              <a:t>Terzo livello</a:t>
            </a:r>
          </a:p>
          <a:p>
            <a:pPr lvl="3" eaLnBrk="1" latinLnBrk="0" hangingPunct="1"/>
            <a:r>
              <a:rPr lang="it-IT"/>
              <a:t>Quarto livello</a:t>
            </a:r>
          </a:p>
          <a:p>
            <a:pPr lvl="4" eaLnBrk="1" latinLnBrk="0" hangingPunct="1"/>
            <a:r>
              <a:rPr lang="it-IT"/>
              <a:t>Quinto livello</a:t>
            </a:r>
            <a:endParaRPr kumimoji="0" lang="en-US"/>
          </a:p>
        </p:txBody>
      </p:sp>
      <p:sp>
        <p:nvSpPr>
          <p:cNvPr id="7" name="Segnaposto data 6"/>
          <p:cNvSpPr>
            <a:spLocks noGrp="1"/>
          </p:cNvSpPr>
          <p:nvPr>
            <p:ph type="dt" sz="half" idx="10"/>
          </p:nvPr>
        </p:nvSpPr>
        <p:spPr/>
        <p:txBody>
          <a:bodyPr/>
          <a:lstStyle/>
          <a:p>
            <a:fld id="{7F49D355-16BD-4E45-BD9A-5EA878CF7CBD}" type="datetimeFigureOut">
              <a:rPr lang="it-IT" smtClean="0"/>
              <a:t>18/10/21</a:t>
            </a:fld>
            <a:endParaRPr lang="it-IT" dirty="0"/>
          </a:p>
        </p:txBody>
      </p:sp>
      <p:sp>
        <p:nvSpPr>
          <p:cNvPr id="8" name="Segnaposto piè di pagina 7"/>
          <p:cNvSpPr>
            <a:spLocks noGrp="1"/>
          </p:cNvSpPr>
          <p:nvPr>
            <p:ph type="ftr" sz="quarter" idx="11"/>
          </p:nvPr>
        </p:nvSpPr>
        <p:spPr/>
        <p:txBody>
          <a:bodyPr/>
          <a:lstStyle/>
          <a:p>
            <a:endParaRPr lang="it-IT" dirty="0"/>
          </a:p>
        </p:txBody>
      </p:sp>
      <p:sp>
        <p:nvSpPr>
          <p:cNvPr id="9" name="Segnaposto numero diapositiva 8"/>
          <p:cNvSpPr>
            <a:spLocks noGrp="1"/>
          </p:cNvSpPr>
          <p:nvPr>
            <p:ph type="sldNum" sz="quarter" idx="12"/>
          </p:nvPr>
        </p:nvSpPr>
        <p:spPr/>
        <p:txBody>
          <a:bodyPr/>
          <a:lstStyle/>
          <a:p>
            <a:fld id="{E7A41E1B-4F70-4964-A407-84C68BE8251C}" type="slidenum">
              <a:rPr lang="it-IT" smtClean="0"/>
              <a:t>‹#›</a:t>
            </a:fld>
            <a:endParaRPr lang="it-IT"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Solo titolo">
    <p:spTree>
      <p:nvGrpSpPr>
        <p:cNvPr id="1" name=""/>
        <p:cNvGrpSpPr/>
        <p:nvPr/>
      </p:nvGrpSpPr>
      <p:grpSpPr>
        <a:xfrm>
          <a:off x="0" y="0"/>
          <a:ext cx="0" cy="0"/>
          <a:chOff x="0" y="0"/>
          <a:chExt cx="0" cy="0"/>
        </a:xfrm>
      </p:grpSpPr>
      <p:sp>
        <p:nvSpPr>
          <p:cNvPr id="2" name="Titolo 1"/>
          <p:cNvSpPr>
            <a:spLocks noGrp="1"/>
          </p:cNvSpPr>
          <p:nvPr>
            <p:ph type="title"/>
          </p:nvPr>
        </p:nvSpPr>
        <p:spPr>
          <a:xfrm>
            <a:off x="1435608" y="274320"/>
            <a:ext cx="7498080" cy="1143000"/>
          </a:xfrm>
        </p:spPr>
        <p:txBody>
          <a:bodyPr anchor="ctr"/>
          <a:lstStyle/>
          <a:p>
            <a:r>
              <a:rPr kumimoji="0" lang="it-IT"/>
              <a:t>Fare clic per modificare lo stile del titolo</a:t>
            </a:r>
            <a:endParaRPr kumimoji="0" lang="en-US"/>
          </a:p>
        </p:txBody>
      </p:sp>
      <p:sp>
        <p:nvSpPr>
          <p:cNvPr id="3" name="Segnaposto data 2"/>
          <p:cNvSpPr>
            <a:spLocks noGrp="1"/>
          </p:cNvSpPr>
          <p:nvPr>
            <p:ph type="dt" sz="half" idx="10"/>
          </p:nvPr>
        </p:nvSpPr>
        <p:spPr/>
        <p:txBody>
          <a:bodyPr/>
          <a:lstStyle/>
          <a:p>
            <a:fld id="{7F49D355-16BD-4E45-BD9A-5EA878CF7CBD}" type="datetimeFigureOut">
              <a:rPr lang="it-IT" smtClean="0"/>
              <a:t>18/10/21</a:t>
            </a:fld>
            <a:endParaRPr lang="it-IT" dirty="0"/>
          </a:p>
        </p:txBody>
      </p:sp>
      <p:sp>
        <p:nvSpPr>
          <p:cNvPr id="4" name="Segnaposto piè di pagina 3"/>
          <p:cNvSpPr>
            <a:spLocks noGrp="1"/>
          </p:cNvSpPr>
          <p:nvPr>
            <p:ph type="ftr" sz="quarter" idx="11"/>
          </p:nvPr>
        </p:nvSpPr>
        <p:spPr/>
        <p:txBody>
          <a:bodyPr/>
          <a:lstStyle/>
          <a:p>
            <a:endParaRPr lang="it-IT" dirty="0"/>
          </a:p>
        </p:txBody>
      </p:sp>
      <p:sp>
        <p:nvSpPr>
          <p:cNvPr id="5" name="Segnaposto numero diapositiva 4"/>
          <p:cNvSpPr>
            <a:spLocks noGrp="1"/>
          </p:cNvSpPr>
          <p:nvPr>
            <p:ph type="sldNum" sz="quarter" idx="12"/>
          </p:nvPr>
        </p:nvSpPr>
        <p:spPr/>
        <p:txBody>
          <a:bodyPr/>
          <a:lstStyle/>
          <a:p>
            <a:fld id="{E7A41E1B-4F70-4964-A407-84C68BE8251C}" type="slidenum">
              <a:rPr lang="it-IT" smtClean="0"/>
              <a:t>‹#›</a:t>
            </a:fld>
            <a:endParaRPr lang="it-IT"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Vuota">
    <p:spTree>
      <p:nvGrpSpPr>
        <p:cNvPr id="1" name=""/>
        <p:cNvGrpSpPr/>
        <p:nvPr/>
      </p:nvGrpSpPr>
      <p:grpSpPr>
        <a:xfrm>
          <a:off x="0" y="0"/>
          <a:ext cx="0" cy="0"/>
          <a:chOff x="0" y="0"/>
          <a:chExt cx="0" cy="0"/>
        </a:xfrm>
      </p:grpSpPr>
      <p:sp>
        <p:nvSpPr>
          <p:cNvPr id="5" name="Rettangolo 4"/>
          <p:cNvSpPr/>
          <p:nvPr/>
        </p:nvSpPr>
        <p:spPr>
          <a:xfrm>
            <a:off x="1014984" y="0"/>
            <a:ext cx="8129016" cy="6858000"/>
          </a:xfrm>
          <a:prstGeom prst="rect">
            <a:avLst/>
          </a:prstGeom>
          <a:solidFill>
            <a:schemeClr val="bg1"/>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 name="Segnaposto data 1"/>
          <p:cNvSpPr>
            <a:spLocks noGrp="1"/>
          </p:cNvSpPr>
          <p:nvPr>
            <p:ph type="dt" sz="half" idx="10"/>
          </p:nvPr>
        </p:nvSpPr>
        <p:spPr/>
        <p:txBody>
          <a:bodyPr/>
          <a:lstStyle/>
          <a:p>
            <a:fld id="{7F49D355-16BD-4E45-BD9A-5EA878CF7CBD}" type="datetimeFigureOut">
              <a:rPr lang="it-IT" smtClean="0"/>
              <a:t>18/10/21</a:t>
            </a:fld>
            <a:endParaRPr lang="it-IT" dirty="0"/>
          </a:p>
        </p:txBody>
      </p:sp>
      <p:sp>
        <p:nvSpPr>
          <p:cNvPr id="3" name="Segnaposto piè di pagina 2"/>
          <p:cNvSpPr>
            <a:spLocks noGrp="1"/>
          </p:cNvSpPr>
          <p:nvPr>
            <p:ph type="ftr" sz="quarter" idx="11"/>
          </p:nvPr>
        </p:nvSpPr>
        <p:spPr/>
        <p:txBody>
          <a:bodyPr/>
          <a:lstStyle/>
          <a:p>
            <a:endParaRPr lang="it-IT" dirty="0"/>
          </a:p>
        </p:txBody>
      </p:sp>
      <p:sp>
        <p:nvSpPr>
          <p:cNvPr id="4" name="Segnaposto numero diapositiva 3"/>
          <p:cNvSpPr>
            <a:spLocks noGrp="1"/>
          </p:cNvSpPr>
          <p:nvPr>
            <p:ph type="sldNum" sz="quarter" idx="12"/>
          </p:nvPr>
        </p:nvSpPr>
        <p:spPr/>
        <p:txBody>
          <a:bodyPr/>
          <a:lstStyle/>
          <a:p>
            <a:fld id="{E7A41E1B-4F70-4964-A407-84C68BE8251C}" type="slidenum">
              <a:rPr lang="it-IT" smtClean="0"/>
              <a:t>‹#›</a:t>
            </a:fld>
            <a:endParaRPr lang="it-IT" dirty="0"/>
          </a:p>
        </p:txBody>
      </p:sp>
      <p:sp>
        <p:nvSpPr>
          <p:cNvPr id="6" name="Rettangolo 5"/>
          <p:cNvSpPr/>
          <p:nvPr/>
        </p:nvSpPr>
        <p:spPr bwMode="invGray">
          <a:xfrm>
            <a:off x="1014984" y="-54"/>
            <a:ext cx="73152" cy="6858054"/>
          </a:xfrm>
          <a:prstGeom prst="rect">
            <a:avLst/>
          </a:prstGeom>
          <a:solidFill>
            <a:schemeClr val="bg1"/>
          </a:solidFill>
          <a:ln w="25400" cap="rnd" cmpd="sng" algn="ctr">
            <a:noFill/>
            <a:prstDash val="solid"/>
          </a:ln>
          <a:effectLst>
            <a:outerShdw blurRad="38550" dist="38000" dir="10800000" algn="tl" rotWithShape="0">
              <a:schemeClr val="bg2">
                <a:shade val="20000"/>
                <a:satMod val="110000"/>
                <a:alpha val="25000"/>
              </a:schemeClr>
            </a:outerShdw>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uto con didascalia">
    <p:spTree>
      <p:nvGrpSpPr>
        <p:cNvPr id="1" name=""/>
        <p:cNvGrpSpPr/>
        <p:nvPr/>
      </p:nvGrpSpPr>
      <p:grpSpPr>
        <a:xfrm>
          <a:off x="0" y="0"/>
          <a:ext cx="0" cy="0"/>
          <a:chOff x="0" y="0"/>
          <a:chExt cx="0" cy="0"/>
        </a:xfrm>
      </p:grpSpPr>
      <p:sp>
        <p:nvSpPr>
          <p:cNvPr id="2" name="Titolo 1"/>
          <p:cNvSpPr>
            <a:spLocks noGrp="1"/>
          </p:cNvSpPr>
          <p:nvPr>
            <p:ph type="title"/>
          </p:nvPr>
        </p:nvSpPr>
        <p:spPr>
          <a:xfrm>
            <a:off x="457200" y="216778"/>
            <a:ext cx="3810000" cy="1162050"/>
          </a:xfrm>
          <a:ln>
            <a:noFill/>
          </a:ln>
        </p:spPr>
        <p:txBody>
          <a:bodyPr anchor="b"/>
          <a:lstStyle>
            <a:lvl1pPr algn="l">
              <a:lnSpc>
                <a:spcPts val="2000"/>
              </a:lnSpc>
              <a:buNone/>
              <a:defRPr sz="2200" b="1" cap="all" baseline="0"/>
            </a:lvl1pPr>
            <a:extLst/>
          </a:lstStyle>
          <a:p>
            <a:r>
              <a:rPr kumimoji="0" lang="it-IT"/>
              <a:t>Fare clic per modificare lo stile del titolo</a:t>
            </a:r>
            <a:endParaRPr kumimoji="0" lang="en-US"/>
          </a:p>
        </p:txBody>
      </p:sp>
      <p:sp>
        <p:nvSpPr>
          <p:cNvPr id="3" name="Segnaposto testo 2"/>
          <p:cNvSpPr>
            <a:spLocks noGrp="1"/>
          </p:cNvSpPr>
          <p:nvPr>
            <p:ph type="body" idx="2"/>
          </p:nvPr>
        </p:nvSpPr>
        <p:spPr>
          <a:xfrm>
            <a:off x="457200" y="1406964"/>
            <a:ext cx="3810000" cy="698500"/>
          </a:xfrm>
        </p:spPr>
        <p:txBody>
          <a:bodyPr/>
          <a:lstStyle>
            <a:lvl1pPr marL="45720" indent="0">
              <a:lnSpc>
                <a:spcPct val="100000"/>
              </a:lnSpc>
              <a:spcBef>
                <a:spcPts val="0"/>
              </a:spcBef>
              <a:buNone/>
              <a:defRPr sz="1400"/>
            </a:lvl1pPr>
            <a:lvl2pPr>
              <a:buNone/>
              <a:defRPr sz="1200"/>
            </a:lvl2pPr>
            <a:lvl3pPr>
              <a:buNone/>
              <a:defRPr sz="1000"/>
            </a:lvl3pPr>
            <a:lvl4pPr>
              <a:buNone/>
              <a:defRPr sz="900"/>
            </a:lvl4pPr>
            <a:lvl5pPr>
              <a:buNone/>
              <a:defRPr sz="900"/>
            </a:lvl5pPr>
            <a:extLst/>
          </a:lstStyle>
          <a:p>
            <a:pPr lvl="0" eaLnBrk="1" latinLnBrk="0" hangingPunct="1"/>
            <a:r>
              <a:rPr kumimoji="0" lang="it-IT"/>
              <a:t>Fare clic per modificare stili del testo dello schema</a:t>
            </a:r>
          </a:p>
        </p:txBody>
      </p:sp>
      <p:sp>
        <p:nvSpPr>
          <p:cNvPr id="4" name="Segnaposto contenuto 3"/>
          <p:cNvSpPr>
            <a:spLocks noGrp="1"/>
          </p:cNvSpPr>
          <p:nvPr>
            <p:ph sz="half" idx="1"/>
          </p:nvPr>
        </p:nvSpPr>
        <p:spPr>
          <a:xfrm>
            <a:off x="457200" y="2133600"/>
            <a:ext cx="8153400" cy="3992563"/>
          </a:xfrm>
        </p:spPr>
        <p:txBody>
          <a:bodyPr/>
          <a:lstStyle>
            <a:lvl1pPr>
              <a:defRPr sz="3200"/>
            </a:lvl1pPr>
            <a:lvl2pPr>
              <a:defRPr sz="2800"/>
            </a:lvl2pPr>
            <a:lvl3pPr>
              <a:defRPr sz="2400"/>
            </a:lvl3pPr>
            <a:lvl4pPr>
              <a:defRPr sz="2000"/>
            </a:lvl4pPr>
            <a:lvl5pPr>
              <a:defRPr sz="2000"/>
            </a:lvl5pPr>
            <a:extLst/>
          </a:lstStyle>
          <a:p>
            <a:pPr lvl="0" eaLnBrk="1" latinLnBrk="0" hangingPunct="1"/>
            <a:r>
              <a:rPr lang="it-IT"/>
              <a:t>Fare clic per modificare stili del testo dello schema</a:t>
            </a:r>
          </a:p>
          <a:p>
            <a:pPr lvl="1" eaLnBrk="1" latinLnBrk="0" hangingPunct="1"/>
            <a:r>
              <a:rPr lang="it-IT"/>
              <a:t>Secondo livello</a:t>
            </a:r>
          </a:p>
          <a:p>
            <a:pPr lvl="2" eaLnBrk="1" latinLnBrk="0" hangingPunct="1"/>
            <a:r>
              <a:rPr lang="it-IT"/>
              <a:t>Terzo livello</a:t>
            </a:r>
          </a:p>
          <a:p>
            <a:pPr lvl="3" eaLnBrk="1" latinLnBrk="0" hangingPunct="1"/>
            <a:r>
              <a:rPr lang="it-IT"/>
              <a:t>Quarto livello</a:t>
            </a:r>
          </a:p>
          <a:p>
            <a:pPr lvl="4" eaLnBrk="1" latinLnBrk="0" hangingPunct="1"/>
            <a:r>
              <a:rPr lang="it-IT"/>
              <a:t>Quinto livello</a:t>
            </a:r>
            <a:endParaRPr kumimoji="0" lang="en-US"/>
          </a:p>
        </p:txBody>
      </p:sp>
      <p:sp>
        <p:nvSpPr>
          <p:cNvPr id="5" name="Segnaposto data 4"/>
          <p:cNvSpPr>
            <a:spLocks noGrp="1"/>
          </p:cNvSpPr>
          <p:nvPr>
            <p:ph type="dt" sz="half" idx="10"/>
          </p:nvPr>
        </p:nvSpPr>
        <p:spPr/>
        <p:txBody>
          <a:bodyPr/>
          <a:lstStyle/>
          <a:p>
            <a:fld id="{7F49D355-16BD-4E45-BD9A-5EA878CF7CBD}" type="datetimeFigureOut">
              <a:rPr lang="it-IT" smtClean="0"/>
              <a:t>18/10/21</a:t>
            </a:fld>
            <a:endParaRPr lang="it-IT" dirty="0"/>
          </a:p>
        </p:txBody>
      </p:sp>
      <p:sp>
        <p:nvSpPr>
          <p:cNvPr id="6" name="Segnaposto piè di pagina 5"/>
          <p:cNvSpPr>
            <a:spLocks noGrp="1"/>
          </p:cNvSpPr>
          <p:nvPr>
            <p:ph type="ftr" sz="quarter" idx="11"/>
          </p:nvPr>
        </p:nvSpPr>
        <p:spPr/>
        <p:txBody>
          <a:bodyPr/>
          <a:lstStyle/>
          <a:p>
            <a:endParaRPr lang="it-IT" dirty="0"/>
          </a:p>
        </p:txBody>
      </p:sp>
      <p:sp>
        <p:nvSpPr>
          <p:cNvPr id="7" name="Segnaposto numero diapositiva 6"/>
          <p:cNvSpPr>
            <a:spLocks noGrp="1"/>
          </p:cNvSpPr>
          <p:nvPr>
            <p:ph type="sldNum" sz="quarter" idx="12"/>
          </p:nvPr>
        </p:nvSpPr>
        <p:spPr/>
        <p:txBody>
          <a:bodyPr/>
          <a:lstStyle/>
          <a:p>
            <a:fld id="{E7A41E1B-4F70-4964-A407-84C68BE8251C}" type="slidenum">
              <a:rPr lang="it-IT" smtClean="0"/>
              <a:t>‹#›</a:t>
            </a:fld>
            <a:endParaRPr lang="it-IT"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Immagine con didascalia">
    <p:spTree>
      <p:nvGrpSpPr>
        <p:cNvPr id="1" name=""/>
        <p:cNvGrpSpPr/>
        <p:nvPr/>
      </p:nvGrpSpPr>
      <p:grpSpPr>
        <a:xfrm>
          <a:off x="0" y="0"/>
          <a:ext cx="0" cy="0"/>
          <a:chOff x="0" y="0"/>
          <a:chExt cx="0" cy="0"/>
        </a:xfrm>
      </p:grpSpPr>
      <p:sp>
        <p:nvSpPr>
          <p:cNvPr id="2" name="Titolo 1"/>
          <p:cNvSpPr>
            <a:spLocks noGrp="1"/>
          </p:cNvSpPr>
          <p:nvPr>
            <p:ph type="title"/>
          </p:nvPr>
        </p:nvSpPr>
        <p:spPr>
          <a:xfrm>
            <a:off x="5886896" y="1066800"/>
            <a:ext cx="2743200" cy="1981200"/>
          </a:xfrm>
        </p:spPr>
        <p:txBody>
          <a:bodyPr anchor="b">
            <a:noAutofit/>
          </a:bodyPr>
          <a:lstStyle>
            <a:lvl1pPr algn="l">
              <a:buNone/>
              <a:defRPr sz="2100" b="1">
                <a:effectLst/>
              </a:defRPr>
            </a:lvl1pPr>
            <a:extLst/>
          </a:lstStyle>
          <a:p>
            <a:r>
              <a:rPr kumimoji="0" lang="it-IT"/>
              <a:t>Fare clic per modificare lo stile del titolo</a:t>
            </a:r>
            <a:endParaRPr kumimoji="0" lang="en-US"/>
          </a:p>
        </p:txBody>
      </p:sp>
      <p:sp>
        <p:nvSpPr>
          <p:cNvPr id="5" name="Segnaposto data 4"/>
          <p:cNvSpPr>
            <a:spLocks noGrp="1"/>
          </p:cNvSpPr>
          <p:nvPr>
            <p:ph type="dt" sz="half" idx="10"/>
          </p:nvPr>
        </p:nvSpPr>
        <p:spPr/>
        <p:txBody>
          <a:bodyPr/>
          <a:lstStyle/>
          <a:p>
            <a:fld id="{7F49D355-16BD-4E45-BD9A-5EA878CF7CBD}" type="datetimeFigureOut">
              <a:rPr lang="it-IT" smtClean="0"/>
              <a:t>18/10/21</a:t>
            </a:fld>
            <a:endParaRPr lang="it-IT" dirty="0"/>
          </a:p>
        </p:txBody>
      </p:sp>
      <p:sp>
        <p:nvSpPr>
          <p:cNvPr id="6" name="Segnaposto piè di pagina 5"/>
          <p:cNvSpPr>
            <a:spLocks noGrp="1"/>
          </p:cNvSpPr>
          <p:nvPr>
            <p:ph type="ftr" sz="quarter" idx="11"/>
          </p:nvPr>
        </p:nvSpPr>
        <p:spPr/>
        <p:txBody>
          <a:bodyPr/>
          <a:lstStyle/>
          <a:p>
            <a:endParaRPr lang="it-IT" dirty="0"/>
          </a:p>
        </p:txBody>
      </p:sp>
      <p:sp>
        <p:nvSpPr>
          <p:cNvPr id="7" name="Segnaposto numero diapositiva 6"/>
          <p:cNvSpPr>
            <a:spLocks noGrp="1"/>
          </p:cNvSpPr>
          <p:nvPr>
            <p:ph type="sldNum" sz="quarter" idx="12"/>
          </p:nvPr>
        </p:nvSpPr>
        <p:spPr/>
        <p:txBody>
          <a:bodyPr/>
          <a:lstStyle/>
          <a:p>
            <a:fld id="{E7A41E1B-4F70-4964-A407-84C68BE8251C}" type="slidenum">
              <a:rPr lang="it-IT" smtClean="0"/>
              <a:t>‹#›</a:t>
            </a:fld>
            <a:endParaRPr lang="it-IT" dirty="0"/>
          </a:p>
        </p:txBody>
      </p:sp>
      <p:sp>
        <p:nvSpPr>
          <p:cNvPr id="8" name="Rettangolo 7"/>
          <p:cNvSpPr/>
          <p:nvPr/>
        </p:nvSpPr>
        <p:spPr>
          <a:xfrm>
            <a:off x="762000" y="1066800"/>
            <a:ext cx="4572000" cy="4572000"/>
          </a:xfrm>
          <a:prstGeom prst="rect">
            <a:avLst/>
          </a:prstGeom>
          <a:solidFill>
            <a:srgbClr val="FFFFFF"/>
          </a:solidFill>
          <a:ln w="88900" cap="sq">
            <a:solidFill>
              <a:srgbClr val="FFFFFF"/>
            </a:solidFill>
            <a:miter lim="800000"/>
          </a:ln>
          <a:effectLst>
            <a:outerShdw blurRad="55500" dist="18500" dir="5400000" algn="tl" rotWithShape="0">
              <a:srgbClr val="000000">
                <a:alpha val="35000"/>
              </a:srgbClr>
            </a:outerShdw>
          </a:effectLst>
          <a:scene3d>
            <a:camera prst="orthographicFront"/>
            <a:lightRig rig="twoPt" dir="t">
              <a:rot lat="0" lon="0" rev="7200000"/>
            </a:lightRig>
          </a:scene3d>
          <a:sp3d contourW="635">
            <a:bevelT w="25400" h="19050"/>
            <a:contourClr>
              <a:srgbClr val="969696"/>
            </a:contourClr>
          </a:sp3d>
        </p:spPr>
        <p:txBody>
          <a:bodyPr lIns="91440" tIns="274320" rtlCol="0" anchor="t">
            <a:normAutofit/>
          </a:bodyPr>
          <a:lstStyle/>
          <a:p>
            <a:pPr marL="0" indent="-283464" algn="l" rtl="0" eaLnBrk="1" latinLnBrk="0" hangingPunct="1">
              <a:lnSpc>
                <a:spcPts val="3000"/>
              </a:lnSpc>
              <a:spcBef>
                <a:spcPts val="600"/>
              </a:spcBef>
              <a:buClr>
                <a:schemeClr val="accent1"/>
              </a:buClr>
              <a:buSzPct val="80000"/>
              <a:buFont typeface="Wingdings 2"/>
              <a:buNone/>
            </a:pPr>
            <a:endParaRPr kumimoji="0" lang="en-US" sz="3200" kern="1200" dirty="0">
              <a:solidFill>
                <a:schemeClr val="tx1"/>
              </a:solidFill>
              <a:latin typeface="+mn-lt"/>
              <a:ea typeface="+mn-ea"/>
              <a:cs typeface="+mn-cs"/>
            </a:endParaRPr>
          </a:p>
        </p:txBody>
      </p:sp>
      <p:sp>
        <p:nvSpPr>
          <p:cNvPr id="3" name="Segnaposto immagine 2"/>
          <p:cNvSpPr>
            <a:spLocks noGrp="1"/>
          </p:cNvSpPr>
          <p:nvPr>
            <p:ph type="pic" idx="1"/>
          </p:nvPr>
        </p:nvSpPr>
        <p:spPr>
          <a:xfrm>
            <a:off x="838200" y="1143003"/>
            <a:ext cx="4419600" cy="3514531"/>
          </a:xfrm>
          <a:prstGeom prst="roundRect">
            <a:avLst>
              <a:gd name="adj" fmla="val 783"/>
            </a:avLst>
          </a:prstGeom>
          <a:solidFill>
            <a:schemeClr val="bg2"/>
          </a:solidFill>
          <a:ln w="127000">
            <a:noFill/>
            <a:miter lim="800000"/>
          </a:ln>
          <a:effectLst/>
        </p:spPr>
        <p:txBody>
          <a:bodyPr lIns="91440" tIns="274320" anchor="t"/>
          <a:lstStyle>
            <a:lvl1pPr indent="0">
              <a:buNone/>
              <a:defRPr sz="3200"/>
            </a:lvl1pPr>
            <a:extLst/>
          </a:lstStyle>
          <a:p>
            <a:pPr marL="0" algn="l" eaLnBrk="1" latinLnBrk="0" hangingPunct="1"/>
            <a:r>
              <a:rPr kumimoji="0" lang="it-IT" dirty="0"/>
              <a:t>Fare clic sull'icona per inserire un'immagine</a:t>
            </a:r>
            <a:endParaRPr kumimoji="0" lang="en-US" dirty="0"/>
          </a:p>
        </p:txBody>
      </p:sp>
      <p:sp>
        <p:nvSpPr>
          <p:cNvPr id="9" name="Elaborazione 8"/>
          <p:cNvSpPr/>
          <p:nvPr/>
        </p:nvSpPr>
        <p:spPr>
          <a:xfrm rot="19468671">
            <a:off x="396725" y="954341"/>
            <a:ext cx="685800" cy="204310"/>
          </a:xfrm>
          <a:prstGeom prst="flowChartProcess">
            <a:avLst/>
          </a:prstGeom>
          <a:solidFill>
            <a:srgbClr val="FBFBFB">
              <a:alpha val="45098"/>
            </a:srgbClr>
          </a:solidFill>
          <a:ln w="6350" cap="rnd" cmpd="sng" algn="ctr">
            <a:solidFill>
              <a:srgbClr val="FFFFFF">
                <a:alpha val="100000"/>
              </a:srgbClr>
            </a:solidFill>
            <a:prstDash val="solid"/>
          </a:ln>
          <a:effectLst>
            <a:outerShdw blurRad="25400" dist="25400" dir="3300000" sx="96000" sy="96000" algn="tl" rotWithShape="0">
              <a:schemeClr val="bg2">
                <a:shade val="90000"/>
                <a:satMod val="200000"/>
                <a:alpha val="40000"/>
              </a:schemeClr>
            </a:outerShdw>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10" name="Elaborazione 9"/>
          <p:cNvSpPr/>
          <p:nvPr/>
        </p:nvSpPr>
        <p:spPr>
          <a:xfrm rot="2103354" flipH="1">
            <a:off x="5003667" y="936786"/>
            <a:ext cx="649224" cy="204310"/>
          </a:xfrm>
          <a:prstGeom prst="flowChartProcess">
            <a:avLst/>
          </a:prstGeom>
          <a:solidFill>
            <a:srgbClr val="FBFBFB">
              <a:alpha val="45098"/>
            </a:srgbClr>
          </a:solidFill>
          <a:ln w="6350" cap="rnd" cmpd="sng" algn="ctr">
            <a:solidFill>
              <a:srgbClr val="FFFFFF">
                <a:alpha val="100000"/>
              </a:srgbClr>
            </a:solidFill>
            <a:prstDash val="solid"/>
          </a:ln>
          <a:effectLst>
            <a:outerShdw blurRad="25400" dist="25400" dir="3300000" sx="96000" sy="96000" algn="tl" rotWithShape="0">
              <a:schemeClr val="bg2">
                <a:alpha val="20000"/>
              </a:schemeClr>
            </a:outerShdw>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4" name="Segnaposto testo 3"/>
          <p:cNvSpPr>
            <a:spLocks noGrp="1"/>
          </p:cNvSpPr>
          <p:nvPr>
            <p:ph type="body" sz="half" idx="2"/>
          </p:nvPr>
        </p:nvSpPr>
        <p:spPr>
          <a:xfrm>
            <a:off x="838200" y="4800600"/>
            <a:ext cx="4419600" cy="762000"/>
          </a:xfrm>
        </p:spPr>
        <p:txBody>
          <a:bodyPr anchor="ctr"/>
          <a:lstStyle>
            <a:lvl1pPr marL="0" indent="0" algn="l">
              <a:lnSpc>
                <a:spcPts val="1600"/>
              </a:lnSpc>
              <a:spcBef>
                <a:spcPts val="0"/>
              </a:spcBef>
              <a:buNone/>
              <a:defRPr sz="1400">
                <a:solidFill>
                  <a:srgbClr val="777777"/>
                </a:solidFill>
              </a:defRPr>
            </a:lvl1pPr>
            <a:lvl2pPr>
              <a:defRPr sz="1200"/>
            </a:lvl2pPr>
            <a:lvl3pPr>
              <a:defRPr sz="1000"/>
            </a:lvl3pPr>
            <a:lvl4pPr>
              <a:defRPr sz="900"/>
            </a:lvl4pPr>
            <a:lvl5pPr>
              <a:defRPr sz="900"/>
            </a:lvl5pPr>
            <a:extLst/>
          </a:lstStyle>
          <a:p>
            <a:pPr lvl="0" eaLnBrk="1" latinLnBrk="0" hangingPunct="1"/>
            <a:r>
              <a:rPr kumimoji="0" lang="it-IT"/>
              <a:t>Fare clic per modificare stili del testo dello schema</a:t>
            </a: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olo e testo verticale">
    <p:spTree>
      <p:nvGrpSpPr>
        <p:cNvPr id="1" name=""/>
        <p:cNvGrpSpPr/>
        <p:nvPr/>
      </p:nvGrpSpPr>
      <p:grpSpPr>
        <a:xfrm>
          <a:off x="0" y="0"/>
          <a:ext cx="0" cy="0"/>
          <a:chOff x="0" y="0"/>
          <a:chExt cx="0" cy="0"/>
        </a:xfrm>
      </p:grpSpPr>
      <p:sp>
        <p:nvSpPr>
          <p:cNvPr id="2" name="Titolo 1"/>
          <p:cNvSpPr>
            <a:spLocks noGrp="1"/>
          </p:cNvSpPr>
          <p:nvPr>
            <p:ph type="title"/>
          </p:nvPr>
        </p:nvSpPr>
        <p:spPr/>
        <p:txBody>
          <a:bodyPr/>
          <a:lstStyle/>
          <a:p>
            <a:r>
              <a:rPr kumimoji="0" lang="it-IT"/>
              <a:t>Fare clic per modificare lo stile del titolo</a:t>
            </a:r>
            <a:endParaRPr kumimoji="0" lang="en-US"/>
          </a:p>
        </p:txBody>
      </p:sp>
      <p:sp>
        <p:nvSpPr>
          <p:cNvPr id="3" name="Segnaposto testo verticale 2"/>
          <p:cNvSpPr>
            <a:spLocks noGrp="1"/>
          </p:cNvSpPr>
          <p:nvPr>
            <p:ph type="body" orient="vert" idx="1"/>
          </p:nvPr>
        </p:nvSpPr>
        <p:spPr/>
        <p:txBody>
          <a:bodyPr vert="eaVert"/>
          <a:lstStyle/>
          <a:p>
            <a:pPr lvl="0" eaLnBrk="1" latinLnBrk="0" hangingPunct="1"/>
            <a:r>
              <a:rPr lang="it-IT"/>
              <a:t>Fare clic per modificare stili del testo dello schema</a:t>
            </a:r>
          </a:p>
          <a:p>
            <a:pPr lvl="1" eaLnBrk="1" latinLnBrk="0" hangingPunct="1"/>
            <a:r>
              <a:rPr lang="it-IT"/>
              <a:t>Secondo livello</a:t>
            </a:r>
          </a:p>
          <a:p>
            <a:pPr lvl="2" eaLnBrk="1" latinLnBrk="0" hangingPunct="1"/>
            <a:r>
              <a:rPr lang="it-IT"/>
              <a:t>Terzo livello</a:t>
            </a:r>
          </a:p>
          <a:p>
            <a:pPr lvl="3" eaLnBrk="1" latinLnBrk="0" hangingPunct="1"/>
            <a:r>
              <a:rPr lang="it-IT"/>
              <a:t>Quarto livello</a:t>
            </a:r>
          </a:p>
          <a:p>
            <a:pPr lvl="4" eaLnBrk="1" latinLnBrk="0" hangingPunct="1"/>
            <a:r>
              <a:rPr lang="it-IT"/>
              <a:t>Quinto livello</a:t>
            </a:r>
            <a:endParaRPr kumimoji="0" lang="en-US"/>
          </a:p>
        </p:txBody>
      </p:sp>
      <p:sp>
        <p:nvSpPr>
          <p:cNvPr id="4" name="Segnaposto data 3"/>
          <p:cNvSpPr>
            <a:spLocks noGrp="1"/>
          </p:cNvSpPr>
          <p:nvPr>
            <p:ph type="dt" sz="half" idx="10"/>
          </p:nvPr>
        </p:nvSpPr>
        <p:spPr/>
        <p:txBody>
          <a:bodyPr/>
          <a:lstStyle/>
          <a:p>
            <a:fld id="{7F49D355-16BD-4E45-BD9A-5EA878CF7CBD}" type="datetimeFigureOut">
              <a:rPr lang="it-IT" smtClean="0"/>
              <a:t>18/10/21</a:t>
            </a:fld>
            <a:endParaRPr lang="it-IT" dirty="0"/>
          </a:p>
        </p:txBody>
      </p:sp>
      <p:sp>
        <p:nvSpPr>
          <p:cNvPr id="5" name="Segnaposto piè di pagina 4"/>
          <p:cNvSpPr>
            <a:spLocks noGrp="1"/>
          </p:cNvSpPr>
          <p:nvPr>
            <p:ph type="ftr" sz="quarter" idx="11"/>
          </p:nvPr>
        </p:nvSpPr>
        <p:spPr/>
        <p:txBody>
          <a:bodyPr/>
          <a:lstStyle/>
          <a:p>
            <a:endParaRPr lang="it-IT" dirty="0"/>
          </a:p>
        </p:txBody>
      </p:sp>
      <p:sp>
        <p:nvSpPr>
          <p:cNvPr id="6" name="Segnaposto numero diapositiva 5"/>
          <p:cNvSpPr>
            <a:spLocks noGrp="1"/>
          </p:cNvSpPr>
          <p:nvPr>
            <p:ph type="sldNum" sz="quarter" idx="12"/>
          </p:nvPr>
        </p:nvSpPr>
        <p:spPr/>
        <p:txBody>
          <a:bodyPr/>
          <a:lstStyle/>
          <a:p>
            <a:fld id="{E7A41E1B-4F70-4964-A407-84C68BE8251C}" type="slidenum">
              <a:rPr lang="it-IT" smtClean="0"/>
              <a:t>‹#›</a:t>
            </a:fld>
            <a:endParaRPr lang="it-IT"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1_Titolo e testo verticale">
    <p:spTree>
      <p:nvGrpSpPr>
        <p:cNvPr id="1" name=""/>
        <p:cNvGrpSpPr/>
        <p:nvPr/>
      </p:nvGrpSpPr>
      <p:grpSpPr>
        <a:xfrm>
          <a:off x="0" y="0"/>
          <a:ext cx="0" cy="0"/>
          <a:chOff x="0" y="0"/>
          <a:chExt cx="0" cy="0"/>
        </a:xfrm>
      </p:grpSpPr>
      <p:sp>
        <p:nvSpPr>
          <p:cNvPr id="2" name="Titolo verticale 1"/>
          <p:cNvSpPr>
            <a:spLocks noGrp="1"/>
          </p:cNvSpPr>
          <p:nvPr>
            <p:ph type="title" orient="vert"/>
          </p:nvPr>
        </p:nvSpPr>
        <p:spPr>
          <a:xfrm>
            <a:off x="6858000" y="274639"/>
            <a:ext cx="1828800" cy="5851525"/>
          </a:xfrm>
        </p:spPr>
        <p:txBody>
          <a:bodyPr vert="eaVert"/>
          <a:lstStyle/>
          <a:p>
            <a:r>
              <a:rPr kumimoji="0" lang="it-IT"/>
              <a:t>Fare clic per modificare lo stile del titolo</a:t>
            </a:r>
            <a:endParaRPr kumimoji="0" lang="en-US"/>
          </a:p>
        </p:txBody>
      </p:sp>
      <p:sp>
        <p:nvSpPr>
          <p:cNvPr id="3" name="Segnaposto testo verticale 2"/>
          <p:cNvSpPr>
            <a:spLocks noGrp="1"/>
          </p:cNvSpPr>
          <p:nvPr>
            <p:ph type="body" orient="vert" idx="1"/>
          </p:nvPr>
        </p:nvSpPr>
        <p:spPr>
          <a:xfrm>
            <a:off x="1143000" y="274640"/>
            <a:ext cx="5562600" cy="5851525"/>
          </a:xfrm>
        </p:spPr>
        <p:txBody>
          <a:bodyPr vert="eaVert"/>
          <a:lstStyle/>
          <a:p>
            <a:pPr lvl="0" eaLnBrk="1" latinLnBrk="0" hangingPunct="1"/>
            <a:r>
              <a:rPr lang="it-IT"/>
              <a:t>Fare clic per modificare stili del testo dello schema</a:t>
            </a:r>
          </a:p>
          <a:p>
            <a:pPr lvl="1" eaLnBrk="1" latinLnBrk="0" hangingPunct="1"/>
            <a:r>
              <a:rPr lang="it-IT"/>
              <a:t>Secondo livello</a:t>
            </a:r>
          </a:p>
          <a:p>
            <a:pPr lvl="2" eaLnBrk="1" latinLnBrk="0" hangingPunct="1"/>
            <a:r>
              <a:rPr lang="it-IT"/>
              <a:t>Terzo livello</a:t>
            </a:r>
          </a:p>
          <a:p>
            <a:pPr lvl="3" eaLnBrk="1" latinLnBrk="0" hangingPunct="1"/>
            <a:r>
              <a:rPr lang="it-IT"/>
              <a:t>Quarto livello</a:t>
            </a:r>
          </a:p>
          <a:p>
            <a:pPr lvl="4" eaLnBrk="1" latinLnBrk="0" hangingPunct="1"/>
            <a:r>
              <a:rPr lang="it-IT"/>
              <a:t>Quinto livello</a:t>
            </a:r>
            <a:endParaRPr kumimoji="0" lang="en-US"/>
          </a:p>
        </p:txBody>
      </p:sp>
      <p:sp>
        <p:nvSpPr>
          <p:cNvPr id="4" name="Segnaposto data 3"/>
          <p:cNvSpPr>
            <a:spLocks noGrp="1"/>
          </p:cNvSpPr>
          <p:nvPr>
            <p:ph type="dt" sz="half" idx="10"/>
          </p:nvPr>
        </p:nvSpPr>
        <p:spPr/>
        <p:txBody>
          <a:bodyPr/>
          <a:lstStyle/>
          <a:p>
            <a:fld id="{7F49D355-16BD-4E45-BD9A-5EA878CF7CBD}" type="datetimeFigureOut">
              <a:rPr lang="it-IT" smtClean="0"/>
              <a:t>18/10/21</a:t>
            </a:fld>
            <a:endParaRPr lang="it-IT" dirty="0"/>
          </a:p>
        </p:txBody>
      </p:sp>
      <p:sp>
        <p:nvSpPr>
          <p:cNvPr id="5" name="Segnaposto piè di pagina 4"/>
          <p:cNvSpPr>
            <a:spLocks noGrp="1"/>
          </p:cNvSpPr>
          <p:nvPr>
            <p:ph type="ftr" sz="quarter" idx="11"/>
          </p:nvPr>
        </p:nvSpPr>
        <p:spPr/>
        <p:txBody>
          <a:bodyPr/>
          <a:lstStyle/>
          <a:p>
            <a:endParaRPr lang="it-IT" dirty="0"/>
          </a:p>
        </p:txBody>
      </p:sp>
      <p:sp>
        <p:nvSpPr>
          <p:cNvPr id="6" name="Segnaposto numero diapositiva 5"/>
          <p:cNvSpPr>
            <a:spLocks noGrp="1"/>
          </p:cNvSpPr>
          <p:nvPr>
            <p:ph type="sldNum" sz="quarter" idx="12"/>
          </p:nvPr>
        </p:nvSpPr>
        <p:spPr/>
        <p:txBody>
          <a:bodyPr/>
          <a:lstStyle/>
          <a:p>
            <a:fld id="{E7A41E1B-4F70-4964-A407-84C68BE8251C}" type="slidenum">
              <a:rPr lang="it-IT" smtClean="0"/>
              <a:t>‹#›</a:t>
            </a:fld>
            <a:endParaRPr lang="it-IT"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7" name="Torta 6"/>
          <p:cNvSpPr/>
          <p:nvPr/>
        </p:nvSpPr>
        <p:spPr>
          <a:xfrm>
            <a:off x="-815927" y="-815922"/>
            <a:ext cx="1638887" cy="1638887"/>
          </a:xfrm>
          <a:prstGeom prst="pie">
            <a:avLst>
              <a:gd name="adj1" fmla="val 0"/>
              <a:gd name="adj2" fmla="val 5402120"/>
            </a:avLst>
          </a:prstGeom>
          <a:solidFill>
            <a:schemeClr val="bg2">
              <a:tint val="18000"/>
              <a:satMod val="220000"/>
              <a:alpha val="33000"/>
            </a:schemeClr>
          </a:solidFill>
          <a:ln w="3175" cap="rnd" cmpd="sng" algn="ctr">
            <a:solidFill>
              <a:schemeClr val="bg2">
                <a:shade val="70000"/>
                <a:satMod val="200000"/>
                <a:alpha val="100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8" name="Ovale 7"/>
          <p:cNvSpPr/>
          <p:nvPr/>
        </p:nvSpPr>
        <p:spPr>
          <a:xfrm>
            <a:off x="168816" y="21102"/>
            <a:ext cx="1702191" cy="1702191"/>
          </a:xfrm>
          <a:prstGeom prst="ellipse">
            <a:avLst/>
          </a:prstGeom>
          <a:noFill/>
          <a:ln w="27305" cap="rnd" cmpd="sng" algn="ctr">
            <a:solidFill>
              <a:schemeClr val="bg2">
                <a:tint val="45000"/>
                <a:satMod val="325000"/>
                <a:alpha val="100000"/>
              </a:schemeClr>
            </a:solidFill>
            <a:prstDash val="solid"/>
          </a:ln>
          <a:effectLst>
            <a:outerShdw blurRad="25400" dist="25400" dir="5400000" algn="tl" rotWithShape="0">
              <a:schemeClr val="bg2">
                <a:shade val="50000"/>
                <a:satMod val="150000"/>
                <a:alpha val="85000"/>
              </a:schemeClr>
            </a:outerShdw>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11" name="Anello 10"/>
          <p:cNvSpPr/>
          <p:nvPr/>
        </p:nvSpPr>
        <p:spPr>
          <a:xfrm rot="2315675">
            <a:off x="182881" y="1055077"/>
            <a:ext cx="1125717" cy="1102624"/>
          </a:xfrm>
          <a:prstGeom prst="donut">
            <a:avLst>
              <a:gd name="adj" fmla="val 11833"/>
            </a:avLst>
          </a:prstGeom>
          <a:gradFill rotWithShape="1">
            <a:gsLst>
              <a:gs pos="0">
                <a:schemeClr val="bg2">
                  <a:tint val="10000"/>
                  <a:shade val="99000"/>
                  <a:satMod val="355000"/>
                  <a:alpha val="70000"/>
                </a:schemeClr>
              </a:gs>
              <a:gs pos="70000">
                <a:schemeClr val="bg2">
                  <a:tint val="6000"/>
                  <a:shade val="100000"/>
                  <a:satMod val="400000"/>
                  <a:alpha val="55000"/>
                </a:schemeClr>
              </a:gs>
              <a:gs pos="100000">
                <a:schemeClr val="bg2">
                  <a:tint val="100000"/>
                  <a:shade val="75000"/>
                  <a:satMod val="370000"/>
                  <a:alpha val="60000"/>
                </a:schemeClr>
              </a:gs>
            </a:gsLst>
            <a:path path="circle">
              <a:fillToRect l="-407500" t="-50000" r="507500" b="150000"/>
            </a:path>
          </a:gradFill>
          <a:ln w="7350" cap="rnd" cmpd="sng" algn="ctr">
            <a:solidFill>
              <a:schemeClr val="bg2">
                <a:shade val="60000"/>
                <a:satMod val="220000"/>
                <a:alpha val="100000"/>
              </a:schemeClr>
            </a:solidFill>
            <a:prstDash val="solid"/>
          </a:ln>
          <a:effectLst>
            <a:outerShdw blurRad="12700" dist="15000" dir="4500000" algn="tl" rotWithShape="0">
              <a:schemeClr val="bg2">
                <a:shade val="10000"/>
                <a:satMod val="200000"/>
                <a:alpha val="35000"/>
              </a:schemeClr>
            </a:outerShdw>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12" name="Rettangolo 11"/>
          <p:cNvSpPr/>
          <p:nvPr/>
        </p:nvSpPr>
        <p:spPr>
          <a:xfrm>
            <a:off x="1012873" y="-54"/>
            <a:ext cx="8131127" cy="6858054"/>
          </a:xfrm>
          <a:prstGeom prst="rect">
            <a:avLst/>
          </a:prstGeom>
          <a:solidFill>
            <a:schemeClr val="bg1"/>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5" name="Segnaposto titolo 4"/>
          <p:cNvSpPr>
            <a:spLocks noGrp="1"/>
          </p:cNvSpPr>
          <p:nvPr>
            <p:ph type="title"/>
          </p:nvPr>
        </p:nvSpPr>
        <p:spPr>
          <a:xfrm>
            <a:off x="1435608" y="274638"/>
            <a:ext cx="7498080" cy="1143000"/>
          </a:xfrm>
          <a:prstGeom prst="rect">
            <a:avLst/>
          </a:prstGeom>
        </p:spPr>
        <p:txBody>
          <a:bodyPr anchor="ctr">
            <a:normAutofit/>
          </a:bodyPr>
          <a:lstStyle/>
          <a:p>
            <a:r>
              <a:rPr kumimoji="0" lang="it-IT"/>
              <a:t>Fare clic per modificare lo stile del titolo</a:t>
            </a:r>
            <a:endParaRPr kumimoji="0" lang="en-US"/>
          </a:p>
        </p:txBody>
      </p:sp>
      <p:sp>
        <p:nvSpPr>
          <p:cNvPr id="9" name="Segnaposto testo 8"/>
          <p:cNvSpPr>
            <a:spLocks noGrp="1"/>
          </p:cNvSpPr>
          <p:nvPr>
            <p:ph type="body" idx="1"/>
          </p:nvPr>
        </p:nvSpPr>
        <p:spPr>
          <a:xfrm>
            <a:off x="1435608" y="1447800"/>
            <a:ext cx="7498080" cy="4800600"/>
          </a:xfrm>
          <a:prstGeom prst="rect">
            <a:avLst/>
          </a:prstGeom>
        </p:spPr>
        <p:txBody>
          <a:bodyPr>
            <a:normAutofit/>
          </a:bodyPr>
          <a:lstStyle/>
          <a:p>
            <a:pPr lvl="0" eaLnBrk="1" latinLnBrk="0" hangingPunct="1"/>
            <a:r>
              <a:rPr kumimoji="0" lang="it-IT"/>
              <a:t>Fare clic per modificare stili del testo dello schema</a:t>
            </a:r>
          </a:p>
          <a:p>
            <a:pPr lvl="1" eaLnBrk="1" latinLnBrk="0" hangingPunct="1"/>
            <a:r>
              <a:rPr kumimoji="0" lang="it-IT"/>
              <a:t>Secondo livello</a:t>
            </a:r>
          </a:p>
          <a:p>
            <a:pPr lvl="2" eaLnBrk="1" latinLnBrk="0" hangingPunct="1"/>
            <a:r>
              <a:rPr kumimoji="0" lang="it-IT"/>
              <a:t>Terzo livello</a:t>
            </a:r>
          </a:p>
          <a:p>
            <a:pPr lvl="3" eaLnBrk="1" latinLnBrk="0" hangingPunct="1"/>
            <a:r>
              <a:rPr kumimoji="0" lang="it-IT"/>
              <a:t>Quarto livello</a:t>
            </a:r>
          </a:p>
          <a:p>
            <a:pPr lvl="4" eaLnBrk="1" latinLnBrk="0" hangingPunct="1"/>
            <a:r>
              <a:rPr kumimoji="0" lang="it-IT"/>
              <a:t>Quinto livello</a:t>
            </a:r>
            <a:endParaRPr kumimoji="0" lang="en-US"/>
          </a:p>
        </p:txBody>
      </p:sp>
      <p:sp>
        <p:nvSpPr>
          <p:cNvPr id="24" name="Segnaposto data 23"/>
          <p:cNvSpPr>
            <a:spLocks noGrp="1"/>
          </p:cNvSpPr>
          <p:nvPr>
            <p:ph type="dt" sz="half" idx="2"/>
          </p:nvPr>
        </p:nvSpPr>
        <p:spPr>
          <a:xfrm>
            <a:off x="3581400" y="6305550"/>
            <a:ext cx="2133600" cy="476250"/>
          </a:xfrm>
          <a:prstGeom prst="rect">
            <a:avLst/>
          </a:prstGeom>
        </p:spPr>
        <p:txBody>
          <a:bodyPr anchor="b"/>
          <a:lstStyle>
            <a:lvl1pPr algn="r" eaLnBrk="1" latinLnBrk="0" hangingPunct="1">
              <a:defRPr kumimoji="0" sz="1200">
                <a:solidFill>
                  <a:schemeClr val="bg2">
                    <a:shade val="50000"/>
                    <a:satMod val="200000"/>
                  </a:schemeClr>
                </a:solidFill>
              </a:defRPr>
            </a:lvl1pPr>
            <a:extLst/>
          </a:lstStyle>
          <a:p>
            <a:fld id="{7F49D355-16BD-4E45-BD9A-5EA878CF7CBD}" type="datetimeFigureOut">
              <a:rPr lang="it-IT" smtClean="0"/>
              <a:t>18/10/21</a:t>
            </a:fld>
            <a:endParaRPr lang="it-IT" dirty="0"/>
          </a:p>
        </p:txBody>
      </p:sp>
      <p:sp>
        <p:nvSpPr>
          <p:cNvPr id="10" name="Segnaposto piè di pagina 9"/>
          <p:cNvSpPr>
            <a:spLocks noGrp="1"/>
          </p:cNvSpPr>
          <p:nvPr>
            <p:ph type="ftr" sz="quarter" idx="3"/>
          </p:nvPr>
        </p:nvSpPr>
        <p:spPr>
          <a:xfrm>
            <a:off x="5715000" y="6305550"/>
            <a:ext cx="2895600" cy="476250"/>
          </a:xfrm>
          <a:prstGeom prst="rect">
            <a:avLst/>
          </a:prstGeom>
        </p:spPr>
        <p:txBody>
          <a:bodyPr anchor="b"/>
          <a:lstStyle>
            <a:lvl1pPr eaLnBrk="1" latinLnBrk="0" hangingPunct="1">
              <a:defRPr kumimoji="0" sz="1200">
                <a:solidFill>
                  <a:schemeClr val="bg2">
                    <a:shade val="50000"/>
                    <a:satMod val="200000"/>
                  </a:schemeClr>
                </a:solidFill>
                <a:effectLst/>
              </a:defRPr>
            </a:lvl1pPr>
            <a:extLst/>
          </a:lstStyle>
          <a:p>
            <a:endParaRPr lang="it-IT" dirty="0"/>
          </a:p>
        </p:txBody>
      </p:sp>
      <p:sp>
        <p:nvSpPr>
          <p:cNvPr id="22" name="Segnaposto numero diapositiva 21"/>
          <p:cNvSpPr>
            <a:spLocks noGrp="1"/>
          </p:cNvSpPr>
          <p:nvPr>
            <p:ph type="sldNum" sz="quarter" idx="4"/>
          </p:nvPr>
        </p:nvSpPr>
        <p:spPr>
          <a:xfrm>
            <a:off x="8613648" y="6305550"/>
            <a:ext cx="457200" cy="476250"/>
          </a:xfrm>
          <a:prstGeom prst="rect">
            <a:avLst/>
          </a:prstGeom>
        </p:spPr>
        <p:txBody>
          <a:bodyPr anchor="b"/>
          <a:lstStyle>
            <a:lvl1pPr algn="ctr" eaLnBrk="1" latinLnBrk="0" hangingPunct="1">
              <a:defRPr kumimoji="0" sz="1200">
                <a:solidFill>
                  <a:schemeClr val="bg2">
                    <a:shade val="50000"/>
                    <a:satMod val="200000"/>
                  </a:schemeClr>
                </a:solidFill>
                <a:effectLst/>
              </a:defRPr>
            </a:lvl1pPr>
            <a:extLst/>
          </a:lstStyle>
          <a:p>
            <a:fld id="{E7A41E1B-4F70-4964-A407-84C68BE8251C}" type="slidenum">
              <a:rPr lang="it-IT" smtClean="0"/>
              <a:t>‹#›</a:t>
            </a:fld>
            <a:endParaRPr lang="it-IT" dirty="0"/>
          </a:p>
        </p:txBody>
      </p:sp>
      <p:sp>
        <p:nvSpPr>
          <p:cNvPr id="15" name="Rettangolo 14"/>
          <p:cNvSpPr/>
          <p:nvPr/>
        </p:nvSpPr>
        <p:spPr bwMode="invGray">
          <a:xfrm>
            <a:off x="1014984" y="-54"/>
            <a:ext cx="73152" cy="6858054"/>
          </a:xfrm>
          <a:prstGeom prst="rect">
            <a:avLst/>
          </a:prstGeom>
          <a:solidFill>
            <a:schemeClr val="bg1"/>
          </a:solidFill>
          <a:ln w="25400" cap="rnd" cmpd="sng" algn="ctr">
            <a:noFill/>
            <a:prstDash val="solid"/>
          </a:ln>
          <a:effectLst>
            <a:outerShdw blurRad="38550" dist="38000" dir="10800000" algn="tl" rotWithShape="0">
              <a:schemeClr val="bg2">
                <a:shade val="20000"/>
                <a:satMod val="110000"/>
                <a:alpha val="25000"/>
              </a:schemeClr>
            </a:outerShdw>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Tree>
  </p:cSld>
  <p:clrMap bg1="lt1" tx1="dk1" bg2="lt2" tx2="dk2" accent1="accent1" accent2="accent2" accent3="accent3" accent4="accent4" accent5="accent5" accent6="accent6" hlink="hlink" folHlink="folHlink"/>
  <p:sldLayoutIdLst>
    <p:sldLayoutId id="2147483841" r:id="rId1"/>
    <p:sldLayoutId id="2147483842" r:id="rId2"/>
    <p:sldLayoutId id="2147483843" r:id="rId3"/>
    <p:sldLayoutId id="2147483844" r:id="rId4"/>
    <p:sldLayoutId id="2147483845" r:id="rId5"/>
    <p:sldLayoutId id="2147483846" r:id="rId6"/>
    <p:sldLayoutId id="2147483847" r:id="rId7"/>
    <p:sldLayoutId id="2147483848" r:id="rId8"/>
    <p:sldLayoutId id="2147483849" r:id="rId9"/>
    <p:sldLayoutId id="2147483850" r:id="rId10"/>
    <p:sldLayoutId id="2147483851" r:id="rId11"/>
  </p:sldLayoutIdLst>
  <p:txStyles>
    <p:titleStyle>
      <a:lvl1pPr algn="l" rtl="0" eaLnBrk="1" latinLnBrk="0" hangingPunct="1">
        <a:spcBef>
          <a:spcPct val="0"/>
        </a:spcBef>
        <a:buNone/>
        <a:defRPr kumimoji="0" sz="4300" kern="1200">
          <a:solidFill>
            <a:schemeClr val="tx2">
              <a:satMod val="130000"/>
            </a:schemeClr>
          </a:solidFill>
          <a:effectLst>
            <a:outerShdw blurRad="50000" dist="30000" dir="5400000" algn="tl" rotWithShape="0">
              <a:srgbClr val="000000">
                <a:alpha val="30000"/>
              </a:srgbClr>
            </a:outerShdw>
          </a:effectLst>
          <a:latin typeface="+mj-lt"/>
          <a:ea typeface="+mj-ea"/>
          <a:cs typeface="+mj-cs"/>
        </a:defRPr>
      </a:lvl1pPr>
      <a:extLst/>
    </p:titleStyle>
    <p:bodyStyle>
      <a:lvl1pPr marL="365760" indent="-283464" algn="l" rtl="0" eaLnBrk="1" latinLnBrk="0" hangingPunct="1">
        <a:lnSpc>
          <a:spcPct val="100000"/>
        </a:lnSpc>
        <a:spcBef>
          <a:spcPts val="600"/>
        </a:spcBef>
        <a:buClr>
          <a:schemeClr val="accent1"/>
        </a:buClr>
        <a:buSzPct val="80000"/>
        <a:buFont typeface="Wingdings 2"/>
        <a:buChar char=""/>
        <a:defRPr kumimoji="0" sz="3200" kern="1200">
          <a:solidFill>
            <a:schemeClr val="tx1"/>
          </a:solidFill>
          <a:latin typeface="+mn-lt"/>
          <a:ea typeface="+mn-ea"/>
          <a:cs typeface="+mn-cs"/>
        </a:defRPr>
      </a:lvl1pPr>
      <a:lvl2pPr marL="640080" indent="-237744" algn="l" rtl="0" eaLnBrk="1" latinLnBrk="0" hangingPunct="1">
        <a:lnSpc>
          <a:spcPct val="100000"/>
        </a:lnSpc>
        <a:spcBef>
          <a:spcPts val="550"/>
        </a:spcBef>
        <a:buClr>
          <a:schemeClr val="accent1"/>
        </a:buClr>
        <a:buFont typeface="Verdana"/>
        <a:buChar char="◦"/>
        <a:defRPr kumimoji="0" sz="2800" kern="1200">
          <a:solidFill>
            <a:schemeClr val="tx1"/>
          </a:solidFill>
          <a:latin typeface="+mn-lt"/>
          <a:ea typeface="+mn-ea"/>
          <a:cs typeface="+mn-cs"/>
        </a:defRPr>
      </a:lvl2pPr>
      <a:lvl3pPr marL="886968" indent="-228600" algn="l" rtl="0" eaLnBrk="1" latinLnBrk="0" hangingPunct="1">
        <a:lnSpc>
          <a:spcPct val="100000"/>
        </a:lnSpc>
        <a:spcBef>
          <a:spcPct val="20000"/>
        </a:spcBef>
        <a:buClr>
          <a:schemeClr val="accent2"/>
        </a:buClr>
        <a:buFont typeface="Wingdings 2"/>
        <a:buChar char=""/>
        <a:defRPr kumimoji="0" sz="2400" kern="1200">
          <a:solidFill>
            <a:schemeClr val="tx1"/>
          </a:solidFill>
          <a:latin typeface="+mn-lt"/>
          <a:ea typeface="+mn-ea"/>
          <a:cs typeface="+mn-cs"/>
        </a:defRPr>
      </a:lvl3pPr>
      <a:lvl4pPr marL="1097280" indent="-173736" algn="l" rtl="0" eaLnBrk="1" latinLnBrk="0" hangingPunct="1">
        <a:lnSpc>
          <a:spcPct val="100000"/>
        </a:lnSpc>
        <a:spcBef>
          <a:spcPct val="20000"/>
        </a:spcBef>
        <a:buClr>
          <a:schemeClr val="accent3"/>
        </a:buClr>
        <a:buFont typeface="Wingdings 2"/>
        <a:buChar char=""/>
        <a:defRPr kumimoji="0" sz="2000" kern="1200">
          <a:solidFill>
            <a:schemeClr val="tx1"/>
          </a:solidFill>
          <a:latin typeface="+mn-lt"/>
          <a:ea typeface="+mn-ea"/>
          <a:cs typeface="+mn-cs"/>
        </a:defRPr>
      </a:lvl4pPr>
      <a:lvl5pPr marL="1298448" indent="-182880" algn="l" rtl="0" eaLnBrk="1" latinLnBrk="0" hangingPunct="1">
        <a:lnSpc>
          <a:spcPct val="100000"/>
        </a:lnSpc>
        <a:spcBef>
          <a:spcPct val="20000"/>
        </a:spcBef>
        <a:buClr>
          <a:schemeClr val="accent4"/>
        </a:buClr>
        <a:buFont typeface="Wingdings 2"/>
        <a:buChar char=""/>
        <a:defRPr kumimoji="0" sz="2000" kern="1200">
          <a:solidFill>
            <a:schemeClr val="tx1"/>
          </a:solidFill>
          <a:latin typeface="+mn-lt"/>
          <a:ea typeface="+mn-ea"/>
          <a:cs typeface="+mn-cs"/>
        </a:defRPr>
      </a:lvl5pPr>
      <a:lvl6pPr marL="1508760" indent="-182880" algn="l" rtl="0" eaLnBrk="1" latinLnBrk="0" hangingPunct="1">
        <a:lnSpc>
          <a:spcPct val="100000"/>
        </a:lnSpc>
        <a:spcBef>
          <a:spcPct val="20000"/>
        </a:spcBef>
        <a:buClr>
          <a:schemeClr val="accent5"/>
        </a:buClr>
        <a:buFont typeface="Wingdings 2"/>
        <a:buChar char=""/>
        <a:defRPr kumimoji="0" sz="2000" kern="1200">
          <a:solidFill>
            <a:schemeClr val="tx1"/>
          </a:solidFill>
          <a:latin typeface="+mn-lt"/>
          <a:ea typeface="+mn-ea"/>
          <a:cs typeface="+mn-cs"/>
        </a:defRPr>
      </a:lvl6pPr>
      <a:lvl7pPr marL="1719072" indent="-182880" algn="l" rtl="0" eaLnBrk="1" latinLnBrk="0" hangingPunct="1">
        <a:lnSpc>
          <a:spcPct val="100000"/>
        </a:lnSpc>
        <a:spcBef>
          <a:spcPct val="20000"/>
        </a:spcBef>
        <a:buClr>
          <a:schemeClr val="accent6"/>
        </a:buClr>
        <a:buFont typeface="Wingdings 2"/>
        <a:buChar char=""/>
        <a:defRPr kumimoji="0" sz="2000" kern="1200">
          <a:solidFill>
            <a:schemeClr val="tx1"/>
          </a:solidFill>
          <a:latin typeface="+mn-lt"/>
          <a:ea typeface="+mn-ea"/>
          <a:cs typeface="+mn-cs"/>
        </a:defRPr>
      </a:lvl7pPr>
      <a:lvl8pPr marL="1920240" indent="-182880" algn="l" rtl="0" eaLnBrk="1" latinLnBrk="0" hangingPunct="1">
        <a:lnSpc>
          <a:spcPct val="100000"/>
        </a:lnSpc>
        <a:spcBef>
          <a:spcPct val="20000"/>
        </a:spcBef>
        <a:buClr>
          <a:schemeClr val="accent6"/>
        </a:buClr>
        <a:buFont typeface="Wingdings 2"/>
        <a:buChar char=""/>
        <a:defRPr kumimoji="0" sz="2000" kern="1200">
          <a:solidFill>
            <a:schemeClr val="tx1"/>
          </a:solidFill>
          <a:latin typeface="+mn-lt"/>
          <a:ea typeface="+mn-ea"/>
          <a:cs typeface="+mn-cs"/>
        </a:defRPr>
      </a:lvl8pPr>
      <a:lvl9pPr marL="2130552" indent="-182880" algn="l" rtl="0" eaLnBrk="1" latinLnBrk="0" hangingPunct="1">
        <a:lnSpc>
          <a:spcPct val="100000"/>
        </a:lnSpc>
        <a:spcBef>
          <a:spcPct val="20000"/>
        </a:spcBef>
        <a:buClr>
          <a:schemeClr val="accent6"/>
        </a:buClr>
        <a:buFont typeface="Wingdings 2"/>
        <a:buChar char=""/>
        <a:defRPr kumimoji="0" sz="2000" kern="120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Sottotitolo 4"/>
          <p:cNvSpPr>
            <a:spLocks noGrp="1"/>
          </p:cNvSpPr>
          <p:nvPr>
            <p:ph type="ctrTitle"/>
          </p:nvPr>
        </p:nvSpPr>
        <p:spPr>
          <a:xfrm>
            <a:off x="1331640" y="1988840"/>
            <a:ext cx="7344816" cy="2880320"/>
          </a:xfrm>
        </p:spPr>
        <p:txBody>
          <a:bodyPr>
            <a:normAutofit fontScale="90000"/>
          </a:bodyPr>
          <a:lstStyle/>
          <a:p>
            <a:pPr algn="ctr"/>
            <a:br>
              <a:rPr lang="en-GB" sz="2400" b="1" i="1" dirty="0">
                <a:latin typeface="Arial" pitchFamily="34" charset="0"/>
                <a:cs typeface="Arial" pitchFamily="34" charset="0"/>
              </a:rPr>
            </a:br>
            <a:br>
              <a:rPr lang="en-GB" sz="2400" b="1" i="1" dirty="0">
                <a:latin typeface="Arial" pitchFamily="34" charset="0"/>
                <a:cs typeface="Arial" pitchFamily="34" charset="0"/>
              </a:rPr>
            </a:br>
            <a:br>
              <a:rPr lang="en-GB" sz="2400" b="1" i="1" dirty="0">
                <a:latin typeface="Arial" pitchFamily="34" charset="0"/>
                <a:cs typeface="Arial" pitchFamily="34" charset="0"/>
              </a:rPr>
            </a:br>
            <a:br>
              <a:rPr lang="en-GB" sz="2400" b="1" i="1" dirty="0">
                <a:latin typeface="Arial" pitchFamily="34" charset="0"/>
                <a:cs typeface="Arial" pitchFamily="34" charset="0"/>
              </a:rPr>
            </a:br>
            <a:br>
              <a:rPr lang="en-GB" sz="2400" b="1" i="1" dirty="0">
                <a:latin typeface="Arial" pitchFamily="34" charset="0"/>
                <a:cs typeface="Arial" pitchFamily="34" charset="0"/>
              </a:rPr>
            </a:br>
            <a:br>
              <a:rPr lang="en-GB" sz="2400" b="1" i="1" dirty="0">
                <a:latin typeface="Arial" pitchFamily="34" charset="0"/>
                <a:cs typeface="Arial" pitchFamily="34" charset="0"/>
              </a:rPr>
            </a:br>
            <a:br>
              <a:rPr lang="en-GB" sz="2400" b="1" i="1" dirty="0">
                <a:latin typeface="Arial" pitchFamily="34" charset="0"/>
                <a:cs typeface="Arial" pitchFamily="34" charset="0"/>
              </a:rPr>
            </a:br>
            <a:br>
              <a:rPr lang="en-GB" sz="2400" b="1" i="1" dirty="0">
                <a:latin typeface="Arial" pitchFamily="34" charset="0"/>
                <a:cs typeface="Arial" pitchFamily="34" charset="0"/>
              </a:rPr>
            </a:br>
            <a:r>
              <a:rPr lang="en-GB" sz="2400" b="1" i="1" dirty="0">
                <a:latin typeface="Arial" pitchFamily="34" charset="0"/>
                <a:cs typeface="Arial" pitchFamily="34" charset="0"/>
              </a:rPr>
              <a:t>A </a:t>
            </a:r>
            <a:r>
              <a:rPr lang="en-GB" sz="2400" b="1" i="1" dirty="0">
                <a:effectLst/>
                <a:latin typeface="Arial" pitchFamily="34" charset="0"/>
                <a:cs typeface="Arial" pitchFamily="34" charset="0"/>
              </a:rPr>
              <a:t>CHILD’S</a:t>
            </a:r>
            <a:r>
              <a:rPr lang="en-GB" sz="2400" b="1" i="1" dirty="0">
                <a:latin typeface="Arial" pitchFamily="34" charset="0"/>
                <a:cs typeface="Arial" pitchFamily="34" charset="0"/>
              </a:rPr>
              <a:t> EXPERIENCE BETWEEN THE AGES OF 0 – 5 YEARS CAN AFFECT THE REST OF THEIR LIVES.</a:t>
            </a:r>
            <a:br>
              <a:rPr lang="en-GB" sz="2400" b="1" i="1" dirty="0">
                <a:latin typeface="Arial" pitchFamily="34" charset="0"/>
                <a:cs typeface="Arial" pitchFamily="34" charset="0"/>
              </a:rPr>
            </a:br>
            <a:br>
              <a:rPr lang="en-GB" sz="2400" b="1" i="1" dirty="0">
                <a:latin typeface="Arial" pitchFamily="34" charset="0"/>
                <a:cs typeface="Arial" pitchFamily="34" charset="0"/>
              </a:rPr>
            </a:br>
            <a:br>
              <a:rPr lang="en-GB" sz="2400" b="1" i="1" dirty="0">
                <a:latin typeface="Arial" pitchFamily="34" charset="0"/>
                <a:cs typeface="Arial" pitchFamily="34" charset="0"/>
              </a:rPr>
            </a:br>
            <a:br>
              <a:rPr lang="en-GB" sz="2400" b="1" i="1" dirty="0">
                <a:latin typeface="Arial" pitchFamily="34" charset="0"/>
                <a:cs typeface="Arial" pitchFamily="34" charset="0"/>
              </a:rPr>
            </a:br>
            <a:r>
              <a:rPr lang="en-GB" sz="2400" b="1" i="1" dirty="0">
                <a:latin typeface="Arial" pitchFamily="34" charset="0"/>
                <a:cs typeface="Arial" pitchFamily="34" charset="0"/>
              </a:rPr>
              <a:t>Lecturer: Rebecca  Kavanagh</a:t>
            </a:r>
            <a:br>
              <a:rPr lang="en-GB" sz="2400" b="1" i="1" dirty="0">
                <a:latin typeface="Arial" pitchFamily="34" charset="0"/>
                <a:cs typeface="Arial" pitchFamily="34" charset="0"/>
              </a:rPr>
            </a:br>
            <a:r>
              <a:rPr lang="en-GB" sz="2400" b="1" i="1" dirty="0">
                <a:latin typeface="Arial" pitchFamily="34" charset="0"/>
                <a:cs typeface="Arial" pitchFamily="34" charset="0"/>
              </a:rPr>
              <a:t>Student: Tania Adela </a:t>
            </a:r>
            <a:r>
              <a:rPr lang="en-GB" sz="2400" b="1" i="1" dirty="0" err="1">
                <a:latin typeface="Arial" pitchFamily="34" charset="0"/>
                <a:cs typeface="Arial" pitchFamily="34" charset="0"/>
              </a:rPr>
              <a:t>Todica</a:t>
            </a:r>
            <a:r>
              <a:rPr lang="en-GB" sz="2400" b="1" i="1" dirty="0">
                <a:latin typeface="Arial" pitchFamily="34" charset="0"/>
                <a:cs typeface="Arial" pitchFamily="34" charset="0"/>
              </a:rPr>
              <a:t> </a:t>
            </a:r>
            <a:br>
              <a:rPr lang="en-GB" sz="2400" b="1" i="1" dirty="0">
                <a:latin typeface="Arial" pitchFamily="34" charset="0"/>
                <a:cs typeface="Arial" pitchFamily="34" charset="0"/>
              </a:rPr>
            </a:br>
            <a:r>
              <a:rPr lang="en-GB" sz="2400" b="1" i="1" dirty="0">
                <a:latin typeface="Arial" pitchFamily="34" charset="0"/>
                <a:cs typeface="Arial" pitchFamily="34" charset="0"/>
              </a:rPr>
              <a:t>2018611</a:t>
            </a:r>
            <a:endParaRPr lang="en-GB" sz="2400" b="1" dirty="0">
              <a:latin typeface="Arial" pitchFamily="34" charset="0"/>
              <a:cs typeface="Arial" pitchFamily="34" charset="0"/>
            </a:endParaRPr>
          </a:p>
        </p:txBody>
      </p:sp>
    </p:spTree>
    <p:extLst>
      <p:ext uri="{BB962C8B-B14F-4D97-AF65-F5344CB8AC3E}">
        <p14:creationId xmlns:p14="http://schemas.microsoft.com/office/powerpoint/2010/main" val="307639078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olo 1"/>
          <p:cNvSpPr>
            <a:spLocks noGrp="1"/>
          </p:cNvSpPr>
          <p:nvPr>
            <p:ph type="ctrTitle"/>
          </p:nvPr>
        </p:nvSpPr>
        <p:spPr>
          <a:xfrm>
            <a:off x="1115616" y="404664"/>
            <a:ext cx="3283456" cy="635330"/>
          </a:xfrm>
        </p:spPr>
        <p:txBody>
          <a:bodyPr>
            <a:normAutofit/>
          </a:bodyPr>
          <a:lstStyle/>
          <a:p>
            <a:r>
              <a:rPr lang="en-GB" sz="2000" b="1" dirty="0">
                <a:effectLst/>
                <a:latin typeface="Arial" pitchFamily="34" charset="0"/>
                <a:cs typeface="Arial" pitchFamily="34" charset="0"/>
              </a:rPr>
              <a:t>INTRODUCTION</a:t>
            </a:r>
          </a:p>
        </p:txBody>
      </p:sp>
      <p:sp>
        <p:nvSpPr>
          <p:cNvPr id="3" name="Sottotitolo 2"/>
          <p:cNvSpPr>
            <a:spLocks noGrp="1"/>
          </p:cNvSpPr>
          <p:nvPr>
            <p:ph type="subTitle" idx="1"/>
          </p:nvPr>
        </p:nvSpPr>
        <p:spPr>
          <a:xfrm>
            <a:off x="1115616" y="1412776"/>
            <a:ext cx="7776864" cy="4812888"/>
          </a:xfrm>
        </p:spPr>
        <p:txBody>
          <a:bodyPr>
            <a:normAutofit/>
          </a:bodyPr>
          <a:lstStyle/>
          <a:p>
            <a:pPr algn="just">
              <a:lnSpc>
                <a:spcPct val="150000"/>
              </a:lnSpc>
            </a:pPr>
            <a:r>
              <a:rPr lang="en-GB" sz="1400" dirty="0">
                <a:solidFill>
                  <a:schemeClr val="tx1"/>
                </a:solidFill>
                <a:latin typeface="Arial" pitchFamily="34" charset="0"/>
                <a:cs typeface="Arial" pitchFamily="34" charset="0"/>
              </a:rPr>
              <a:t>The first five years of a child’s life can be considered the foundation on which his further trajectory in life will be based on. Therefore, the period from 0 to 5 is crucial for child development encompassing learning, health and general wellbeing (Lindon and Brodie, 2016).</a:t>
            </a:r>
          </a:p>
          <a:p>
            <a:pPr algn="just">
              <a:lnSpc>
                <a:spcPct val="150000"/>
              </a:lnSpc>
            </a:pPr>
            <a:r>
              <a:rPr lang="en-GB" sz="1400" dirty="0">
                <a:solidFill>
                  <a:schemeClr val="tx1"/>
                </a:solidFill>
                <a:latin typeface="Arial" pitchFamily="34" charset="0"/>
                <a:cs typeface="Arial" pitchFamily="34" charset="0"/>
              </a:rPr>
              <a:t> </a:t>
            </a:r>
          </a:p>
          <a:p>
            <a:pPr algn="just">
              <a:lnSpc>
                <a:spcPct val="150000"/>
              </a:lnSpc>
            </a:pPr>
            <a:r>
              <a:rPr lang="en-GB" sz="1400" dirty="0">
                <a:solidFill>
                  <a:schemeClr val="tx1"/>
                </a:solidFill>
                <a:latin typeface="Arial" pitchFamily="34" charset="0"/>
                <a:cs typeface="Arial" pitchFamily="34" charset="0"/>
              </a:rPr>
              <a:t>The parent’s role in this stage of the lifespan is fundamental as with their actions parents can contribute to the child’s healthy growth and development.</a:t>
            </a:r>
          </a:p>
          <a:p>
            <a:pPr algn="just">
              <a:lnSpc>
                <a:spcPct val="150000"/>
              </a:lnSpc>
            </a:pPr>
            <a:endParaRPr lang="en-GB" sz="1400" dirty="0">
              <a:solidFill>
                <a:schemeClr val="tx1"/>
              </a:solidFill>
              <a:latin typeface="Arial" pitchFamily="34" charset="0"/>
              <a:cs typeface="Arial" pitchFamily="34" charset="0"/>
            </a:endParaRPr>
          </a:p>
          <a:p>
            <a:pPr algn="just">
              <a:lnSpc>
                <a:spcPct val="150000"/>
              </a:lnSpc>
            </a:pPr>
            <a:r>
              <a:rPr lang="en-GB" sz="1400" dirty="0">
                <a:solidFill>
                  <a:schemeClr val="tx1"/>
                </a:solidFill>
                <a:latin typeface="Arial" pitchFamily="34" charset="0"/>
                <a:cs typeface="Arial" pitchFamily="34" charset="0"/>
              </a:rPr>
              <a:t>This presentation aims to suggest practical examples on how parents can support their child development taking into consideration two important theories related to the subject:</a:t>
            </a:r>
          </a:p>
          <a:p>
            <a:pPr marL="370332" indent="-342900" algn="just">
              <a:lnSpc>
                <a:spcPct val="150000"/>
              </a:lnSpc>
              <a:buFont typeface="Arial" pitchFamily="34" charset="0"/>
              <a:buChar char="•"/>
            </a:pPr>
            <a:r>
              <a:rPr lang="en-GB" sz="1400" dirty="0">
                <a:solidFill>
                  <a:schemeClr val="tx1"/>
                </a:solidFill>
                <a:latin typeface="Arial" pitchFamily="34" charset="0"/>
                <a:cs typeface="Arial" pitchFamily="34" charset="0"/>
              </a:rPr>
              <a:t>Jean Piaget's theory of cognitive development;</a:t>
            </a:r>
          </a:p>
          <a:p>
            <a:pPr marL="370332" indent="-342900" algn="just">
              <a:lnSpc>
                <a:spcPct val="150000"/>
              </a:lnSpc>
              <a:buFont typeface="Arial" pitchFamily="34" charset="0"/>
              <a:buChar char="•"/>
            </a:pPr>
            <a:r>
              <a:rPr lang="en-GB" sz="1400" dirty="0">
                <a:solidFill>
                  <a:schemeClr val="tx1"/>
                </a:solidFill>
                <a:latin typeface="Arial" pitchFamily="34" charset="0"/>
                <a:cs typeface="Arial" pitchFamily="34" charset="0"/>
              </a:rPr>
              <a:t>Erik Erikson's Stages of Psychosocial Development.</a:t>
            </a:r>
          </a:p>
          <a:p>
            <a:pPr marL="370332" indent="-342900" algn="just">
              <a:lnSpc>
                <a:spcPct val="150000"/>
              </a:lnSpc>
              <a:buFont typeface="Arial" pitchFamily="34" charset="0"/>
              <a:buChar char="•"/>
            </a:pPr>
            <a:endParaRPr lang="en-GB" sz="1400" dirty="0">
              <a:solidFill>
                <a:schemeClr val="tx1"/>
              </a:solidFill>
              <a:latin typeface="Arial" pitchFamily="34" charset="0"/>
              <a:cs typeface="Arial" pitchFamily="34" charset="0"/>
            </a:endParaRPr>
          </a:p>
          <a:p>
            <a:pPr algn="just">
              <a:lnSpc>
                <a:spcPct val="150000"/>
              </a:lnSpc>
            </a:pPr>
            <a:endParaRPr lang="en-GB" sz="1400" dirty="0">
              <a:solidFill>
                <a:schemeClr val="tx1"/>
              </a:solidFill>
              <a:latin typeface="Arial" pitchFamily="34" charset="0"/>
              <a:cs typeface="Arial" pitchFamily="34" charset="0"/>
            </a:endParaRPr>
          </a:p>
        </p:txBody>
      </p:sp>
    </p:spTree>
    <p:extLst>
      <p:ext uri="{BB962C8B-B14F-4D97-AF65-F5344CB8AC3E}">
        <p14:creationId xmlns:p14="http://schemas.microsoft.com/office/powerpoint/2010/main" val="8334306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egnaposto contenuto 2"/>
          <p:cNvSpPr>
            <a:spLocks noGrp="1"/>
          </p:cNvSpPr>
          <p:nvPr>
            <p:ph idx="1"/>
          </p:nvPr>
        </p:nvSpPr>
        <p:spPr>
          <a:xfrm>
            <a:off x="1187624" y="1628800"/>
            <a:ext cx="7746064" cy="4141440"/>
          </a:xfrm>
        </p:spPr>
        <p:txBody>
          <a:bodyPr>
            <a:normAutofit/>
          </a:bodyPr>
          <a:lstStyle/>
          <a:p>
            <a:pPr algn="just">
              <a:lnSpc>
                <a:spcPct val="150000"/>
              </a:lnSpc>
            </a:pPr>
            <a:r>
              <a:rPr lang="en-GB" sz="1400" dirty="0">
                <a:latin typeface="Arial" pitchFamily="34" charset="0"/>
                <a:cs typeface="Arial" pitchFamily="34" charset="0"/>
              </a:rPr>
              <a:t>Jean Piaget theory of cognitive development (1936) promotes the idea that children at different ages think differently and thus, their intelligence grows with age (Piaget and Inhelder, 1966).</a:t>
            </a:r>
          </a:p>
          <a:p>
            <a:pPr marL="82296" indent="0" algn="just">
              <a:lnSpc>
                <a:spcPct val="150000"/>
              </a:lnSpc>
              <a:buNone/>
            </a:pPr>
            <a:endParaRPr lang="en-GB" sz="1400" dirty="0">
              <a:latin typeface="Arial" pitchFamily="34" charset="0"/>
              <a:cs typeface="Arial" pitchFamily="34" charset="0"/>
            </a:endParaRPr>
          </a:p>
          <a:p>
            <a:pPr algn="just">
              <a:lnSpc>
                <a:spcPct val="150000"/>
              </a:lnSpc>
            </a:pPr>
            <a:r>
              <a:rPr lang="en-GB" sz="1400" dirty="0">
                <a:latin typeface="Arial" pitchFamily="34" charset="0"/>
                <a:cs typeface="Arial" pitchFamily="34" charset="0"/>
              </a:rPr>
              <a:t>Piaget divided the child’s cognitive development in 4 stages, with the first two related to the period 0 – 5 years:</a:t>
            </a:r>
          </a:p>
          <a:p>
            <a:pPr lvl="1" algn="just">
              <a:lnSpc>
                <a:spcPct val="150000"/>
              </a:lnSpc>
            </a:pPr>
            <a:r>
              <a:rPr lang="en-GB" sz="1400" dirty="0">
                <a:latin typeface="Arial" pitchFamily="34" charset="0"/>
                <a:cs typeface="Arial" pitchFamily="34" charset="0"/>
              </a:rPr>
              <a:t>SENSORIMOTOR – age 0 to 2 years</a:t>
            </a:r>
          </a:p>
          <a:p>
            <a:pPr lvl="1" algn="just">
              <a:lnSpc>
                <a:spcPct val="150000"/>
              </a:lnSpc>
            </a:pPr>
            <a:r>
              <a:rPr lang="en-GB" sz="1400" dirty="0">
                <a:latin typeface="Arial" pitchFamily="34" charset="0"/>
                <a:cs typeface="Arial" pitchFamily="34" charset="0"/>
              </a:rPr>
              <a:t>PREOPERATIONAL – age 2 to 7 years  </a:t>
            </a:r>
          </a:p>
        </p:txBody>
      </p:sp>
      <p:sp>
        <p:nvSpPr>
          <p:cNvPr id="4" name="Titolo 1"/>
          <p:cNvSpPr>
            <a:spLocks noGrp="1"/>
          </p:cNvSpPr>
          <p:nvPr>
            <p:ph type="title"/>
          </p:nvPr>
        </p:nvSpPr>
        <p:spPr/>
        <p:txBody>
          <a:bodyPr>
            <a:normAutofit/>
          </a:bodyPr>
          <a:lstStyle/>
          <a:p>
            <a:r>
              <a:rPr lang="en-GB" sz="2000" b="1" dirty="0">
                <a:effectLst/>
                <a:latin typeface="Arial" pitchFamily="34" charset="0"/>
                <a:cs typeface="Arial" pitchFamily="34" charset="0"/>
              </a:rPr>
              <a:t>JEAN PIAGET’S THEORY OF COGNITIVE DEVELOPMENT</a:t>
            </a:r>
          </a:p>
        </p:txBody>
      </p:sp>
    </p:spTree>
    <p:extLst>
      <p:ext uri="{BB962C8B-B14F-4D97-AF65-F5344CB8AC3E}">
        <p14:creationId xmlns:p14="http://schemas.microsoft.com/office/powerpoint/2010/main" val="419618252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egnaposto contenuto 2"/>
          <p:cNvSpPr>
            <a:spLocks noGrp="1"/>
          </p:cNvSpPr>
          <p:nvPr>
            <p:ph idx="1"/>
          </p:nvPr>
        </p:nvSpPr>
        <p:spPr>
          <a:xfrm>
            <a:off x="932656" y="346348"/>
            <a:ext cx="3999384" cy="6165304"/>
          </a:xfrm>
        </p:spPr>
        <p:txBody>
          <a:bodyPr>
            <a:normAutofit fontScale="70000" lnSpcReduction="20000"/>
          </a:bodyPr>
          <a:lstStyle/>
          <a:p>
            <a:pPr marL="402336" lvl="1" indent="0" algn="ctr">
              <a:lnSpc>
                <a:spcPct val="150000"/>
              </a:lnSpc>
              <a:buNone/>
            </a:pPr>
            <a:r>
              <a:rPr lang="en-GB" sz="2300" b="1" dirty="0">
                <a:solidFill>
                  <a:schemeClr val="tx2"/>
                </a:solidFill>
                <a:latin typeface="Arial" pitchFamily="34" charset="0"/>
                <a:cs typeface="Arial" pitchFamily="34" charset="0"/>
              </a:rPr>
              <a:t>SENSORIMOTOR STAGE</a:t>
            </a:r>
          </a:p>
          <a:p>
            <a:pPr marL="402336" lvl="1" indent="0" algn="ctr">
              <a:lnSpc>
                <a:spcPct val="150000"/>
              </a:lnSpc>
              <a:buNone/>
            </a:pPr>
            <a:endParaRPr lang="en-GB" sz="2300" dirty="0">
              <a:latin typeface="Arial" pitchFamily="34" charset="0"/>
              <a:cs typeface="Arial" pitchFamily="34" charset="0"/>
            </a:endParaRPr>
          </a:p>
          <a:p>
            <a:pPr algn="just">
              <a:lnSpc>
                <a:spcPct val="150000"/>
              </a:lnSpc>
            </a:pPr>
            <a:r>
              <a:rPr lang="en-GB" sz="2000" dirty="0">
                <a:latin typeface="Arial" pitchFamily="34" charset="0"/>
                <a:cs typeface="Arial" pitchFamily="34" charset="0"/>
              </a:rPr>
              <a:t>The children learns about the world through movement and through his senses – touch, taste, sound, sight, and smell. </a:t>
            </a:r>
          </a:p>
          <a:p>
            <a:pPr marL="413766" indent="-285750" algn="just">
              <a:lnSpc>
                <a:spcPct val="150000"/>
              </a:lnSpc>
            </a:pPr>
            <a:r>
              <a:rPr lang="en-GB" sz="2000" dirty="0">
                <a:latin typeface="Arial" pitchFamily="34" charset="0"/>
                <a:cs typeface="Arial" pitchFamily="34" charset="0"/>
              </a:rPr>
              <a:t>The child lives in present, does not have the sense of object permanence.</a:t>
            </a:r>
          </a:p>
          <a:p>
            <a:pPr marL="413766" indent="-285750" algn="just">
              <a:lnSpc>
                <a:spcPct val="150000"/>
              </a:lnSpc>
            </a:pPr>
            <a:r>
              <a:rPr lang="en-GB" sz="2000" dirty="0">
                <a:latin typeface="Arial" pitchFamily="34" charset="0"/>
                <a:cs typeface="Arial" pitchFamily="34" charset="0"/>
              </a:rPr>
              <a:t>From casual reflexes the child acquire step by step habits that later transform to intelligence.</a:t>
            </a:r>
          </a:p>
          <a:p>
            <a:pPr marL="413766" indent="-285750" algn="just">
              <a:lnSpc>
                <a:spcPct val="150000"/>
              </a:lnSpc>
            </a:pPr>
            <a:r>
              <a:rPr lang="en-GB" sz="2000" dirty="0">
                <a:latin typeface="Arial" pitchFamily="34" charset="0"/>
                <a:cs typeface="Arial" pitchFamily="34" charset="0"/>
              </a:rPr>
              <a:t>The child in this stage is egocentric being unable to perceive others and their point of view (Kesselring and Müller, 2011).</a:t>
            </a:r>
          </a:p>
          <a:p>
            <a:pPr marL="413766" indent="-285750" algn="just">
              <a:lnSpc>
                <a:spcPct val="150000"/>
              </a:lnSpc>
            </a:pPr>
            <a:r>
              <a:rPr lang="en-GB" sz="2000" dirty="0">
                <a:latin typeface="Arial" pitchFamily="34" charset="0"/>
                <a:cs typeface="Arial" pitchFamily="34" charset="0"/>
              </a:rPr>
              <a:t>The main achievement is object permanence, and thus that objects exists even if the child does not sees it (Cohen, 2016). Once achieved it means the child developed the ability to form a mental representation of an object.</a:t>
            </a:r>
          </a:p>
        </p:txBody>
      </p:sp>
      <p:sp>
        <p:nvSpPr>
          <p:cNvPr id="5" name="Segnaposto contenuto 2"/>
          <p:cNvSpPr txBox="1">
            <a:spLocks/>
          </p:cNvSpPr>
          <p:nvPr/>
        </p:nvSpPr>
        <p:spPr>
          <a:xfrm>
            <a:off x="4932040" y="289284"/>
            <a:ext cx="4032448" cy="5877272"/>
          </a:xfrm>
          <a:prstGeom prst="rect">
            <a:avLst/>
          </a:prstGeom>
        </p:spPr>
        <p:txBody>
          <a:bodyPr>
            <a:normAutofit/>
          </a:bodyPr>
          <a:lstStyle>
            <a:lvl1pPr marL="365760" indent="-283464" algn="l" rtl="0" eaLnBrk="1" latinLnBrk="0" hangingPunct="1">
              <a:lnSpc>
                <a:spcPct val="100000"/>
              </a:lnSpc>
              <a:spcBef>
                <a:spcPts val="600"/>
              </a:spcBef>
              <a:buClr>
                <a:schemeClr val="accent1"/>
              </a:buClr>
              <a:buSzPct val="80000"/>
              <a:buFont typeface="Wingdings 2"/>
              <a:buChar char=""/>
              <a:defRPr kumimoji="0" sz="3200" kern="1200">
                <a:solidFill>
                  <a:schemeClr val="tx1"/>
                </a:solidFill>
                <a:latin typeface="+mn-lt"/>
                <a:ea typeface="+mn-ea"/>
                <a:cs typeface="+mn-cs"/>
              </a:defRPr>
            </a:lvl1pPr>
            <a:lvl2pPr marL="640080" indent="-237744" algn="l" rtl="0" eaLnBrk="1" latinLnBrk="0" hangingPunct="1">
              <a:lnSpc>
                <a:spcPct val="100000"/>
              </a:lnSpc>
              <a:spcBef>
                <a:spcPts val="550"/>
              </a:spcBef>
              <a:buClr>
                <a:schemeClr val="accent1"/>
              </a:buClr>
              <a:buFont typeface="Verdana"/>
              <a:buChar char="◦"/>
              <a:defRPr kumimoji="0" sz="2800" kern="1200">
                <a:solidFill>
                  <a:schemeClr val="tx1"/>
                </a:solidFill>
                <a:latin typeface="+mn-lt"/>
                <a:ea typeface="+mn-ea"/>
                <a:cs typeface="+mn-cs"/>
              </a:defRPr>
            </a:lvl2pPr>
            <a:lvl3pPr marL="886968" indent="-228600" algn="l" rtl="0" eaLnBrk="1" latinLnBrk="0" hangingPunct="1">
              <a:lnSpc>
                <a:spcPct val="100000"/>
              </a:lnSpc>
              <a:spcBef>
                <a:spcPct val="20000"/>
              </a:spcBef>
              <a:buClr>
                <a:schemeClr val="accent2"/>
              </a:buClr>
              <a:buFont typeface="Wingdings 2"/>
              <a:buChar char=""/>
              <a:defRPr kumimoji="0" sz="2400" kern="1200">
                <a:solidFill>
                  <a:schemeClr val="tx1"/>
                </a:solidFill>
                <a:latin typeface="+mn-lt"/>
                <a:ea typeface="+mn-ea"/>
                <a:cs typeface="+mn-cs"/>
              </a:defRPr>
            </a:lvl3pPr>
            <a:lvl4pPr marL="1097280" indent="-173736" algn="l" rtl="0" eaLnBrk="1" latinLnBrk="0" hangingPunct="1">
              <a:lnSpc>
                <a:spcPct val="100000"/>
              </a:lnSpc>
              <a:spcBef>
                <a:spcPct val="20000"/>
              </a:spcBef>
              <a:buClr>
                <a:schemeClr val="accent3"/>
              </a:buClr>
              <a:buFont typeface="Wingdings 2"/>
              <a:buChar char=""/>
              <a:defRPr kumimoji="0" sz="2000" kern="1200">
                <a:solidFill>
                  <a:schemeClr val="tx1"/>
                </a:solidFill>
                <a:latin typeface="+mn-lt"/>
                <a:ea typeface="+mn-ea"/>
                <a:cs typeface="+mn-cs"/>
              </a:defRPr>
            </a:lvl4pPr>
            <a:lvl5pPr marL="1298448" indent="-182880" algn="l" rtl="0" eaLnBrk="1" latinLnBrk="0" hangingPunct="1">
              <a:lnSpc>
                <a:spcPct val="100000"/>
              </a:lnSpc>
              <a:spcBef>
                <a:spcPct val="20000"/>
              </a:spcBef>
              <a:buClr>
                <a:schemeClr val="accent4"/>
              </a:buClr>
              <a:buFont typeface="Wingdings 2"/>
              <a:buChar char=""/>
              <a:defRPr kumimoji="0" sz="2000" kern="1200">
                <a:solidFill>
                  <a:schemeClr val="tx1"/>
                </a:solidFill>
                <a:latin typeface="+mn-lt"/>
                <a:ea typeface="+mn-ea"/>
                <a:cs typeface="+mn-cs"/>
              </a:defRPr>
            </a:lvl5pPr>
            <a:lvl6pPr marL="1508760" indent="-182880" algn="l" rtl="0" eaLnBrk="1" latinLnBrk="0" hangingPunct="1">
              <a:lnSpc>
                <a:spcPct val="100000"/>
              </a:lnSpc>
              <a:spcBef>
                <a:spcPct val="20000"/>
              </a:spcBef>
              <a:buClr>
                <a:schemeClr val="accent5"/>
              </a:buClr>
              <a:buFont typeface="Wingdings 2"/>
              <a:buChar char=""/>
              <a:defRPr kumimoji="0" sz="2000" kern="1200">
                <a:solidFill>
                  <a:schemeClr val="tx1"/>
                </a:solidFill>
                <a:latin typeface="+mn-lt"/>
                <a:ea typeface="+mn-ea"/>
                <a:cs typeface="+mn-cs"/>
              </a:defRPr>
            </a:lvl6pPr>
            <a:lvl7pPr marL="1719072" indent="-182880" algn="l" rtl="0" eaLnBrk="1" latinLnBrk="0" hangingPunct="1">
              <a:lnSpc>
                <a:spcPct val="100000"/>
              </a:lnSpc>
              <a:spcBef>
                <a:spcPct val="20000"/>
              </a:spcBef>
              <a:buClr>
                <a:schemeClr val="accent6"/>
              </a:buClr>
              <a:buFont typeface="Wingdings 2"/>
              <a:buChar char=""/>
              <a:defRPr kumimoji="0" sz="2000" kern="1200">
                <a:solidFill>
                  <a:schemeClr val="tx1"/>
                </a:solidFill>
                <a:latin typeface="+mn-lt"/>
                <a:ea typeface="+mn-ea"/>
                <a:cs typeface="+mn-cs"/>
              </a:defRPr>
            </a:lvl7pPr>
            <a:lvl8pPr marL="1920240" indent="-182880" algn="l" rtl="0" eaLnBrk="1" latinLnBrk="0" hangingPunct="1">
              <a:lnSpc>
                <a:spcPct val="100000"/>
              </a:lnSpc>
              <a:spcBef>
                <a:spcPct val="20000"/>
              </a:spcBef>
              <a:buClr>
                <a:schemeClr val="accent6"/>
              </a:buClr>
              <a:buFont typeface="Wingdings 2"/>
              <a:buChar char=""/>
              <a:defRPr kumimoji="0" sz="2000" kern="1200">
                <a:solidFill>
                  <a:schemeClr val="tx1"/>
                </a:solidFill>
                <a:latin typeface="+mn-lt"/>
                <a:ea typeface="+mn-ea"/>
                <a:cs typeface="+mn-cs"/>
              </a:defRPr>
            </a:lvl8pPr>
            <a:lvl9pPr marL="2130552" indent="-182880" algn="l" rtl="0" eaLnBrk="1" latinLnBrk="0" hangingPunct="1">
              <a:lnSpc>
                <a:spcPct val="100000"/>
              </a:lnSpc>
              <a:spcBef>
                <a:spcPct val="20000"/>
              </a:spcBef>
              <a:buClr>
                <a:schemeClr val="accent6"/>
              </a:buClr>
              <a:buFont typeface="Wingdings 2"/>
              <a:buChar char=""/>
              <a:defRPr kumimoji="0" sz="2000" kern="1200">
                <a:solidFill>
                  <a:schemeClr val="tx1"/>
                </a:solidFill>
                <a:latin typeface="+mn-lt"/>
                <a:ea typeface="+mn-ea"/>
                <a:cs typeface="+mn-cs"/>
              </a:defRPr>
            </a:lvl9pPr>
            <a:extLst/>
          </a:lstStyle>
          <a:p>
            <a:pPr marL="402336" lvl="1" indent="0" algn="ctr">
              <a:lnSpc>
                <a:spcPct val="150000"/>
              </a:lnSpc>
              <a:buNone/>
            </a:pPr>
            <a:r>
              <a:rPr lang="en-GB" sz="1600" b="1" dirty="0">
                <a:solidFill>
                  <a:schemeClr val="tx2"/>
                </a:solidFill>
                <a:latin typeface="Arial" pitchFamily="34" charset="0"/>
                <a:cs typeface="Arial" pitchFamily="34" charset="0"/>
              </a:rPr>
              <a:t>PREOPERATIONAL STAGE</a:t>
            </a:r>
          </a:p>
          <a:p>
            <a:pPr marL="402336" lvl="1" indent="0" algn="ctr">
              <a:lnSpc>
                <a:spcPct val="150000"/>
              </a:lnSpc>
              <a:buNone/>
            </a:pPr>
            <a:endParaRPr lang="en-GB" sz="1600" dirty="0">
              <a:latin typeface="Arial" pitchFamily="34" charset="0"/>
              <a:cs typeface="Arial" pitchFamily="34" charset="0"/>
            </a:endParaRPr>
          </a:p>
          <a:p>
            <a:pPr algn="just">
              <a:lnSpc>
                <a:spcPct val="150000"/>
              </a:lnSpc>
            </a:pPr>
            <a:r>
              <a:rPr lang="en-GB" sz="1400" dirty="0">
                <a:latin typeface="Arial" pitchFamily="34" charset="0"/>
                <a:cs typeface="Arial" pitchFamily="34" charset="0"/>
              </a:rPr>
              <a:t>It is the stage when the child begins to form concepts, use symbols and develop language.   </a:t>
            </a:r>
          </a:p>
          <a:p>
            <a:pPr algn="just">
              <a:lnSpc>
                <a:spcPct val="150000"/>
              </a:lnSpc>
            </a:pPr>
            <a:r>
              <a:rPr lang="en-GB" sz="1400" dirty="0">
                <a:latin typeface="Arial" pitchFamily="34" charset="0"/>
                <a:cs typeface="Arial" pitchFamily="34" charset="0"/>
              </a:rPr>
              <a:t>The child is interested in how the world looks,  imitating behaviour and associating objects with symbols. </a:t>
            </a:r>
          </a:p>
          <a:p>
            <a:pPr algn="just">
              <a:lnSpc>
                <a:spcPct val="150000"/>
              </a:lnSpc>
            </a:pPr>
            <a:r>
              <a:rPr lang="en-GB" sz="1400" dirty="0">
                <a:latin typeface="Arial" pitchFamily="34" charset="0"/>
                <a:cs typeface="Arial" pitchFamily="34" charset="0"/>
              </a:rPr>
              <a:t>The child is still egocentric  and his thinking is intuitive, based on the current situation; the logical thinking develops in further stages (Kesselring and Müller, 2011).</a:t>
            </a:r>
          </a:p>
          <a:p>
            <a:pPr algn="just">
              <a:lnSpc>
                <a:spcPct val="150000"/>
              </a:lnSpc>
            </a:pPr>
            <a:r>
              <a:rPr lang="en-GB" sz="1400" dirty="0">
                <a:latin typeface="Arial" pitchFamily="34" charset="0"/>
                <a:cs typeface="Arial" pitchFamily="34" charset="0"/>
              </a:rPr>
              <a:t>The child at this age demonstrate animism, thinking that even non-living objects have feelings (Piaget and Inhelder, 1966). </a:t>
            </a:r>
          </a:p>
        </p:txBody>
      </p:sp>
      <p:cxnSp>
        <p:nvCxnSpPr>
          <p:cNvPr id="7" name="Connettore 1 6"/>
          <p:cNvCxnSpPr/>
          <p:nvPr/>
        </p:nvCxnSpPr>
        <p:spPr>
          <a:xfrm>
            <a:off x="5004048" y="0"/>
            <a:ext cx="0" cy="6858000"/>
          </a:xfrm>
          <a:prstGeom prst="line">
            <a:avLst/>
          </a:prstGeom>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77201507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egnaposto contenuto 2"/>
          <p:cNvSpPr>
            <a:spLocks noGrp="1"/>
          </p:cNvSpPr>
          <p:nvPr>
            <p:ph idx="1"/>
          </p:nvPr>
        </p:nvSpPr>
        <p:spPr>
          <a:xfrm>
            <a:off x="1043608" y="908720"/>
            <a:ext cx="7992888" cy="5949280"/>
          </a:xfrm>
        </p:spPr>
        <p:txBody>
          <a:bodyPr>
            <a:normAutofit/>
          </a:bodyPr>
          <a:lstStyle/>
          <a:p>
            <a:pPr algn="just">
              <a:lnSpc>
                <a:spcPct val="150000"/>
              </a:lnSpc>
            </a:pPr>
            <a:r>
              <a:rPr lang="en-GB" sz="1400" dirty="0">
                <a:latin typeface="Arial" pitchFamily="34" charset="0"/>
                <a:cs typeface="Arial" pitchFamily="34" charset="0"/>
              </a:rPr>
              <a:t>Piaget’s theory is important for parents because it could help them realise when is the right time to introduce a new activity in order to positively contribute to the child’s development and to maximise his potential (Pound, 2005). .</a:t>
            </a:r>
          </a:p>
          <a:p>
            <a:pPr marL="539496" lvl="1" indent="-457200" algn="just">
              <a:lnSpc>
                <a:spcPct val="150000"/>
              </a:lnSpc>
              <a:spcBef>
                <a:spcPts val="600"/>
              </a:spcBef>
              <a:buSzPct val="80000"/>
              <a:buAutoNum type="arabicPeriod"/>
            </a:pPr>
            <a:r>
              <a:rPr lang="en-GB" sz="1400" b="1" dirty="0">
                <a:solidFill>
                  <a:schemeClr val="tx2"/>
                </a:solidFill>
                <a:latin typeface="Arial" pitchFamily="34" charset="0"/>
                <a:cs typeface="Arial" pitchFamily="34" charset="0"/>
              </a:rPr>
              <a:t>SENSORIMOTOR STAGE</a:t>
            </a:r>
          </a:p>
          <a:p>
            <a:pPr marL="614934" lvl="2" indent="-285750" algn="just">
              <a:lnSpc>
                <a:spcPct val="150000"/>
              </a:lnSpc>
              <a:spcBef>
                <a:spcPts val="600"/>
              </a:spcBef>
              <a:buSzPct val="80000"/>
              <a:buFont typeface="Wingdings" pitchFamily="2" charset="2"/>
              <a:buChar char="Ø"/>
            </a:pPr>
            <a:r>
              <a:rPr lang="en-GB" sz="1400" dirty="0">
                <a:latin typeface="Arial" pitchFamily="34" charset="0"/>
                <a:cs typeface="Arial" pitchFamily="34" charset="0"/>
              </a:rPr>
              <a:t>The peek-a-boo game can help the infant set the basis for the object permanence concept;</a:t>
            </a:r>
          </a:p>
          <a:p>
            <a:pPr marL="614934" lvl="2" indent="-285750" algn="just">
              <a:lnSpc>
                <a:spcPct val="150000"/>
              </a:lnSpc>
              <a:spcBef>
                <a:spcPts val="600"/>
              </a:spcBef>
              <a:buSzPct val="80000"/>
              <a:buFont typeface="Wingdings" pitchFamily="2" charset="2"/>
              <a:buChar char="Ø"/>
            </a:pPr>
            <a:r>
              <a:rPr lang="en-GB" sz="1400" dirty="0">
                <a:latin typeface="Arial" pitchFamily="34" charset="0"/>
                <a:cs typeface="Arial" pitchFamily="34" charset="0"/>
              </a:rPr>
              <a:t>Tactile books can contribute in developing fine motor skills e.g. flip flap books with windows that open;</a:t>
            </a:r>
          </a:p>
          <a:p>
            <a:pPr marL="614934" lvl="2" indent="-285750" algn="just">
              <a:lnSpc>
                <a:spcPct val="150000"/>
              </a:lnSpc>
              <a:spcBef>
                <a:spcPts val="600"/>
              </a:spcBef>
              <a:buSzPct val="80000"/>
              <a:buFont typeface="Wingdings" pitchFamily="2" charset="2"/>
              <a:buChar char="Ø"/>
            </a:pPr>
            <a:r>
              <a:rPr lang="en-GB" sz="1400" dirty="0">
                <a:latin typeface="Arial" pitchFamily="34" charset="0"/>
                <a:cs typeface="Arial" pitchFamily="34" charset="0"/>
              </a:rPr>
              <a:t>Continuous talking with the baby helps developing language abilities. If the parents have two different mother tongue languages, using One Parent One Language helps the child become bilingual.</a:t>
            </a:r>
            <a:endParaRPr lang="en-GB" sz="1400" b="1" dirty="0">
              <a:solidFill>
                <a:schemeClr val="tx2"/>
              </a:solidFill>
              <a:latin typeface="Arial" pitchFamily="34" charset="0"/>
              <a:cs typeface="Arial" pitchFamily="34" charset="0"/>
            </a:endParaRPr>
          </a:p>
          <a:p>
            <a:pPr marL="425196" lvl="1" indent="-342900" algn="just">
              <a:lnSpc>
                <a:spcPct val="150000"/>
              </a:lnSpc>
              <a:spcBef>
                <a:spcPts val="600"/>
              </a:spcBef>
              <a:buSzPct val="80000"/>
              <a:buAutoNum type="arabicPeriod" startAt="2"/>
            </a:pPr>
            <a:r>
              <a:rPr lang="en-GB" sz="1400" b="1" dirty="0">
                <a:solidFill>
                  <a:schemeClr val="tx2"/>
                </a:solidFill>
                <a:latin typeface="Arial" pitchFamily="34" charset="0"/>
                <a:cs typeface="Arial" pitchFamily="34" charset="0"/>
              </a:rPr>
              <a:t>PREOPERATIONAL STAGE</a:t>
            </a:r>
          </a:p>
          <a:p>
            <a:pPr marL="672084" lvl="2" indent="-342900" algn="just">
              <a:lnSpc>
                <a:spcPct val="150000"/>
              </a:lnSpc>
              <a:spcBef>
                <a:spcPts val="600"/>
              </a:spcBef>
              <a:buSzPct val="80000"/>
              <a:buFont typeface="Wingdings" pitchFamily="2" charset="2"/>
              <a:buChar char="Ø"/>
            </a:pPr>
            <a:r>
              <a:rPr lang="en-GB" sz="1400" dirty="0">
                <a:latin typeface="Arial" pitchFamily="34" charset="0"/>
                <a:cs typeface="Arial" pitchFamily="34" charset="0"/>
              </a:rPr>
              <a:t>Pretend play toys encourage and nurture imagination e.g. toy kitchen sets;</a:t>
            </a:r>
          </a:p>
          <a:p>
            <a:pPr marL="672084" lvl="2" indent="-342900" algn="just">
              <a:lnSpc>
                <a:spcPct val="150000"/>
              </a:lnSpc>
              <a:spcBef>
                <a:spcPts val="600"/>
              </a:spcBef>
              <a:buSzPct val="80000"/>
              <a:buFont typeface="Wingdings" pitchFamily="2" charset="2"/>
              <a:buChar char="Ø"/>
            </a:pPr>
            <a:r>
              <a:rPr lang="en-GB" sz="1400" dirty="0">
                <a:latin typeface="Arial" pitchFamily="34" charset="0"/>
                <a:cs typeface="Arial" pitchFamily="34" charset="0"/>
              </a:rPr>
              <a:t>Role play is useful to learn how to control egocentrism because the child learns to emphasise with others;</a:t>
            </a:r>
          </a:p>
          <a:p>
            <a:pPr marL="672084" lvl="2" indent="-342900" algn="just">
              <a:lnSpc>
                <a:spcPct val="150000"/>
              </a:lnSpc>
              <a:spcBef>
                <a:spcPts val="600"/>
              </a:spcBef>
              <a:buSzPct val="80000"/>
              <a:buFont typeface="Wingdings" pitchFamily="2" charset="2"/>
              <a:buChar char="Ø"/>
            </a:pPr>
            <a:r>
              <a:rPr lang="en-GB" sz="1400" dirty="0">
                <a:latin typeface="Arial" pitchFamily="34" charset="0"/>
                <a:cs typeface="Arial" pitchFamily="34" charset="0"/>
              </a:rPr>
              <a:t>Baby logic games e.g. matching the objects of the same colour; puzzles to match baby animals to their mums etc.</a:t>
            </a:r>
          </a:p>
        </p:txBody>
      </p:sp>
      <p:sp>
        <p:nvSpPr>
          <p:cNvPr id="4" name="Titolo 1"/>
          <p:cNvSpPr>
            <a:spLocks noGrp="1"/>
          </p:cNvSpPr>
          <p:nvPr>
            <p:ph type="title"/>
          </p:nvPr>
        </p:nvSpPr>
        <p:spPr>
          <a:xfrm>
            <a:off x="1115616" y="94446"/>
            <a:ext cx="4176464" cy="670258"/>
          </a:xfrm>
        </p:spPr>
        <p:txBody>
          <a:bodyPr>
            <a:normAutofit/>
          </a:bodyPr>
          <a:lstStyle/>
          <a:p>
            <a:r>
              <a:rPr lang="en-GB" sz="2000" b="1" dirty="0">
                <a:effectLst/>
                <a:latin typeface="Arial" pitchFamily="34" charset="0"/>
                <a:cs typeface="Arial" pitchFamily="34" charset="0"/>
              </a:rPr>
              <a:t>WHAT SHOULD PARENTS DO?</a:t>
            </a:r>
          </a:p>
        </p:txBody>
      </p:sp>
      <p:sp>
        <p:nvSpPr>
          <p:cNvPr id="5" name="Fumetto 3 4"/>
          <p:cNvSpPr/>
          <p:nvPr/>
        </p:nvSpPr>
        <p:spPr>
          <a:xfrm>
            <a:off x="7524327" y="116632"/>
            <a:ext cx="1289641" cy="720080"/>
          </a:xfrm>
          <a:prstGeom prst="wedgeEllipse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Tree>
    <p:extLst>
      <p:ext uri="{BB962C8B-B14F-4D97-AF65-F5344CB8AC3E}">
        <p14:creationId xmlns:p14="http://schemas.microsoft.com/office/powerpoint/2010/main" val="123512379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egnaposto contenuto 2"/>
          <p:cNvSpPr>
            <a:spLocks noGrp="1"/>
          </p:cNvSpPr>
          <p:nvPr>
            <p:ph idx="1"/>
          </p:nvPr>
        </p:nvSpPr>
        <p:spPr>
          <a:xfrm>
            <a:off x="1112760" y="980728"/>
            <a:ext cx="7746064" cy="1584176"/>
          </a:xfrm>
        </p:spPr>
        <p:txBody>
          <a:bodyPr>
            <a:normAutofit/>
          </a:bodyPr>
          <a:lstStyle/>
          <a:p>
            <a:pPr algn="just">
              <a:lnSpc>
                <a:spcPct val="150000"/>
              </a:lnSpc>
            </a:pPr>
            <a:r>
              <a:rPr lang="en-GB" sz="1400" dirty="0">
                <a:latin typeface="Arial" pitchFamily="34" charset="0"/>
                <a:cs typeface="Arial" pitchFamily="34" charset="0"/>
              </a:rPr>
              <a:t>Erik Erikson (1950) supported the idea that each stage of human life is characterised by different types of struggles that contribute to the development of individual’s personality.</a:t>
            </a:r>
          </a:p>
          <a:p>
            <a:pPr algn="just">
              <a:lnSpc>
                <a:spcPct val="150000"/>
              </a:lnSpc>
            </a:pPr>
            <a:r>
              <a:rPr lang="en-GB" sz="1400" dirty="0">
                <a:latin typeface="Arial" pitchFamily="34" charset="0"/>
                <a:cs typeface="Arial" pitchFamily="34" charset="0"/>
              </a:rPr>
              <a:t>He argued that an individual personality develops through eight stages that begin from the infancy and go until the old age as showed in the diagram below.</a:t>
            </a:r>
          </a:p>
        </p:txBody>
      </p:sp>
      <p:sp>
        <p:nvSpPr>
          <p:cNvPr id="4" name="Titolo 1"/>
          <p:cNvSpPr>
            <a:spLocks noGrp="1"/>
          </p:cNvSpPr>
          <p:nvPr>
            <p:ph type="title"/>
          </p:nvPr>
        </p:nvSpPr>
        <p:spPr>
          <a:xfrm>
            <a:off x="1115616" y="188640"/>
            <a:ext cx="8028384" cy="850106"/>
          </a:xfrm>
        </p:spPr>
        <p:txBody>
          <a:bodyPr>
            <a:normAutofit/>
          </a:bodyPr>
          <a:lstStyle/>
          <a:p>
            <a:r>
              <a:rPr lang="en-GB" sz="2000" b="1" dirty="0">
                <a:effectLst/>
                <a:latin typeface="Arial" pitchFamily="34" charset="0"/>
                <a:cs typeface="Arial" pitchFamily="34" charset="0"/>
              </a:rPr>
              <a:t>ERIK ERIKSON’S STAGES OF PSYCHOSOCIAL DEVELOPMENT</a:t>
            </a:r>
          </a:p>
        </p:txBody>
      </p:sp>
      <p:pic>
        <p:nvPicPr>
          <p:cNvPr id="2" name="Immagin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411186" y="2348880"/>
            <a:ext cx="7164288" cy="4151182"/>
          </a:xfrm>
          <a:prstGeom prst="rect">
            <a:avLst/>
          </a:prstGeom>
        </p:spPr>
      </p:pic>
      <p:sp>
        <p:nvSpPr>
          <p:cNvPr id="5" name="CasellaDiTesto 4"/>
          <p:cNvSpPr txBox="1"/>
          <p:nvPr/>
        </p:nvSpPr>
        <p:spPr>
          <a:xfrm>
            <a:off x="3131840" y="6412685"/>
            <a:ext cx="3238387" cy="307777"/>
          </a:xfrm>
          <a:prstGeom prst="rect">
            <a:avLst/>
          </a:prstGeom>
          <a:noFill/>
        </p:spPr>
        <p:txBody>
          <a:bodyPr wrap="none" rtlCol="0">
            <a:spAutoFit/>
          </a:bodyPr>
          <a:lstStyle/>
          <a:p>
            <a:r>
              <a:rPr lang="en-GB" sz="1400" dirty="0">
                <a:latin typeface="Arial" pitchFamily="34" charset="0"/>
                <a:cs typeface="Arial" pitchFamily="34" charset="0"/>
              </a:rPr>
              <a:t>Sourced from (Syed &amp; McLean, 2018).</a:t>
            </a:r>
          </a:p>
        </p:txBody>
      </p:sp>
    </p:spTree>
    <p:extLst>
      <p:ext uri="{BB962C8B-B14F-4D97-AF65-F5344CB8AC3E}">
        <p14:creationId xmlns:p14="http://schemas.microsoft.com/office/powerpoint/2010/main" val="111874958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egnaposto contenuto 2"/>
          <p:cNvSpPr>
            <a:spLocks noGrp="1"/>
          </p:cNvSpPr>
          <p:nvPr>
            <p:ph idx="1"/>
          </p:nvPr>
        </p:nvSpPr>
        <p:spPr>
          <a:xfrm>
            <a:off x="1209250" y="836712"/>
            <a:ext cx="7746064" cy="625540"/>
          </a:xfrm>
        </p:spPr>
        <p:txBody>
          <a:bodyPr>
            <a:normAutofit fontScale="92500" lnSpcReduction="20000"/>
          </a:bodyPr>
          <a:lstStyle/>
          <a:p>
            <a:pPr algn="just">
              <a:lnSpc>
                <a:spcPct val="150000"/>
              </a:lnSpc>
            </a:pPr>
            <a:r>
              <a:rPr lang="en-GB" sz="1400" dirty="0">
                <a:latin typeface="Arial" pitchFamily="34" charset="0"/>
                <a:cs typeface="Arial" pitchFamily="34" charset="0"/>
              </a:rPr>
              <a:t>The first three stages of Erikson psychological development cover the ages 0 – 5 years as explained below (Maree, 2021). </a:t>
            </a:r>
          </a:p>
          <a:p>
            <a:pPr algn="just">
              <a:lnSpc>
                <a:spcPct val="150000"/>
              </a:lnSpc>
            </a:pPr>
            <a:endParaRPr lang="en-GB" sz="1400" dirty="0">
              <a:latin typeface="Arial" pitchFamily="34" charset="0"/>
              <a:cs typeface="Arial" pitchFamily="34" charset="0"/>
            </a:endParaRPr>
          </a:p>
        </p:txBody>
      </p:sp>
      <p:sp>
        <p:nvSpPr>
          <p:cNvPr id="4" name="Titolo 1"/>
          <p:cNvSpPr>
            <a:spLocks noGrp="1"/>
          </p:cNvSpPr>
          <p:nvPr>
            <p:ph type="title"/>
          </p:nvPr>
        </p:nvSpPr>
        <p:spPr>
          <a:xfrm>
            <a:off x="1115616" y="188640"/>
            <a:ext cx="8028384" cy="648072"/>
          </a:xfrm>
        </p:spPr>
        <p:txBody>
          <a:bodyPr>
            <a:normAutofit/>
          </a:bodyPr>
          <a:lstStyle/>
          <a:p>
            <a:r>
              <a:rPr lang="en-GB" sz="2000" b="1" dirty="0">
                <a:effectLst/>
                <a:latin typeface="Arial" pitchFamily="34" charset="0"/>
                <a:cs typeface="Arial" pitchFamily="34" charset="0"/>
              </a:rPr>
              <a:t>ERIK ERIKSON’S STAGES OF PSYCHOSOCIAL DEVELOPMENT</a:t>
            </a:r>
          </a:p>
        </p:txBody>
      </p:sp>
      <p:sp>
        <p:nvSpPr>
          <p:cNvPr id="7" name="Segnaposto contenuto 2"/>
          <p:cNvSpPr txBox="1">
            <a:spLocks/>
          </p:cNvSpPr>
          <p:nvPr/>
        </p:nvSpPr>
        <p:spPr>
          <a:xfrm>
            <a:off x="3563888" y="1462252"/>
            <a:ext cx="3071119" cy="5249411"/>
          </a:xfrm>
          <a:prstGeom prst="rect">
            <a:avLst/>
          </a:prstGeom>
        </p:spPr>
        <p:txBody>
          <a:bodyPr>
            <a:normAutofit/>
          </a:bodyPr>
          <a:lstStyle>
            <a:lvl1pPr marL="365760" indent="-283464" algn="l" rtl="0" eaLnBrk="1" latinLnBrk="0" hangingPunct="1">
              <a:lnSpc>
                <a:spcPct val="100000"/>
              </a:lnSpc>
              <a:spcBef>
                <a:spcPts val="600"/>
              </a:spcBef>
              <a:buClr>
                <a:schemeClr val="accent1"/>
              </a:buClr>
              <a:buSzPct val="80000"/>
              <a:buFont typeface="Wingdings 2"/>
              <a:buChar char=""/>
              <a:defRPr kumimoji="0" sz="3200" kern="1200">
                <a:solidFill>
                  <a:schemeClr val="tx1"/>
                </a:solidFill>
                <a:latin typeface="+mn-lt"/>
                <a:ea typeface="+mn-ea"/>
                <a:cs typeface="+mn-cs"/>
              </a:defRPr>
            </a:lvl1pPr>
            <a:lvl2pPr marL="640080" indent="-237744" algn="l" rtl="0" eaLnBrk="1" latinLnBrk="0" hangingPunct="1">
              <a:lnSpc>
                <a:spcPct val="100000"/>
              </a:lnSpc>
              <a:spcBef>
                <a:spcPts val="550"/>
              </a:spcBef>
              <a:buClr>
                <a:schemeClr val="accent1"/>
              </a:buClr>
              <a:buFont typeface="Verdana"/>
              <a:buChar char="◦"/>
              <a:defRPr kumimoji="0" sz="2800" kern="1200">
                <a:solidFill>
                  <a:schemeClr val="tx1"/>
                </a:solidFill>
                <a:latin typeface="+mn-lt"/>
                <a:ea typeface="+mn-ea"/>
                <a:cs typeface="+mn-cs"/>
              </a:defRPr>
            </a:lvl2pPr>
            <a:lvl3pPr marL="886968" indent="-228600" algn="l" rtl="0" eaLnBrk="1" latinLnBrk="0" hangingPunct="1">
              <a:lnSpc>
                <a:spcPct val="100000"/>
              </a:lnSpc>
              <a:spcBef>
                <a:spcPct val="20000"/>
              </a:spcBef>
              <a:buClr>
                <a:schemeClr val="accent2"/>
              </a:buClr>
              <a:buFont typeface="Wingdings 2"/>
              <a:buChar char=""/>
              <a:defRPr kumimoji="0" sz="2400" kern="1200">
                <a:solidFill>
                  <a:schemeClr val="tx1"/>
                </a:solidFill>
                <a:latin typeface="+mn-lt"/>
                <a:ea typeface="+mn-ea"/>
                <a:cs typeface="+mn-cs"/>
              </a:defRPr>
            </a:lvl3pPr>
            <a:lvl4pPr marL="1097280" indent="-173736" algn="l" rtl="0" eaLnBrk="1" latinLnBrk="0" hangingPunct="1">
              <a:lnSpc>
                <a:spcPct val="100000"/>
              </a:lnSpc>
              <a:spcBef>
                <a:spcPct val="20000"/>
              </a:spcBef>
              <a:buClr>
                <a:schemeClr val="accent3"/>
              </a:buClr>
              <a:buFont typeface="Wingdings 2"/>
              <a:buChar char=""/>
              <a:defRPr kumimoji="0" sz="2000" kern="1200">
                <a:solidFill>
                  <a:schemeClr val="tx1"/>
                </a:solidFill>
                <a:latin typeface="+mn-lt"/>
                <a:ea typeface="+mn-ea"/>
                <a:cs typeface="+mn-cs"/>
              </a:defRPr>
            </a:lvl4pPr>
            <a:lvl5pPr marL="1298448" indent="-182880" algn="l" rtl="0" eaLnBrk="1" latinLnBrk="0" hangingPunct="1">
              <a:lnSpc>
                <a:spcPct val="100000"/>
              </a:lnSpc>
              <a:spcBef>
                <a:spcPct val="20000"/>
              </a:spcBef>
              <a:buClr>
                <a:schemeClr val="accent4"/>
              </a:buClr>
              <a:buFont typeface="Wingdings 2"/>
              <a:buChar char=""/>
              <a:defRPr kumimoji="0" sz="2000" kern="1200">
                <a:solidFill>
                  <a:schemeClr val="tx1"/>
                </a:solidFill>
                <a:latin typeface="+mn-lt"/>
                <a:ea typeface="+mn-ea"/>
                <a:cs typeface="+mn-cs"/>
              </a:defRPr>
            </a:lvl5pPr>
            <a:lvl6pPr marL="1508760" indent="-182880" algn="l" rtl="0" eaLnBrk="1" latinLnBrk="0" hangingPunct="1">
              <a:lnSpc>
                <a:spcPct val="100000"/>
              </a:lnSpc>
              <a:spcBef>
                <a:spcPct val="20000"/>
              </a:spcBef>
              <a:buClr>
                <a:schemeClr val="accent5"/>
              </a:buClr>
              <a:buFont typeface="Wingdings 2"/>
              <a:buChar char=""/>
              <a:defRPr kumimoji="0" sz="2000" kern="1200">
                <a:solidFill>
                  <a:schemeClr val="tx1"/>
                </a:solidFill>
                <a:latin typeface="+mn-lt"/>
                <a:ea typeface="+mn-ea"/>
                <a:cs typeface="+mn-cs"/>
              </a:defRPr>
            </a:lvl6pPr>
            <a:lvl7pPr marL="1719072" indent="-182880" algn="l" rtl="0" eaLnBrk="1" latinLnBrk="0" hangingPunct="1">
              <a:lnSpc>
                <a:spcPct val="100000"/>
              </a:lnSpc>
              <a:spcBef>
                <a:spcPct val="20000"/>
              </a:spcBef>
              <a:buClr>
                <a:schemeClr val="accent6"/>
              </a:buClr>
              <a:buFont typeface="Wingdings 2"/>
              <a:buChar char=""/>
              <a:defRPr kumimoji="0" sz="2000" kern="1200">
                <a:solidFill>
                  <a:schemeClr val="tx1"/>
                </a:solidFill>
                <a:latin typeface="+mn-lt"/>
                <a:ea typeface="+mn-ea"/>
                <a:cs typeface="+mn-cs"/>
              </a:defRPr>
            </a:lvl7pPr>
            <a:lvl8pPr marL="1920240" indent="-182880" algn="l" rtl="0" eaLnBrk="1" latinLnBrk="0" hangingPunct="1">
              <a:lnSpc>
                <a:spcPct val="100000"/>
              </a:lnSpc>
              <a:spcBef>
                <a:spcPct val="20000"/>
              </a:spcBef>
              <a:buClr>
                <a:schemeClr val="accent6"/>
              </a:buClr>
              <a:buFont typeface="Wingdings 2"/>
              <a:buChar char=""/>
              <a:defRPr kumimoji="0" sz="2000" kern="1200">
                <a:solidFill>
                  <a:schemeClr val="tx1"/>
                </a:solidFill>
                <a:latin typeface="+mn-lt"/>
                <a:ea typeface="+mn-ea"/>
                <a:cs typeface="+mn-cs"/>
              </a:defRPr>
            </a:lvl8pPr>
            <a:lvl9pPr marL="2130552" indent="-182880" algn="l" rtl="0" eaLnBrk="1" latinLnBrk="0" hangingPunct="1">
              <a:lnSpc>
                <a:spcPct val="100000"/>
              </a:lnSpc>
              <a:spcBef>
                <a:spcPct val="20000"/>
              </a:spcBef>
              <a:buClr>
                <a:schemeClr val="accent6"/>
              </a:buClr>
              <a:buFont typeface="Wingdings 2"/>
              <a:buChar char=""/>
              <a:defRPr kumimoji="0" sz="2000" kern="1200">
                <a:solidFill>
                  <a:schemeClr val="tx1"/>
                </a:solidFill>
                <a:latin typeface="+mn-lt"/>
                <a:ea typeface="+mn-ea"/>
                <a:cs typeface="+mn-cs"/>
              </a:defRPr>
            </a:lvl9pPr>
            <a:extLst/>
          </a:lstStyle>
          <a:p>
            <a:pPr marL="82296" indent="0" algn="ctr">
              <a:lnSpc>
                <a:spcPct val="150000"/>
              </a:lnSpc>
              <a:buNone/>
            </a:pPr>
            <a:r>
              <a:rPr lang="en-GB" sz="1400" b="1" dirty="0">
                <a:solidFill>
                  <a:schemeClr val="tx2"/>
                </a:solidFill>
                <a:latin typeface="Arial" pitchFamily="34" charset="0"/>
                <a:cs typeface="Arial" pitchFamily="34" charset="0"/>
              </a:rPr>
              <a:t>AUTONOMY vs. SHAME/DOUBT</a:t>
            </a:r>
          </a:p>
          <a:p>
            <a:pPr marL="82296" indent="0" algn="ctr">
              <a:lnSpc>
                <a:spcPct val="150000"/>
              </a:lnSpc>
              <a:buNone/>
            </a:pPr>
            <a:r>
              <a:rPr lang="en-GB" sz="1400" dirty="0">
                <a:solidFill>
                  <a:schemeClr val="tx2"/>
                </a:solidFill>
                <a:latin typeface="Arial" pitchFamily="34" charset="0"/>
                <a:cs typeface="Arial" pitchFamily="34" charset="0"/>
              </a:rPr>
              <a:t>Age 1½ - 3 </a:t>
            </a:r>
          </a:p>
          <a:p>
            <a:pPr algn="just">
              <a:lnSpc>
                <a:spcPct val="150000"/>
              </a:lnSpc>
            </a:pPr>
            <a:r>
              <a:rPr lang="en-GB" sz="1400" dirty="0">
                <a:latin typeface="Arial" pitchFamily="34" charset="0"/>
                <a:cs typeface="Arial" pitchFamily="34" charset="0"/>
              </a:rPr>
              <a:t>The infant starts to develop a sense of personal control and a feeling of independence realising he is a different person from his caregiver.</a:t>
            </a:r>
          </a:p>
          <a:p>
            <a:pPr algn="just">
              <a:lnSpc>
                <a:spcPct val="150000"/>
              </a:lnSpc>
            </a:pPr>
            <a:r>
              <a:rPr lang="en-GB" sz="1400" dirty="0">
                <a:latin typeface="Arial" pitchFamily="34" charset="0"/>
                <a:cs typeface="Arial" pitchFamily="34" charset="0"/>
              </a:rPr>
              <a:t>The infant starts performing actions on his own like choosing his own toys to play, choosing what to eat or wear etc.</a:t>
            </a:r>
          </a:p>
          <a:p>
            <a:pPr algn="just">
              <a:lnSpc>
                <a:spcPct val="150000"/>
              </a:lnSpc>
            </a:pPr>
            <a:r>
              <a:rPr lang="en-GB" sz="1400" dirty="0">
                <a:latin typeface="Arial" pitchFamily="34" charset="0"/>
                <a:cs typeface="Arial" pitchFamily="34" charset="0"/>
              </a:rPr>
              <a:t>If the infant is encouraged his independence increase, giving him trust to explore his limits.</a:t>
            </a:r>
          </a:p>
        </p:txBody>
      </p:sp>
      <p:sp>
        <p:nvSpPr>
          <p:cNvPr id="8" name="Segnaposto contenuto 2"/>
          <p:cNvSpPr txBox="1">
            <a:spLocks/>
          </p:cNvSpPr>
          <p:nvPr/>
        </p:nvSpPr>
        <p:spPr>
          <a:xfrm>
            <a:off x="827584" y="1471550"/>
            <a:ext cx="2736304" cy="5269818"/>
          </a:xfrm>
          <a:prstGeom prst="rect">
            <a:avLst/>
          </a:prstGeom>
        </p:spPr>
        <p:txBody>
          <a:bodyPr>
            <a:normAutofit lnSpcReduction="10000"/>
          </a:bodyPr>
          <a:lstStyle>
            <a:lvl1pPr marL="365760" indent="-283464" algn="l" rtl="0" eaLnBrk="1" latinLnBrk="0" hangingPunct="1">
              <a:lnSpc>
                <a:spcPct val="100000"/>
              </a:lnSpc>
              <a:spcBef>
                <a:spcPts val="600"/>
              </a:spcBef>
              <a:buClr>
                <a:schemeClr val="accent1"/>
              </a:buClr>
              <a:buSzPct val="80000"/>
              <a:buFont typeface="Wingdings 2"/>
              <a:buChar char=""/>
              <a:defRPr kumimoji="0" sz="3200" kern="1200">
                <a:solidFill>
                  <a:schemeClr val="tx1"/>
                </a:solidFill>
                <a:latin typeface="+mn-lt"/>
                <a:ea typeface="+mn-ea"/>
                <a:cs typeface="+mn-cs"/>
              </a:defRPr>
            </a:lvl1pPr>
            <a:lvl2pPr marL="640080" indent="-237744" algn="l" rtl="0" eaLnBrk="1" latinLnBrk="0" hangingPunct="1">
              <a:lnSpc>
                <a:spcPct val="100000"/>
              </a:lnSpc>
              <a:spcBef>
                <a:spcPts val="550"/>
              </a:spcBef>
              <a:buClr>
                <a:schemeClr val="accent1"/>
              </a:buClr>
              <a:buFont typeface="Verdana"/>
              <a:buChar char="◦"/>
              <a:defRPr kumimoji="0" sz="2800" kern="1200">
                <a:solidFill>
                  <a:schemeClr val="tx1"/>
                </a:solidFill>
                <a:latin typeface="+mn-lt"/>
                <a:ea typeface="+mn-ea"/>
                <a:cs typeface="+mn-cs"/>
              </a:defRPr>
            </a:lvl2pPr>
            <a:lvl3pPr marL="886968" indent="-228600" algn="l" rtl="0" eaLnBrk="1" latinLnBrk="0" hangingPunct="1">
              <a:lnSpc>
                <a:spcPct val="100000"/>
              </a:lnSpc>
              <a:spcBef>
                <a:spcPct val="20000"/>
              </a:spcBef>
              <a:buClr>
                <a:schemeClr val="accent2"/>
              </a:buClr>
              <a:buFont typeface="Wingdings 2"/>
              <a:buChar char=""/>
              <a:defRPr kumimoji="0" sz="2400" kern="1200">
                <a:solidFill>
                  <a:schemeClr val="tx1"/>
                </a:solidFill>
                <a:latin typeface="+mn-lt"/>
                <a:ea typeface="+mn-ea"/>
                <a:cs typeface="+mn-cs"/>
              </a:defRPr>
            </a:lvl3pPr>
            <a:lvl4pPr marL="1097280" indent="-173736" algn="l" rtl="0" eaLnBrk="1" latinLnBrk="0" hangingPunct="1">
              <a:lnSpc>
                <a:spcPct val="100000"/>
              </a:lnSpc>
              <a:spcBef>
                <a:spcPct val="20000"/>
              </a:spcBef>
              <a:buClr>
                <a:schemeClr val="accent3"/>
              </a:buClr>
              <a:buFont typeface="Wingdings 2"/>
              <a:buChar char=""/>
              <a:defRPr kumimoji="0" sz="2000" kern="1200">
                <a:solidFill>
                  <a:schemeClr val="tx1"/>
                </a:solidFill>
                <a:latin typeface="+mn-lt"/>
                <a:ea typeface="+mn-ea"/>
                <a:cs typeface="+mn-cs"/>
              </a:defRPr>
            </a:lvl4pPr>
            <a:lvl5pPr marL="1298448" indent="-182880" algn="l" rtl="0" eaLnBrk="1" latinLnBrk="0" hangingPunct="1">
              <a:lnSpc>
                <a:spcPct val="100000"/>
              </a:lnSpc>
              <a:spcBef>
                <a:spcPct val="20000"/>
              </a:spcBef>
              <a:buClr>
                <a:schemeClr val="accent4"/>
              </a:buClr>
              <a:buFont typeface="Wingdings 2"/>
              <a:buChar char=""/>
              <a:defRPr kumimoji="0" sz="2000" kern="1200">
                <a:solidFill>
                  <a:schemeClr val="tx1"/>
                </a:solidFill>
                <a:latin typeface="+mn-lt"/>
                <a:ea typeface="+mn-ea"/>
                <a:cs typeface="+mn-cs"/>
              </a:defRPr>
            </a:lvl5pPr>
            <a:lvl6pPr marL="1508760" indent="-182880" algn="l" rtl="0" eaLnBrk="1" latinLnBrk="0" hangingPunct="1">
              <a:lnSpc>
                <a:spcPct val="100000"/>
              </a:lnSpc>
              <a:spcBef>
                <a:spcPct val="20000"/>
              </a:spcBef>
              <a:buClr>
                <a:schemeClr val="accent5"/>
              </a:buClr>
              <a:buFont typeface="Wingdings 2"/>
              <a:buChar char=""/>
              <a:defRPr kumimoji="0" sz="2000" kern="1200">
                <a:solidFill>
                  <a:schemeClr val="tx1"/>
                </a:solidFill>
                <a:latin typeface="+mn-lt"/>
                <a:ea typeface="+mn-ea"/>
                <a:cs typeface="+mn-cs"/>
              </a:defRPr>
            </a:lvl6pPr>
            <a:lvl7pPr marL="1719072" indent="-182880" algn="l" rtl="0" eaLnBrk="1" latinLnBrk="0" hangingPunct="1">
              <a:lnSpc>
                <a:spcPct val="100000"/>
              </a:lnSpc>
              <a:spcBef>
                <a:spcPct val="20000"/>
              </a:spcBef>
              <a:buClr>
                <a:schemeClr val="accent6"/>
              </a:buClr>
              <a:buFont typeface="Wingdings 2"/>
              <a:buChar char=""/>
              <a:defRPr kumimoji="0" sz="2000" kern="1200">
                <a:solidFill>
                  <a:schemeClr val="tx1"/>
                </a:solidFill>
                <a:latin typeface="+mn-lt"/>
                <a:ea typeface="+mn-ea"/>
                <a:cs typeface="+mn-cs"/>
              </a:defRPr>
            </a:lvl7pPr>
            <a:lvl8pPr marL="1920240" indent="-182880" algn="l" rtl="0" eaLnBrk="1" latinLnBrk="0" hangingPunct="1">
              <a:lnSpc>
                <a:spcPct val="100000"/>
              </a:lnSpc>
              <a:spcBef>
                <a:spcPct val="20000"/>
              </a:spcBef>
              <a:buClr>
                <a:schemeClr val="accent6"/>
              </a:buClr>
              <a:buFont typeface="Wingdings 2"/>
              <a:buChar char=""/>
              <a:defRPr kumimoji="0" sz="2000" kern="1200">
                <a:solidFill>
                  <a:schemeClr val="tx1"/>
                </a:solidFill>
                <a:latin typeface="+mn-lt"/>
                <a:ea typeface="+mn-ea"/>
                <a:cs typeface="+mn-cs"/>
              </a:defRPr>
            </a:lvl8pPr>
            <a:lvl9pPr marL="2130552" indent="-182880" algn="l" rtl="0" eaLnBrk="1" latinLnBrk="0" hangingPunct="1">
              <a:lnSpc>
                <a:spcPct val="100000"/>
              </a:lnSpc>
              <a:spcBef>
                <a:spcPct val="20000"/>
              </a:spcBef>
              <a:buClr>
                <a:schemeClr val="accent6"/>
              </a:buClr>
              <a:buFont typeface="Wingdings 2"/>
              <a:buChar char=""/>
              <a:defRPr kumimoji="0" sz="2000" kern="1200">
                <a:solidFill>
                  <a:schemeClr val="tx1"/>
                </a:solidFill>
                <a:latin typeface="+mn-lt"/>
                <a:ea typeface="+mn-ea"/>
                <a:cs typeface="+mn-cs"/>
              </a:defRPr>
            </a:lvl9pPr>
            <a:extLst/>
          </a:lstStyle>
          <a:p>
            <a:pPr marL="82296" indent="0" algn="ctr">
              <a:lnSpc>
                <a:spcPct val="150000"/>
              </a:lnSpc>
              <a:buNone/>
            </a:pPr>
            <a:r>
              <a:rPr lang="en-GB" sz="1400" b="1" dirty="0">
                <a:solidFill>
                  <a:schemeClr val="tx2"/>
                </a:solidFill>
                <a:latin typeface="Arial" pitchFamily="34" charset="0"/>
                <a:cs typeface="Arial" pitchFamily="34" charset="0"/>
              </a:rPr>
              <a:t>TRUST vs. MISTRUST</a:t>
            </a:r>
          </a:p>
          <a:p>
            <a:pPr marL="82296" indent="0" algn="ctr">
              <a:lnSpc>
                <a:spcPct val="150000"/>
              </a:lnSpc>
              <a:buNone/>
            </a:pPr>
            <a:r>
              <a:rPr lang="en-GB" sz="1400" dirty="0">
                <a:solidFill>
                  <a:schemeClr val="tx2"/>
                </a:solidFill>
                <a:latin typeface="Arial" pitchFamily="34" charset="0"/>
                <a:cs typeface="Arial" pitchFamily="34" charset="0"/>
              </a:rPr>
              <a:t>Age 0 - 1½</a:t>
            </a:r>
          </a:p>
          <a:p>
            <a:pPr algn="just">
              <a:lnSpc>
                <a:spcPct val="150000"/>
              </a:lnSpc>
            </a:pPr>
            <a:r>
              <a:rPr lang="en-GB" sz="1400" dirty="0">
                <a:latin typeface="Arial" pitchFamily="34" charset="0"/>
                <a:cs typeface="Arial" pitchFamily="34" charset="0"/>
              </a:rPr>
              <a:t>The infant is uncertain about the world;</a:t>
            </a:r>
          </a:p>
          <a:p>
            <a:pPr algn="just">
              <a:lnSpc>
                <a:spcPct val="150000"/>
              </a:lnSpc>
            </a:pPr>
            <a:r>
              <a:rPr lang="en-GB" sz="1400" dirty="0">
                <a:latin typeface="Arial" pitchFamily="34" charset="0"/>
                <a:cs typeface="Arial" pitchFamily="34" charset="0"/>
              </a:rPr>
              <a:t>The infant relies entirely on his mom (caregiver) for constant care, love, warmth, and foster.</a:t>
            </a:r>
          </a:p>
          <a:p>
            <a:pPr algn="just">
              <a:lnSpc>
                <a:spcPct val="150000"/>
              </a:lnSpc>
            </a:pPr>
            <a:r>
              <a:rPr lang="en-GB" sz="1400" dirty="0">
                <a:latin typeface="Arial" pitchFamily="34" charset="0"/>
                <a:cs typeface="Arial" pitchFamily="34" charset="0"/>
              </a:rPr>
              <a:t>If this need of the infant is meet he starts developing a sense of trust and security</a:t>
            </a:r>
          </a:p>
          <a:p>
            <a:pPr algn="just">
              <a:lnSpc>
                <a:spcPct val="150000"/>
              </a:lnSpc>
            </a:pPr>
            <a:r>
              <a:rPr lang="en-GB" sz="1400" dirty="0">
                <a:latin typeface="Arial" pitchFamily="34" charset="0"/>
                <a:cs typeface="Arial" pitchFamily="34" charset="0"/>
              </a:rPr>
              <a:t>If the need of care is not met it can lead to develop mistrust and uncertainty towards adults.</a:t>
            </a:r>
          </a:p>
        </p:txBody>
      </p:sp>
      <p:sp>
        <p:nvSpPr>
          <p:cNvPr id="9" name="Segnaposto contenuto 2"/>
          <p:cNvSpPr txBox="1">
            <a:spLocks/>
          </p:cNvSpPr>
          <p:nvPr/>
        </p:nvSpPr>
        <p:spPr>
          <a:xfrm>
            <a:off x="6635007" y="1548956"/>
            <a:ext cx="2384714" cy="5192412"/>
          </a:xfrm>
          <a:prstGeom prst="rect">
            <a:avLst/>
          </a:prstGeom>
        </p:spPr>
        <p:txBody>
          <a:bodyPr>
            <a:normAutofit lnSpcReduction="10000"/>
          </a:bodyPr>
          <a:lstStyle>
            <a:lvl1pPr marL="365760" indent="-283464" algn="l" rtl="0" eaLnBrk="1" latinLnBrk="0" hangingPunct="1">
              <a:lnSpc>
                <a:spcPct val="100000"/>
              </a:lnSpc>
              <a:spcBef>
                <a:spcPts val="600"/>
              </a:spcBef>
              <a:buClr>
                <a:schemeClr val="accent1"/>
              </a:buClr>
              <a:buSzPct val="80000"/>
              <a:buFont typeface="Wingdings 2"/>
              <a:buChar char=""/>
              <a:defRPr kumimoji="0" sz="3200" kern="1200">
                <a:solidFill>
                  <a:schemeClr val="tx1"/>
                </a:solidFill>
                <a:latin typeface="+mn-lt"/>
                <a:ea typeface="+mn-ea"/>
                <a:cs typeface="+mn-cs"/>
              </a:defRPr>
            </a:lvl1pPr>
            <a:lvl2pPr marL="640080" indent="-237744" algn="l" rtl="0" eaLnBrk="1" latinLnBrk="0" hangingPunct="1">
              <a:lnSpc>
                <a:spcPct val="100000"/>
              </a:lnSpc>
              <a:spcBef>
                <a:spcPts val="550"/>
              </a:spcBef>
              <a:buClr>
                <a:schemeClr val="accent1"/>
              </a:buClr>
              <a:buFont typeface="Verdana"/>
              <a:buChar char="◦"/>
              <a:defRPr kumimoji="0" sz="2800" kern="1200">
                <a:solidFill>
                  <a:schemeClr val="tx1"/>
                </a:solidFill>
                <a:latin typeface="+mn-lt"/>
                <a:ea typeface="+mn-ea"/>
                <a:cs typeface="+mn-cs"/>
              </a:defRPr>
            </a:lvl2pPr>
            <a:lvl3pPr marL="886968" indent="-228600" algn="l" rtl="0" eaLnBrk="1" latinLnBrk="0" hangingPunct="1">
              <a:lnSpc>
                <a:spcPct val="100000"/>
              </a:lnSpc>
              <a:spcBef>
                <a:spcPct val="20000"/>
              </a:spcBef>
              <a:buClr>
                <a:schemeClr val="accent2"/>
              </a:buClr>
              <a:buFont typeface="Wingdings 2"/>
              <a:buChar char=""/>
              <a:defRPr kumimoji="0" sz="2400" kern="1200">
                <a:solidFill>
                  <a:schemeClr val="tx1"/>
                </a:solidFill>
                <a:latin typeface="+mn-lt"/>
                <a:ea typeface="+mn-ea"/>
                <a:cs typeface="+mn-cs"/>
              </a:defRPr>
            </a:lvl3pPr>
            <a:lvl4pPr marL="1097280" indent="-173736" algn="l" rtl="0" eaLnBrk="1" latinLnBrk="0" hangingPunct="1">
              <a:lnSpc>
                <a:spcPct val="100000"/>
              </a:lnSpc>
              <a:spcBef>
                <a:spcPct val="20000"/>
              </a:spcBef>
              <a:buClr>
                <a:schemeClr val="accent3"/>
              </a:buClr>
              <a:buFont typeface="Wingdings 2"/>
              <a:buChar char=""/>
              <a:defRPr kumimoji="0" sz="2000" kern="1200">
                <a:solidFill>
                  <a:schemeClr val="tx1"/>
                </a:solidFill>
                <a:latin typeface="+mn-lt"/>
                <a:ea typeface="+mn-ea"/>
                <a:cs typeface="+mn-cs"/>
              </a:defRPr>
            </a:lvl4pPr>
            <a:lvl5pPr marL="1298448" indent="-182880" algn="l" rtl="0" eaLnBrk="1" latinLnBrk="0" hangingPunct="1">
              <a:lnSpc>
                <a:spcPct val="100000"/>
              </a:lnSpc>
              <a:spcBef>
                <a:spcPct val="20000"/>
              </a:spcBef>
              <a:buClr>
                <a:schemeClr val="accent4"/>
              </a:buClr>
              <a:buFont typeface="Wingdings 2"/>
              <a:buChar char=""/>
              <a:defRPr kumimoji="0" sz="2000" kern="1200">
                <a:solidFill>
                  <a:schemeClr val="tx1"/>
                </a:solidFill>
                <a:latin typeface="+mn-lt"/>
                <a:ea typeface="+mn-ea"/>
                <a:cs typeface="+mn-cs"/>
              </a:defRPr>
            </a:lvl5pPr>
            <a:lvl6pPr marL="1508760" indent="-182880" algn="l" rtl="0" eaLnBrk="1" latinLnBrk="0" hangingPunct="1">
              <a:lnSpc>
                <a:spcPct val="100000"/>
              </a:lnSpc>
              <a:spcBef>
                <a:spcPct val="20000"/>
              </a:spcBef>
              <a:buClr>
                <a:schemeClr val="accent5"/>
              </a:buClr>
              <a:buFont typeface="Wingdings 2"/>
              <a:buChar char=""/>
              <a:defRPr kumimoji="0" sz="2000" kern="1200">
                <a:solidFill>
                  <a:schemeClr val="tx1"/>
                </a:solidFill>
                <a:latin typeface="+mn-lt"/>
                <a:ea typeface="+mn-ea"/>
                <a:cs typeface="+mn-cs"/>
              </a:defRPr>
            </a:lvl6pPr>
            <a:lvl7pPr marL="1719072" indent="-182880" algn="l" rtl="0" eaLnBrk="1" latinLnBrk="0" hangingPunct="1">
              <a:lnSpc>
                <a:spcPct val="100000"/>
              </a:lnSpc>
              <a:spcBef>
                <a:spcPct val="20000"/>
              </a:spcBef>
              <a:buClr>
                <a:schemeClr val="accent6"/>
              </a:buClr>
              <a:buFont typeface="Wingdings 2"/>
              <a:buChar char=""/>
              <a:defRPr kumimoji="0" sz="2000" kern="1200">
                <a:solidFill>
                  <a:schemeClr val="tx1"/>
                </a:solidFill>
                <a:latin typeface="+mn-lt"/>
                <a:ea typeface="+mn-ea"/>
                <a:cs typeface="+mn-cs"/>
              </a:defRPr>
            </a:lvl7pPr>
            <a:lvl8pPr marL="1920240" indent="-182880" algn="l" rtl="0" eaLnBrk="1" latinLnBrk="0" hangingPunct="1">
              <a:lnSpc>
                <a:spcPct val="100000"/>
              </a:lnSpc>
              <a:spcBef>
                <a:spcPct val="20000"/>
              </a:spcBef>
              <a:buClr>
                <a:schemeClr val="accent6"/>
              </a:buClr>
              <a:buFont typeface="Wingdings 2"/>
              <a:buChar char=""/>
              <a:defRPr kumimoji="0" sz="2000" kern="1200">
                <a:solidFill>
                  <a:schemeClr val="tx1"/>
                </a:solidFill>
                <a:latin typeface="+mn-lt"/>
                <a:ea typeface="+mn-ea"/>
                <a:cs typeface="+mn-cs"/>
              </a:defRPr>
            </a:lvl8pPr>
            <a:lvl9pPr marL="2130552" indent="-182880" algn="l" rtl="0" eaLnBrk="1" latinLnBrk="0" hangingPunct="1">
              <a:lnSpc>
                <a:spcPct val="100000"/>
              </a:lnSpc>
              <a:spcBef>
                <a:spcPct val="20000"/>
              </a:spcBef>
              <a:buClr>
                <a:schemeClr val="accent6"/>
              </a:buClr>
              <a:buFont typeface="Wingdings 2"/>
              <a:buChar char=""/>
              <a:defRPr kumimoji="0" sz="2000" kern="1200">
                <a:solidFill>
                  <a:schemeClr val="tx1"/>
                </a:solidFill>
                <a:latin typeface="+mn-lt"/>
                <a:ea typeface="+mn-ea"/>
                <a:cs typeface="+mn-cs"/>
              </a:defRPr>
            </a:lvl9pPr>
            <a:extLst/>
          </a:lstStyle>
          <a:p>
            <a:pPr marL="82296" indent="0" algn="ctr">
              <a:lnSpc>
                <a:spcPct val="150000"/>
              </a:lnSpc>
              <a:buNone/>
            </a:pPr>
            <a:r>
              <a:rPr lang="en-GB" sz="1400" b="1" dirty="0">
                <a:solidFill>
                  <a:schemeClr val="tx2"/>
                </a:solidFill>
                <a:latin typeface="Arial" pitchFamily="34" charset="0"/>
                <a:cs typeface="Arial" pitchFamily="34" charset="0"/>
              </a:rPr>
              <a:t>INITIATIVE vs. GUILT</a:t>
            </a:r>
          </a:p>
          <a:p>
            <a:pPr marL="82296" indent="0" algn="ctr">
              <a:lnSpc>
                <a:spcPct val="150000"/>
              </a:lnSpc>
              <a:buNone/>
            </a:pPr>
            <a:r>
              <a:rPr lang="en-GB" sz="1400" dirty="0">
                <a:solidFill>
                  <a:schemeClr val="tx2"/>
                </a:solidFill>
                <a:latin typeface="Arial" pitchFamily="34" charset="0"/>
                <a:cs typeface="Arial" pitchFamily="34" charset="0"/>
              </a:rPr>
              <a:t>Age 3 -5</a:t>
            </a:r>
          </a:p>
          <a:p>
            <a:pPr algn="just">
              <a:lnSpc>
                <a:spcPct val="150000"/>
              </a:lnSpc>
            </a:pPr>
            <a:r>
              <a:rPr lang="en-GB" sz="1400" dirty="0">
                <a:latin typeface="Arial" pitchFamily="34" charset="0"/>
                <a:cs typeface="Arial" pitchFamily="34" charset="0"/>
              </a:rPr>
              <a:t>This stage is marked by social interactions, when the child starts to behave confidently.</a:t>
            </a:r>
          </a:p>
          <a:p>
            <a:pPr algn="just">
              <a:lnSpc>
                <a:spcPct val="150000"/>
              </a:lnSpc>
            </a:pPr>
            <a:r>
              <a:rPr lang="en-GB" sz="1400" dirty="0">
                <a:latin typeface="Arial" pitchFamily="34" charset="0"/>
                <a:cs typeface="Arial" pitchFamily="34" charset="0"/>
              </a:rPr>
              <a:t>Through play the child is able to invent new games and start different activities developing the sense of initiative.</a:t>
            </a:r>
          </a:p>
          <a:p>
            <a:pPr algn="just">
              <a:lnSpc>
                <a:spcPct val="150000"/>
              </a:lnSpc>
            </a:pPr>
            <a:r>
              <a:rPr lang="en-GB" sz="1400" dirty="0">
                <a:latin typeface="Arial" pitchFamily="34" charset="0"/>
                <a:cs typeface="Arial" pitchFamily="34" charset="0"/>
              </a:rPr>
              <a:t>If the child is controlled or criticised during play he might develop a sense of guilt.</a:t>
            </a:r>
          </a:p>
          <a:p>
            <a:pPr algn="just">
              <a:lnSpc>
                <a:spcPct val="150000"/>
              </a:lnSpc>
            </a:pPr>
            <a:endParaRPr lang="en-GB" sz="1400" dirty="0">
              <a:latin typeface="Arial" pitchFamily="34" charset="0"/>
              <a:cs typeface="Arial" pitchFamily="34" charset="0"/>
            </a:endParaRPr>
          </a:p>
        </p:txBody>
      </p:sp>
      <p:cxnSp>
        <p:nvCxnSpPr>
          <p:cNvPr id="11" name="Connettore 1 10"/>
          <p:cNvCxnSpPr/>
          <p:nvPr/>
        </p:nvCxnSpPr>
        <p:spPr>
          <a:xfrm>
            <a:off x="3563888" y="1548956"/>
            <a:ext cx="0" cy="5309044"/>
          </a:xfrm>
          <a:prstGeom prst="line">
            <a:avLst/>
          </a:prstGeom>
        </p:spPr>
        <p:style>
          <a:lnRef idx="1">
            <a:schemeClr val="accent1"/>
          </a:lnRef>
          <a:fillRef idx="0">
            <a:schemeClr val="accent1"/>
          </a:fillRef>
          <a:effectRef idx="0">
            <a:schemeClr val="accent1"/>
          </a:effectRef>
          <a:fontRef idx="minor">
            <a:schemeClr val="tx1"/>
          </a:fontRef>
        </p:style>
      </p:cxnSp>
      <p:cxnSp>
        <p:nvCxnSpPr>
          <p:cNvPr id="13" name="Connettore 1 12"/>
          <p:cNvCxnSpPr/>
          <p:nvPr/>
        </p:nvCxnSpPr>
        <p:spPr>
          <a:xfrm>
            <a:off x="6635007" y="1548956"/>
            <a:ext cx="0" cy="5309044"/>
          </a:xfrm>
          <a:prstGeom prst="line">
            <a:avLst/>
          </a:prstGeom>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44797163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egnaposto contenuto 2"/>
          <p:cNvSpPr>
            <a:spLocks noGrp="1"/>
          </p:cNvSpPr>
          <p:nvPr>
            <p:ph idx="1"/>
          </p:nvPr>
        </p:nvSpPr>
        <p:spPr>
          <a:xfrm>
            <a:off x="899592" y="620688"/>
            <a:ext cx="8136904" cy="6237312"/>
          </a:xfrm>
        </p:spPr>
        <p:txBody>
          <a:bodyPr>
            <a:normAutofit lnSpcReduction="10000"/>
          </a:bodyPr>
          <a:lstStyle/>
          <a:p>
            <a:pPr marL="425196" indent="-342900" algn="just">
              <a:lnSpc>
                <a:spcPct val="150000"/>
              </a:lnSpc>
              <a:buAutoNum type="arabicPeriod"/>
            </a:pPr>
            <a:r>
              <a:rPr lang="en-GB" sz="1400" b="1" dirty="0">
                <a:solidFill>
                  <a:schemeClr val="tx2"/>
                </a:solidFill>
                <a:latin typeface="Arial" pitchFamily="34" charset="0"/>
                <a:cs typeface="Arial" pitchFamily="34" charset="0"/>
              </a:rPr>
              <a:t>TRUST vs. MISTRUST </a:t>
            </a:r>
            <a:r>
              <a:rPr lang="en-GB" sz="1400" dirty="0">
                <a:solidFill>
                  <a:schemeClr val="tx2"/>
                </a:solidFill>
                <a:latin typeface="Arial" pitchFamily="34" charset="0"/>
                <a:cs typeface="Arial" pitchFamily="34" charset="0"/>
              </a:rPr>
              <a:t>(0 - 1½)</a:t>
            </a:r>
          </a:p>
          <a:p>
            <a:pPr lvl="1" algn="just">
              <a:lnSpc>
                <a:spcPct val="150000"/>
              </a:lnSpc>
            </a:pPr>
            <a:r>
              <a:rPr lang="en-GB" sz="1400" dirty="0">
                <a:latin typeface="Arial" pitchFamily="34" charset="0"/>
                <a:cs typeface="Arial" pitchFamily="34" charset="0"/>
              </a:rPr>
              <a:t>This stage sets the fundamentals for trust.</a:t>
            </a:r>
          </a:p>
          <a:p>
            <a:pPr lvl="1" algn="just">
              <a:lnSpc>
                <a:spcPct val="150000"/>
              </a:lnSpc>
            </a:pPr>
            <a:r>
              <a:rPr lang="en-GB" sz="1400" dirty="0">
                <a:latin typeface="Arial" pitchFamily="34" charset="0"/>
                <a:cs typeface="Arial" pitchFamily="34" charset="0"/>
              </a:rPr>
              <a:t>To built a strong foundation of trust the parents must bond with the infant through interactions. For instance, if the baby is crying maybe he needs food, a clean diaper or comfort. By complying with his needs and using a warm tone of voice and sweet gestures the parent bonds with his baby.</a:t>
            </a:r>
          </a:p>
          <a:p>
            <a:pPr marL="425196" indent="-342900" algn="just">
              <a:lnSpc>
                <a:spcPct val="150000"/>
              </a:lnSpc>
              <a:buAutoNum type="arabicPeriod" startAt="2"/>
            </a:pPr>
            <a:r>
              <a:rPr lang="en-GB" sz="1400" b="1" dirty="0">
                <a:solidFill>
                  <a:schemeClr val="tx2"/>
                </a:solidFill>
                <a:latin typeface="Arial" pitchFamily="34" charset="0"/>
                <a:cs typeface="Arial" pitchFamily="34" charset="0"/>
              </a:rPr>
              <a:t>AUTONOMY vs. SHAME/DOUBT </a:t>
            </a:r>
            <a:r>
              <a:rPr lang="en-GB" sz="1400" dirty="0">
                <a:solidFill>
                  <a:schemeClr val="tx2"/>
                </a:solidFill>
                <a:latin typeface="Arial" pitchFamily="34" charset="0"/>
                <a:cs typeface="Arial" pitchFamily="34" charset="0"/>
              </a:rPr>
              <a:t>(1½ - 3) </a:t>
            </a:r>
          </a:p>
          <a:p>
            <a:pPr lvl="1" algn="just">
              <a:lnSpc>
                <a:spcPct val="150000"/>
              </a:lnSpc>
            </a:pPr>
            <a:r>
              <a:rPr lang="en-GB" sz="1400" dirty="0">
                <a:latin typeface="Arial" pitchFamily="34" charset="0"/>
                <a:cs typeface="Arial" pitchFamily="34" charset="0"/>
              </a:rPr>
              <a:t>In this stage parents must encourage the infant to acquire autonomy.</a:t>
            </a:r>
          </a:p>
          <a:p>
            <a:pPr lvl="1" algn="just">
              <a:lnSpc>
                <a:spcPct val="150000"/>
              </a:lnSpc>
            </a:pPr>
            <a:r>
              <a:rPr lang="en-GB" sz="1400" dirty="0">
                <a:latin typeface="Arial" pitchFamily="34" charset="0"/>
                <a:cs typeface="Arial" pitchFamily="34" charset="0"/>
              </a:rPr>
              <a:t>To do so it is important to allow children to do several tasks e.g. putting on shoes (the parent should wait patiently and wait until the child manages to put on his shoes by himself)</a:t>
            </a:r>
          </a:p>
          <a:p>
            <a:pPr lvl="1" algn="just">
              <a:lnSpc>
                <a:spcPct val="150000"/>
              </a:lnSpc>
            </a:pPr>
            <a:r>
              <a:rPr lang="en-GB" sz="1400" dirty="0">
                <a:latin typeface="Arial" pitchFamily="34" charset="0"/>
                <a:cs typeface="Arial" pitchFamily="34" charset="0"/>
              </a:rPr>
              <a:t>If the child fails he must not be criticised but encouraged to try again.</a:t>
            </a:r>
          </a:p>
          <a:p>
            <a:pPr marL="425196" indent="-342900" algn="just">
              <a:lnSpc>
                <a:spcPct val="150000"/>
              </a:lnSpc>
              <a:buAutoNum type="arabicPeriod" startAt="3"/>
            </a:pPr>
            <a:r>
              <a:rPr lang="en-GB" sz="1400" b="1" dirty="0">
                <a:solidFill>
                  <a:schemeClr val="tx2"/>
                </a:solidFill>
                <a:latin typeface="Arial" pitchFamily="34" charset="0"/>
                <a:cs typeface="Arial" pitchFamily="34" charset="0"/>
              </a:rPr>
              <a:t>INITIATIVE vs. GUILT </a:t>
            </a:r>
            <a:r>
              <a:rPr lang="en-GB" sz="1400" dirty="0">
                <a:solidFill>
                  <a:schemeClr val="tx2"/>
                </a:solidFill>
                <a:latin typeface="Arial" pitchFamily="34" charset="0"/>
                <a:cs typeface="Arial" pitchFamily="34" charset="0"/>
              </a:rPr>
              <a:t>(3 -5)</a:t>
            </a:r>
          </a:p>
          <a:p>
            <a:pPr lvl="1" algn="just">
              <a:lnSpc>
                <a:spcPct val="150000"/>
              </a:lnSpc>
            </a:pPr>
            <a:r>
              <a:rPr lang="en-GB" sz="1400" dirty="0">
                <a:latin typeface="Arial" pitchFamily="34" charset="0"/>
                <a:cs typeface="Arial" pitchFamily="34" charset="0"/>
              </a:rPr>
              <a:t>Parents should let the child play freely, especially with other peers.</a:t>
            </a:r>
          </a:p>
          <a:p>
            <a:pPr lvl="1" algn="just">
              <a:lnSpc>
                <a:spcPct val="150000"/>
              </a:lnSpc>
            </a:pPr>
            <a:r>
              <a:rPr lang="en-GB" sz="1400" dirty="0">
                <a:latin typeface="Arial" pitchFamily="34" charset="0"/>
                <a:cs typeface="Arial" pitchFamily="34" charset="0"/>
              </a:rPr>
              <a:t>Since normally this stage is considered the “why?” period, the parents should answer clear regardless of the question to help the child expand his knowledge. Not answering might lead to the development of a feeling of guilt for asking inconvenient questions.</a:t>
            </a:r>
          </a:p>
          <a:p>
            <a:pPr lvl="1" algn="just">
              <a:lnSpc>
                <a:spcPct val="150000"/>
              </a:lnSpc>
            </a:pPr>
            <a:r>
              <a:rPr lang="en-GB" sz="1400" dirty="0">
                <a:latin typeface="Arial" pitchFamily="34" charset="0"/>
                <a:cs typeface="Arial" pitchFamily="34" charset="0"/>
              </a:rPr>
              <a:t>However, limits are necessary because guilt plays an important role in developing self control. </a:t>
            </a:r>
          </a:p>
          <a:p>
            <a:pPr marL="82296" indent="0" algn="just">
              <a:lnSpc>
                <a:spcPct val="150000"/>
              </a:lnSpc>
              <a:buNone/>
            </a:pPr>
            <a:endParaRPr lang="en-GB" sz="1400" dirty="0">
              <a:solidFill>
                <a:schemeClr val="tx2"/>
              </a:solidFill>
              <a:latin typeface="Arial" pitchFamily="34" charset="0"/>
              <a:cs typeface="Arial" pitchFamily="34" charset="0"/>
            </a:endParaRPr>
          </a:p>
          <a:p>
            <a:pPr marL="82296" indent="0" algn="just">
              <a:lnSpc>
                <a:spcPct val="150000"/>
              </a:lnSpc>
              <a:buNone/>
            </a:pPr>
            <a:endParaRPr lang="en-GB" sz="1800" dirty="0">
              <a:latin typeface="Arial" pitchFamily="34" charset="0"/>
              <a:cs typeface="Arial" pitchFamily="34" charset="0"/>
            </a:endParaRPr>
          </a:p>
          <a:p>
            <a:pPr lvl="1" algn="just">
              <a:lnSpc>
                <a:spcPct val="150000"/>
              </a:lnSpc>
            </a:pPr>
            <a:endParaRPr lang="en-GB" sz="1400" dirty="0">
              <a:latin typeface="Arial" pitchFamily="34" charset="0"/>
              <a:cs typeface="Arial" pitchFamily="34" charset="0"/>
            </a:endParaRPr>
          </a:p>
          <a:p>
            <a:pPr marL="82296" indent="0" algn="just">
              <a:lnSpc>
                <a:spcPct val="150000"/>
              </a:lnSpc>
              <a:buNone/>
            </a:pPr>
            <a:endParaRPr lang="en-GB" sz="1400" dirty="0">
              <a:solidFill>
                <a:schemeClr val="tx2"/>
              </a:solidFill>
              <a:latin typeface="Arial" pitchFamily="34" charset="0"/>
              <a:cs typeface="Arial" pitchFamily="34" charset="0"/>
            </a:endParaRPr>
          </a:p>
          <a:p>
            <a:pPr marL="82296" indent="0" algn="just">
              <a:lnSpc>
                <a:spcPct val="150000"/>
              </a:lnSpc>
              <a:buNone/>
            </a:pPr>
            <a:endParaRPr lang="en-GB" sz="1800" dirty="0">
              <a:latin typeface="Arial" pitchFamily="34" charset="0"/>
              <a:cs typeface="Arial" pitchFamily="34" charset="0"/>
            </a:endParaRPr>
          </a:p>
          <a:p>
            <a:pPr algn="just">
              <a:lnSpc>
                <a:spcPct val="150000"/>
              </a:lnSpc>
            </a:pPr>
            <a:endParaRPr lang="en-GB" sz="1400" dirty="0">
              <a:latin typeface="Garamond" pitchFamily="18" charset="0"/>
            </a:endParaRPr>
          </a:p>
        </p:txBody>
      </p:sp>
      <p:sp>
        <p:nvSpPr>
          <p:cNvPr id="4" name="Titolo 1"/>
          <p:cNvSpPr>
            <a:spLocks noGrp="1"/>
          </p:cNvSpPr>
          <p:nvPr>
            <p:ph type="title"/>
          </p:nvPr>
        </p:nvSpPr>
        <p:spPr>
          <a:xfrm>
            <a:off x="1043608" y="0"/>
            <a:ext cx="4680520" cy="648072"/>
          </a:xfrm>
        </p:spPr>
        <p:txBody>
          <a:bodyPr>
            <a:normAutofit/>
          </a:bodyPr>
          <a:lstStyle/>
          <a:p>
            <a:r>
              <a:rPr lang="en-GB" sz="2000" b="1" dirty="0">
                <a:effectLst/>
                <a:latin typeface="Arial" pitchFamily="34" charset="0"/>
                <a:cs typeface="Arial" pitchFamily="34" charset="0"/>
              </a:rPr>
              <a:t>WHAT SHOULD PARENTS DO?</a:t>
            </a:r>
          </a:p>
        </p:txBody>
      </p:sp>
      <p:sp>
        <p:nvSpPr>
          <p:cNvPr id="5" name="Fumetto 3 4"/>
          <p:cNvSpPr/>
          <p:nvPr/>
        </p:nvSpPr>
        <p:spPr>
          <a:xfrm>
            <a:off x="7668344" y="10308"/>
            <a:ext cx="1368152" cy="720080"/>
          </a:xfrm>
          <a:prstGeom prst="wedgeEllipse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Tree>
    <p:extLst>
      <p:ext uri="{BB962C8B-B14F-4D97-AF65-F5344CB8AC3E}">
        <p14:creationId xmlns:p14="http://schemas.microsoft.com/office/powerpoint/2010/main" val="268479172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olo 1"/>
          <p:cNvSpPr>
            <a:spLocks noGrp="1"/>
          </p:cNvSpPr>
          <p:nvPr>
            <p:ph type="title"/>
          </p:nvPr>
        </p:nvSpPr>
        <p:spPr>
          <a:xfrm>
            <a:off x="1435608" y="274638"/>
            <a:ext cx="2272296" cy="850106"/>
          </a:xfrm>
        </p:spPr>
        <p:txBody>
          <a:bodyPr>
            <a:normAutofit/>
          </a:bodyPr>
          <a:lstStyle/>
          <a:p>
            <a:r>
              <a:rPr lang="en-GB" sz="2000" b="1" dirty="0">
                <a:effectLst/>
                <a:latin typeface="Arial" pitchFamily="34" charset="0"/>
                <a:cs typeface="Arial" pitchFamily="34" charset="0"/>
              </a:rPr>
              <a:t>CONCLUSIONS</a:t>
            </a:r>
          </a:p>
        </p:txBody>
      </p:sp>
      <p:sp>
        <p:nvSpPr>
          <p:cNvPr id="3" name="Segnaposto contenuto 2"/>
          <p:cNvSpPr>
            <a:spLocks noGrp="1"/>
          </p:cNvSpPr>
          <p:nvPr>
            <p:ph idx="1"/>
          </p:nvPr>
        </p:nvSpPr>
        <p:spPr>
          <a:xfrm>
            <a:off x="1259632" y="1700808"/>
            <a:ext cx="7498080" cy="2341240"/>
          </a:xfrm>
        </p:spPr>
        <p:txBody>
          <a:bodyPr>
            <a:normAutofit lnSpcReduction="10000"/>
          </a:bodyPr>
          <a:lstStyle/>
          <a:p>
            <a:pPr algn="just">
              <a:lnSpc>
                <a:spcPct val="150000"/>
              </a:lnSpc>
            </a:pPr>
            <a:r>
              <a:rPr lang="en-GB" sz="1400" dirty="0">
                <a:latin typeface="Arial" pitchFamily="34" charset="0"/>
                <a:cs typeface="Arial" pitchFamily="34" charset="0"/>
              </a:rPr>
              <a:t>The early childhood age 0 – 5 years represents the basis of development though the further stages of lifespan, therefore it is necessary for the infant to be stimulated accordingly his capacities during each stage.</a:t>
            </a:r>
          </a:p>
          <a:p>
            <a:pPr marL="82296" indent="0" algn="just">
              <a:lnSpc>
                <a:spcPct val="150000"/>
              </a:lnSpc>
              <a:buNone/>
            </a:pPr>
            <a:endParaRPr lang="en-GB" sz="1400" dirty="0">
              <a:latin typeface="Arial" pitchFamily="34" charset="0"/>
              <a:cs typeface="Arial" pitchFamily="34" charset="0"/>
            </a:endParaRPr>
          </a:p>
          <a:p>
            <a:pPr marL="313182" indent="-285750" algn="just">
              <a:lnSpc>
                <a:spcPct val="150000"/>
              </a:lnSpc>
            </a:pPr>
            <a:r>
              <a:rPr lang="en-GB" sz="1400" dirty="0">
                <a:latin typeface="Arial" pitchFamily="34" charset="0"/>
                <a:cs typeface="Arial" pitchFamily="34" charset="0"/>
              </a:rPr>
              <a:t>Jean Piaget's and Erik Erikson's theory are useful to understand the psychological development of the infant during early childhood and to practice activities that can help maximise the child’s competences and skills. </a:t>
            </a:r>
          </a:p>
        </p:txBody>
      </p:sp>
    </p:spTree>
    <p:extLst>
      <p:ext uri="{BB962C8B-B14F-4D97-AF65-F5344CB8AC3E}">
        <p14:creationId xmlns:p14="http://schemas.microsoft.com/office/powerpoint/2010/main" val="226862784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olo 1"/>
          <p:cNvSpPr>
            <a:spLocks noGrp="1"/>
          </p:cNvSpPr>
          <p:nvPr>
            <p:ph type="title"/>
          </p:nvPr>
        </p:nvSpPr>
        <p:spPr>
          <a:xfrm>
            <a:off x="1001649" y="-22186"/>
            <a:ext cx="2808312" cy="476672"/>
          </a:xfrm>
        </p:spPr>
        <p:txBody>
          <a:bodyPr>
            <a:normAutofit/>
          </a:bodyPr>
          <a:lstStyle/>
          <a:p>
            <a:r>
              <a:rPr lang="en-GB" sz="2000" b="1" dirty="0">
                <a:effectLst/>
                <a:latin typeface="Arial" pitchFamily="34" charset="0"/>
                <a:cs typeface="Arial" pitchFamily="34" charset="0"/>
              </a:rPr>
              <a:t>REFERENCES</a:t>
            </a:r>
          </a:p>
        </p:txBody>
      </p:sp>
      <p:sp>
        <p:nvSpPr>
          <p:cNvPr id="3" name="CasellaDiTesto 2"/>
          <p:cNvSpPr txBox="1"/>
          <p:nvPr/>
        </p:nvSpPr>
        <p:spPr>
          <a:xfrm>
            <a:off x="990073" y="454486"/>
            <a:ext cx="8136903" cy="6163226"/>
          </a:xfrm>
          <a:prstGeom prst="rect">
            <a:avLst/>
          </a:prstGeom>
          <a:noFill/>
        </p:spPr>
        <p:txBody>
          <a:bodyPr wrap="square" rtlCol="0">
            <a:spAutoFit/>
          </a:bodyPr>
          <a:lstStyle/>
          <a:p>
            <a:pPr algn="just">
              <a:lnSpc>
                <a:spcPct val="150000"/>
              </a:lnSpc>
            </a:pPr>
            <a:r>
              <a:rPr lang="en-GB" sz="1400" dirty="0">
                <a:latin typeface="Arial" pitchFamily="34" charset="0"/>
                <a:cs typeface="Arial" pitchFamily="34" charset="0"/>
              </a:rPr>
              <a:t>Cohen, L.J. (2016). Handy answer book series: The handy psychology answer book. 2nd edition. Canton: Visible Ink Press.</a:t>
            </a:r>
          </a:p>
          <a:p>
            <a:pPr algn="just">
              <a:lnSpc>
                <a:spcPct val="150000"/>
              </a:lnSpc>
            </a:pPr>
            <a:endParaRPr lang="en-GB" sz="700" dirty="0">
              <a:latin typeface="Arial" pitchFamily="34" charset="0"/>
              <a:cs typeface="Arial" pitchFamily="34" charset="0"/>
            </a:endParaRPr>
          </a:p>
          <a:p>
            <a:pPr algn="just">
              <a:lnSpc>
                <a:spcPct val="150000"/>
              </a:lnSpc>
            </a:pPr>
            <a:r>
              <a:rPr lang="en-GB" sz="1400" dirty="0">
                <a:latin typeface="Arial" pitchFamily="34" charset="0"/>
                <a:cs typeface="Arial" pitchFamily="34" charset="0"/>
              </a:rPr>
              <a:t>Erikson, E. (1950). Childhood and Society. US: W. W. Norton and Company.</a:t>
            </a:r>
          </a:p>
          <a:p>
            <a:pPr algn="just">
              <a:lnSpc>
                <a:spcPct val="150000"/>
              </a:lnSpc>
            </a:pPr>
            <a:endParaRPr lang="en-GB" sz="1000" dirty="0">
              <a:latin typeface="Arial" pitchFamily="34" charset="0"/>
              <a:cs typeface="Arial" pitchFamily="34" charset="0"/>
            </a:endParaRPr>
          </a:p>
          <a:p>
            <a:pPr algn="just">
              <a:lnSpc>
                <a:spcPct val="150000"/>
              </a:lnSpc>
            </a:pPr>
            <a:r>
              <a:rPr lang="en-GB" sz="1400" dirty="0">
                <a:latin typeface="Arial" pitchFamily="34" charset="0"/>
                <a:cs typeface="Arial" pitchFamily="34" charset="0"/>
              </a:rPr>
              <a:t>Kesselring, T. and Müller, U. (2011). The concept of egocentrism in the context of Piaget’s theory. </a:t>
            </a:r>
            <a:r>
              <a:rPr lang="en-GB" sz="1400" i="1" dirty="0">
                <a:latin typeface="Arial" pitchFamily="34" charset="0"/>
                <a:cs typeface="Arial" pitchFamily="34" charset="0"/>
              </a:rPr>
              <a:t>New Ideas in Psychology</a:t>
            </a:r>
            <a:r>
              <a:rPr lang="en-GB" sz="1400" dirty="0">
                <a:latin typeface="Arial" pitchFamily="34" charset="0"/>
                <a:cs typeface="Arial" pitchFamily="34" charset="0"/>
              </a:rPr>
              <a:t>, 29(3), pp. 327-345.</a:t>
            </a:r>
          </a:p>
          <a:p>
            <a:pPr algn="just">
              <a:lnSpc>
                <a:spcPct val="150000"/>
              </a:lnSpc>
            </a:pPr>
            <a:endParaRPr lang="en-GB" sz="1000" dirty="0">
              <a:latin typeface="Arial" pitchFamily="34" charset="0"/>
              <a:cs typeface="Arial" pitchFamily="34" charset="0"/>
            </a:endParaRPr>
          </a:p>
          <a:p>
            <a:pPr algn="just">
              <a:lnSpc>
                <a:spcPct val="150000"/>
              </a:lnSpc>
            </a:pPr>
            <a:r>
              <a:rPr lang="en-GB" sz="1400" dirty="0">
                <a:latin typeface="Arial" pitchFamily="34" charset="0"/>
                <a:cs typeface="Arial" pitchFamily="34" charset="0"/>
              </a:rPr>
              <a:t>Lindon, J. and Brodie, K. (2016). Understanding child development: 0-8 years. 4</a:t>
            </a:r>
            <a:r>
              <a:rPr lang="en-GB" sz="1400" baseline="30000" dirty="0">
                <a:latin typeface="Arial" pitchFamily="34" charset="0"/>
                <a:cs typeface="Arial" pitchFamily="34" charset="0"/>
              </a:rPr>
              <a:t>th </a:t>
            </a:r>
            <a:r>
              <a:rPr lang="en-GB" sz="1400" dirty="0">
                <a:latin typeface="Arial" pitchFamily="34" charset="0"/>
                <a:cs typeface="Arial" pitchFamily="34" charset="0"/>
              </a:rPr>
              <a:t>edition. London: Hodder Education.</a:t>
            </a:r>
          </a:p>
          <a:p>
            <a:pPr algn="just">
              <a:lnSpc>
                <a:spcPct val="150000"/>
              </a:lnSpc>
            </a:pPr>
            <a:endParaRPr lang="en-GB" sz="1000" dirty="0">
              <a:latin typeface="Arial" pitchFamily="34" charset="0"/>
              <a:cs typeface="Arial" pitchFamily="34" charset="0"/>
            </a:endParaRPr>
          </a:p>
          <a:p>
            <a:pPr algn="just">
              <a:lnSpc>
                <a:spcPct val="150000"/>
              </a:lnSpc>
            </a:pPr>
            <a:r>
              <a:rPr lang="en-GB" sz="1400" dirty="0">
                <a:latin typeface="Arial" pitchFamily="34" charset="0"/>
                <a:cs typeface="Arial" pitchFamily="34" charset="0"/>
              </a:rPr>
              <a:t>Maree, J.G. (2021). The psychosocial development theory of Erik Erikson: critical overview. Early child development and care, 191(7-8), pp. 1107-1121.</a:t>
            </a:r>
          </a:p>
          <a:p>
            <a:pPr algn="just">
              <a:lnSpc>
                <a:spcPct val="150000"/>
              </a:lnSpc>
            </a:pPr>
            <a:endParaRPr lang="en-GB" sz="1000" dirty="0">
              <a:latin typeface="Arial" pitchFamily="34" charset="0"/>
              <a:cs typeface="Arial" pitchFamily="34" charset="0"/>
            </a:endParaRPr>
          </a:p>
          <a:p>
            <a:pPr algn="just">
              <a:lnSpc>
                <a:spcPct val="150000"/>
              </a:lnSpc>
            </a:pPr>
            <a:r>
              <a:rPr lang="en-GB" sz="1400" dirty="0">
                <a:latin typeface="Arial" pitchFamily="34" charset="0"/>
                <a:cs typeface="Arial" pitchFamily="34" charset="0"/>
              </a:rPr>
              <a:t>Piaget, J. and Inhelder, B. (1966). </a:t>
            </a:r>
            <a:r>
              <a:rPr lang="en-GB" sz="1400" i="1" dirty="0">
                <a:latin typeface="Arial" pitchFamily="34" charset="0"/>
                <a:cs typeface="Arial" pitchFamily="34" charset="0"/>
              </a:rPr>
              <a:t>The psychology of the child</a:t>
            </a:r>
            <a:r>
              <a:rPr lang="en-GB" sz="1400" dirty="0">
                <a:latin typeface="Arial" pitchFamily="34" charset="0"/>
                <a:cs typeface="Arial" pitchFamily="34" charset="0"/>
              </a:rPr>
              <a:t>. New York: Basic Books.</a:t>
            </a:r>
          </a:p>
          <a:p>
            <a:pPr algn="just">
              <a:lnSpc>
                <a:spcPct val="150000"/>
              </a:lnSpc>
            </a:pPr>
            <a:endParaRPr lang="en-GB" sz="1000" dirty="0">
              <a:latin typeface="Arial" pitchFamily="34" charset="0"/>
              <a:cs typeface="Arial" pitchFamily="34" charset="0"/>
            </a:endParaRPr>
          </a:p>
          <a:p>
            <a:pPr algn="just">
              <a:lnSpc>
                <a:spcPct val="150000"/>
              </a:lnSpc>
            </a:pPr>
            <a:r>
              <a:rPr lang="en-GB" sz="1400" dirty="0">
                <a:latin typeface="Arial" pitchFamily="34" charset="0"/>
                <a:cs typeface="Arial" pitchFamily="34" charset="0"/>
              </a:rPr>
              <a:t>Pound, L. (2005). How Children Learn : From Montessori to Vygosky - Educational Theories and Approaches Made Easy. Luton, Bedforshire: Andrews UK Ltd.</a:t>
            </a:r>
          </a:p>
          <a:p>
            <a:pPr algn="just">
              <a:lnSpc>
                <a:spcPct val="150000"/>
              </a:lnSpc>
            </a:pPr>
            <a:endParaRPr lang="en-GB" sz="1000" dirty="0">
              <a:latin typeface="Arial" pitchFamily="34" charset="0"/>
              <a:cs typeface="Arial" pitchFamily="34" charset="0"/>
            </a:endParaRPr>
          </a:p>
          <a:p>
            <a:pPr algn="just">
              <a:lnSpc>
                <a:spcPct val="150000"/>
              </a:lnSpc>
            </a:pPr>
            <a:r>
              <a:rPr lang="en-GB" sz="1400" dirty="0">
                <a:latin typeface="Arial" pitchFamily="34" charset="0"/>
                <a:cs typeface="Arial" pitchFamily="34" charset="0"/>
              </a:rPr>
              <a:t>Syed, M. and McLean, K. (2018). Erikson’s Theory of Psychosocial Development. </a:t>
            </a:r>
            <a:r>
              <a:rPr lang="en-GB" sz="1400" i="1" dirty="0">
                <a:latin typeface="Arial" pitchFamily="34" charset="0"/>
                <a:cs typeface="Arial" pitchFamily="34" charset="0"/>
              </a:rPr>
              <a:t>The SAGE Encyclopedia of Intellectual and Developmental Disorders,</a:t>
            </a:r>
            <a:r>
              <a:rPr lang="en-GB" sz="1400" dirty="0">
                <a:latin typeface="Arial" pitchFamily="34" charset="0"/>
                <a:cs typeface="Arial" pitchFamily="34" charset="0"/>
              </a:rPr>
              <a:t> pp. 578-581.</a:t>
            </a:r>
          </a:p>
        </p:txBody>
      </p:sp>
    </p:spTree>
    <p:extLst>
      <p:ext uri="{BB962C8B-B14F-4D97-AF65-F5344CB8AC3E}">
        <p14:creationId xmlns:p14="http://schemas.microsoft.com/office/powerpoint/2010/main" val="1336087584"/>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olstizio">
  <a:themeElements>
    <a:clrScheme name="Mito">
      <a:dk1>
        <a:sysClr val="windowText" lastClr="000000"/>
      </a:dk1>
      <a:lt1>
        <a:sysClr val="window" lastClr="FFFFFF"/>
      </a:lt1>
      <a:dk2>
        <a:srgbClr val="B13F9A"/>
      </a:dk2>
      <a:lt2>
        <a:srgbClr val="F4E7ED"/>
      </a:lt2>
      <a:accent1>
        <a:srgbClr val="B83D68"/>
      </a:accent1>
      <a:accent2>
        <a:srgbClr val="AC66BB"/>
      </a:accent2>
      <a:accent3>
        <a:srgbClr val="DE6C36"/>
      </a:accent3>
      <a:accent4>
        <a:srgbClr val="F9B639"/>
      </a:accent4>
      <a:accent5>
        <a:srgbClr val="CF6DA4"/>
      </a:accent5>
      <a:accent6>
        <a:srgbClr val="FA8D3D"/>
      </a:accent6>
      <a:hlink>
        <a:srgbClr val="FFDE66"/>
      </a:hlink>
      <a:folHlink>
        <a:srgbClr val="D490C5"/>
      </a:folHlink>
    </a:clrScheme>
    <a:fontScheme name="Solstizio">
      <a:majorFont>
        <a:latin typeface="Gill Sans MT"/>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a:ea typeface=""/>
        <a:cs typeface=""/>
        <a:font script="Grek" typeface="Corbel"/>
        <a:font script="Cyrl" typeface="Corbel"/>
        <a:font script="Jpan" typeface="HGｺﾞｼｯｸE"/>
        <a:font script="Hang" typeface="HY엽서L"/>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60000"/>
                <a:satMod val="355000"/>
              </a:schemeClr>
            </a:gs>
            <a:gs pos="40000">
              <a:schemeClr val="phClr">
                <a:tint val="85000"/>
                <a:satMod val="320000"/>
              </a:schemeClr>
            </a:gs>
            <a:gs pos="100000">
              <a:schemeClr val="phClr">
                <a:shade val="55000"/>
                <a:satMod val="300000"/>
              </a:schemeClr>
            </a:gs>
          </a:gsLst>
          <a:path path="circle">
            <a:fillToRect l="-24500" t="-20000" r="124500" b="120000"/>
          </a:path>
        </a:gradFill>
        <a:blipFill>
          <a:blip xmlns:r="http://schemas.openxmlformats.org/officeDocument/2006/relationships" r:embed="rId1">
            <a:duotone>
              <a:schemeClr val="phClr">
                <a:shade val="9000"/>
                <a:satMod val="300000"/>
              </a:schemeClr>
              <a:schemeClr val="phClr">
                <a:tint val="90000"/>
                <a:satMod val="225000"/>
              </a:schemeClr>
            </a:duotone>
          </a:blip>
          <a:tile tx="0" ty="0" sx="90000" sy="90000" flip="xy" algn="tl"/>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Solstice</Template>
  <TotalTime>373</TotalTime>
  <Words>1491</Words>
  <Application>Microsoft Macintosh PowerPoint</Application>
  <PresentationFormat>On-screen Show (4:3)</PresentationFormat>
  <Paragraphs>96</Paragraphs>
  <Slides>10</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10</vt:i4>
      </vt:variant>
    </vt:vector>
  </HeadingPairs>
  <TitlesOfParts>
    <vt:vector size="17" baseType="lpstr">
      <vt:lpstr>Arial</vt:lpstr>
      <vt:lpstr>Garamond</vt:lpstr>
      <vt:lpstr>Gill Sans MT</vt:lpstr>
      <vt:lpstr>Verdana</vt:lpstr>
      <vt:lpstr>Wingdings</vt:lpstr>
      <vt:lpstr>Wingdings 2</vt:lpstr>
      <vt:lpstr>Solstizio</vt:lpstr>
      <vt:lpstr>        A CHILD’S EXPERIENCE BETWEEN THE AGES OF 0 – 5 YEARS CAN AFFECT THE REST OF THEIR LIVES.    Lecturer: Rebecca  Kavanagh Student: Tania Adela Todica  2018611</vt:lpstr>
      <vt:lpstr>INTRODUCTION</vt:lpstr>
      <vt:lpstr>JEAN PIAGET’S THEORY OF COGNITIVE DEVELOPMENT</vt:lpstr>
      <vt:lpstr>PowerPoint Presentation</vt:lpstr>
      <vt:lpstr>WHAT SHOULD PARENTS DO?</vt:lpstr>
      <vt:lpstr>ERIK ERIKSON’S STAGES OF PSYCHOSOCIAL DEVELOPMENT</vt:lpstr>
      <vt:lpstr>ERIK ERIKSON’S STAGES OF PSYCHOSOCIAL DEVELOPMENT</vt:lpstr>
      <vt:lpstr>WHAT SHOULD PARENTS DO?</vt:lpstr>
      <vt:lpstr>CONCLUSIONS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 CHILD’S EXPERIENCE BETWEEN THE AGES OF 0 – 5 YEARS CAN AFFECT THE REST OF THEIR LIVES.</dc:title>
  <dc:creator>Simo</dc:creator>
  <cp:lastModifiedBy>Tania Adela Todica (2018611)</cp:lastModifiedBy>
  <cp:revision>95</cp:revision>
  <dcterms:created xsi:type="dcterms:W3CDTF">2021-10-13T11:57:21Z</dcterms:created>
  <dcterms:modified xsi:type="dcterms:W3CDTF">2021-10-18T20:35:54Z</dcterms:modified>
</cp:coreProperties>
</file>