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81" r:id="rId4"/>
  </p:sldMasterIdLst>
  <p:notesMasterIdLst>
    <p:notesMasterId r:id="rId42"/>
  </p:notesMasterIdLst>
  <p:sldIdLst>
    <p:sldId id="282" r:id="rId5"/>
    <p:sldId id="291" r:id="rId6"/>
    <p:sldId id="284" r:id="rId7"/>
    <p:sldId id="285" r:id="rId8"/>
    <p:sldId id="286" r:id="rId9"/>
    <p:sldId id="279" r:id="rId10"/>
    <p:sldId id="288" r:id="rId11"/>
    <p:sldId id="296" r:id="rId12"/>
    <p:sldId id="295" r:id="rId13"/>
    <p:sldId id="292" r:id="rId14"/>
    <p:sldId id="287" r:id="rId15"/>
    <p:sldId id="289" r:id="rId16"/>
    <p:sldId id="290" r:id="rId17"/>
    <p:sldId id="283" r:id="rId18"/>
    <p:sldId id="298" r:id="rId19"/>
    <p:sldId id="299" r:id="rId20"/>
    <p:sldId id="300" r:id="rId21"/>
    <p:sldId id="274" r:id="rId22"/>
    <p:sldId id="273" r:id="rId23"/>
    <p:sldId id="270" r:id="rId24"/>
    <p:sldId id="294" r:id="rId25"/>
    <p:sldId id="269" r:id="rId26"/>
    <p:sldId id="268" r:id="rId27"/>
    <p:sldId id="267" r:id="rId28"/>
    <p:sldId id="266" r:id="rId29"/>
    <p:sldId id="265" r:id="rId30"/>
    <p:sldId id="264" r:id="rId31"/>
    <p:sldId id="263" r:id="rId32"/>
    <p:sldId id="262" r:id="rId33"/>
    <p:sldId id="261" r:id="rId34"/>
    <p:sldId id="260" r:id="rId35"/>
    <p:sldId id="258" r:id="rId36"/>
    <p:sldId id="257" r:id="rId37"/>
    <p:sldId id="303" r:id="rId38"/>
    <p:sldId id="304" r:id="rId39"/>
    <p:sldId id="305" r:id="rId40"/>
    <p:sldId id="306"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3A75C-4D79-994A-F949-7BCCD5EA4E26}" v="545" dt="2020-10-28T15:45:47.164"/>
    <p1510:client id="{21300536-8F73-66BD-114A-81046E1AF956}" v="27" dt="2020-07-17T11:56:05.243"/>
    <p1510:client id="{29275E5B-219D-EAC7-1B46-9DCDDC982511}" v="1" dt="2020-08-05T09:28:35.927"/>
    <p1510:client id="{7B73058E-57F9-5C12-FDA6-5CAB97820628}" v="1084" dt="2020-10-29T11:08:10.426"/>
    <p1510:client id="{8AFAFB86-4536-54CC-3F98-C24D990B722B}" v="18" dt="2020-07-17T12:47:03.654"/>
    <p1510:client id="{8B5CEECD-BF3B-3258-97C2-F59178903BBD}" v="1" dt="2020-07-17T12:36:27.116"/>
    <p1510:client id="{A0DDF79B-FA19-1D60-398D-3709CDE86CC6}" v="278" dt="2020-08-21T14:50:49.452"/>
    <p1510:client id="{A60C2A8B-F531-DE51-B4CE-17D3A27D0464}" v="44" dt="2020-10-29T11:48:50.564"/>
    <p1510:client id="{AE296B12-E6F3-37A3-A197-2603E107D6D5}" v="29" dt="2020-08-10T14:57:24.341"/>
    <p1510:client id="{CA7B58EE-A880-B7D5-BE63-B2745A10D113}" v="1543" dt="2020-08-18T14:07:02.069"/>
    <p1510:client id="{CDAAF1CD-B85B-2580-7F63-C5B0AD71DFCE}" v="33" dt="2020-08-04T15:36:28.364"/>
    <p1510:client id="{DD9EC525-CFF9-E4B4-F4F0-BD9436035F32}" v="71" dt="2020-09-30T14:41:46.4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9" d="100"/>
          <a:sy n="69" d="100"/>
        </p:scale>
        <p:origin x="37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AFAFB86-4536-54CC-3F98-C24D990B722B}"/>
    <pc:docChg chg="addSld delSld modSld">
      <pc:chgData name="Peter Doyle" userId="S::p.doyle@uwtsd.ac.uk::9eb13c6d-8f51-46c9-bcaf-0558aa31b953" providerId="AD" clId="Web-{8AFAFB86-4536-54CC-3F98-C24D990B722B}" dt="2020-07-17T12:47:03.654" v="17" actId="20577"/>
      <pc:docMkLst>
        <pc:docMk/>
      </pc:docMkLst>
      <pc:sldChg chg="del">
        <pc:chgData name="Peter Doyle" userId="S::p.doyle@uwtsd.ac.uk::9eb13c6d-8f51-46c9-bcaf-0558aa31b953" providerId="AD" clId="Web-{8AFAFB86-4536-54CC-3F98-C24D990B722B}" dt="2020-07-17T12:39:33.440" v="0"/>
        <pc:sldMkLst>
          <pc:docMk/>
          <pc:sldMk cId="1750045385" sldId="272"/>
        </pc:sldMkLst>
      </pc:sldChg>
      <pc:sldChg chg="modSp new">
        <pc:chgData name="Peter Doyle" userId="S::p.doyle@uwtsd.ac.uk::9eb13c6d-8f51-46c9-bcaf-0558aa31b953" providerId="AD" clId="Web-{8AFAFB86-4536-54CC-3F98-C24D990B722B}" dt="2020-07-17T12:47:03.654" v="17" actId="20577"/>
        <pc:sldMkLst>
          <pc:docMk/>
          <pc:sldMk cId="4263919068" sldId="283"/>
        </pc:sldMkLst>
        <pc:spChg chg="mod">
          <ac:chgData name="Peter Doyle" userId="S::p.doyle@uwtsd.ac.uk::9eb13c6d-8f51-46c9-bcaf-0558aa31b953" providerId="AD" clId="Web-{8AFAFB86-4536-54CC-3F98-C24D990B722B}" dt="2020-07-17T12:46:47.857" v="13" actId="20577"/>
          <ac:spMkLst>
            <pc:docMk/>
            <pc:sldMk cId="4263919068" sldId="283"/>
            <ac:spMk id="2" creationId="{0A8D26C1-1E09-4AF6-A586-BE48186542A7}"/>
          </ac:spMkLst>
        </pc:spChg>
        <pc:spChg chg="mod">
          <ac:chgData name="Peter Doyle" userId="S::p.doyle@uwtsd.ac.uk::9eb13c6d-8f51-46c9-bcaf-0558aa31b953" providerId="AD" clId="Web-{8AFAFB86-4536-54CC-3F98-C24D990B722B}" dt="2020-07-17T12:47:03.654" v="17" actId="20577"/>
          <ac:spMkLst>
            <pc:docMk/>
            <pc:sldMk cId="4263919068" sldId="283"/>
            <ac:spMk id="3" creationId="{E1E02358-CAA0-4470-90C0-1BF2F8DBDE31}"/>
          </ac:spMkLst>
        </pc:spChg>
      </pc:sldChg>
    </pc:docChg>
  </pc:docChgLst>
  <pc:docChgLst>
    <pc:chgData name="Peter Doyle" userId="S::p.doyle@uwtsd.ac.uk::9eb13c6d-8f51-46c9-bcaf-0558aa31b953" providerId="AD" clId="Web-{29275E5B-219D-EAC7-1B46-9DCDDC982511}"/>
    <pc:docChg chg="modSld">
      <pc:chgData name="Peter Doyle" userId="S::p.doyle@uwtsd.ac.uk::9eb13c6d-8f51-46c9-bcaf-0558aa31b953" providerId="AD" clId="Web-{29275E5B-219D-EAC7-1B46-9DCDDC982511}" dt="2020-08-05T09:28:35.927" v="0"/>
      <pc:docMkLst>
        <pc:docMk/>
      </pc:docMkLst>
      <pc:sldChg chg="modTransition">
        <pc:chgData name="Peter Doyle" userId="S::p.doyle@uwtsd.ac.uk::9eb13c6d-8f51-46c9-bcaf-0558aa31b953" providerId="AD" clId="Web-{29275E5B-219D-EAC7-1B46-9DCDDC982511}" dt="2020-08-05T09:28:35.927" v="0"/>
        <pc:sldMkLst>
          <pc:docMk/>
          <pc:sldMk cId="2935573470" sldId="279"/>
        </pc:sldMkLst>
      </pc:sldChg>
    </pc:docChg>
  </pc:docChgLst>
  <pc:docChgLst>
    <pc:chgData name="Peter Doyle" userId="S::p.doyle@uwtsd.ac.uk::9eb13c6d-8f51-46c9-bcaf-0558aa31b953" providerId="AD" clId="Web-{AE296B12-E6F3-37A3-A197-2603E107D6D5}"/>
    <pc:docChg chg="modSld">
      <pc:chgData name="Peter Doyle" userId="S::p.doyle@uwtsd.ac.uk::9eb13c6d-8f51-46c9-bcaf-0558aa31b953" providerId="AD" clId="Web-{AE296B12-E6F3-37A3-A197-2603E107D6D5}" dt="2020-08-10T14:57:24.341" v="28" actId="20577"/>
      <pc:docMkLst>
        <pc:docMk/>
      </pc:docMkLst>
      <pc:sldChg chg="modSp">
        <pc:chgData name="Peter Doyle" userId="S::p.doyle@uwtsd.ac.uk::9eb13c6d-8f51-46c9-bcaf-0558aa31b953" providerId="AD" clId="Web-{AE296B12-E6F3-37A3-A197-2603E107D6D5}" dt="2020-08-10T14:57:24.341" v="27" actId="20577"/>
        <pc:sldMkLst>
          <pc:docMk/>
          <pc:sldMk cId="4263919068" sldId="283"/>
        </pc:sldMkLst>
        <pc:spChg chg="mod">
          <ac:chgData name="Peter Doyle" userId="S::p.doyle@uwtsd.ac.uk::9eb13c6d-8f51-46c9-bcaf-0558aa31b953" providerId="AD" clId="Web-{AE296B12-E6F3-37A3-A197-2603E107D6D5}" dt="2020-08-10T14:57:24.341" v="27" actId="20577"/>
          <ac:spMkLst>
            <pc:docMk/>
            <pc:sldMk cId="4263919068" sldId="283"/>
            <ac:spMk id="2" creationId="{0A8D26C1-1E09-4AF6-A586-BE48186542A7}"/>
          </ac:spMkLst>
        </pc:spChg>
      </pc:sldChg>
    </pc:docChg>
  </pc:docChgLst>
  <pc:docChgLst>
    <pc:chgData name="Peter Doyle" userId="S::p.doyle@uwtsd.ac.uk::9eb13c6d-8f51-46c9-bcaf-0558aa31b953" providerId="AD" clId="Web-{CDAAF1CD-B85B-2580-7F63-C5B0AD71DFCE}"/>
    <pc:docChg chg="modSld">
      <pc:chgData name="Peter Doyle" userId="S::p.doyle@uwtsd.ac.uk::9eb13c6d-8f51-46c9-bcaf-0558aa31b953" providerId="AD" clId="Web-{CDAAF1CD-B85B-2580-7F63-C5B0AD71DFCE}" dt="2020-08-04T15:36:46.802" v="38"/>
      <pc:docMkLst>
        <pc:docMk/>
      </pc:docMkLst>
      <pc:sldChg chg="delSp delAnim">
        <pc:chgData name="Peter Doyle" userId="S::p.doyle@uwtsd.ac.uk::9eb13c6d-8f51-46c9-bcaf-0558aa31b953" providerId="AD" clId="Web-{CDAAF1CD-B85B-2580-7F63-C5B0AD71DFCE}" dt="2020-08-04T15:36:23.567" v="35"/>
        <pc:sldMkLst>
          <pc:docMk/>
          <pc:sldMk cId="3169212631" sldId="274"/>
        </pc:sldMkLst>
        <pc:picChg chg="del">
          <ac:chgData name="Peter Doyle" userId="S::p.doyle@uwtsd.ac.uk::9eb13c6d-8f51-46c9-bcaf-0558aa31b953" providerId="AD" clId="Web-{CDAAF1CD-B85B-2580-7F63-C5B0AD71DFCE}" dt="2020-08-04T15:36:23.567" v="35"/>
          <ac:picMkLst>
            <pc:docMk/>
            <pc:sldMk cId="3169212631" sldId="274"/>
            <ac:picMk id="2" creationId="{00000000-0000-0000-0000-000000000000}"/>
          </ac:picMkLst>
        </pc:picChg>
      </pc:sldChg>
      <pc:sldChg chg="delSp delAnim">
        <pc:chgData name="Peter Doyle" userId="S::p.doyle@uwtsd.ac.uk::9eb13c6d-8f51-46c9-bcaf-0558aa31b953" providerId="AD" clId="Web-{CDAAF1CD-B85B-2580-7F63-C5B0AD71DFCE}" dt="2020-08-04T15:36:18.411" v="34"/>
        <pc:sldMkLst>
          <pc:docMk/>
          <pc:sldMk cId="247611780" sldId="275"/>
        </pc:sldMkLst>
        <pc:picChg chg="del">
          <ac:chgData name="Peter Doyle" userId="S::p.doyle@uwtsd.ac.uk::9eb13c6d-8f51-46c9-bcaf-0558aa31b953" providerId="AD" clId="Web-{CDAAF1CD-B85B-2580-7F63-C5B0AD71DFCE}" dt="2020-08-04T15:36:18.411" v="34"/>
          <ac:picMkLst>
            <pc:docMk/>
            <pc:sldMk cId="247611780" sldId="275"/>
            <ac:picMk id="2" creationId="{00000000-0000-0000-0000-000000000000}"/>
          </ac:picMkLst>
        </pc:picChg>
      </pc:sldChg>
      <pc:sldChg chg="addSp delSp modSp mod setBg delAnim">
        <pc:chgData name="Peter Doyle" userId="S::p.doyle@uwtsd.ac.uk::9eb13c6d-8f51-46c9-bcaf-0558aa31b953" providerId="AD" clId="Web-{CDAAF1CD-B85B-2580-7F63-C5B0AD71DFCE}" dt="2020-08-04T15:36:39.848" v="37"/>
        <pc:sldMkLst>
          <pc:docMk/>
          <pc:sldMk cId="2929348109" sldId="276"/>
        </pc:sldMkLst>
        <pc:spChg chg="add">
          <ac:chgData name="Peter Doyle" userId="S::p.doyle@uwtsd.ac.uk::9eb13c6d-8f51-46c9-bcaf-0558aa31b953" providerId="AD" clId="Web-{CDAAF1CD-B85B-2580-7F63-C5B0AD71DFCE}" dt="2020-08-04T15:36:39.848" v="37"/>
          <ac:spMkLst>
            <pc:docMk/>
            <pc:sldMk cId="2929348109" sldId="276"/>
            <ac:spMk id="72" creationId="{907EF6B7-1338-4443-8C46-6A318D952DFD}"/>
          </ac:spMkLst>
        </pc:spChg>
        <pc:spChg chg="add">
          <ac:chgData name="Peter Doyle" userId="S::p.doyle@uwtsd.ac.uk::9eb13c6d-8f51-46c9-bcaf-0558aa31b953" providerId="AD" clId="Web-{CDAAF1CD-B85B-2580-7F63-C5B0AD71DFCE}" dt="2020-08-04T15:36:39.848" v="37"/>
          <ac:spMkLst>
            <pc:docMk/>
            <pc:sldMk cId="2929348109" sldId="276"/>
            <ac:spMk id="74" creationId="{DAAE4CDD-124C-4DCF-9584-B6033B545DD5}"/>
          </ac:spMkLst>
        </pc:spChg>
        <pc:spChg chg="add">
          <ac:chgData name="Peter Doyle" userId="S::p.doyle@uwtsd.ac.uk::9eb13c6d-8f51-46c9-bcaf-0558aa31b953" providerId="AD" clId="Web-{CDAAF1CD-B85B-2580-7F63-C5B0AD71DFCE}" dt="2020-08-04T15:36:39.848" v="37"/>
          <ac:spMkLst>
            <pc:docMk/>
            <pc:sldMk cId="2929348109" sldId="276"/>
            <ac:spMk id="76" creationId="{081E4A58-353D-44AE-B2FC-2A74E2E400F7}"/>
          </ac:spMkLst>
        </pc:spChg>
        <pc:spChg chg="mod">
          <ac:chgData name="Peter Doyle" userId="S::p.doyle@uwtsd.ac.uk::9eb13c6d-8f51-46c9-bcaf-0558aa31b953" providerId="AD" clId="Web-{CDAAF1CD-B85B-2580-7F63-C5B0AD71DFCE}" dt="2020-08-04T15:36:39.848" v="37"/>
          <ac:spMkLst>
            <pc:docMk/>
            <pc:sldMk cId="2929348109" sldId="276"/>
            <ac:spMk id="31746" creationId="{051D1D75-EFCA-4BB3-9444-C93022988F81}"/>
          </ac:spMkLst>
        </pc:spChg>
        <pc:spChg chg="mod">
          <ac:chgData name="Peter Doyle" userId="S::p.doyle@uwtsd.ac.uk::9eb13c6d-8f51-46c9-bcaf-0558aa31b953" providerId="AD" clId="Web-{CDAAF1CD-B85B-2580-7F63-C5B0AD71DFCE}" dt="2020-08-04T15:36:39.848" v="37"/>
          <ac:spMkLst>
            <pc:docMk/>
            <pc:sldMk cId="2929348109" sldId="276"/>
            <ac:spMk id="31747" creationId="{1AEFFBD4-250A-41CA-B3CE-5FF6AD1715E1}"/>
          </ac:spMkLst>
        </pc:spChg>
        <pc:picChg chg="del">
          <ac:chgData name="Peter Doyle" userId="S::p.doyle@uwtsd.ac.uk::9eb13c6d-8f51-46c9-bcaf-0558aa31b953" providerId="AD" clId="Web-{CDAAF1CD-B85B-2580-7F63-C5B0AD71DFCE}" dt="2020-08-04T15:36:13.255" v="33"/>
          <ac:picMkLst>
            <pc:docMk/>
            <pc:sldMk cId="2929348109" sldId="276"/>
            <ac:picMk id="2" creationId="{00000000-0000-0000-0000-000000000000}"/>
          </ac:picMkLst>
        </pc:picChg>
      </pc:sldChg>
      <pc:sldChg chg="addSp delSp modSp mod setBg delAnim setClrOvrMap">
        <pc:chgData name="Peter Doyle" userId="S::p.doyle@uwtsd.ac.uk::9eb13c6d-8f51-46c9-bcaf-0558aa31b953" providerId="AD" clId="Web-{CDAAF1CD-B85B-2580-7F63-C5B0AD71DFCE}" dt="2020-08-04T15:36:01.755" v="32"/>
        <pc:sldMkLst>
          <pc:docMk/>
          <pc:sldMk cId="2813455024" sldId="277"/>
        </pc:sldMkLst>
        <pc:spChg chg="add">
          <ac:chgData name="Peter Doyle" userId="S::p.doyle@uwtsd.ac.uk::9eb13c6d-8f51-46c9-bcaf-0558aa31b953" providerId="AD" clId="Web-{CDAAF1CD-B85B-2580-7F63-C5B0AD71DFCE}" dt="2020-08-04T15:36:01.755" v="32"/>
          <ac:spMkLst>
            <pc:docMk/>
            <pc:sldMk cId="2813455024" sldId="277"/>
            <ac:spMk id="75" creationId="{CF62D2A7-8207-488C-9F46-316BA81A16C8}"/>
          </ac:spMkLst>
        </pc:spChg>
        <pc:spChg chg="mod">
          <ac:chgData name="Peter Doyle" userId="S::p.doyle@uwtsd.ac.uk::9eb13c6d-8f51-46c9-bcaf-0558aa31b953" providerId="AD" clId="Web-{CDAAF1CD-B85B-2580-7F63-C5B0AD71DFCE}" dt="2020-08-04T15:36:01.755" v="32"/>
          <ac:spMkLst>
            <pc:docMk/>
            <pc:sldMk cId="2813455024" sldId="277"/>
            <ac:spMk id="6147" creationId="{1CAFB14C-14FD-4CB7-82BB-ACDF0F1358F5}"/>
          </ac:spMkLst>
        </pc:spChg>
        <pc:spChg chg="mod">
          <ac:chgData name="Peter Doyle" userId="S::p.doyle@uwtsd.ac.uk::9eb13c6d-8f51-46c9-bcaf-0558aa31b953" providerId="AD" clId="Web-{CDAAF1CD-B85B-2580-7F63-C5B0AD71DFCE}" dt="2020-08-04T15:36:01.755" v="32"/>
          <ac:spMkLst>
            <pc:docMk/>
            <pc:sldMk cId="2813455024" sldId="277"/>
            <ac:spMk id="55300" creationId="{BD19C0F8-8ED5-45DC-B15C-EEFC8894E972}"/>
          </ac:spMkLst>
        </pc:spChg>
        <pc:picChg chg="del">
          <ac:chgData name="Peter Doyle" userId="S::p.doyle@uwtsd.ac.uk::9eb13c6d-8f51-46c9-bcaf-0558aa31b953" providerId="AD" clId="Web-{CDAAF1CD-B85B-2580-7F63-C5B0AD71DFCE}" dt="2020-08-04T15:32:56.693" v="3"/>
          <ac:picMkLst>
            <pc:docMk/>
            <pc:sldMk cId="2813455024" sldId="277"/>
            <ac:picMk id="2" creationId="{00000000-0000-0000-0000-000000000000}"/>
          </ac:picMkLst>
        </pc:picChg>
        <pc:picChg chg="mod">
          <ac:chgData name="Peter Doyle" userId="S::p.doyle@uwtsd.ac.uk::9eb13c6d-8f51-46c9-bcaf-0558aa31b953" providerId="AD" clId="Web-{CDAAF1CD-B85B-2580-7F63-C5B0AD71DFCE}" dt="2020-08-04T15:36:01.755" v="32"/>
          <ac:picMkLst>
            <pc:docMk/>
            <pc:sldMk cId="2813455024" sldId="277"/>
            <ac:picMk id="46084" creationId="{BC3FC971-4CD9-439A-84E7-100C101E06F2}"/>
          </ac:picMkLst>
        </pc:picChg>
      </pc:sldChg>
      <pc:sldChg chg="addSp delSp modSp mod setBg delAnim">
        <pc:chgData name="Peter Doyle" userId="S::p.doyle@uwtsd.ac.uk::9eb13c6d-8f51-46c9-bcaf-0558aa31b953" providerId="AD" clId="Web-{CDAAF1CD-B85B-2580-7F63-C5B0AD71DFCE}" dt="2020-08-04T15:35:53.333" v="31"/>
        <pc:sldMkLst>
          <pc:docMk/>
          <pc:sldMk cId="2935573470" sldId="279"/>
        </pc:sldMkLst>
        <pc:spChg chg="del">
          <ac:chgData name="Peter Doyle" userId="S::p.doyle@uwtsd.ac.uk::9eb13c6d-8f51-46c9-bcaf-0558aa31b953" providerId="AD" clId="Web-{CDAAF1CD-B85B-2580-7F63-C5B0AD71DFCE}" dt="2020-08-04T15:35:53.333" v="31"/>
          <ac:spMkLst>
            <pc:docMk/>
            <pc:sldMk cId="2935573470" sldId="279"/>
            <ac:spMk id="5" creationId="{058D97DC-9627-4869-B2B8-F6F82371A036}"/>
          </ac:spMkLst>
        </pc:spChg>
        <pc:spChg chg="add">
          <ac:chgData name="Peter Doyle" userId="S::p.doyle@uwtsd.ac.uk::9eb13c6d-8f51-46c9-bcaf-0558aa31b953" providerId="AD" clId="Web-{CDAAF1CD-B85B-2580-7F63-C5B0AD71DFCE}" dt="2020-08-04T15:35:53.333" v="31"/>
          <ac:spMkLst>
            <pc:docMk/>
            <pc:sldMk cId="2935573470" sldId="279"/>
            <ac:spMk id="72" creationId="{AE2B703B-46F9-481A-A605-82E2A828C4FA}"/>
          </ac:spMkLst>
        </pc:spChg>
        <pc:spChg chg="add">
          <ac:chgData name="Peter Doyle" userId="S::p.doyle@uwtsd.ac.uk::9eb13c6d-8f51-46c9-bcaf-0558aa31b953" providerId="AD" clId="Web-{CDAAF1CD-B85B-2580-7F63-C5B0AD71DFCE}" dt="2020-08-04T15:35:53.333" v="31"/>
          <ac:spMkLst>
            <pc:docMk/>
            <pc:sldMk cId="2935573470" sldId="279"/>
            <ac:spMk id="74" creationId="{F13BE4D7-0C3D-4906-B230-A1C5B4665CCF}"/>
          </ac:spMkLst>
        </pc:spChg>
        <pc:spChg chg="mod">
          <ac:chgData name="Peter Doyle" userId="S::p.doyle@uwtsd.ac.uk::9eb13c6d-8f51-46c9-bcaf-0558aa31b953" providerId="AD" clId="Web-{CDAAF1CD-B85B-2580-7F63-C5B0AD71DFCE}" dt="2020-08-04T15:35:53.333" v="31"/>
          <ac:spMkLst>
            <pc:docMk/>
            <pc:sldMk cId="2935573470" sldId="279"/>
            <ac:spMk id="13314" creationId="{B96F2CA1-8A92-439C-8D32-7B73500148DF}"/>
          </ac:spMkLst>
        </pc:spChg>
        <pc:graphicFrameChg chg="add">
          <ac:chgData name="Peter Doyle" userId="S::p.doyle@uwtsd.ac.uk::9eb13c6d-8f51-46c9-bcaf-0558aa31b953" providerId="AD" clId="Web-{CDAAF1CD-B85B-2580-7F63-C5B0AD71DFCE}" dt="2020-08-04T15:35:53.333" v="31"/>
          <ac:graphicFrameMkLst>
            <pc:docMk/>
            <pc:sldMk cId="2935573470" sldId="279"/>
            <ac:graphicFrameMk id="13316" creationId="{D203DFB5-A789-4557-AFB8-316367EDA41B}"/>
          </ac:graphicFrameMkLst>
        </pc:graphicFrameChg>
        <pc:picChg chg="del">
          <ac:chgData name="Peter Doyle" userId="S::p.doyle@uwtsd.ac.uk::9eb13c6d-8f51-46c9-bcaf-0558aa31b953" providerId="AD" clId="Web-{CDAAF1CD-B85B-2580-7F63-C5B0AD71DFCE}" dt="2020-08-04T15:32:51.740" v="2"/>
          <ac:picMkLst>
            <pc:docMk/>
            <pc:sldMk cId="2935573470" sldId="279"/>
            <ac:picMk id="2" creationId="{00000000-0000-0000-0000-000000000000}"/>
          </ac:picMkLst>
        </pc:picChg>
      </pc:sldChg>
      <pc:sldChg chg="addSp delSp modSp mod setBg delAnim setClrOvrMap">
        <pc:chgData name="Peter Doyle" userId="S::p.doyle@uwtsd.ac.uk::9eb13c6d-8f51-46c9-bcaf-0558aa31b953" providerId="AD" clId="Web-{CDAAF1CD-B85B-2580-7F63-C5B0AD71DFCE}" dt="2020-08-04T15:34:53.161" v="29"/>
        <pc:sldMkLst>
          <pc:docMk/>
          <pc:sldMk cId="1173391737" sldId="280"/>
        </pc:sldMkLst>
        <pc:spChg chg="del">
          <ac:chgData name="Peter Doyle" userId="S::p.doyle@uwtsd.ac.uk::9eb13c6d-8f51-46c9-bcaf-0558aa31b953" providerId="AD" clId="Web-{CDAAF1CD-B85B-2580-7F63-C5B0AD71DFCE}" dt="2020-08-04T15:34:53.161" v="29"/>
          <ac:spMkLst>
            <pc:docMk/>
            <pc:sldMk cId="1173391737" sldId="280"/>
            <ac:spMk id="4" creationId="{BF513E0B-7354-4989-A125-F94E710C4550}"/>
          </ac:spMkLst>
        </pc:spChg>
        <pc:spChg chg="del">
          <ac:chgData name="Peter Doyle" userId="S::p.doyle@uwtsd.ac.uk::9eb13c6d-8f51-46c9-bcaf-0558aa31b953" providerId="AD" clId="Web-{CDAAF1CD-B85B-2580-7F63-C5B0AD71DFCE}" dt="2020-08-04T15:34:53.161" v="29"/>
          <ac:spMkLst>
            <pc:docMk/>
            <pc:sldMk cId="1173391737" sldId="280"/>
            <ac:spMk id="5" creationId="{F8E31662-474B-48C8-9FC5-E5B7A50A926E}"/>
          </ac:spMkLst>
        </pc:spChg>
        <pc:spChg chg="add">
          <ac:chgData name="Peter Doyle" userId="S::p.doyle@uwtsd.ac.uk::9eb13c6d-8f51-46c9-bcaf-0558aa31b953" providerId="AD" clId="Web-{CDAAF1CD-B85B-2580-7F63-C5B0AD71DFCE}" dt="2020-08-04T15:34:53.161" v="29"/>
          <ac:spMkLst>
            <pc:docMk/>
            <pc:sldMk cId="1173391737" sldId="280"/>
            <ac:spMk id="73" creationId="{CF62D2A7-8207-488C-9F46-316BA81A16C8}"/>
          </ac:spMkLst>
        </pc:spChg>
        <pc:spChg chg="mod">
          <ac:chgData name="Peter Doyle" userId="S::p.doyle@uwtsd.ac.uk::9eb13c6d-8f51-46c9-bcaf-0558aa31b953" providerId="AD" clId="Web-{CDAAF1CD-B85B-2580-7F63-C5B0AD71DFCE}" dt="2020-08-04T15:34:53.161" v="29"/>
          <ac:spMkLst>
            <pc:docMk/>
            <pc:sldMk cId="1173391737" sldId="280"/>
            <ac:spMk id="11266" creationId="{D370D266-173C-4C78-B788-9DCB9FD4C312}"/>
          </ac:spMkLst>
        </pc:spChg>
        <pc:graphicFrameChg chg="add">
          <ac:chgData name="Peter Doyle" userId="S::p.doyle@uwtsd.ac.uk::9eb13c6d-8f51-46c9-bcaf-0558aa31b953" providerId="AD" clId="Web-{CDAAF1CD-B85B-2580-7F63-C5B0AD71DFCE}" dt="2020-08-04T15:34:53.161" v="29"/>
          <ac:graphicFrameMkLst>
            <pc:docMk/>
            <pc:sldMk cId="1173391737" sldId="280"/>
            <ac:graphicFrameMk id="11268" creationId="{004C903C-518C-4BC7-84BB-5BCC5DF796BD}"/>
          </ac:graphicFrameMkLst>
        </pc:graphicFrameChg>
        <pc:picChg chg="del">
          <ac:chgData name="Peter Doyle" userId="S::p.doyle@uwtsd.ac.uk::9eb13c6d-8f51-46c9-bcaf-0558aa31b953" providerId="AD" clId="Web-{CDAAF1CD-B85B-2580-7F63-C5B0AD71DFCE}" dt="2020-08-04T15:32:47.912" v="1"/>
          <ac:picMkLst>
            <pc:docMk/>
            <pc:sldMk cId="1173391737" sldId="280"/>
            <ac:picMk id="2" creationId="{00000000-0000-0000-0000-000000000000}"/>
          </ac:picMkLst>
        </pc:picChg>
        <pc:picChg chg="add">
          <ac:chgData name="Peter Doyle" userId="S::p.doyle@uwtsd.ac.uk::9eb13c6d-8f51-46c9-bcaf-0558aa31b953" providerId="AD" clId="Web-{CDAAF1CD-B85B-2580-7F63-C5B0AD71DFCE}" dt="2020-08-04T15:34:53.161" v="29"/>
          <ac:picMkLst>
            <pc:docMk/>
            <pc:sldMk cId="1173391737" sldId="280"/>
            <ac:picMk id="11269" creationId="{60E0843A-FD2C-42E8-A13D-F2AE2A6AE65C}"/>
          </ac:picMkLst>
        </pc:picChg>
      </pc:sldChg>
      <pc:sldChg chg="addSp delSp modSp mod setBg delAnim setClrOvrMap">
        <pc:chgData name="Peter Doyle" userId="S::p.doyle@uwtsd.ac.uk::9eb13c6d-8f51-46c9-bcaf-0558aa31b953" providerId="AD" clId="Web-{CDAAF1CD-B85B-2580-7F63-C5B0AD71DFCE}" dt="2020-08-04T15:35:13.599" v="30"/>
        <pc:sldMkLst>
          <pc:docMk/>
          <pc:sldMk cId="581719708" sldId="281"/>
        </pc:sldMkLst>
        <pc:spChg chg="add">
          <ac:chgData name="Peter Doyle" userId="S::p.doyle@uwtsd.ac.uk::9eb13c6d-8f51-46c9-bcaf-0558aa31b953" providerId="AD" clId="Web-{CDAAF1CD-B85B-2580-7F63-C5B0AD71DFCE}" dt="2020-08-04T15:35:13.599" v="30"/>
          <ac:spMkLst>
            <pc:docMk/>
            <pc:sldMk cId="581719708" sldId="281"/>
            <ac:spMk id="138" creationId="{CF62D2A7-8207-488C-9F46-316BA81A16C8}"/>
          </ac:spMkLst>
        </pc:spChg>
        <pc:spChg chg="mod">
          <ac:chgData name="Peter Doyle" userId="S::p.doyle@uwtsd.ac.uk::9eb13c6d-8f51-46c9-bcaf-0558aa31b953" providerId="AD" clId="Web-{CDAAF1CD-B85B-2580-7F63-C5B0AD71DFCE}" dt="2020-08-04T15:35:13.599" v="30"/>
          <ac:spMkLst>
            <pc:docMk/>
            <pc:sldMk cId="581719708" sldId="281"/>
            <ac:spMk id="9218" creationId="{B2A1B008-5234-4F3B-8273-0D2713310CFC}"/>
          </ac:spMkLst>
        </pc:spChg>
        <pc:spChg chg="del">
          <ac:chgData name="Peter Doyle" userId="S::p.doyle@uwtsd.ac.uk::9eb13c6d-8f51-46c9-bcaf-0558aa31b953" providerId="AD" clId="Web-{CDAAF1CD-B85B-2580-7F63-C5B0AD71DFCE}" dt="2020-08-04T15:35:13.599" v="30"/>
          <ac:spMkLst>
            <pc:docMk/>
            <pc:sldMk cId="581719708" sldId="281"/>
            <ac:spMk id="20483" creationId="{E68BC2D7-120C-4CCE-AD03-12A7BB7D114E}"/>
          </ac:spMkLst>
        </pc:spChg>
        <pc:graphicFrameChg chg="add">
          <ac:chgData name="Peter Doyle" userId="S::p.doyle@uwtsd.ac.uk::9eb13c6d-8f51-46c9-bcaf-0558aa31b953" providerId="AD" clId="Web-{CDAAF1CD-B85B-2580-7F63-C5B0AD71DFCE}" dt="2020-08-04T15:35:13.599" v="30"/>
          <ac:graphicFrameMkLst>
            <pc:docMk/>
            <pc:sldMk cId="581719708" sldId="281"/>
            <ac:graphicFrameMk id="20485" creationId="{BA50CD4A-24FF-488F-AE21-11D125368174}"/>
          </ac:graphicFrameMkLst>
        </pc:graphicFrameChg>
        <pc:picChg chg="del">
          <ac:chgData name="Peter Doyle" userId="S::p.doyle@uwtsd.ac.uk::9eb13c6d-8f51-46c9-bcaf-0558aa31b953" providerId="AD" clId="Web-{CDAAF1CD-B85B-2580-7F63-C5B0AD71DFCE}" dt="2020-08-04T15:32:43.380" v="0"/>
          <ac:picMkLst>
            <pc:docMk/>
            <pc:sldMk cId="581719708" sldId="281"/>
            <ac:picMk id="2" creationId="{00000000-0000-0000-0000-000000000000}"/>
          </ac:picMkLst>
        </pc:picChg>
        <pc:picChg chg="add">
          <ac:chgData name="Peter Doyle" userId="S::p.doyle@uwtsd.ac.uk::9eb13c6d-8f51-46c9-bcaf-0558aa31b953" providerId="AD" clId="Web-{CDAAF1CD-B85B-2580-7F63-C5B0AD71DFCE}" dt="2020-08-04T15:35:13.599" v="30"/>
          <ac:picMkLst>
            <pc:docMk/>
            <pc:sldMk cId="581719708" sldId="281"/>
            <ac:picMk id="20486" creationId="{E417A61B-BA41-4F31-ACB9-998F8D4B086C}"/>
          </ac:picMkLst>
        </pc:picChg>
      </pc:sldChg>
      <pc:sldChg chg="addSp delSp modSp delAnim">
        <pc:chgData name="Peter Doyle" userId="S::p.doyle@uwtsd.ac.uk::9eb13c6d-8f51-46c9-bcaf-0558aa31b953" providerId="AD" clId="Web-{CDAAF1CD-B85B-2580-7F63-C5B0AD71DFCE}" dt="2020-08-04T15:34:23.927" v="28"/>
        <pc:sldMkLst>
          <pc:docMk/>
          <pc:sldMk cId="125779480" sldId="282"/>
        </pc:sldMkLst>
        <pc:spChg chg="del">
          <ac:chgData name="Peter Doyle" userId="S::p.doyle@uwtsd.ac.uk::9eb13c6d-8f51-46c9-bcaf-0558aa31b953" providerId="AD" clId="Web-{CDAAF1CD-B85B-2580-7F63-C5B0AD71DFCE}" dt="2020-08-04T15:34:23.927" v="28"/>
          <ac:spMkLst>
            <pc:docMk/>
            <pc:sldMk cId="125779480" sldId="282"/>
            <ac:spMk id="138" creationId="{007891EC-4501-44ED-A8C8-B11B6DB767AB}"/>
          </ac:spMkLst>
        </pc:spChg>
        <pc:spChg chg="add">
          <ac:chgData name="Peter Doyle" userId="S::p.doyle@uwtsd.ac.uk::9eb13c6d-8f51-46c9-bcaf-0558aa31b953" providerId="AD" clId="Web-{CDAAF1CD-B85B-2580-7F63-C5B0AD71DFCE}" dt="2020-08-04T15:34:23.927" v="28"/>
          <ac:spMkLst>
            <pc:docMk/>
            <pc:sldMk cId="125779480" sldId="282"/>
            <ac:spMk id="140" creationId="{477F13EE-E3C3-40EE-BB83-16A97DA195ED}"/>
          </ac:spMkLst>
        </pc:spChg>
        <pc:spChg chg="add">
          <ac:chgData name="Peter Doyle" userId="S::p.doyle@uwtsd.ac.uk::9eb13c6d-8f51-46c9-bcaf-0558aa31b953" providerId="AD" clId="Web-{CDAAF1CD-B85B-2580-7F63-C5B0AD71DFCE}" dt="2020-08-04T15:34:23.927" v="28"/>
          <ac:spMkLst>
            <pc:docMk/>
            <pc:sldMk cId="125779480" sldId="282"/>
            <ac:spMk id="142" creationId="{0671A8AE-40A1-4631-A6B8-581AFF065482}"/>
          </ac:spMkLst>
        </pc:spChg>
        <pc:spChg chg="add">
          <ac:chgData name="Peter Doyle" userId="S::p.doyle@uwtsd.ac.uk::9eb13c6d-8f51-46c9-bcaf-0558aa31b953" providerId="AD" clId="Web-{CDAAF1CD-B85B-2580-7F63-C5B0AD71DFCE}" dt="2020-08-04T15:34:23.927" v="28"/>
          <ac:spMkLst>
            <pc:docMk/>
            <pc:sldMk cId="125779480" sldId="282"/>
            <ac:spMk id="144" creationId="{A44CD100-6267-4E62-AA64-2182A3A6A1C0}"/>
          </ac:spMkLst>
        </pc:spChg>
        <pc:spChg chg="add">
          <ac:chgData name="Peter Doyle" userId="S::p.doyle@uwtsd.ac.uk::9eb13c6d-8f51-46c9-bcaf-0558aa31b953" providerId="AD" clId="Web-{CDAAF1CD-B85B-2580-7F63-C5B0AD71DFCE}" dt="2020-08-04T15:34:23.927" v="28"/>
          <ac:spMkLst>
            <pc:docMk/>
            <pc:sldMk cId="125779480" sldId="282"/>
            <ac:spMk id="146" creationId="{187FA1DC-8600-449C-B5C8-3CF8BF99B2F1}"/>
          </ac:spMkLst>
        </pc:spChg>
        <pc:spChg chg="mod">
          <ac:chgData name="Peter Doyle" userId="S::p.doyle@uwtsd.ac.uk::9eb13c6d-8f51-46c9-bcaf-0558aa31b953" providerId="AD" clId="Web-{CDAAF1CD-B85B-2580-7F63-C5B0AD71DFCE}" dt="2020-08-04T15:34:23.927" v="28"/>
          <ac:spMkLst>
            <pc:docMk/>
            <pc:sldMk cId="125779480" sldId="282"/>
            <ac:spMk id="7171" creationId="{782E4D5D-67AF-45BB-962D-99634CFAD64A}"/>
          </ac:spMkLst>
        </pc:spChg>
        <pc:spChg chg="mod">
          <ac:chgData name="Peter Doyle" userId="S::p.doyle@uwtsd.ac.uk::9eb13c6d-8f51-46c9-bcaf-0558aa31b953" providerId="AD" clId="Web-{CDAAF1CD-B85B-2580-7F63-C5B0AD71DFCE}" dt="2020-08-04T15:34:23.927" v="28"/>
          <ac:spMkLst>
            <pc:docMk/>
            <pc:sldMk cId="125779480" sldId="282"/>
            <ac:spMk id="18434" creationId="{DED18A15-7195-4074-A137-508D9FBCF5DA}"/>
          </ac:spMkLst>
        </pc:spChg>
        <pc:spChg chg="del">
          <ac:chgData name="Peter Doyle" userId="S::p.doyle@uwtsd.ac.uk::9eb13c6d-8f51-46c9-bcaf-0558aa31b953" providerId="AD" clId="Web-{CDAAF1CD-B85B-2580-7F63-C5B0AD71DFCE}" dt="2020-08-04T15:34:23.927" v="28"/>
          <ac:spMkLst>
            <pc:docMk/>
            <pc:sldMk cId="125779480" sldId="282"/>
            <ac:spMk id="18437" creationId="{C1DD1A8A-57D5-4A81-AD04-532B043C5611}"/>
          </ac:spMkLst>
        </pc:spChg>
        <pc:picChg chg="del">
          <ac:chgData name="Peter Doyle" userId="S::p.doyle@uwtsd.ac.uk::9eb13c6d-8f51-46c9-bcaf-0558aa31b953" providerId="AD" clId="Web-{CDAAF1CD-B85B-2580-7F63-C5B0AD71DFCE}" dt="2020-08-04T15:33:07.224" v="4"/>
          <ac:picMkLst>
            <pc:docMk/>
            <pc:sldMk cId="125779480" sldId="282"/>
            <ac:picMk id="5" creationId="{00000000-0000-0000-0000-000000000000}"/>
          </ac:picMkLst>
        </pc:picChg>
        <pc:picChg chg="add">
          <ac:chgData name="Peter Doyle" userId="S::p.doyle@uwtsd.ac.uk::9eb13c6d-8f51-46c9-bcaf-0558aa31b953" providerId="AD" clId="Web-{CDAAF1CD-B85B-2580-7F63-C5B0AD71DFCE}" dt="2020-08-04T15:34:23.927" v="28"/>
          <ac:picMkLst>
            <pc:docMk/>
            <pc:sldMk cId="125779480" sldId="282"/>
            <ac:picMk id="18439" creationId="{CF991E1B-C3F7-46C4-B9C8-D739032DE165}"/>
          </ac:picMkLst>
        </pc:picChg>
      </pc:sldChg>
      <pc:sldChg chg="addSp delSp modSp mod setBg delAnim">
        <pc:chgData name="Peter Doyle" userId="S::p.doyle@uwtsd.ac.uk::9eb13c6d-8f51-46c9-bcaf-0558aa31b953" providerId="AD" clId="Web-{CDAAF1CD-B85B-2580-7F63-C5B0AD71DFCE}" dt="2020-08-04T15:36:46.802" v="38"/>
        <pc:sldMkLst>
          <pc:docMk/>
          <pc:sldMk cId="4263919068" sldId="283"/>
        </pc:sldMkLst>
        <pc:spChg chg="mod">
          <ac:chgData name="Peter Doyle" userId="S::p.doyle@uwtsd.ac.uk::9eb13c6d-8f51-46c9-bcaf-0558aa31b953" providerId="AD" clId="Web-{CDAAF1CD-B85B-2580-7F63-C5B0AD71DFCE}" dt="2020-08-04T15:36:46.802" v="38"/>
          <ac:spMkLst>
            <pc:docMk/>
            <pc:sldMk cId="4263919068" sldId="283"/>
            <ac:spMk id="2" creationId="{0A8D26C1-1E09-4AF6-A586-BE48186542A7}"/>
          </ac:spMkLst>
        </pc:spChg>
        <pc:spChg chg="mod">
          <ac:chgData name="Peter Doyle" userId="S::p.doyle@uwtsd.ac.uk::9eb13c6d-8f51-46c9-bcaf-0558aa31b953" providerId="AD" clId="Web-{CDAAF1CD-B85B-2580-7F63-C5B0AD71DFCE}" dt="2020-08-04T15:36:46.802" v="38"/>
          <ac:spMkLst>
            <pc:docMk/>
            <pc:sldMk cId="4263919068" sldId="283"/>
            <ac:spMk id="3" creationId="{E1E02358-CAA0-4470-90C0-1BF2F8DBDE31}"/>
          </ac:spMkLst>
        </pc:spChg>
        <pc:spChg chg="add">
          <ac:chgData name="Peter Doyle" userId="S::p.doyle@uwtsd.ac.uk::9eb13c6d-8f51-46c9-bcaf-0558aa31b953" providerId="AD" clId="Web-{CDAAF1CD-B85B-2580-7F63-C5B0AD71DFCE}" dt="2020-08-04T15:36:46.802" v="38"/>
          <ac:spMkLst>
            <pc:docMk/>
            <pc:sldMk cId="4263919068" sldId="283"/>
            <ac:spMk id="8" creationId="{907EF6B7-1338-4443-8C46-6A318D952DFD}"/>
          </ac:spMkLst>
        </pc:spChg>
        <pc:spChg chg="add">
          <ac:chgData name="Peter Doyle" userId="S::p.doyle@uwtsd.ac.uk::9eb13c6d-8f51-46c9-bcaf-0558aa31b953" providerId="AD" clId="Web-{CDAAF1CD-B85B-2580-7F63-C5B0AD71DFCE}" dt="2020-08-04T15:36:46.802" v="38"/>
          <ac:spMkLst>
            <pc:docMk/>
            <pc:sldMk cId="4263919068" sldId="283"/>
            <ac:spMk id="10" creationId="{DAAE4CDD-124C-4DCF-9584-B6033B545DD5}"/>
          </ac:spMkLst>
        </pc:spChg>
        <pc:spChg chg="add">
          <ac:chgData name="Peter Doyle" userId="S::p.doyle@uwtsd.ac.uk::9eb13c6d-8f51-46c9-bcaf-0558aa31b953" providerId="AD" clId="Web-{CDAAF1CD-B85B-2580-7F63-C5B0AD71DFCE}" dt="2020-08-04T15:36:46.802" v="38"/>
          <ac:spMkLst>
            <pc:docMk/>
            <pc:sldMk cId="4263919068" sldId="283"/>
            <ac:spMk id="12" creationId="{081E4A58-353D-44AE-B2FC-2A74E2E400F7}"/>
          </ac:spMkLst>
        </pc:spChg>
        <pc:picChg chg="del">
          <ac:chgData name="Peter Doyle" userId="S::p.doyle@uwtsd.ac.uk::9eb13c6d-8f51-46c9-bcaf-0558aa31b953" providerId="AD" clId="Web-{CDAAF1CD-B85B-2580-7F63-C5B0AD71DFCE}" dt="2020-08-04T15:36:28.364" v="36"/>
          <ac:picMkLst>
            <pc:docMk/>
            <pc:sldMk cId="4263919068" sldId="283"/>
            <ac:picMk id="4" creationId="{00000000-0000-0000-0000-000000000000}"/>
          </ac:picMkLst>
        </pc:picChg>
      </pc:sldChg>
    </pc:docChg>
  </pc:docChgLst>
  <pc:docChgLst>
    <pc:chgData name="Peter Doyle" userId="S::p.doyle@uwtsd.ac.uk::9eb13c6d-8f51-46c9-bcaf-0558aa31b953" providerId="AD" clId="Web-{A0DDF79B-FA19-1D60-398D-3709CDE86CC6}"/>
    <pc:docChg chg="addSld modSld">
      <pc:chgData name="Peter Doyle" userId="S::p.doyle@uwtsd.ac.uk::9eb13c6d-8f51-46c9-bcaf-0558aa31b953" providerId="AD" clId="Web-{A0DDF79B-FA19-1D60-398D-3709CDE86CC6}" dt="2020-08-21T14:50:38.358" v="275" actId="20577"/>
      <pc:docMkLst>
        <pc:docMk/>
      </pc:docMkLst>
      <pc:sldChg chg="modSp">
        <pc:chgData name="Peter Doyle" userId="S::p.doyle@uwtsd.ac.uk::9eb13c6d-8f51-46c9-bcaf-0558aa31b953" providerId="AD" clId="Web-{A0DDF79B-FA19-1D60-398D-3709CDE86CC6}" dt="2020-08-21T14:48:59.871" v="2" actId="20577"/>
        <pc:sldMkLst>
          <pc:docMk/>
          <pc:sldMk cId="3043715421" sldId="288"/>
        </pc:sldMkLst>
        <pc:spChg chg="mod">
          <ac:chgData name="Peter Doyle" userId="S::p.doyle@uwtsd.ac.uk::9eb13c6d-8f51-46c9-bcaf-0558aa31b953" providerId="AD" clId="Web-{A0DDF79B-FA19-1D60-398D-3709CDE86CC6}" dt="2020-08-21T14:48:59.871" v="2" actId="20577"/>
          <ac:spMkLst>
            <pc:docMk/>
            <pc:sldMk cId="3043715421" sldId="288"/>
            <ac:spMk id="3" creationId="{329E5507-962B-4838-BF66-3B64DB58F253}"/>
          </ac:spMkLst>
        </pc:spChg>
      </pc:sldChg>
      <pc:sldChg chg="modSp new">
        <pc:chgData name="Peter Doyle" userId="S::p.doyle@uwtsd.ac.uk::9eb13c6d-8f51-46c9-bcaf-0558aa31b953" providerId="AD" clId="Web-{A0DDF79B-FA19-1D60-398D-3709CDE86CC6}" dt="2020-08-21T14:50:38.342" v="274" actId="20577"/>
        <pc:sldMkLst>
          <pc:docMk/>
          <pc:sldMk cId="910999342" sldId="292"/>
        </pc:sldMkLst>
        <pc:spChg chg="mod">
          <ac:chgData name="Peter Doyle" userId="S::p.doyle@uwtsd.ac.uk::9eb13c6d-8f51-46c9-bcaf-0558aa31b953" providerId="AD" clId="Web-{A0DDF79B-FA19-1D60-398D-3709CDE86CC6}" dt="2020-08-21T14:49:10.325" v="9" actId="20577"/>
          <ac:spMkLst>
            <pc:docMk/>
            <pc:sldMk cId="910999342" sldId="292"/>
            <ac:spMk id="2" creationId="{DF32A329-3B32-437F-89BF-75E83DFD4B52}"/>
          </ac:spMkLst>
        </pc:spChg>
        <pc:spChg chg="mod">
          <ac:chgData name="Peter Doyle" userId="S::p.doyle@uwtsd.ac.uk::9eb13c6d-8f51-46c9-bcaf-0558aa31b953" providerId="AD" clId="Web-{A0DDF79B-FA19-1D60-398D-3709CDE86CC6}" dt="2020-08-21T14:50:38.342" v="274" actId="20577"/>
          <ac:spMkLst>
            <pc:docMk/>
            <pc:sldMk cId="910999342" sldId="292"/>
            <ac:spMk id="3" creationId="{E19970C7-B22D-4E98-B0FD-DC0457B8C97E}"/>
          </ac:spMkLst>
        </pc:spChg>
      </pc:sldChg>
    </pc:docChg>
  </pc:docChgLst>
  <pc:docChgLst>
    <pc:chgData name="Peter Doyle" userId="S::p.doyle@uwtsd.ac.uk::9eb13c6d-8f51-46c9-bcaf-0558aa31b953" providerId="AD" clId="Web-{A60C2A8B-F531-DE51-B4CE-17D3A27D0464}"/>
    <pc:docChg chg="modSld modMainMaster">
      <pc:chgData name="Peter Doyle" userId="S::p.doyle@uwtsd.ac.uk::9eb13c6d-8f51-46c9-bcaf-0558aa31b953" providerId="AD" clId="Web-{A60C2A8B-F531-DE51-B4CE-17D3A27D0464}" dt="2020-10-29T11:48:50.564" v="43" actId="20577"/>
      <pc:docMkLst>
        <pc:docMk/>
      </pc:docMkLst>
      <pc:sldChg chg="modTransition">
        <pc:chgData name="Peter Doyle" userId="S::p.doyle@uwtsd.ac.uk::9eb13c6d-8f51-46c9-bcaf-0558aa31b953" providerId="AD" clId="Web-{A60C2A8B-F531-DE51-B4CE-17D3A27D0464}" dt="2020-10-29T11:41:22.726" v="1"/>
        <pc:sldMkLst>
          <pc:docMk/>
          <pc:sldMk cId="4204859668" sldId="257"/>
        </pc:sldMkLst>
      </pc:sldChg>
      <pc:sldChg chg="modTransition">
        <pc:chgData name="Peter Doyle" userId="S::p.doyle@uwtsd.ac.uk::9eb13c6d-8f51-46c9-bcaf-0558aa31b953" providerId="AD" clId="Web-{A60C2A8B-F531-DE51-B4CE-17D3A27D0464}" dt="2020-10-29T11:41:22.726" v="1"/>
        <pc:sldMkLst>
          <pc:docMk/>
          <pc:sldMk cId="1219802588" sldId="258"/>
        </pc:sldMkLst>
      </pc:sldChg>
      <pc:sldChg chg="modTransition">
        <pc:chgData name="Peter Doyle" userId="S::p.doyle@uwtsd.ac.uk::9eb13c6d-8f51-46c9-bcaf-0558aa31b953" providerId="AD" clId="Web-{A60C2A8B-F531-DE51-B4CE-17D3A27D0464}" dt="2020-10-29T11:41:22.726" v="1"/>
        <pc:sldMkLst>
          <pc:docMk/>
          <pc:sldMk cId="2638428948" sldId="259"/>
        </pc:sldMkLst>
      </pc:sldChg>
      <pc:sldChg chg="modTransition">
        <pc:chgData name="Peter Doyle" userId="S::p.doyle@uwtsd.ac.uk::9eb13c6d-8f51-46c9-bcaf-0558aa31b953" providerId="AD" clId="Web-{A60C2A8B-F531-DE51-B4CE-17D3A27D0464}" dt="2020-10-29T11:41:22.726" v="1"/>
        <pc:sldMkLst>
          <pc:docMk/>
          <pc:sldMk cId="1168093233" sldId="260"/>
        </pc:sldMkLst>
      </pc:sldChg>
      <pc:sldChg chg="modTransition">
        <pc:chgData name="Peter Doyle" userId="S::p.doyle@uwtsd.ac.uk::9eb13c6d-8f51-46c9-bcaf-0558aa31b953" providerId="AD" clId="Web-{A60C2A8B-F531-DE51-B4CE-17D3A27D0464}" dt="2020-10-29T11:41:22.726" v="1"/>
        <pc:sldMkLst>
          <pc:docMk/>
          <pc:sldMk cId="189854721" sldId="261"/>
        </pc:sldMkLst>
      </pc:sldChg>
      <pc:sldChg chg="modTransition">
        <pc:chgData name="Peter Doyle" userId="S::p.doyle@uwtsd.ac.uk::9eb13c6d-8f51-46c9-bcaf-0558aa31b953" providerId="AD" clId="Web-{A60C2A8B-F531-DE51-B4CE-17D3A27D0464}" dt="2020-10-29T11:41:22.726" v="1"/>
        <pc:sldMkLst>
          <pc:docMk/>
          <pc:sldMk cId="346426530" sldId="262"/>
        </pc:sldMkLst>
      </pc:sldChg>
      <pc:sldChg chg="modTransition">
        <pc:chgData name="Peter Doyle" userId="S::p.doyle@uwtsd.ac.uk::9eb13c6d-8f51-46c9-bcaf-0558aa31b953" providerId="AD" clId="Web-{A60C2A8B-F531-DE51-B4CE-17D3A27D0464}" dt="2020-10-29T11:41:22.726" v="1"/>
        <pc:sldMkLst>
          <pc:docMk/>
          <pc:sldMk cId="549544271" sldId="263"/>
        </pc:sldMkLst>
      </pc:sldChg>
      <pc:sldChg chg="modTransition">
        <pc:chgData name="Peter Doyle" userId="S::p.doyle@uwtsd.ac.uk::9eb13c6d-8f51-46c9-bcaf-0558aa31b953" providerId="AD" clId="Web-{A60C2A8B-F531-DE51-B4CE-17D3A27D0464}" dt="2020-10-29T11:41:22.726" v="1"/>
        <pc:sldMkLst>
          <pc:docMk/>
          <pc:sldMk cId="4041510071" sldId="264"/>
        </pc:sldMkLst>
      </pc:sldChg>
      <pc:sldChg chg="modTransition">
        <pc:chgData name="Peter Doyle" userId="S::p.doyle@uwtsd.ac.uk::9eb13c6d-8f51-46c9-bcaf-0558aa31b953" providerId="AD" clId="Web-{A60C2A8B-F531-DE51-B4CE-17D3A27D0464}" dt="2020-10-29T11:41:22.726" v="1"/>
        <pc:sldMkLst>
          <pc:docMk/>
          <pc:sldMk cId="1098476640" sldId="265"/>
        </pc:sldMkLst>
      </pc:sldChg>
      <pc:sldChg chg="modTransition">
        <pc:chgData name="Peter Doyle" userId="S::p.doyle@uwtsd.ac.uk::9eb13c6d-8f51-46c9-bcaf-0558aa31b953" providerId="AD" clId="Web-{A60C2A8B-F531-DE51-B4CE-17D3A27D0464}" dt="2020-10-29T11:41:22.726" v="1"/>
        <pc:sldMkLst>
          <pc:docMk/>
          <pc:sldMk cId="1242233323" sldId="266"/>
        </pc:sldMkLst>
      </pc:sldChg>
      <pc:sldChg chg="modTransition">
        <pc:chgData name="Peter Doyle" userId="S::p.doyle@uwtsd.ac.uk::9eb13c6d-8f51-46c9-bcaf-0558aa31b953" providerId="AD" clId="Web-{A60C2A8B-F531-DE51-B4CE-17D3A27D0464}" dt="2020-10-29T11:41:22.726" v="1"/>
        <pc:sldMkLst>
          <pc:docMk/>
          <pc:sldMk cId="803769809" sldId="267"/>
        </pc:sldMkLst>
      </pc:sldChg>
      <pc:sldChg chg="modTransition">
        <pc:chgData name="Peter Doyle" userId="S::p.doyle@uwtsd.ac.uk::9eb13c6d-8f51-46c9-bcaf-0558aa31b953" providerId="AD" clId="Web-{A60C2A8B-F531-DE51-B4CE-17D3A27D0464}" dt="2020-10-29T11:41:22.726" v="1"/>
        <pc:sldMkLst>
          <pc:docMk/>
          <pc:sldMk cId="1253589658" sldId="268"/>
        </pc:sldMkLst>
      </pc:sldChg>
      <pc:sldChg chg="modTransition">
        <pc:chgData name="Peter Doyle" userId="S::p.doyle@uwtsd.ac.uk::9eb13c6d-8f51-46c9-bcaf-0558aa31b953" providerId="AD" clId="Web-{A60C2A8B-F531-DE51-B4CE-17D3A27D0464}" dt="2020-10-29T11:41:22.726" v="1"/>
        <pc:sldMkLst>
          <pc:docMk/>
          <pc:sldMk cId="2429705387" sldId="269"/>
        </pc:sldMkLst>
      </pc:sldChg>
      <pc:sldChg chg="modTransition">
        <pc:chgData name="Peter Doyle" userId="S::p.doyle@uwtsd.ac.uk::9eb13c6d-8f51-46c9-bcaf-0558aa31b953" providerId="AD" clId="Web-{A60C2A8B-F531-DE51-B4CE-17D3A27D0464}" dt="2020-10-29T11:41:22.726" v="1"/>
        <pc:sldMkLst>
          <pc:docMk/>
          <pc:sldMk cId="2490876318" sldId="270"/>
        </pc:sldMkLst>
      </pc:sldChg>
      <pc:sldChg chg="modTransition">
        <pc:chgData name="Peter Doyle" userId="S::p.doyle@uwtsd.ac.uk::9eb13c6d-8f51-46c9-bcaf-0558aa31b953" providerId="AD" clId="Web-{A60C2A8B-F531-DE51-B4CE-17D3A27D0464}" dt="2020-10-29T11:41:22.726" v="1"/>
        <pc:sldMkLst>
          <pc:docMk/>
          <pc:sldMk cId="1763085404" sldId="271"/>
        </pc:sldMkLst>
      </pc:sldChg>
      <pc:sldChg chg="modTransition">
        <pc:chgData name="Peter Doyle" userId="S::p.doyle@uwtsd.ac.uk::9eb13c6d-8f51-46c9-bcaf-0558aa31b953" providerId="AD" clId="Web-{A60C2A8B-F531-DE51-B4CE-17D3A27D0464}" dt="2020-10-29T11:41:22.726" v="1"/>
        <pc:sldMkLst>
          <pc:docMk/>
          <pc:sldMk cId="3378760658" sldId="273"/>
        </pc:sldMkLst>
      </pc:sldChg>
      <pc:sldChg chg="modTransition">
        <pc:chgData name="Peter Doyle" userId="S::p.doyle@uwtsd.ac.uk::9eb13c6d-8f51-46c9-bcaf-0558aa31b953" providerId="AD" clId="Web-{A60C2A8B-F531-DE51-B4CE-17D3A27D0464}" dt="2020-10-29T11:41:22.726" v="1"/>
        <pc:sldMkLst>
          <pc:docMk/>
          <pc:sldMk cId="3169212631" sldId="274"/>
        </pc:sldMkLst>
      </pc:sldChg>
      <pc:sldChg chg="modTransition">
        <pc:chgData name="Peter Doyle" userId="S::p.doyle@uwtsd.ac.uk::9eb13c6d-8f51-46c9-bcaf-0558aa31b953" providerId="AD" clId="Web-{A60C2A8B-F531-DE51-B4CE-17D3A27D0464}" dt="2020-10-29T11:41:22.726" v="1"/>
        <pc:sldMkLst>
          <pc:docMk/>
          <pc:sldMk cId="2935573470" sldId="279"/>
        </pc:sldMkLst>
      </pc:sldChg>
      <pc:sldChg chg="modTransition">
        <pc:chgData name="Peter Doyle" userId="S::p.doyle@uwtsd.ac.uk::9eb13c6d-8f51-46c9-bcaf-0558aa31b953" providerId="AD" clId="Web-{A60C2A8B-F531-DE51-B4CE-17D3A27D0464}" dt="2020-10-29T11:41:22.726" v="1"/>
        <pc:sldMkLst>
          <pc:docMk/>
          <pc:sldMk cId="125779480" sldId="282"/>
        </pc:sldMkLst>
      </pc:sldChg>
      <pc:sldChg chg="modTransition">
        <pc:chgData name="Peter Doyle" userId="S::p.doyle@uwtsd.ac.uk::9eb13c6d-8f51-46c9-bcaf-0558aa31b953" providerId="AD" clId="Web-{A60C2A8B-F531-DE51-B4CE-17D3A27D0464}" dt="2020-10-29T11:41:22.726" v="1"/>
        <pc:sldMkLst>
          <pc:docMk/>
          <pc:sldMk cId="4263919068" sldId="283"/>
        </pc:sldMkLst>
      </pc:sldChg>
      <pc:sldChg chg="modTransition">
        <pc:chgData name="Peter Doyle" userId="S::p.doyle@uwtsd.ac.uk::9eb13c6d-8f51-46c9-bcaf-0558aa31b953" providerId="AD" clId="Web-{A60C2A8B-F531-DE51-B4CE-17D3A27D0464}" dt="2020-10-29T11:41:22.726" v="1"/>
        <pc:sldMkLst>
          <pc:docMk/>
          <pc:sldMk cId="1559536641" sldId="284"/>
        </pc:sldMkLst>
      </pc:sldChg>
      <pc:sldChg chg="modTransition">
        <pc:chgData name="Peter Doyle" userId="S::p.doyle@uwtsd.ac.uk::9eb13c6d-8f51-46c9-bcaf-0558aa31b953" providerId="AD" clId="Web-{A60C2A8B-F531-DE51-B4CE-17D3A27D0464}" dt="2020-10-29T11:41:22.726" v="1"/>
        <pc:sldMkLst>
          <pc:docMk/>
          <pc:sldMk cId="1963333719" sldId="285"/>
        </pc:sldMkLst>
      </pc:sldChg>
      <pc:sldChg chg="modTransition">
        <pc:chgData name="Peter Doyle" userId="S::p.doyle@uwtsd.ac.uk::9eb13c6d-8f51-46c9-bcaf-0558aa31b953" providerId="AD" clId="Web-{A60C2A8B-F531-DE51-B4CE-17D3A27D0464}" dt="2020-10-29T11:41:22.726" v="1"/>
        <pc:sldMkLst>
          <pc:docMk/>
          <pc:sldMk cId="2968829357" sldId="286"/>
        </pc:sldMkLst>
      </pc:sldChg>
      <pc:sldChg chg="modTransition">
        <pc:chgData name="Peter Doyle" userId="S::p.doyle@uwtsd.ac.uk::9eb13c6d-8f51-46c9-bcaf-0558aa31b953" providerId="AD" clId="Web-{A60C2A8B-F531-DE51-B4CE-17D3A27D0464}" dt="2020-10-29T11:41:22.726" v="1"/>
        <pc:sldMkLst>
          <pc:docMk/>
          <pc:sldMk cId="3836854108" sldId="287"/>
        </pc:sldMkLst>
      </pc:sldChg>
      <pc:sldChg chg="modTransition">
        <pc:chgData name="Peter Doyle" userId="S::p.doyle@uwtsd.ac.uk::9eb13c6d-8f51-46c9-bcaf-0558aa31b953" providerId="AD" clId="Web-{A60C2A8B-F531-DE51-B4CE-17D3A27D0464}" dt="2020-10-29T11:41:22.726" v="1"/>
        <pc:sldMkLst>
          <pc:docMk/>
          <pc:sldMk cId="3043715421" sldId="288"/>
        </pc:sldMkLst>
      </pc:sldChg>
      <pc:sldChg chg="modTransition">
        <pc:chgData name="Peter Doyle" userId="S::p.doyle@uwtsd.ac.uk::9eb13c6d-8f51-46c9-bcaf-0558aa31b953" providerId="AD" clId="Web-{A60C2A8B-F531-DE51-B4CE-17D3A27D0464}" dt="2020-10-29T11:41:22.726" v="1"/>
        <pc:sldMkLst>
          <pc:docMk/>
          <pc:sldMk cId="2906421479" sldId="289"/>
        </pc:sldMkLst>
      </pc:sldChg>
      <pc:sldChg chg="modTransition">
        <pc:chgData name="Peter Doyle" userId="S::p.doyle@uwtsd.ac.uk::9eb13c6d-8f51-46c9-bcaf-0558aa31b953" providerId="AD" clId="Web-{A60C2A8B-F531-DE51-B4CE-17D3A27D0464}" dt="2020-10-29T11:41:22.726" v="1"/>
        <pc:sldMkLst>
          <pc:docMk/>
          <pc:sldMk cId="2625090788" sldId="290"/>
        </pc:sldMkLst>
      </pc:sldChg>
      <pc:sldChg chg="modTransition">
        <pc:chgData name="Peter Doyle" userId="S::p.doyle@uwtsd.ac.uk::9eb13c6d-8f51-46c9-bcaf-0558aa31b953" providerId="AD" clId="Web-{A60C2A8B-F531-DE51-B4CE-17D3A27D0464}" dt="2020-10-29T11:41:22.726" v="1"/>
        <pc:sldMkLst>
          <pc:docMk/>
          <pc:sldMk cId="1643280928" sldId="291"/>
        </pc:sldMkLst>
      </pc:sldChg>
      <pc:sldChg chg="modTransition">
        <pc:chgData name="Peter Doyle" userId="S::p.doyle@uwtsd.ac.uk::9eb13c6d-8f51-46c9-bcaf-0558aa31b953" providerId="AD" clId="Web-{A60C2A8B-F531-DE51-B4CE-17D3A27D0464}" dt="2020-10-29T11:41:22.726" v="1"/>
        <pc:sldMkLst>
          <pc:docMk/>
          <pc:sldMk cId="910999342" sldId="292"/>
        </pc:sldMkLst>
      </pc:sldChg>
      <pc:sldChg chg="modSp modTransition">
        <pc:chgData name="Peter Doyle" userId="S::p.doyle@uwtsd.ac.uk::9eb13c6d-8f51-46c9-bcaf-0558aa31b953" providerId="AD" clId="Web-{A60C2A8B-F531-DE51-B4CE-17D3A27D0464}" dt="2020-10-29T11:48:50.564" v="42" actId="20577"/>
        <pc:sldMkLst>
          <pc:docMk/>
          <pc:sldMk cId="1767633931" sldId="294"/>
        </pc:sldMkLst>
        <pc:spChg chg="mod">
          <ac:chgData name="Peter Doyle" userId="S::p.doyle@uwtsd.ac.uk::9eb13c6d-8f51-46c9-bcaf-0558aa31b953" providerId="AD" clId="Web-{A60C2A8B-F531-DE51-B4CE-17D3A27D0464}" dt="2020-10-29T11:48:50.564" v="42" actId="20577"/>
          <ac:spMkLst>
            <pc:docMk/>
            <pc:sldMk cId="1767633931" sldId="294"/>
            <ac:spMk id="3" creationId="{326FBC5B-461F-4DB4-A0C3-A86ED0A234A4}"/>
          </ac:spMkLst>
        </pc:spChg>
      </pc:sldChg>
      <pc:sldChg chg="modTransition">
        <pc:chgData name="Peter Doyle" userId="S::p.doyle@uwtsd.ac.uk::9eb13c6d-8f51-46c9-bcaf-0558aa31b953" providerId="AD" clId="Web-{A60C2A8B-F531-DE51-B4CE-17D3A27D0464}" dt="2020-10-29T11:41:22.726" v="1"/>
        <pc:sldMkLst>
          <pc:docMk/>
          <pc:sldMk cId="3173236580" sldId="295"/>
        </pc:sldMkLst>
      </pc:sldChg>
      <pc:sldChg chg="modTransition">
        <pc:chgData name="Peter Doyle" userId="S::p.doyle@uwtsd.ac.uk::9eb13c6d-8f51-46c9-bcaf-0558aa31b953" providerId="AD" clId="Web-{A60C2A8B-F531-DE51-B4CE-17D3A27D0464}" dt="2020-10-29T11:41:22.726" v="1"/>
        <pc:sldMkLst>
          <pc:docMk/>
          <pc:sldMk cId="3086687977" sldId="296"/>
        </pc:sldMkLst>
      </pc:sldChg>
      <pc:sldChg chg="modTransition">
        <pc:chgData name="Peter Doyle" userId="S::p.doyle@uwtsd.ac.uk::9eb13c6d-8f51-46c9-bcaf-0558aa31b953" providerId="AD" clId="Web-{A60C2A8B-F531-DE51-B4CE-17D3A27D0464}" dt="2020-10-29T11:41:22.726" v="1"/>
        <pc:sldMkLst>
          <pc:docMk/>
          <pc:sldMk cId="2936708328" sldId="298"/>
        </pc:sldMkLst>
      </pc:sldChg>
      <pc:sldChg chg="modTransition">
        <pc:chgData name="Peter Doyle" userId="S::p.doyle@uwtsd.ac.uk::9eb13c6d-8f51-46c9-bcaf-0558aa31b953" providerId="AD" clId="Web-{A60C2A8B-F531-DE51-B4CE-17D3A27D0464}" dt="2020-10-29T11:41:22.726" v="1"/>
        <pc:sldMkLst>
          <pc:docMk/>
          <pc:sldMk cId="3498743448" sldId="299"/>
        </pc:sldMkLst>
      </pc:sldChg>
      <pc:sldChg chg="modTransition">
        <pc:chgData name="Peter Doyle" userId="S::p.doyle@uwtsd.ac.uk::9eb13c6d-8f51-46c9-bcaf-0558aa31b953" providerId="AD" clId="Web-{A60C2A8B-F531-DE51-B4CE-17D3A27D0464}" dt="2020-10-29T11:41:22.726" v="1"/>
        <pc:sldMkLst>
          <pc:docMk/>
          <pc:sldMk cId="2037194168" sldId="300"/>
        </pc:sldMkLst>
      </pc:sldChg>
      <pc:sldMasterChg chg="modTransition modSldLayout">
        <pc:chgData name="Peter Doyle" userId="S::p.doyle@uwtsd.ac.uk::9eb13c6d-8f51-46c9-bcaf-0558aa31b953" providerId="AD" clId="Web-{A60C2A8B-F531-DE51-B4CE-17D3A27D0464}" dt="2020-10-29T11:41:22.726" v="1"/>
        <pc:sldMasterMkLst>
          <pc:docMk/>
          <pc:sldMasterMk cId="3667870645" sldId="2147484081"/>
        </pc:sldMasterMkLst>
        <pc:sldLayoutChg chg="modTransition">
          <pc:chgData name="Peter Doyle" userId="S::p.doyle@uwtsd.ac.uk::9eb13c6d-8f51-46c9-bcaf-0558aa31b953" providerId="AD" clId="Web-{A60C2A8B-F531-DE51-B4CE-17D3A27D0464}" dt="2020-10-29T11:41:22.726" v="1"/>
          <pc:sldLayoutMkLst>
            <pc:docMk/>
            <pc:sldMasterMk cId="3667870645" sldId="2147484081"/>
            <pc:sldLayoutMk cId="3924502973" sldId="2147484082"/>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496944873" sldId="2147484083"/>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1172110900" sldId="2147484084"/>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170885655" sldId="2147484085"/>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068860616" sldId="2147484086"/>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833660544" sldId="2147484087"/>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4160701224" sldId="2147484088"/>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1509934748" sldId="2147484089"/>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1095921960" sldId="2147484090"/>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38955533" sldId="2147484091"/>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199778683" sldId="2147484092"/>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2649239892" sldId="2147484093"/>
          </pc:sldLayoutMkLst>
        </pc:sldLayoutChg>
        <pc:sldLayoutChg chg="modTransition">
          <pc:chgData name="Peter Doyle" userId="S::p.doyle@uwtsd.ac.uk::9eb13c6d-8f51-46c9-bcaf-0558aa31b953" providerId="AD" clId="Web-{A60C2A8B-F531-DE51-B4CE-17D3A27D0464}" dt="2020-10-29T11:41:22.726" v="1"/>
          <pc:sldLayoutMkLst>
            <pc:docMk/>
            <pc:sldMasterMk cId="3667870645" sldId="2147484081"/>
            <pc:sldLayoutMk cId="3390525779" sldId="2147484094"/>
          </pc:sldLayoutMkLst>
        </pc:sldLayoutChg>
      </pc:sldMasterChg>
    </pc:docChg>
  </pc:docChgLst>
  <pc:docChgLst>
    <pc:chgData name="Peter Doyle" userId="S::p.doyle@uwtsd.ac.uk::9eb13c6d-8f51-46c9-bcaf-0558aa31b953" providerId="AD" clId="Web-{DD9EC525-CFF9-E4B4-F4F0-BD9436035F32}"/>
    <pc:docChg chg="addSld delSld modSld">
      <pc:chgData name="Peter Doyle" userId="S::p.doyle@uwtsd.ac.uk::9eb13c6d-8f51-46c9-bcaf-0558aa31b953" providerId="AD" clId="Web-{DD9EC525-CFF9-E4B4-F4F0-BD9436035F32}" dt="2020-09-30T14:41:46.405" v="68" actId="20577"/>
      <pc:docMkLst>
        <pc:docMk/>
      </pc:docMkLst>
      <pc:sldChg chg="new del">
        <pc:chgData name="Peter Doyle" userId="S::p.doyle@uwtsd.ac.uk::9eb13c6d-8f51-46c9-bcaf-0558aa31b953" providerId="AD" clId="Web-{DD9EC525-CFF9-E4B4-F4F0-BD9436035F32}" dt="2020-09-30T14:40:11.493" v="2"/>
        <pc:sldMkLst>
          <pc:docMk/>
          <pc:sldMk cId="3387423342" sldId="293"/>
        </pc:sldMkLst>
      </pc:sldChg>
      <pc:sldChg chg="modSp new">
        <pc:chgData name="Peter Doyle" userId="S::p.doyle@uwtsd.ac.uk::9eb13c6d-8f51-46c9-bcaf-0558aa31b953" providerId="AD" clId="Web-{DD9EC525-CFF9-E4B4-F4F0-BD9436035F32}" dt="2020-09-30T14:40:48.682" v="66" actId="20577"/>
        <pc:sldMkLst>
          <pc:docMk/>
          <pc:sldMk cId="1767633931" sldId="294"/>
        </pc:sldMkLst>
        <pc:spChg chg="mod">
          <ac:chgData name="Peter Doyle" userId="S::p.doyle@uwtsd.ac.uk::9eb13c6d-8f51-46c9-bcaf-0558aa31b953" providerId="AD" clId="Web-{DD9EC525-CFF9-E4B4-F4F0-BD9436035F32}" dt="2020-09-30T14:40:44.026" v="61" actId="20577"/>
          <ac:spMkLst>
            <pc:docMk/>
            <pc:sldMk cId="1767633931" sldId="294"/>
            <ac:spMk id="2" creationId="{69B63047-1141-4860-9076-FDEDA8504F9B}"/>
          </ac:spMkLst>
        </pc:spChg>
        <pc:spChg chg="mod">
          <ac:chgData name="Peter Doyle" userId="S::p.doyle@uwtsd.ac.uk::9eb13c6d-8f51-46c9-bcaf-0558aa31b953" providerId="AD" clId="Web-{DD9EC525-CFF9-E4B4-F4F0-BD9436035F32}" dt="2020-09-30T14:40:48.682" v="66" actId="20577"/>
          <ac:spMkLst>
            <pc:docMk/>
            <pc:sldMk cId="1767633931" sldId="294"/>
            <ac:spMk id="3" creationId="{326FBC5B-461F-4DB4-A0C3-A86ED0A234A4}"/>
          </ac:spMkLst>
        </pc:spChg>
      </pc:sldChg>
    </pc:docChg>
  </pc:docChgLst>
  <pc:docChgLst>
    <pc:chgData name="Peter Doyle" userId="S::p.doyle@uwtsd.ac.uk::9eb13c6d-8f51-46c9-bcaf-0558aa31b953" providerId="AD" clId="Web-{0043A75C-4D79-994A-F949-7BCCD5EA4E26}"/>
    <pc:docChg chg="addSld delSld modSld">
      <pc:chgData name="Peter Doyle" userId="S::p.doyle@uwtsd.ac.uk::9eb13c6d-8f51-46c9-bcaf-0558aa31b953" providerId="AD" clId="Web-{0043A75C-4D79-994A-F949-7BCCD5EA4E26}" dt="2020-10-28T15:45:47.164" v="539"/>
      <pc:docMkLst>
        <pc:docMk/>
      </pc:docMkLst>
      <pc:sldChg chg="modSp addAnim modAnim">
        <pc:chgData name="Peter Doyle" userId="S::p.doyle@uwtsd.ac.uk::9eb13c6d-8f51-46c9-bcaf-0558aa31b953" providerId="AD" clId="Web-{0043A75C-4D79-994A-F949-7BCCD5EA4E26}" dt="2020-10-28T15:32:31.739" v="55"/>
        <pc:sldMkLst>
          <pc:docMk/>
          <pc:sldMk cId="2935573470" sldId="279"/>
        </pc:sldMkLst>
        <pc:graphicFrameChg chg="modGraphic">
          <ac:chgData name="Peter Doyle" userId="S::p.doyle@uwtsd.ac.uk::9eb13c6d-8f51-46c9-bcaf-0558aa31b953" providerId="AD" clId="Web-{0043A75C-4D79-994A-F949-7BCCD5EA4E26}" dt="2020-10-28T15:32:04.036" v="52"/>
          <ac:graphicFrameMkLst>
            <pc:docMk/>
            <pc:sldMk cId="2935573470" sldId="279"/>
            <ac:graphicFrameMk id="13316" creationId="{D203DFB5-A789-4557-AFB8-316367EDA41B}"/>
          </ac:graphicFrameMkLst>
        </pc:graphicFrameChg>
      </pc:sldChg>
      <pc:sldChg chg="modSp">
        <pc:chgData name="Peter Doyle" userId="S::p.doyle@uwtsd.ac.uk::9eb13c6d-8f51-46c9-bcaf-0558aa31b953" providerId="AD" clId="Web-{0043A75C-4D79-994A-F949-7BCCD5EA4E26}" dt="2020-10-28T15:31:08.722" v="41" actId="20577"/>
        <pc:sldMkLst>
          <pc:docMk/>
          <pc:sldMk cId="1559536641" sldId="284"/>
        </pc:sldMkLst>
        <pc:spChg chg="mod">
          <ac:chgData name="Peter Doyle" userId="S::p.doyle@uwtsd.ac.uk::9eb13c6d-8f51-46c9-bcaf-0558aa31b953" providerId="AD" clId="Web-{0043A75C-4D79-994A-F949-7BCCD5EA4E26}" dt="2020-10-28T15:31:08.722" v="41" actId="20577"/>
          <ac:spMkLst>
            <pc:docMk/>
            <pc:sldMk cId="1559536641" sldId="284"/>
            <ac:spMk id="2" creationId="{25160EA3-3AD4-4942-81A2-EAD2B0154272}"/>
          </ac:spMkLst>
        </pc:spChg>
        <pc:spChg chg="mod">
          <ac:chgData name="Peter Doyle" userId="S::p.doyle@uwtsd.ac.uk::9eb13c6d-8f51-46c9-bcaf-0558aa31b953" providerId="AD" clId="Web-{0043A75C-4D79-994A-F949-7BCCD5EA4E26}" dt="2020-10-28T15:30:23.908" v="6" actId="14100"/>
          <ac:spMkLst>
            <pc:docMk/>
            <pc:sldMk cId="1559536641" sldId="284"/>
            <ac:spMk id="3" creationId="{F274A493-098E-4902-96FD-459F1C45D6F6}"/>
          </ac:spMkLst>
        </pc:spChg>
      </pc:sldChg>
      <pc:sldChg chg="addAnim modAnim">
        <pc:chgData name="Peter Doyle" userId="S::p.doyle@uwtsd.ac.uk::9eb13c6d-8f51-46c9-bcaf-0558aa31b953" providerId="AD" clId="Web-{0043A75C-4D79-994A-F949-7BCCD5EA4E26}" dt="2020-10-28T15:31:31.738" v="46"/>
        <pc:sldMkLst>
          <pc:docMk/>
          <pc:sldMk cId="1963333719" sldId="285"/>
        </pc:sldMkLst>
      </pc:sldChg>
      <pc:sldChg chg="addAnim modAnim">
        <pc:chgData name="Peter Doyle" userId="S::p.doyle@uwtsd.ac.uk::9eb13c6d-8f51-46c9-bcaf-0558aa31b953" providerId="AD" clId="Web-{0043A75C-4D79-994A-F949-7BCCD5EA4E26}" dt="2020-10-28T15:31:43.566" v="49"/>
        <pc:sldMkLst>
          <pc:docMk/>
          <pc:sldMk cId="2968829357" sldId="286"/>
        </pc:sldMkLst>
      </pc:sldChg>
      <pc:sldChg chg="modSp">
        <pc:chgData name="Peter Doyle" userId="S::p.doyle@uwtsd.ac.uk::9eb13c6d-8f51-46c9-bcaf-0558aa31b953" providerId="AD" clId="Web-{0043A75C-4D79-994A-F949-7BCCD5EA4E26}" dt="2020-10-28T15:33:06.100" v="60" actId="20577"/>
        <pc:sldMkLst>
          <pc:docMk/>
          <pc:sldMk cId="3043715421" sldId="288"/>
        </pc:sldMkLst>
        <pc:spChg chg="mod">
          <ac:chgData name="Peter Doyle" userId="S::p.doyle@uwtsd.ac.uk::9eb13c6d-8f51-46c9-bcaf-0558aa31b953" providerId="AD" clId="Web-{0043A75C-4D79-994A-F949-7BCCD5EA4E26}" dt="2020-10-28T15:33:06.100" v="60" actId="20577"/>
          <ac:spMkLst>
            <pc:docMk/>
            <pc:sldMk cId="3043715421" sldId="288"/>
            <ac:spMk id="3" creationId="{329E5507-962B-4838-BF66-3B64DB58F253}"/>
          </ac:spMkLst>
        </pc:spChg>
      </pc:sldChg>
      <pc:sldChg chg="modSp addAnim modAnim">
        <pc:chgData name="Peter Doyle" userId="S::p.doyle@uwtsd.ac.uk::9eb13c6d-8f51-46c9-bcaf-0558aa31b953" providerId="AD" clId="Web-{0043A75C-4D79-994A-F949-7BCCD5EA4E26}" dt="2020-10-28T15:36:34.495" v="352" actId="20577"/>
        <pc:sldMkLst>
          <pc:docMk/>
          <pc:sldMk cId="2906421479" sldId="289"/>
        </pc:sldMkLst>
        <pc:spChg chg="mod">
          <ac:chgData name="Peter Doyle" userId="S::p.doyle@uwtsd.ac.uk::9eb13c6d-8f51-46c9-bcaf-0558aa31b953" providerId="AD" clId="Web-{0043A75C-4D79-994A-F949-7BCCD5EA4E26}" dt="2020-10-28T15:36:34.495" v="352" actId="20577"/>
          <ac:spMkLst>
            <pc:docMk/>
            <pc:sldMk cId="2906421479" sldId="289"/>
            <ac:spMk id="3" creationId="{EA533481-7A83-41F8-B2D4-2D2AB5144F29}"/>
          </ac:spMkLst>
        </pc:spChg>
      </pc:sldChg>
      <pc:sldChg chg="modSp addAnim modAnim">
        <pc:chgData name="Peter Doyle" userId="S::p.doyle@uwtsd.ac.uk::9eb13c6d-8f51-46c9-bcaf-0558aa31b953" providerId="AD" clId="Web-{0043A75C-4D79-994A-F949-7BCCD5EA4E26}" dt="2020-10-28T15:45:43.930" v="536" actId="20577"/>
        <pc:sldMkLst>
          <pc:docMk/>
          <pc:sldMk cId="2625090788" sldId="290"/>
        </pc:sldMkLst>
        <pc:spChg chg="mod">
          <ac:chgData name="Peter Doyle" userId="S::p.doyle@uwtsd.ac.uk::9eb13c6d-8f51-46c9-bcaf-0558aa31b953" providerId="AD" clId="Web-{0043A75C-4D79-994A-F949-7BCCD5EA4E26}" dt="2020-10-28T15:45:43.930" v="536" actId="20577"/>
          <ac:spMkLst>
            <pc:docMk/>
            <pc:sldMk cId="2625090788" sldId="290"/>
            <ac:spMk id="3" creationId="{63C96DAA-7155-4D5E-B0A5-C2BFEF4243A9}"/>
          </ac:spMkLst>
        </pc:spChg>
      </pc:sldChg>
      <pc:sldChg chg="addAnim modAnim">
        <pc:chgData name="Peter Doyle" userId="S::p.doyle@uwtsd.ac.uk::9eb13c6d-8f51-46c9-bcaf-0558aa31b953" providerId="AD" clId="Web-{0043A75C-4D79-994A-F949-7BCCD5EA4E26}" dt="2020-10-28T15:28:47.562" v="5"/>
        <pc:sldMkLst>
          <pc:docMk/>
          <pc:sldMk cId="1643280928" sldId="291"/>
        </pc:sldMkLst>
      </pc:sldChg>
      <pc:sldChg chg="addAnim modAnim">
        <pc:chgData name="Peter Doyle" userId="S::p.doyle@uwtsd.ac.uk::9eb13c6d-8f51-46c9-bcaf-0558aa31b953" providerId="AD" clId="Web-{0043A75C-4D79-994A-F949-7BCCD5EA4E26}" dt="2020-10-28T15:33:20.162" v="65"/>
        <pc:sldMkLst>
          <pc:docMk/>
          <pc:sldMk cId="910999342" sldId="292"/>
        </pc:sldMkLst>
      </pc:sldChg>
      <pc:sldChg chg="modSp new addAnim modAnim">
        <pc:chgData name="Peter Doyle" userId="S::p.doyle@uwtsd.ac.uk::9eb13c6d-8f51-46c9-bcaf-0558aa31b953" providerId="AD" clId="Web-{0043A75C-4D79-994A-F949-7BCCD5EA4E26}" dt="2020-10-28T15:35:58.651" v="347"/>
        <pc:sldMkLst>
          <pc:docMk/>
          <pc:sldMk cId="3173236580" sldId="295"/>
        </pc:sldMkLst>
        <pc:spChg chg="mod">
          <ac:chgData name="Peter Doyle" userId="S::p.doyle@uwtsd.ac.uk::9eb13c6d-8f51-46c9-bcaf-0558aa31b953" providerId="AD" clId="Web-{0043A75C-4D79-994A-F949-7BCCD5EA4E26}" dt="2020-10-28T15:33:59.242" v="83" actId="20577"/>
          <ac:spMkLst>
            <pc:docMk/>
            <pc:sldMk cId="3173236580" sldId="295"/>
            <ac:spMk id="2" creationId="{1DF22853-180E-4A8F-BCBE-8A8CE3A1ACFB}"/>
          </ac:spMkLst>
        </pc:spChg>
        <pc:spChg chg="mod">
          <ac:chgData name="Peter Doyle" userId="S::p.doyle@uwtsd.ac.uk::9eb13c6d-8f51-46c9-bcaf-0558aa31b953" providerId="AD" clId="Web-{0043A75C-4D79-994A-F949-7BCCD5EA4E26}" dt="2020-10-28T15:35:52.260" v="342" actId="20577"/>
          <ac:spMkLst>
            <pc:docMk/>
            <pc:sldMk cId="3173236580" sldId="295"/>
            <ac:spMk id="3" creationId="{A56679DA-22E4-4899-B868-4B849E32A8F6}"/>
          </ac:spMkLst>
        </pc:spChg>
      </pc:sldChg>
      <pc:sldChg chg="modSp new addAnim modAnim">
        <pc:chgData name="Peter Doyle" userId="S::p.doyle@uwtsd.ac.uk::9eb13c6d-8f51-46c9-bcaf-0558aa31b953" providerId="AD" clId="Web-{0043A75C-4D79-994A-F949-7BCCD5EA4E26}" dt="2020-10-28T15:40:31.891" v="406" actId="20577"/>
        <pc:sldMkLst>
          <pc:docMk/>
          <pc:sldMk cId="3086687977" sldId="296"/>
        </pc:sldMkLst>
        <pc:spChg chg="mod">
          <ac:chgData name="Peter Doyle" userId="S::p.doyle@uwtsd.ac.uk::9eb13c6d-8f51-46c9-bcaf-0558aa31b953" providerId="AD" clId="Web-{0043A75C-4D79-994A-F949-7BCCD5EA4E26}" dt="2020-10-28T15:39:00.795" v="377" actId="20577"/>
          <ac:spMkLst>
            <pc:docMk/>
            <pc:sldMk cId="3086687977" sldId="296"/>
            <ac:spMk id="2" creationId="{E64191F1-6AB1-4672-8A4A-30D31B4027D6}"/>
          </ac:spMkLst>
        </pc:spChg>
        <pc:spChg chg="mod">
          <ac:chgData name="Peter Doyle" userId="S::p.doyle@uwtsd.ac.uk::9eb13c6d-8f51-46c9-bcaf-0558aa31b953" providerId="AD" clId="Web-{0043A75C-4D79-994A-F949-7BCCD5EA4E26}" dt="2020-10-28T15:40:31.891" v="406" actId="20577"/>
          <ac:spMkLst>
            <pc:docMk/>
            <pc:sldMk cId="3086687977" sldId="296"/>
            <ac:spMk id="3" creationId="{46F69154-E87B-46AA-B819-554E2A2A4BF5}"/>
          </ac:spMkLst>
        </pc:spChg>
      </pc:sldChg>
      <pc:sldChg chg="modSp new del">
        <pc:chgData name="Peter Doyle" userId="S::p.doyle@uwtsd.ac.uk::9eb13c6d-8f51-46c9-bcaf-0558aa31b953" providerId="AD" clId="Web-{0043A75C-4D79-994A-F949-7BCCD5EA4E26}" dt="2020-10-28T15:45:47.164" v="539"/>
        <pc:sldMkLst>
          <pc:docMk/>
          <pc:sldMk cId="3570258981" sldId="297"/>
        </pc:sldMkLst>
        <pc:spChg chg="mod">
          <ac:chgData name="Peter Doyle" userId="S::p.doyle@uwtsd.ac.uk::9eb13c6d-8f51-46c9-bcaf-0558aa31b953" providerId="AD" clId="Web-{0043A75C-4D79-994A-F949-7BCCD5EA4E26}" dt="2020-10-28T15:45:27.648" v="524" actId="20577"/>
          <ac:spMkLst>
            <pc:docMk/>
            <pc:sldMk cId="3570258981" sldId="297"/>
            <ac:spMk id="2" creationId="{21446FB6-1910-48DC-B7FF-043C53DF46D2}"/>
          </ac:spMkLst>
        </pc:spChg>
        <pc:spChg chg="mod">
          <ac:chgData name="Peter Doyle" userId="S::p.doyle@uwtsd.ac.uk::9eb13c6d-8f51-46c9-bcaf-0558aa31b953" providerId="AD" clId="Web-{0043A75C-4D79-994A-F949-7BCCD5EA4E26}" dt="2020-10-28T15:45:34.320" v="529" actId="20577"/>
          <ac:spMkLst>
            <pc:docMk/>
            <pc:sldMk cId="3570258981" sldId="297"/>
            <ac:spMk id="3" creationId="{4B07055D-D32B-404A-9D7E-D9DD4859F4A9}"/>
          </ac:spMkLst>
        </pc:spChg>
      </pc:sldChg>
    </pc:docChg>
  </pc:docChgLst>
  <pc:docChgLst>
    <pc:chgData name="Peter Doyle" userId="S::p.doyle@uwtsd.ac.uk::9eb13c6d-8f51-46c9-bcaf-0558aa31b953" providerId="AD" clId="Web-{7B73058E-57F9-5C12-FDA6-5CAB97820628}"/>
    <pc:docChg chg="addSld delSld modSld">
      <pc:chgData name="Peter Doyle" userId="S::p.doyle@uwtsd.ac.uk::9eb13c6d-8f51-46c9-bcaf-0558aa31b953" providerId="AD" clId="Web-{7B73058E-57F9-5C12-FDA6-5CAB97820628}" dt="2020-10-29T11:08:10.426" v="1075" actId="1076"/>
      <pc:docMkLst>
        <pc:docMk/>
      </pc:docMkLst>
      <pc:sldChg chg="modSp">
        <pc:chgData name="Peter Doyle" userId="S::p.doyle@uwtsd.ac.uk::9eb13c6d-8f51-46c9-bcaf-0558aa31b953" providerId="AD" clId="Web-{7B73058E-57F9-5C12-FDA6-5CAB97820628}" dt="2020-10-29T11:08:10.426" v="1075" actId="1076"/>
        <pc:sldMkLst>
          <pc:docMk/>
          <pc:sldMk cId="4204859668" sldId="257"/>
        </pc:sldMkLst>
        <pc:spChg chg="mod">
          <ac:chgData name="Peter Doyle" userId="S::p.doyle@uwtsd.ac.uk::9eb13c6d-8f51-46c9-bcaf-0558aa31b953" providerId="AD" clId="Web-{7B73058E-57F9-5C12-FDA6-5CAB97820628}" dt="2020-10-29T11:08:10.426" v="1075" actId="1076"/>
          <ac:spMkLst>
            <pc:docMk/>
            <pc:sldMk cId="4204859668" sldId="257"/>
            <ac:spMk id="43011" creationId="{C6DB3F21-04E6-4550-A183-17BEBAD941A2}"/>
          </ac:spMkLst>
        </pc:spChg>
      </pc:sldChg>
      <pc:sldChg chg="modSp">
        <pc:chgData name="Peter Doyle" userId="S::p.doyle@uwtsd.ac.uk::9eb13c6d-8f51-46c9-bcaf-0558aa31b953" providerId="AD" clId="Web-{7B73058E-57F9-5C12-FDA6-5CAB97820628}" dt="2020-10-29T11:07:57.785" v="1074" actId="1076"/>
        <pc:sldMkLst>
          <pc:docMk/>
          <pc:sldMk cId="1219802588" sldId="258"/>
        </pc:sldMkLst>
        <pc:spChg chg="mod">
          <ac:chgData name="Peter Doyle" userId="S::p.doyle@uwtsd.ac.uk::9eb13c6d-8f51-46c9-bcaf-0558aa31b953" providerId="AD" clId="Web-{7B73058E-57F9-5C12-FDA6-5CAB97820628}" dt="2020-10-29T11:07:57.785" v="1074" actId="1076"/>
          <ac:spMkLst>
            <pc:docMk/>
            <pc:sldMk cId="1219802588" sldId="258"/>
            <ac:spMk id="52226" creationId="{367590B3-9496-41F3-909B-7CC6C8C6AD1A}"/>
          </ac:spMkLst>
        </pc:spChg>
      </pc:sldChg>
      <pc:sldChg chg="modSp">
        <pc:chgData name="Peter Doyle" userId="S::p.doyle@uwtsd.ac.uk::9eb13c6d-8f51-46c9-bcaf-0558aa31b953" providerId="AD" clId="Web-{7B73058E-57F9-5C12-FDA6-5CAB97820628}" dt="2020-10-29T10:59:14.822" v="884" actId="14100"/>
        <pc:sldMkLst>
          <pc:docMk/>
          <pc:sldMk cId="346426530" sldId="262"/>
        </pc:sldMkLst>
        <pc:spChg chg="mod">
          <ac:chgData name="Peter Doyle" userId="S::p.doyle@uwtsd.ac.uk::9eb13c6d-8f51-46c9-bcaf-0558aa31b953" providerId="AD" clId="Web-{7B73058E-57F9-5C12-FDA6-5CAB97820628}" dt="2020-10-29T10:59:14.822" v="884" actId="14100"/>
          <ac:spMkLst>
            <pc:docMk/>
            <pc:sldMk cId="346426530" sldId="262"/>
            <ac:spMk id="37891" creationId="{DD5763D6-F68F-4910-9155-1AC2EC9F5FC0}"/>
          </ac:spMkLst>
        </pc:spChg>
      </pc:sldChg>
      <pc:sldChg chg="modSp addAnim modAnim">
        <pc:chgData name="Peter Doyle" userId="S::p.doyle@uwtsd.ac.uk::9eb13c6d-8f51-46c9-bcaf-0558aa31b953" providerId="AD" clId="Web-{7B73058E-57F9-5C12-FDA6-5CAB97820628}" dt="2020-10-29T10:58:50.243" v="881"/>
        <pc:sldMkLst>
          <pc:docMk/>
          <pc:sldMk cId="4041510071" sldId="264"/>
        </pc:sldMkLst>
        <pc:spChg chg="mod">
          <ac:chgData name="Peter Doyle" userId="S::p.doyle@uwtsd.ac.uk::9eb13c6d-8f51-46c9-bcaf-0558aa31b953" providerId="AD" clId="Web-{7B73058E-57F9-5C12-FDA6-5CAB97820628}" dt="2020-10-29T10:58:42.899" v="878" actId="14100"/>
          <ac:spMkLst>
            <pc:docMk/>
            <pc:sldMk cId="4041510071" sldId="264"/>
            <ac:spMk id="8195" creationId="{C5DF48C4-D838-4CC3-8577-30667AB94490}"/>
          </ac:spMkLst>
        </pc:spChg>
      </pc:sldChg>
      <pc:sldChg chg="modSp">
        <pc:chgData name="Peter Doyle" userId="S::p.doyle@uwtsd.ac.uk::9eb13c6d-8f51-46c9-bcaf-0558aa31b953" providerId="AD" clId="Web-{7B73058E-57F9-5C12-FDA6-5CAB97820628}" dt="2020-10-29T10:58:30.024" v="876" actId="14100"/>
        <pc:sldMkLst>
          <pc:docMk/>
          <pc:sldMk cId="1242233323" sldId="266"/>
        </pc:sldMkLst>
        <pc:spChg chg="mod">
          <ac:chgData name="Peter Doyle" userId="S::p.doyle@uwtsd.ac.uk::9eb13c6d-8f51-46c9-bcaf-0558aa31b953" providerId="AD" clId="Web-{7B73058E-57F9-5C12-FDA6-5CAB97820628}" dt="2020-10-29T10:58:30.024" v="876" actId="14100"/>
          <ac:spMkLst>
            <pc:docMk/>
            <pc:sldMk cId="1242233323" sldId="266"/>
            <ac:spMk id="36867" creationId="{6B2467D3-C856-4B88-8F5E-17F6F0A3EBBC}"/>
          </ac:spMkLst>
        </pc:spChg>
      </pc:sldChg>
      <pc:sldChg chg="modSp addAnim modAnim">
        <pc:chgData name="Peter Doyle" userId="S::p.doyle@uwtsd.ac.uk::9eb13c6d-8f51-46c9-bcaf-0558aa31b953" providerId="AD" clId="Web-{7B73058E-57F9-5C12-FDA6-5CAB97820628}" dt="2020-10-29T10:57:53.805" v="873" actId="1076"/>
        <pc:sldMkLst>
          <pc:docMk/>
          <pc:sldMk cId="1253589658" sldId="268"/>
        </pc:sldMkLst>
        <pc:spChg chg="mod">
          <ac:chgData name="Peter Doyle" userId="S::p.doyle@uwtsd.ac.uk::9eb13c6d-8f51-46c9-bcaf-0558aa31b953" providerId="AD" clId="Web-{7B73058E-57F9-5C12-FDA6-5CAB97820628}" dt="2020-10-29T10:57:53.805" v="873" actId="1076"/>
          <ac:spMkLst>
            <pc:docMk/>
            <pc:sldMk cId="1253589658" sldId="268"/>
            <ac:spMk id="14339" creationId="{0D2189E3-EE4E-4D00-AF3A-AF2B5F765F85}"/>
          </ac:spMkLst>
        </pc:spChg>
      </pc:sldChg>
      <pc:sldChg chg="modSp">
        <pc:chgData name="Peter Doyle" userId="S::p.doyle@uwtsd.ac.uk::9eb13c6d-8f51-46c9-bcaf-0558aa31b953" providerId="AD" clId="Web-{7B73058E-57F9-5C12-FDA6-5CAB97820628}" dt="2020-10-29T10:21:00.606" v="8" actId="20577"/>
        <pc:sldMkLst>
          <pc:docMk/>
          <pc:sldMk cId="1963333719" sldId="285"/>
        </pc:sldMkLst>
        <pc:spChg chg="mod">
          <ac:chgData name="Peter Doyle" userId="S::p.doyle@uwtsd.ac.uk::9eb13c6d-8f51-46c9-bcaf-0558aa31b953" providerId="AD" clId="Web-{7B73058E-57F9-5C12-FDA6-5CAB97820628}" dt="2020-10-29T10:21:00.606" v="8" actId="20577"/>
          <ac:spMkLst>
            <pc:docMk/>
            <pc:sldMk cId="1963333719" sldId="285"/>
            <ac:spMk id="3" creationId="{465E21FD-9854-49CD-8FF2-12E596945763}"/>
          </ac:spMkLst>
        </pc:spChg>
      </pc:sldChg>
      <pc:sldChg chg="modSp">
        <pc:chgData name="Peter Doyle" userId="S::p.doyle@uwtsd.ac.uk::9eb13c6d-8f51-46c9-bcaf-0558aa31b953" providerId="AD" clId="Web-{7B73058E-57F9-5C12-FDA6-5CAB97820628}" dt="2020-10-29T10:24:28.219" v="40" actId="20577"/>
        <pc:sldMkLst>
          <pc:docMk/>
          <pc:sldMk cId="3043715421" sldId="288"/>
        </pc:sldMkLst>
        <pc:spChg chg="mod">
          <ac:chgData name="Peter Doyle" userId="S::p.doyle@uwtsd.ac.uk::9eb13c6d-8f51-46c9-bcaf-0558aa31b953" providerId="AD" clId="Web-{7B73058E-57F9-5C12-FDA6-5CAB97820628}" dt="2020-10-29T10:24:28.219" v="40" actId="20577"/>
          <ac:spMkLst>
            <pc:docMk/>
            <pc:sldMk cId="3043715421" sldId="288"/>
            <ac:spMk id="3" creationId="{329E5507-962B-4838-BF66-3B64DB58F253}"/>
          </ac:spMkLst>
        </pc:spChg>
      </pc:sldChg>
      <pc:sldChg chg="modSp">
        <pc:chgData name="Peter Doyle" userId="S::p.doyle@uwtsd.ac.uk::9eb13c6d-8f51-46c9-bcaf-0558aa31b953" providerId="AD" clId="Web-{7B73058E-57F9-5C12-FDA6-5CAB97820628}" dt="2020-10-29T11:04:09.484" v="1045" actId="20577"/>
        <pc:sldMkLst>
          <pc:docMk/>
          <pc:sldMk cId="2906421479" sldId="289"/>
        </pc:sldMkLst>
        <pc:spChg chg="mod">
          <ac:chgData name="Peter Doyle" userId="S::p.doyle@uwtsd.ac.uk::9eb13c6d-8f51-46c9-bcaf-0558aa31b953" providerId="AD" clId="Web-{7B73058E-57F9-5C12-FDA6-5CAB97820628}" dt="2020-10-29T11:04:09.484" v="1045" actId="20577"/>
          <ac:spMkLst>
            <pc:docMk/>
            <pc:sldMk cId="2906421479" sldId="289"/>
            <ac:spMk id="3" creationId="{EA533481-7A83-41F8-B2D4-2D2AB5144F29}"/>
          </ac:spMkLst>
        </pc:spChg>
      </pc:sldChg>
      <pc:sldChg chg="modSp">
        <pc:chgData name="Peter Doyle" userId="S::p.doyle@uwtsd.ac.uk::9eb13c6d-8f51-46c9-bcaf-0558aa31b953" providerId="AD" clId="Web-{7B73058E-57F9-5C12-FDA6-5CAB97820628}" dt="2020-10-29T10:33:09.682" v="95" actId="20577"/>
        <pc:sldMkLst>
          <pc:docMk/>
          <pc:sldMk cId="910999342" sldId="292"/>
        </pc:sldMkLst>
        <pc:spChg chg="mod">
          <ac:chgData name="Peter Doyle" userId="S::p.doyle@uwtsd.ac.uk::9eb13c6d-8f51-46c9-bcaf-0558aa31b953" providerId="AD" clId="Web-{7B73058E-57F9-5C12-FDA6-5CAB97820628}" dt="2020-10-29T10:33:09.682" v="95" actId="20577"/>
          <ac:spMkLst>
            <pc:docMk/>
            <pc:sldMk cId="910999342" sldId="292"/>
            <ac:spMk id="3" creationId="{E19970C7-B22D-4E98-B0FD-DC0457B8C97E}"/>
          </ac:spMkLst>
        </pc:spChg>
      </pc:sldChg>
      <pc:sldChg chg="modSp">
        <pc:chgData name="Peter Doyle" userId="S::p.doyle@uwtsd.ac.uk::9eb13c6d-8f51-46c9-bcaf-0558aa31b953" providerId="AD" clId="Web-{7B73058E-57F9-5C12-FDA6-5CAB97820628}" dt="2020-10-29T10:57:22.116" v="866" actId="20577"/>
        <pc:sldMkLst>
          <pc:docMk/>
          <pc:sldMk cId="1767633931" sldId="294"/>
        </pc:sldMkLst>
        <pc:spChg chg="mod">
          <ac:chgData name="Peter Doyle" userId="S::p.doyle@uwtsd.ac.uk::9eb13c6d-8f51-46c9-bcaf-0558aa31b953" providerId="AD" clId="Web-{7B73058E-57F9-5C12-FDA6-5CAB97820628}" dt="2020-10-29T10:57:22.116" v="866" actId="20577"/>
          <ac:spMkLst>
            <pc:docMk/>
            <pc:sldMk cId="1767633931" sldId="294"/>
            <ac:spMk id="3" creationId="{326FBC5B-461F-4DB4-A0C3-A86ED0A234A4}"/>
          </ac:spMkLst>
        </pc:spChg>
      </pc:sldChg>
      <pc:sldChg chg="addSp delSp modSp new del">
        <pc:chgData name="Peter Doyle" userId="S::p.doyle@uwtsd.ac.uk::9eb13c6d-8f51-46c9-bcaf-0558aa31b953" providerId="AD" clId="Web-{7B73058E-57F9-5C12-FDA6-5CAB97820628}" dt="2020-10-29T10:55:48.099" v="804"/>
        <pc:sldMkLst>
          <pc:docMk/>
          <pc:sldMk cId="3682858890" sldId="297"/>
        </pc:sldMkLst>
        <pc:spChg chg="mod">
          <ac:chgData name="Peter Doyle" userId="S::p.doyle@uwtsd.ac.uk::9eb13c6d-8f51-46c9-bcaf-0558aa31b953" providerId="AD" clId="Web-{7B73058E-57F9-5C12-FDA6-5CAB97820628}" dt="2020-10-29T10:48:10.418" v="277" actId="20577"/>
          <ac:spMkLst>
            <pc:docMk/>
            <pc:sldMk cId="3682858890" sldId="297"/>
            <ac:spMk id="2" creationId="{BCF4E5C3-D9E6-4128-9F90-2417A0D82977}"/>
          </ac:spMkLst>
        </pc:spChg>
        <pc:spChg chg="del">
          <ac:chgData name="Peter Doyle" userId="S::p.doyle@uwtsd.ac.uk::9eb13c6d-8f51-46c9-bcaf-0558aa31b953" providerId="AD" clId="Web-{7B73058E-57F9-5C12-FDA6-5CAB97820628}" dt="2020-10-29T10:45:28.462" v="110"/>
          <ac:spMkLst>
            <pc:docMk/>
            <pc:sldMk cId="3682858890" sldId="297"/>
            <ac:spMk id="3" creationId="{1A784C0C-C793-44F8-9F28-4DB5493C352D}"/>
          </ac:spMkLst>
        </pc:spChg>
        <pc:picChg chg="add mod ord">
          <ac:chgData name="Peter Doyle" userId="S::p.doyle@uwtsd.ac.uk::9eb13c6d-8f51-46c9-bcaf-0558aa31b953" providerId="AD" clId="Web-{7B73058E-57F9-5C12-FDA6-5CAB97820628}" dt="2020-10-29T10:47:10.480" v="254" actId="1076"/>
          <ac:picMkLst>
            <pc:docMk/>
            <pc:sldMk cId="3682858890" sldId="297"/>
            <ac:picMk id="4" creationId="{AA00CFBD-CBCE-491D-8D5E-F1F58067540F}"/>
          </ac:picMkLst>
        </pc:picChg>
      </pc:sldChg>
      <pc:sldChg chg="addSp modSp new mod setBg addAnim modAnim">
        <pc:chgData name="Peter Doyle" userId="S::p.doyle@uwtsd.ac.uk::9eb13c6d-8f51-46c9-bcaf-0558aa31b953" providerId="AD" clId="Web-{7B73058E-57F9-5C12-FDA6-5CAB97820628}" dt="2020-10-29T10:55:14.083" v="776"/>
        <pc:sldMkLst>
          <pc:docMk/>
          <pc:sldMk cId="2936708328" sldId="298"/>
        </pc:sldMkLst>
        <pc:spChg chg="mod">
          <ac:chgData name="Peter Doyle" userId="S::p.doyle@uwtsd.ac.uk::9eb13c6d-8f51-46c9-bcaf-0558aa31b953" providerId="AD" clId="Web-{7B73058E-57F9-5C12-FDA6-5CAB97820628}" dt="2020-10-29T10:55:14.083" v="776"/>
          <ac:spMkLst>
            <pc:docMk/>
            <pc:sldMk cId="2936708328" sldId="298"/>
            <ac:spMk id="2" creationId="{C4127DDD-C595-4060-839D-C469409182F0}"/>
          </ac:spMkLst>
        </pc:spChg>
        <pc:spChg chg="mod">
          <ac:chgData name="Peter Doyle" userId="S::p.doyle@uwtsd.ac.uk::9eb13c6d-8f51-46c9-bcaf-0558aa31b953" providerId="AD" clId="Web-{7B73058E-57F9-5C12-FDA6-5CAB97820628}" dt="2020-10-29T10:55:14.083" v="776"/>
          <ac:spMkLst>
            <pc:docMk/>
            <pc:sldMk cId="2936708328" sldId="298"/>
            <ac:spMk id="3" creationId="{2F32238D-0382-4045-AB4D-912CE6C0CD4D}"/>
          </ac:spMkLst>
        </pc:spChg>
        <pc:picChg chg="add mod">
          <ac:chgData name="Peter Doyle" userId="S::p.doyle@uwtsd.ac.uk::9eb13c6d-8f51-46c9-bcaf-0558aa31b953" providerId="AD" clId="Web-{7B73058E-57F9-5C12-FDA6-5CAB97820628}" dt="2020-10-29T10:55:14.083" v="776"/>
          <ac:picMkLst>
            <pc:docMk/>
            <pc:sldMk cId="2936708328" sldId="298"/>
            <ac:picMk id="5" creationId="{3C23195D-9414-4D29-BBD6-70DB473F7F1B}"/>
          </ac:picMkLst>
        </pc:picChg>
        <pc:cxnChg chg="add">
          <ac:chgData name="Peter Doyle" userId="S::p.doyle@uwtsd.ac.uk::9eb13c6d-8f51-46c9-bcaf-0558aa31b953" providerId="AD" clId="Web-{7B73058E-57F9-5C12-FDA6-5CAB97820628}" dt="2020-10-29T10:55:14.083" v="776"/>
          <ac:cxnSpMkLst>
            <pc:docMk/>
            <pc:sldMk cId="2936708328" sldId="298"/>
            <ac:cxnSpMk id="10" creationId="{A7F400EE-A8A5-48AF-B4D6-291B52C6F0B0}"/>
          </ac:cxnSpMkLst>
        </pc:cxnChg>
      </pc:sldChg>
      <pc:sldChg chg="modSp new addAnim modAnim">
        <pc:chgData name="Peter Doyle" userId="S::p.doyle@uwtsd.ac.uk::9eb13c6d-8f51-46c9-bcaf-0558aa31b953" providerId="AD" clId="Web-{7B73058E-57F9-5C12-FDA6-5CAB97820628}" dt="2020-10-29T11:05:19.516" v="1069" actId="20577"/>
        <pc:sldMkLst>
          <pc:docMk/>
          <pc:sldMk cId="3498743448" sldId="299"/>
        </pc:sldMkLst>
        <pc:spChg chg="mod">
          <ac:chgData name="Peter Doyle" userId="S::p.doyle@uwtsd.ac.uk::9eb13c6d-8f51-46c9-bcaf-0558aa31b953" providerId="AD" clId="Web-{7B73058E-57F9-5C12-FDA6-5CAB97820628}" dt="2020-10-29T10:52:05.485" v="462" actId="20577"/>
          <ac:spMkLst>
            <pc:docMk/>
            <pc:sldMk cId="3498743448" sldId="299"/>
            <ac:spMk id="2" creationId="{A00E5313-8DF1-4150-89E8-A55FA9707CA4}"/>
          </ac:spMkLst>
        </pc:spChg>
        <pc:spChg chg="mod">
          <ac:chgData name="Peter Doyle" userId="S::p.doyle@uwtsd.ac.uk::9eb13c6d-8f51-46c9-bcaf-0558aa31b953" providerId="AD" clId="Web-{7B73058E-57F9-5C12-FDA6-5CAB97820628}" dt="2020-10-29T11:05:19.516" v="1069" actId="20577"/>
          <ac:spMkLst>
            <pc:docMk/>
            <pc:sldMk cId="3498743448" sldId="299"/>
            <ac:spMk id="3" creationId="{0461B786-B84C-44DB-A047-049A0272D766}"/>
          </ac:spMkLst>
        </pc:spChg>
      </pc:sldChg>
      <pc:sldChg chg="modSp new">
        <pc:chgData name="Peter Doyle" userId="S::p.doyle@uwtsd.ac.uk::9eb13c6d-8f51-46c9-bcaf-0558aa31b953" providerId="AD" clId="Web-{7B73058E-57F9-5C12-FDA6-5CAB97820628}" dt="2020-10-29T11:05:52.720" v="1071" actId="20577"/>
        <pc:sldMkLst>
          <pc:docMk/>
          <pc:sldMk cId="2037194168" sldId="300"/>
        </pc:sldMkLst>
        <pc:spChg chg="mod">
          <ac:chgData name="Peter Doyle" userId="S::p.doyle@uwtsd.ac.uk::9eb13c6d-8f51-46c9-bcaf-0558aa31b953" providerId="AD" clId="Web-{7B73058E-57F9-5C12-FDA6-5CAB97820628}" dt="2020-10-29T11:01:08.918" v="908" actId="20577"/>
          <ac:spMkLst>
            <pc:docMk/>
            <pc:sldMk cId="2037194168" sldId="300"/>
            <ac:spMk id="2" creationId="{9BFD812A-4A60-4EE0-BF13-6BD465C508C3}"/>
          </ac:spMkLst>
        </pc:spChg>
        <pc:spChg chg="mod">
          <ac:chgData name="Peter Doyle" userId="S::p.doyle@uwtsd.ac.uk::9eb13c6d-8f51-46c9-bcaf-0558aa31b953" providerId="AD" clId="Web-{7B73058E-57F9-5C12-FDA6-5CAB97820628}" dt="2020-10-29T11:05:52.720" v="1071" actId="20577"/>
          <ac:spMkLst>
            <pc:docMk/>
            <pc:sldMk cId="2037194168" sldId="300"/>
            <ac:spMk id="3" creationId="{876E8964-026A-46B6-A3D4-AC8FE6D61C9C}"/>
          </ac:spMkLst>
        </pc:spChg>
      </pc:sldChg>
    </pc:docChg>
  </pc:docChgLst>
  <pc:docChgLst>
    <pc:chgData name="Peter Doyle" userId="S::p.doyle@uwtsd.ac.uk::9eb13c6d-8f51-46c9-bcaf-0558aa31b953" providerId="AD" clId="Web-{8B5CEECD-BF3B-3258-97C2-F59178903BBD}"/>
    <pc:docChg chg="delSld">
      <pc:chgData name="Peter Doyle" userId="S::p.doyle@uwtsd.ac.uk::9eb13c6d-8f51-46c9-bcaf-0558aa31b953" providerId="AD" clId="Web-{8B5CEECD-BF3B-3258-97C2-F59178903BBD}" dt="2020-07-17T12:36:27.116" v="0"/>
      <pc:docMkLst>
        <pc:docMk/>
      </pc:docMkLst>
      <pc:sldChg chg="del">
        <pc:chgData name="Peter Doyle" userId="S::p.doyle@uwtsd.ac.uk::9eb13c6d-8f51-46c9-bcaf-0558aa31b953" providerId="AD" clId="Web-{8B5CEECD-BF3B-3258-97C2-F59178903BBD}" dt="2020-07-17T12:36:27.116" v="0"/>
        <pc:sldMkLst>
          <pc:docMk/>
          <pc:sldMk cId="2551977736" sldId="278"/>
        </pc:sldMkLst>
      </pc:sldChg>
    </pc:docChg>
  </pc:docChgLst>
  <pc:docChgLst>
    <pc:chgData name="Peter Doyle" userId="S::p.doyle@uwtsd.ac.uk::9eb13c6d-8f51-46c9-bcaf-0558aa31b953" providerId="AD" clId="Web-{CA7B58EE-A880-B7D5-BE63-B2745A10D113}"/>
    <pc:docChg chg="addSld delSld modSld addMainMaster delMainMaster">
      <pc:chgData name="Peter Doyle" userId="S::p.doyle@uwtsd.ac.uk::9eb13c6d-8f51-46c9-bcaf-0558aa31b953" providerId="AD" clId="Web-{CA7B58EE-A880-B7D5-BE63-B2745A10D113}" dt="2020-08-18T14:07:02.069" v="1543" actId="14100"/>
      <pc:docMkLst>
        <pc:docMk/>
      </pc:docMkLst>
      <pc:sldChg chg="mod modClrScheme chgLayout">
        <pc:chgData name="Peter Doyle" userId="S::p.doyle@uwtsd.ac.uk::9eb13c6d-8f51-46c9-bcaf-0558aa31b953" providerId="AD" clId="Web-{CA7B58EE-A880-B7D5-BE63-B2745A10D113}" dt="2020-08-18T13:26:47.273" v="71"/>
        <pc:sldMkLst>
          <pc:docMk/>
          <pc:sldMk cId="4204859668" sldId="257"/>
        </pc:sldMkLst>
      </pc:sldChg>
      <pc:sldChg chg="modSp mod modClrScheme chgLayout">
        <pc:chgData name="Peter Doyle" userId="S::p.doyle@uwtsd.ac.uk::9eb13c6d-8f51-46c9-bcaf-0558aa31b953" providerId="AD" clId="Web-{CA7B58EE-A880-B7D5-BE63-B2745A10D113}" dt="2020-08-18T13:26:47.273" v="71"/>
        <pc:sldMkLst>
          <pc:docMk/>
          <pc:sldMk cId="1219802588" sldId="258"/>
        </pc:sldMkLst>
        <pc:spChg chg="mod ord">
          <ac:chgData name="Peter Doyle" userId="S::p.doyle@uwtsd.ac.uk::9eb13c6d-8f51-46c9-bcaf-0558aa31b953" providerId="AD" clId="Web-{CA7B58EE-A880-B7D5-BE63-B2745A10D113}" dt="2020-08-18T13:26:47.273" v="71"/>
          <ac:spMkLst>
            <pc:docMk/>
            <pc:sldMk cId="1219802588" sldId="258"/>
            <ac:spMk id="52226" creationId="{367590B3-9496-41F3-909B-7CC6C8C6AD1A}"/>
          </ac:spMkLst>
        </pc:spChg>
      </pc:sldChg>
      <pc:sldChg chg="modSp mod modClrScheme chgLayout">
        <pc:chgData name="Peter Doyle" userId="S::p.doyle@uwtsd.ac.uk::9eb13c6d-8f51-46c9-bcaf-0558aa31b953" providerId="AD" clId="Web-{CA7B58EE-A880-B7D5-BE63-B2745A10D113}" dt="2020-08-18T14:03:27.244" v="1534" actId="14100"/>
        <pc:sldMkLst>
          <pc:docMk/>
          <pc:sldMk cId="2638428948" sldId="259"/>
        </pc:sldMkLst>
        <pc:spChg chg="mod">
          <ac:chgData name="Peter Doyle" userId="S::p.doyle@uwtsd.ac.uk::9eb13c6d-8f51-46c9-bcaf-0558aa31b953" providerId="AD" clId="Web-{CA7B58EE-A880-B7D5-BE63-B2745A10D113}" dt="2020-08-18T14:03:27.244" v="1534" actId="14100"/>
          <ac:spMkLst>
            <pc:docMk/>
            <pc:sldMk cId="2638428948" sldId="259"/>
            <ac:spMk id="55298" creationId="{15C63947-0F1C-46FB-9F1C-B570FD4E9288}"/>
          </ac:spMkLst>
        </pc:spChg>
      </pc:sldChg>
      <pc:sldChg chg="mod modClrScheme chgLayout">
        <pc:chgData name="Peter Doyle" userId="S::p.doyle@uwtsd.ac.uk::9eb13c6d-8f51-46c9-bcaf-0558aa31b953" providerId="AD" clId="Web-{CA7B58EE-A880-B7D5-BE63-B2745A10D113}" dt="2020-08-18T13:26:47.273" v="71"/>
        <pc:sldMkLst>
          <pc:docMk/>
          <pc:sldMk cId="1168093233" sldId="260"/>
        </pc:sldMkLst>
      </pc:sldChg>
      <pc:sldChg chg="mod modClrScheme chgLayout">
        <pc:chgData name="Peter Doyle" userId="S::p.doyle@uwtsd.ac.uk::9eb13c6d-8f51-46c9-bcaf-0558aa31b953" providerId="AD" clId="Web-{CA7B58EE-A880-B7D5-BE63-B2745A10D113}" dt="2020-08-18T13:26:47.273" v="71"/>
        <pc:sldMkLst>
          <pc:docMk/>
          <pc:sldMk cId="189854721" sldId="261"/>
        </pc:sldMkLst>
      </pc:sldChg>
      <pc:sldChg chg="modSp mod modClrScheme chgLayout">
        <pc:chgData name="Peter Doyle" userId="S::p.doyle@uwtsd.ac.uk::9eb13c6d-8f51-46c9-bcaf-0558aa31b953" providerId="AD" clId="Web-{CA7B58EE-A880-B7D5-BE63-B2745A10D113}" dt="2020-08-18T13:26:47.273" v="71"/>
        <pc:sldMkLst>
          <pc:docMk/>
          <pc:sldMk cId="346426530" sldId="262"/>
        </pc:sldMkLst>
        <pc:spChg chg="mod ord">
          <ac:chgData name="Peter Doyle" userId="S::p.doyle@uwtsd.ac.uk::9eb13c6d-8f51-46c9-bcaf-0558aa31b953" providerId="AD" clId="Web-{CA7B58EE-A880-B7D5-BE63-B2745A10D113}" dt="2020-08-18T13:26:47.273" v="71"/>
          <ac:spMkLst>
            <pc:docMk/>
            <pc:sldMk cId="346426530" sldId="262"/>
            <ac:spMk id="37890" creationId="{80C6C402-CD4A-428D-BE03-5F11B6A53543}"/>
          </ac:spMkLst>
        </pc:spChg>
      </pc:sldChg>
      <pc:sldChg chg="mod modClrScheme chgLayout">
        <pc:chgData name="Peter Doyle" userId="S::p.doyle@uwtsd.ac.uk::9eb13c6d-8f51-46c9-bcaf-0558aa31b953" providerId="AD" clId="Web-{CA7B58EE-A880-B7D5-BE63-B2745A10D113}" dt="2020-08-18T13:26:47.273" v="71"/>
        <pc:sldMkLst>
          <pc:docMk/>
          <pc:sldMk cId="549544271" sldId="263"/>
        </pc:sldMkLst>
      </pc:sldChg>
      <pc:sldChg chg="modSp mod modClrScheme chgLayout">
        <pc:chgData name="Peter Doyle" userId="S::p.doyle@uwtsd.ac.uk::9eb13c6d-8f51-46c9-bcaf-0558aa31b953" providerId="AD" clId="Web-{CA7B58EE-A880-B7D5-BE63-B2745A10D113}" dt="2020-08-18T13:26:47.273" v="71"/>
        <pc:sldMkLst>
          <pc:docMk/>
          <pc:sldMk cId="4041510071" sldId="264"/>
        </pc:sldMkLst>
        <pc:spChg chg="mod ord">
          <ac:chgData name="Peter Doyle" userId="S::p.doyle@uwtsd.ac.uk::9eb13c6d-8f51-46c9-bcaf-0558aa31b953" providerId="AD" clId="Web-{CA7B58EE-A880-B7D5-BE63-B2745A10D113}" dt="2020-08-18T13:26:47.273" v="71"/>
          <ac:spMkLst>
            <pc:docMk/>
            <pc:sldMk cId="4041510071" sldId="264"/>
            <ac:spMk id="8194" creationId="{90BE0465-1A24-400C-B7CD-526FADEDE05E}"/>
          </ac:spMkLst>
        </pc:spChg>
        <pc:spChg chg="mod ord">
          <ac:chgData name="Peter Doyle" userId="S::p.doyle@uwtsd.ac.uk::9eb13c6d-8f51-46c9-bcaf-0558aa31b953" providerId="AD" clId="Web-{CA7B58EE-A880-B7D5-BE63-B2745A10D113}" dt="2020-08-18T13:26:47.273" v="71"/>
          <ac:spMkLst>
            <pc:docMk/>
            <pc:sldMk cId="4041510071" sldId="264"/>
            <ac:spMk id="8195" creationId="{C5DF48C4-D838-4CC3-8577-30667AB94490}"/>
          </ac:spMkLst>
        </pc:spChg>
      </pc:sldChg>
      <pc:sldChg chg="mod modClrScheme chgLayout">
        <pc:chgData name="Peter Doyle" userId="S::p.doyle@uwtsd.ac.uk::9eb13c6d-8f51-46c9-bcaf-0558aa31b953" providerId="AD" clId="Web-{CA7B58EE-A880-B7D5-BE63-B2745A10D113}" dt="2020-08-18T13:26:47.273" v="71"/>
        <pc:sldMkLst>
          <pc:docMk/>
          <pc:sldMk cId="1098476640" sldId="265"/>
        </pc:sldMkLst>
      </pc:sldChg>
      <pc:sldChg chg="modSp mod modClrScheme chgLayout">
        <pc:chgData name="Peter Doyle" userId="S::p.doyle@uwtsd.ac.uk::9eb13c6d-8f51-46c9-bcaf-0558aa31b953" providerId="AD" clId="Web-{CA7B58EE-A880-B7D5-BE63-B2745A10D113}" dt="2020-08-18T13:26:47.273" v="71"/>
        <pc:sldMkLst>
          <pc:docMk/>
          <pc:sldMk cId="1242233323" sldId="266"/>
        </pc:sldMkLst>
        <pc:spChg chg="mod ord">
          <ac:chgData name="Peter Doyle" userId="S::p.doyle@uwtsd.ac.uk::9eb13c6d-8f51-46c9-bcaf-0558aa31b953" providerId="AD" clId="Web-{CA7B58EE-A880-B7D5-BE63-B2745A10D113}" dt="2020-08-18T13:26:47.273" v="71"/>
          <ac:spMkLst>
            <pc:docMk/>
            <pc:sldMk cId="1242233323" sldId="266"/>
            <ac:spMk id="36866" creationId="{A137B6D7-0DCE-4CAD-A7F7-75B9A382DAFF}"/>
          </ac:spMkLst>
        </pc:spChg>
      </pc:sldChg>
      <pc:sldChg chg="mod modClrScheme chgLayout">
        <pc:chgData name="Peter Doyle" userId="S::p.doyle@uwtsd.ac.uk::9eb13c6d-8f51-46c9-bcaf-0558aa31b953" providerId="AD" clId="Web-{CA7B58EE-A880-B7D5-BE63-B2745A10D113}" dt="2020-08-18T13:26:47.273" v="71"/>
        <pc:sldMkLst>
          <pc:docMk/>
          <pc:sldMk cId="803769809" sldId="267"/>
        </pc:sldMkLst>
      </pc:sldChg>
      <pc:sldChg chg="modSp mod modClrScheme chgLayout">
        <pc:chgData name="Peter Doyle" userId="S::p.doyle@uwtsd.ac.uk::9eb13c6d-8f51-46c9-bcaf-0558aa31b953" providerId="AD" clId="Web-{CA7B58EE-A880-B7D5-BE63-B2745A10D113}" dt="2020-08-18T13:26:47.273" v="71"/>
        <pc:sldMkLst>
          <pc:docMk/>
          <pc:sldMk cId="1253589658" sldId="268"/>
        </pc:sldMkLst>
        <pc:spChg chg="mod ord">
          <ac:chgData name="Peter Doyle" userId="S::p.doyle@uwtsd.ac.uk::9eb13c6d-8f51-46c9-bcaf-0558aa31b953" providerId="AD" clId="Web-{CA7B58EE-A880-B7D5-BE63-B2745A10D113}" dt="2020-08-18T13:26:47.273" v="71"/>
          <ac:spMkLst>
            <pc:docMk/>
            <pc:sldMk cId="1253589658" sldId="268"/>
            <ac:spMk id="7170" creationId="{93F0A508-13E7-42CE-BF92-6AAC253A87B6}"/>
          </ac:spMkLst>
        </pc:spChg>
        <pc:spChg chg="mod ord">
          <ac:chgData name="Peter Doyle" userId="S::p.doyle@uwtsd.ac.uk::9eb13c6d-8f51-46c9-bcaf-0558aa31b953" providerId="AD" clId="Web-{CA7B58EE-A880-B7D5-BE63-B2745A10D113}" dt="2020-08-18T13:26:47.273" v="71"/>
          <ac:spMkLst>
            <pc:docMk/>
            <pc:sldMk cId="1253589658" sldId="268"/>
            <ac:spMk id="14339" creationId="{0D2189E3-EE4E-4D00-AF3A-AF2B5F765F85}"/>
          </ac:spMkLst>
        </pc:spChg>
      </pc:sldChg>
      <pc:sldChg chg="mod modClrScheme chgLayout">
        <pc:chgData name="Peter Doyle" userId="S::p.doyle@uwtsd.ac.uk::9eb13c6d-8f51-46c9-bcaf-0558aa31b953" providerId="AD" clId="Web-{CA7B58EE-A880-B7D5-BE63-B2745A10D113}" dt="2020-08-18T13:26:47.273" v="71"/>
        <pc:sldMkLst>
          <pc:docMk/>
          <pc:sldMk cId="2429705387" sldId="269"/>
        </pc:sldMkLst>
      </pc:sldChg>
      <pc:sldChg chg="mod modClrScheme chgLayout">
        <pc:chgData name="Peter Doyle" userId="S::p.doyle@uwtsd.ac.uk::9eb13c6d-8f51-46c9-bcaf-0558aa31b953" providerId="AD" clId="Web-{CA7B58EE-A880-B7D5-BE63-B2745A10D113}" dt="2020-08-18T13:26:47.273" v="71"/>
        <pc:sldMkLst>
          <pc:docMk/>
          <pc:sldMk cId="2490876318" sldId="270"/>
        </pc:sldMkLst>
      </pc:sldChg>
      <pc:sldChg chg="modSp mod modClrScheme chgLayout">
        <pc:chgData name="Peter Doyle" userId="S::p.doyle@uwtsd.ac.uk::9eb13c6d-8f51-46c9-bcaf-0558aa31b953" providerId="AD" clId="Web-{CA7B58EE-A880-B7D5-BE63-B2745A10D113}" dt="2020-08-18T14:07:02.069" v="1543" actId="14100"/>
        <pc:sldMkLst>
          <pc:docMk/>
          <pc:sldMk cId="1763085404" sldId="271"/>
        </pc:sldMkLst>
        <pc:spChg chg="mod ord">
          <ac:chgData name="Peter Doyle" userId="S::p.doyle@uwtsd.ac.uk::9eb13c6d-8f51-46c9-bcaf-0558aa31b953" providerId="AD" clId="Web-{CA7B58EE-A880-B7D5-BE63-B2745A10D113}" dt="2020-08-18T13:26:47.273" v="71"/>
          <ac:spMkLst>
            <pc:docMk/>
            <pc:sldMk cId="1763085404" sldId="271"/>
            <ac:spMk id="16386" creationId="{1D338108-0CC7-46D3-8CA6-65D0DACEEC2F}"/>
          </ac:spMkLst>
        </pc:spChg>
        <pc:picChg chg="mod ord">
          <ac:chgData name="Peter Doyle" userId="S::p.doyle@uwtsd.ac.uk::9eb13c6d-8f51-46c9-bcaf-0558aa31b953" providerId="AD" clId="Web-{CA7B58EE-A880-B7D5-BE63-B2745A10D113}" dt="2020-08-18T14:07:02.069" v="1543" actId="14100"/>
          <ac:picMkLst>
            <pc:docMk/>
            <pc:sldMk cId="1763085404" sldId="271"/>
            <ac:picMk id="16387" creationId="{1DCDC361-F918-4CE0-8E56-8AAB2FD63AB3}"/>
          </ac:picMkLst>
        </pc:picChg>
      </pc:sldChg>
      <pc:sldChg chg="modSp mod modClrScheme chgLayout">
        <pc:chgData name="Peter Doyle" userId="S::p.doyle@uwtsd.ac.uk::9eb13c6d-8f51-46c9-bcaf-0558aa31b953" providerId="AD" clId="Web-{CA7B58EE-A880-B7D5-BE63-B2745A10D113}" dt="2020-08-18T14:02:32.448" v="1523" actId="14100"/>
        <pc:sldMkLst>
          <pc:docMk/>
          <pc:sldMk cId="3378760658" sldId="273"/>
        </pc:sldMkLst>
        <pc:spChg chg="mod ord">
          <ac:chgData name="Peter Doyle" userId="S::p.doyle@uwtsd.ac.uk::9eb13c6d-8f51-46c9-bcaf-0558aa31b953" providerId="AD" clId="Web-{CA7B58EE-A880-B7D5-BE63-B2745A10D113}" dt="2020-08-18T13:26:47.273" v="71"/>
          <ac:spMkLst>
            <pc:docMk/>
            <pc:sldMk cId="3378760658" sldId="273"/>
            <ac:spMk id="28674" creationId="{0C2CFBD5-865A-46D2-BD55-151429A5C79B}"/>
          </ac:spMkLst>
        </pc:spChg>
        <pc:picChg chg="mod ord">
          <ac:chgData name="Peter Doyle" userId="S::p.doyle@uwtsd.ac.uk::9eb13c6d-8f51-46c9-bcaf-0558aa31b953" providerId="AD" clId="Web-{CA7B58EE-A880-B7D5-BE63-B2745A10D113}" dt="2020-08-18T14:02:32.448" v="1523" actId="14100"/>
          <ac:picMkLst>
            <pc:docMk/>
            <pc:sldMk cId="3378760658" sldId="273"/>
            <ac:picMk id="19459" creationId="{EA141977-940B-4007-BC1C-F1897E942520}"/>
          </ac:picMkLst>
        </pc:picChg>
      </pc:sldChg>
      <pc:sldChg chg="modSp mod modClrScheme chgLayout">
        <pc:chgData name="Peter Doyle" userId="S::p.doyle@uwtsd.ac.uk::9eb13c6d-8f51-46c9-bcaf-0558aa31b953" providerId="AD" clId="Web-{CA7B58EE-A880-B7D5-BE63-B2745A10D113}" dt="2020-08-18T14:02:15.682" v="1520" actId="1076"/>
        <pc:sldMkLst>
          <pc:docMk/>
          <pc:sldMk cId="3169212631" sldId="274"/>
        </pc:sldMkLst>
        <pc:spChg chg="mod">
          <ac:chgData name="Peter Doyle" userId="S::p.doyle@uwtsd.ac.uk::9eb13c6d-8f51-46c9-bcaf-0558aa31b953" providerId="AD" clId="Web-{CA7B58EE-A880-B7D5-BE63-B2745A10D113}" dt="2020-08-18T14:02:15.682" v="1520" actId="1076"/>
          <ac:spMkLst>
            <pc:docMk/>
            <pc:sldMk cId="3169212631" sldId="274"/>
            <ac:spMk id="41987" creationId="{890D23B9-8461-4A67-B0E1-A250081ECDDC}"/>
          </ac:spMkLst>
        </pc:spChg>
      </pc:sldChg>
      <pc:sldChg chg="addSp delSp modSp del mod modClrScheme chgLayout">
        <pc:chgData name="Peter Doyle" userId="S::p.doyle@uwtsd.ac.uk::9eb13c6d-8f51-46c9-bcaf-0558aa31b953" providerId="AD" clId="Web-{CA7B58EE-A880-B7D5-BE63-B2745A10D113}" dt="2020-08-18T14:02:03.667" v="1519"/>
        <pc:sldMkLst>
          <pc:docMk/>
          <pc:sldMk cId="247611780" sldId="275"/>
        </pc:sldMkLst>
        <pc:spChg chg="mod ord">
          <ac:chgData name="Peter Doyle" userId="S::p.doyle@uwtsd.ac.uk::9eb13c6d-8f51-46c9-bcaf-0558aa31b953" providerId="AD" clId="Web-{CA7B58EE-A880-B7D5-BE63-B2745A10D113}" dt="2020-08-18T13:54:30.860" v="1142" actId="20577"/>
          <ac:spMkLst>
            <pc:docMk/>
            <pc:sldMk cId="247611780" sldId="275"/>
            <ac:spMk id="48130" creationId="{DA00A30F-7CF9-4AF7-BE42-E86F5E53E183}"/>
          </ac:spMkLst>
        </pc:spChg>
        <pc:picChg chg="add del">
          <ac:chgData name="Peter Doyle" userId="S::p.doyle@uwtsd.ac.uk::9eb13c6d-8f51-46c9-bcaf-0558aa31b953" providerId="AD" clId="Web-{CA7B58EE-A880-B7D5-BE63-B2745A10D113}" dt="2020-08-18T13:54:44.344" v="1145"/>
          <ac:picMkLst>
            <pc:docMk/>
            <pc:sldMk cId="247611780" sldId="275"/>
            <ac:picMk id="48131" creationId="{764F42B9-233F-4D5A-9C12-CA4C6F033A07}"/>
          </ac:picMkLst>
        </pc:picChg>
      </pc:sldChg>
      <pc:sldChg chg="delSp modSp del mod modClrScheme delDesignElem chgLayout">
        <pc:chgData name="Peter Doyle" userId="S::p.doyle@uwtsd.ac.uk::9eb13c6d-8f51-46c9-bcaf-0558aa31b953" providerId="AD" clId="Web-{CA7B58EE-A880-B7D5-BE63-B2745A10D113}" dt="2020-08-18T13:44:12.962" v="353"/>
        <pc:sldMkLst>
          <pc:docMk/>
          <pc:sldMk cId="2929348109" sldId="276"/>
        </pc:sldMkLst>
        <pc:spChg chg="del">
          <ac:chgData name="Peter Doyle" userId="S::p.doyle@uwtsd.ac.uk::9eb13c6d-8f51-46c9-bcaf-0558aa31b953" providerId="AD" clId="Web-{CA7B58EE-A880-B7D5-BE63-B2745A10D113}" dt="2020-08-18T13:26:47.273" v="71"/>
          <ac:spMkLst>
            <pc:docMk/>
            <pc:sldMk cId="2929348109" sldId="276"/>
            <ac:spMk id="72" creationId="{907EF6B7-1338-4443-8C46-6A318D952DFD}"/>
          </ac:spMkLst>
        </pc:spChg>
        <pc:spChg chg="del">
          <ac:chgData name="Peter Doyle" userId="S::p.doyle@uwtsd.ac.uk::9eb13c6d-8f51-46c9-bcaf-0558aa31b953" providerId="AD" clId="Web-{CA7B58EE-A880-B7D5-BE63-B2745A10D113}" dt="2020-08-18T13:26:47.273" v="71"/>
          <ac:spMkLst>
            <pc:docMk/>
            <pc:sldMk cId="2929348109" sldId="276"/>
            <ac:spMk id="74" creationId="{DAAE4CDD-124C-4DCF-9584-B6033B545DD5}"/>
          </ac:spMkLst>
        </pc:spChg>
        <pc:spChg chg="del">
          <ac:chgData name="Peter Doyle" userId="S::p.doyle@uwtsd.ac.uk::9eb13c6d-8f51-46c9-bcaf-0558aa31b953" providerId="AD" clId="Web-{CA7B58EE-A880-B7D5-BE63-B2745A10D113}" dt="2020-08-18T13:26:47.273" v="71"/>
          <ac:spMkLst>
            <pc:docMk/>
            <pc:sldMk cId="2929348109" sldId="276"/>
            <ac:spMk id="76" creationId="{081E4A58-353D-44AE-B2FC-2A74E2E400F7}"/>
          </ac:spMkLst>
        </pc:spChg>
        <pc:spChg chg="mod ord">
          <ac:chgData name="Peter Doyle" userId="S::p.doyle@uwtsd.ac.uk::9eb13c6d-8f51-46c9-bcaf-0558aa31b953" providerId="AD" clId="Web-{CA7B58EE-A880-B7D5-BE63-B2745A10D113}" dt="2020-08-18T13:26:47.273" v="71"/>
          <ac:spMkLst>
            <pc:docMk/>
            <pc:sldMk cId="2929348109" sldId="276"/>
            <ac:spMk id="31746" creationId="{051D1D75-EFCA-4BB3-9444-C93022988F81}"/>
          </ac:spMkLst>
        </pc:spChg>
      </pc:sldChg>
      <pc:sldChg chg="delSp modSp del mod modClrScheme delDesignElem chgLayout">
        <pc:chgData name="Peter Doyle" userId="S::p.doyle@uwtsd.ac.uk::9eb13c6d-8f51-46c9-bcaf-0558aa31b953" providerId="AD" clId="Web-{CA7B58EE-A880-B7D5-BE63-B2745A10D113}" dt="2020-08-18T13:38:01.639" v="350"/>
        <pc:sldMkLst>
          <pc:docMk/>
          <pc:sldMk cId="2813455024" sldId="277"/>
        </pc:sldMkLst>
        <pc:spChg chg="del">
          <ac:chgData name="Peter Doyle" userId="S::p.doyle@uwtsd.ac.uk::9eb13c6d-8f51-46c9-bcaf-0558aa31b953" providerId="AD" clId="Web-{CA7B58EE-A880-B7D5-BE63-B2745A10D113}" dt="2020-08-18T13:26:47.273" v="71"/>
          <ac:spMkLst>
            <pc:docMk/>
            <pc:sldMk cId="2813455024" sldId="277"/>
            <ac:spMk id="75" creationId="{CF62D2A7-8207-488C-9F46-316BA81A16C8}"/>
          </ac:spMkLst>
        </pc:spChg>
        <pc:spChg chg="mod ord">
          <ac:chgData name="Peter Doyle" userId="S::p.doyle@uwtsd.ac.uk::9eb13c6d-8f51-46c9-bcaf-0558aa31b953" providerId="AD" clId="Web-{CA7B58EE-A880-B7D5-BE63-B2745A10D113}" dt="2020-08-18T13:26:47.273" v="71"/>
          <ac:spMkLst>
            <pc:docMk/>
            <pc:sldMk cId="2813455024" sldId="277"/>
            <ac:spMk id="6147" creationId="{1CAFB14C-14FD-4CB7-82BB-ACDF0F1358F5}"/>
          </ac:spMkLst>
        </pc:spChg>
        <pc:spChg chg="mod ord">
          <ac:chgData name="Peter Doyle" userId="S::p.doyle@uwtsd.ac.uk::9eb13c6d-8f51-46c9-bcaf-0558aa31b953" providerId="AD" clId="Web-{CA7B58EE-A880-B7D5-BE63-B2745A10D113}" dt="2020-08-18T13:26:47.273" v="71"/>
          <ac:spMkLst>
            <pc:docMk/>
            <pc:sldMk cId="2813455024" sldId="277"/>
            <ac:spMk id="55300" creationId="{BD19C0F8-8ED5-45DC-B15C-EEFC8894E972}"/>
          </ac:spMkLst>
        </pc:spChg>
        <pc:picChg chg="mod ord">
          <ac:chgData name="Peter Doyle" userId="S::p.doyle@uwtsd.ac.uk::9eb13c6d-8f51-46c9-bcaf-0558aa31b953" providerId="AD" clId="Web-{CA7B58EE-A880-B7D5-BE63-B2745A10D113}" dt="2020-08-18T13:26:47.273" v="71"/>
          <ac:picMkLst>
            <pc:docMk/>
            <pc:sldMk cId="2813455024" sldId="277"/>
            <ac:picMk id="46084" creationId="{BC3FC971-4CD9-439A-84E7-100C101E06F2}"/>
          </ac:picMkLst>
        </pc:picChg>
      </pc:sldChg>
      <pc:sldChg chg="addSp delSp modSp mod modClrScheme setClrOvrMap delDesignElem chgLayout">
        <pc:chgData name="Peter Doyle" userId="S::p.doyle@uwtsd.ac.uk::9eb13c6d-8f51-46c9-bcaf-0558aa31b953" providerId="AD" clId="Web-{CA7B58EE-A880-B7D5-BE63-B2745A10D113}" dt="2020-08-18T13:47:00.991" v="444" actId="20577"/>
        <pc:sldMkLst>
          <pc:docMk/>
          <pc:sldMk cId="2935573470" sldId="279"/>
        </pc:sldMkLst>
        <pc:spChg chg="del">
          <ac:chgData name="Peter Doyle" userId="S::p.doyle@uwtsd.ac.uk::9eb13c6d-8f51-46c9-bcaf-0558aa31b953" providerId="AD" clId="Web-{CA7B58EE-A880-B7D5-BE63-B2745A10D113}" dt="2020-08-18T13:26:47.273" v="71"/>
          <ac:spMkLst>
            <pc:docMk/>
            <pc:sldMk cId="2935573470" sldId="279"/>
            <ac:spMk id="72" creationId="{AE2B703B-46F9-481A-A605-82E2A828C4FA}"/>
          </ac:spMkLst>
        </pc:spChg>
        <pc:spChg chg="add">
          <ac:chgData name="Peter Doyle" userId="S::p.doyle@uwtsd.ac.uk::9eb13c6d-8f51-46c9-bcaf-0558aa31b953" providerId="AD" clId="Web-{CA7B58EE-A880-B7D5-BE63-B2745A10D113}" dt="2020-08-18T13:37:44.576" v="349"/>
          <ac:spMkLst>
            <pc:docMk/>
            <pc:sldMk cId="2935573470" sldId="279"/>
            <ac:spMk id="73" creationId="{6C4028FD-8BAA-4A19-BFDE-594D991B7552}"/>
          </ac:spMkLst>
        </pc:spChg>
        <pc:spChg chg="del">
          <ac:chgData name="Peter Doyle" userId="S::p.doyle@uwtsd.ac.uk::9eb13c6d-8f51-46c9-bcaf-0558aa31b953" providerId="AD" clId="Web-{CA7B58EE-A880-B7D5-BE63-B2745A10D113}" dt="2020-08-18T13:26:47.273" v="71"/>
          <ac:spMkLst>
            <pc:docMk/>
            <pc:sldMk cId="2935573470" sldId="279"/>
            <ac:spMk id="74" creationId="{F13BE4D7-0C3D-4906-B230-A1C5B4665CCF}"/>
          </ac:spMkLst>
        </pc:spChg>
        <pc:spChg chg="mod">
          <ac:chgData name="Peter Doyle" userId="S::p.doyle@uwtsd.ac.uk::9eb13c6d-8f51-46c9-bcaf-0558aa31b953" providerId="AD" clId="Web-{CA7B58EE-A880-B7D5-BE63-B2745A10D113}" dt="2020-08-18T13:47:00.991" v="444" actId="20577"/>
          <ac:spMkLst>
            <pc:docMk/>
            <pc:sldMk cId="2935573470" sldId="279"/>
            <ac:spMk id="13314" creationId="{B96F2CA1-8A92-439C-8D32-7B73500148DF}"/>
          </ac:spMkLst>
        </pc:spChg>
        <pc:spChg chg="add del">
          <ac:chgData name="Peter Doyle" userId="S::p.doyle@uwtsd.ac.uk::9eb13c6d-8f51-46c9-bcaf-0558aa31b953" providerId="AD" clId="Web-{CA7B58EE-A880-B7D5-BE63-B2745A10D113}" dt="2020-08-18T13:37:44.483" v="348"/>
          <ac:spMkLst>
            <pc:docMk/>
            <pc:sldMk cId="2935573470" sldId="279"/>
            <ac:spMk id="13319" creationId="{C5E6CFF1-2F42-4E10-9A97-F116F46F53FE}"/>
          </ac:spMkLst>
        </pc:spChg>
        <pc:graphicFrameChg chg="mod modGraphic">
          <ac:chgData name="Peter Doyle" userId="S::p.doyle@uwtsd.ac.uk::9eb13c6d-8f51-46c9-bcaf-0558aa31b953" providerId="AD" clId="Web-{CA7B58EE-A880-B7D5-BE63-B2745A10D113}" dt="2020-08-18T13:46:50.272" v="443" actId="14100"/>
          <ac:graphicFrameMkLst>
            <pc:docMk/>
            <pc:sldMk cId="2935573470" sldId="279"/>
            <ac:graphicFrameMk id="13316" creationId="{D203DFB5-A789-4557-AFB8-316367EDA41B}"/>
          </ac:graphicFrameMkLst>
        </pc:graphicFrameChg>
        <pc:picChg chg="add del">
          <ac:chgData name="Peter Doyle" userId="S::p.doyle@uwtsd.ac.uk::9eb13c6d-8f51-46c9-bcaf-0558aa31b953" providerId="AD" clId="Web-{CA7B58EE-A880-B7D5-BE63-B2745A10D113}" dt="2020-08-18T13:37:44.483" v="348"/>
          <ac:picMkLst>
            <pc:docMk/>
            <pc:sldMk cId="2935573470" sldId="279"/>
            <ac:picMk id="13318" creationId="{F894BF12-B9D4-4206-A688-F8BA504AA90E}"/>
          </ac:picMkLst>
        </pc:picChg>
        <pc:cxnChg chg="add del">
          <ac:chgData name="Peter Doyle" userId="S::p.doyle@uwtsd.ac.uk::9eb13c6d-8f51-46c9-bcaf-0558aa31b953" providerId="AD" clId="Web-{CA7B58EE-A880-B7D5-BE63-B2745A10D113}" dt="2020-08-18T13:37:44.483" v="348"/>
          <ac:cxnSpMkLst>
            <pc:docMk/>
            <pc:sldMk cId="2935573470" sldId="279"/>
            <ac:cxnSpMk id="76" creationId="{67182200-4859-4C8D-BCBB-55B245C28BA3}"/>
          </ac:cxnSpMkLst>
        </pc:cxnChg>
      </pc:sldChg>
      <pc:sldChg chg="delSp modSp del mod modClrScheme delDesignElem chgLayout">
        <pc:chgData name="Peter Doyle" userId="S::p.doyle@uwtsd.ac.uk::9eb13c6d-8f51-46c9-bcaf-0558aa31b953" providerId="AD" clId="Web-{CA7B58EE-A880-B7D5-BE63-B2745A10D113}" dt="2020-08-18T13:37:20.999" v="346"/>
        <pc:sldMkLst>
          <pc:docMk/>
          <pc:sldMk cId="1173391737" sldId="280"/>
        </pc:sldMkLst>
        <pc:spChg chg="del">
          <ac:chgData name="Peter Doyle" userId="S::p.doyle@uwtsd.ac.uk::9eb13c6d-8f51-46c9-bcaf-0558aa31b953" providerId="AD" clId="Web-{CA7B58EE-A880-B7D5-BE63-B2745A10D113}" dt="2020-08-18T13:26:47.273" v="71"/>
          <ac:spMkLst>
            <pc:docMk/>
            <pc:sldMk cId="1173391737" sldId="280"/>
            <ac:spMk id="73" creationId="{CF62D2A7-8207-488C-9F46-316BA81A16C8}"/>
          </ac:spMkLst>
        </pc:spChg>
        <pc:spChg chg="mod ord">
          <ac:chgData name="Peter Doyle" userId="S::p.doyle@uwtsd.ac.uk::9eb13c6d-8f51-46c9-bcaf-0558aa31b953" providerId="AD" clId="Web-{CA7B58EE-A880-B7D5-BE63-B2745A10D113}" dt="2020-08-18T13:26:47.273" v="71"/>
          <ac:spMkLst>
            <pc:docMk/>
            <pc:sldMk cId="1173391737" sldId="280"/>
            <ac:spMk id="11266" creationId="{D370D266-173C-4C78-B788-9DCB9FD4C312}"/>
          </ac:spMkLst>
        </pc:spChg>
      </pc:sldChg>
      <pc:sldChg chg="delSp modSp del mod modClrScheme delDesignElem chgLayout">
        <pc:chgData name="Peter Doyle" userId="S::p.doyle@uwtsd.ac.uk::9eb13c6d-8f51-46c9-bcaf-0558aa31b953" providerId="AD" clId="Web-{CA7B58EE-A880-B7D5-BE63-B2745A10D113}" dt="2020-08-18T13:37:18.952" v="345"/>
        <pc:sldMkLst>
          <pc:docMk/>
          <pc:sldMk cId="581719708" sldId="281"/>
        </pc:sldMkLst>
        <pc:spChg chg="del">
          <ac:chgData name="Peter Doyle" userId="S::p.doyle@uwtsd.ac.uk::9eb13c6d-8f51-46c9-bcaf-0558aa31b953" providerId="AD" clId="Web-{CA7B58EE-A880-B7D5-BE63-B2745A10D113}" dt="2020-08-18T13:26:47.273" v="71"/>
          <ac:spMkLst>
            <pc:docMk/>
            <pc:sldMk cId="581719708" sldId="281"/>
            <ac:spMk id="138" creationId="{CF62D2A7-8207-488C-9F46-316BA81A16C8}"/>
          </ac:spMkLst>
        </pc:spChg>
        <pc:spChg chg="mod ord">
          <ac:chgData name="Peter Doyle" userId="S::p.doyle@uwtsd.ac.uk::9eb13c6d-8f51-46c9-bcaf-0558aa31b953" providerId="AD" clId="Web-{CA7B58EE-A880-B7D5-BE63-B2745A10D113}" dt="2020-08-18T13:26:47.273" v="71"/>
          <ac:spMkLst>
            <pc:docMk/>
            <pc:sldMk cId="581719708" sldId="281"/>
            <ac:spMk id="9218" creationId="{B2A1B008-5234-4F3B-8273-0D2713310CFC}"/>
          </ac:spMkLst>
        </pc:spChg>
        <pc:graphicFrameChg chg="mod ord">
          <ac:chgData name="Peter Doyle" userId="S::p.doyle@uwtsd.ac.uk::9eb13c6d-8f51-46c9-bcaf-0558aa31b953" providerId="AD" clId="Web-{CA7B58EE-A880-B7D5-BE63-B2745A10D113}" dt="2020-08-18T13:26:47.273" v="71"/>
          <ac:graphicFrameMkLst>
            <pc:docMk/>
            <pc:sldMk cId="581719708" sldId="281"/>
            <ac:graphicFrameMk id="20485" creationId="{BA50CD4A-24FF-488F-AE21-11D125368174}"/>
          </ac:graphicFrameMkLst>
        </pc:graphicFrameChg>
      </pc:sldChg>
      <pc:sldChg chg="addSp delSp modSp mod modClrScheme delDesignElem chgLayout">
        <pc:chgData name="Peter Doyle" userId="S::p.doyle@uwtsd.ac.uk::9eb13c6d-8f51-46c9-bcaf-0558aa31b953" providerId="AD" clId="Web-{CA7B58EE-A880-B7D5-BE63-B2745A10D113}" dt="2020-08-18T13:32:23.315" v="146" actId="20577"/>
        <pc:sldMkLst>
          <pc:docMk/>
          <pc:sldMk cId="125779480" sldId="282"/>
        </pc:sldMkLst>
        <pc:spChg chg="del">
          <ac:chgData name="Peter Doyle" userId="S::p.doyle@uwtsd.ac.uk::9eb13c6d-8f51-46c9-bcaf-0558aa31b953" providerId="AD" clId="Web-{CA7B58EE-A880-B7D5-BE63-B2745A10D113}" dt="2020-08-18T13:26:47.273" v="71"/>
          <ac:spMkLst>
            <pc:docMk/>
            <pc:sldMk cId="125779480" sldId="282"/>
            <ac:spMk id="140" creationId="{477F13EE-E3C3-40EE-BB83-16A97DA195ED}"/>
          </ac:spMkLst>
        </pc:spChg>
        <pc:spChg chg="del">
          <ac:chgData name="Peter Doyle" userId="S::p.doyle@uwtsd.ac.uk::9eb13c6d-8f51-46c9-bcaf-0558aa31b953" providerId="AD" clId="Web-{CA7B58EE-A880-B7D5-BE63-B2745A10D113}" dt="2020-08-18T13:26:47.273" v="71"/>
          <ac:spMkLst>
            <pc:docMk/>
            <pc:sldMk cId="125779480" sldId="282"/>
            <ac:spMk id="142" creationId="{0671A8AE-40A1-4631-A6B8-581AFF065482}"/>
          </ac:spMkLst>
        </pc:spChg>
        <pc:spChg chg="del">
          <ac:chgData name="Peter Doyle" userId="S::p.doyle@uwtsd.ac.uk::9eb13c6d-8f51-46c9-bcaf-0558aa31b953" providerId="AD" clId="Web-{CA7B58EE-A880-B7D5-BE63-B2745A10D113}" dt="2020-08-18T13:26:47.273" v="71"/>
          <ac:spMkLst>
            <pc:docMk/>
            <pc:sldMk cId="125779480" sldId="282"/>
            <ac:spMk id="144" creationId="{A44CD100-6267-4E62-AA64-2182A3A6A1C0}"/>
          </ac:spMkLst>
        </pc:spChg>
        <pc:spChg chg="del">
          <ac:chgData name="Peter Doyle" userId="S::p.doyle@uwtsd.ac.uk::9eb13c6d-8f51-46c9-bcaf-0558aa31b953" providerId="AD" clId="Web-{CA7B58EE-A880-B7D5-BE63-B2745A10D113}" dt="2020-08-18T13:26:47.273" v="71"/>
          <ac:spMkLst>
            <pc:docMk/>
            <pc:sldMk cId="125779480" sldId="282"/>
            <ac:spMk id="146" creationId="{187FA1DC-8600-449C-B5C8-3CF8BF99B2F1}"/>
          </ac:spMkLst>
        </pc:spChg>
        <pc:spChg chg="add del">
          <ac:chgData name="Peter Doyle" userId="S::p.doyle@uwtsd.ac.uk::9eb13c6d-8f51-46c9-bcaf-0558aa31b953" providerId="AD" clId="Web-{CA7B58EE-A880-B7D5-BE63-B2745A10D113}" dt="2020-08-18T13:28:03.772" v="80"/>
          <ac:spMkLst>
            <pc:docMk/>
            <pc:sldMk cId="125779480" sldId="282"/>
            <ac:spMk id="148" creationId="{D98779F6-5395-4B82-BDCB-4ADF6A5BB9E5}"/>
          </ac:spMkLst>
        </pc:spChg>
        <pc:spChg chg="add">
          <ac:chgData name="Peter Doyle" userId="S::p.doyle@uwtsd.ac.uk::9eb13c6d-8f51-46c9-bcaf-0558aa31b953" providerId="AD" clId="Web-{CA7B58EE-A880-B7D5-BE63-B2745A10D113}" dt="2020-08-18T13:28:03.772" v="80"/>
          <ac:spMkLst>
            <pc:docMk/>
            <pc:sldMk cId="125779480" sldId="282"/>
            <ac:spMk id="149" creationId="{ACBE1851-2230-47A9-B000-CE9046EA61B9}"/>
          </ac:spMkLst>
        </pc:spChg>
        <pc:spChg chg="add del">
          <ac:chgData name="Peter Doyle" userId="S::p.doyle@uwtsd.ac.uk::9eb13c6d-8f51-46c9-bcaf-0558aa31b953" providerId="AD" clId="Web-{CA7B58EE-A880-B7D5-BE63-B2745A10D113}" dt="2020-08-18T13:28:03.772" v="80"/>
          <ac:spMkLst>
            <pc:docMk/>
            <pc:sldMk cId="125779480" sldId="282"/>
            <ac:spMk id="150" creationId="{CE1108CD-786E-4304-9504-9C5AD64829D2}"/>
          </ac:spMkLst>
        </pc:spChg>
        <pc:spChg chg="add del">
          <ac:chgData name="Peter Doyle" userId="S::p.doyle@uwtsd.ac.uk::9eb13c6d-8f51-46c9-bcaf-0558aa31b953" providerId="AD" clId="Web-{CA7B58EE-A880-B7D5-BE63-B2745A10D113}" dt="2020-08-18T13:28:03.772" v="80"/>
          <ac:spMkLst>
            <pc:docMk/>
            <pc:sldMk cId="125779480" sldId="282"/>
            <ac:spMk id="152" creationId="{C70191CD-D48F-4F7A-8077-0380603A29E2}"/>
          </ac:spMkLst>
        </pc:spChg>
        <pc:spChg chg="mod ord">
          <ac:chgData name="Peter Doyle" userId="S::p.doyle@uwtsd.ac.uk::9eb13c6d-8f51-46c9-bcaf-0558aa31b953" providerId="AD" clId="Web-{CA7B58EE-A880-B7D5-BE63-B2745A10D113}" dt="2020-08-18T13:28:03.772" v="80"/>
          <ac:spMkLst>
            <pc:docMk/>
            <pc:sldMk cId="125779480" sldId="282"/>
            <ac:spMk id="7171" creationId="{782E4D5D-67AF-45BB-962D-99634CFAD64A}"/>
          </ac:spMkLst>
        </pc:spChg>
        <pc:spChg chg="mod ord">
          <ac:chgData name="Peter Doyle" userId="S::p.doyle@uwtsd.ac.uk::9eb13c6d-8f51-46c9-bcaf-0558aa31b953" providerId="AD" clId="Web-{CA7B58EE-A880-B7D5-BE63-B2745A10D113}" dt="2020-08-18T13:32:23.315" v="146" actId="20577"/>
          <ac:spMkLst>
            <pc:docMk/>
            <pc:sldMk cId="125779480" sldId="282"/>
            <ac:spMk id="18434" creationId="{DED18A15-7195-4074-A137-508D9FBCF5DA}"/>
          </ac:spMkLst>
        </pc:spChg>
        <pc:spChg chg="add del">
          <ac:chgData name="Peter Doyle" userId="S::p.doyle@uwtsd.ac.uk::9eb13c6d-8f51-46c9-bcaf-0558aa31b953" providerId="AD" clId="Web-{CA7B58EE-A880-B7D5-BE63-B2745A10D113}" dt="2020-08-18T13:28:03.772" v="80"/>
          <ac:spMkLst>
            <pc:docMk/>
            <pc:sldMk cId="125779480" sldId="282"/>
            <ac:spMk id="18441" creationId="{73BCEA90-F7D5-4EC1-9BE2-5A49A20F4B1D}"/>
          </ac:spMkLst>
        </pc:spChg>
        <pc:spChg chg="add del">
          <ac:chgData name="Peter Doyle" userId="S::p.doyle@uwtsd.ac.uk::9eb13c6d-8f51-46c9-bcaf-0558aa31b953" providerId="AD" clId="Web-{CA7B58EE-A880-B7D5-BE63-B2745A10D113}" dt="2020-08-18T13:28:03.772" v="80"/>
          <ac:spMkLst>
            <pc:docMk/>
            <pc:sldMk cId="125779480" sldId="282"/>
            <ac:spMk id="18442" creationId="{9848F91B-FA65-4A06-A177-8CCF7EBC8631}"/>
          </ac:spMkLst>
        </pc:spChg>
        <pc:spChg chg="add del">
          <ac:chgData name="Peter Doyle" userId="S::p.doyle@uwtsd.ac.uk::9eb13c6d-8f51-46c9-bcaf-0558aa31b953" providerId="AD" clId="Web-{CA7B58EE-A880-B7D5-BE63-B2745A10D113}" dt="2020-08-18T13:28:03.772" v="80"/>
          <ac:spMkLst>
            <pc:docMk/>
            <pc:sldMk cId="125779480" sldId="282"/>
            <ac:spMk id="18443" creationId="{2CF7CF5F-D747-47B3-80B1-8392750446C6}"/>
          </ac:spMkLst>
        </pc:spChg>
        <pc:spChg chg="add del">
          <ac:chgData name="Peter Doyle" userId="S::p.doyle@uwtsd.ac.uk::9eb13c6d-8f51-46c9-bcaf-0558aa31b953" providerId="AD" clId="Web-{CA7B58EE-A880-B7D5-BE63-B2745A10D113}" dt="2020-08-18T13:28:03.772" v="80"/>
          <ac:spMkLst>
            <pc:docMk/>
            <pc:sldMk cId="125779480" sldId="282"/>
            <ac:spMk id="18444" creationId="{820B6604-1FF9-43F5-AC47-3D41CB2F563B}"/>
          </ac:spMkLst>
        </pc:spChg>
        <pc:picChg chg="mod ord">
          <ac:chgData name="Peter Doyle" userId="S::p.doyle@uwtsd.ac.uk::9eb13c6d-8f51-46c9-bcaf-0558aa31b953" providerId="AD" clId="Web-{CA7B58EE-A880-B7D5-BE63-B2745A10D113}" dt="2020-08-18T13:28:15.412" v="83" actId="14100"/>
          <ac:picMkLst>
            <pc:docMk/>
            <pc:sldMk cId="125779480" sldId="282"/>
            <ac:picMk id="18439" creationId="{CF991E1B-C3F7-46C4-B9C8-D739032DE165}"/>
          </ac:picMkLst>
        </pc:picChg>
        <pc:cxnChg chg="add">
          <ac:chgData name="Peter Doyle" userId="S::p.doyle@uwtsd.ac.uk::9eb13c6d-8f51-46c9-bcaf-0558aa31b953" providerId="AD" clId="Web-{CA7B58EE-A880-B7D5-BE63-B2745A10D113}" dt="2020-08-18T13:28:03.772" v="80"/>
          <ac:cxnSpMkLst>
            <pc:docMk/>
            <pc:sldMk cId="125779480" sldId="282"/>
            <ac:cxnSpMk id="151" creationId="{23B93832-6514-44F4-849B-5EE2C8A2337D}"/>
          </ac:cxnSpMkLst>
        </pc:cxnChg>
      </pc:sldChg>
      <pc:sldChg chg="addSp delSp modSp mod modClrScheme delDesignElem chgLayout">
        <pc:chgData name="Peter Doyle" userId="S::p.doyle@uwtsd.ac.uk::9eb13c6d-8f51-46c9-bcaf-0558aa31b953" providerId="AD" clId="Web-{CA7B58EE-A880-B7D5-BE63-B2745A10D113}" dt="2020-08-18T14:03:56.400" v="1540" actId="20577"/>
        <pc:sldMkLst>
          <pc:docMk/>
          <pc:sldMk cId="4263919068" sldId="283"/>
        </pc:sldMkLst>
        <pc:spChg chg="mod ord">
          <ac:chgData name="Peter Doyle" userId="S::p.doyle@uwtsd.ac.uk::9eb13c6d-8f51-46c9-bcaf-0558aa31b953" providerId="AD" clId="Web-{CA7B58EE-A880-B7D5-BE63-B2745A10D113}" dt="2020-08-18T14:03:44.369" v="1535"/>
          <ac:spMkLst>
            <pc:docMk/>
            <pc:sldMk cId="4263919068" sldId="283"/>
            <ac:spMk id="2" creationId="{0A8D26C1-1E09-4AF6-A586-BE48186542A7}"/>
          </ac:spMkLst>
        </pc:spChg>
        <pc:spChg chg="mod ord">
          <ac:chgData name="Peter Doyle" userId="S::p.doyle@uwtsd.ac.uk::9eb13c6d-8f51-46c9-bcaf-0558aa31b953" providerId="AD" clId="Web-{CA7B58EE-A880-B7D5-BE63-B2745A10D113}" dt="2020-08-18T14:03:56.400" v="1540" actId="20577"/>
          <ac:spMkLst>
            <pc:docMk/>
            <pc:sldMk cId="4263919068" sldId="283"/>
            <ac:spMk id="3" creationId="{E1E02358-CAA0-4470-90C0-1BF2F8DBDE31}"/>
          </ac:spMkLst>
        </pc:spChg>
        <pc:spChg chg="add del">
          <ac:chgData name="Peter Doyle" userId="S::p.doyle@uwtsd.ac.uk::9eb13c6d-8f51-46c9-bcaf-0558aa31b953" providerId="AD" clId="Web-{CA7B58EE-A880-B7D5-BE63-B2745A10D113}" dt="2020-08-18T14:03:44.369" v="1535"/>
          <ac:spMkLst>
            <pc:docMk/>
            <pc:sldMk cId="4263919068" sldId="283"/>
            <ac:spMk id="5" creationId="{3B854194-185D-494D-905C-7C7CB2E30F6E}"/>
          </ac:spMkLst>
        </pc:spChg>
        <pc:spChg chg="add del">
          <ac:chgData name="Peter Doyle" userId="S::p.doyle@uwtsd.ac.uk::9eb13c6d-8f51-46c9-bcaf-0558aa31b953" providerId="AD" clId="Web-{CA7B58EE-A880-B7D5-BE63-B2745A10D113}" dt="2020-08-18T14:03:44.369" v="1535"/>
          <ac:spMkLst>
            <pc:docMk/>
            <pc:sldMk cId="4263919068" sldId="283"/>
            <ac:spMk id="6" creationId="{B4F5FA0D-0104-4987-8241-EFF7C85B88DE}"/>
          </ac:spMkLst>
        </pc:spChg>
        <pc:spChg chg="del">
          <ac:chgData name="Peter Doyle" userId="S::p.doyle@uwtsd.ac.uk::9eb13c6d-8f51-46c9-bcaf-0558aa31b953" providerId="AD" clId="Web-{CA7B58EE-A880-B7D5-BE63-B2745A10D113}" dt="2020-08-18T13:26:47.273" v="71"/>
          <ac:spMkLst>
            <pc:docMk/>
            <pc:sldMk cId="4263919068" sldId="283"/>
            <ac:spMk id="8" creationId="{907EF6B7-1338-4443-8C46-6A318D952DFD}"/>
          </ac:spMkLst>
        </pc:spChg>
        <pc:spChg chg="add">
          <ac:chgData name="Peter Doyle" userId="S::p.doyle@uwtsd.ac.uk::9eb13c6d-8f51-46c9-bcaf-0558aa31b953" providerId="AD" clId="Web-{CA7B58EE-A880-B7D5-BE63-B2745A10D113}" dt="2020-08-18T14:03:44.369" v="1535"/>
          <ac:spMkLst>
            <pc:docMk/>
            <pc:sldMk cId="4263919068" sldId="283"/>
            <ac:spMk id="9" creationId="{827B839B-9ADE-406B-8590-F1CAEDED45A1}"/>
          </ac:spMkLst>
        </pc:spChg>
        <pc:spChg chg="del">
          <ac:chgData name="Peter Doyle" userId="S::p.doyle@uwtsd.ac.uk::9eb13c6d-8f51-46c9-bcaf-0558aa31b953" providerId="AD" clId="Web-{CA7B58EE-A880-B7D5-BE63-B2745A10D113}" dt="2020-08-18T13:26:47.273" v="71"/>
          <ac:spMkLst>
            <pc:docMk/>
            <pc:sldMk cId="4263919068" sldId="283"/>
            <ac:spMk id="10" creationId="{DAAE4CDD-124C-4DCF-9584-B6033B545DD5}"/>
          </ac:spMkLst>
        </pc:spChg>
        <pc:spChg chg="del">
          <ac:chgData name="Peter Doyle" userId="S::p.doyle@uwtsd.ac.uk::9eb13c6d-8f51-46c9-bcaf-0558aa31b953" providerId="AD" clId="Web-{CA7B58EE-A880-B7D5-BE63-B2745A10D113}" dt="2020-08-18T13:26:47.273" v="71"/>
          <ac:spMkLst>
            <pc:docMk/>
            <pc:sldMk cId="4263919068" sldId="283"/>
            <ac:spMk id="12" creationId="{081E4A58-353D-44AE-B2FC-2A74E2E400F7}"/>
          </ac:spMkLst>
        </pc:spChg>
        <pc:spChg chg="add">
          <ac:chgData name="Peter Doyle" userId="S::p.doyle@uwtsd.ac.uk::9eb13c6d-8f51-46c9-bcaf-0558aa31b953" providerId="AD" clId="Web-{CA7B58EE-A880-B7D5-BE63-B2745A10D113}" dt="2020-08-18T14:03:44.369" v="1535"/>
          <ac:spMkLst>
            <pc:docMk/>
            <pc:sldMk cId="4263919068" sldId="283"/>
            <ac:spMk id="14" creationId="{CFE45BF0-46DB-408C-B5F7-7B11716805D4}"/>
          </ac:spMkLst>
        </pc:spChg>
        <pc:spChg chg="add">
          <ac:chgData name="Peter Doyle" userId="S::p.doyle@uwtsd.ac.uk::9eb13c6d-8f51-46c9-bcaf-0558aa31b953" providerId="AD" clId="Web-{CA7B58EE-A880-B7D5-BE63-B2745A10D113}" dt="2020-08-18T14:03:44.369" v="1535"/>
          <ac:spMkLst>
            <pc:docMk/>
            <pc:sldMk cId="4263919068" sldId="283"/>
            <ac:spMk id="16" creationId="{2AEBC8F2-97B1-41B4-93F1-2D289E197FBA}"/>
          </ac:spMkLst>
        </pc:spChg>
        <pc:spChg chg="add">
          <ac:chgData name="Peter Doyle" userId="S::p.doyle@uwtsd.ac.uk::9eb13c6d-8f51-46c9-bcaf-0558aa31b953" providerId="AD" clId="Web-{CA7B58EE-A880-B7D5-BE63-B2745A10D113}" dt="2020-08-18T14:03:44.369" v="1535"/>
          <ac:spMkLst>
            <pc:docMk/>
            <pc:sldMk cId="4263919068" sldId="283"/>
            <ac:spMk id="18" creationId="{472E3A19-F5D5-48FC-BB9C-48C2F68F598B}"/>
          </ac:spMkLst>
        </pc:spChg>
        <pc:spChg chg="add">
          <ac:chgData name="Peter Doyle" userId="S::p.doyle@uwtsd.ac.uk::9eb13c6d-8f51-46c9-bcaf-0558aa31b953" providerId="AD" clId="Web-{CA7B58EE-A880-B7D5-BE63-B2745A10D113}" dt="2020-08-18T14:03:44.369" v="1535"/>
          <ac:spMkLst>
            <pc:docMk/>
            <pc:sldMk cId="4263919068" sldId="283"/>
            <ac:spMk id="20" creationId="{7A62E32F-BB65-43A8-8EB5-92346890E549}"/>
          </ac:spMkLst>
        </pc:spChg>
        <pc:spChg chg="add">
          <ac:chgData name="Peter Doyle" userId="S::p.doyle@uwtsd.ac.uk::9eb13c6d-8f51-46c9-bcaf-0558aa31b953" providerId="AD" clId="Web-{CA7B58EE-A880-B7D5-BE63-B2745A10D113}" dt="2020-08-18T14:03:44.369" v="1535"/>
          <ac:spMkLst>
            <pc:docMk/>
            <pc:sldMk cId="4263919068" sldId="283"/>
            <ac:spMk id="22" creationId="{14E91B64-9FCC-451E-AFB4-A827D6329367}"/>
          </ac:spMkLst>
        </pc:spChg>
        <pc:picChg chg="add del">
          <ac:chgData name="Peter Doyle" userId="S::p.doyle@uwtsd.ac.uk::9eb13c6d-8f51-46c9-bcaf-0558aa31b953" providerId="AD" clId="Web-{CA7B58EE-A880-B7D5-BE63-B2745A10D113}" dt="2020-08-18T14:03:44.369" v="1535"/>
          <ac:picMkLst>
            <pc:docMk/>
            <pc:sldMk cId="4263919068" sldId="283"/>
            <ac:picMk id="7" creationId="{2897127E-6CEF-446C-BE87-93B7C46E49D1}"/>
          </ac:picMkLst>
        </pc:picChg>
      </pc:sldChg>
      <pc:sldChg chg="modSp new">
        <pc:chgData name="Peter Doyle" userId="S::p.doyle@uwtsd.ac.uk::9eb13c6d-8f51-46c9-bcaf-0558aa31b953" providerId="AD" clId="Web-{CA7B58EE-A880-B7D5-BE63-B2745A10D113}" dt="2020-08-18T13:29:06.989" v="119" actId="1076"/>
        <pc:sldMkLst>
          <pc:docMk/>
          <pc:sldMk cId="1559536641" sldId="284"/>
        </pc:sldMkLst>
        <pc:spChg chg="mod">
          <ac:chgData name="Peter Doyle" userId="S::p.doyle@uwtsd.ac.uk::9eb13c6d-8f51-46c9-bcaf-0558aa31b953" providerId="AD" clId="Web-{CA7B58EE-A880-B7D5-BE63-B2745A10D113}" dt="2020-08-18T13:29:06.989" v="119" actId="1076"/>
          <ac:spMkLst>
            <pc:docMk/>
            <pc:sldMk cId="1559536641" sldId="284"/>
            <ac:spMk id="2" creationId="{25160EA3-3AD4-4942-81A2-EAD2B0154272}"/>
          </ac:spMkLst>
        </pc:spChg>
      </pc:sldChg>
      <pc:sldChg chg="modSp new">
        <pc:chgData name="Peter Doyle" userId="S::p.doyle@uwtsd.ac.uk::9eb13c6d-8f51-46c9-bcaf-0558aa31b953" providerId="AD" clId="Web-{CA7B58EE-A880-B7D5-BE63-B2745A10D113}" dt="2020-08-18T13:35:43.422" v="308" actId="20577"/>
        <pc:sldMkLst>
          <pc:docMk/>
          <pc:sldMk cId="1963333719" sldId="285"/>
        </pc:sldMkLst>
        <pc:spChg chg="mod">
          <ac:chgData name="Peter Doyle" userId="S::p.doyle@uwtsd.ac.uk::9eb13c6d-8f51-46c9-bcaf-0558aa31b953" providerId="AD" clId="Web-{CA7B58EE-A880-B7D5-BE63-B2745A10D113}" dt="2020-08-18T13:32:00.893" v="139" actId="20577"/>
          <ac:spMkLst>
            <pc:docMk/>
            <pc:sldMk cId="1963333719" sldId="285"/>
            <ac:spMk id="2" creationId="{6C09433C-8D54-40C9-BAB2-9FF8F0E603ED}"/>
          </ac:spMkLst>
        </pc:spChg>
        <pc:spChg chg="mod">
          <ac:chgData name="Peter Doyle" userId="S::p.doyle@uwtsd.ac.uk::9eb13c6d-8f51-46c9-bcaf-0558aa31b953" providerId="AD" clId="Web-{CA7B58EE-A880-B7D5-BE63-B2745A10D113}" dt="2020-08-18T13:35:43.422" v="308" actId="20577"/>
          <ac:spMkLst>
            <pc:docMk/>
            <pc:sldMk cId="1963333719" sldId="285"/>
            <ac:spMk id="3" creationId="{465E21FD-9854-49CD-8FF2-12E596945763}"/>
          </ac:spMkLst>
        </pc:spChg>
      </pc:sldChg>
      <pc:sldChg chg="modSp new">
        <pc:chgData name="Peter Doyle" userId="S::p.doyle@uwtsd.ac.uk::9eb13c6d-8f51-46c9-bcaf-0558aa31b953" providerId="AD" clId="Web-{CA7B58EE-A880-B7D5-BE63-B2745A10D113}" dt="2020-08-18T13:36:45.390" v="344" actId="20577"/>
        <pc:sldMkLst>
          <pc:docMk/>
          <pc:sldMk cId="2968829357" sldId="286"/>
        </pc:sldMkLst>
        <pc:spChg chg="mod">
          <ac:chgData name="Peter Doyle" userId="S::p.doyle@uwtsd.ac.uk::9eb13c6d-8f51-46c9-bcaf-0558aa31b953" providerId="AD" clId="Web-{CA7B58EE-A880-B7D5-BE63-B2745A10D113}" dt="2020-08-18T13:36:08.500" v="336" actId="20577"/>
          <ac:spMkLst>
            <pc:docMk/>
            <pc:sldMk cId="2968829357" sldId="286"/>
            <ac:spMk id="2" creationId="{3D6540E6-E790-43F3-8720-5BE615CA81B9}"/>
          </ac:spMkLst>
        </pc:spChg>
        <pc:spChg chg="mod">
          <ac:chgData name="Peter Doyle" userId="S::p.doyle@uwtsd.ac.uk::9eb13c6d-8f51-46c9-bcaf-0558aa31b953" providerId="AD" clId="Web-{CA7B58EE-A880-B7D5-BE63-B2745A10D113}" dt="2020-08-18T13:36:45.390" v="344" actId="20577"/>
          <ac:spMkLst>
            <pc:docMk/>
            <pc:sldMk cId="2968829357" sldId="286"/>
            <ac:spMk id="3" creationId="{447FEC15-3AA6-4C8F-9F8C-875AB3D090CD}"/>
          </ac:spMkLst>
        </pc:spChg>
      </pc:sldChg>
      <pc:sldChg chg="addSp delSp modSp new">
        <pc:chgData name="Peter Doyle" userId="S::p.doyle@uwtsd.ac.uk::9eb13c6d-8f51-46c9-bcaf-0558aa31b953" providerId="AD" clId="Web-{CA7B58EE-A880-B7D5-BE63-B2745A10D113}" dt="2020-08-18T13:45:58.133" v="439"/>
        <pc:sldMkLst>
          <pc:docMk/>
          <pc:sldMk cId="3836854108" sldId="287"/>
        </pc:sldMkLst>
        <pc:spChg chg="mod">
          <ac:chgData name="Peter Doyle" userId="S::p.doyle@uwtsd.ac.uk::9eb13c6d-8f51-46c9-bcaf-0558aa31b953" providerId="AD" clId="Web-{CA7B58EE-A880-B7D5-BE63-B2745A10D113}" dt="2020-08-18T13:45:28.445" v="373" actId="20577"/>
          <ac:spMkLst>
            <pc:docMk/>
            <pc:sldMk cId="3836854108" sldId="287"/>
            <ac:spMk id="2" creationId="{8F61F933-045D-4116-9E30-465A3EB9821B}"/>
          </ac:spMkLst>
        </pc:spChg>
        <pc:spChg chg="del">
          <ac:chgData name="Peter Doyle" userId="S::p.doyle@uwtsd.ac.uk::9eb13c6d-8f51-46c9-bcaf-0558aa31b953" providerId="AD" clId="Web-{CA7B58EE-A880-B7D5-BE63-B2745A10D113}" dt="2020-08-18T13:44:44.337" v="355"/>
          <ac:spMkLst>
            <pc:docMk/>
            <pc:sldMk cId="3836854108" sldId="287"/>
            <ac:spMk id="3" creationId="{79084CEE-09B3-43CD-9DA6-E435ACFD9044}"/>
          </ac:spMkLst>
        </pc:spChg>
        <pc:graphicFrameChg chg="add mod ord modGraphic">
          <ac:chgData name="Peter Doyle" userId="S::p.doyle@uwtsd.ac.uk::9eb13c6d-8f51-46c9-bcaf-0558aa31b953" providerId="AD" clId="Web-{CA7B58EE-A880-B7D5-BE63-B2745A10D113}" dt="2020-08-18T13:45:58.133" v="439"/>
          <ac:graphicFrameMkLst>
            <pc:docMk/>
            <pc:sldMk cId="3836854108" sldId="287"/>
            <ac:graphicFrameMk id="5" creationId="{47FC95DB-6D95-404A-B2CD-031A02AC626D}"/>
          </ac:graphicFrameMkLst>
        </pc:graphicFrameChg>
      </pc:sldChg>
      <pc:sldChg chg="modSp new">
        <pc:chgData name="Peter Doyle" userId="S::p.doyle@uwtsd.ac.uk::9eb13c6d-8f51-46c9-bcaf-0558aa31b953" providerId="AD" clId="Web-{CA7B58EE-A880-B7D5-BE63-B2745A10D113}" dt="2020-08-18T13:50:28.191" v="780" actId="20577"/>
        <pc:sldMkLst>
          <pc:docMk/>
          <pc:sldMk cId="3043715421" sldId="288"/>
        </pc:sldMkLst>
        <pc:spChg chg="mod">
          <ac:chgData name="Peter Doyle" userId="S::p.doyle@uwtsd.ac.uk::9eb13c6d-8f51-46c9-bcaf-0558aa31b953" providerId="AD" clId="Web-{CA7B58EE-A880-B7D5-BE63-B2745A10D113}" dt="2020-08-18T13:47:25.053" v="456" actId="20577"/>
          <ac:spMkLst>
            <pc:docMk/>
            <pc:sldMk cId="3043715421" sldId="288"/>
            <ac:spMk id="2" creationId="{51FF6F2C-F4E1-42B0-A786-EBBD12942784}"/>
          </ac:spMkLst>
        </pc:spChg>
        <pc:spChg chg="mod">
          <ac:chgData name="Peter Doyle" userId="S::p.doyle@uwtsd.ac.uk::9eb13c6d-8f51-46c9-bcaf-0558aa31b953" providerId="AD" clId="Web-{CA7B58EE-A880-B7D5-BE63-B2745A10D113}" dt="2020-08-18T13:50:28.191" v="780" actId="20577"/>
          <ac:spMkLst>
            <pc:docMk/>
            <pc:sldMk cId="3043715421" sldId="288"/>
            <ac:spMk id="3" creationId="{329E5507-962B-4838-BF66-3B64DB58F253}"/>
          </ac:spMkLst>
        </pc:spChg>
      </pc:sldChg>
      <pc:sldChg chg="modSp new">
        <pc:chgData name="Peter Doyle" userId="S::p.doyle@uwtsd.ac.uk::9eb13c6d-8f51-46c9-bcaf-0558aa31b953" providerId="AD" clId="Web-{CA7B58EE-A880-B7D5-BE63-B2745A10D113}" dt="2020-08-18T13:54:23.595" v="1140" actId="20577"/>
        <pc:sldMkLst>
          <pc:docMk/>
          <pc:sldMk cId="2906421479" sldId="289"/>
        </pc:sldMkLst>
        <pc:spChg chg="mod">
          <ac:chgData name="Peter Doyle" userId="S::p.doyle@uwtsd.ac.uk::9eb13c6d-8f51-46c9-bcaf-0558aa31b953" providerId="AD" clId="Web-{CA7B58EE-A880-B7D5-BE63-B2745A10D113}" dt="2020-08-18T13:52:08.503" v="793" actId="20577"/>
          <ac:spMkLst>
            <pc:docMk/>
            <pc:sldMk cId="2906421479" sldId="289"/>
            <ac:spMk id="2" creationId="{1CE57928-2574-476F-B4F8-5EB2AF86F32E}"/>
          </ac:spMkLst>
        </pc:spChg>
        <pc:spChg chg="mod">
          <ac:chgData name="Peter Doyle" userId="S::p.doyle@uwtsd.ac.uk::9eb13c6d-8f51-46c9-bcaf-0558aa31b953" providerId="AD" clId="Web-{CA7B58EE-A880-B7D5-BE63-B2745A10D113}" dt="2020-08-18T13:54:23.595" v="1140" actId="20577"/>
          <ac:spMkLst>
            <pc:docMk/>
            <pc:sldMk cId="2906421479" sldId="289"/>
            <ac:spMk id="3" creationId="{EA533481-7A83-41F8-B2D4-2D2AB5144F29}"/>
          </ac:spMkLst>
        </pc:spChg>
      </pc:sldChg>
      <pc:sldChg chg="modSp new">
        <pc:chgData name="Peter Doyle" userId="S::p.doyle@uwtsd.ac.uk::9eb13c6d-8f51-46c9-bcaf-0558aa31b953" providerId="AD" clId="Web-{CA7B58EE-A880-B7D5-BE63-B2745A10D113}" dt="2020-08-18T13:56:47.749" v="1311" actId="20577"/>
        <pc:sldMkLst>
          <pc:docMk/>
          <pc:sldMk cId="2625090788" sldId="290"/>
        </pc:sldMkLst>
        <pc:spChg chg="mod">
          <ac:chgData name="Peter Doyle" userId="S::p.doyle@uwtsd.ac.uk::9eb13c6d-8f51-46c9-bcaf-0558aa31b953" providerId="AD" clId="Web-{CA7B58EE-A880-B7D5-BE63-B2745A10D113}" dt="2020-08-18T13:55:02.219" v="1153" actId="20577"/>
          <ac:spMkLst>
            <pc:docMk/>
            <pc:sldMk cId="2625090788" sldId="290"/>
            <ac:spMk id="2" creationId="{73E69EC4-ED8A-40E1-ADF3-D246C74D0BF7}"/>
          </ac:spMkLst>
        </pc:spChg>
        <pc:spChg chg="mod">
          <ac:chgData name="Peter Doyle" userId="S::p.doyle@uwtsd.ac.uk::9eb13c6d-8f51-46c9-bcaf-0558aa31b953" providerId="AD" clId="Web-{CA7B58EE-A880-B7D5-BE63-B2745A10D113}" dt="2020-08-18T13:56:47.749" v="1311" actId="20577"/>
          <ac:spMkLst>
            <pc:docMk/>
            <pc:sldMk cId="2625090788" sldId="290"/>
            <ac:spMk id="3" creationId="{63C96DAA-7155-4D5E-B0A5-C2BFEF4243A9}"/>
          </ac:spMkLst>
        </pc:spChg>
      </pc:sldChg>
      <pc:sldChg chg="modSp new">
        <pc:chgData name="Peter Doyle" userId="S::p.doyle@uwtsd.ac.uk::9eb13c6d-8f51-46c9-bcaf-0558aa31b953" providerId="AD" clId="Web-{CA7B58EE-A880-B7D5-BE63-B2745A10D113}" dt="2020-08-18T13:59:47.684" v="1516" actId="20577"/>
        <pc:sldMkLst>
          <pc:docMk/>
          <pc:sldMk cId="1643280928" sldId="291"/>
        </pc:sldMkLst>
        <pc:spChg chg="mod">
          <ac:chgData name="Peter Doyle" userId="S::p.doyle@uwtsd.ac.uk::9eb13c6d-8f51-46c9-bcaf-0558aa31b953" providerId="AD" clId="Web-{CA7B58EE-A880-B7D5-BE63-B2745A10D113}" dt="2020-08-18T13:59:47.684" v="1516" actId="20577"/>
          <ac:spMkLst>
            <pc:docMk/>
            <pc:sldMk cId="1643280928" sldId="291"/>
            <ac:spMk id="2" creationId="{76F8D5B8-31BA-400C-B9FC-3B4062742F8A}"/>
          </ac:spMkLst>
        </pc:spChg>
        <pc:spChg chg="mod">
          <ac:chgData name="Peter Doyle" userId="S::p.doyle@uwtsd.ac.uk::9eb13c6d-8f51-46c9-bcaf-0558aa31b953" providerId="AD" clId="Web-{CA7B58EE-A880-B7D5-BE63-B2745A10D113}" dt="2020-08-18T13:59:44.294" v="1514" actId="20577"/>
          <ac:spMkLst>
            <pc:docMk/>
            <pc:sldMk cId="1643280928" sldId="291"/>
            <ac:spMk id="3" creationId="{47326585-16B1-45A2-A40D-54E5B87FC6DA}"/>
          </ac:spMkLst>
        </pc:spChg>
      </pc:sldChg>
      <pc:sldMasterChg chg="del delSldLayout">
        <pc:chgData name="Peter Doyle" userId="S::p.doyle@uwtsd.ac.uk::9eb13c6d-8f51-46c9-bcaf-0558aa31b953" providerId="AD" clId="Web-{CA7B58EE-A880-B7D5-BE63-B2745A10D113}" dt="2020-08-18T13:26:47.273" v="71"/>
        <pc:sldMasterMkLst>
          <pc:docMk/>
          <pc:sldMasterMk cId="2460954070" sldId="2147483660"/>
        </pc:sldMasterMkLst>
        <pc:sldLayoutChg chg="del">
          <pc:chgData name="Peter Doyle" userId="S::p.doyle@uwtsd.ac.uk::9eb13c6d-8f51-46c9-bcaf-0558aa31b953" providerId="AD" clId="Web-{CA7B58EE-A880-B7D5-BE63-B2745A10D113}" dt="2020-08-18T13:26:47.273" v="71"/>
          <pc:sldLayoutMkLst>
            <pc:docMk/>
            <pc:sldMasterMk cId="2460954070" sldId="2147483660"/>
            <pc:sldLayoutMk cId="2385387890" sldId="2147483661"/>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949138452" sldId="2147483662"/>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2591524520" sldId="2147483663"/>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1203092039" sldId="2147483664"/>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733172339" sldId="2147483665"/>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210312558" sldId="2147483666"/>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146388984" sldId="2147483667"/>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171841454" sldId="2147483668"/>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1718958274" sldId="2147483669"/>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2202905451" sldId="2147483670"/>
          </pc:sldLayoutMkLst>
        </pc:sldLayoutChg>
        <pc:sldLayoutChg chg="del">
          <pc:chgData name="Peter Doyle" userId="S::p.doyle@uwtsd.ac.uk::9eb13c6d-8f51-46c9-bcaf-0558aa31b953" providerId="AD" clId="Web-{CA7B58EE-A880-B7D5-BE63-B2745A10D113}" dt="2020-08-18T13:26:47.273" v="71"/>
          <pc:sldLayoutMkLst>
            <pc:docMk/>
            <pc:sldMasterMk cId="2460954070" sldId="2147483660"/>
            <pc:sldLayoutMk cId="3479445657" sldId="2147483671"/>
          </pc:sldLayoutMkLst>
        </pc:sldLayoutChg>
      </pc:sldMasterChg>
      <pc:sldMasterChg chg="del delSldLayout">
        <pc:chgData name="Peter Doyle" userId="S::p.doyle@uwtsd.ac.uk::9eb13c6d-8f51-46c9-bcaf-0558aa31b953" providerId="AD" clId="Web-{CA7B58EE-A880-B7D5-BE63-B2745A10D113}" dt="2020-08-18T13:26:47.273" v="71"/>
        <pc:sldMasterMkLst>
          <pc:docMk/>
          <pc:sldMasterMk cId="0" sldId="2147484016"/>
        </pc:sldMasterMkLst>
        <pc:sldLayoutChg chg="del">
          <pc:chgData name="Peter Doyle" userId="S::p.doyle@uwtsd.ac.uk::9eb13c6d-8f51-46c9-bcaf-0558aa31b953" providerId="AD" clId="Web-{CA7B58EE-A880-B7D5-BE63-B2745A10D113}" dt="2020-08-18T13:26:47.273" v="71"/>
          <pc:sldLayoutMkLst>
            <pc:docMk/>
            <pc:sldMasterMk cId="0" sldId="2147484016"/>
            <pc:sldLayoutMk cId="2747457011" sldId="2147484068"/>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936404165" sldId="2147484069"/>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1886511507" sldId="2147484070"/>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342492394" sldId="2147484071"/>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503788030" sldId="2147484072"/>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209848866" sldId="2147484073"/>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3834038506" sldId="2147484074"/>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266141130" sldId="2147484075"/>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1332561614" sldId="2147484076"/>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3487514433" sldId="2147484077"/>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152043950" sldId="2147484078"/>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762547335" sldId="2147484079"/>
          </pc:sldLayoutMkLst>
        </pc:sldLayoutChg>
        <pc:sldLayoutChg chg="del">
          <pc:chgData name="Peter Doyle" userId="S::p.doyle@uwtsd.ac.uk::9eb13c6d-8f51-46c9-bcaf-0558aa31b953" providerId="AD" clId="Web-{CA7B58EE-A880-B7D5-BE63-B2745A10D113}" dt="2020-08-18T13:26:47.273" v="71"/>
          <pc:sldLayoutMkLst>
            <pc:docMk/>
            <pc:sldMasterMk cId="0" sldId="2147484016"/>
            <pc:sldLayoutMk cId="2121455942" sldId="2147484080"/>
          </pc:sldLayoutMkLst>
        </pc:sldLayoutChg>
      </pc:sldMasterChg>
      <pc:sldMasterChg chg="add addSldLayout modSldLayout">
        <pc:chgData name="Peter Doyle" userId="S::p.doyle@uwtsd.ac.uk::9eb13c6d-8f51-46c9-bcaf-0558aa31b953" providerId="AD" clId="Web-{CA7B58EE-A880-B7D5-BE63-B2745A10D113}" dt="2020-08-18T13:26:47.273" v="71"/>
        <pc:sldMasterMkLst>
          <pc:docMk/>
          <pc:sldMasterMk cId="3667870645" sldId="2147484081"/>
        </pc:sldMasterMkLst>
        <pc:sldLayoutChg chg="add mod replId">
          <pc:chgData name="Peter Doyle" userId="S::p.doyle@uwtsd.ac.uk::9eb13c6d-8f51-46c9-bcaf-0558aa31b953" providerId="AD" clId="Web-{CA7B58EE-A880-B7D5-BE63-B2745A10D113}" dt="2020-08-18T13:26:47.273" v="71"/>
          <pc:sldLayoutMkLst>
            <pc:docMk/>
            <pc:sldMasterMk cId="3667870645" sldId="2147484081"/>
            <pc:sldLayoutMk cId="3924502973" sldId="2147484082"/>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496944873" sldId="2147484083"/>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1172110900" sldId="2147484084"/>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170885655" sldId="2147484085"/>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068860616" sldId="2147484086"/>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833660544" sldId="2147484087"/>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4160701224" sldId="2147484088"/>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1509934748" sldId="2147484089"/>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1095921960" sldId="2147484090"/>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38955533" sldId="2147484091"/>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199778683" sldId="2147484092"/>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2649239892" sldId="2147484093"/>
          </pc:sldLayoutMkLst>
        </pc:sldLayoutChg>
        <pc:sldLayoutChg chg="add mod replId">
          <pc:chgData name="Peter Doyle" userId="S::p.doyle@uwtsd.ac.uk::9eb13c6d-8f51-46c9-bcaf-0558aa31b953" providerId="AD" clId="Web-{CA7B58EE-A880-B7D5-BE63-B2745A10D113}" dt="2020-08-18T13:26:47.273" v="71"/>
          <pc:sldLayoutMkLst>
            <pc:docMk/>
            <pc:sldMasterMk cId="3667870645" sldId="2147484081"/>
            <pc:sldLayoutMk cId="3390525779" sldId="214748409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1AD69-EF2B-4E22-B96F-FE40FA3ED88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088C19-E78B-447C-AD6D-73DAFA072BC6}">
      <dgm:prSet/>
      <dgm:spPr/>
      <dgm:t>
        <a:bodyPr/>
        <a:lstStyle/>
        <a:p>
          <a:r>
            <a:rPr lang="en-US"/>
            <a:t>Leadership theory with a focus on senior leadership at a strategic organisational level including models of leadership such as Transactional, Transformational and Situational Leadership, and assessing their appropriateness within public service organisations</a:t>
          </a:r>
        </a:p>
      </dgm:t>
    </dgm:pt>
    <dgm:pt modelId="{7B1F05D3-F5DD-4D03-93CB-D825A63D5DD3}" type="parTrans" cxnId="{21EAF6D1-DFC0-4FBC-BA0A-4911B36C4690}">
      <dgm:prSet/>
      <dgm:spPr/>
      <dgm:t>
        <a:bodyPr/>
        <a:lstStyle/>
        <a:p>
          <a:endParaRPr lang="en-US"/>
        </a:p>
      </dgm:t>
    </dgm:pt>
    <dgm:pt modelId="{3D4AE3E6-F2CB-48FD-9DDD-B86188C97F27}" type="sibTrans" cxnId="{21EAF6D1-DFC0-4FBC-BA0A-4911B36C4690}">
      <dgm:prSet/>
      <dgm:spPr/>
      <dgm:t>
        <a:bodyPr/>
        <a:lstStyle/>
        <a:p>
          <a:endParaRPr lang="en-US"/>
        </a:p>
      </dgm:t>
    </dgm:pt>
    <dgm:pt modelId="{E0C6B26B-13F6-4A83-8C9B-D995039E2C14}">
      <dgm:prSet/>
      <dgm:spPr/>
      <dgm:t>
        <a:bodyPr/>
        <a:lstStyle/>
        <a:p>
          <a:r>
            <a:rPr lang="en-GB"/>
            <a:t>Contemporary leadership development issues </a:t>
          </a:r>
          <a:endParaRPr lang="en-US"/>
        </a:p>
      </dgm:t>
    </dgm:pt>
    <dgm:pt modelId="{1D4D5DEB-B0EA-4D0D-8621-A96A50156D31}" type="parTrans" cxnId="{A6D3844E-6323-40F9-9EB5-89374AEA932E}">
      <dgm:prSet/>
      <dgm:spPr/>
      <dgm:t>
        <a:bodyPr/>
        <a:lstStyle/>
        <a:p>
          <a:endParaRPr lang="en-US"/>
        </a:p>
      </dgm:t>
    </dgm:pt>
    <dgm:pt modelId="{7BBAB26D-8B88-4901-9B59-CF24F9076E1E}" type="sibTrans" cxnId="{A6D3844E-6323-40F9-9EB5-89374AEA932E}">
      <dgm:prSet/>
      <dgm:spPr/>
      <dgm:t>
        <a:bodyPr/>
        <a:lstStyle/>
        <a:p>
          <a:endParaRPr lang="en-US"/>
        </a:p>
      </dgm:t>
    </dgm:pt>
    <dgm:pt modelId="{B6733508-3506-4391-A7D5-0EA6AFEB9158}">
      <dgm:prSet/>
      <dgm:spPr/>
      <dgm:t>
        <a:bodyPr/>
        <a:lstStyle/>
        <a:p>
          <a:r>
            <a:rPr lang="en-GB"/>
            <a:t>Application of theory to developing leadership skills, methods and models in self and others</a:t>
          </a:r>
          <a:endParaRPr lang="en-US"/>
        </a:p>
      </dgm:t>
    </dgm:pt>
    <dgm:pt modelId="{2CCB5EFA-D685-4A40-B0B2-9AF37963FA4C}" type="parTrans" cxnId="{722E4B72-BBD3-4544-86F1-EE1A17B6AD5C}">
      <dgm:prSet/>
      <dgm:spPr/>
      <dgm:t>
        <a:bodyPr/>
        <a:lstStyle/>
        <a:p>
          <a:endParaRPr lang="en-US"/>
        </a:p>
      </dgm:t>
    </dgm:pt>
    <dgm:pt modelId="{DD54DFB9-CC62-41D3-BCAD-B01158FFFC5F}" type="sibTrans" cxnId="{722E4B72-BBD3-4544-86F1-EE1A17B6AD5C}">
      <dgm:prSet/>
      <dgm:spPr/>
      <dgm:t>
        <a:bodyPr/>
        <a:lstStyle/>
        <a:p>
          <a:endParaRPr lang="en-US"/>
        </a:p>
      </dgm:t>
    </dgm:pt>
    <dgm:pt modelId="{10572938-CDAE-47A8-BA9C-CE8CAC534D65}">
      <dgm:prSet/>
      <dgm:spPr/>
      <dgm:t>
        <a:bodyPr/>
        <a:lstStyle/>
        <a:p>
          <a:r>
            <a:rPr lang="en-GB"/>
            <a:t>Leading teams and individuals, building and maintaining productive working relationships</a:t>
          </a:r>
          <a:endParaRPr lang="en-US"/>
        </a:p>
      </dgm:t>
    </dgm:pt>
    <dgm:pt modelId="{840474E8-9DEA-49DA-BEC6-B80EF5574D14}" type="parTrans" cxnId="{F09A7421-8429-44BB-B60C-77B3B2D19ADE}">
      <dgm:prSet/>
      <dgm:spPr/>
      <dgm:t>
        <a:bodyPr/>
        <a:lstStyle/>
        <a:p>
          <a:endParaRPr lang="en-US"/>
        </a:p>
      </dgm:t>
    </dgm:pt>
    <dgm:pt modelId="{13295122-06A4-4A58-B3F2-7573BF8437E3}" type="sibTrans" cxnId="{F09A7421-8429-44BB-B60C-77B3B2D19ADE}">
      <dgm:prSet/>
      <dgm:spPr/>
      <dgm:t>
        <a:bodyPr/>
        <a:lstStyle/>
        <a:p>
          <a:endParaRPr lang="en-US"/>
        </a:p>
      </dgm:t>
    </dgm:pt>
    <dgm:pt modelId="{31FFF0B3-D8F2-497D-805A-3482F604EEDE}">
      <dgm:prSet/>
      <dgm:spPr/>
      <dgm:t>
        <a:bodyPr/>
        <a:lstStyle/>
        <a:p>
          <a:r>
            <a:rPr lang="en-GB"/>
            <a:t>Assess the value of leadership and development to organisational success</a:t>
          </a:r>
          <a:endParaRPr lang="en-US"/>
        </a:p>
      </dgm:t>
    </dgm:pt>
    <dgm:pt modelId="{1FE9FC34-15C1-4168-83C1-9912F299468F}" type="parTrans" cxnId="{1E0BAD2D-B880-43BE-A193-0C01F6369486}">
      <dgm:prSet/>
      <dgm:spPr/>
      <dgm:t>
        <a:bodyPr/>
        <a:lstStyle/>
        <a:p>
          <a:endParaRPr lang="en-US"/>
        </a:p>
      </dgm:t>
    </dgm:pt>
    <dgm:pt modelId="{E09DE393-0FFE-4519-AF9A-616AC7FEA0A3}" type="sibTrans" cxnId="{1E0BAD2D-B880-43BE-A193-0C01F6369486}">
      <dgm:prSet/>
      <dgm:spPr/>
      <dgm:t>
        <a:bodyPr/>
        <a:lstStyle/>
        <a:p>
          <a:endParaRPr lang="en-US"/>
        </a:p>
      </dgm:t>
    </dgm:pt>
    <dgm:pt modelId="{88AD2AD4-4452-4A70-8882-A6FF7E78961A}" type="pres">
      <dgm:prSet presAssocID="{7181AD69-EF2B-4E22-B96F-FE40FA3ED887}" presName="diagram" presStyleCnt="0">
        <dgm:presLayoutVars>
          <dgm:dir/>
          <dgm:resizeHandles val="exact"/>
        </dgm:presLayoutVars>
      </dgm:prSet>
      <dgm:spPr/>
      <dgm:t>
        <a:bodyPr/>
        <a:lstStyle/>
        <a:p>
          <a:endParaRPr lang="en-US"/>
        </a:p>
      </dgm:t>
    </dgm:pt>
    <dgm:pt modelId="{B1C83DCE-FE90-47EC-807B-D35D6815EB0E}" type="pres">
      <dgm:prSet presAssocID="{B2088C19-E78B-447C-AD6D-73DAFA072BC6}" presName="node" presStyleLbl="node1" presStyleIdx="0" presStyleCnt="5">
        <dgm:presLayoutVars>
          <dgm:bulletEnabled val="1"/>
        </dgm:presLayoutVars>
      </dgm:prSet>
      <dgm:spPr/>
      <dgm:t>
        <a:bodyPr/>
        <a:lstStyle/>
        <a:p>
          <a:endParaRPr lang="en-US"/>
        </a:p>
      </dgm:t>
    </dgm:pt>
    <dgm:pt modelId="{E007EAFE-F0C4-4037-80C3-AE9FD6E9B4BF}" type="pres">
      <dgm:prSet presAssocID="{3D4AE3E6-F2CB-48FD-9DDD-B86188C97F27}" presName="sibTrans" presStyleCnt="0"/>
      <dgm:spPr/>
    </dgm:pt>
    <dgm:pt modelId="{392C1174-32C2-436A-AE72-92705CD04A4F}" type="pres">
      <dgm:prSet presAssocID="{E0C6B26B-13F6-4A83-8C9B-D995039E2C14}" presName="node" presStyleLbl="node1" presStyleIdx="1" presStyleCnt="5">
        <dgm:presLayoutVars>
          <dgm:bulletEnabled val="1"/>
        </dgm:presLayoutVars>
      </dgm:prSet>
      <dgm:spPr/>
      <dgm:t>
        <a:bodyPr/>
        <a:lstStyle/>
        <a:p>
          <a:endParaRPr lang="en-US"/>
        </a:p>
      </dgm:t>
    </dgm:pt>
    <dgm:pt modelId="{E0E4C02A-6B6E-4CD5-8561-4A2BD6AB9638}" type="pres">
      <dgm:prSet presAssocID="{7BBAB26D-8B88-4901-9B59-CF24F9076E1E}" presName="sibTrans" presStyleCnt="0"/>
      <dgm:spPr/>
    </dgm:pt>
    <dgm:pt modelId="{091FFCEA-0C18-487B-AD54-EC2280F8853C}" type="pres">
      <dgm:prSet presAssocID="{B6733508-3506-4391-A7D5-0EA6AFEB9158}" presName="node" presStyleLbl="node1" presStyleIdx="2" presStyleCnt="5">
        <dgm:presLayoutVars>
          <dgm:bulletEnabled val="1"/>
        </dgm:presLayoutVars>
      </dgm:prSet>
      <dgm:spPr/>
      <dgm:t>
        <a:bodyPr/>
        <a:lstStyle/>
        <a:p>
          <a:endParaRPr lang="en-US"/>
        </a:p>
      </dgm:t>
    </dgm:pt>
    <dgm:pt modelId="{F96AAAE1-D0EC-495C-B512-C7514FCE0E6D}" type="pres">
      <dgm:prSet presAssocID="{DD54DFB9-CC62-41D3-BCAD-B01158FFFC5F}" presName="sibTrans" presStyleCnt="0"/>
      <dgm:spPr/>
    </dgm:pt>
    <dgm:pt modelId="{526BE78A-1A0A-4CF4-8E5E-1F78D97ACE46}" type="pres">
      <dgm:prSet presAssocID="{10572938-CDAE-47A8-BA9C-CE8CAC534D65}" presName="node" presStyleLbl="node1" presStyleIdx="3" presStyleCnt="5">
        <dgm:presLayoutVars>
          <dgm:bulletEnabled val="1"/>
        </dgm:presLayoutVars>
      </dgm:prSet>
      <dgm:spPr/>
      <dgm:t>
        <a:bodyPr/>
        <a:lstStyle/>
        <a:p>
          <a:endParaRPr lang="en-US"/>
        </a:p>
      </dgm:t>
    </dgm:pt>
    <dgm:pt modelId="{58EEA77D-6A06-4D83-8A4C-FC6564064F8E}" type="pres">
      <dgm:prSet presAssocID="{13295122-06A4-4A58-B3F2-7573BF8437E3}" presName="sibTrans" presStyleCnt="0"/>
      <dgm:spPr/>
    </dgm:pt>
    <dgm:pt modelId="{027F6497-2347-4954-B2CB-92029D26D252}" type="pres">
      <dgm:prSet presAssocID="{31FFF0B3-D8F2-497D-805A-3482F604EEDE}" presName="node" presStyleLbl="node1" presStyleIdx="4" presStyleCnt="5">
        <dgm:presLayoutVars>
          <dgm:bulletEnabled val="1"/>
        </dgm:presLayoutVars>
      </dgm:prSet>
      <dgm:spPr/>
      <dgm:t>
        <a:bodyPr/>
        <a:lstStyle/>
        <a:p>
          <a:endParaRPr lang="en-US"/>
        </a:p>
      </dgm:t>
    </dgm:pt>
  </dgm:ptLst>
  <dgm:cxnLst>
    <dgm:cxn modelId="{B63ED3A1-F2C8-4D80-940E-DED5EA7812F9}" type="presOf" srcId="{E0C6B26B-13F6-4A83-8C9B-D995039E2C14}" destId="{392C1174-32C2-436A-AE72-92705CD04A4F}" srcOrd="0" destOrd="0" presId="urn:microsoft.com/office/officeart/2005/8/layout/default"/>
    <dgm:cxn modelId="{6CE20531-8548-42AA-A016-804606D71173}" type="presOf" srcId="{7181AD69-EF2B-4E22-B96F-FE40FA3ED887}" destId="{88AD2AD4-4452-4A70-8882-A6FF7E78961A}" srcOrd="0" destOrd="0" presId="urn:microsoft.com/office/officeart/2005/8/layout/default"/>
    <dgm:cxn modelId="{EAF0EAD1-9F1B-43D6-BEBC-C15A0DE6F2DE}" type="presOf" srcId="{B6733508-3506-4391-A7D5-0EA6AFEB9158}" destId="{091FFCEA-0C18-487B-AD54-EC2280F8853C}" srcOrd="0" destOrd="0" presId="urn:microsoft.com/office/officeart/2005/8/layout/default"/>
    <dgm:cxn modelId="{21EAF6D1-DFC0-4FBC-BA0A-4911B36C4690}" srcId="{7181AD69-EF2B-4E22-B96F-FE40FA3ED887}" destId="{B2088C19-E78B-447C-AD6D-73DAFA072BC6}" srcOrd="0" destOrd="0" parTransId="{7B1F05D3-F5DD-4D03-93CB-D825A63D5DD3}" sibTransId="{3D4AE3E6-F2CB-48FD-9DDD-B86188C97F27}"/>
    <dgm:cxn modelId="{722E4B72-BBD3-4544-86F1-EE1A17B6AD5C}" srcId="{7181AD69-EF2B-4E22-B96F-FE40FA3ED887}" destId="{B6733508-3506-4391-A7D5-0EA6AFEB9158}" srcOrd="2" destOrd="0" parTransId="{2CCB5EFA-D685-4A40-B0B2-9AF37963FA4C}" sibTransId="{DD54DFB9-CC62-41D3-BCAD-B01158FFFC5F}"/>
    <dgm:cxn modelId="{A6D3844E-6323-40F9-9EB5-89374AEA932E}" srcId="{7181AD69-EF2B-4E22-B96F-FE40FA3ED887}" destId="{E0C6B26B-13F6-4A83-8C9B-D995039E2C14}" srcOrd="1" destOrd="0" parTransId="{1D4D5DEB-B0EA-4D0D-8621-A96A50156D31}" sibTransId="{7BBAB26D-8B88-4901-9B59-CF24F9076E1E}"/>
    <dgm:cxn modelId="{F09A7421-8429-44BB-B60C-77B3B2D19ADE}" srcId="{7181AD69-EF2B-4E22-B96F-FE40FA3ED887}" destId="{10572938-CDAE-47A8-BA9C-CE8CAC534D65}" srcOrd="3" destOrd="0" parTransId="{840474E8-9DEA-49DA-BEC6-B80EF5574D14}" sibTransId="{13295122-06A4-4A58-B3F2-7573BF8437E3}"/>
    <dgm:cxn modelId="{768CC218-C419-4602-B06D-C2819461BA06}" type="presOf" srcId="{10572938-CDAE-47A8-BA9C-CE8CAC534D65}" destId="{526BE78A-1A0A-4CF4-8E5E-1F78D97ACE46}" srcOrd="0" destOrd="0" presId="urn:microsoft.com/office/officeart/2005/8/layout/default"/>
    <dgm:cxn modelId="{AA77C4DF-3885-4F4F-8531-F7D30DB634DC}" type="presOf" srcId="{31FFF0B3-D8F2-497D-805A-3482F604EEDE}" destId="{027F6497-2347-4954-B2CB-92029D26D252}" srcOrd="0" destOrd="0" presId="urn:microsoft.com/office/officeart/2005/8/layout/default"/>
    <dgm:cxn modelId="{1E0BAD2D-B880-43BE-A193-0C01F6369486}" srcId="{7181AD69-EF2B-4E22-B96F-FE40FA3ED887}" destId="{31FFF0B3-D8F2-497D-805A-3482F604EEDE}" srcOrd="4" destOrd="0" parTransId="{1FE9FC34-15C1-4168-83C1-9912F299468F}" sibTransId="{E09DE393-0FFE-4519-AF9A-616AC7FEA0A3}"/>
    <dgm:cxn modelId="{269910C0-FB6F-4C68-A4D5-BACFAE06B07D}" type="presOf" srcId="{B2088C19-E78B-447C-AD6D-73DAFA072BC6}" destId="{B1C83DCE-FE90-47EC-807B-D35D6815EB0E}" srcOrd="0" destOrd="0" presId="urn:microsoft.com/office/officeart/2005/8/layout/default"/>
    <dgm:cxn modelId="{8CF17D76-9F2E-48D0-BDFC-316A49BA4ABA}" type="presParOf" srcId="{88AD2AD4-4452-4A70-8882-A6FF7E78961A}" destId="{B1C83DCE-FE90-47EC-807B-D35D6815EB0E}" srcOrd="0" destOrd="0" presId="urn:microsoft.com/office/officeart/2005/8/layout/default"/>
    <dgm:cxn modelId="{26A2F06B-9E33-4938-944D-A2431CF2B633}" type="presParOf" srcId="{88AD2AD4-4452-4A70-8882-A6FF7E78961A}" destId="{E007EAFE-F0C4-4037-80C3-AE9FD6E9B4BF}" srcOrd="1" destOrd="0" presId="urn:microsoft.com/office/officeart/2005/8/layout/default"/>
    <dgm:cxn modelId="{7FE38A21-CDED-41CF-9DE6-D0ABE0AE94F1}" type="presParOf" srcId="{88AD2AD4-4452-4A70-8882-A6FF7E78961A}" destId="{392C1174-32C2-436A-AE72-92705CD04A4F}" srcOrd="2" destOrd="0" presId="urn:microsoft.com/office/officeart/2005/8/layout/default"/>
    <dgm:cxn modelId="{4A867A56-E24F-4E76-A889-3294AD7EFCFE}" type="presParOf" srcId="{88AD2AD4-4452-4A70-8882-A6FF7E78961A}" destId="{E0E4C02A-6B6E-4CD5-8561-4A2BD6AB9638}" srcOrd="3" destOrd="0" presId="urn:microsoft.com/office/officeart/2005/8/layout/default"/>
    <dgm:cxn modelId="{EE6D2C98-871A-4FAA-A043-0940BDCC29EA}" type="presParOf" srcId="{88AD2AD4-4452-4A70-8882-A6FF7E78961A}" destId="{091FFCEA-0C18-487B-AD54-EC2280F8853C}" srcOrd="4" destOrd="0" presId="urn:microsoft.com/office/officeart/2005/8/layout/default"/>
    <dgm:cxn modelId="{CA839996-712E-4DDF-A78E-75C7D688F0AF}" type="presParOf" srcId="{88AD2AD4-4452-4A70-8882-A6FF7E78961A}" destId="{F96AAAE1-D0EC-495C-B512-C7514FCE0E6D}" srcOrd="5" destOrd="0" presId="urn:microsoft.com/office/officeart/2005/8/layout/default"/>
    <dgm:cxn modelId="{09DCF2A8-282D-4CBB-917A-765A37AA1B10}" type="presParOf" srcId="{88AD2AD4-4452-4A70-8882-A6FF7E78961A}" destId="{526BE78A-1A0A-4CF4-8E5E-1F78D97ACE46}" srcOrd="6" destOrd="0" presId="urn:microsoft.com/office/officeart/2005/8/layout/default"/>
    <dgm:cxn modelId="{F6380449-C5CA-45EE-878B-BF8E216E8B9D}" type="presParOf" srcId="{88AD2AD4-4452-4A70-8882-A6FF7E78961A}" destId="{58EEA77D-6A06-4D83-8A4C-FC6564064F8E}" srcOrd="7" destOrd="0" presId="urn:microsoft.com/office/officeart/2005/8/layout/default"/>
    <dgm:cxn modelId="{07358287-D95A-43F6-B5AA-D35C13DF50A8}" type="presParOf" srcId="{88AD2AD4-4452-4A70-8882-A6FF7E78961A}" destId="{027F6497-2347-4954-B2CB-92029D26D25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C83DCE-FE90-47EC-807B-D35D6815EB0E}">
      <dsp:nvSpPr>
        <dsp:cNvPr id="0" name=""/>
        <dsp:cNvSpPr/>
      </dsp:nvSpPr>
      <dsp:spPr>
        <a:xfrm>
          <a:off x="0" y="380250"/>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a:t>Leadership theory with a focus on senior leadership at a strategic organisational level including models of leadership such as Transactional, Transformational and Situational Leadership, and assessing their appropriateness within public service organisations</a:t>
          </a:r>
        </a:p>
      </dsp:txBody>
      <dsp:txXfrm>
        <a:off x="0" y="380250"/>
        <a:ext cx="3735416" cy="2241250"/>
      </dsp:txXfrm>
    </dsp:sp>
    <dsp:sp modelId="{392C1174-32C2-436A-AE72-92705CD04A4F}">
      <dsp:nvSpPr>
        <dsp:cNvPr id="0" name=""/>
        <dsp:cNvSpPr/>
      </dsp:nvSpPr>
      <dsp:spPr>
        <a:xfrm>
          <a:off x="4108958" y="380250"/>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Contemporary leadership development issues </a:t>
          </a:r>
          <a:endParaRPr lang="en-US" sz="1800" kern="1200"/>
        </a:p>
      </dsp:txBody>
      <dsp:txXfrm>
        <a:off x="4108958" y="380250"/>
        <a:ext cx="3735416" cy="2241250"/>
      </dsp:txXfrm>
    </dsp:sp>
    <dsp:sp modelId="{091FFCEA-0C18-487B-AD54-EC2280F8853C}">
      <dsp:nvSpPr>
        <dsp:cNvPr id="0" name=""/>
        <dsp:cNvSpPr/>
      </dsp:nvSpPr>
      <dsp:spPr>
        <a:xfrm>
          <a:off x="8217917" y="380250"/>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Application of theory to developing leadership skills, methods and models in self and others</a:t>
          </a:r>
          <a:endParaRPr lang="en-US" sz="1800" kern="1200"/>
        </a:p>
      </dsp:txBody>
      <dsp:txXfrm>
        <a:off x="8217917" y="380250"/>
        <a:ext cx="3735416" cy="2241250"/>
      </dsp:txXfrm>
    </dsp:sp>
    <dsp:sp modelId="{526BE78A-1A0A-4CF4-8E5E-1F78D97ACE46}">
      <dsp:nvSpPr>
        <dsp:cNvPr id="0" name=""/>
        <dsp:cNvSpPr/>
      </dsp:nvSpPr>
      <dsp:spPr>
        <a:xfrm>
          <a:off x="2054479" y="2995042"/>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Leading teams and individuals, building and maintaining productive working relationships</a:t>
          </a:r>
          <a:endParaRPr lang="en-US" sz="1800" kern="1200"/>
        </a:p>
      </dsp:txBody>
      <dsp:txXfrm>
        <a:off x="2054479" y="2995042"/>
        <a:ext cx="3735416" cy="2241250"/>
      </dsp:txXfrm>
    </dsp:sp>
    <dsp:sp modelId="{027F6497-2347-4954-B2CB-92029D26D252}">
      <dsp:nvSpPr>
        <dsp:cNvPr id="0" name=""/>
        <dsp:cNvSpPr/>
      </dsp:nvSpPr>
      <dsp:spPr>
        <a:xfrm>
          <a:off x="6163437" y="2995042"/>
          <a:ext cx="3735416" cy="22412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Assess the value of leadership and development to organisational success</a:t>
          </a:r>
          <a:endParaRPr lang="en-US" sz="1800" kern="1200"/>
        </a:p>
      </dsp:txBody>
      <dsp:txXfrm>
        <a:off x="6163437" y="2995042"/>
        <a:ext cx="3735416" cy="22412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3AF3B-C339-419A-A746-34965E9CC900}" type="datetimeFigureOut">
              <a:rPr lang="en-GB"/>
              <a:t>20/04/2021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7FF27D-5A33-4D47-A8E3-D8A9D1ED76D5}" type="slidenum">
              <a:rPr lang="en-GB"/>
              <a:t>‹#›</a:t>
            </a:fld>
            <a:endParaRPr lang="en-GB"/>
          </a:p>
        </p:txBody>
      </p:sp>
    </p:spTree>
    <p:extLst>
      <p:ext uri="{BB962C8B-B14F-4D97-AF65-F5344CB8AC3E}">
        <p14:creationId xmlns:p14="http://schemas.microsoft.com/office/powerpoint/2010/main" val="2574253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homepages.gold.ac.uk/polovina/learnpyramid/disputed.htm"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5A56CC2A-D08A-4241-8335-6E8A0F3E3F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8DF1568A-111B-416C-8877-D2991F576570}" type="slidenum">
              <a:rPr lang="en-GB" altLang="en-US" smtClean="0">
                <a:latin typeface="Times New Roman" panose="02020603050405020304" pitchFamily="18" charset="0"/>
              </a:rPr>
              <a:pPr>
                <a:spcBef>
                  <a:spcPct val="0"/>
                </a:spcBef>
              </a:pPr>
              <a:t>1</a:t>
            </a:fld>
            <a:endParaRPr lang="en-GB" altLang="en-US">
              <a:latin typeface="Times New Roman" panose="02020603050405020304" pitchFamily="18" charset="0"/>
            </a:endParaRPr>
          </a:p>
        </p:txBody>
      </p:sp>
      <p:sp>
        <p:nvSpPr>
          <p:cNvPr id="8195" name="Rectangle 2">
            <a:extLst>
              <a:ext uri="{FF2B5EF4-FFF2-40B4-BE49-F238E27FC236}">
                <a16:creationId xmlns:a16="http://schemas.microsoft.com/office/drawing/2014/main" id="{F552EEA9-FE24-4ACB-AC23-E4D98A1CEDB3}"/>
              </a:ext>
            </a:extLst>
          </p:cNvPr>
          <p:cNvSpPr>
            <a:spLocks noGrp="1" noRot="1" noChangeAspect="1" noChangeArrowheads="1" noTextEdit="1"/>
          </p:cNvSpPr>
          <p:nvPr>
            <p:ph type="sldImg"/>
          </p:nvPr>
        </p:nvSpPr>
        <p:spPr>
          <a:xfrm>
            <a:off x="90488" y="744538"/>
            <a:ext cx="6616700" cy="3722687"/>
          </a:xfrm>
          <a:ln/>
        </p:spPr>
      </p:sp>
      <p:sp>
        <p:nvSpPr>
          <p:cNvPr id="8196" name="Rectangle 3">
            <a:extLst>
              <a:ext uri="{FF2B5EF4-FFF2-40B4-BE49-F238E27FC236}">
                <a16:creationId xmlns:a16="http://schemas.microsoft.com/office/drawing/2014/main" id="{8D80E23E-81EA-41A0-ADFE-E8A24D96BDEF}"/>
              </a:ext>
            </a:extLst>
          </p:cNvPr>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ea typeface="ＭＳ Ｐゴシック" panose="020B0600070205080204" pitchFamily="34" charset="-128"/>
              </a:rPr>
              <a:t>Admin/ Health and safety/Toilets/fire alarms/ first aid/ mobiles.</a:t>
            </a:r>
          </a:p>
          <a:p>
            <a:pPr eaLnBrk="1" hangingPunct="1"/>
            <a:r>
              <a:rPr lang="en-US" altLang="en-US">
                <a:latin typeface="Arial" panose="020B0604020202020204" pitchFamily="34" charset="0"/>
                <a:ea typeface="ＭＳ Ｐゴシック" panose="020B0600070205080204" pitchFamily="34" charset="-128"/>
              </a:rPr>
              <a:t>TITLE OF COURSE. What is it about? Why in the 3</a:t>
            </a:r>
            <a:r>
              <a:rPr lang="en-US" altLang="en-US" baseline="30000">
                <a:latin typeface="Arial" panose="020B0604020202020204" pitchFamily="34" charset="0"/>
                <a:ea typeface="ＭＳ Ｐゴシック" panose="020B0600070205080204" pitchFamily="34" charset="-128"/>
              </a:rPr>
              <a:t>rd</a:t>
            </a:r>
            <a:r>
              <a:rPr lang="en-US" altLang="en-US">
                <a:latin typeface="Arial" panose="020B0604020202020204" pitchFamily="34" charset="0"/>
                <a:ea typeface="ＭＳ Ｐゴシック" panose="020B0600070205080204" pitchFamily="34" charset="-128"/>
              </a:rPr>
              <a:t> year? What would you expect to get from it?</a:t>
            </a:r>
          </a:p>
          <a:p>
            <a:pPr eaLnBrk="1" hangingPunct="1"/>
            <a:r>
              <a:rPr lang="en-US" altLang="en-US">
                <a:latin typeface="Arial" panose="020B0604020202020204" pitchFamily="34" charset="0"/>
                <a:ea typeface="ＭＳ Ｐゴシック" panose="020B0600070205080204" pitchFamily="34" charset="-128"/>
              </a:rPr>
              <a:t>3 groups 10 minutes?</a:t>
            </a:r>
          </a:p>
          <a:p>
            <a:pPr eaLnBrk="1" hangingPunct="1"/>
            <a:endParaRPr lang="en-US" altLang="en-US">
              <a:latin typeface="Arial" panose="020B0604020202020204" pitchFamily="34" charset="0"/>
              <a:ea typeface="ＭＳ Ｐゴシック" panose="020B0600070205080204" pitchFamily="34" charset="-128"/>
            </a:endParaRPr>
          </a:p>
          <a:p>
            <a:pPr eaLnBrk="1" hangingPunct="1"/>
            <a:r>
              <a:rPr lang="en-US" altLang="en-US">
                <a:latin typeface="Arial" panose="020B0604020202020204" pitchFamily="34" charset="0"/>
                <a:ea typeface="ＭＳ Ｐゴシック" panose="020B0600070205080204" pitchFamily="34" charset="-128"/>
              </a:rPr>
              <a:t>What it is?</a:t>
            </a:r>
          </a:p>
          <a:p>
            <a:pPr eaLnBrk="1" hangingPunct="1"/>
            <a:r>
              <a:rPr lang="en-US" altLang="en-US">
                <a:latin typeface="Arial" panose="020B0604020202020204" pitchFamily="34" charset="0"/>
                <a:ea typeface="ＭＳ Ｐゴシック" panose="020B0600070205080204" pitchFamily="34" charset="-128"/>
              </a:rPr>
              <a:t>Why the title?</a:t>
            </a:r>
          </a:p>
          <a:p>
            <a:pPr eaLnBrk="1" hangingPunct="1"/>
            <a:r>
              <a:rPr lang="en-US" altLang="en-US">
                <a:latin typeface="Arial" panose="020B0604020202020204" pitchFamily="34" charset="0"/>
                <a:ea typeface="ＭＳ Ｐゴシック" panose="020B0600070205080204" pitchFamily="34" charset="-128"/>
              </a:rPr>
              <a:t>Why do we have it?</a:t>
            </a:r>
          </a:p>
          <a:p>
            <a:pPr eaLnBrk="1" hangingPunct="1"/>
            <a:r>
              <a:rPr lang="en-US" altLang="en-US">
                <a:latin typeface="Arial" panose="020B0604020202020204" pitchFamily="34" charset="0"/>
                <a:ea typeface="ＭＳ Ｐゴシック" panose="020B0600070205080204" pitchFamily="34" charset="-128"/>
              </a:rPr>
              <a:t>Why in the last year?       It’s about getting ready for practical application.</a:t>
            </a:r>
          </a:p>
          <a:p>
            <a:pPr eaLnBrk="1" hangingPunct="1"/>
            <a:r>
              <a:rPr lang="en-US" altLang="en-US">
                <a:latin typeface="Arial" panose="020B0604020202020204" pitchFamily="34" charset="0"/>
                <a:ea typeface="ＭＳ Ｐゴシック" panose="020B0600070205080204" pitchFamily="34" charset="-128"/>
              </a:rPr>
              <a:t>Theories – The academic part – the part that gives you the degree or qualification. The part that shows that the stories that we tell and what we say is the  right way is academically justified and right.</a:t>
            </a:r>
          </a:p>
          <a:p>
            <a:pPr eaLnBrk="1" hangingPunct="1"/>
            <a:r>
              <a:rPr lang="en-US" altLang="en-US">
                <a:latin typeface="Arial" panose="020B0604020202020204" pitchFamily="34" charset="0"/>
                <a:ea typeface="ＭＳ Ｐゴシック" panose="020B0600070205080204" pitchFamily="34" charset="-128"/>
              </a:rPr>
              <a:t>The practical part –WHY? FLIP CHART.  so that you can try it out here, make mistakes here, where it is safe and nobody is going to get hurt, killed or lose all of their money. Learn from your experience, others experiences, good things and bad so that when you get out there you will have the best chance of success. Check out theories and see if they work for you. Get yourself in best position so that when you reach a leadership role you will hit the ground running and behave as if you know what you are doing!!</a:t>
            </a:r>
          </a:p>
          <a:p>
            <a:pPr eaLnBrk="1" hangingPunct="1"/>
            <a:r>
              <a:rPr lang="en-US" altLang="en-US">
                <a:latin typeface="Arial" panose="020B0604020202020204" pitchFamily="34" charset="0"/>
                <a:ea typeface="ＭＳ Ｐゴシック" panose="020B0600070205080204" pitchFamily="34" charset="-128"/>
              </a:rPr>
              <a:t>  </a:t>
            </a:r>
          </a:p>
          <a:p>
            <a:pPr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6637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702AA5CA-C182-4816-AFEB-E98ECFB98C81}"/>
              </a:ext>
            </a:extLst>
          </p:cNvPr>
          <p:cNvSpPr>
            <a:spLocks noGrp="1" noRot="1" noChangeAspect="1" noChangeArrowheads="1" noTextEdit="1"/>
          </p:cNvSpPr>
          <p:nvPr>
            <p:ph type="sldImg"/>
          </p:nvPr>
        </p:nvSpPr>
        <p:spPr>
          <a:xfrm>
            <a:off x="73025" y="762000"/>
            <a:ext cx="6635750" cy="3733800"/>
          </a:xfrm>
          <a:ln/>
        </p:spPr>
      </p:sp>
      <p:sp>
        <p:nvSpPr>
          <p:cNvPr id="14339" name="Notes Placeholder 2">
            <a:extLst>
              <a:ext uri="{FF2B5EF4-FFF2-40B4-BE49-F238E27FC236}">
                <a16:creationId xmlns:a16="http://schemas.microsoft.com/office/drawing/2014/main" id="{FC5205DE-CA56-4CF3-91FF-D0685910B3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This module requires the student to critically analyse the theories and models of leadership at a strategic level, consolidating and advancing beyond the foundational skills studied at level 4 and 5. Students in this experientially based module will have an opportunity to examine the performance of public service organisations and apply, synthesise and reflect upon both study and personal experience of leadership, enabling them to propose action plans for improved performance. </a:t>
            </a:r>
          </a:p>
          <a:p>
            <a:pPr eaLnBrk="1" hangingPunct="1"/>
            <a:endParaRPr lang="en-US" altLang="en-US" dirty="0">
              <a:latin typeface="Arial" panose="020B0604020202020204" pitchFamily="34" charset="0"/>
              <a:ea typeface="ＭＳ Ｐゴシック" panose="020B0600070205080204" pitchFamily="34" charset="-128"/>
            </a:endParaRPr>
          </a:p>
          <a:p>
            <a:pPr eaLnBrk="1" hangingPunct="1"/>
            <a:r>
              <a:rPr lang="en-US" altLang="en-US" dirty="0">
                <a:latin typeface="Arial" panose="020B0604020202020204" pitchFamily="34" charset="0"/>
                <a:ea typeface="ＭＳ Ｐゴシック" panose="020B0600070205080204" pitchFamily="34" charset="-128"/>
              </a:rPr>
              <a:t>How are we going to do it?</a:t>
            </a:r>
          </a:p>
          <a:p>
            <a:pPr eaLnBrk="1" hangingPunct="1"/>
            <a:r>
              <a:rPr lang="en-US" altLang="en-US" b="1" i="1" dirty="0">
                <a:latin typeface="Arial" panose="020B0604020202020204" pitchFamily="34" charset="0"/>
                <a:ea typeface="ＭＳ Ｐゴシック" panose="020B0600070205080204" pitchFamily="34" charset="-128"/>
              </a:rPr>
              <a:t>Some lecture based input where you listen, some discussion – so that you think a little. Some group work, reading, homework, studying books so that you may think, reflect and </a:t>
            </a:r>
            <a:r>
              <a:rPr lang="en-US" altLang="en-US" b="1" i="1" dirty="0" err="1">
                <a:latin typeface="Arial" panose="020B0604020202020204" pitchFamily="34" charset="0"/>
                <a:ea typeface="ＭＳ Ｐゴシック" panose="020B0600070205080204" pitchFamily="34" charset="-128"/>
              </a:rPr>
              <a:t>rationalise</a:t>
            </a:r>
            <a:r>
              <a:rPr lang="en-US" altLang="en-US" b="1" i="1" dirty="0">
                <a:latin typeface="Arial" panose="020B0604020202020204" pitchFamily="34" charset="0"/>
                <a:ea typeface="ＭＳ Ｐゴシック" panose="020B0600070205080204" pitchFamily="34" charset="-128"/>
              </a:rPr>
              <a:t>. You will keep a learning log on Moodle (demonstrating reflection and learning from those reflections, and  Some practical exercises to demonstrate that you understand what it is like to be a leader and also as equally important, what it’s like to be led. In the practical sessions you will also be able to try out a few of the different leadership strategies and see how they work in practice. So that’s the doing. There will also be an opportunity for you to demonstrate your understanding by yourselves researching some leadership theories and teaching your fellow students what you have learnt.  IT WILL ALSO BE FUN! As learning can be an enjoyable experience if we do it right.</a:t>
            </a:r>
          </a:p>
          <a:p>
            <a:pPr eaLnBrk="1" hangingPunct="1"/>
            <a:r>
              <a:rPr lang="en-US" altLang="en-US" dirty="0">
                <a:latin typeface="Arial" panose="020B0604020202020204" pitchFamily="34" charset="0"/>
                <a:ea typeface="ＭＳ Ｐゴシック" panose="020B0600070205080204" pitchFamily="34" charset="-128"/>
              </a:rPr>
              <a:t>It will also be relevant to Being a Leader.</a:t>
            </a:r>
          </a:p>
          <a:p>
            <a:r>
              <a:rPr lang="en-GB" altLang="en-US" dirty="0">
                <a:latin typeface="Arial" panose="020B0604020202020204" pitchFamily="34" charset="0"/>
                <a:ea typeface="ＭＳ Ｐゴシック" panose="020B0600070205080204" pitchFamily="34" charset="-128"/>
              </a:rPr>
              <a:t>The conceptual, theoretical aspects of the module will be taught using Kolb’s experiential learning model, and in compliance with the adult learning cycle. The knowledge aspects will be learnt using a variety of teaching and learning methods including lecturing, research, discussion and practical exercises.</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Following each block of learning there will be an opportunity for students to contextualise their learning using public services examples, and to demonstrate their understanding through participation in practical exercises, case studies and group activities.</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Some presentations will be required, to develop these skills and improve confidence.</a:t>
            </a:r>
          </a:p>
          <a:p>
            <a:r>
              <a:rPr lang="en-GB" altLang="en-US" dirty="0">
                <a:latin typeface="Arial" panose="020B0604020202020204" pitchFamily="34" charset="0"/>
                <a:ea typeface="ＭＳ Ｐゴシック" panose="020B0600070205080204" pitchFamily="34" charset="-128"/>
              </a:rPr>
              <a:t>Role play and desk top exercises will also enable theories to be experienced in practice.</a:t>
            </a:r>
          </a:p>
          <a:p>
            <a:r>
              <a:rPr lang="en-GB" altLang="en-US" dirty="0">
                <a:latin typeface="Arial" panose="020B0604020202020204" pitchFamily="34" charset="0"/>
                <a:ea typeface="ＭＳ Ｐゴシック" panose="020B0600070205080204" pitchFamily="34" charset="-128"/>
              </a:rPr>
              <a:t>A reflective log will form part of the assessed course work, ensuring that delegates complete the experiential learning cycle, with the preparation of smart action plans to assist with their development throughout the module and thereafter into post course life.</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The use of these theoretical, reflective, and action-based strategies will ensure that the learning needs of each of the diverse group of students are met. </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The suggested strategies and allocation of teaching hours to deliver the module are:</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 </a:t>
            </a:r>
          </a:p>
          <a:p>
            <a:r>
              <a:rPr lang="en-GB" altLang="en-US" dirty="0">
                <a:latin typeface="Arial" panose="020B0604020202020204" pitchFamily="34" charset="0"/>
                <a:ea typeface="ＭＳ Ｐゴシック" panose="020B0600070205080204" pitchFamily="34" charset="-128"/>
              </a:rPr>
              <a:t>					</a:t>
            </a:r>
            <a:r>
              <a:rPr lang="en-GB" altLang="en-US" b="1" u="sng" dirty="0">
                <a:latin typeface="Arial" panose="020B0604020202020204" pitchFamily="34" charset="0"/>
                <a:ea typeface="ＭＳ Ｐゴシック" panose="020B0600070205080204" pitchFamily="34" charset="-128"/>
              </a:rPr>
              <a:t>Hours</a:t>
            </a:r>
            <a:endParaRPr lang="en-GB" altLang="en-US" dirty="0">
              <a:latin typeface="Arial" panose="020B0604020202020204" pitchFamily="34" charset="0"/>
              <a:ea typeface="ＭＳ Ｐゴシック" panose="020B0600070205080204" pitchFamily="34" charset="-128"/>
            </a:endParaRPr>
          </a:p>
          <a:p>
            <a:r>
              <a:rPr lang="en-GB" altLang="en-US" dirty="0">
                <a:latin typeface="Arial" panose="020B0604020202020204" pitchFamily="34" charset="0"/>
                <a:ea typeface="ＭＳ Ｐゴシック" panose="020B0600070205080204" pitchFamily="34" charset="-128"/>
              </a:rPr>
              <a:t>Lectures                                               20</a:t>
            </a:r>
          </a:p>
          <a:p>
            <a:r>
              <a:rPr lang="en-GB" altLang="en-US" dirty="0">
                <a:latin typeface="Arial" panose="020B0604020202020204" pitchFamily="34" charset="0"/>
                <a:ea typeface="ＭＳ Ｐゴシック" panose="020B0600070205080204" pitchFamily="34" charset="-128"/>
              </a:rPr>
              <a:t>Tutorials/Seminars			  20</a:t>
            </a:r>
          </a:p>
          <a:p>
            <a:r>
              <a:rPr lang="en-GB" altLang="en-US" dirty="0">
                <a:latin typeface="Arial" panose="020B0604020202020204" pitchFamily="34" charset="0"/>
                <a:ea typeface="ＭＳ Ｐゴシック" panose="020B0600070205080204" pitchFamily="34" charset="-128"/>
              </a:rPr>
              <a:t>Field Work                                            20</a:t>
            </a:r>
          </a:p>
          <a:p>
            <a:r>
              <a:rPr lang="en-GB" altLang="en-US" dirty="0">
                <a:latin typeface="Arial" panose="020B0604020202020204" pitchFamily="34" charset="0"/>
                <a:ea typeface="ＭＳ Ｐゴシック" panose="020B0600070205080204" pitchFamily="34" charset="-128"/>
              </a:rPr>
              <a:t>Student private study			</a:t>
            </a:r>
            <a:r>
              <a:rPr lang="en-GB" altLang="en-US" u="sng" dirty="0">
                <a:latin typeface="Arial" panose="020B0604020202020204" pitchFamily="34" charset="0"/>
                <a:ea typeface="ＭＳ Ｐゴシック" panose="020B0600070205080204" pitchFamily="34" charset="-128"/>
              </a:rPr>
              <a:t>140</a:t>
            </a:r>
            <a:endParaRPr lang="en-GB" altLang="en-US" dirty="0">
              <a:latin typeface="Arial" panose="020B0604020202020204" pitchFamily="34" charset="0"/>
              <a:ea typeface="ＭＳ Ｐゴシック" panose="020B0600070205080204" pitchFamily="34" charset="-128"/>
            </a:endParaRPr>
          </a:p>
          <a:p>
            <a:r>
              <a:rPr lang="en-GB" altLang="en-US" b="1" dirty="0">
                <a:latin typeface="Arial" panose="020B0604020202020204" pitchFamily="34" charset="0"/>
                <a:ea typeface="ＭＳ Ｐゴシック" panose="020B0600070205080204" pitchFamily="34" charset="-128"/>
              </a:rPr>
              <a:t>TOTAL</a:t>
            </a:r>
            <a:r>
              <a:rPr lang="en-GB" altLang="en-US" dirty="0">
                <a:latin typeface="Arial" panose="020B0604020202020204" pitchFamily="34" charset="0"/>
                <a:ea typeface="ＭＳ Ｐゴシック" panose="020B0600070205080204" pitchFamily="34" charset="-128"/>
              </a:rPr>
              <a:t>				</a:t>
            </a:r>
            <a:r>
              <a:rPr lang="en-GB" altLang="en-US" u="sng" dirty="0">
                <a:latin typeface="Arial" panose="020B0604020202020204" pitchFamily="34" charset="0"/>
                <a:ea typeface="ＭＳ Ｐゴシック" panose="020B0600070205080204" pitchFamily="34" charset="-128"/>
              </a:rPr>
              <a:t>200</a:t>
            </a:r>
            <a:endParaRPr lang="en-US" altLang="en-US" dirty="0">
              <a:latin typeface="Arial" panose="020B0604020202020204" pitchFamily="34" charset="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0B5DEF97-F71F-4748-8418-C44E39E210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1B2D218-FF3F-4067-8D4C-45CD11556CC1}" type="slidenum">
              <a:rPr lang="en-GB" altLang="en-US" smtClean="0">
                <a:latin typeface="Times New Roman" panose="02020603050405020304" pitchFamily="18" charset="0"/>
              </a:rPr>
              <a:pPr>
                <a:spcBef>
                  <a:spcPct val="0"/>
                </a:spcBef>
              </a:pPr>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59020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a:extLst>
              <a:ext uri="{FF2B5EF4-FFF2-40B4-BE49-F238E27FC236}">
                <a16:creationId xmlns:a16="http://schemas.microsoft.com/office/drawing/2014/main" id="{08AE7F5D-2B82-44AD-AD17-56C644F196E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4B038949-A1BA-4312-A8B0-8FE1FC055D2F}" type="slidenum">
              <a:rPr lang="en-GB" altLang="en-US" sz="1200" smtClean="0"/>
              <a:pPr/>
              <a:t>18</a:t>
            </a:fld>
            <a:endParaRPr lang="en-GB" altLang="en-US" sz="1200"/>
          </a:p>
        </p:txBody>
      </p:sp>
      <p:sp>
        <p:nvSpPr>
          <p:cNvPr id="5123" name="Rectangle 2">
            <a:extLst>
              <a:ext uri="{FF2B5EF4-FFF2-40B4-BE49-F238E27FC236}">
                <a16:creationId xmlns:a16="http://schemas.microsoft.com/office/drawing/2014/main" id="{8F1483EE-448A-481E-8176-9DC9AF7AE9AE}"/>
              </a:ext>
            </a:extLst>
          </p:cNvPr>
          <p:cNvSpPr>
            <a:spLocks noGrp="1" noRot="1" noChangeAspect="1" noChangeArrowheads="1" noTextEdit="1"/>
          </p:cNvSpPr>
          <p:nvPr>
            <p:ph type="sldImg"/>
          </p:nvPr>
        </p:nvSpPr>
        <p:spPr>
          <a:xfrm>
            <a:off x="73025" y="762000"/>
            <a:ext cx="6635750" cy="3733800"/>
          </a:xfrm>
          <a:ln/>
        </p:spPr>
      </p:sp>
      <p:sp>
        <p:nvSpPr>
          <p:cNvPr id="5124" name="Rectangle 3">
            <a:extLst>
              <a:ext uri="{FF2B5EF4-FFF2-40B4-BE49-F238E27FC236}">
                <a16:creationId xmlns:a16="http://schemas.microsoft.com/office/drawing/2014/main" id="{86061B69-3E58-416C-84D7-81A9E5C3E9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696862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9AD8015E-3B95-49F9-93CE-713C1C490790}"/>
              </a:ext>
            </a:extLst>
          </p:cNvPr>
          <p:cNvSpPr>
            <a:spLocks noGrp="1" noRot="1" noChangeAspect="1" noChangeArrowheads="1" noTextEdit="1"/>
          </p:cNvSpPr>
          <p:nvPr>
            <p:ph type="sldImg"/>
          </p:nvPr>
        </p:nvSpPr>
        <p:spPr>
          <a:xfrm>
            <a:off x="73025" y="762000"/>
            <a:ext cx="6635750" cy="3733800"/>
          </a:xfrm>
          <a:ln/>
        </p:spPr>
      </p:sp>
      <p:sp>
        <p:nvSpPr>
          <p:cNvPr id="20483" name="Notes Placeholder 2">
            <a:extLst>
              <a:ext uri="{FF2B5EF4-FFF2-40B4-BE49-F238E27FC236}">
                <a16:creationId xmlns:a16="http://schemas.microsoft.com/office/drawing/2014/main" id="{740AAB4C-6395-43A3-8F90-FD17676894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a:latin typeface="Arial" panose="020B0604020202020204" pitchFamily="34" charset="0"/>
                <a:ea typeface="ＭＳ Ｐゴシック" panose="020B0600070205080204" pitchFamily="34" charset="-128"/>
              </a:rPr>
              <a:t>Although </a:t>
            </a:r>
            <a:r>
              <a:rPr lang="en-US" altLang="en-US" sz="1100">
                <a:latin typeface="Arial" panose="020B0604020202020204" pitchFamily="34" charset="0"/>
                <a:ea typeface="ＭＳ Ｐゴシック" panose="020B0600070205080204" pitchFamily="34" charset="-128"/>
                <a:hlinkClick r:id="rId3"/>
              </a:rPr>
              <a:t>disputed</a:t>
            </a:r>
            <a:r>
              <a:rPr lang="en-US" altLang="en-US" sz="1100">
                <a:latin typeface="Arial" panose="020B0604020202020204" pitchFamily="34" charset="0"/>
                <a:ea typeface="ＭＳ Ｐゴシック" panose="020B0600070205080204" pitchFamily="34" charset="-128"/>
              </a:rPr>
              <a:t>, the source of the pyramid can be attributed to NTL Institute for Applied Behavioral Science as they explain as follows:</a:t>
            </a:r>
            <a:endParaRPr lang="en-GB" altLang="en-US" sz="1100">
              <a:latin typeface="Arial" panose="020B0604020202020204" pitchFamily="34" charset="0"/>
              <a:ea typeface="ＭＳ Ｐゴシック" panose="020B0600070205080204" pitchFamily="34" charset="-128"/>
            </a:endParaRPr>
          </a:p>
          <a:p>
            <a:pPr>
              <a:lnSpc>
                <a:spcPct val="90000"/>
              </a:lnSpc>
            </a:pPr>
            <a:r>
              <a:rPr lang="en-US" altLang="en-US" sz="1100">
                <a:latin typeface="Arial" panose="020B0604020202020204" pitchFamily="34" charset="0"/>
                <a:ea typeface="ＭＳ Ｐゴシック" panose="020B0600070205080204" pitchFamily="34" charset="-128"/>
              </a:rPr>
              <a:t>Thanks for your inquiry of NTL Institute. We are happy to respond to your inquiry about The Learning Pyramid. Yes, it was developed and used by NTL Institute at our Bethel, Maine campus in the early sixties when we were still part of the National Education Association's Adult Education Division. Yes, we believe it to be accurate - but no, we no any longer have - nor can we find - the original research that supports the numbers. We get many inquiries every month about this - and many, many people have searched for the original research and have come up empty handed. We know that in 1954 a similar pyramid with slightly different numbers appeared on p. 43 of a book called Audio-Visual Methods in Teaching, published by the Edgar Dale Dryden Press in New York. Yet the Learning Pyramid as such seems to have been modified and always has been attributed to NTL Institute.</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To summarize the numbers (which sometimes get cited differently) learners retain approximately:</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&gt;&gt;90% of what they learn when they teach someone else/use immediately.</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&gt;&gt;75% of what they learn when they practice what they learned.</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&gt;&gt;50% of what they learn when engaged in a group discussion.</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&gt;&gt;30% of what they learn when they see a demonstration.</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&gt;&gt;20% of what they learn from audio-visual.</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&gt;&gt;10% of what they learn when they've learned from reading.</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&gt;&gt;5% of what they learn when they've learned from lecture.</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
            </a:r>
            <a:br>
              <a:rPr lang="en-US" altLang="en-US" sz="1100">
                <a:latin typeface="Arial" panose="020B0604020202020204" pitchFamily="34" charset="0"/>
                <a:ea typeface="ＭＳ Ｐゴシック" panose="020B0600070205080204" pitchFamily="34" charset="-128"/>
              </a:rPr>
            </a:br>
            <a:r>
              <a:rPr lang="en-US" altLang="en-US" sz="1100">
                <a:latin typeface="Arial" panose="020B0604020202020204" pitchFamily="34" charset="0"/>
                <a:ea typeface="ＭＳ Ｐゴシック" panose="020B0600070205080204" pitchFamily="34" charset="-128"/>
              </a:rPr>
              <a:t>Feel free to use the Learning Pyramid (below) as you wish without charge - and cite at the bottom - "NTL Institute for Applied Behavioral Science, 300 N. Lee Street, Suite 300, Alexandria, VA 22314. 1-800-777-5227."</a:t>
            </a:r>
            <a:endParaRPr lang="en-GB" altLang="en-US" sz="1100">
              <a:latin typeface="Arial" panose="020B0604020202020204" pitchFamily="34" charset="0"/>
              <a:ea typeface="ＭＳ Ｐゴシック" panose="020B0600070205080204" pitchFamily="34" charset="-128"/>
            </a:endParaRPr>
          </a:p>
          <a:p>
            <a:pPr>
              <a:lnSpc>
                <a:spcPct val="90000"/>
              </a:lnSpc>
            </a:pPr>
            <a:endParaRPr lang="en-US" altLang="en-US" sz="1100">
              <a:latin typeface="Arial" panose="020B0604020202020204" pitchFamily="34" charset="0"/>
              <a:ea typeface="ＭＳ Ｐゴシック" panose="020B0600070205080204" pitchFamily="34" charset="-128"/>
            </a:endParaRPr>
          </a:p>
          <a:p>
            <a:pPr>
              <a:lnSpc>
                <a:spcPct val="90000"/>
              </a:lnSpc>
            </a:pPr>
            <a:endParaRPr lang="en-US" altLang="en-US" sz="1100">
              <a:latin typeface="Arial" panose="020B0604020202020204" pitchFamily="34" charset="0"/>
              <a:ea typeface="ＭＳ Ｐゴシック" panose="020B0600070205080204" pitchFamily="34" charset="-128"/>
            </a:endParaRPr>
          </a:p>
        </p:txBody>
      </p:sp>
      <p:sp>
        <p:nvSpPr>
          <p:cNvPr id="20484" name="Slide Number Placeholder 3">
            <a:extLst>
              <a:ext uri="{FF2B5EF4-FFF2-40B4-BE49-F238E27FC236}">
                <a16:creationId xmlns:a16="http://schemas.microsoft.com/office/drawing/2014/main" id="{02FE2F33-CE50-49BC-AA00-F5BA7044ED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15C7ACA-69FD-4D3A-B1B0-6F61A9C9BF19}" type="slidenum">
              <a:rPr lang="en-GB" altLang="en-US" smtClean="0">
                <a:latin typeface="Times New Roman" panose="02020603050405020304" pitchFamily="18" charset="0"/>
              </a:rPr>
              <a:pPr>
                <a:spcBef>
                  <a:spcPct val="0"/>
                </a:spcBef>
              </a:pPr>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39327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F886389D-212D-4954-802C-A11ED3223CDC}"/>
              </a:ext>
            </a:extLst>
          </p:cNvPr>
          <p:cNvSpPr>
            <a:spLocks noGrp="1" noRot="1" noChangeAspect="1" noTextEdit="1"/>
          </p:cNvSpPr>
          <p:nvPr>
            <p:ph type="sldImg"/>
          </p:nvPr>
        </p:nvSpPr>
        <p:spPr>
          <a:xfrm>
            <a:off x="73025" y="762000"/>
            <a:ext cx="6635750" cy="3733800"/>
          </a:xfrm>
          <a:ln/>
        </p:spPr>
      </p:sp>
      <p:sp>
        <p:nvSpPr>
          <p:cNvPr id="7171" name="Notes Placeholder 2">
            <a:extLst>
              <a:ext uri="{FF2B5EF4-FFF2-40B4-BE49-F238E27FC236}">
                <a16:creationId xmlns:a16="http://schemas.microsoft.com/office/drawing/2014/main" id="{D6960CA9-9631-447B-999D-3E3D7BD295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E539E7C8-BD08-4918-A7C3-4FC7BF34C9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75AD7D9D-07E1-4A2A-B5A4-5C13BD3DAC96}" type="slidenum">
              <a:rPr lang="en-GB" altLang="en-US" sz="1200" smtClean="0"/>
              <a:pPr/>
              <a:t>20</a:t>
            </a:fld>
            <a:endParaRPr lang="en-GB" altLang="en-US" sz="1200"/>
          </a:p>
        </p:txBody>
      </p:sp>
    </p:spTree>
    <p:extLst>
      <p:ext uri="{BB962C8B-B14F-4D97-AF65-F5344CB8AC3E}">
        <p14:creationId xmlns:p14="http://schemas.microsoft.com/office/powerpoint/2010/main" val="30001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BCB81449-9EC7-4228-98A2-63FB7104713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E1705831-A945-434F-8A59-9673E12E23E2}" type="slidenum">
              <a:rPr lang="en-GB" altLang="en-US" sz="1200" smtClean="0"/>
              <a:pPr/>
              <a:t>22</a:t>
            </a:fld>
            <a:endParaRPr lang="en-GB" altLang="en-US" sz="1200"/>
          </a:p>
        </p:txBody>
      </p:sp>
      <p:sp>
        <p:nvSpPr>
          <p:cNvPr id="9219" name="Rectangle 2">
            <a:extLst>
              <a:ext uri="{FF2B5EF4-FFF2-40B4-BE49-F238E27FC236}">
                <a16:creationId xmlns:a16="http://schemas.microsoft.com/office/drawing/2014/main" id="{884A995F-60AC-49C8-A2AA-96F709BABEF2}"/>
              </a:ext>
            </a:extLst>
          </p:cNvPr>
          <p:cNvSpPr>
            <a:spLocks noGrp="1" noRot="1" noChangeAspect="1" noChangeArrowheads="1" noTextEdit="1"/>
          </p:cNvSpPr>
          <p:nvPr>
            <p:ph type="sldImg"/>
          </p:nvPr>
        </p:nvSpPr>
        <p:spPr>
          <a:xfrm>
            <a:off x="73025" y="762000"/>
            <a:ext cx="6635750" cy="3733800"/>
          </a:xfrm>
          <a:ln/>
        </p:spPr>
      </p:sp>
      <p:sp>
        <p:nvSpPr>
          <p:cNvPr id="9220" name="Rectangle 3">
            <a:extLst>
              <a:ext uri="{FF2B5EF4-FFF2-40B4-BE49-F238E27FC236}">
                <a16:creationId xmlns:a16="http://schemas.microsoft.com/office/drawing/2014/main" id="{80F63C69-8C3F-49C6-BBFB-C42BEEBBF0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995032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2BD811C-B0EF-41EA-9E26-EAA9E6991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C5148FEB-7CA7-420A-AC5F-B5E752865637}" type="slidenum">
              <a:rPr lang="en-GB" altLang="en-US" sz="1200" smtClean="0"/>
              <a:pPr/>
              <a:t>23</a:t>
            </a:fld>
            <a:endParaRPr lang="en-GB" altLang="en-US" sz="1200"/>
          </a:p>
        </p:txBody>
      </p:sp>
      <p:sp>
        <p:nvSpPr>
          <p:cNvPr id="11267" name="Rectangle 2">
            <a:extLst>
              <a:ext uri="{FF2B5EF4-FFF2-40B4-BE49-F238E27FC236}">
                <a16:creationId xmlns:a16="http://schemas.microsoft.com/office/drawing/2014/main" id="{573EBF2A-6E7C-4C2E-B094-1861CB93CA2D}"/>
              </a:ext>
            </a:extLst>
          </p:cNvPr>
          <p:cNvSpPr>
            <a:spLocks noGrp="1" noRot="1" noChangeAspect="1" noChangeArrowheads="1" noTextEdit="1"/>
          </p:cNvSpPr>
          <p:nvPr>
            <p:ph type="sldImg"/>
          </p:nvPr>
        </p:nvSpPr>
        <p:spPr>
          <a:xfrm>
            <a:off x="73025" y="762000"/>
            <a:ext cx="6635750" cy="3733800"/>
          </a:xfrm>
          <a:ln/>
        </p:spPr>
      </p:sp>
      <p:sp>
        <p:nvSpPr>
          <p:cNvPr id="11268" name="Rectangle 3">
            <a:extLst>
              <a:ext uri="{FF2B5EF4-FFF2-40B4-BE49-F238E27FC236}">
                <a16:creationId xmlns:a16="http://schemas.microsoft.com/office/drawing/2014/main" id="{988F3C6D-F0C9-49FB-A1BA-77750DA839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433199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4488F067-9A5E-4758-8D7B-E72D94C86A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22BF8423-8188-482A-AF71-BA112880A11F}" type="slidenum">
              <a:rPr lang="en-GB" altLang="en-US" sz="1200" smtClean="0"/>
              <a:pPr/>
              <a:t>24</a:t>
            </a:fld>
            <a:endParaRPr lang="en-GB" altLang="en-US" sz="1200"/>
          </a:p>
        </p:txBody>
      </p:sp>
      <p:sp>
        <p:nvSpPr>
          <p:cNvPr id="13315" name="Rectangle 2">
            <a:extLst>
              <a:ext uri="{FF2B5EF4-FFF2-40B4-BE49-F238E27FC236}">
                <a16:creationId xmlns:a16="http://schemas.microsoft.com/office/drawing/2014/main" id="{B2163A65-B086-44A6-A7A6-B8BC2A51706B}"/>
              </a:ext>
            </a:extLst>
          </p:cNvPr>
          <p:cNvSpPr>
            <a:spLocks noGrp="1" noRot="1" noChangeAspect="1" noChangeArrowheads="1" noTextEdit="1"/>
          </p:cNvSpPr>
          <p:nvPr>
            <p:ph type="sldImg"/>
          </p:nvPr>
        </p:nvSpPr>
        <p:spPr>
          <a:xfrm>
            <a:off x="73025" y="762000"/>
            <a:ext cx="6635750" cy="3733800"/>
          </a:xfrm>
          <a:ln/>
        </p:spPr>
      </p:sp>
      <p:sp>
        <p:nvSpPr>
          <p:cNvPr id="13316" name="Rectangle 3">
            <a:extLst>
              <a:ext uri="{FF2B5EF4-FFF2-40B4-BE49-F238E27FC236}">
                <a16:creationId xmlns:a16="http://schemas.microsoft.com/office/drawing/2014/main" id="{7660B13D-B3AB-48A9-9CD4-6FFF0555DC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302815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FAF0D45-B30D-4840-8B67-ED9DCF8CA341}"/>
              </a:ext>
            </a:extLst>
          </p:cNvPr>
          <p:cNvSpPr>
            <a:spLocks noGrp="1" noRot="1" noChangeAspect="1" noTextEdit="1"/>
          </p:cNvSpPr>
          <p:nvPr>
            <p:ph type="sldImg"/>
          </p:nvPr>
        </p:nvSpPr>
        <p:spPr>
          <a:xfrm>
            <a:off x="73025" y="762000"/>
            <a:ext cx="6635750" cy="3733800"/>
          </a:xfrm>
          <a:ln/>
        </p:spPr>
      </p:sp>
      <p:sp>
        <p:nvSpPr>
          <p:cNvPr id="15363" name="Notes Placeholder 2">
            <a:extLst>
              <a:ext uri="{FF2B5EF4-FFF2-40B4-BE49-F238E27FC236}">
                <a16:creationId xmlns:a16="http://schemas.microsoft.com/office/drawing/2014/main" id="{AEAB128B-6E1F-4226-B467-30C84AA24F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3B746DEA-086C-4A84-9D44-2F114DE0FEF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02327DA5-C016-4192-BEB1-5A7D141BDBE2}" type="slidenum">
              <a:rPr lang="en-GB" altLang="en-US" sz="1200" smtClean="0"/>
              <a:pPr/>
              <a:t>25</a:t>
            </a:fld>
            <a:endParaRPr lang="en-GB" altLang="en-US" sz="1200"/>
          </a:p>
        </p:txBody>
      </p:sp>
    </p:spTree>
    <p:extLst>
      <p:ext uri="{BB962C8B-B14F-4D97-AF65-F5344CB8AC3E}">
        <p14:creationId xmlns:p14="http://schemas.microsoft.com/office/powerpoint/2010/main" val="1326181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DF92840-56CC-4702-924B-C55CBFFC5EF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6332A67A-ED37-4629-9C98-75725BF8D24E}" type="slidenum">
              <a:rPr lang="en-GB" altLang="en-US" sz="1200" smtClean="0"/>
              <a:pPr/>
              <a:t>26</a:t>
            </a:fld>
            <a:endParaRPr lang="en-GB" altLang="en-US" sz="1200"/>
          </a:p>
        </p:txBody>
      </p:sp>
      <p:sp>
        <p:nvSpPr>
          <p:cNvPr id="17411" name="Rectangle 2">
            <a:extLst>
              <a:ext uri="{FF2B5EF4-FFF2-40B4-BE49-F238E27FC236}">
                <a16:creationId xmlns:a16="http://schemas.microsoft.com/office/drawing/2014/main" id="{C92C0F3C-1B0B-4533-B251-A88407E3E6C6}"/>
              </a:ext>
            </a:extLst>
          </p:cNvPr>
          <p:cNvSpPr>
            <a:spLocks noGrp="1" noRot="1" noChangeAspect="1" noChangeArrowheads="1" noTextEdit="1"/>
          </p:cNvSpPr>
          <p:nvPr>
            <p:ph type="sldImg"/>
          </p:nvPr>
        </p:nvSpPr>
        <p:spPr>
          <a:xfrm>
            <a:off x="73025" y="762000"/>
            <a:ext cx="6635750" cy="3733800"/>
          </a:xfrm>
          <a:ln/>
        </p:spPr>
      </p:sp>
      <p:sp>
        <p:nvSpPr>
          <p:cNvPr id="17412" name="Rectangle 3">
            <a:extLst>
              <a:ext uri="{FF2B5EF4-FFF2-40B4-BE49-F238E27FC236}">
                <a16:creationId xmlns:a16="http://schemas.microsoft.com/office/drawing/2014/main" id="{EA2B7D37-70DE-4F28-9472-F9D1EC06C5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784936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65053608-E4E2-4DEC-AA91-8E2A79FD121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803B5ED6-FD1F-4295-9A3C-9D5B8822A505}" type="slidenum">
              <a:rPr lang="en-GB" altLang="en-US" sz="1200" smtClean="0"/>
              <a:pPr/>
              <a:t>27</a:t>
            </a:fld>
            <a:endParaRPr lang="en-GB" altLang="en-US" sz="1200"/>
          </a:p>
        </p:txBody>
      </p:sp>
      <p:sp>
        <p:nvSpPr>
          <p:cNvPr id="19459" name="Rectangle 2">
            <a:extLst>
              <a:ext uri="{FF2B5EF4-FFF2-40B4-BE49-F238E27FC236}">
                <a16:creationId xmlns:a16="http://schemas.microsoft.com/office/drawing/2014/main" id="{0EAE1676-3CAE-4690-AF0B-17532D4175E3}"/>
              </a:ext>
            </a:extLst>
          </p:cNvPr>
          <p:cNvSpPr>
            <a:spLocks noGrp="1" noRot="1" noChangeAspect="1" noChangeArrowheads="1" noTextEdit="1"/>
          </p:cNvSpPr>
          <p:nvPr>
            <p:ph type="sldImg"/>
          </p:nvPr>
        </p:nvSpPr>
        <p:spPr>
          <a:xfrm>
            <a:off x="73025" y="762000"/>
            <a:ext cx="6635750" cy="3733800"/>
          </a:xfrm>
          <a:ln/>
        </p:spPr>
      </p:sp>
      <p:sp>
        <p:nvSpPr>
          <p:cNvPr id="19460" name="Rectangle 3">
            <a:extLst>
              <a:ext uri="{FF2B5EF4-FFF2-40B4-BE49-F238E27FC236}">
                <a16:creationId xmlns:a16="http://schemas.microsoft.com/office/drawing/2014/main" id="{F4C7E857-C5B9-46E5-B32C-3F793FD59B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468310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37876F94-59E8-40D2-BF23-832AB3A087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8DA5494D-7A51-4A05-963C-332B7F1F54ED}" type="slidenum">
              <a:rPr lang="en-GB" altLang="en-US" sz="1200" smtClean="0"/>
              <a:pPr/>
              <a:t>28</a:t>
            </a:fld>
            <a:endParaRPr lang="en-GB" altLang="en-US" sz="1200"/>
          </a:p>
        </p:txBody>
      </p:sp>
      <p:sp>
        <p:nvSpPr>
          <p:cNvPr id="21507" name="Rectangle 2">
            <a:extLst>
              <a:ext uri="{FF2B5EF4-FFF2-40B4-BE49-F238E27FC236}">
                <a16:creationId xmlns:a16="http://schemas.microsoft.com/office/drawing/2014/main" id="{F225F6D0-DFB8-4F9D-8032-E2AD7B61D2C2}"/>
              </a:ext>
            </a:extLst>
          </p:cNvPr>
          <p:cNvSpPr>
            <a:spLocks noGrp="1" noRot="1" noChangeAspect="1" noChangeArrowheads="1" noTextEdit="1"/>
          </p:cNvSpPr>
          <p:nvPr>
            <p:ph type="sldImg"/>
          </p:nvPr>
        </p:nvSpPr>
        <p:spPr>
          <a:xfrm>
            <a:off x="73025" y="762000"/>
            <a:ext cx="6635750" cy="3733800"/>
          </a:xfrm>
          <a:ln/>
        </p:spPr>
      </p:sp>
      <p:sp>
        <p:nvSpPr>
          <p:cNvPr id="21508" name="Rectangle 3">
            <a:extLst>
              <a:ext uri="{FF2B5EF4-FFF2-40B4-BE49-F238E27FC236}">
                <a16:creationId xmlns:a16="http://schemas.microsoft.com/office/drawing/2014/main" id="{C6FFED64-8FD4-43E8-BAAB-94A2D316FB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754847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64ABCB7-DDB1-446C-A195-BC8CCBDB138F}"/>
              </a:ext>
            </a:extLst>
          </p:cNvPr>
          <p:cNvSpPr>
            <a:spLocks noGrp="1" noRot="1" noChangeAspect="1" noTextEdit="1"/>
          </p:cNvSpPr>
          <p:nvPr>
            <p:ph type="sldImg"/>
          </p:nvPr>
        </p:nvSpPr>
        <p:spPr>
          <a:xfrm>
            <a:off x="73025" y="762000"/>
            <a:ext cx="6635750" cy="3733800"/>
          </a:xfrm>
          <a:ln/>
        </p:spPr>
      </p:sp>
      <p:sp>
        <p:nvSpPr>
          <p:cNvPr id="23555" name="Notes Placeholder 2">
            <a:extLst>
              <a:ext uri="{FF2B5EF4-FFF2-40B4-BE49-F238E27FC236}">
                <a16:creationId xmlns:a16="http://schemas.microsoft.com/office/drawing/2014/main" id="{64F4BB1A-393D-4970-9261-9A162C5AE5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C535DE84-30D5-4457-A6E6-A6DB00A3B0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391CBA4D-8444-4F76-ACC4-6266F79F7426}" type="slidenum">
              <a:rPr lang="en-GB" altLang="en-US" sz="1200" smtClean="0"/>
              <a:pPr/>
              <a:t>29</a:t>
            </a:fld>
            <a:endParaRPr lang="en-GB" altLang="en-US" sz="1200"/>
          </a:p>
        </p:txBody>
      </p:sp>
    </p:spTree>
    <p:extLst>
      <p:ext uri="{BB962C8B-B14F-4D97-AF65-F5344CB8AC3E}">
        <p14:creationId xmlns:p14="http://schemas.microsoft.com/office/powerpoint/2010/main" val="2461799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95EE6583-23E4-4A4F-8B6D-17AB14DBD0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68B90A93-4192-453F-9AC7-7D5BDF2DCBEA}" type="slidenum">
              <a:rPr lang="en-GB" altLang="en-US" sz="1200" smtClean="0"/>
              <a:pPr/>
              <a:t>30</a:t>
            </a:fld>
            <a:endParaRPr lang="en-GB" altLang="en-US" sz="1200"/>
          </a:p>
        </p:txBody>
      </p:sp>
      <p:sp>
        <p:nvSpPr>
          <p:cNvPr id="25603" name="Rectangle 2">
            <a:extLst>
              <a:ext uri="{FF2B5EF4-FFF2-40B4-BE49-F238E27FC236}">
                <a16:creationId xmlns:a16="http://schemas.microsoft.com/office/drawing/2014/main" id="{F496A131-36A4-43D7-A8E8-E79D90116A93}"/>
              </a:ext>
            </a:extLst>
          </p:cNvPr>
          <p:cNvSpPr>
            <a:spLocks noGrp="1" noRot="1" noChangeAspect="1" noChangeArrowheads="1" noTextEdit="1"/>
          </p:cNvSpPr>
          <p:nvPr>
            <p:ph type="sldImg"/>
          </p:nvPr>
        </p:nvSpPr>
        <p:spPr>
          <a:xfrm>
            <a:off x="73025" y="762000"/>
            <a:ext cx="6635750" cy="3733800"/>
          </a:xfrm>
          <a:ln/>
        </p:spPr>
      </p:sp>
      <p:sp>
        <p:nvSpPr>
          <p:cNvPr id="25604" name="Rectangle 3">
            <a:extLst>
              <a:ext uri="{FF2B5EF4-FFF2-40B4-BE49-F238E27FC236}">
                <a16:creationId xmlns:a16="http://schemas.microsoft.com/office/drawing/2014/main" id="{7700A98D-DCDC-43A5-9325-C0B4951EFF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58214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4C8B039-7B64-442D-BAB0-5FA8D9890F05}"/>
              </a:ext>
            </a:extLst>
          </p:cNvPr>
          <p:cNvSpPr>
            <a:spLocks noGrp="1" noRot="1" noChangeAspect="1" noTextEdit="1"/>
          </p:cNvSpPr>
          <p:nvPr>
            <p:ph type="sldImg"/>
          </p:nvPr>
        </p:nvSpPr>
        <p:spPr>
          <a:xfrm>
            <a:off x="73025" y="762000"/>
            <a:ext cx="6635750" cy="3733800"/>
          </a:xfrm>
          <a:ln/>
        </p:spPr>
      </p:sp>
      <p:sp>
        <p:nvSpPr>
          <p:cNvPr id="27651" name="Notes Placeholder 2">
            <a:extLst>
              <a:ext uri="{FF2B5EF4-FFF2-40B4-BE49-F238E27FC236}">
                <a16:creationId xmlns:a16="http://schemas.microsoft.com/office/drawing/2014/main" id="{BFE6B082-C2C9-423A-963C-60FA96CE58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5C3B86D9-4DDF-43B3-B078-E93A18C148F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5D335B44-06C0-49C8-A209-AC690AD8BE9D}" type="slidenum">
              <a:rPr lang="en-GB" altLang="en-US" sz="1200" smtClean="0"/>
              <a:pPr/>
              <a:t>31</a:t>
            </a:fld>
            <a:endParaRPr lang="en-GB" altLang="en-US" sz="1200"/>
          </a:p>
        </p:txBody>
      </p:sp>
    </p:spTree>
    <p:extLst>
      <p:ext uri="{BB962C8B-B14F-4D97-AF65-F5344CB8AC3E}">
        <p14:creationId xmlns:p14="http://schemas.microsoft.com/office/powerpoint/2010/main" val="2001754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5E49426-A134-455A-B5D8-5E5762EC7C5C}"/>
              </a:ext>
            </a:extLst>
          </p:cNvPr>
          <p:cNvSpPr>
            <a:spLocks noGrp="1" noRot="1" noChangeAspect="1" noTextEdit="1"/>
          </p:cNvSpPr>
          <p:nvPr>
            <p:ph type="sldImg"/>
          </p:nvPr>
        </p:nvSpPr>
        <p:spPr>
          <a:xfrm>
            <a:off x="73025" y="762000"/>
            <a:ext cx="6635750" cy="3733800"/>
          </a:xfrm>
          <a:ln/>
        </p:spPr>
      </p:sp>
      <p:sp>
        <p:nvSpPr>
          <p:cNvPr id="31747" name="Notes Placeholder 2">
            <a:extLst>
              <a:ext uri="{FF2B5EF4-FFF2-40B4-BE49-F238E27FC236}">
                <a16:creationId xmlns:a16="http://schemas.microsoft.com/office/drawing/2014/main" id="{EC22DE21-C94F-4F36-8630-DBF8BE86605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45AE3BF1-DD47-4CFF-B503-9ADB6EC80D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333A5C48-31DF-45DD-B574-17F643A4E1BD}" type="slidenum">
              <a:rPr lang="en-GB" altLang="en-US" sz="1200" smtClean="0"/>
              <a:pPr/>
              <a:t>32</a:t>
            </a:fld>
            <a:endParaRPr lang="en-GB" altLang="en-US" sz="1200"/>
          </a:p>
        </p:txBody>
      </p:sp>
    </p:spTree>
    <p:extLst>
      <p:ext uri="{BB962C8B-B14F-4D97-AF65-F5344CB8AC3E}">
        <p14:creationId xmlns:p14="http://schemas.microsoft.com/office/powerpoint/2010/main" val="3768610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7EF8F15-94A7-42FD-9BB9-D35D89C37B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ＭＳ Ｐゴシック" panose="020B0600070205080204" pitchFamily="34" charset="-128"/>
              </a:defRPr>
            </a:lvl1pPr>
            <a:lvl2pPr marL="37931725" indent="-37474525">
              <a:defRPr sz="2400">
                <a:solidFill>
                  <a:schemeClr val="tx1"/>
                </a:solidFill>
                <a:latin typeface="Times New Roman" panose="02020603050405020304" pitchFamily="18" charset="0"/>
                <a:ea typeface="ＭＳ Ｐゴシック" panose="020B0600070205080204" pitchFamily="34" charset="-128"/>
              </a:defRPr>
            </a:lvl2pPr>
            <a:lvl3pPr marL="1143000" indent="-228600">
              <a:defRPr sz="2400">
                <a:solidFill>
                  <a:schemeClr val="tx1"/>
                </a:solidFill>
                <a:latin typeface="Times New Roman" panose="02020603050405020304" pitchFamily="18" charset="0"/>
                <a:ea typeface="ＭＳ Ｐゴシック" panose="020B0600070205080204" pitchFamily="34" charset="-128"/>
              </a:defRPr>
            </a:lvl3pPr>
            <a:lvl4pPr marL="1600200" indent="-228600">
              <a:defRPr sz="2400">
                <a:solidFill>
                  <a:schemeClr val="tx1"/>
                </a:solidFill>
                <a:latin typeface="Times New Roman" panose="02020603050405020304" pitchFamily="18" charset="0"/>
                <a:ea typeface="ＭＳ Ｐゴシック" panose="020B0600070205080204" pitchFamily="34" charset="-128"/>
              </a:defRPr>
            </a:lvl4pPr>
            <a:lvl5pPr marL="2057400" indent="-22860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fld id="{DCDCF893-7F84-4D34-A0B5-88D5A82CD742}" type="slidenum">
              <a:rPr lang="en-GB" altLang="en-US" sz="1200" smtClean="0"/>
              <a:pPr/>
              <a:t>33</a:t>
            </a:fld>
            <a:endParaRPr lang="en-GB" altLang="en-US" sz="1200"/>
          </a:p>
        </p:txBody>
      </p:sp>
      <p:sp>
        <p:nvSpPr>
          <p:cNvPr id="33795" name="Rectangle 2">
            <a:extLst>
              <a:ext uri="{FF2B5EF4-FFF2-40B4-BE49-F238E27FC236}">
                <a16:creationId xmlns:a16="http://schemas.microsoft.com/office/drawing/2014/main" id="{267DC864-970A-4C9D-9F2C-FA2699A38784}"/>
              </a:ext>
            </a:extLst>
          </p:cNvPr>
          <p:cNvSpPr>
            <a:spLocks noGrp="1" noRot="1" noChangeAspect="1" noChangeArrowheads="1" noTextEdit="1"/>
          </p:cNvSpPr>
          <p:nvPr>
            <p:ph type="sldImg"/>
          </p:nvPr>
        </p:nvSpPr>
        <p:spPr>
          <a:xfrm>
            <a:off x="73025" y="762000"/>
            <a:ext cx="6635750" cy="3733800"/>
          </a:xfrm>
          <a:ln/>
        </p:spPr>
      </p:sp>
      <p:sp>
        <p:nvSpPr>
          <p:cNvPr id="33796" name="Rectangle 3">
            <a:extLst>
              <a:ext uri="{FF2B5EF4-FFF2-40B4-BE49-F238E27FC236}">
                <a16:creationId xmlns:a16="http://schemas.microsoft.com/office/drawing/2014/main" id="{D7C5A166-0FD7-460B-954B-48A7408E66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a:t>
            </a:r>
          </a:p>
          <a:p>
            <a:r>
              <a:rPr lang="en-US" altLang="en-US">
                <a:latin typeface="Times New Roman" panose="02020603050405020304" pitchFamily="18" charset="0"/>
                <a:ea typeface="ＭＳ Ｐゴシック" panose="020B0600070205080204" pitchFamily="34" charset="-128"/>
              </a:rPr>
              <a:t>4 straight lines without removing pen from paper.</a:t>
            </a:r>
          </a:p>
          <a:p>
            <a:endParaRPr lang="en-US" altLang="en-US">
              <a:latin typeface="Times New Roman" panose="02020603050405020304" pitchFamily="18" charset="0"/>
              <a:ea typeface="ＭＳ Ｐゴシック" panose="020B0600070205080204" pitchFamily="34" charset="-128"/>
            </a:endParaRPr>
          </a:p>
          <a:p>
            <a:r>
              <a:rPr lang="en-US" altLang="en-US">
                <a:latin typeface="Times New Roman" panose="02020603050405020304" pitchFamily="18" charset="0"/>
                <a:ea typeface="ＭＳ Ｐゴシック" panose="020B0600070205080204" pitchFamily="34" charset="-128"/>
              </a:rPr>
              <a:t>10+5+10 = 1055</a:t>
            </a:r>
          </a:p>
          <a:p>
            <a:r>
              <a:rPr lang="en-US" altLang="en-US">
                <a:latin typeface="Times New Roman" panose="02020603050405020304" pitchFamily="18" charset="0"/>
                <a:ea typeface="ＭＳ Ｐゴシック" panose="020B0600070205080204" pitchFamily="34" charset="-128"/>
              </a:rPr>
              <a:t>10104 = 1550</a:t>
            </a:r>
          </a:p>
          <a:p>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864395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45029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944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21109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0885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88606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336605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0701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99347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95921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55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9778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12192000" cy="5191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492398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12192000" cy="519112"/>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905257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4/20/2021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667870645"/>
      </p:ext>
    </p:extLst>
  </p:cSld>
  <p:clrMap bg1="lt1" tx1="dk1" bg2="lt2" tx2="dk2" accent1="accent1" accent2="accent2" accent3="accent3" accent4="accent4" accent5="accent5" accent6="accent6" hlink="hlink" folHlink="folHlink"/>
  <p:sldLayoutIdLst>
    <p:sldLayoutId id="2147484082" r:id="rId1"/>
    <p:sldLayoutId id="2147484083"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 id="2147484093" r:id="rId12"/>
    <p:sldLayoutId id="2147484094" r:id="rId13"/>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aF63HHVbpQ8" TargetMode="Externa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youtu.be/l4IeNGE2qX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moodle.uwtsd.ac.uk/pluginfile.php/420432/mod_resource/content/1/4.%20HoneyandMumfordLearningStylesQuestionnaire.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9" name="Rectangle 148">
            <a:extLst>
              <a:ext uri="{FF2B5EF4-FFF2-40B4-BE49-F238E27FC236}">
                <a16:creationId xmlns:a16="http://schemas.microsoft.com/office/drawing/2014/main" id="{ACBE1851-2230-47A9-B000-CE9046EA61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B17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4">
            <a:extLst>
              <a:ext uri="{FF2B5EF4-FFF2-40B4-BE49-F238E27FC236}">
                <a16:creationId xmlns:a16="http://schemas.microsoft.com/office/drawing/2014/main" id="{DED18A15-7195-4074-A137-508D9FBCF5DA}"/>
              </a:ext>
            </a:extLst>
          </p:cNvPr>
          <p:cNvSpPr>
            <a:spLocks noGrp="1" noChangeArrowheads="1"/>
          </p:cNvSpPr>
          <p:nvPr>
            <p:ph type="ctrTitle"/>
          </p:nvPr>
        </p:nvSpPr>
        <p:spPr>
          <a:xfrm>
            <a:off x="634276" y="803705"/>
            <a:ext cx="4208656" cy="3034857"/>
          </a:xfrm>
        </p:spPr>
        <p:txBody>
          <a:bodyPr rtlCol="0" anchor="b">
            <a:normAutofit/>
          </a:bodyPr>
          <a:lstStyle/>
          <a:p>
            <a:pPr algn="r">
              <a:defRPr/>
            </a:pPr>
            <a:r>
              <a:rPr lang="en-GB" altLang="en-US" sz="3000" dirty="0">
                <a:solidFill>
                  <a:srgbClr val="FFFFFF"/>
                </a:solidFill>
              </a:rPr>
              <a:t>Institute of Management &amp; Health Public Services</a:t>
            </a:r>
            <a:r>
              <a:rPr lang="en-GB" altLang="en-US" sz="3000" dirty="0"/>
              <a:t/>
            </a:r>
            <a:br>
              <a:rPr lang="en-GB" altLang="en-US" sz="3000" dirty="0"/>
            </a:br>
            <a:r>
              <a:rPr lang="en-GB" altLang="en-US" sz="3000" dirty="0"/>
              <a:t/>
            </a:r>
            <a:br>
              <a:rPr lang="en-GB" altLang="en-US" sz="3000" dirty="0"/>
            </a:br>
            <a:r>
              <a:rPr lang="en-GB" sz="3000" dirty="0">
                <a:solidFill>
                  <a:srgbClr val="FFFFFF"/>
                </a:solidFill>
                <a:ea typeface="+mj-lt"/>
                <a:cs typeface="+mj-lt"/>
              </a:rPr>
              <a:t>MSc Policing (Operational  Leadership) BMPO 7001</a:t>
            </a:r>
            <a:endParaRPr lang="en-GB" sz="3000" b="0" dirty="0">
              <a:solidFill>
                <a:srgbClr val="FFFFFF"/>
              </a:solidFill>
              <a:ea typeface="+mj-lt"/>
              <a:cs typeface="+mj-lt"/>
            </a:endParaRPr>
          </a:p>
        </p:txBody>
      </p:sp>
      <p:sp>
        <p:nvSpPr>
          <p:cNvPr id="7171" name="Subtitle 10">
            <a:extLst>
              <a:ext uri="{FF2B5EF4-FFF2-40B4-BE49-F238E27FC236}">
                <a16:creationId xmlns:a16="http://schemas.microsoft.com/office/drawing/2014/main" id="{782E4D5D-67AF-45BB-962D-99634CFAD64A}"/>
              </a:ext>
            </a:extLst>
          </p:cNvPr>
          <p:cNvSpPr>
            <a:spLocks noGrp="1"/>
          </p:cNvSpPr>
          <p:nvPr>
            <p:ph type="subTitle" idx="1"/>
          </p:nvPr>
        </p:nvSpPr>
        <p:spPr>
          <a:xfrm>
            <a:off x="638921" y="4013165"/>
            <a:ext cx="4204012" cy="2205732"/>
          </a:xfrm>
        </p:spPr>
        <p:txBody>
          <a:bodyPr anchor="t">
            <a:normAutofit/>
          </a:bodyPr>
          <a:lstStyle/>
          <a:p>
            <a:pPr algn="r" eaLnBrk="1" hangingPunct="1"/>
            <a:endParaRPr lang="en-US" altLang="en-US" sz="1800">
              <a:solidFill>
                <a:srgbClr val="FFFFFF"/>
              </a:solidFill>
              <a:ea typeface="ＭＳ Ｐゴシック" panose="020B0600070205080204" pitchFamily="34" charset="-128"/>
            </a:endParaRPr>
          </a:p>
          <a:p>
            <a:pPr algn="r" eaLnBrk="1" hangingPunct="1"/>
            <a:r>
              <a:rPr lang="en-US" altLang="en-US" sz="1800">
                <a:solidFill>
                  <a:srgbClr val="FFFFFF"/>
                </a:solidFill>
                <a:ea typeface="ＭＳ Ｐゴシック"/>
              </a:rPr>
              <a:t>                                                                                                                   Peter Doyle, M.A.</a:t>
            </a:r>
            <a:endParaRPr lang="en-US" altLang="en-US" sz="1800">
              <a:solidFill>
                <a:srgbClr val="FFFFFF"/>
              </a:solidFill>
              <a:ea typeface="ＭＳ Ｐゴシック"/>
              <a:cs typeface="Calibri"/>
            </a:endParaRPr>
          </a:p>
        </p:txBody>
      </p:sp>
      <p:cxnSp>
        <p:nvCxnSpPr>
          <p:cNvPr id="151" name="Straight Connector 150">
            <a:extLst>
              <a:ext uri="{FF2B5EF4-FFF2-40B4-BE49-F238E27FC236}">
                <a16:creationId xmlns:a16="http://schemas.microsoft.com/office/drawing/2014/main" id="{23B93832-6514-44F4-849B-5EE2C8A2337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18439" name="Picture 18438">
            <a:extLst>
              <a:ext uri="{FF2B5EF4-FFF2-40B4-BE49-F238E27FC236}">
                <a16:creationId xmlns:a16="http://schemas.microsoft.com/office/drawing/2014/main" id="{CF991E1B-C3F7-46C4-B9C8-D739032DE165}"/>
              </a:ext>
            </a:extLst>
          </p:cNvPr>
          <p:cNvPicPr>
            <a:picLocks noChangeAspect="1"/>
          </p:cNvPicPr>
          <p:nvPr>
            <a:videoFile r:link="rId3"/>
            <p:extLst>
              <p:ext uri="{DAA4B4D4-6D71-4841-9C94-3DE7FCFB9230}">
                <p14:media xmlns:p14="http://schemas.microsoft.com/office/powerpoint/2010/main" r:embed="rId2"/>
              </p:ext>
            </p:extLst>
          </p:nvPr>
        </p:nvPicPr>
        <p:blipFill rotWithShape="1">
          <a:blip r:embed="rId6"/>
          <a:stretch/>
        </p:blipFill>
        <p:spPr>
          <a:xfrm>
            <a:off x="6096000" y="1274888"/>
            <a:ext cx="5709501" cy="4499699"/>
          </a:xfrm>
          <a:prstGeom prst="rect">
            <a:avLst/>
          </a:prstGeom>
        </p:spPr>
      </p:pic>
    </p:spTree>
    <p:custDataLst>
      <p:tags r:id="rId1"/>
    </p:custDataLst>
    <p:extLst>
      <p:ext uri="{BB962C8B-B14F-4D97-AF65-F5344CB8AC3E}">
        <p14:creationId xmlns:p14="http://schemas.microsoft.com/office/powerpoint/2010/main" val="1257794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43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8439"/>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8D5B8-31BA-400C-B9FC-3B4062742F8A}"/>
              </a:ext>
            </a:extLst>
          </p:cNvPr>
          <p:cNvSpPr>
            <a:spLocks noGrp="1"/>
          </p:cNvSpPr>
          <p:nvPr>
            <p:ph type="title"/>
          </p:nvPr>
        </p:nvSpPr>
        <p:spPr/>
        <p:txBody>
          <a:bodyPr/>
          <a:lstStyle/>
          <a:p>
            <a:r>
              <a:rPr lang="en-GB" b="1" dirty="0">
                <a:cs typeface="Calibri Light"/>
              </a:rPr>
              <a:t>Who am I??</a:t>
            </a:r>
            <a:endParaRPr lang="en-GB" b="1">
              <a:cs typeface="Calibri Light"/>
            </a:endParaRPr>
          </a:p>
        </p:txBody>
      </p:sp>
      <p:sp>
        <p:nvSpPr>
          <p:cNvPr id="3" name="Content Placeholder 2">
            <a:extLst>
              <a:ext uri="{FF2B5EF4-FFF2-40B4-BE49-F238E27FC236}">
                <a16:creationId xmlns:a16="http://schemas.microsoft.com/office/drawing/2014/main" id="{47326585-16B1-45A2-A40D-54E5B87FC6DA}"/>
              </a:ext>
            </a:extLst>
          </p:cNvPr>
          <p:cNvSpPr>
            <a:spLocks noGrp="1"/>
          </p:cNvSpPr>
          <p:nvPr>
            <p:ph idx="1"/>
          </p:nvPr>
        </p:nvSpPr>
        <p:spPr/>
        <p:txBody>
          <a:bodyPr vert="horz" lIns="91440" tIns="45720" rIns="91440" bIns="45720" rtlCol="0" anchor="t">
            <a:normAutofit lnSpcReduction="10000"/>
          </a:bodyPr>
          <a:lstStyle/>
          <a:p>
            <a:r>
              <a:rPr lang="en-GB" b="1" dirty="0">
                <a:cs typeface="Calibri"/>
              </a:rPr>
              <a:t>Peter Doyle M.A. (Criminology &amp; Applied Criminal Justice)</a:t>
            </a:r>
          </a:p>
          <a:p>
            <a:endParaRPr lang="en-GB" b="1" dirty="0">
              <a:cs typeface="Calibri"/>
            </a:endParaRPr>
          </a:p>
          <a:p>
            <a:r>
              <a:rPr lang="en-GB" b="1" dirty="0">
                <a:cs typeface="Calibri"/>
              </a:rPr>
              <a:t>Retired DCI from South Wales Police.</a:t>
            </a:r>
          </a:p>
          <a:p>
            <a:endParaRPr lang="en-GB" b="1" dirty="0">
              <a:cs typeface="Calibri"/>
            </a:endParaRPr>
          </a:p>
          <a:p>
            <a:r>
              <a:rPr lang="en-GB" b="1" dirty="0">
                <a:cs typeface="Calibri"/>
              </a:rPr>
              <a:t>PIP Level 3 SIO</a:t>
            </a:r>
          </a:p>
          <a:p>
            <a:endParaRPr lang="en-GB" b="1" dirty="0">
              <a:cs typeface="Calibri"/>
            </a:endParaRPr>
          </a:p>
          <a:p>
            <a:r>
              <a:rPr lang="en-GB" b="1" dirty="0">
                <a:cs typeface="Calibri"/>
              </a:rPr>
              <a:t>Major Crime (SIO)</a:t>
            </a:r>
          </a:p>
          <a:p>
            <a:endParaRPr lang="en-GB" b="1" dirty="0">
              <a:cs typeface="Calibri"/>
            </a:endParaRPr>
          </a:p>
          <a:p>
            <a:r>
              <a:rPr lang="en-GB" b="1" dirty="0">
                <a:cs typeface="Calibri"/>
              </a:rPr>
              <a:t>Specialist in Child Abuse investigations</a:t>
            </a:r>
          </a:p>
        </p:txBody>
      </p:sp>
    </p:spTree>
    <p:extLst>
      <p:ext uri="{BB962C8B-B14F-4D97-AF65-F5344CB8AC3E}">
        <p14:creationId xmlns:p14="http://schemas.microsoft.com/office/powerpoint/2010/main" val="1643280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0EA3-3AD4-4942-81A2-EAD2B0154272}"/>
              </a:ext>
            </a:extLst>
          </p:cNvPr>
          <p:cNvSpPr>
            <a:spLocks noGrp="1"/>
          </p:cNvSpPr>
          <p:nvPr>
            <p:ph type="title"/>
          </p:nvPr>
        </p:nvSpPr>
        <p:spPr>
          <a:xfrm>
            <a:off x="1671637" y="2686844"/>
            <a:ext cx="10515600" cy="1325563"/>
          </a:xfrm>
        </p:spPr>
        <p:txBody>
          <a:bodyPr/>
          <a:lstStyle/>
          <a:p>
            <a:r>
              <a:rPr lang="en-GB" b="1" dirty="0">
                <a:solidFill>
                  <a:schemeClr val="accent1"/>
                </a:solidFill>
                <a:cs typeface="Calibri Light"/>
              </a:rPr>
              <a:t>Welcome your new Masters module</a:t>
            </a:r>
            <a:endParaRPr lang="en-GB" b="1" dirty="0">
              <a:solidFill>
                <a:schemeClr val="accent1"/>
              </a:solidFill>
            </a:endParaRPr>
          </a:p>
        </p:txBody>
      </p:sp>
      <p:sp>
        <p:nvSpPr>
          <p:cNvPr id="3" name="Content Placeholder 2">
            <a:extLst>
              <a:ext uri="{FF2B5EF4-FFF2-40B4-BE49-F238E27FC236}">
                <a16:creationId xmlns:a16="http://schemas.microsoft.com/office/drawing/2014/main" id="{F274A493-098E-4902-96FD-459F1C45D6F6}"/>
              </a:ext>
            </a:extLst>
          </p:cNvPr>
          <p:cNvSpPr>
            <a:spLocks noGrp="1"/>
          </p:cNvSpPr>
          <p:nvPr>
            <p:ph idx="1"/>
          </p:nvPr>
        </p:nvSpPr>
        <p:spPr>
          <a:xfrm>
            <a:off x="838200" y="4683125"/>
            <a:ext cx="10515600" cy="1493838"/>
          </a:xfrm>
        </p:spPr>
        <p:txBody>
          <a:bodyPr vert="horz" lIns="91440" tIns="45720" rIns="91440" bIns="45720" rtlCol="0" anchor="t">
            <a:normAutofit/>
          </a:bodyPr>
          <a:lstStyle/>
          <a:p>
            <a:pPr marL="0" indent="0">
              <a:buNone/>
            </a:pPr>
            <a:endParaRPr lang="en-GB">
              <a:cs typeface="Calibri" panose="020F0502020204030204"/>
            </a:endParaRPr>
          </a:p>
        </p:txBody>
      </p:sp>
    </p:spTree>
    <p:extLst>
      <p:ext uri="{BB962C8B-B14F-4D97-AF65-F5344CB8AC3E}">
        <p14:creationId xmlns:p14="http://schemas.microsoft.com/office/powerpoint/2010/main" val="1559536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9433C-8D54-40C9-BAB2-9FF8F0E603ED}"/>
              </a:ext>
            </a:extLst>
          </p:cNvPr>
          <p:cNvSpPr>
            <a:spLocks noGrp="1"/>
          </p:cNvSpPr>
          <p:nvPr>
            <p:ph type="title"/>
          </p:nvPr>
        </p:nvSpPr>
        <p:spPr/>
        <p:txBody>
          <a:bodyPr/>
          <a:lstStyle/>
          <a:p>
            <a:r>
              <a:rPr lang="en-GB" dirty="0">
                <a:cs typeface="Calibri Light"/>
              </a:rPr>
              <a:t>What is the module all about?</a:t>
            </a:r>
            <a:endParaRPr lang="en-GB" dirty="0"/>
          </a:p>
        </p:txBody>
      </p:sp>
      <p:sp>
        <p:nvSpPr>
          <p:cNvPr id="3" name="Content Placeholder 2">
            <a:extLst>
              <a:ext uri="{FF2B5EF4-FFF2-40B4-BE49-F238E27FC236}">
                <a16:creationId xmlns:a16="http://schemas.microsoft.com/office/drawing/2014/main" id="{465E21FD-9854-49CD-8FF2-12E596945763}"/>
              </a:ext>
            </a:extLst>
          </p:cNvPr>
          <p:cNvSpPr>
            <a:spLocks noGrp="1"/>
          </p:cNvSpPr>
          <p:nvPr>
            <p:ph idx="1"/>
          </p:nvPr>
        </p:nvSpPr>
        <p:spPr/>
        <p:txBody>
          <a:bodyPr vert="horz" lIns="91440" tIns="45720" rIns="91440" bIns="45720" rtlCol="0" anchor="t">
            <a:normAutofit fontScale="70000" lnSpcReduction="20000"/>
          </a:bodyPr>
          <a:lstStyle/>
          <a:p>
            <a:r>
              <a:rPr lang="en-GB" dirty="0">
                <a:ea typeface="+mn-lt"/>
                <a:cs typeface="+mn-lt"/>
              </a:rPr>
              <a:t>To explore the current and future strategic challenges that leaders in policing and law enforcement face in meeting increasing complexity and demand.</a:t>
            </a:r>
          </a:p>
          <a:p>
            <a:endParaRPr lang="en-GB" dirty="0">
              <a:ea typeface="+mn-lt"/>
              <a:cs typeface="+mn-lt"/>
            </a:endParaRPr>
          </a:p>
          <a:p>
            <a:r>
              <a:rPr lang="en-GB" dirty="0">
                <a:ea typeface="+mn-lt"/>
                <a:cs typeface="+mn-lt"/>
              </a:rPr>
              <a:t>Explore the key leadership theories.</a:t>
            </a:r>
          </a:p>
          <a:p>
            <a:endParaRPr lang="en-GB" dirty="0">
              <a:ea typeface="+mn-lt"/>
              <a:cs typeface="+mn-lt"/>
            </a:endParaRPr>
          </a:p>
          <a:p>
            <a:r>
              <a:rPr lang="en-GB" dirty="0">
                <a:ea typeface="+mn-lt"/>
                <a:cs typeface="+mn-lt"/>
              </a:rPr>
              <a:t>Critically evaluate the constantly changing criminal threats and trends that exist in today’s complex society </a:t>
            </a:r>
            <a:endParaRPr lang="en-GB"/>
          </a:p>
          <a:p>
            <a:endParaRPr lang="en-GB" dirty="0">
              <a:ea typeface="+mn-lt"/>
              <a:cs typeface="+mn-lt"/>
            </a:endParaRPr>
          </a:p>
          <a:p>
            <a:r>
              <a:rPr lang="en-GB" dirty="0">
                <a:ea typeface="+mn-lt"/>
                <a:cs typeface="+mn-lt"/>
              </a:rPr>
              <a:t>Analyse the challenges that leaders face in relation to more complex emerging criminality and organisational issues and their response to these threats. </a:t>
            </a:r>
            <a:endParaRPr lang="en-GB"/>
          </a:p>
          <a:p>
            <a:endParaRPr lang="en-GB" dirty="0">
              <a:ea typeface="+mn-lt"/>
              <a:cs typeface="+mn-lt"/>
            </a:endParaRPr>
          </a:p>
          <a:p>
            <a:r>
              <a:rPr lang="en-GB" dirty="0">
                <a:ea typeface="+mn-lt"/>
                <a:cs typeface="+mn-lt"/>
              </a:rPr>
              <a:t>Demonstrate an understanding and a critical awareness of current problems, and of the impact that this complex emerging criminality has on an increasingly diverse community.</a:t>
            </a:r>
            <a:endParaRPr lang="en-GB"/>
          </a:p>
        </p:txBody>
      </p:sp>
    </p:spTree>
    <p:extLst>
      <p:ext uri="{BB962C8B-B14F-4D97-AF65-F5344CB8AC3E}">
        <p14:creationId xmlns:p14="http://schemas.microsoft.com/office/powerpoint/2010/main" val="19633337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40E6-E790-43F3-8720-5BE615CA81B9}"/>
              </a:ext>
            </a:extLst>
          </p:cNvPr>
          <p:cNvSpPr>
            <a:spLocks noGrp="1"/>
          </p:cNvSpPr>
          <p:nvPr>
            <p:ph type="title"/>
          </p:nvPr>
        </p:nvSpPr>
        <p:spPr/>
        <p:txBody>
          <a:bodyPr/>
          <a:lstStyle/>
          <a:p>
            <a:r>
              <a:rPr lang="en-GB" dirty="0">
                <a:cs typeface="Calibri Light"/>
              </a:rPr>
              <a:t>Indicative content (not exclusively) </a:t>
            </a:r>
            <a:endParaRPr lang="en-GB" dirty="0"/>
          </a:p>
        </p:txBody>
      </p:sp>
      <p:sp>
        <p:nvSpPr>
          <p:cNvPr id="3" name="Content Placeholder 2">
            <a:extLst>
              <a:ext uri="{FF2B5EF4-FFF2-40B4-BE49-F238E27FC236}">
                <a16:creationId xmlns:a16="http://schemas.microsoft.com/office/drawing/2014/main" id="{447FEC15-3AA6-4C8F-9F8C-875AB3D090CD}"/>
              </a:ext>
            </a:extLst>
          </p:cNvPr>
          <p:cNvSpPr>
            <a:spLocks noGrp="1"/>
          </p:cNvSpPr>
          <p:nvPr>
            <p:ph idx="1"/>
          </p:nvPr>
        </p:nvSpPr>
        <p:spPr>
          <a:xfrm>
            <a:off x="350044" y="1527969"/>
            <a:ext cx="11003756" cy="4351338"/>
          </a:xfrm>
        </p:spPr>
        <p:txBody>
          <a:bodyPr vert="horz" lIns="91440" tIns="45720" rIns="91440" bIns="45720" rtlCol="0" anchor="t">
            <a:noAutofit/>
          </a:bodyPr>
          <a:lstStyle/>
          <a:p>
            <a:pPr algn="just"/>
            <a:r>
              <a:rPr lang="en-GB" sz="2000" b="1" dirty="0">
                <a:ea typeface="+mn-lt"/>
                <a:cs typeface="+mn-lt"/>
              </a:rPr>
              <a:t>Understanding organisational culture</a:t>
            </a:r>
          </a:p>
          <a:p>
            <a:pPr algn="just"/>
            <a:endParaRPr lang="en-GB" sz="2000" b="1" dirty="0">
              <a:ea typeface="+mn-lt"/>
              <a:cs typeface="+mn-lt"/>
            </a:endParaRPr>
          </a:p>
          <a:p>
            <a:pPr algn="just"/>
            <a:r>
              <a:rPr lang="en-GB" sz="2000" b="1" dirty="0">
                <a:ea typeface="+mn-lt"/>
                <a:cs typeface="+mn-lt"/>
              </a:rPr>
              <a:t>Strategic leadership and command in a complex multi-agency environment </a:t>
            </a:r>
          </a:p>
          <a:p>
            <a:pPr algn="just"/>
            <a:endParaRPr lang="en-GB" sz="2000" b="1" dirty="0">
              <a:ea typeface="+mn-lt"/>
              <a:cs typeface="+mn-lt"/>
            </a:endParaRPr>
          </a:p>
          <a:p>
            <a:pPr algn="just"/>
            <a:r>
              <a:rPr lang="en-GB" sz="2000" b="1" dirty="0">
                <a:ea typeface="+mn-lt"/>
                <a:cs typeface="+mn-lt"/>
              </a:rPr>
              <a:t>Critical decision making and accountability</a:t>
            </a:r>
          </a:p>
          <a:p>
            <a:pPr algn="just"/>
            <a:endParaRPr lang="en-GB" sz="2000" b="1" dirty="0">
              <a:ea typeface="+mn-lt"/>
              <a:cs typeface="+mn-lt"/>
            </a:endParaRPr>
          </a:p>
          <a:p>
            <a:pPr algn="just"/>
            <a:r>
              <a:rPr lang="en-GB" sz="2000" b="1" dirty="0">
                <a:ea typeface="+mn-lt"/>
                <a:cs typeface="+mn-lt"/>
              </a:rPr>
              <a:t>Terrorism and its global impact</a:t>
            </a:r>
          </a:p>
          <a:p>
            <a:pPr algn="just"/>
            <a:endParaRPr lang="en-GB" sz="2000" b="1" dirty="0">
              <a:ea typeface="+mn-lt"/>
              <a:cs typeface="+mn-lt"/>
            </a:endParaRPr>
          </a:p>
          <a:p>
            <a:pPr algn="just"/>
            <a:r>
              <a:rPr lang="en-GB" sz="2000" b="1" dirty="0">
                <a:ea typeface="+mn-lt"/>
                <a:cs typeface="+mn-lt"/>
              </a:rPr>
              <a:t>The threat of serious and organised crime    </a:t>
            </a:r>
          </a:p>
          <a:p>
            <a:pPr algn="just"/>
            <a:endParaRPr lang="en-GB" sz="2000" b="1" dirty="0">
              <a:ea typeface="+mn-lt"/>
              <a:cs typeface="+mn-lt"/>
            </a:endParaRPr>
          </a:p>
          <a:p>
            <a:pPr algn="just"/>
            <a:r>
              <a:rPr lang="en-GB" sz="2000" b="1" dirty="0">
                <a:ea typeface="+mn-lt"/>
                <a:cs typeface="+mn-lt"/>
              </a:rPr>
              <a:t>Policing vulnerability and its increasing complexity</a:t>
            </a:r>
          </a:p>
          <a:p>
            <a:pPr algn="just"/>
            <a:endParaRPr lang="en-GB" sz="2000" b="1" dirty="0">
              <a:ea typeface="+mn-lt"/>
              <a:cs typeface="+mn-lt"/>
            </a:endParaRPr>
          </a:p>
          <a:p>
            <a:pPr algn="just"/>
            <a:r>
              <a:rPr lang="en-GB" sz="2000" b="1" dirty="0">
                <a:ea typeface="+mn-lt"/>
                <a:cs typeface="+mn-lt"/>
              </a:rPr>
              <a:t>Press and the media and their impact on policing</a:t>
            </a:r>
          </a:p>
          <a:p>
            <a:pPr algn="just"/>
            <a:endParaRPr lang="en-GB" sz="2000" dirty="0">
              <a:ea typeface="+mn-lt"/>
              <a:cs typeface="+mn-lt"/>
            </a:endParaRPr>
          </a:p>
          <a:p>
            <a:pPr algn="just"/>
            <a:r>
              <a:rPr lang="en-GB" sz="2000" dirty="0">
                <a:ea typeface="+mn-lt"/>
                <a:cs typeface="+mn-lt"/>
              </a:rPr>
              <a:t>Policing an increasingly diverse community</a:t>
            </a:r>
            <a:endParaRPr lang="en-GB" sz="2000" dirty="0">
              <a:cs typeface="Calibri"/>
            </a:endParaRPr>
          </a:p>
          <a:p>
            <a:endParaRPr lang="en-GB" dirty="0">
              <a:cs typeface="Calibri"/>
            </a:endParaRPr>
          </a:p>
        </p:txBody>
      </p:sp>
    </p:spTree>
    <p:extLst>
      <p:ext uri="{BB962C8B-B14F-4D97-AF65-F5344CB8AC3E}">
        <p14:creationId xmlns:p14="http://schemas.microsoft.com/office/powerpoint/2010/main" val="29688293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C4028FD-8BAA-4A19-BFDE-594D991B75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B96F2CA1-8A92-439C-8D32-7B73500148DF}"/>
              </a:ext>
            </a:extLst>
          </p:cNvPr>
          <p:cNvSpPr txBox="1">
            <a:spLocks noChangeArrowheads="1"/>
          </p:cNvSpPr>
          <p:nvPr/>
        </p:nvSpPr>
        <p:spPr bwMode="auto">
          <a:xfrm>
            <a:off x="838200" y="556995"/>
            <a:ext cx="10515600" cy="113369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633413">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633095">
              <a:lnSpc>
                <a:spcPct val="90000"/>
              </a:lnSpc>
              <a:spcBef>
                <a:spcPct val="0"/>
              </a:spcBef>
              <a:spcAft>
                <a:spcPts val="600"/>
              </a:spcAft>
            </a:pPr>
            <a:r>
              <a:rPr lang="en-US" altLang="en-US" sz="5200" b="1" kern="1200" dirty="0">
                <a:latin typeface="+mj-lt"/>
                <a:ea typeface="+mj-ea"/>
                <a:cs typeface="+mj-cs"/>
              </a:rPr>
              <a:t>Methodology / Content / Delivery</a:t>
            </a:r>
            <a:endParaRPr lang="en-US" b="1" dirty="0">
              <a:ea typeface="+mj-ea"/>
              <a:cs typeface="+mj-cs"/>
            </a:endParaRPr>
          </a:p>
        </p:txBody>
      </p:sp>
      <p:graphicFrame>
        <p:nvGraphicFramePr>
          <p:cNvPr id="13316" name="Rectangle 3">
            <a:extLst>
              <a:ext uri="{FF2B5EF4-FFF2-40B4-BE49-F238E27FC236}">
                <a16:creationId xmlns:a16="http://schemas.microsoft.com/office/drawing/2014/main" id="{D203DFB5-A789-4557-AFB8-316367EDA41B}"/>
              </a:ext>
            </a:extLst>
          </p:cNvPr>
          <p:cNvGraphicFramePr/>
          <p:nvPr>
            <p:extLst>
              <p:ext uri="{D42A27DB-BD31-4B8C-83A1-F6EECF244321}">
                <p14:modId xmlns:p14="http://schemas.microsoft.com/office/powerpoint/2010/main" val="1199071537"/>
              </p:ext>
            </p:extLst>
          </p:nvPr>
        </p:nvGraphicFramePr>
        <p:xfrm>
          <a:off x="162465" y="1681852"/>
          <a:ext cx="11953334" cy="561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5573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graphicEl>
                                              <a:dgm id="{B1C83DCE-FE90-47EC-807B-D35D6815EB0E}"/>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graphicEl>
                                              <a:dgm id="{392C1174-32C2-436A-AE72-92705CD04A4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graphicEl>
                                              <a:dgm id="{091FFCEA-0C18-487B-AD54-EC2280F8853C}"/>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graphicEl>
                                              <a:dgm id="{526BE78A-1A0A-4CF4-8E5E-1F78D97ACE4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6">
                                            <p:graphicEl>
                                              <a:dgm id="{027F6497-2347-4954-B2CB-92029D26D25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31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F6F2C-F4E1-42B0-A786-EBBD12942784}"/>
              </a:ext>
            </a:extLst>
          </p:cNvPr>
          <p:cNvSpPr>
            <a:spLocks noGrp="1"/>
          </p:cNvSpPr>
          <p:nvPr>
            <p:ph type="title"/>
          </p:nvPr>
        </p:nvSpPr>
        <p:spPr/>
        <p:txBody>
          <a:bodyPr/>
          <a:lstStyle/>
          <a:p>
            <a:r>
              <a:rPr lang="en-GB" b="1" dirty="0">
                <a:cs typeface="Calibri Light"/>
              </a:rPr>
              <a:t>Study Structure</a:t>
            </a:r>
            <a:endParaRPr lang="en-GB">
              <a:cs typeface="Calibri Light" panose="020F0302020204030204"/>
            </a:endParaRPr>
          </a:p>
        </p:txBody>
      </p:sp>
      <p:sp>
        <p:nvSpPr>
          <p:cNvPr id="3" name="Content Placeholder 2">
            <a:extLst>
              <a:ext uri="{FF2B5EF4-FFF2-40B4-BE49-F238E27FC236}">
                <a16:creationId xmlns:a16="http://schemas.microsoft.com/office/drawing/2014/main" id="{329E5507-962B-4838-BF66-3B64DB58F253}"/>
              </a:ext>
            </a:extLst>
          </p:cNvPr>
          <p:cNvSpPr>
            <a:spLocks noGrp="1"/>
          </p:cNvSpPr>
          <p:nvPr>
            <p:ph idx="1"/>
          </p:nvPr>
        </p:nvSpPr>
        <p:spPr/>
        <p:txBody>
          <a:bodyPr vert="horz" lIns="91440" tIns="45720" rIns="91440" bIns="45720" rtlCol="0" anchor="t">
            <a:normAutofit/>
          </a:bodyPr>
          <a:lstStyle/>
          <a:p>
            <a:r>
              <a:rPr lang="en-GB" b="1" dirty="0">
                <a:cs typeface="Calibri"/>
              </a:rPr>
              <a:t>You are all currently professionals within a law enforcement environment.</a:t>
            </a:r>
          </a:p>
          <a:p>
            <a:endParaRPr lang="en-GB" b="1" dirty="0">
              <a:cs typeface="Calibri"/>
            </a:endParaRPr>
          </a:p>
          <a:p>
            <a:r>
              <a:rPr lang="en-GB" b="1" dirty="0">
                <a:cs typeface="Calibri"/>
              </a:rPr>
              <a:t>A great deal of your studies will involve critical analysis and debate.</a:t>
            </a:r>
          </a:p>
          <a:p>
            <a:endParaRPr lang="en-GB" b="1" dirty="0">
              <a:cs typeface="Calibri"/>
            </a:endParaRPr>
          </a:p>
          <a:p>
            <a:r>
              <a:rPr lang="en-GB" b="1" dirty="0">
                <a:cs typeface="Calibri"/>
              </a:rPr>
              <a:t>I will expect you to openly discuss issues (this is a safe environment)</a:t>
            </a:r>
          </a:p>
          <a:p>
            <a:endParaRPr lang="en-GB" b="1" dirty="0">
              <a:cs typeface="Calibri"/>
            </a:endParaRPr>
          </a:p>
          <a:p>
            <a:pPr marL="0" indent="0" algn="ctr">
              <a:buNone/>
            </a:pPr>
            <a:r>
              <a:rPr lang="en-GB" b="1" dirty="0">
                <a:solidFill>
                  <a:srgbClr val="FF0000"/>
                </a:solidFill>
                <a:cs typeface="Calibri"/>
              </a:rPr>
              <a:t>Inevitably this course is about challenging norms and exploring new ideas and methods</a:t>
            </a:r>
          </a:p>
        </p:txBody>
      </p:sp>
    </p:spTree>
    <p:extLst>
      <p:ext uri="{BB962C8B-B14F-4D97-AF65-F5344CB8AC3E}">
        <p14:creationId xmlns:p14="http://schemas.microsoft.com/office/powerpoint/2010/main" val="30437154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191F1-6AB1-4672-8A4A-30D31B4027D6}"/>
              </a:ext>
            </a:extLst>
          </p:cNvPr>
          <p:cNvSpPr>
            <a:spLocks noGrp="1"/>
          </p:cNvSpPr>
          <p:nvPr>
            <p:ph type="title"/>
          </p:nvPr>
        </p:nvSpPr>
        <p:spPr/>
        <p:txBody>
          <a:bodyPr/>
          <a:lstStyle/>
          <a:p>
            <a:r>
              <a:rPr lang="en-GB" dirty="0">
                <a:cs typeface="Calibri Light"/>
              </a:rPr>
              <a:t>Questions – Questions!!</a:t>
            </a:r>
            <a:endParaRPr lang="en-GB" dirty="0"/>
          </a:p>
        </p:txBody>
      </p:sp>
      <p:sp>
        <p:nvSpPr>
          <p:cNvPr id="3" name="Content Placeholder 2">
            <a:extLst>
              <a:ext uri="{FF2B5EF4-FFF2-40B4-BE49-F238E27FC236}">
                <a16:creationId xmlns:a16="http://schemas.microsoft.com/office/drawing/2014/main" id="{46F69154-E87B-46AA-B819-554E2A2A4BF5}"/>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pPr marL="0" indent="0" algn="ctr">
              <a:buNone/>
            </a:pPr>
            <a:r>
              <a:rPr lang="en-GB" b="1" dirty="0">
                <a:ea typeface="+mn-lt"/>
                <a:cs typeface="+mn-lt"/>
              </a:rPr>
              <a:t>In all affairs it's a healthy thing now and then, to hang a question mark on the things you have long taken for granted.</a:t>
            </a:r>
            <a:endParaRPr lang="en-GB" b="1">
              <a:ea typeface="+mn-lt"/>
              <a:cs typeface="+mn-lt"/>
            </a:endParaRPr>
          </a:p>
          <a:p>
            <a:pPr marL="0" indent="0" algn="ctr">
              <a:buNone/>
            </a:pPr>
            <a:endParaRPr lang="en-GB" b="1" dirty="0">
              <a:cs typeface="Calibri"/>
            </a:endParaRPr>
          </a:p>
          <a:p>
            <a:pPr marL="0" indent="0" algn="ctr">
              <a:buNone/>
            </a:pPr>
            <a:r>
              <a:rPr lang="en-GB" sz="1800" b="1" dirty="0">
                <a:ea typeface="+mn-lt"/>
                <a:cs typeface="+mn-lt"/>
              </a:rPr>
              <a:t>Bertrand Russell (1872 - 1970)</a:t>
            </a:r>
            <a:br>
              <a:rPr lang="en-GB" sz="1800" b="1" dirty="0">
                <a:ea typeface="+mn-lt"/>
                <a:cs typeface="+mn-lt"/>
              </a:rPr>
            </a:br>
            <a:r>
              <a:rPr lang="en-GB" sz="1800" b="1" dirty="0">
                <a:ea typeface="+mn-lt"/>
                <a:cs typeface="+mn-lt"/>
              </a:rPr>
              <a:t>British author, mathematician, &amp; philosopher</a:t>
            </a:r>
            <a:endParaRPr lang="en-GB" sz="1800">
              <a:cs typeface="Calibri"/>
            </a:endParaRPr>
          </a:p>
        </p:txBody>
      </p:sp>
    </p:spTree>
    <p:extLst>
      <p:ext uri="{BB962C8B-B14F-4D97-AF65-F5344CB8AC3E}">
        <p14:creationId xmlns:p14="http://schemas.microsoft.com/office/powerpoint/2010/main" val="30866879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22853-180E-4A8F-BCBE-8A8CE3A1ACFB}"/>
              </a:ext>
            </a:extLst>
          </p:cNvPr>
          <p:cNvSpPr>
            <a:spLocks noGrp="1"/>
          </p:cNvSpPr>
          <p:nvPr>
            <p:ph type="title"/>
          </p:nvPr>
        </p:nvSpPr>
        <p:spPr/>
        <p:txBody>
          <a:bodyPr/>
          <a:lstStyle/>
          <a:p>
            <a:r>
              <a:rPr lang="en-GB" b="1" dirty="0">
                <a:cs typeface="Calibri Light"/>
              </a:rPr>
              <a:t>Study Structure</a:t>
            </a:r>
            <a:endParaRPr lang="en-GB" b="1" dirty="0"/>
          </a:p>
        </p:txBody>
      </p:sp>
      <p:sp>
        <p:nvSpPr>
          <p:cNvPr id="3" name="Content Placeholder 2">
            <a:extLst>
              <a:ext uri="{FF2B5EF4-FFF2-40B4-BE49-F238E27FC236}">
                <a16:creationId xmlns:a16="http://schemas.microsoft.com/office/drawing/2014/main" id="{A56679DA-22E4-4899-B868-4B849E32A8F6}"/>
              </a:ext>
            </a:extLst>
          </p:cNvPr>
          <p:cNvSpPr>
            <a:spLocks noGrp="1"/>
          </p:cNvSpPr>
          <p:nvPr>
            <p:ph idx="1"/>
          </p:nvPr>
        </p:nvSpPr>
        <p:spPr/>
        <p:txBody>
          <a:bodyPr vert="horz" lIns="91440" tIns="45720" rIns="91440" bIns="45720" rtlCol="0" anchor="t">
            <a:normAutofit/>
          </a:bodyPr>
          <a:lstStyle/>
          <a:p>
            <a:r>
              <a:rPr lang="en-GB" b="1" dirty="0">
                <a:cs typeface="Calibri" panose="020F0502020204030204"/>
              </a:rPr>
              <a:t>There will be a weekly uploaded lecture to the Moodle page.</a:t>
            </a:r>
          </a:p>
          <a:p>
            <a:endParaRPr lang="en-GB" b="1" dirty="0">
              <a:cs typeface="Calibri" panose="020F0502020204030204"/>
            </a:endParaRPr>
          </a:p>
          <a:p>
            <a:r>
              <a:rPr lang="en-GB" b="1" dirty="0">
                <a:cs typeface="Calibri" panose="020F0502020204030204"/>
              </a:rPr>
              <a:t>There will be other appropriate resources and papers on the Moodle page.</a:t>
            </a:r>
          </a:p>
          <a:p>
            <a:endParaRPr lang="en-GB" b="1" dirty="0">
              <a:cs typeface="Calibri" panose="020F0502020204030204"/>
            </a:endParaRPr>
          </a:p>
          <a:p>
            <a:r>
              <a:rPr lang="en-GB" b="1" dirty="0">
                <a:cs typeface="Calibri" panose="020F0502020204030204"/>
              </a:rPr>
              <a:t>You will have a 2 hour tutorial window per week (N.B. - the time spent will be between 1 &amp; 2 hours.</a:t>
            </a:r>
          </a:p>
          <a:p>
            <a:endParaRPr lang="en-GB" b="1" dirty="0">
              <a:cs typeface="Calibri" panose="020F0502020204030204"/>
            </a:endParaRPr>
          </a:p>
          <a:p>
            <a:r>
              <a:rPr lang="en-GB" b="1" dirty="0">
                <a:cs typeface="Calibri" panose="020F0502020204030204"/>
              </a:rPr>
              <a:t>There will be opportunities for 1-1 sessions in addition to the above</a:t>
            </a:r>
          </a:p>
        </p:txBody>
      </p:sp>
    </p:spTree>
    <p:extLst>
      <p:ext uri="{BB962C8B-B14F-4D97-AF65-F5344CB8AC3E}">
        <p14:creationId xmlns:p14="http://schemas.microsoft.com/office/powerpoint/2010/main" val="3173236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A329-3B32-437F-89BF-75E83DFD4B52}"/>
              </a:ext>
            </a:extLst>
          </p:cNvPr>
          <p:cNvSpPr>
            <a:spLocks noGrp="1"/>
          </p:cNvSpPr>
          <p:nvPr>
            <p:ph type="title"/>
          </p:nvPr>
        </p:nvSpPr>
        <p:spPr/>
        <p:txBody>
          <a:bodyPr/>
          <a:lstStyle/>
          <a:p>
            <a:r>
              <a:rPr lang="en-GB" dirty="0">
                <a:cs typeface="Calibri Light"/>
              </a:rPr>
              <a:t>Layout</a:t>
            </a:r>
            <a:endParaRPr lang="en-GB" dirty="0"/>
          </a:p>
        </p:txBody>
      </p:sp>
      <p:sp>
        <p:nvSpPr>
          <p:cNvPr id="3" name="Content Placeholder 2">
            <a:extLst>
              <a:ext uri="{FF2B5EF4-FFF2-40B4-BE49-F238E27FC236}">
                <a16:creationId xmlns:a16="http://schemas.microsoft.com/office/drawing/2014/main" id="{E19970C7-B22D-4E98-B0FD-DC0457B8C97E}"/>
              </a:ext>
            </a:extLst>
          </p:cNvPr>
          <p:cNvSpPr>
            <a:spLocks noGrp="1"/>
          </p:cNvSpPr>
          <p:nvPr>
            <p:ph idx="1"/>
          </p:nvPr>
        </p:nvSpPr>
        <p:spPr/>
        <p:txBody>
          <a:bodyPr vert="horz" lIns="91440" tIns="45720" rIns="91440" bIns="45720" rtlCol="0" anchor="t">
            <a:normAutofit/>
          </a:bodyPr>
          <a:lstStyle/>
          <a:p>
            <a:r>
              <a:rPr lang="en-GB" dirty="0">
                <a:cs typeface="Calibri"/>
              </a:rPr>
              <a:t>In general terms we will explore the some of the leadership theories that exist during the first few weeks.</a:t>
            </a:r>
          </a:p>
          <a:p>
            <a:endParaRPr lang="en-GB" dirty="0">
              <a:cs typeface="Calibri"/>
            </a:endParaRPr>
          </a:p>
          <a:p>
            <a:r>
              <a:rPr lang="en-GB" dirty="0">
                <a:cs typeface="Calibri"/>
              </a:rPr>
              <a:t>Following this we will examine some case studies and look at the leadership styles on display.</a:t>
            </a:r>
          </a:p>
          <a:p>
            <a:endParaRPr lang="en-GB" dirty="0">
              <a:cs typeface="Calibri"/>
            </a:endParaRPr>
          </a:p>
          <a:p>
            <a:r>
              <a:rPr lang="en-GB" dirty="0">
                <a:cs typeface="Calibri"/>
              </a:rPr>
              <a:t>We will discuss some case studies.</a:t>
            </a:r>
          </a:p>
          <a:p>
            <a:endParaRPr lang="en-GB" dirty="0">
              <a:cs typeface="Calibri"/>
            </a:endParaRPr>
          </a:p>
          <a:p>
            <a:r>
              <a:rPr lang="en-GB" dirty="0">
                <a:cs typeface="Calibri"/>
              </a:rPr>
              <a:t>We will also examine some emerging trends in law </a:t>
            </a:r>
            <a:r>
              <a:rPr lang="en-GB" dirty="0" err="1">
                <a:cs typeface="Calibri"/>
              </a:rPr>
              <a:t>enforcment</a:t>
            </a:r>
            <a:endParaRPr lang="en-GB">
              <a:cs typeface="Calibri"/>
            </a:endParaRPr>
          </a:p>
        </p:txBody>
      </p:sp>
    </p:spTree>
    <p:extLst>
      <p:ext uri="{BB962C8B-B14F-4D97-AF65-F5344CB8AC3E}">
        <p14:creationId xmlns:p14="http://schemas.microsoft.com/office/powerpoint/2010/main" val="9109993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1F933-045D-4116-9E30-465A3EB9821B}"/>
              </a:ext>
            </a:extLst>
          </p:cNvPr>
          <p:cNvSpPr>
            <a:spLocks noGrp="1"/>
          </p:cNvSpPr>
          <p:nvPr>
            <p:ph type="title"/>
          </p:nvPr>
        </p:nvSpPr>
        <p:spPr/>
        <p:txBody>
          <a:bodyPr/>
          <a:lstStyle/>
          <a:p>
            <a:r>
              <a:rPr lang="en-GB" dirty="0">
                <a:cs typeface="Calibri Light"/>
              </a:rPr>
              <a:t>Study Time Allocation</a:t>
            </a:r>
            <a:endParaRPr lang="en-GB" dirty="0"/>
          </a:p>
        </p:txBody>
      </p:sp>
      <p:graphicFrame>
        <p:nvGraphicFramePr>
          <p:cNvPr id="5" name="Content Placeholder 4">
            <a:extLst>
              <a:ext uri="{FF2B5EF4-FFF2-40B4-BE49-F238E27FC236}">
                <a16:creationId xmlns:a16="http://schemas.microsoft.com/office/drawing/2014/main" id="{47FC95DB-6D95-404A-B2CD-031A02AC626D}"/>
              </a:ext>
            </a:extLst>
          </p:cNvPr>
          <p:cNvGraphicFramePr>
            <a:graphicFrameLocks noGrp="1"/>
          </p:cNvGraphicFramePr>
          <p:nvPr>
            <p:ph idx="1"/>
            <p:extLst>
              <p:ext uri="{D42A27DB-BD31-4B8C-83A1-F6EECF244321}">
                <p14:modId xmlns:p14="http://schemas.microsoft.com/office/powerpoint/2010/main" val="714042628"/>
              </p:ext>
            </p:extLst>
          </p:nvPr>
        </p:nvGraphicFramePr>
        <p:xfrm>
          <a:off x="805132" y="1825924"/>
          <a:ext cx="10522603" cy="4527175"/>
        </p:xfrm>
        <a:graphic>
          <a:graphicData uri="http://schemas.openxmlformats.org/drawingml/2006/table">
            <a:tbl>
              <a:tblPr firstRow="1" bandRow="1">
                <a:tableStyleId>{5C22544A-7EE6-4342-B048-85BDC9FD1C3A}</a:tableStyleId>
              </a:tblPr>
              <a:tblGrid>
                <a:gridCol w="5401235">
                  <a:extLst>
                    <a:ext uri="{9D8B030D-6E8A-4147-A177-3AD203B41FA5}">
                      <a16:colId xmlns:a16="http://schemas.microsoft.com/office/drawing/2014/main" val="1913614596"/>
                    </a:ext>
                  </a:extLst>
                </a:gridCol>
                <a:gridCol w="2560684">
                  <a:extLst>
                    <a:ext uri="{9D8B030D-6E8A-4147-A177-3AD203B41FA5}">
                      <a16:colId xmlns:a16="http://schemas.microsoft.com/office/drawing/2014/main" val="3402083051"/>
                    </a:ext>
                  </a:extLst>
                </a:gridCol>
                <a:gridCol w="2560684">
                  <a:extLst>
                    <a:ext uri="{9D8B030D-6E8A-4147-A177-3AD203B41FA5}">
                      <a16:colId xmlns:a16="http://schemas.microsoft.com/office/drawing/2014/main" val="2993552839"/>
                    </a:ext>
                  </a:extLst>
                </a:gridCol>
              </a:tblGrid>
              <a:tr h="905435">
                <a:tc>
                  <a:txBody>
                    <a:bodyPr/>
                    <a:lstStyle/>
                    <a:p>
                      <a:pPr algn="just" rtl="0" fontAlgn="base"/>
                      <a:r>
                        <a:rPr lang="en-GB" sz="2000" b="1" dirty="0">
                          <a:effectLst/>
                        </a:rPr>
                        <a:t>Activity type  </a:t>
                      </a:r>
                      <a:endParaRPr lang="en-GB" sz="2000" b="1" i="0">
                        <a:effectLst/>
                      </a:endParaRPr>
                    </a:p>
                  </a:txBody>
                  <a:tcPr/>
                </a:tc>
                <a:tc>
                  <a:txBody>
                    <a:bodyPr/>
                    <a:lstStyle/>
                    <a:p>
                      <a:pPr algn="ctr" rtl="0" fontAlgn="base"/>
                      <a:r>
                        <a:rPr lang="en-GB" sz="2000" b="1" dirty="0">
                          <a:effectLst/>
                        </a:rPr>
                        <a:t>Hours  </a:t>
                      </a:r>
                      <a:endParaRPr lang="en-GB" sz="2000" b="1" i="0">
                        <a:effectLst/>
                      </a:endParaRPr>
                    </a:p>
                  </a:txBody>
                  <a:tcPr/>
                </a:tc>
                <a:tc>
                  <a:txBody>
                    <a:bodyPr/>
                    <a:lstStyle/>
                    <a:p>
                      <a:pPr algn="ctr" rtl="0" fontAlgn="base"/>
                      <a:r>
                        <a:rPr lang="en-GB" sz="2000" b="1" dirty="0">
                          <a:effectLst/>
                        </a:rPr>
                        <a:t>Percentage  </a:t>
                      </a:r>
                      <a:endParaRPr lang="en-GB" sz="2000" b="1" i="0">
                        <a:effectLst/>
                      </a:endParaRPr>
                    </a:p>
                  </a:txBody>
                  <a:tcPr/>
                </a:tc>
                <a:extLst>
                  <a:ext uri="{0D108BD9-81ED-4DB2-BD59-A6C34878D82A}">
                    <a16:rowId xmlns:a16="http://schemas.microsoft.com/office/drawing/2014/main" val="144811404"/>
                  </a:ext>
                </a:extLst>
              </a:tr>
              <a:tr h="905435">
                <a:tc>
                  <a:txBody>
                    <a:bodyPr/>
                    <a:lstStyle/>
                    <a:p>
                      <a:pPr algn="just" rtl="0" fontAlgn="base"/>
                      <a:r>
                        <a:rPr lang="en-GB" sz="2000" b="1" dirty="0">
                          <a:effectLst/>
                        </a:rPr>
                        <a:t>Scheduled learning  </a:t>
                      </a:r>
                      <a:endParaRPr lang="en-GB" sz="2000" b="1" i="0">
                        <a:effectLst/>
                      </a:endParaRPr>
                    </a:p>
                  </a:txBody>
                  <a:tcPr/>
                </a:tc>
                <a:tc>
                  <a:txBody>
                    <a:bodyPr/>
                    <a:lstStyle/>
                    <a:p>
                      <a:pPr algn="ctr" rtl="0" fontAlgn="base"/>
                      <a:r>
                        <a:rPr lang="en-GB" sz="2000" b="1" dirty="0">
                          <a:effectLst/>
                        </a:rPr>
                        <a:t>30 </a:t>
                      </a:r>
                      <a:endParaRPr lang="en-GB" sz="2000" b="1" i="0">
                        <a:effectLst/>
                      </a:endParaRPr>
                    </a:p>
                  </a:txBody>
                  <a:tcPr/>
                </a:tc>
                <a:tc>
                  <a:txBody>
                    <a:bodyPr/>
                    <a:lstStyle/>
                    <a:p>
                      <a:pPr algn="ctr" rtl="0" fontAlgn="base"/>
                      <a:r>
                        <a:rPr lang="en-GB" sz="2000" b="1" dirty="0">
                          <a:effectLst/>
                        </a:rPr>
                        <a:t>15% </a:t>
                      </a:r>
                      <a:endParaRPr lang="en-GB" sz="2000" b="1" i="0">
                        <a:effectLst/>
                      </a:endParaRPr>
                    </a:p>
                  </a:txBody>
                  <a:tcPr/>
                </a:tc>
                <a:extLst>
                  <a:ext uri="{0D108BD9-81ED-4DB2-BD59-A6C34878D82A}">
                    <a16:rowId xmlns:a16="http://schemas.microsoft.com/office/drawing/2014/main" val="2034928629"/>
                  </a:ext>
                </a:extLst>
              </a:tr>
              <a:tr h="905435">
                <a:tc>
                  <a:txBody>
                    <a:bodyPr/>
                    <a:lstStyle/>
                    <a:p>
                      <a:pPr algn="just" rtl="0" fontAlgn="base"/>
                      <a:r>
                        <a:rPr lang="en-GB" sz="2000" b="1" dirty="0">
                          <a:effectLst/>
                        </a:rPr>
                        <a:t>Independent learning  </a:t>
                      </a:r>
                      <a:endParaRPr lang="en-GB" sz="2000" b="1" i="0">
                        <a:effectLst/>
                      </a:endParaRPr>
                    </a:p>
                  </a:txBody>
                  <a:tcPr/>
                </a:tc>
                <a:tc>
                  <a:txBody>
                    <a:bodyPr/>
                    <a:lstStyle/>
                    <a:p>
                      <a:pPr algn="ctr" rtl="0" fontAlgn="base"/>
                      <a:r>
                        <a:rPr lang="en-GB" sz="2000" b="1" dirty="0">
                          <a:effectLst/>
                        </a:rPr>
                        <a:t>170 </a:t>
                      </a:r>
                      <a:endParaRPr lang="en-GB" sz="2000" b="1" i="0">
                        <a:effectLst/>
                      </a:endParaRPr>
                    </a:p>
                  </a:txBody>
                  <a:tcPr/>
                </a:tc>
                <a:tc>
                  <a:txBody>
                    <a:bodyPr/>
                    <a:lstStyle/>
                    <a:p>
                      <a:pPr algn="ctr" rtl="0" fontAlgn="base"/>
                      <a:r>
                        <a:rPr lang="en-GB" sz="2000" b="1" dirty="0">
                          <a:effectLst/>
                        </a:rPr>
                        <a:t>85% </a:t>
                      </a:r>
                      <a:endParaRPr lang="en-GB" sz="2000" b="1" i="0">
                        <a:effectLst/>
                      </a:endParaRPr>
                    </a:p>
                  </a:txBody>
                  <a:tcPr/>
                </a:tc>
                <a:extLst>
                  <a:ext uri="{0D108BD9-81ED-4DB2-BD59-A6C34878D82A}">
                    <a16:rowId xmlns:a16="http://schemas.microsoft.com/office/drawing/2014/main" val="1289302552"/>
                  </a:ext>
                </a:extLst>
              </a:tr>
              <a:tr h="905435">
                <a:tc>
                  <a:txBody>
                    <a:bodyPr/>
                    <a:lstStyle/>
                    <a:p>
                      <a:pPr algn="just" rtl="0" fontAlgn="base"/>
                      <a:r>
                        <a:rPr lang="en-GB" sz="2000" b="1" dirty="0">
                          <a:effectLst/>
                        </a:rPr>
                        <a:t>Placement learning  </a:t>
                      </a:r>
                      <a:endParaRPr lang="en-GB" sz="2000" b="1" i="0">
                        <a:effectLst/>
                      </a:endParaRPr>
                    </a:p>
                  </a:txBody>
                  <a:tcPr/>
                </a:tc>
                <a:tc>
                  <a:txBody>
                    <a:bodyPr/>
                    <a:lstStyle/>
                    <a:p>
                      <a:pPr algn="ctr" rtl="0" fontAlgn="base"/>
                      <a:r>
                        <a:rPr lang="en-GB" sz="2000" b="1" dirty="0">
                          <a:effectLst/>
                        </a:rPr>
                        <a:t>0  </a:t>
                      </a:r>
                      <a:endParaRPr lang="en-GB" sz="2000" b="1" i="0">
                        <a:effectLst/>
                      </a:endParaRPr>
                    </a:p>
                  </a:txBody>
                  <a:tcPr/>
                </a:tc>
                <a:tc>
                  <a:txBody>
                    <a:bodyPr/>
                    <a:lstStyle/>
                    <a:p>
                      <a:pPr algn="ctr" rtl="0" fontAlgn="base"/>
                      <a:r>
                        <a:rPr lang="en-GB" sz="2000" b="1" dirty="0">
                          <a:effectLst/>
                        </a:rPr>
                        <a:t>0  </a:t>
                      </a:r>
                      <a:endParaRPr lang="en-GB" sz="2000" b="1" i="0">
                        <a:effectLst/>
                      </a:endParaRPr>
                    </a:p>
                  </a:txBody>
                  <a:tcPr/>
                </a:tc>
                <a:extLst>
                  <a:ext uri="{0D108BD9-81ED-4DB2-BD59-A6C34878D82A}">
                    <a16:rowId xmlns:a16="http://schemas.microsoft.com/office/drawing/2014/main" val="3004554703"/>
                  </a:ext>
                </a:extLst>
              </a:tr>
              <a:tr h="905435">
                <a:tc>
                  <a:txBody>
                    <a:bodyPr/>
                    <a:lstStyle/>
                    <a:p>
                      <a:pPr algn="just" rtl="0" fontAlgn="base"/>
                      <a:r>
                        <a:rPr lang="en-GB" sz="2000" b="1" dirty="0">
                          <a:effectLst/>
                        </a:rPr>
                        <a:t>TOTAL  </a:t>
                      </a:r>
                      <a:endParaRPr lang="en-GB" sz="2000" b="1" i="0">
                        <a:effectLst/>
                      </a:endParaRPr>
                    </a:p>
                  </a:txBody>
                  <a:tcPr/>
                </a:tc>
                <a:tc>
                  <a:txBody>
                    <a:bodyPr/>
                    <a:lstStyle/>
                    <a:p>
                      <a:pPr algn="ctr" rtl="0" fontAlgn="base"/>
                      <a:r>
                        <a:rPr lang="en-GB" sz="2000" b="1" dirty="0">
                          <a:effectLst/>
                        </a:rPr>
                        <a:t>200  </a:t>
                      </a:r>
                      <a:endParaRPr lang="en-GB" sz="2000" b="1" i="0">
                        <a:effectLst/>
                      </a:endParaRPr>
                    </a:p>
                  </a:txBody>
                  <a:tcPr/>
                </a:tc>
                <a:tc>
                  <a:txBody>
                    <a:bodyPr/>
                    <a:lstStyle/>
                    <a:p>
                      <a:pPr algn="ctr" rtl="0" fontAlgn="base"/>
                      <a:r>
                        <a:rPr lang="en-GB" sz="2000" b="1" dirty="0">
                          <a:effectLst/>
                        </a:rPr>
                        <a:t>100%  </a:t>
                      </a:r>
                      <a:endParaRPr lang="en-GB" sz="2000" b="1" i="0">
                        <a:effectLst/>
                      </a:endParaRPr>
                    </a:p>
                  </a:txBody>
                  <a:tcPr/>
                </a:tc>
                <a:extLst>
                  <a:ext uri="{0D108BD9-81ED-4DB2-BD59-A6C34878D82A}">
                    <a16:rowId xmlns:a16="http://schemas.microsoft.com/office/drawing/2014/main" val="1262141233"/>
                  </a:ext>
                </a:extLst>
              </a:tr>
            </a:tbl>
          </a:graphicData>
        </a:graphic>
      </p:graphicFrame>
    </p:spTree>
    <p:extLst>
      <p:ext uri="{BB962C8B-B14F-4D97-AF65-F5344CB8AC3E}">
        <p14:creationId xmlns:p14="http://schemas.microsoft.com/office/powerpoint/2010/main" val="3836854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7928-2574-476F-B4F8-5EB2AF86F32E}"/>
              </a:ext>
            </a:extLst>
          </p:cNvPr>
          <p:cNvSpPr>
            <a:spLocks noGrp="1"/>
          </p:cNvSpPr>
          <p:nvPr>
            <p:ph type="title"/>
          </p:nvPr>
        </p:nvSpPr>
        <p:spPr/>
        <p:txBody>
          <a:bodyPr/>
          <a:lstStyle/>
          <a:p>
            <a:r>
              <a:rPr lang="en-GB" dirty="0">
                <a:cs typeface="Calibri Light"/>
              </a:rPr>
              <a:t>Films in Lectures</a:t>
            </a:r>
            <a:endParaRPr lang="en-GB" dirty="0"/>
          </a:p>
        </p:txBody>
      </p:sp>
      <p:sp>
        <p:nvSpPr>
          <p:cNvPr id="3" name="Content Placeholder 2">
            <a:extLst>
              <a:ext uri="{FF2B5EF4-FFF2-40B4-BE49-F238E27FC236}">
                <a16:creationId xmlns:a16="http://schemas.microsoft.com/office/drawing/2014/main" id="{EA533481-7A83-41F8-B2D4-2D2AB5144F29}"/>
              </a:ext>
            </a:extLst>
          </p:cNvPr>
          <p:cNvSpPr>
            <a:spLocks noGrp="1"/>
          </p:cNvSpPr>
          <p:nvPr>
            <p:ph idx="1"/>
          </p:nvPr>
        </p:nvSpPr>
        <p:spPr/>
        <p:txBody>
          <a:bodyPr vert="horz" lIns="91440" tIns="45720" rIns="91440" bIns="45720" rtlCol="0" anchor="t">
            <a:normAutofit fontScale="92500" lnSpcReduction="10000"/>
          </a:bodyPr>
          <a:lstStyle/>
          <a:p>
            <a:r>
              <a:rPr lang="en-GB" b="1" dirty="0">
                <a:cs typeface="Calibri"/>
              </a:rPr>
              <a:t>You will see URL links to films in lectures.</a:t>
            </a:r>
          </a:p>
          <a:p>
            <a:endParaRPr lang="en-GB" b="1" dirty="0">
              <a:cs typeface="Calibri"/>
            </a:endParaRPr>
          </a:p>
          <a:p>
            <a:r>
              <a:rPr lang="en-GB" b="1" dirty="0">
                <a:cs typeface="Calibri"/>
              </a:rPr>
              <a:t>This will take you to the source (to embed whole films would be slow)</a:t>
            </a:r>
          </a:p>
          <a:p>
            <a:endParaRPr lang="en-GB" b="1" dirty="0">
              <a:cs typeface="Calibri"/>
            </a:endParaRPr>
          </a:p>
          <a:p>
            <a:r>
              <a:rPr lang="en-GB" b="1" dirty="0">
                <a:cs typeface="Calibri"/>
              </a:rPr>
              <a:t>If the film doesn’t start directly from the URL simply paste the URL into your browser to watch.</a:t>
            </a:r>
          </a:p>
          <a:p>
            <a:endParaRPr lang="en-GB" b="1" dirty="0">
              <a:cs typeface="Calibri"/>
            </a:endParaRPr>
          </a:p>
          <a:p>
            <a:r>
              <a:rPr lang="en-GB" b="1" dirty="0">
                <a:cs typeface="Calibri"/>
              </a:rPr>
              <a:t>If You Tube related you may get adverts which can be skipped.</a:t>
            </a:r>
          </a:p>
          <a:p>
            <a:endParaRPr lang="en-GB" b="1" dirty="0">
              <a:cs typeface="Calibri"/>
            </a:endParaRPr>
          </a:p>
          <a:p>
            <a:r>
              <a:rPr lang="en-GB" b="1" dirty="0">
                <a:cs typeface="Calibri"/>
              </a:rPr>
              <a:t>I am using a system called Panopto to upload lectures</a:t>
            </a:r>
          </a:p>
          <a:p>
            <a:pPr marL="0" indent="0">
              <a:buNone/>
            </a:pPr>
            <a:endParaRPr lang="en-GB" b="1" dirty="0">
              <a:cs typeface="Calibri"/>
            </a:endParaRPr>
          </a:p>
        </p:txBody>
      </p:sp>
    </p:spTree>
    <p:extLst>
      <p:ext uri="{BB962C8B-B14F-4D97-AF65-F5344CB8AC3E}">
        <p14:creationId xmlns:p14="http://schemas.microsoft.com/office/powerpoint/2010/main" val="29064214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69EC4-ED8A-40E1-ADF3-D246C74D0BF7}"/>
              </a:ext>
            </a:extLst>
          </p:cNvPr>
          <p:cNvSpPr>
            <a:spLocks noGrp="1"/>
          </p:cNvSpPr>
          <p:nvPr>
            <p:ph type="title"/>
          </p:nvPr>
        </p:nvSpPr>
        <p:spPr/>
        <p:txBody>
          <a:bodyPr/>
          <a:lstStyle/>
          <a:p>
            <a:r>
              <a:rPr lang="en-GB" dirty="0">
                <a:cs typeface="Calibri Light"/>
              </a:rPr>
              <a:t>Questions</a:t>
            </a:r>
            <a:endParaRPr lang="en-GB" dirty="0"/>
          </a:p>
        </p:txBody>
      </p:sp>
      <p:sp>
        <p:nvSpPr>
          <p:cNvPr id="3" name="Content Placeholder 2">
            <a:extLst>
              <a:ext uri="{FF2B5EF4-FFF2-40B4-BE49-F238E27FC236}">
                <a16:creationId xmlns:a16="http://schemas.microsoft.com/office/drawing/2014/main" id="{63C96DAA-7155-4D5E-B0A5-C2BFEF4243A9}"/>
              </a:ext>
            </a:extLst>
          </p:cNvPr>
          <p:cNvSpPr>
            <a:spLocks noGrp="1"/>
          </p:cNvSpPr>
          <p:nvPr>
            <p:ph idx="1"/>
          </p:nvPr>
        </p:nvSpPr>
        <p:spPr/>
        <p:txBody>
          <a:bodyPr vert="horz" lIns="91440" tIns="45720" rIns="91440" bIns="45720" rtlCol="0" anchor="t">
            <a:normAutofit fontScale="92500" lnSpcReduction="10000"/>
          </a:bodyPr>
          <a:lstStyle/>
          <a:p>
            <a:r>
              <a:rPr lang="en-GB" b="1" dirty="0">
                <a:cs typeface="Calibri"/>
              </a:rPr>
              <a:t>We have already identified, there is no such thing within this module that can be classed a stupid question!</a:t>
            </a:r>
          </a:p>
          <a:p>
            <a:endParaRPr lang="en-GB" b="1" dirty="0">
              <a:cs typeface="Calibri"/>
            </a:endParaRPr>
          </a:p>
          <a:p>
            <a:r>
              <a:rPr lang="en-GB" b="1" dirty="0">
                <a:cs typeface="Calibri"/>
              </a:rPr>
              <a:t>If you do not understand something then ask, if I do not know the answer I will find out.</a:t>
            </a:r>
          </a:p>
          <a:p>
            <a:endParaRPr lang="en-GB" b="1" dirty="0">
              <a:cs typeface="Calibri"/>
            </a:endParaRPr>
          </a:p>
          <a:p>
            <a:r>
              <a:rPr lang="en-GB" b="1" dirty="0">
                <a:solidFill>
                  <a:srgbClr val="000000"/>
                </a:solidFill>
                <a:cs typeface="Calibri"/>
              </a:rPr>
              <a:t>I will ask as many questions as you!</a:t>
            </a:r>
          </a:p>
          <a:p>
            <a:endParaRPr lang="en-GB" b="1" dirty="0">
              <a:solidFill>
                <a:srgbClr val="000000"/>
              </a:solidFill>
              <a:cs typeface="Calibri"/>
            </a:endParaRPr>
          </a:p>
          <a:p>
            <a:pPr marL="0" indent="0" algn="ctr">
              <a:buNone/>
            </a:pPr>
            <a:endParaRPr lang="en-GB" b="1" dirty="0">
              <a:solidFill>
                <a:srgbClr val="FF0000"/>
              </a:solidFill>
              <a:cs typeface="Calibri"/>
            </a:endParaRPr>
          </a:p>
          <a:p>
            <a:pPr marL="0" indent="0" algn="ctr">
              <a:buNone/>
            </a:pPr>
            <a:r>
              <a:rPr lang="en-GB" b="1" dirty="0">
                <a:solidFill>
                  <a:srgbClr val="FF0000"/>
                </a:solidFill>
                <a:cs typeface="Calibri"/>
              </a:rPr>
              <a:t>My style of teaching is 2 –way</a:t>
            </a:r>
            <a:endParaRPr lang="en-GB" dirty="0"/>
          </a:p>
        </p:txBody>
      </p:sp>
    </p:spTree>
    <p:extLst>
      <p:ext uri="{BB962C8B-B14F-4D97-AF65-F5344CB8AC3E}">
        <p14:creationId xmlns:p14="http://schemas.microsoft.com/office/powerpoint/2010/main" val="26250907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A8D26C1-1E09-4AF6-A586-BE48186542A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Watch the Film – Experiential Learning</a:t>
            </a:r>
            <a:endParaRPr lang="en-GB" sz="4000">
              <a:solidFill>
                <a:srgbClr val="FFFFFF"/>
              </a:solidFill>
            </a:endParaRPr>
          </a:p>
        </p:txBody>
      </p:sp>
      <p:sp>
        <p:nvSpPr>
          <p:cNvPr id="3" name="Content Placeholder 2">
            <a:extLst>
              <a:ext uri="{FF2B5EF4-FFF2-40B4-BE49-F238E27FC236}">
                <a16:creationId xmlns:a16="http://schemas.microsoft.com/office/drawing/2014/main" id="{E1E02358-CAA0-4470-90C0-1BF2F8DBDE31}"/>
              </a:ext>
            </a:extLst>
          </p:cNvPr>
          <p:cNvSpPr>
            <a:spLocks noGrp="1"/>
          </p:cNvSpPr>
          <p:nvPr>
            <p:ph idx="1"/>
          </p:nvPr>
        </p:nvSpPr>
        <p:spPr>
          <a:xfrm>
            <a:off x="1367624" y="2490436"/>
            <a:ext cx="9708995" cy="3567173"/>
          </a:xfrm>
        </p:spPr>
        <p:txBody>
          <a:bodyPr anchor="ctr">
            <a:normAutofit/>
          </a:bodyPr>
          <a:lstStyle/>
          <a:p>
            <a:pPr marL="0" indent="0" algn="ctr">
              <a:buNone/>
            </a:pPr>
            <a:r>
              <a:rPr lang="en-GB" sz="2400" b="1" dirty="0">
                <a:ea typeface="+mn-lt"/>
                <a:cs typeface="+mn-lt"/>
                <a:hlinkClick r:id="rId3"/>
              </a:rPr>
              <a:t>https://www.youtube.com/watch?v=aF63HHVbpQ8</a:t>
            </a:r>
            <a:endParaRPr lang="en-US" sz="2400" b="1" dirty="0">
              <a:cs typeface="Calibri"/>
            </a:endParaRPr>
          </a:p>
        </p:txBody>
      </p:sp>
    </p:spTree>
    <p:custDataLst>
      <p:tags r:id="rId1"/>
    </p:custDataLst>
    <p:extLst>
      <p:ext uri="{BB962C8B-B14F-4D97-AF65-F5344CB8AC3E}">
        <p14:creationId xmlns:p14="http://schemas.microsoft.com/office/powerpoint/2010/main" val="42639190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27DDD-C595-4060-839D-C469409182F0}"/>
              </a:ext>
            </a:extLst>
          </p:cNvPr>
          <p:cNvSpPr>
            <a:spLocks noGrp="1"/>
          </p:cNvSpPr>
          <p:nvPr>
            <p:ph type="title"/>
          </p:nvPr>
        </p:nvSpPr>
        <p:spPr>
          <a:xfrm>
            <a:off x="4965430" y="629268"/>
            <a:ext cx="6586491" cy="1286160"/>
          </a:xfrm>
        </p:spPr>
        <p:txBody>
          <a:bodyPr anchor="b">
            <a:normAutofit/>
          </a:bodyPr>
          <a:lstStyle/>
          <a:p>
            <a:r>
              <a:rPr lang="en-GB" dirty="0">
                <a:cs typeface="Calibri Light"/>
              </a:rPr>
              <a:t>Jean Piaget, 1896 - 1980</a:t>
            </a:r>
            <a:endParaRPr lang="en-GB" dirty="0"/>
          </a:p>
        </p:txBody>
      </p:sp>
      <p:sp>
        <p:nvSpPr>
          <p:cNvPr id="3" name="Content Placeholder 2">
            <a:extLst>
              <a:ext uri="{FF2B5EF4-FFF2-40B4-BE49-F238E27FC236}">
                <a16:creationId xmlns:a16="http://schemas.microsoft.com/office/drawing/2014/main" id="{2F32238D-0382-4045-AB4D-912CE6C0CD4D}"/>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2000">
                <a:cs typeface="Calibri"/>
              </a:rPr>
              <a:t>Swiss Phsycologist</a:t>
            </a:r>
          </a:p>
          <a:p>
            <a:endParaRPr lang="en-GB" sz="2000">
              <a:cs typeface="Calibri"/>
            </a:endParaRPr>
          </a:p>
          <a:p>
            <a:r>
              <a:rPr lang="en-GB" sz="2000">
                <a:cs typeface="Calibri"/>
              </a:rPr>
              <a:t>Developed his 4-stage approach to child development</a:t>
            </a:r>
          </a:p>
          <a:p>
            <a:pPr marL="514350" indent="-514350">
              <a:buAutoNum type="arabicPeriod"/>
            </a:pPr>
            <a:r>
              <a:rPr lang="en-GB" sz="2000" b="1">
                <a:ea typeface="+mn-lt"/>
                <a:cs typeface="+mn-lt"/>
              </a:rPr>
              <a:t>Sensorimotor</a:t>
            </a:r>
            <a:endParaRPr lang="en-GB" sz="2000">
              <a:ea typeface="+mn-lt"/>
              <a:cs typeface="+mn-lt"/>
            </a:endParaRPr>
          </a:p>
          <a:p>
            <a:pPr marL="514350" indent="-514350">
              <a:buAutoNum type="arabicPeriod"/>
            </a:pPr>
            <a:r>
              <a:rPr lang="en-GB" sz="2000" b="1">
                <a:ea typeface="+mn-lt"/>
                <a:cs typeface="+mn-lt"/>
              </a:rPr>
              <a:t>Preoperational</a:t>
            </a:r>
            <a:endParaRPr lang="en-GB" sz="2000">
              <a:ea typeface="+mn-lt"/>
              <a:cs typeface="+mn-lt"/>
            </a:endParaRPr>
          </a:p>
          <a:p>
            <a:pPr marL="514350" indent="-514350">
              <a:buAutoNum type="arabicPeriod"/>
            </a:pPr>
            <a:r>
              <a:rPr lang="en-GB" sz="2000" b="1">
                <a:ea typeface="+mn-lt"/>
                <a:cs typeface="+mn-lt"/>
              </a:rPr>
              <a:t>Concrete operational</a:t>
            </a:r>
          </a:p>
          <a:p>
            <a:pPr marL="514350" indent="-514350">
              <a:buAutoNum type="arabicPeriod"/>
            </a:pPr>
            <a:r>
              <a:rPr lang="en-GB" sz="2000" b="1">
                <a:ea typeface="+mn-lt"/>
                <a:cs typeface="+mn-lt"/>
              </a:rPr>
              <a:t>Formal operational stages</a:t>
            </a:r>
          </a:p>
          <a:p>
            <a:pPr marL="514350" indent="-514350">
              <a:buAutoNum type="arabicPeriod"/>
            </a:pPr>
            <a:endParaRPr lang="en-GB" sz="2000" b="1">
              <a:cs typeface="Calibri"/>
            </a:endParaRPr>
          </a:p>
          <a:p>
            <a:pPr marL="0" indent="0">
              <a:buNone/>
            </a:pPr>
            <a:r>
              <a:rPr lang="en-GB" sz="2000" b="1">
                <a:cs typeface="Calibri"/>
              </a:rPr>
              <a:t>A child development focussed theory - however</a:t>
            </a:r>
          </a:p>
        </p:txBody>
      </p:sp>
      <p:pic>
        <p:nvPicPr>
          <p:cNvPr id="5" name="Picture 4" descr="A person wearing a suit and tie&#10;&#10;Description automatically generated">
            <a:extLst>
              <a:ext uri="{FF2B5EF4-FFF2-40B4-BE49-F238E27FC236}">
                <a16:creationId xmlns:a16="http://schemas.microsoft.com/office/drawing/2014/main" id="{3C23195D-9414-4D29-BBD6-70DB473F7F1B}"/>
              </a:ext>
            </a:extLst>
          </p:cNvPr>
          <p:cNvPicPr>
            <a:picLocks noChangeAspect="1"/>
          </p:cNvPicPr>
          <p:nvPr/>
        </p:nvPicPr>
        <p:blipFill rotWithShape="1">
          <a:blip r:embed="rId2"/>
          <a:srcRect l="4142" r="3623" b="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7083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E5313-8DF1-4150-89E8-A55FA9707CA4}"/>
              </a:ext>
            </a:extLst>
          </p:cNvPr>
          <p:cNvSpPr>
            <a:spLocks noGrp="1"/>
          </p:cNvSpPr>
          <p:nvPr>
            <p:ph type="title"/>
          </p:nvPr>
        </p:nvSpPr>
        <p:spPr/>
        <p:txBody>
          <a:bodyPr/>
          <a:lstStyle/>
          <a:p>
            <a:r>
              <a:rPr lang="en-GB" dirty="0">
                <a:cs typeface="Calibri Light"/>
              </a:rPr>
              <a:t>Jean Piaget</a:t>
            </a:r>
            <a:endParaRPr lang="en-GB" dirty="0"/>
          </a:p>
        </p:txBody>
      </p:sp>
      <p:sp>
        <p:nvSpPr>
          <p:cNvPr id="3" name="Content Placeholder 2">
            <a:extLst>
              <a:ext uri="{FF2B5EF4-FFF2-40B4-BE49-F238E27FC236}">
                <a16:creationId xmlns:a16="http://schemas.microsoft.com/office/drawing/2014/main" id="{0461B786-B84C-44DB-A047-049A0272D766}"/>
              </a:ext>
            </a:extLst>
          </p:cNvPr>
          <p:cNvSpPr>
            <a:spLocks noGrp="1"/>
          </p:cNvSpPr>
          <p:nvPr>
            <p:ph idx="1"/>
          </p:nvPr>
        </p:nvSpPr>
        <p:spPr/>
        <p:txBody>
          <a:bodyPr vert="horz" lIns="91440" tIns="45720" rIns="91440" bIns="45720" rtlCol="0" anchor="t">
            <a:normAutofit fontScale="92500" lnSpcReduction="10000"/>
          </a:bodyPr>
          <a:lstStyle/>
          <a:p>
            <a:r>
              <a:rPr lang="en-GB" dirty="0">
                <a:cs typeface="Calibri"/>
              </a:rPr>
              <a:t>You can look up the 4 stages in detail if you are interested.</a:t>
            </a:r>
          </a:p>
          <a:p>
            <a:endParaRPr lang="en-GB" dirty="0">
              <a:cs typeface="Calibri"/>
            </a:endParaRPr>
          </a:p>
          <a:p>
            <a:r>
              <a:rPr lang="en-GB" dirty="0">
                <a:cs typeface="Calibri"/>
              </a:rPr>
              <a:t>Child focussed study</a:t>
            </a:r>
          </a:p>
          <a:p>
            <a:endParaRPr lang="en-GB" dirty="0">
              <a:cs typeface="Calibri"/>
            </a:endParaRPr>
          </a:p>
          <a:p>
            <a:r>
              <a:rPr lang="en-GB" dirty="0">
                <a:cs typeface="Calibri"/>
              </a:rPr>
              <a:t>However in simple terms Piaget was talking about human beings being a product of their experiences which develop schemas.</a:t>
            </a:r>
          </a:p>
          <a:p>
            <a:endParaRPr lang="en-GB" dirty="0">
              <a:cs typeface="Calibri"/>
            </a:endParaRPr>
          </a:p>
          <a:p>
            <a:r>
              <a:rPr lang="en-GB" dirty="0">
                <a:cs typeface="Calibri"/>
              </a:rPr>
              <a:t>We experience, we try, we test, we succeed, we fail!</a:t>
            </a:r>
          </a:p>
          <a:p>
            <a:endParaRPr lang="en-GB" dirty="0">
              <a:cs typeface="Calibri"/>
            </a:endParaRPr>
          </a:p>
          <a:p>
            <a:pPr marL="0" indent="0" algn="ctr">
              <a:buNone/>
            </a:pPr>
            <a:r>
              <a:rPr lang="en-GB" b="1" dirty="0">
                <a:solidFill>
                  <a:srgbClr val="FF0000"/>
                </a:solidFill>
                <a:cs typeface="Calibri"/>
              </a:rPr>
              <a:t>We adapt and move forward</a:t>
            </a:r>
          </a:p>
        </p:txBody>
      </p:sp>
    </p:spTree>
    <p:extLst>
      <p:ext uri="{BB962C8B-B14F-4D97-AF65-F5344CB8AC3E}">
        <p14:creationId xmlns:p14="http://schemas.microsoft.com/office/powerpoint/2010/main" val="34987434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812A-4A60-4EE0-BF13-6BD465C508C3}"/>
              </a:ext>
            </a:extLst>
          </p:cNvPr>
          <p:cNvSpPr>
            <a:spLocks noGrp="1"/>
          </p:cNvSpPr>
          <p:nvPr>
            <p:ph type="title"/>
          </p:nvPr>
        </p:nvSpPr>
        <p:spPr/>
        <p:txBody>
          <a:bodyPr/>
          <a:lstStyle/>
          <a:p>
            <a:r>
              <a:rPr lang="en-GB" dirty="0">
                <a:cs typeface="Calibri Light"/>
              </a:rPr>
              <a:t>Wath the Film – Jean Piaget</a:t>
            </a:r>
            <a:endParaRPr lang="en-GB" dirty="0"/>
          </a:p>
        </p:txBody>
      </p:sp>
      <p:sp>
        <p:nvSpPr>
          <p:cNvPr id="3" name="Content Placeholder 2">
            <a:extLst>
              <a:ext uri="{FF2B5EF4-FFF2-40B4-BE49-F238E27FC236}">
                <a16:creationId xmlns:a16="http://schemas.microsoft.com/office/drawing/2014/main" id="{876E8964-026A-46B6-A3D4-AC8FE6D61C9C}"/>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ea typeface="+mn-lt"/>
              <a:cs typeface="+mn-lt"/>
            </a:endParaRPr>
          </a:p>
          <a:p>
            <a:endParaRPr lang="en-GB" dirty="0">
              <a:ea typeface="+mn-lt"/>
              <a:cs typeface="+mn-lt"/>
            </a:endParaRPr>
          </a:p>
          <a:p>
            <a:pPr marL="0" indent="0" algn="ctr">
              <a:buNone/>
            </a:pPr>
            <a:r>
              <a:rPr lang="en-GB" dirty="0">
                <a:ea typeface="+mn-lt"/>
                <a:cs typeface="+mn-lt"/>
                <a:hlinkClick r:id="rId2"/>
              </a:rPr>
              <a:t>https://youtu.be/l4IeNGE2qX8</a:t>
            </a:r>
            <a:endParaRPr lang="en-GB" dirty="0"/>
          </a:p>
        </p:txBody>
      </p:sp>
    </p:spTree>
    <p:extLst>
      <p:ext uri="{BB962C8B-B14F-4D97-AF65-F5344CB8AC3E}">
        <p14:creationId xmlns:p14="http://schemas.microsoft.com/office/powerpoint/2010/main" val="20371941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Text Box 3">
            <a:extLst>
              <a:ext uri="{FF2B5EF4-FFF2-40B4-BE49-F238E27FC236}">
                <a16:creationId xmlns:a16="http://schemas.microsoft.com/office/drawing/2014/main" id="{890D23B9-8461-4A67-B0E1-A250081ECDDC}"/>
              </a:ext>
            </a:extLst>
          </p:cNvPr>
          <p:cNvSpPr txBox="1">
            <a:spLocks noChangeArrowheads="1"/>
          </p:cNvSpPr>
          <p:nvPr/>
        </p:nvSpPr>
        <p:spPr bwMode="auto">
          <a:xfrm>
            <a:off x="1840302" y="2973239"/>
            <a:ext cx="8077200" cy="2308225"/>
          </a:xfrm>
          <a:prstGeom prst="rect">
            <a:avLst/>
          </a:prstGeom>
          <a:noFill/>
          <a:ln w="9525">
            <a:no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US" altLang="en-US" sz="3600" b="1">
                <a:effectLst>
                  <a:outerShdw blurRad="38100" dist="38100" dir="2700000" algn="tl">
                    <a:srgbClr val="C0C0C0"/>
                  </a:outerShdw>
                </a:effectLst>
              </a:rPr>
              <a:t>Individual Learning Styles</a:t>
            </a:r>
          </a:p>
          <a:p>
            <a:pPr algn="ctr">
              <a:spcBef>
                <a:spcPct val="50000"/>
              </a:spcBef>
              <a:defRPr/>
            </a:pPr>
            <a:endParaRPr lang="en-US" altLang="en-US" sz="7200"/>
          </a:p>
        </p:txBody>
      </p:sp>
      <p:sp>
        <p:nvSpPr>
          <p:cNvPr id="3" name="Rectangle 2">
            <a:extLst>
              <a:ext uri="{FF2B5EF4-FFF2-40B4-BE49-F238E27FC236}">
                <a16:creationId xmlns:a16="http://schemas.microsoft.com/office/drawing/2014/main" id="{07058D99-EC48-4B25-B722-4BFB6F988952}"/>
              </a:ext>
            </a:extLst>
          </p:cNvPr>
          <p:cNvSpPr/>
          <p:nvPr/>
        </p:nvSpPr>
        <p:spPr>
          <a:xfrm>
            <a:off x="5638800" y="6019801"/>
            <a:ext cx="4502150" cy="461963"/>
          </a:xfrm>
          <a:prstGeom prst="rect">
            <a:avLst/>
          </a:prstGeom>
        </p:spPr>
        <p:txBody>
          <a:bodyPr wrap="non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effectLst>
                  <a:outerShdw blurRad="38100" dist="38100" dir="2700000" algn="tl">
                    <a:srgbClr val="C0C0C0"/>
                  </a:outerShdw>
                </a:effectLst>
              </a:rPr>
              <a:t>Kolb/Honey &amp; Mumford Models</a:t>
            </a:r>
            <a:endParaRPr lang="en-GB" altLang="en-US" b="1">
              <a:effectLst>
                <a:outerShdw blurRad="38100" dist="38100" dir="2700000" algn="tl">
                  <a:srgbClr val="C0C0C0"/>
                </a:outerShdw>
              </a:effectLst>
            </a:endParaRPr>
          </a:p>
        </p:txBody>
      </p:sp>
    </p:spTree>
    <p:extLst>
      <p:ext uri="{BB962C8B-B14F-4D97-AF65-F5344CB8AC3E}">
        <p14:creationId xmlns:p14="http://schemas.microsoft.com/office/powerpoint/2010/main" val="31692126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C2CFBD5-865A-46D2-BD55-151429A5C79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a:t>.</a:t>
            </a:r>
          </a:p>
        </p:txBody>
      </p:sp>
      <p:pic>
        <p:nvPicPr>
          <p:cNvPr id="19459" name="Content Placeholder 2">
            <a:extLst>
              <a:ext uri="{FF2B5EF4-FFF2-40B4-BE49-F238E27FC236}">
                <a16:creationId xmlns:a16="http://schemas.microsoft.com/office/drawing/2014/main" id="{EA141977-940B-4007-BC1C-F1897E94252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 y="0"/>
            <a:ext cx="12191999" cy="6858000"/>
          </a:xfrm>
          <a:noFill/>
        </p:spPr>
      </p:pic>
    </p:spTree>
    <p:extLst>
      <p:ext uri="{BB962C8B-B14F-4D97-AF65-F5344CB8AC3E}">
        <p14:creationId xmlns:p14="http://schemas.microsoft.com/office/powerpoint/2010/main" val="33787606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ext Box 2">
            <a:extLst>
              <a:ext uri="{FF2B5EF4-FFF2-40B4-BE49-F238E27FC236}">
                <a16:creationId xmlns:a16="http://schemas.microsoft.com/office/drawing/2014/main" id="{1E21F6AE-20BD-48AD-8A61-7608F8699253}"/>
              </a:ext>
            </a:extLst>
          </p:cNvPr>
          <p:cNvSpPr txBox="1">
            <a:spLocks noChangeArrowheads="1"/>
          </p:cNvSpPr>
          <p:nvPr/>
        </p:nvSpPr>
        <p:spPr bwMode="auto">
          <a:xfrm>
            <a:off x="3288129" y="2280823"/>
            <a:ext cx="5410200" cy="1938337"/>
          </a:xfrm>
          <a:prstGeom prst="rect">
            <a:avLst/>
          </a:prstGeom>
          <a:noFill/>
          <a:ln w="9525">
            <a:solidFill>
              <a:srgbClr val="FF9900"/>
            </a:solidFill>
            <a:miter lim="800000"/>
            <a:headEnd/>
            <a:tailEnd/>
          </a:ln>
          <a:effectLst/>
        </p:spPr>
        <p:txBody>
          <a:bodyPr>
            <a:spAutoFit/>
          </a:bodyPr>
          <a:lstStyle/>
          <a:p>
            <a:pPr algn="ctr">
              <a:spcBef>
                <a:spcPct val="50000"/>
              </a:spcBef>
              <a:defRPr/>
            </a:pPr>
            <a:r>
              <a:rPr lang="en-GB" sz="6000" b="1">
                <a:effectLst>
                  <a:outerShdw blurRad="38100" dist="38100" dir="2700000" algn="tl">
                    <a:srgbClr val="000000"/>
                  </a:outerShdw>
                </a:effectLst>
                <a:latin typeface="Times New Roman" charset="0"/>
                <a:ea typeface="+mn-ea"/>
              </a:rPr>
              <a:t>Learning Style Questionnaire </a:t>
            </a:r>
          </a:p>
        </p:txBody>
      </p:sp>
    </p:spTree>
    <p:extLst>
      <p:ext uri="{BB962C8B-B14F-4D97-AF65-F5344CB8AC3E}">
        <p14:creationId xmlns:p14="http://schemas.microsoft.com/office/powerpoint/2010/main" val="24908763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Effect transition="in" filter="dissolve">
                                      <p:cBhvr>
                                        <p:cTn id="7" dur="500"/>
                                        <p:tgtEl>
                                          <p:spTgt spid="53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animBg="1"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63047-1141-4860-9076-FDEDA8504F9B}"/>
              </a:ext>
            </a:extLst>
          </p:cNvPr>
          <p:cNvSpPr>
            <a:spLocks noGrp="1"/>
          </p:cNvSpPr>
          <p:nvPr>
            <p:ph type="title"/>
          </p:nvPr>
        </p:nvSpPr>
        <p:spPr/>
        <p:txBody>
          <a:bodyPr/>
          <a:lstStyle/>
          <a:p>
            <a:r>
              <a:rPr lang="en-GB" dirty="0">
                <a:cs typeface="Calibri Light"/>
              </a:rPr>
              <a:t>Honey &amp; Mumford Questionnaire</a:t>
            </a:r>
            <a:endParaRPr lang="en-GB" dirty="0" err="1"/>
          </a:p>
        </p:txBody>
      </p:sp>
      <p:sp>
        <p:nvSpPr>
          <p:cNvPr id="3" name="Content Placeholder 2">
            <a:extLst>
              <a:ext uri="{FF2B5EF4-FFF2-40B4-BE49-F238E27FC236}">
                <a16:creationId xmlns:a16="http://schemas.microsoft.com/office/drawing/2014/main" id="{326FBC5B-461F-4DB4-A0C3-A86ED0A234A4}"/>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mn-lt"/>
              <a:cs typeface="+mn-lt"/>
            </a:endParaRPr>
          </a:p>
          <a:p>
            <a:pPr marL="0" indent="0">
              <a:buNone/>
            </a:pPr>
            <a:endParaRPr lang="en-GB" b="1" dirty="0">
              <a:ea typeface="+mn-lt"/>
              <a:cs typeface="+mn-lt"/>
            </a:endParaRPr>
          </a:p>
          <a:p>
            <a:pPr marL="0" indent="0">
              <a:buNone/>
            </a:pPr>
            <a:endParaRPr lang="en-GB" b="1" dirty="0">
              <a:ea typeface="+mn-lt"/>
              <a:cs typeface="+mn-lt"/>
            </a:endParaRPr>
          </a:p>
          <a:p>
            <a:pPr marL="0" indent="0" algn="ctr">
              <a:buNone/>
            </a:pPr>
            <a:r>
              <a:rPr lang="en-GB" b="1" dirty="0">
                <a:ea typeface="+mn-lt"/>
                <a:cs typeface="+mn-lt"/>
              </a:rPr>
              <a:t>Questionnaire posted onto Moodle under Tutorial heading (and also</a:t>
            </a:r>
            <a:r>
              <a:rPr lang="en-GB" b="1">
                <a:ea typeface="+mn-lt"/>
                <a:cs typeface="+mn-lt"/>
              </a:rPr>
              <a:t> below – print off and complete</a:t>
            </a:r>
          </a:p>
          <a:p>
            <a:pPr marL="0" indent="0" algn="ctr">
              <a:buNone/>
            </a:pPr>
            <a:endParaRPr lang="en-GB" b="1" dirty="0">
              <a:cs typeface="Calibri"/>
            </a:endParaRPr>
          </a:p>
          <a:p>
            <a:pPr marL="0" indent="0" algn="ctr">
              <a:buNone/>
            </a:pPr>
            <a:r>
              <a:rPr lang="en-GB" dirty="0">
                <a:ea typeface="+mn-lt"/>
                <a:cs typeface="+mn-lt"/>
                <a:hlinkClick r:id="rId2"/>
              </a:rPr>
              <a:t>https://moodle.uwtsd.ac.uk/pluginfile.php/420432/mod_resource/content/1/4.%20HoneyandMumfordLearningStylesQuestionnaire.pdf</a:t>
            </a:r>
            <a:endParaRPr lang="en-GB"/>
          </a:p>
        </p:txBody>
      </p:sp>
    </p:spTree>
    <p:extLst>
      <p:ext uri="{BB962C8B-B14F-4D97-AF65-F5344CB8AC3E}">
        <p14:creationId xmlns:p14="http://schemas.microsoft.com/office/powerpoint/2010/main" val="1767633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026">
            <a:extLst>
              <a:ext uri="{FF2B5EF4-FFF2-40B4-BE49-F238E27FC236}">
                <a16:creationId xmlns:a16="http://schemas.microsoft.com/office/drawing/2014/main" id="{7A74AD5B-1607-4DE4-9737-2ACDE22BFA18}"/>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4035" name="Rectangle 1027">
            <a:extLst>
              <a:ext uri="{FF2B5EF4-FFF2-40B4-BE49-F238E27FC236}">
                <a16:creationId xmlns:a16="http://schemas.microsoft.com/office/drawing/2014/main" id="{12F90172-712F-4FA6-AE2F-9371CF1C44F6}"/>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4037" name="Rectangle 1029">
            <a:extLst>
              <a:ext uri="{FF2B5EF4-FFF2-40B4-BE49-F238E27FC236}">
                <a16:creationId xmlns:a16="http://schemas.microsoft.com/office/drawing/2014/main" id="{9AAC288E-B34A-446E-917D-C6003A8DA4E0}"/>
              </a:ext>
            </a:extLst>
          </p:cNvPr>
          <p:cNvSpPr>
            <a:spLocks noChangeArrowheads="1"/>
          </p:cNvSpPr>
          <p:nvPr/>
        </p:nvSpPr>
        <p:spPr bwMode="auto">
          <a:xfrm>
            <a:off x="4173538" y="2133600"/>
            <a:ext cx="3217862" cy="15113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Tree>
    <p:extLst>
      <p:ext uri="{BB962C8B-B14F-4D97-AF65-F5344CB8AC3E}">
        <p14:creationId xmlns:p14="http://schemas.microsoft.com/office/powerpoint/2010/main" val="24297053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44037"/>
                                        </p:tgtEl>
                                        <p:attrNameLst>
                                          <p:attrName>style.visibility</p:attrName>
                                        </p:attrNameLst>
                                      </p:cBhvr>
                                      <p:to>
                                        <p:strVal val="visible"/>
                                      </p:to>
                                    </p:set>
                                    <p:anim calcmode="lin" valueType="num">
                                      <p:cBhvr additive="base">
                                        <p:cTn id="7" dur="500" fill="hold"/>
                                        <p:tgtEl>
                                          <p:spTgt spid="44037"/>
                                        </p:tgtEl>
                                        <p:attrNameLst>
                                          <p:attrName>ppt_x</p:attrName>
                                        </p:attrNameLst>
                                      </p:cBhvr>
                                      <p:tavLst>
                                        <p:tav tm="0">
                                          <p:val>
                                            <p:strVal val="#ppt_x"/>
                                          </p:val>
                                        </p:tav>
                                        <p:tav tm="100000">
                                          <p:val>
                                            <p:strVal val="#ppt_x"/>
                                          </p:val>
                                        </p:tav>
                                      </p:tavLst>
                                    </p:anim>
                                    <p:anim calcmode="lin" valueType="num">
                                      <p:cBhvr additive="base">
                                        <p:cTn id="8" dur="500" fill="hold"/>
                                        <p:tgtEl>
                                          <p:spTgt spid="440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7"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3F0A508-13E7-42CE-BF92-6AAC253A87B6}"/>
              </a:ext>
            </a:extLst>
          </p:cNvPr>
          <p:cNvSpPr>
            <a:spLocks noGrp="1" noChangeArrowheads="1"/>
          </p:cNvSpPr>
          <p:nvPr>
            <p:ph type="title"/>
          </p:nvPr>
        </p:nvSpPr>
        <p:spPr>
          <a:xfrm>
            <a:off x="2135188" y="188914"/>
            <a:ext cx="7772400" cy="1862137"/>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GB" altLang="en-US">
              <a:solidFill>
                <a:schemeClr val="bg1">
                  <a:lumMod val="50000"/>
                </a:schemeClr>
              </a:solidFill>
            </a:endParaRPr>
          </a:p>
        </p:txBody>
      </p:sp>
      <p:sp>
        <p:nvSpPr>
          <p:cNvPr id="14339" name="Rectangle 4">
            <a:extLst>
              <a:ext uri="{FF2B5EF4-FFF2-40B4-BE49-F238E27FC236}">
                <a16:creationId xmlns:a16="http://schemas.microsoft.com/office/drawing/2014/main" id="{0D2189E3-EE4E-4D00-AF3A-AF2B5F765F85}"/>
              </a:ext>
            </a:extLst>
          </p:cNvPr>
          <p:cNvSpPr>
            <a:spLocks noGrp="1" noChangeArrowheads="1"/>
          </p:cNvSpPr>
          <p:nvPr>
            <p:ph sz="half" idx="1"/>
          </p:nvPr>
        </p:nvSpPr>
        <p:spPr>
          <a:xfrm>
            <a:off x="604045" y="1709737"/>
            <a:ext cx="10696574" cy="4648200"/>
          </a:xfrm>
          <a:ln>
            <a:solidFill>
              <a:schemeClr val="accent2"/>
            </a:solidFill>
            <a:miter lim="800000"/>
            <a:headEnd/>
            <a:tailEnd/>
          </a:ln>
        </p:spPr>
        <p:txBody>
          <a:bodyPr rtlCol="0">
            <a:normAutofit/>
          </a:bodyPr>
          <a:lstStyle/>
          <a:p>
            <a:pPr marL="0" indent="0" algn="ctr" fontAlgn="auto">
              <a:spcAft>
                <a:spcPts val="0"/>
              </a:spcAft>
              <a:buFont typeface="Wingdings 3" charset="2"/>
              <a:buChar char=""/>
              <a:defRPr/>
            </a:pPr>
            <a:r>
              <a:rPr lang="en-GB" altLang="en-US" sz="3200" dirty="0">
                <a:solidFill>
                  <a:schemeClr val="accent2"/>
                </a:solidFill>
              </a:rPr>
              <a:t>Activist</a:t>
            </a:r>
            <a:endParaRPr lang="en-GB" altLang="en-US" sz="3200" dirty="0">
              <a:solidFill>
                <a:srgbClr val="FF3300"/>
              </a:solidFill>
            </a:endParaRPr>
          </a:p>
          <a:p>
            <a:pPr fontAlgn="auto">
              <a:spcAft>
                <a:spcPts val="0"/>
              </a:spcAft>
              <a:defRPr/>
            </a:pPr>
            <a:r>
              <a:rPr lang="en-GB" altLang="en-US" sz="2000" b="1" dirty="0"/>
              <a:t>Openly embraces new experiences</a:t>
            </a:r>
          </a:p>
          <a:p>
            <a:pPr fontAlgn="auto">
              <a:spcAft>
                <a:spcPts val="0"/>
              </a:spcAft>
              <a:defRPr/>
            </a:pPr>
            <a:r>
              <a:rPr lang="en-GB" altLang="en-US" sz="2000" b="1" dirty="0"/>
              <a:t>Lives in the here &amp; now - constantly busy</a:t>
            </a:r>
          </a:p>
          <a:p>
            <a:pPr fontAlgn="auto">
              <a:spcAft>
                <a:spcPts val="0"/>
              </a:spcAft>
              <a:defRPr/>
            </a:pPr>
            <a:r>
              <a:rPr lang="en-GB" altLang="en-US" sz="2000" b="1" dirty="0"/>
              <a:t>Open-minded, not sceptical</a:t>
            </a:r>
          </a:p>
          <a:p>
            <a:pPr fontAlgn="auto">
              <a:spcAft>
                <a:spcPts val="0"/>
              </a:spcAft>
              <a:defRPr/>
            </a:pPr>
            <a:r>
              <a:rPr lang="en-GB" altLang="en-US" sz="2000" b="1" dirty="0"/>
              <a:t>Enthusiastic about anything new</a:t>
            </a:r>
          </a:p>
          <a:p>
            <a:pPr fontAlgn="auto">
              <a:spcAft>
                <a:spcPts val="0"/>
              </a:spcAft>
              <a:defRPr/>
            </a:pPr>
            <a:r>
              <a:rPr lang="en-GB" altLang="en-US" sz="2000" b="1" dirty="0"/>
              <a:t>Acts first, considers consequences later</a:t>
            </a:r>
          </a:p>
          <a:p>
            <a:pPr fontAlgn="auto">
              <a:spcAft>
                <a:spcPts val="0"/>
              </a:spcAft>
              <a:defRPr/>
            </a:pPr>
            <a:r>
              <a:rPr lang="en-GB" altLang="en-US" sz="2000" b="1" dirty="0"/>
              <a:t>Tackles problems by  board-blasting</a:t>
            </a:r>
          </a:p>
          <a:p>
            <a:pPr fontAlgn="auto">
              <a:spcAft>
                <a:spcPts val="0"/>
              </a:spcAft>
              <a:defRPr/>
            </a:pPr>
            <a:r>
              <a:rPr lang="en-GB" altLang="en-US" sz="2000" b="1" dirty="0"/>
              <a:t>Constantly seeking the next challenge</a:t>
            </a:r>
          </a:p>
          <a:p>
            <a:pPr fontAlgn="auto">
              <a:spcAft>
                <a:spcPts val="0"/>
              </a:spcAft>
              <a:defRPr/>
            </a:pPr>
            <a:r>
              <a:rPr lang="en-GB" altLang="en-US" sz="2000" b="1" dirty="0"/>
              <a:t>Bored by the long-term.</a:t>
            </a:r>
          </a:p>
        </p:txBody>
      </p:sp>
    </p:spTree>
    <p:extLst>
      <p:ext uri="{BB962C8B-B14F-4D97-AF65-F5344CB8AC3E}">
        <p14:creationId xmlns:p14="http://schemas.microsoft.com/office/powerpoint/2010/main" val="12535896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3AA6654-8D59-43F1-A89C-13F824401250}"/>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6083" name="Rectangle 3">
            <a:extLst>
              <a:ext uri="{FF2B5EF4-FFF2-40B4-BE49-F238E27FC236}">
                <a16:creationId xmlns:a16="http://schemas.microsoft.com/office/drawing/2014/main" id="{19B81895-A89C-4EB4-9A64-78B8DF944AA0}"/>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6084" name="Rectangle 4">
            <a:extLst>
              <a:ext uri="{FF2B5EF4-FFF2-40B4-BE49-F238E27FC236}">
                <a16:creationId xmlns:a16="http://schemas.microsoft.com/office/drawing/2014/main" id="{6CE05EAE-764C-408C-A7AE-5D9A9DCF386F}"/>
              </a:ext>
            </a:extLst>
          </p:cNvPr>
          <p:cNvSpPr>
            <a:spLocks noChangeArrowheads="1"/>
          </p:cNvSpPr>
          <p:nvPr/>
        </p:nvSpPr>
        <p:spPr bwMode="auto">
          <a:xfrm>
            <a:off x="2133600" y="558801"/>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46085" name="Rectangle 5">
            <a:extLst>
              <a:ext uri="{FF2B5EF4-FFF2-40B4-BE49-F238E27FC236}">
                <a16:creationId xmlns:a16="http://schemas.microsoft.com/office/drawing/2014/main" id="{4067A5F2-5ABA-4DB8-87E5-AC97F3D3A7BA}"/>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46086" name="Rectangle 6">
            <a:extLst>
              <a:ext uri="{FF2B5EF4-FFF2-40B4-BE49-F238E27FC236}">
                <a16:creationId xmlns:a16="http://schemas.microsoft.com/office/drawing/2014/main" id="{8247F0AA-09D2-4758-8F0A-41EA43BBA855}"/>
              </a:ext>
            </a:extLst>
          </p:cNvPr>
          <p:cNvSpPr>
            <a:spLocks noChangeArrowheads="1"/>
          </p:cNvSpPr>
          <p:nvPr/>
        </p:nvSpPr>
        <p:spPr bwMode="auto">
          <a:xfrm>
            <a:off x="7696200" y="3505200"/>
            <a:ext cx="2286000" cy="68580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effectLst>
                <a:outerShdw blurRad="38100" dist="38100" dir="2700000" algn="tl">
                  <a:srgbClr val="000000"/>
                </a:outerShdw>
              </a:effectLst>
            </a:endParaRPr>
          </a:p>
        </p:txBody>
      </p:sp>
      <p:sp>
        <p:nvSpPr>
          <p:cNvPr id="46090" name="AutoShape 10">
            <a:extLst>
              <a:ext uri="{FF2B5EF4-FFF2-40B4-BE49-F238E27FC236}">
                <a16:creationId xmlns:a16="http://schemas.microsoft.com/office/drawing/2014/main" id="{D54039DC-D817-4B1E-8AF7-31003A223381}"/>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Tree>
    <p:extLst>
      <p:ext uri="{BB962C8B-B14F-4D97-AF65-F5344CB8AC3E}">
        <p14:creationId xmlns:p14="http://schemas.microsoft.com/office/powerpoint/2010/main" val="803769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609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2" fill="hold" grpId="0" nodeType="clickEffect">
                                  <p:stCondLst>
                                    <p:cond delay="0"/>
                                  </p:stCondLst>
                                  <p:childTnLst>
                                    <p:set>
                                      <p:cBhvr>
                                        <p:cTn id="10" dur="1" fill="hold">
                                          <p:stCondLst>
                                            <p:cond delay="0"/>
                                          </p:stCondLst>
                                        </p:cTn>
                                        <p:tgtEl>
                                          <p:spTgt spid="46086"/>
                                        </p:tgtEl>
                                        <p:attrNameLst>
                                          <p:attrName>style.visibility</p:attrName>
                                        </p:attrNameLst>
                                      </p:cBhvr>
                                      <p:to>
                                        <p:strVal val="visible"/>
                                      </p:to>
                                    </p:set>
                                    <p:anim calcmode="lin" valueType="num">
                                      <p:cBhvr additive="base">
                                        <p:cTn id="11" dur="500" fill="hold"/>
                                        <p:tgtEl>
                                          <p:spTgt spid="46086"/>
                                        </p:tgtEl>
                                        <p:attrNameLst>
                                          <p:attrName>ppt_x</p:attrName>
                                        </p:attrNameLst>
                                      </p:cBhvr>
                                      <p:tavLst>
                                        <p:tav tm="0">
                                          <p:val>
                                            <p:strVal val="1+#ppt_w/2"/>
                                          </p:val>
                                        </p:tav>
                                        <p:tav tm="100000">
                                          <p:val>
                                            <p:strVal val="#ppt_x"/>
                                          </p:val>
                                        </p:tav>
                                      </p:tavLst>
                                    </p:anim>
                                    <p:anim calcmode="lin" valueType="num">
                                      <p:cBhvr additive="base">
                                        <p:cTn id="12" dur="500" fill="hold"/>
                                        <p:tgtEl>
                                          <p:spTgt spid="4608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6"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a:extLst>
              <a:ext uri="{FF2B5EF4-FFF2-40B4-BE49-F238E27FC236}">
                <a16:creationId xmlns:a16="http://schemas.microsoft.com/office/drawing/2014/main" id="{A137B6D7-0DCE-4CAD-A7F7-75B9A382DAFF}"/>
              </a:ext>
            </a:extLst>
          </p:cNvPr>
          <p:cNvSpPr>
            <a:spLocks noGrp="1" noChangeArrowheads="1"/>
          </p:cNvSpPr>
          <p:nvPr>
            <p:ph type="title"/>
          </p:nvPr>
        </p:nvSpPr>
        <p:spPr>
          <a:xfrm>
            <a:off x="2351088" y="188914"/>
            <a:ext cx="7772400" cy="1862137"/>
          </a:xfrm>
        </p:spPr>
        <p:txBody>
          <a:bodyPr rtlCol="0">
            <a:normAutofit/>
          </a:bodyPr>
          <a:lstStyle/>
          <a:p>
            <a:pP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US" altLang="en-US">
              <a:solidFill>
                <a:schemeClr val="bg1">
                  <a:lumMod val="50000"/>
                </a:schemeClr>
              </a:solidFill>
              <a:effectLst>
                <a:outerShdw blurRad="38100" dist="38100" dir="2700000" algn="tl">
                  <a:srgbClr val="C0C0C0"/>
                </a:outerShdw>
              </a:effectLst>
            </a:endParaRPr>
          </a:p>
        </p:txBody>
      </p:sp>
      <p:sp>
        <p:nvSpPr>
          <p:cNvPr id="36867" name="Rectangle 1027">
            <a:extLst>
              <a:ext uri="{FF2B5EF4-FFF2-40B4-BE49-F238E27FC236}">
                <a16:creationId xmlns:a16="http://schemas.microsoft.com/office/drawing/2014/main" id="{6B2467D3-C856-4B88-8F5E-17F6F0A3EBBC}"/>
              </a:ext>
            </a:extLst>
          </p:cNvPr>
          <p:cNvSpPr>
            <a:spLocks noChangeArrowheads="1"/>
          </p:cNvSpPr>
          <p:nvPr/>
        </p:nvSpPr>
        <p:spPr bwMode="auto">
          <a:xfrm>
            <a:off x="606201" y="2051051"/>
            <a:ext cx="11364533" cy="3293209"/>
          </a:xfrm>
          <a:prstGeom prst="rect">
            <a:avLst/>
          </a:prstGeom>
          <a:noFill/>
          <a:ln w="9525">
            <a:solidFill>
              <a:schemeClr val="hlink"/>
            </a:solidFill>
            <a:miter lim="800000"/>
            <a:headEnd/>
            <a:tailEnd/>
          </a:ln>
          <a:effectLst/>
        </p:spPr>
        <p:txBody>
          <a:bodyPr wrap="squar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GB" altLang="en-US" sz="2800" b="1" dirty="0">
                <a:solidFill>
                  <a:schemeClr val="accent2"/>
                </a:solidFill>
                <a:effectLst>
                  <a:outerShdw blurRad="38100" dist="38100" dir="2700000" algn="tl">
                    <a:srgbClr val="C0C0C0"/>
                  </a:outerShdw>
                </a:effectLst>
              </a:rPr>
              <a:t>Reflector</a:t>
            </a:r>
            <a:endParaRPr lang="en-GB" altLang="en-US" b="1" dirty="0">
              <a:solidFill>
                <a:schemeClr val="accent2"/>
              </a:solidFill>
            </a:endParaRPr>
          </a:p>
          <a:p>
            <a:pPr marL="457200" indent="-457200">
              <a:buFont typeface="Arial" panose="020B0604020202020204" pitchFamily="34" charset="0"/>
              <a:buChar char="•"/>
              <a:defRPr/>
            </a:pPr>
            <a:r>
              <a:rPr lang="en-GB" altLang="en-US" sz="2000" b="1" dirty="0"/>
              <a:t>Thoughtful people</a:t>
            </a:r>
          </a:p>
          <a:p>
            <a:pPr marL="457200" indent="-457200">
              <a:buFont typeface="Arial" panose="020B0604020202020204" pitchFamily="34" charset="0"/>
              <a:buChar char="•"/>
              <a:defRPr/>
            </a:pPr>
            <a:r>
              <a:rPr lang="en-GB" altLang="en-US" sz="2000" b="1" dirty="0"/>
              <a:t>Stand back and ponder</a:t>
            </a:r>
          </a:p>
          <a:p>
            <a:pPr marL="457200" indent="-457200">
              <a:buFont typeface="Arial" panose="020B0604020202020204" pitchFamily="34" charset="0"/>
              <a:buChar char="•"/>
              <a:defRPr/>
            </a:pPr>
            <a:r>
              <a:rPr lang="en-GB" altLang="en-US" sz="2000" b="1" dirty="0"/>
              <a:t>Observe from many perspectives</a:t>
            </a:r>
          </a:p>
          <a:p>
            <a:pPr marL="457200" indent="-457200">
              <a:buFont typeface="Arial" panose="020B0604020202020204" pitchFamily="34" charset="0"/>
              <a:buChar char="•"/>
              <a:defRPr/>
            </a:pPr>
            <a:r>
              <a:rPr lang="en-GB" altLang="en-US" sz="2000" b="1" dirty="0"/>
              <a:t>Collect numerous forms of data</a:t>
            </a:r>
          </a:p>
          <a:p>
            <a:pPr marL="457200" indent="-457200">
              <a:buFont typeface="Arial" panose="020B0604020202020204" pitchFamily="34" charset="0"/>
              <a:buChar char="•"/>
              <a:defRPr/>
            </a:pPr>
            <a:r>
              <a:rPr lang="en-GB" altLang="en-US" sz="2000" b="1" dirty="0"/>
              <a:t>Prefer to postpone conclusions.</a:t>
            </a:r>
          </a:p>
          <a:p>
            <a:pPr marL="457200" indent="-457200">
              <a:buFont typeface="Arial" panose="020B0604020202020204" pitchFamily="34" charset="0"/>
              <a:buChar char="•"/>
              <a:defRPr/>
            </a:pPr>
            <a:r>
              <a:rPr lang="en-GB" altLang="en-US" sz="2000" b="1" dirty="0"/>
              <a:t>Often take a backseat at meetings </a:t>
            </a:r>
          </a:p>
          <a:p>
            <a:pPr marL="457200" indent="-457200">
              <a:buFont typeface="Arial" panose="020B0604020202020204" pitchFamily="34" charset="0"/>
              <a:buChar char="•"/>
              <a:defRPr/>
            </a:pPr>
            <a:r>
              <a:rPr lang="en-GB" altLang="en-US" sz="2000" b="1" dirty="0"/>
              <a:t>Contribution pertinent &amp; polished when delivered</a:t>
            </a:r>
          </a:p>
          <a:p>
            <a:pPr marL="457200" indent="-457200">
              <a:buFont typeface="Arial" panose="020B0604020202020204" pitchFamily="34" charset="0"/>
              <a:buChar char="•"/>
              <a:defRPr/>
            </a:pPr>
            <a:r>
              <a:rPr lang="en-GB" altLang="en-US" sz="2000" b="1" dirty="0"/>
              <a:t>Act when their action is well thought out</a:t>
            </a:r>
          </a:p>
          <a:p>
            <a:pPr marL="457200" indent="-457200">
              <a:buFont typeface="Arial" panose="020B0604020202020204" pitchFamily="34" charset="0"/>
              <a:buChar char="•"/>
              <a:defRPr/>
            </a:pPr>
            <a:r>
              <a:rPr lang="en-GB" altLang="en-US" sz="2000" b="1" dirty="0"/>
              <a:t>Distant and unruffled air about them.</a:t>
            </a:r>
          </a:p>
        </p:txBody>
      </p:sp>
    </p:spTree>
    <p:extLst>
      <p:ext uri="{BB962C8B-B14F-4D97-AF65-F5344CB8AC3E}">
        <p14:creationId xmlns:p14="http://schemas.microsoft.com/office/powerpoint/2010/main" val="12422333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6867">
                                            <p:txEl>
                                              <p:pRg st="1" end="1"/>
                                            </p:txEl>
                                          </p:spTgt>
                                        </p:tgtEl>
                                        <p:attrNameLst>
                                          <p:attrName>style.visibility</p:attrName>
                                        </p:attrNameLst>
                                      </p:cBhvr>
                                      <p:to>
                                        <p:strVal val="visible"/>
                                      </p:to>
                                    </p:set>
                                    <p:animEffect transition="in" filter="fade">
                                      <p:cBhvr>
                                        <p:cTn id="7" dur="1000"/>
                                        <p:tgtEl>
                                          <p:spTgt spid="36867">
                                            <p:txEl>
                                              <p:pRg st="1" end="1"/>
                                            </p:txEl>
                                          </p:spTgt>
                                        </p:tgtEl>
                                      </p:cBhvr>
                                    </p:animEffect>
                                    <p:anim calcmode="lin" valueType="num">
                                      <p:cBhvr>
                                        <p:cTn id="8" dur="1000" fill="hold"/>
                                        <p:tgtEl>
                                          <p:spTgt spid="3686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68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6867">
                                            <p:txEl>
                                              <p:pRg st="2" end="2"/>
                                            </p:txEl>
                                          </p:spTgt>
                                        </p:tgtEl>
                                        <p:attrNameLst>
                                          <p:attrName>style.visibility</p:attrName>
                                        </p:attrNameLst>
                                      </p:cBhvr>
                                      <p:to>
                                        <p:strVal val="visible"/>
                                      </p:to>
                                    </p:set>
                                    <p:animEffect transition="in" filter="fade">
                                      <p:cBhvr>
                                        <p:cTn id="14" dur="1000"/>
                                        <p:tgtEl>
                                          <p:spTgt spid="36867">
                                            <p:txEl>
                                              <p:pRg st="2" end="2"/>
                                            </p:txEl>
                                          </p:spTgt>
                                        </p:tgtEl>
                                      </p:cBhvr>
                                    </p:animEffect>
                                    <p:anim calcmode="lin" valueType="num">
                                      <p:cBhvr>
                                        <p:cTn id="15" dur="10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686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6867">
                                            <p:txEl>
                                              <p:pRg st="3" end="3"/>
                                            </p:txEl>
                                          </p:spTgt>
                                        </p:tgtEl>
                                        <p:attrNameLst>
                                          <p:attrName>style.visibility</p:attrName>
                                        </p:attrNameLst>
                                      </p:cBhvr>
                                      <p:to>
                                        <p:strVal val="visible"/>
                                      </p:to>
                                    </p:set>
                                    <p:animEffect transition="in" filter="fade">
                                      <p:cBhvr>
                                        <p:cTn id="21" dur="1000"/>
                                        <p:tgtEl>
                                          <p:spTgt spid="36867">
                                            <p:txEl>
                                              <p:pRg st="3" end="3"/>
                                            </p:txEl>
                                          </p:spTgt>
                                        </p:tgtEl>
                                      </p:cBhvr>
                                    </p:animEffect>
                                    <p:anim calcmode="lin" valueType="num">
                                      <p:cBhvr>
                                        <p:cTn id="22" dur="10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686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6867">
                                            <p:txEl>
                                              <p:pRg st="4" end="4"/>
                                            </p:txEl>
                                          </p:spTgt>
                                        </p:tgtEl>
                                        <p:attrNameLst>
                                          <p:attrName>style.visibility</p:attrName>
                                        </p:attrNameLst>
                                      </p:cBhvr>
                                      <p:to>
                                        <p:strVal val="visible"/>
                                      </p:to>
                                    </p:set>
                                    <p:animEffect transition="in" filter="fade">
                                      <p:cBhvr>
                                        <p:cTn id="28" dur="1000"/>
                                        <p:tgtEl>
                                          <p:spTgt spid="36867">
                                            <p:txEl>
                                              <p:pRg st="4" end="4"/>
                                            </p:txEl>
                                          </p:spTgt>
                                        </p:tgtEl>
                                      </p:cBhvr>
                                    </p:animEffect>
                                    <p:anim calcmode="lin" valueType="num">
                                      <p:cBhvr>
                                        <p:cTn id="29" dur="10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686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6867">
                                            <p:txEl>
                                              <p:pRg st="5" end="5"/>
                                            </p:txEl>
                                          </p:spTgt>
                                        </p:tgtEl>
                                        <p:attrNameLst>
                                          <p:attrName>style.visibility</p:attrName>
                                        </p:attrNameLst>
                                      </p:cBhvr>
                                      <p:to>
                                        <p:strVal val="visible"/>
                                      </p:to>
                                    </p:set>
                                    <p:animEffect transition="in" filter="fade">
                                      <p:cBhvr>
                                        <p:cTn id="35" dur="1000"/>
                                        <p:tgtEl>
                                          <p:spTgt spid="36867">
                                            <p:txEl>
                                              <p:pRg st="5" end="5"/>
                                            </p:txEl>
                                          </p:spTgt>
                                        </p:tgtEl>
                                      </p:cBhvr>
                                    </p:animEffect>
                                    <p:anim calcmode="lin" valueType="num">
                                      <p:cBhvr>
                                        <p:cTn id="36" dur="10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686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6867">
                                            <p:txEl>
                                              <p:pRg st="6" end="6"/>
                                            </p:txEl>
                                          </p:spTgt>
                                        </p:tgtEl>
                                        <p:attrNameLst>
                                          <p:attrName>style.visibility</p:attrName>
                                        </p:attrNameLst>
                                      </p:cBhvr>
                                      <p:to>
                                        <p:strVal val="visible"/>
                                      </p:to>
                                    </p:set>
                                    <p:animEffect transition="in" filter="fade">
                                      <p:cBhvr>
                                        <p:cTn id="42" dur="1000"/>
                                        <p:tgtEl>
                                          <p:spTgt spid="36867">
                                            <p:txEl>
                                              <p:pRg st="6" end="6"/>
                                            </p:txEl>
                                          </p:spTgt>
                                        </p:tgtEl>
                                      </p:cBhvr>
                                    </p:animEffect>
                                    <p:anim calcmode="lin" valueType="num">
                                      <p:cBhvr>
                                        <p:cTn id="43" dur="10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686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6867">
                                            <p:txEl>
                                              <p:pRg st="7" end="7"/>
                                            </p:txEl>
                                          </p:spTgt>
                                        </p:tgtEl>
                                        <p:attrNameLst>
                                          <p:attrName>style.visibility</p:attrName>
                                        </p:attrNameLst>
                                      </p:cBhvr>
                                      <p:to>
                                        <p:strVal val="visible"/>
                                      </p:to>
                                    </p:set>
                                    <p:animEffect transition="in" filter="fade">
                                      <p:cBhvr>
                                        <p:cTn id="49" dur="1000"/>
                                        <p:tgtEl>
                                          <p:spTgt spid="36867">
                                            <p:txEl>
                                              <p:pRg st="7" end="7"/>
                                            </p:txEl>
                                          </p:spTgt>
                                        </p:tgtEl>
                                      </p:cBhvr>
                                    </p:animEffect>
                                    <p:anim calcmode="lin" valueType="num">
                                      <p:cBhvr>
                                        <p:cTn id="50" dur="1000" fill="hold"/>
                                        <p:tgtEl>
                                          <p:spTgt spid="3686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686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6867">
                                            <p:txEl>
                                              <p:pRg st="8" end="8"/>
                                            </p:txEl>
                                          </p:spTgt>
                                        </p:tgtEl>
                                        <p:attrNameLst>
                                          <p:attrName>style.visibility</p:attrName>
                                        </p:attrNameLst>
                                      </p:cBhvr>
                                      <p:to>
                                        <p:strVal val="visible"/>
                                      </p:to>
                                    </p:set>
                                    <p:animEffect transition="in" filter="fade">
                                      <p:cBhvr>
                                        <p:cTn id="56" dur="1000"/>
                                        <p:tgtEl>
                                          <p:spTgt spid="36867">
                                            <p:txEl>
                                              <p:pRg st="8" end="8"/>
                                            </p:txEl>
                                          </p:spTgt>
                                        </p:tgtEl>
                                      </p:cBhvr>
                                    </p:animEffect>
                                    <p:anim calcmode="lin" valueType="num">
                                      <p:cBhvr>
                                        <p:cTn id="57" dur="1000" fill="hold"/>
                                        <p:tgtEl>
                                          <p:spTgt spid="36867">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686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2" presetClass="entr" presetSubtype="0" fill="hold" nodeType="clickEffect">
                                  <p:stCondLst>
                                    <p:cond delay="0"/>
                                  </p:stCondLst>
                                  <p:childTnLst>
                                    <p:set>
                                      <p:cBhvr>
                                        <p:cTn id="62" dur="1" fill="hold">
                                          <p:stCondLst>
                                            <p:cond delay="0"/>
                                          </p:stCondLst>
                                        </p:cTn>
                                        <p:tgtEl>
                                          <p:spTgt spid="36867">
                                            <p:txEl>
                                              <p:pRg st="9" end="9"/>
                                            </p:txEl>
                                          </p:spTgt>
                                        </p:tgtEl>
                                        <p:attrNameLst>
                                          <p:attrName>style.visibility</p:attrName>
                                        </p:attrNameLst>
                                      </p:cBhvr>
                                      <p:to>
                                        <p:strVal val="visible"/>
                                      </p:to>
                                    </p:set>
                                    <p:animEffect transition="in" filter="fade">
                                      <p:cBhvr>
                                        <p:cTn id="63" dur="1000"/>
                                        <p:tgtEl>
                                          <p:spTgt spid="36867">
                                            <p:txEl>
                                              <p:pRg st="9" end="9"/>
                                            </p:txEl>
                                          </p:spTgt>
                                        </p:tgtEl>
                                      </p:cBhvr>
                                    </p:animEffect>
                                    <p:anim calcmode="lin" valueType="num">
                                      <p:cBhvr>
                                        <p:cTn id="64" dur="1000" fill="hold"/>
                                        <p:tgtEl>
                                          <p:spTgt spid="36867">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686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A4872975-4407-44C5-A92C-EF87240BC7BA}"/>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48131" name="Rectangle 3">
            <a:extLst>
              <a:ext uri="{FF2B5EF4-FFF2-40B4-BE49-F238E27FC236}">
                <a16:creationId xmlns:a16="http://schemas.microsoft.com/office/drawing/2014/main" id="{9A9EA526-2AA2-4B51-B3EC-13FA5DED1C32}"/>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48132" name="Rectangle 4">
            <a:extLst>
              <a:ext uri="{FF2B5EF4-FFF2-40B4-BE49-F238E27FC236}">
                <a16:creationId xmlns:a16="http://schemas.microsoft.com/office/drawing/2014/main" id="{93AC7CFC-8068-466A-9896-295794A31446}"/>
              </a:ext>
            </a:extLst>
          </p:cNvPr>
          <p:cNvSpPr>
            <a:spLocks noChangeArrowheads="1"/>
          </p:cNvSpPr>
          <p:nvPr/>
        </p:nvSpPr>
        <p:spPr bwMode="auto">
          <a:xfrm>
            <a:off x="2279650" y="565151"/>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48133" name="Rectangle 5">
            <a:extLst>
              <a:ext uri="{FF2B5EF4-FFF2-40B4-BE49-F238E27FC236}">
                <a16:creationId xmlns:a16="http://schemas.microsoft.com/office/drawing/2014/main" id="{E76C14F5-D4BD-40CB-B24A-E4F8F0F73D43}"/>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48134" name="Rectangle 6">
            <a:extLst>
              <a:ext uri="{FF2B5EF4-FFF2-40B4-BE49-F238E27FC236}">
                <a16:creationId xmlns:a16="http://schemas.microsoft.com/office/drawing/2014/main" id="{EF5F388A-3A97-4E6D-8E66-628F1565505D}"/>
              </a:ext>
            </a:extLst>
          </p:cNvPr>
          <p:cNvSpPr>
            <a:spLocks noChangeArrowheads="1"/>
          </p:cNvSpPr>
          <p:nvPr/>
        </p:nvSpPr>
        <p:spPr bwMode="auto">
          <a:xfrm>
            <a:off x="7696200" y="3505200"/>
            <a:ext cx="2286000" cy="68580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effectLst>
                <a:outerShdw blurRad="38100" dist="38100" dir="2700000" algn="tl">
                  <a:srgbClr val="000000"/>
                </a:outerShdw>
              </a:effectLst>
            </a:endParaRPr>
          </a:p>
        </p:txBody>
      </p:sp>
      <p:sp>
        <p:nvSpPr>
          <p:cNvPr id="48136" name="Rectangle 8">
            <a:extLst>
              <a:ext uri="{FF2B5EF4-FFF2-40B4-BE49-F238E27FC236}">
                <a16:creationId xmlns:a16="http://schemas.microsoft.com/office/drawing/2014/main" id="{11BC06A8-872E-4FFE-8DE6-8219C28CDDCF}"/>
              </a:ext>
            </a:extLst>
          </p:cNvPr>
          <p:cNvSpPr>
            <a:spLocks noChangeArrowheads="1"/>
          </p:cNvSpPr>
          <p:nvPr/>
        </p:nvSpPr>
        <p:spPr bwMode="auto">
          <a:xfrm>
            <a:off x="4876800" y="4724400"/>
            <a:ext cx="2590800" cy="685800"/>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p>
        </p:txBody>
      </p:sp>
      <p:sp>
        <p:nvSpPr>
          <p:cNvPr id="16392" name="AutoShape 10">
            <a:extLst>
              <a:ext uri="{FF2B5EF4-FFF2-40B4-BE49-F238E27FC236}">
                <a16:creationId xmlns:a16="http://schemas.microsoft.com/office/drawing/2014/main" id="{D582B459-0846-4594-8F49-9763D2E2C44B}"/>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48139" name="AutoShape 11">
            <a:extLst>
              <a:ext uri="{FF2B5EF4-FFF2-40B4-BE49-F238E27FC236}">
                <a16:creationId xmlns:a16="http://schemas.microsoft.com/office/drawing/2014/main" id="{F9C548EB-C1B9-4BA8-890C-11C247D2ACEB}"/>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Tree>
    <p:extLst>
      <p:ext uri="{BB962C8B-B14F-4D97-AF65-F5344CB8AC3E}">
        <p14:creationId xmlns:p14="http://schemas.microsoft.com/office/powerpoint/2010/main" val="10984766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4813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8136"/>
                                        </p:tgtEl>
                                        <p:attrNameLst>
                                          <p:attrName>style.visibility</p:attrName>
                                        </p:attrNameLst>
                                      </p:cBhvr>
                                      <p:to>
                                        <p:strVal val="visible"/>
                                      </p:to>
                                    </p:set>
                                    <p:anim calcmode="lin" valueType="num">
                                      <p:cBhvr additive="base">
                                        <p:cTn id="11" dur="500" fill="hold"/>
                                        <p:tgtEl>
                                          <p:spTgt spid="48136"/>
                                        </p:tgtEl>
                                        <p:attrNameLst>
                                          <p:attrName>ppt_x</p:attrName>
                                        </p:attrNameLst>
                                      </p:cBhvr>
                                      <p:tavLst>
                                        <p:tav tm="0">
                                          <p:val>
                                            <p:strVal val="#ppt_x"/>
                                          </p:val>
                                        </p:tav>
                                        <p:tav tm="100000">
                                          <p:val>
                                            <p:strVal val="#ppt_x"/>
                                          </p:val>
                                        </p:tav>
                                      </p:tavLst>
                                    </p:anim>
                                    <p:anim calcmode="lin" valueType="num">
                                      <p:cBhvr additive="base">
                                        <p:cTn id="12" dur="500" fill="hold"/>
                                        <p:tgtEl>
                                          <p:spTgt spid="481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animBg="1"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0BE0465-1A24-400C-B7CD-526FADEDE05E}"/>
              </a:ext>
            </a:extLst>
          </p:cNvPr>
          <p:cNvSpPr>
            <a:spLocks noGrp="1" noChangeArrowheads="1"/>
          </p:cNvSpPr>
          <p:nvPr>
            <p:ph type="title"/>
          </p:nvPr>
        </p:nvSpPr>
        <p:spPr>
          <a:xfrm>
            <a:off x="2351088" y="404814"/>
            <a:ext cx="7772400" cy="1646237"/>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GB" altLang="en-US">
              <a:solidFill>
                <a:schemeClr val="bg1">
                  <a:lumMod val="50000"/>
                </a:schemeClr>
              </a:solidFill>
            </a:endParaRPr>
          </a:p>
        </p:txBody>
      </p:sp>
      <p:sp>
        <p:nvSpPr>
          <p:cNvPr id="8195" name="Rectangle 3">
            <a:extLst>
              <a:ext uri="{FF2B5EF4-FFF2-40B4-BE49-F238E27FC236}">
                <a16:creationId xmlns:a16="http://schemas.microsoft.com/office/drawing/2014/main" id="{C5DF48C4-D838-4CC3-8577-30667AB94490}"/>
              </a:ext>
            </a:extLst>
          </p:cNvPr>
          <p:cNvSpPr>
            <a:spLocks noGrp="1" noChangeArrowheads="1"/>
          </p:cNvSpPr>
          <p:nvPr>
            <p:ph sz="half" idx="1"/>
          </p:nvPr>
        </p:nvSpPr>
        <p:spPr>
          <a:xfrm>
            <a:off x="406283" y="2045188"/>
            <a:ext cx="11062646" cy="4495800"/>
          </a:xfrm>
          <a:ln>
            <a:solidFill>
              <a:schemeClr val="folHlink"/>
            </a:solidFill>
          </a:ln>
        </p:spPr>
        <p:txBody>
          <a:bodyPr rtlCol="0">
            <a:normAutofit/>
          </a:bodyPr>
          <a:lstStyle/>
          <a:p>
            <a:pPr marL="0" indent="0" algn="ctr" fontAlgn="auto">
              <a:spcAft>
                <a:spcPts val="0"/>
              </a:spcAft>
              <a:buNone/>
              <a:defRPr/>
            </a:pPr>
            <a:r>
              <a:rPr lang="en-GB" altLang="en-US" sz="3200" dirty="0">
                <a:solidFill>
                  <a:schemeClr val="bg1">
                    <a:lumMod val="50000"/>
                  </a:schemeClr>
                </a:solidFill>
                <a:effectLst>
                  <a:outerShdw blurRad="38100" dist="38100" dir="2700000" algn="tl">
                    <a:srgbClr val="C0C0C0"/>
                  </a:outerShdw>
                </a:effectLst>
              </a:rPr>
              <a:t>Theorist</a:t>
            </a:r>
          </a:p>
          <a:p>
            <a:pPr fontAlgn="auto">
              <a:spcAft>
                <a:spcPts val="0"/>
              </a:spcAft>
              <a:buFont typeface="Wingdings 3" charset="2"/>
              <a:buChar char=""/>
              <a:defRPr/>
            </a:pPr>
            <a:r>
              <a:rPr lang="en-GB" altLang="en-US" sz="2000" b="1" dirty="0">
                <a:effectLst>
                  <a:outerShdw blurRad="38100" dist="38100" dir="2700000" algn="tl">
                    <a:srgbClr val="C0C0C0"/>
                  </a:outerShdw>
                </a:effectLst>
              </a:rPr>
              <a:t>Turns observations into theories</a:t>
            </a:r>
          </a:p>
          <a:p>
            <a:pPr fontAlgn="auto">
              <a:spcAft>
                <a:spcPts val="0"/>
              </a:spcAft>
              <a:buFont typeface="Wingdings 3" charset="2"/>
              <a:buChar char=""/>
              <a:defRPr/>
            </a:pPr>
            <a:r>
              <a:rPr lang="en-GB" altLang="en-US" sz="2000" b="1" dirty="0">
                <a:effectLst>
                  <a:outerShdw blurRad="38100" dist="38100" dir="2700000" algn="tl">
                    <a:srgbClr val="C0C0C0"/>
                  </a:outerShdw>
                </a:effectLst>
              </a:rPr>
              <a:t>Logical thinking, step by step</a:t>
            </a:r>
          </a:p>
          <a:p>
            <a:pPr fontAlgn="auto">
              <a:spcAft>
                <a:spcPts val="0"/>
              </a:spcAft>
              <a:buFont typeface="Wingdings 3" charset="2"/>
              <a:buChar char=""/>
              <a:defRPr/>
            </a:pPr>
            <a:r>
              <a:rPr lang="en-GB" altLang="en-US" sz="2000" b="1" dirty="0">
                <a:effectLst>
                  <a:outerShdw blurRad="38100" dist="38100" dir="2700000" algn="tl">
                    <a:srgbClr val="C0C0C0"/>
                  </a:outerShdw>
                </a:effectLst>
              </a:rPr>
              <a:t>Detached perfectionists</a:t>
            </a:r>
          </a:p>
          <a:p>
            <a:pPr fontAlgn="auto">
              <a:spcAft>
                <a:spcPts val="0"/>
              </a:spcAft>
              <a:buFont typeface="Wingdings 3" charset="2"/>
              <a:buChar char=""/>
              <a:defRPr/>
            </a:pPr>
            <a:r>
              <a:rPr lang="en-GB" altLang="en-US" sz="2000" b="1" dirty="0">
                <a:effectLst>
                  <a:outerShdw blurRad="38100" dist="38100" dir="2700000" algn="tl">
                    <a:srgbClr val="C0C0C0"/>
                  </a:outerShdw>
                </a:effectLst>
              </a:rPr>
              <a:t>Likes to analyse and synthesise</a:t>
            </a:r>
          </a:p>
          <a:p>
            <a:pPr fontAlgn="auto">
              <a:spcAft>
                <a:spcPts val="0"/>
              </a:spcAft>
              <a:buFont typeface="Wingdings 3" charset="2"/>
              <a:buChar char=""/>
              <a:defRPr/>
            </a:pPr>
            <a:r>
              <a:rPr lang="en-GB" altLang="en-US" sz="2000" b="1" dirty="0">
                <a:effectLst>
                  <a:outerShdw blurRad="38100" dist="38100" dir="2700000" algn="tl">
                    <a:srgbClr val="C0C0C0"/>
                  </a:outerShdw>
                </a:effectLst>
              </a:rPr>
              <a:t>Philosophy: “Logical is good”</a:t>
            </a:r>
          </a:p>
          <a:p>
            <a:pPr fontAlgn="auto">
              <a:spcAft>
                <a:spcPts val="0"/>
              </a:spcAft>
              <a:buFont typeface="Wingdings 3" charset="2"/>
              <a:buChar char=""/>
              <a:defRPr/>
            </a:pPr>
            <a:r>
              <a:rPr lang="en-GB" altLang="en-US" sz="2000" b="1" dirty="0">
                <a:effectLst>
                  <a:outerShdw blurRad="38100" dist="38100" dir="2700000" algn="tl">
                    <a:srgbClr val="C0C0C0"/>
                  </a:outerShdw>
                </a:effectLst>
              </a:rPr>
              <a:t>Prefer to maximise certainty</a:t>
            </a:r>
          </a:p>
          <a:p>
            <a:pPr fontAlgn="auto">
              <a:spcAft>
                <a:spcPts val="0"/>
              </a:spcAft>
              <a:buFont typeface="Wingdings 3" charset="2"/>
              <a:buChar char=""/>
              <a:defRPr/>
            </a:pPr>
            <a:r>
              <a:rPr lang="en-GB" altLang="en-US" sz="2000" b="1" dirty="0">
                <a:effectLst>
                  <a:outerShdw blurRad="38100" dist="38100" dir="2700000" algn="tl">
                    <a:srgbClr val="C0C0C0"/>
                  </a:outerShdw>
                </a:effectLst>
              </a:rPr>
              <a:t>Dislikes subjectivity &amp; flippancy</a:t>
            </a:r>
          </a:p>
          <a:p>
            <a:pPr fontAlgn="auto">
              <a:spcAft>
                <a:spcPts val="0"/>
              </a:spcAft>
              <a:buFont typeface="Wingdings 3" charset="2"/>
              <a:buChar char=""/>
              <a:defRPr/>
            </a:pPr>
            <a:r>
              <a:rPr lang="en-GB" altLang="en-US" sz="2000" b="1" dirty="0">
                <a:effectLst>
                  <a:outerShdw blurRad="38100" dist="38100" dir="2700000" algn="tl">
                    <a:srgbClr val="C0C0C0"/>
                  </a:outerShdw>
                </a:effectLst>
              </a:rPr>
              <a:t>Works to models and systems.</a:t>
            </a:r>
          </a:p>
        </p:txBody>
      </p:sp>
    </p:spTree>
    <p:extLst>
      <p:ext uri="{BB962C8B-B14F-4D97-AF65-F5344CB8AC3E}">
        <p14:creationId xmlns:p14="http://schemas.microsoft.com/office/powerpoint/2010/main" val="40415100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19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19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19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a:extLst>
              <a:ext uri="{FF2B5EF4-FFF2-40B4-BE49-F238E27FC236}">
                <a16:creationId xmlns:a16="http://schemas.microsoft.com/office/drawing/2014/main" id="{54D71F43-38FA-40E5-B447-A6E1AF19569D}"/>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6148" name="Rectangle 4">
            <a:extLst>
              <a:ext uri="{FF2B5EF4-FFF2-40B4-BE49-F238E27FC236}">
                <a16:creationId xmlns:a16="http://schemas.microsoft.com/office/drawing/2014/main" id="{BD93A7FB-3A1D-4327-A901-4F8A77B0CFE8}"/>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6149" name="Rectangle 5">
            <a:extLst>
              <a:ext uri="{FF2B5EF4-FFF2-40B4-BE49-F238E27FC236}">
                <a16:creationId xmlns:a16="http://schemas.microsoft.com/office/drawing/2014/main" id="{B7608399-28EB-443F-98A4-0A6E5A41B664}"/>
              </a:ext>
            </a:extLst>
          </p:cNvPr>
          <p:cNvSpPr>
            <a:spLocks noChangeArrowheads="1"/>
          </p:cNvSpPr>
          <p:nvPr/>
        </p:nvSpPr>
        <p:spPr bwMode="auto">
          <a:xfrm>
            <a:off x="2424113" y="1341439"/>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a:solidFill>
                  <a:schemeClr val="bg1">
                    <a:lumMod val="50000"/>
                  </a:schemeClr>
                </a:solidFill>
                <a:effectLst>
                  <a:outerShdw blurRad="38100" dist="38100" dir="2700000" algn="tl">
                    <a:srgbClr val="C0C0C0"/>
                  </a:outerShdw>
                </a:effectLst>
              </a:rPr>
              <a:t>Kolb/Honey &amp; Mumford Models</a:t>
            </a:r>
            <a:endParaRPr lang="en-GB" altLang="en-US" sz="4400" b="1">
              <a:solidFill>
                <a:schemeClr val="bg1">
                  <a:lumMod val="50000"/>
                </a:schemeClr>
              </a:solidFill>
              <a:effectLst>
                <a:outerShdw blurRad="38100" dist="38100" dir="2700000" algn="tl">
                  <a:srgbClr val="C0C0C0"/>
                </a:outerShdw>
              </a:effectLst>
            </a:endParaRPr>
          </a:p>
        </p:txBody>
      </p:sp>
      <p:sp>
        <p:nvSpPr>
          <p:cNvPr id="6150" name="Rectangle 6">
            <a:extLst>
              <a:ext uri="{FF2B5EF4-FFF2-40B4-BE49-F238E27FC236}">
                <a16:creationId xmlns:a16="http://schemas.microsoft.com/office/drawing/2014/main" id="{00F579D7-8B30-45A9-92BB-4D175116AD1B}"/>
              </a:ext>
            </a:extLst>
          </p:cNvPr>
          <p:cNvSpPr>
            <a:spLocks noChangeArrowheads="1"/>
          </p:cNvSpPr>
          <p:nvPr/>
        </p:nvSpPr>
        <p:spPr bwMode="auto">
          <a:xfrm>
            <a:off x="4953000" y="2133600"/>
            <a:ext cx="2438400" cy="685800"/>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Something</a:t>
            </a:r>
          </a:p>
          <a:p>
            <a:pPr algn="ctr">
              <a:defRPr/>
            </a:pPr>
            <a:r>
              <a:rPr lang="en-US" altLang="en-US" b="1">
                <a:solidFill>
                  <a:schemeClr val="accent2"/>
                </a:solidFill>
                <a:effectLst>
                  <a:outerShdw blurRad="38100" dist="38100" dir="2700000" algn="tl">
                    <a:srgbClr val="FFFFFF"/>
                  </a:outerShdw>
                </a:effectLst>
              </a:rPr>
              <a:t>ACTIVIST</a:t>
            </a:r>
            <a:endParaRPr lang="en-US" altLang="en-US">
              <a:solidFill>
                <a:schemeClr val="accent2"/>
              </a:solidFill>
            </a:endParaRPr>
          </a:p>
        </p:txBody>
      </p:sp>
      <p:sp>
        <p:nvSpPr>
          <p:cNvPr id="6151" name="Rectangle 7">
            <a:extLst>
              <a:ext uri="{FF2B5EF4-FFF2-40B4-BE49-F238E27FC236}">
                <a16:creationId xmlns:a16="http://schemas.microsoft.com/office/drawing/2014/main" id="{1B34A959-F60F-4536-9721-D5CE4AE77D48}"/>
              </a:ext>
            </a:extLst>
          </p:cNvPr>
          <p:cNvSpPr>
            <a:spLocks noChangeArrowheads="1"/>
          </p:cNvSpPr>
          <p:nvPr/>
        </p:nvSpPr>
        <p:spPr bwMode="auto">
          <a:xfrm>
            <a:off x="7696200" y="3505200"/>
            <a:ext cx="2286000" cy="781050"/>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p>
        </p:txBody>
      </p:sp>
      <p:sp>
        <p:nvSpPr>
          <p:cNvPr id="6152" name="Rectangle 8">
            <a:extLst>
              <a:ext uri="{FF2B5EF4-FFF2-40B4-BE49-F238E27FC236}">
                <a16:creationId xmlns:a16="http://schemas.microsoft.com/office/drawing/2014/main" id="{C88593A2-BB8D-496E-88B7-D28C151DD38D}"/>
              </a:ext>
            </a:extLst>
          </p:cNvPr>
          <p:cNvSpPr>
            <a:spLocks noChangeArrowheads="1"/>
          </p:cNvSpPr>
          <p:nvPr/>
        </p:nvSpPr>
        <p:spPr bwMode="auto">
          <a:xfrm>
            <a:off x="2286000" y="3505200"/>
            <a:ext cx="2362200" cy="781050"/>
          </a:xfrm>
          <a:prstGeom prst="rect">
            <a:avLst/>
          </a:prstGeom>
          <a:solidFill>
            <a:schemeClr val="bg2"/>
          </a:solidFill>
          <a:ln w="9525">
            <a:solidFill>
              <a:schemeClr val="fo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Do It Differently</a:t>
            </a:r>
          </a:p>
          <a:p>
            <a:pPr algn="ctr">
              <a:defRPr/>
            </a:pPr>
            <a:r>
              <a:rPr lang="en-US" altLang="en-US" b="1">
                <a:solidFill>
                  <a:srgbClr val="FF3300"/>
                </a:solidFill>
                <a:effectLst>
                  <a:outerShdw blurRad="38100" dist="38100" dir="2700000" algn="tl">
                    <a:srgbClr val="FFFFFF"/>
                  </a:outerShdw>
                </a:effectLst>
              </a:rPr>
              <a:t>PRAGMATIST</a:t>
            </a:r>
            <a:endParaRPr lang="en-US" altLang="en-US"/>
          </a:p>
        </p:txBody>
      </p:sp>
      <p:sp>
        <p:nvSpPr>
          <p:cNvPr id="6153" name="Rectangle 9">
            <a:extLst>
              <a:ext uri="{FF2B5EF4-FFF2-40B4-BE49-F238E27FC236}">
                <a16:creationId xmlns:a16="http://schemas.microsoft.com/office/drawing/2014/main" id="{14561E67-19DE-461B-A29B-AD59BED2EAE2}"/>
              </a:ext>
            </a:extLst>
          </p:cNvPr>
          <p:cNvSpPr>
            <a:spLocks noChangeArrowheads="1"/>
          </p:cNvSpPr>
          <p:nvPr/>
        </p:nvSpPr>
        <p:spPr bwMode="auto">
          <a:xfrm>
            <a:off x="4953000" y="4786314"/>
            <a:ext cx="2590800" cy="757237"/>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effectLst>
                <a:outerShdw blurRad="38100" dist="38100" dir="2700000" algn="tl">
                  <a:srgbClr val="000000"/>
                </a:outerShdw>
              </a:effectLst>
            </a:endParaRPr>
          </a:p>
        </p:txBody>
      </p:sp>
      <p:sp>
        <p:nvSpPr>
          <p:cNvPr id="20489" name="AutoShape 11">
            <a:extLst>
              <a:ext uri="{FF2B5EF4-FFF2-40B4-BE49-F238E27FC236}">
                <a16:creationId xmlns:a16="http://schemas.microsoft.com/office/drawing/2014/main" id="{73702554-12D9-4879-9527-5A73B292E8F4}"/>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20490" name="AutoShape 12">
            <a:extLst>
              <a:ext uri="{FF2B5EF4-FFF2-40B4-BE49-F238E27FC236}">
                <a16:creationId xmlns:a16="http://schemas.microsoft.com/office/drawing/2014/main" id="{4C2CC008-2402-40BB-B165-3CB63153C35D}"/>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
        <p:nvSpPr>
          <p:cNvPr id="6157" name="AutoShape 13">
            <a:extLst>
              <a:ext uri="{FF2B5EF4-FFF2-40B4-BE49-F238E27FC236}">
                <a16:creationId xmlns:a16="http://schemas.microsoft.com/office/drawing/2014/main" id="{26AB9459-663B-45B6-982B-3B75593490F4}"/>
              </a:ext>
            </a:extLst>
          </p:cNvPr>
          <p:cNvSpPr>
            <a:spLocks noChangeArrowheads="1"/>
          </p:cNvSpPr>
          <p:nvPr/>
        </p:nvSpPr>
        <p:spPr bwMode="auto">
          <a:xfrm rot="16275966">
            <a:off x="3759994" y="43172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474 h 21600"/>
              <a:gd name="T14" fmla="*/ 17746 w 21600"/>
              <a:gd name="T15" fmla="*/ 9684 h 21600"/>
            </a:gdLst>
            <a:ahLst/>
            <a:cxnLst>
              <a:cxn ang="T8">
                <a:pos x="T0" y="T1"/>
              </a:cxn>
              <a:cxn ang="T9">
                <a:pos x="T2" y="T3"/>
              </a:cxn>
              <a:cxn ang="T10">
                <a:pos x="T4" y="T5"/>
              </a:cxn>
              <a:cxn ang="T11">
                <a:pos x="T6" y="T7"/>
              </a:cxn>
            </a:cxnLst>
            <a:rect l="T12" t="T13" r="T14" b="T15"/>
            <a:pathLst>
              <a:path w="21600" h="21600">
                <a:moveTo>
                  <a:pt x="21600" y="6079"/>
                </a:moveTo>
                <a:lnTo>
                  <a:pt x="15101" y="0"/>
                </a:lnTo>
                <a:lnTo>
                  <a:pt x="15101" y="2474"/>
                </a:lnTo>
                <a:lnTo>
                  <a:pt x="12427" y="2474"/>
                </a:lnTo>
                <a:cubicBezTo>
                  <a:pt x="5564" y="2474"/>
                  <a:pt x="0" y="6810"/>
                  <a:pt x="0" y="12158"/>
                </a:cubicBezTo>
                <a:lnTo>
                  <a:pt x="0" y="21600"/>
                </a:lnTo>
                <a:lnTo>
                  <a:pt x="7369" y="21600"/>
                </a:lnTo>
                <a:lnTo>
                  <a:pt x="7369" y="12158"/>
                </a:lnTo>
                <a:cubicBezTo>
                  <a:pt x="7369" y="10792"/>
                  <a:pt x="9634" y="9684"/>
                  <a:pt x="12427" y="9684"/>
                </a:cubicBezTo>
                <a:lnTo>
                  <a:pt x="15101" y="9684"/>
                </a:lnTo>
                <a:lnTo>
                  <a:pt x="15101" y="12158"/>
                </a:lnTo>
                <a:lnTo>
                  <a:pt x="21600" y="6079"/>
                </a:lnTo>
                <a:close/>
              </a:path>
            </a:pathLst>
          </a:custGeom>
          <a:solidFill>
            <a:schemeClr val="tx1"/>
          </a:solidFill>
          <a:ln w="9525">
            <a:solidFill>
              <a:srgbClr val="00CC00"/>
            </a:solidFill>
            <a:miter lim="800000"/>
            <a:headEnd/>
            <a:tailEnd/>
          </a:ln>
        </p:spPr>
        <p:txBody>
          <a:bodyPr wrap="none" anchor="ctr"/>
          <a:lstStyle/>
          <a:p>
            <a:endParaRPr lang="en-US"/>
          </a:p>
        </p:txBody>
      </p:sp>
    </p:spTree>
    <p:extLst>
      <p:ext uri="{BB962C8B-B14F-4D97-AF65-F5344CB8AC3E}">
        <p14:creationId xmlns:p14="http://schemas.microsoft.com/office/powerpoint/2010/main" val="549544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15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6152"/>
                                        </p:tgtEl>
                                        <p:attrNameLst>
                                          <p:attrName>style.visibility</p:attrName>
                                        </p:attrNameLst>
                                      </p:cBhvr>
                                      <p:to>
                                        <p:strVal val="visible"/>
                                      </p:to>
                                    </p:set>
                                    <p:anim calcmode="lin" valueType="num">
                                      <p:cBhvr additive="base">
                                        <p:cTn id="11" dur="500" fill="hold"/>
                                        <p:tgtEl>
                                          <p:spTgt spid="6152"/>
                                        </p:tgtEl>
                                        <p:attrNameLst>
                                          <p:attrName>ppt_x</p:attrName>
                                        </p:attrNameLst>
                                      </p:cBhvr>
                                      <p:tavLst>
                                        <p:tav tm="0">
                                          <p:val>
                                            <p:strVal val="0-#ppt_w/2"/>
                                          </p:val>
                                        </p:tav>
                                        <p:tav tm="100000">
                                          <p:val>
                                            <p:strVal val="#ppt_x"/>
                                          </p:val>
                                        </p:tav>
                                      </p:tavLst>
                                    </p:anim>
                                    <p:anim calcmode="lin" valueType="num">
                                      <p:cBhvr additive="base">
                                        <p:cTn id="12" dur="500" fill="hold"/>
                                        <p:tgtEl>
                                          <p:spTgt spid="61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animBg="1"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26">
            <a:extLst>
              <a:ext uri="{FF2B5EF4-FFF2-40B4-BE49-F238E27FC236}">
                <a16:creationId xmlns:a16="http://schemas.microsoft.com/office/drawing/2014/main" id="{80C6C402-CD4A-428D-BE03-5F11B6A53543}"/>
              </a:ext>
            </a:extLst>
          </p:cNvPr>
          <p:cNvSpPr>
            <a:spLocks noGrp="1" noChangeArrowheads="1"/>
          </p:cNvSpPr>
          <p:nvPr>
            <p:ph type="title"/>
          </p:nvPr>
        </p:nvSpPr>
        <p:spPr>
          <a:xfrm>
            <a:off x="2495550" y="260351"/>
            <a:ext cx="7772400" cy="1863725"/>
          </a:xfrm>
        </p:spPr>
        <p:txBody>
          <a:bodyPr rtlCol="0">
            <a:normAutofit/>
          </a:bodyPr>
          <a:lstStyle/>
          <a:p>
            <a:pPr fontAlgn="auto">
              <a:spcAft>
                <a:spcPts val="0"/>
              </a:spcAft>
              <a:defRPr/>
            </a:pPr>
            <a:r>
              <a:rPr lang="en-GB" altLang="en-US">
                <a:solidFill>
                  <a:schemeClr val="bg1">
                    <a:lumMod val="50000"/>
                  </a:schemeClr>
                </a:solidFill>
                <a:effectLst>
                  <a:outerShdw blurRad="38100" dist="38100" dir="2700000" algn="tl">
                    <a:srgbClr val="C0C0C0"/>
                  </a:outerShdw>
                </a:effectLst>
              </a:rPr>
              <a:t>Learning Style Characteristics</a:t>
            </a:r>
            <a:endParaRPr lang="en-US" altLang="en-US">
              <a:solidFill>
                <a:schemeClr val="bg1">
                  <a:lumMod val="50000"/>
                </a:schemeClr>
              </a:solidFill>
              <a:effectLst>
                <a:outerShdw blurRad="38100" dist="38100" dir="2700000" algn="tl">
                  <a:srgbClr val="C0C0C0"/>
                </a:outerShdw>
              </a:effectLst>
            </a:endParaRPr>
          </a:p>
        </p:txBody>
      </p:sp>
      <p:sp>
        <p:nvSpPr>
          <p:cNvPr id="37891" name="Rectangle 1027">
            <a:extLst>
              <a:ext uri="{FF2B5EF4-FFF2-40B4-BE49-F238E27FC236}">
                <a16:creationId xmlns:a16="http://schemas.microsoft.com/office/drawing/2014/main" id="{DD5763D6-F68F-4910-9155-1AC2EC9F5FC0}"/>
              </a:ext>
            </a:extLst>
          </p:cNvPr>
          <p:cNvSpPr>
            <a:spLocks noChangeArrowheads="1"/>
          </p:cNvSpPr>
          <p:nvPr/>
        </p:nvSpPr>
        <p:spPr bwMode="auto">
          <a:xfrm>
            <a:off x="618699" y="1981201"/>
            <a:ext cx="11161593" cy="3847207"/>
          </a:xfrm>
          <a:prstGeom prst="rect">
            <a:avLst/>
          </a:prstGeom>
          <a:noFill/>
          <a:ln w="9525">
            <a:solidFill>
              <a:srgbClr val="FF3300"/>
            </a:solidFill>
            <a:miter lim="800000"/>
            <a:headEnd/>
            <a:tailEnd/>
          </a:ln>
          <a:effectLst/>
        </p:spPr>
        <p:txBody>
          <a:bodyPr wrap="square">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GB" altLang="en-US" sz="2800" b="1" dirty="0">
                <a:solidFill>
                  <a:srgbClr val="FF3300"/>
                </a:solidFill>
                <a:effectLst>
                  <a:outerShdw blurRad="38100" dist="38100" dir="2700000" algn="tl">
                    <a:srgbClr val="C0C0C0"/>
                  </a:outerShdw>
                </a:effectLst>
              </a:rPr>
              <a:t>Pragmatist</a:t>
            </a:r>
            <a:endParaRPr lang="en-GB" altLang="en-US" sz="2800" dirty="0"/>
          </a:p>
          <a:p>
            <a:pPr>
              <a:buFont typeface="Monotype Sorts" pitchFamily="-1" charset="2"/>
              <a:buChar char="H"/>
              <a:defRPr/>
            </a:pPr>
            <a:endParaRPr lang="en-GB" altLang="en-US" b="1" dirty="0"/>
          </a:p>
          <a:p>
            <a:pPr>
              <a:buFont typeface="Monotype Sorts" pitchFamily="-1" charset="2"/>
              <a:buChar char="H"/>
              <a:defRPr/>
            </a:pPr>
            <a:r>
              <a:rPr lang="en-GB" altLang="en-US" b="1" dirty="0"/>
              <a:t>Keen to try out new ideas, theories &amp; techniques</a:t>
            </a:r>
          </a:p>
          <a:p>
            <a:pPr>
              <a:buFont typeface="Monotype Sorts" pitchFamily="-1" charset="2"/>
              <a:buChar char="H"/>
              <a:defRPr/>
            </a:pPr>
            <a:r>
              <a:rPr lang="en-GB" altLang="en-US" b="1" dirty="0"/>
              <a:t>Likes to see things work in practice</a:t>
            </a:r>
          </a:p>
          <a:p>
            <a:pPr>
              <a:buFont typeface="Monotype Sorts" pitchFamily="-1" charset="2"/>
              <a:buChar char="H"/>
              <a:defRPr/>
            </a:pPr>
            <a:r>
              <a:rPr lang="en-GB" altLang="en-US" b="1" dirty="0"/>
              <a:t>Experiments with applications</a:t>
            </a:r>
          </a:p>
          <a:p>
            <a:pPr>
              <a:buFont typeface="Monotype Sorts" pitchFamily="-1" charset="2"/>
              <a:buChar char="H"/>
              <a:defRPr/>
            </a:pPr>
            <a:r>
              <a:rPr lang="en-GB" altLang="en-US" b="1" dirty="0"/>
              <a:t>Always eager to put new concepts into practice</a:t>
            </a:r>
          </a:p>
          <a:p>
            <a:pPr>
              <a:buFont typeface="Monotype Sorts" pitchFamily="-1" charset="2"/>
              <a:buChar char="H"/>
              <a:defRPr/>
            </a:pPr>
            <a:r>
              <a:rPr lang="en-GB" altLang="en-US" b="1" dirty="0"/>
              <a:t>Impatient</a:t>
            </a:r>
          </a:p>
          <a:p>
            <a:pPr>
              <a:buFont typeface="Monotype Sorts" pitchFamily="-1" charset="2"/>
              <a:buChar char="H"/>
              <a:defRPr/>
            </a:pPr>
            <a:r>
              <a:rPr lang="en-GB" altLang="en-US" b="1" dirty="0"/>
              <a:t>Likes to get on with things</a:t>
            </a:r>
          </a:p>
          <a:p>
            <a:pPr>
              <a:buFont typeface="Monotype Sorts" pitchFamily="-1" charset="2"/>
              <a:buChar char="H"/>
              <a:defRPr/>
            </a:pPr>
            <a:r>
              <a:rPr lang="en-GB" altLang="en-US" b="1" dirty="0"/>
              <a:t>Philosophy: “ There’s always a better way”</a:t>
            </a:r>
          </a:p>
          <a:p>
            <a:pPr>
              <a:buFont typeface="Monotype Sorts" pitchFamily="-1" charset="2"/>
              <a:buChar char="H"/>
              <a:defRPr/>
            </a:pPr>
            <a:r>
              <a:rPr lang="en-GB" altLang="en-US" b="1" dirty="0"/>
              <a:t>Practical &amp; down to earth.</a:t>
            </a:r>
          </a:p>
        </p:txBody>
      </p:sp>
    </p:spTree>
    <p:extLst>
      <p:ext uri="{BB962C8B-B14F-4D97-AF65-F5344CB8AC3E}">
        <p14:creationId xmlns:p14="http://schemas.microsoft.com/office/powerpoint/2010/main" val="3464265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7891">
                                            <p:txEl>
                                              <p:pRg st="2" end="2"/>
                                            </p:txEl>
                                          </p:spTgt>
                                        </p:tgtEl>
                                        <p:attrNameLst>
                                          <p:attrName>style.visibility</p:attrName>
                                        </p:attrNameLst>
                                      </p:cBhvr>
                                      <p:to>
                                        <p:strVal val="visible"/>
                                      </p:to>
                                    </p:set>
                                    <p:animEffect transition="in" filter="fade">
                                      <p:cBhvr>
                                        <p:cTn id="7" dur="1000"/>
                                        <p:tgtEl>
                                          <p:spTgt spid="37891">
                                            <p:txEl>
                                              <p:pRg st="2" end="2"/>
                                            </p:txEl>
                                          </p:spTgt>
                                        </p:tgtEl>
                                      </p:cBhvr>
                                    </p:animEffect>
                                    <p:anim calcmode="lin" valueType="num">
                                      <p:cBhvr>
                                        <p:cTn id="8" dur="10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7891">
                                            <p:txEl>
                                              <p:pRg st="3" end="3"/>
                                            </p:txEl>
                                          </p:spTgt>
                                        </p:tgtEl>
                                        <p:attrNameLst>
                                          <p:attrName>style.visibility</p:attrName>
                                        </p:attrNameLst>
                                      </p:cBhvr>
                                      <p:to>
                                        <p:strVal val="visible"/>
                                      </p:to>
                                    </p:set>
                                    <p:animEffect transition="in" filter="fade">
                                      <p:cBhvr>
                                        <p:cTn id="14" dur="1000"/>
                                        <p:tgtEl>
                                          <p:spTgt spid="37891">
                                            <p:txEl>
                                              <p:pRg st="3" end="3"/>
                                            </p:txEl>
                                          </p:spTgt>
                                        </p:tgtEl>
                                      </p:cBhvr>
                                    </p:animEffect>
                                    <p:anim calcmode="lin" valueType="num">
                                      <p:cBhvr>
                                        <p:cTn id="15" dur="1000" fill="hold"/>
                                        <p:tgtEl>
                                          <p:spTgt spid="37891">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7891">
                                            <p:txEl>
                                              <p:pRg st="4" end="4"/>
                                            </p:txEl>
                                          </p:spTgt>
                                        </p:tgtEl>
                                        <p:attrNameLst>
                                          <p:attrName>style.visibility</p:attrName>
                                        </p:attrNameLst>
                                      </p:cBhvr>
                                      <p:to>
                                        <p:strVal val="visible"/>
                                      </p:to>
                                    </p:set>
                                    <p:animEffect transition="in" filter="fade">
                                      <p:cBhvr>
                                        <p:cTn id="21" dur="1000"/>
                                        <p:tgtEl>
                                          <p:spTgt spid="37891">
                                            <p:txEl>
                                              <p:pRg st="4" end="4"/>
                                            </p:txEl>
                                          </p:spTgt>
                                        </p:tgtEl>
                                      </p:cBhvr>
                                    </p:animEffect>
                                    <p:anim calcmode="lin" valueType="num">
                                      <p:cBhvr>
                                        <p:cTn id="22" dur="1000" fill="hold"/>
                                        <p:tgtEl>
                                          <p:spTgt spid="3789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789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7891">
                                            <p:txEl>
                                              <p:pRg st="5" end="5"/>
                                            </p:txEl>
                                          </p:spTgt>
                                        </p:tgtEl>
                                        <p:attrNameLst>
                                          <p:attrName>style.visibility</p:attrName>
                                        </p:attrNameLst>
                                      </p:cBhvr>
                                      <p:to>
                                        <p:strVal val="visible"/>
                                      </p:to>
                                    </p:set>
                                    <p:animEffect transition="in" filter="fade">
                                      <p:cBhvr>
                                        <p:cTn id="28" dur="1000"/>
                                        <p:tgtEl>
                                          <p:spTgt spid="37891">
                                            <p:txEl>
                                              <p:pRg st="5" end="5"/>
                                            </p:txEl>
                                          </p:spTgt>
                                        </p:tgtEl>
                                      </p:cBhvr>
                                    </p:animEffect>
                                    <p:anim calcmode="lin" valueType="num">
                                      <p:cBhvr>
                                        <p:cTn id="29" dur="1000" fill="hold"/>
                                        <p:tgtEl>
                                          <p:spTgt spid="37891">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789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37891">
                                            <p:txEl>
                                              <p:pRg st="6" end="6"/>
                                            </p:txEl>
                                          </p:spTgt>
                                        </p:tgtEl>
                                        <p:attrNameLst>
                                          <p:attrName>style.visibility</p:attrName>
                                        </p:attrNameLst>
                                      </p:cBhvr>
                                      <p:to>
                                        <p:strVal val="visible"/>
                                      </p:to>
                                    </p:set>
                                    <p:animEffect transition="in" filter="fade">
                                      <p:cBhvr>
                                        <p:cTn id="35" dur="1000"/>
                                        <p:tgtEl>
                                          <p:spTgt spid="37891">
                                            <p:txEl>
                                              <p:pRg st="6" end="6"/>
                                            </p:txEl>
                                          </p:spTgt>
                                        </p:tgtEl>
                                      </p:cBhvr>
                                    </p:animEffect>
                                    <p:anim calcmode="lin" valueType="num">
                                      <p:cBhvr>
                                        <p:cTn id="36" dur="1000" fill="hold"/>
                                        <p:tgtEl>
                                          <p:spTgt spid="37891">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789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37891">
                                            <p:txEl>
                                              <p:pRg st="7" end="7"/>
                                            </p:txEl>
                                          </p:spTgt>
                                        </p:tgtEl>
                                        <p:attrNameLst>
                                          <p:attrName>style.visibility</p:attrName>
                                        </p:attrNameLst>
                                      </p:cBhvr>
                                      <p:to>
                                        <p:strVal val="visible"/>
                                      </p:to>
                                    </p:set>
                                    <p:animEffect transition="in" filter="fade">
                                      <p:cBhvr>
                                        <p:cTn id="42" dur="1000"/>
                                        <p:tgtEl>
                                          <p:spTgt spid="37891">
                                            <p:txEl>
                                              <p:pRg st="7" end="7"/>
                                            </p:txEl>
                                          </p:spTgt>
                                        </p:tgtEl>
                                      </p:cBhvr>
                                    </p:animEffect>
                                    <p:anim calcmode="lin" valueType="num">
                                      <p:cBhvr>
                                        <p:cTn id="43" dur="1000" fill="hold"/>
                                        <p:tgtEl>
                                          <p:spTgt spid="3789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789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37891">
                                            <p:txEl>
                                              <p:pRg st="8" end="8"/>
                                            </p:txEl>
                                          </p:spTgt>
                                        </p:tgtEl>
                                        <p:attrNameLst>
                                          <p:attrName>style.visibility</p:attrName>
                                        </p:attrNameLst>
                                      </p:cBhvr>
                                      <p:to>
                                        <p:strVal val="visible"/>
                                      </p:to>
                                    </p:set>
                                    <p:animEffect transition="in" filter="fade">
                                      <p:cBhvr>
                                        <p:cTn id="49" dur="1000"/>
                                        <p:tgtEl>
                                          <p:spTgt spid="37891">
                                            <p:txEl>
                                              <p:pRg st="8" end="8"/>
                                            </p:txEl>
                                          </p:spTgt>
                                        </p:tgtEl>
                                      </p:cBhvr>
                                    </p:animEffect>
                                    <p:anim calcmode="lin" valueType="num">
                                      <p:cBhvr>
                                        <p:cTn id="50" dur="1000" fill="hold"/>
                                        <p:tgtEl>
                                          <p:spTgt spid="37891">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789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2" presetClass="entr" presetSubtype="0" fill="hold" nodeType="clickEffect">
                                  <p:stCondLst>
                                    <p:cond delay="0"/>
                                  </p:stCondLst>
                                  <p:childTnLst>
                                    <p:set>
                                      <p:cBhvr>
                                        <p:cTn id="55" dur="1" fill="hold">
                                          <p:stCondLst>
                                            <p:cond delay="0"/>
                                          </p:stCondLst>
                                        </p:cTn>
                                        <p:tgtEl>
                                          <p:spTgt spid="37891">
                                            <p:txEl>
                                              <p:pRg st="9" end="9"/>
                                            </p:txEl>
                                          </p:spTgt>
                                        </p:tgtEl>
                                        <p:attrNameLst>
                                          <p:attrName>style.visibility</p:attrName>
                                        </p:attrNameLst>
                                      </p:cBhvr>
                                      <p:to>
                                        <p:strVal val="visible"/>
                                      </p:to>
                                    </p:set>
                                    <p:animEffect transition="in" filter="fade">
                                      <p:cBhvr>
                                        <p:cTn id="56" dur="1000"/>
                                        <p:tgtEl>
                                          <p:spTgt spid="37891">
                                            <p:txEl>
                                              <p:pRg st="9" end="9"/>
                                            </p:txEl>
                                          </p:spTgt>
                                        </p:tgtEl>
                                      </p:cBhvr>
                                    </p:animEffect>
                                    <p:anim calcmode="lin" valueType="num">
                                      <p:cBhvr>
                                        <p:cTn id="57" dur="1000" fill="hold"/>
                                        <p:tgtEl>
                                          <p:spTgt spid="37891">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789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D314C79-9161-4502-9A09-ECC683A31D1F}"/>
              </a:ext>
            </a:extLst>
          </p:cNvPr>
          <p:cNvSpPr>
            <a:spLocks noChangeArrowheads="1"/>
          </p:cNvSpPr>
          <p:nvPr/>
        </p:nvSpPr>
        <p:spPr bwMode="auto">
          <a:xfrm>
            <a:off x="7256173" y="384175"/>
            <a:ext cx="184731" cy="369332"/>
          </a:xfrm>
          <a:prstGeom prst="rect">
            <a:avLst/>
          </a:prstGeom>
          <a:noFill/>
          <a:ln w="9525">
            <a:noFill/>
            <a:miter lim="800000"/>
            <a:headEnd/>
            <a:tailEnd/>
          </a:ln>
          <a:effectLst/>
        </p:spPr>
        <p:txBody>
          <a:bodyPr wrap="none">
            <a:spAutoFit/>
          </a:bodyPr>
          <a:lstStyle/>
          <a:p>
            <a:pPr algn="ctr">
              <a:defRPr/>
            </a:pPr>
            <a:endParaRPr lang="en-US" b="1">
              <a:effectLst>
                <a:outerShdw blurRad="38100" dist="38100" dir="2700000" algn="tl">
                  <a:srgbClr val="000000"/>
                </a:outerShdw>
              </a:effectLst>
              <a:latin typeface="Times New Roman" charset="0"/>
              <a:ea typeface="+mn-ea"/>
            </a:endParaRPr>
          </a:p>
        </p:txBody>
      </p:sp>
      <p:sp>
        <p:nvSpPr>
          <p:cNvPr id="50179" name="Rectangle 3">
            <a:extLst>
              <a:ext uri="{FF2B5EF4-FFF2-40B4-BE49-F238E27FC236}">
                <a16:creationId xmlns:a16="http://schemas.microsoft.com/office/drawing/2014/main" id="{2F43F626-8629-4485-93A7-55AA0D23D6C1}"/>
              </a:ext>
            </a:extLst>
          </p:cNvPr>
          <p:cNvSpPr>
            <a:spLocks noChangeArrowheads="1"/>
          </p:cNvSpPr>
          <p:nvPr/>
        </p:nvSpPr>
        <p:spPr bwMode="auto">
          <a:xfrm>
            <a:off x="3989388" y="312738"/>
            <a:ext cx="184731" cy="369332"/>
          </a:xfrm>
          <a:prstGeom prst="rect">
            <a:avLst/>
          </a:prstGeom>
          <a:noFill/>
          <a:ln w="9525">
            <a:noFill/>
            <a:miter lim="800000"/>
            <a:headEnd/>
            <a:tailEnd/>
          </a:ln>
          <a:effectLst/>
        </p:spPr>
        <p:txBody>
          <a:bodyPr wrap="none">
            <a:spAutoFit/>
          </a:bodyPr>
          <a:lstStyle/>
          <a:p>
            <a:pPr>
              <a:defRPr/>
            </a:pPr>
            <a:endParaRPr lang="en-US" b="1">
              <a:effectLst>
                <a:outerShdw blurRad="38100" dist="38100" dir="2700000" algn="tl">
                  <a:srgbClr val="000000"/>
                </a:outerShdw>
              </a:effectLst>
              <a:latin typeface="Times New Roman" charset="0"/>
              <a:ea typeface="+mn-ea"/>
            </a:endParaRPr>
          </a:p>
        </p:txBody>
      </p:sp>
      <p:sp>
        <p:nvSpPr>
          <p:cNvPr id="50180" name="Rectangle 4">
            <a:extLst>
              <a:ext uri="{FF2B5EF4-FFF2-40B4-BE49-F238E27FC236}">
                <a16:creationId xmlns:a16="http://schemas.microsoft.com/office/drawing/2014/main" id="{4EBC5EF5-C11A-4A0F-A685-46AB2BCC13D5}"/>
              </a:ext>
            </a:extLst>
          </p:cNvPr>
          <p:cNvSpPr>
            <a:spLocks noChangeArrowheads="1"/>
          </p:cNvSpPr>
          <p:nvPr/>
        </p:nvSpPr>
        <p:spPr bwMode="auto">
          <a:xfrm>
            <a:off x="2286000" y="630979"/>
            <a:ext cx="8077200" cy="771525"/>
          </a:xfrm>
          <a:prstGeom prst="rect">
            <a:avLst/>
          </a:prstGeom>
          <a:noFill/>
          <a:ln w="9525">
            <a:solidFill>
              <a:schemeClr val="tx1"/>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sz="4400" b="1" dirty="0">
                <a:solidFill>
                  <a:schemeClr val="bg1">
                    <a:lumMod val="50000"/>
                  </a:schemeClr>
                </a:solidFill>
                <a:effectLst>
                  <a:outerShdw blurRad="38100" dist="38100" dir="2700000" algn="tl">
                    <a:srgbClr val="C0C0C0"/>
                  </a:outerShdw>
                </a:effectLst>
              </a:rPr>
              <a:t>Kolb/Honey &amp; Mumford Models</a:t>
            </a:r>
            <a:endParaRPr lang="en-GB" altLang="en-US" sz="4400" b="1" dirty="0">
              <a:solidFill>
                <a:schemeClr val="bg1">
                  <a:lumMod val="50000"/>
                </a:schemeClr>
              </a:solidFill>
              <a:effectLst>
                <a:outerShdw blurRad="38100" dist="38100" dir="2700000" algn="tl">
                  <a:srgbClr val="C0C0C0"/>
                </a:outerShdw>
              </a:effectLst>
            </a:endParaRPr>
          </a:p>
        </p:txBody>
      </p:sp>
      <p:sp>
        <p:nvSpPr>
          <p:cNvPr id="50181" name="Rectangle 5">
            <a:extLst>
              <a:ext uri="{FF2B5EF4-FFF2-40B4-BE49-F238E27FC236}">
                <a16:creationId xmlns:a16="http://schemas.microsoft.com/office/drawing/2014/main" id="{B7219418-41BA-4F70-B858-FD5762D19A77}"/>
              </a:ext>
            </a:extLst>
          </p:cNvPr>
          <p:cNvSpPr>
            <a:spLocks noChangeArrowheads="1"/>
          </p:cNvSpPr>
          <p:nvPr/>
        </p:nvSpPr>
        <p:spPr bwMode="auto">
          <a:xfrm>
            <a:off x="4953000" y="2133600"/>
            <a:ext cx="2438400" cy="795338"/>
          </a:xfrm>
          <a:prstGeom prst="rect">
            <a:avLst/>
          </a:prstGeom>
          <a:solidFill>
            <a:schemeClr val="bg2"/>
          </a:solidFill>
          <a:ln w="9525">
            <a:solidFill>
              <a:schemeClr val="accent2"/>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dirty="0"/>
              <a:t>Do Something</a:t>
            </a:r>
          </a:p>
          <a:p>
            <a:pPr algn="ctr">
              <a:defRPr/>
            </a:pPr>
            <a:r>
              <a:rPr lang="en-US" altLang="en-US" b="1" dirty="0">
                <a:solidFill>
                  <a:schemeClr val="accent2"/>
                </a:solidFill>
                <a:effectLst>
                  <a:outerShdw blurRad="38100" dist="38100" dir="2700000" algn="tl">
                    <a:srgbClr val="FFFFFF"/>
                  </a:outerShdw>
                </a:effectLst>
              </a:rPr>
              <a:t>ACTIVIST</a:t>
            </a:r>
            <a:endParaRPr lang="en-US" altLang="en-US" dirty="0">
              <a:solidFill>
                <a:schemeClr val="accent2"/>
              </a:solidFill>
            </a:endParaRPr>
          </a:p>
        </p:txBody>
      </p:sp>
      <p:sp>
        <p:nvSpPr>
          <p:cNvPr id="50182" name="Rectangle 6">
            <a:extLst>
              <a:ext uri="{FF2B5EF4-FFF2-40B4-BE49-F238E27FC236}">
                <a16:creationId xmlns:a16="http://schemas.microsoft.com/office/drawing/2014/main" id="{7FB26550-F327-4B87-AFF1-9E98E401BE4B}"/>
              </a:ext>
            </a:extLst>
          </p:cNvPr>
          <p:cNvSpPr>
            <a:spLocks noChangeArrowheads="1"/>
          </p:cNvSpPr>
          <p:nvPr/>
        </p:nvSpPr>
        <p:spPr bwMode="auto">
          <a:xfrm>
            <a:off x="7696200" y="3505200"/>
            <a:ext cx="2286000" cy="852488"/>
          </a:xfrm>
          <a:prstGeom prst="rect">
            <a:avLst/>
          </a:prstGeom>
          <a:solidFill>
            <a:schemeClr val="bg2"/>
          </a:solidFill>
          <a:ln w="9525">
            <a:solidFill>
              <a:srgbClr val="FF3300"/>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Think About It</a:t>
            </a:r>
          </a:p>
          <a:p>
            <a:pPr algn="ctr">
              <a:defRPr/>
            </a:pPr>
            <a:r>
              <a:rPr lang="en-US" altLang="en-US" b="1">
                <a:solidFill>
                  <a:srgbClr val="00CC00"/>
                </a:solidFill>
                <a:effectLst>
                  <a:outerShdw blurRad="38100" dist="38100" dir="2700000" algn="tl">
                    <a:srgbClr val="FFFFFF"/>
                  </a:outerShdw>
                </a:effectLst>
              </a:rPr>
              <a:t>REFLECTOR</a:t>
            </a:r>
            <a:endParaRPr lang="en-US" altLang="en-US"/>
          </a:p>
        </p:txBody>
      </p:sp>
      <p:sp>
        <p:nvSpPr>
          <p:cNvPr id="50183" name="Rectangle 7">
            <a:extLst>
              <a:ext uri="{FF2B5EF4-FFF2-40B4-BE49-F238E27FC236}">
                <a16:creationId xmlns:a16="http://schemas.microsoft.com/office/drawing/2014/main" id="{619C87AB-F529-41D3-BBC7-A92DB83FC07A}"/>
              </a:ext>
            </a:extLst>
          </p:cNvPr>
          <p:cNvSpPr>
            <a:spLocks noChangeArrowheads="1"/>
          </p:cNvSpPr>
          <p:nvPr/>
        </p:nvSpPr>
        <p:spPr bwMode="auto">
          <a:xfrm>
            <a:off x="2286000" y="3505200"/>
            <a:ext cx="2362200" cy="852488"/>
          </a:xfrm>
          <a:prstGeom prst="rect">
            <a:avLst/>
          </a:prstGeom>
          <a:solidFill>
            <a:schemeClr val="bg2"/>
          </a:solidFill>
          <a:ln w="9525">
            <a:solidFill>
              <a:schemeClr val="fo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dirty="0"/>
              <a:t>Do It Differently</a:t>
            </a:r>
          </a:p>
          <a:p>
            <a:pPr algn="ctr">
              <a:defRPr/>
            </a:pPr>
            <a:r>
              <a:rPr lang="en-US" altLang="en-US" b="1" dirty="0">
                <a:solidFill>
                  <a:srgbClr val="FF3300"/>
                </a:solidFill>
                <a:effectLst>
                  <a:outerShdw blurRad="38100" dist="38100" dir="2700000" algn="tl">
                    <a:srgbClr val="FFFFFF"/>
                  </a:outerShdw>
                </a:effectLst>
              </a:rPr>
              <a:t>PRAGMATIST</a:t>
            </a:r>
            <a:endParaRPr lang="en-US" altLang="en-US" dirty="0"/>
          </a:p>
        </p:txBody>
      </p:sp>
      <p:sp>
        <p:nvSpPr>
          <p:cNvPr id="50184" name="Rectangle 8">
            <a:extLst>
              <a:ext uri="{FF2B5EF4-FFF2-40B4-BE49-F238E27FC236}">
                <a16:creationId xmlns:a16="http://schemas.microsoft.com/office/drawing/2014/main" id="{3313CA0D-F050-4256-A385-05DA3143C5DD}"/>
              </a:ext>
            </a:extLst>
          </p:cNvPr>
          <p:cNvSpPr>
            <a:spLocks noChangeArrowheads="1"/>
          </p:cNvSpPr>
          <p:nvPr/>
        </p:nvSpPr>
        <p:spPr bwMode="auto">
          <a:xfrm>
            <a:off x="4876800" y="4724401"/>
            <a:ext cx="2590800" cy="847725"/>
          </a:xfrm>
          <a:prstGeom prst="rect">
            <a:avLst/>
          </a:prstGeom>
          <a:solidFill>
            <a:schemeClr val="bg2"/>
          </a:solidFill>
          <a:ln w="9525">
            <a:solidFill>
              <a:schemeClr val="hlink"/>
            </a:solidFill>
            <a:miter lim="800000"/>
            <a:headEnd/>
            <a:tailEnd/>
          </a:ln>
          <a:effectLst/>
        </p:spPr>
        <p:txBody>
          <a:bodyPr wrap="none" anchor="ct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defRPr/>
            </a:pPr>
            <a:r>
              <a:rPr lang="en-US" altLang="en-US" b="1"/>
              <a:t>Make Sense Of It</a:t>
            </a:r>
          </a:p>
          <a:p>
            <a:pPr algn="ctr">
              <a:defRPr/>
            </a:pPr>
            <a:r>
              <a:rPr lang="en-US" altLang="en-US" b="1">
                <a:solidFill>
                  <a:schemeClr val="folHlink"/>
                </a:solidFill>
                <a:effectLst>
                  <a:outerShdw blurRad="38100" dist="38100" dir="2700000" algn="tl">
                    <a:srgbClr val="FFFFFF"/>
                  </a:outerShdw>
                </a:effectLst>
              </a:rPr>
              <a:t>THEORIST</a:t>
            </a:r>
            <a:endParaRPr lang="en-US" altLang="en-US">
              <a:effectLst>
                <a:outerShdw blurRad="38100" dist="38100" dir="2700000" algn="tl">
                  <a:srgbClr val="000000"/>
                </a:outerShdw>
              </a:effectLst>
            </a:endParaRPr>
          </a:p>
        </p:txBody>
      </p:sp>
      <p:sp>
        <p:nvSpPr>
          <p:cNvPr id="24585" name="AutoShape 9">
            <a:extLst>
              <a:ext uri="{FF2B5EF4-FFF2-40B4-BE49-F238E27FC236}">
                <a16:creationId xmlns:a16="http://schemas.microsoft.com/office/drawing/2014/main" id="{45FC0F0A-2AC3-471C-8CEE-108EBEB96B86}"/>
              </a:ext>
            </a:extLst>
          </p:cNvPr>
          <p:cNvSpPr>
            <a:spLocks noChangeArrowheads="1"/>
          </p:cNvSpPr>
          <p:nvPr/>
        </p:nvSpPr>
        <p:spPr bwMode="auto">
          <a:xfrm>
            <a:off x="3810000" y="2438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folHlink"/>
            </a:solidFill>
            <a:miter lim="800000"/>
            <a:headEnd/>
            <a:tailEnd/>
          </a:ln>
        </p:spPr>
        <p:txBody>
          <a:bodyPr wrap="none" anchor="ctr"/>
          <a:lstStyle/>
          <a:p>
            <a:endParaRPr lang="en-US"/>
          </a:p>
        </p:txBody>
      </p:sp>
      <p:sp>
        <p:nvSpPr>
          <p:cNvPr id="24586" name="AutoShape 10">
            <a:extLst>
              <a:ext uri="{FF2B5EF4-FFF2-40B4-BE49-F238E27FC236}">
                <a16:creationId xmlns:a16="http://schemas.microsoft.com/office/drawing/2014/main" id="{9FE35A16-71B3-4406-80B6-9BDCDD18B9B5}"/>
              </a:ext>
            </a:extLst>
          </p:cNvPr>
          <p:cNvSpPr>
            <a:spLocks noChangeArrowheads="1"/>
          </p:cNvSpPr>
          <p:nvPr/>
        </p:nvSpPr>
        <p:spPr bwMode="auto">
          <a:xfrm rot="5393287">
            <a:off x="7722394" y="24884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chemeClr val="accent2"/>
            </a:solidFill>
            <a:miter lim="800000"/>
            <a:headEnd/>
            <a:tailEnd/>
          </a:ln>
        </p:spPr>
        <p:txBody>
          <a:bodyPr rot="10800000" vert="eaVert" wrap="none" anchor="ctr"/>
          <a:lstStyle/>
          <a:p>
            <a:endParaRPr lang="en-US"/>
          </a:p>
        </p:txBody>
      </p:sp>
      <p:sp>
        <p:nvSpPr>
          <p:cNvPr id="24587" name="AutoShape 11">
            <a:extLst>
              <a:ext uri="{FF2B5EF4-FFF2-40B4-BE49-F238E27FC236}">
                <a16:creationId xmlns:a16="http://schemas.microsoft.com/office/drawing/2014/main" id="{B9EAAB2E-3C96-463D-9F82-C1641B7832D8}"/>
              </a:ext>
            </a:extLst>
          </p:cNvPr>
          <p:cNvSpPr>
            <a:spLocks noChangeArrowheads="1"/>
          </p:cNvSpPr>
          <p:nvPr/>
        </p:nvSpPr>
        <p:spPr bwMode="auto">
          <a:xfrm rot="10751920">
            <a:off x="7696200" y="4343401"/>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tx1"/>
          </a:solidFill>
          <a:ln w="9525">
            <a:solidFill>
              <a:srgbClr val="FF3300"/>
            </a:solidFill>
            <a:miter lim="800000"/>
            <a:headEnd/>
            <a:tailEnd/>
          </a:ln>
        </p:spPr>
        <p:txBody>
          <a:bodyPr rot="10800000" wrap="none" anchor="ctr"/>
          <a:lstStyle/>
          <a:p>
            <a:endParaRPr lang="en-US"/>
          </a:p>
        </p:txBody>
      </p:sp>
      <p:sp>
        <p:nvSpPr>
          <p:cNvPr id="24588" name="AutoShape 12">
            <a:extLst>
              <a:ext uri="{FF2B5EF4-FFF2-40B4-BE49-F238E27FC236}">
                <a16:creationId xmlns:a16="http://schemas.microsoft.com/office/drawing/2014/main" id="{CDD57DE2-55F9-416E-BC29-4F3CD1F8B373}"/>
              </a:ext>
            </a:extLst>
          </p:cNvPr>
          <p:cNvSpPr>
            <a:spLocks noChangeArrowheads="1"/>
          </p:cNvSpPr>
          <p:nvPr/>
        </p:nvSpPr>
        <p:spPr bwMode="auto">
          <a:xfrm rot="16275966">
            <a:off x="3759994" y="4317207"/>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12427 w 21600"/>
              <a:gd name="T13" fmla="*/ 2474 h 21600"/>
              <a:gd name="T14" fmla="*/ 17746 w 21600"/>
              <a:gd name="T15" fmla="*/ 9684 h 21600"/>
            </a:gdLst>
            <a:ahLst/>
            <a:cxnLst>
              <a:cxn ang="T8">
                <a:pos x="T0" y="T1"/>
              </a:cxn>
              <a:cxn ang="T9">
                <a:pos x="T2" y="T3"/>
              </a:cxn>
              <a:cxn ang="T10">
                <a:pos x="T4" y="T5"/>
              </a:cxn>
              <a:cxn ang="T11">
                <a:pos x="T6" y="T7"/>
              </a:cxn>
            </a:cxnLst>
            <a:rect l="T12" t="T13" r="T14" b="T15"/>
            <a:pathLst>
              <a:path w="21600" h="21600">
                <a:moveTo>
                  <a:pt x="21600" y="6079"/>
                </a:moveTo>
                <a:lnTo>
                  <a:pt x="15101" y="0"/>
                </a:lnTo>
                <a:lnTo>
                  <a:pt x="15101" y="2474"/>
                </a:lnTo>
                <a:lnTo>
                  <a:pt x="12427" y="2474"/>
                </a:lnTo>
                <a:cubicBezTo>
                  <a:pt x="5564" y="2474"/>
                  <a:pt x="0" y="6810"/>
                  <a:pt x="0" y="12158"/>
                </a:cubicBezTo>
                <a:lnTo>
                  <a:pt x="0" y="21600"/>
                </a:lnTo>
                <a:lnTo>
                  <a:pt x="7369" y="21600"/>
                </a:lnTo>
                <a:lnTo>
                  <a:pt x="7369" y="12158"/>
                </a:lnTo>
                <a:cubicBezTo>
                  <a:pt x="7369" y="10792"/>
                  <a:pt x="9634" y="9684"/>
                  <a:pt x="12427" y="9684"/>
                </a:cubicBezTo>
                <a:lnTo>
                  <a:pt x="15101" y="9684"/>
                </a:lnTo>
                <a:lnTo>
                  <a:pt x="15101" y="12158"/>
                </a:lnTo>
                <a:lnTo>
                  <a:pt x="21600" y="6079"/>
                </a:lnTo>
                <a:close/>
              </a:path>
            </a:pathLst>
          </a:custGeom>
          <a:solidFill>
            <a:schemeClr val="tx1"/>
          </a:solidFill>
          <a:ln w="9525">
            <a:solidFill>
              <a:srgbClr val="00CC00"/>
            </a:solidFill>
            <a:miter lim="800000"/>
            <a:headEnd/>
            <a:tailEnd/>
          </a:ln>
        </p:spPr>
        <p:txBody>
          <a:bodyPr wrap="none" anchor="ctr"/>
          <a:lstStyle/>
          <a:p>
            <a:endParaRPr lang="en-US"/>
          </a:p>
        </p:txBody>
      </p:sp>
    </p:spTree>
    <p:extLst>
      <p:ext uri="{BB962C8B-B14F-4D97-AF65-F5344CB8AC3E}">
        <p14:creationId xmlns:p14="http://schemas.microsoft.com/office/powerpoint/2010/main" val="189854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ext Box 2">
            <a:extLst>
              <a:ext uri="{FF2B5EF4-FFF2-40B4-BE49-F238E27FC236}">
                <a16:creationId xmlns:a16="http://schemas.microsoft.com/office/drawing/2014/main" id="{1B673BEC-E5FE-4640-BC01-B8FD0C42AC03}"/>
              </a:ext>
            </a:extLst>
          </p:cNvPr>
          <p:cNvSpPr txBox="1">
            <a:spLocks noChangeArrowheads="1"/>
          </p:cNvSpPr>
          <p:nvPr/>
        </p:nvSpPr>
        <p:spPr bwMode="auto">
          <a:xfrm>
            <a:off x="2514600" y="2279651"/>
            <a:ext cx="7696200" cy="1076325"/>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3200" b="1">
                <a:solidFill>
                  <a:schemeClr val="bg1">
                    <a:lumMod val="50000"/>
                  </a:schemeClr>
                </a:solidFill>
                <a:effectLst>
                  <a:outerShdw blurRad="38100" dist="38100" dir="2700000" algn="tl">
                    <a:srgbClr val="C0C0C0"/>
                  </a:outerShdw>
                </a:effectLst>
              </a:rPr>
              <a:t>Which Learning Style do you think most suits your character and personality?</a:t>
            </a:r>
            <a:endParaRPr lang="en-GB" altLang="en-US">
              <a:solidFill>
                <a:schemeClr val="bg1">
                  <a:lumMod val="50000"/>
                </a:schemeClr>
              </a:solidFill>
            </a:endParaRPr>
          </a:p>
        </p:txBody>
      </p:sp>
      <p:sp>
        <p:nvSpPr>
          <p:cNvPr id="54275" name="Text Box 3">
            <a:extLst>
              <a:ext uri="{FF2B5EF4-FFF2-40B4-BE49-F238E27FC236}">
                <a16:creationId xmlns:a16="http://schemas.microsoft.com/office/drawing/2014/main" id="{5F9D5B5E-A3FE-448E-B028-57E8C61957D1}"/>
              </a:ext>
            </a:extLst>
          </p:cNvPr>
          <p:cNvSpPr txBox="1">
            <a:spLocks noChangeArrowheads="1"/>
          </p:cNvSpPr>
          <p:nvPr/>
        </p:nvSpPr>
        <p:spPr bwMode="auto">
          <a:xfrm>
            <a:off x="3886200" y="4572001"/>
            <a:ext cx="4724400" cy="771525"/>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GB" altLang="en-US" sz="4400" b="1">
                <a:solidFill>
                  <a:schemeClr val="bg1">
                    <a:lumMod val="50000"/>
                  </a:schemeClr>
                </a:solidFill>
                <a:effectLst>
                  <a:outerShdw blurRad="38100" dist="38100" dir="2700000" algn="tl">
                    <a:srgbClr val="C0C0C0"/>
                  </a:outerShdw>
                </a:effectLst>
              </a:rPr>
              <a:t>Lets See…...</a:t>
            </a:r>
            <a:endParaRPr lang="en-GB" altLang="en-US">
              <a:solidFill>
                <a:schemeClr val="bg1">
                  <a:lumMod val="50000"/>
                </a:schemeClr>
              </a:solidFill>
            </a:endParaRPr>
          </a:p>
        </p:txBody>
      </p:sp>
    </p:spTree>
    <p:extLst>
      <p:ext uri="{BB962C8B-B14F-4D97-AF65-F5344CB8AC3E}">
        <p14:creationId xmlns:p14="http://schemas.microsoft.com/office/powerpoint/2010/main" val="11680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32" fill="hold" grpId="0" nodeType="clickEffect">
                                  <p:stCondLst>
                                    <p:cond delay="0"/>
                                  </p:stCondLst>
                                  <p:childTnLst>
                                    <p:set>
                                      <p:cBhvr>
                                        <p:cTn id="6" dur="1" fill="hold">
                                          <p:stCondLst>
                                            <p:cond delay="0"/>
                                          </p:stCondLst>
                                        </p:cTn>
                                        <p:tgtEl>
                                          <p:spTgt spid="54274"/>
                                        </p:tgtEl>
                                        <p:attrNameLst>
                                          <p:attrName>style.visibility</p:attrName>
                                        </p:attrNameLst>
                                      </p:cBhvr>
                                      <p:to>
                                        <p:strVal val="visible"/>
                                      </p:to>
                                    </p:set>
                                    <p:anim calcmode="lin" valueType="num">
                                      <p:cBhvr>
                                        <p:cTn id="7" dur="500" fill="hold"/>
                                        <p:tgtEl>
                                          <p:spTgt spid="54274"/>
                                        </p:tgtEl>
                                        <p:attrNameLst>
                                          <p:attrName>ppt_w</p:attrName>
                                        </p:attrNameLst>
                                      </p:cBhvr>
                                      <p:tavLst>
                                        <p:tav tm="0">
                                          <p:val>
                                            <p:strVal val="4*#ppt_w"/>
                                          </p:val>
                                        </p:tav>
                                        <p:tav tm="100000">
                                          <p:val>
                                            <p:strVal val="#ppt_w"/>
                                          </p:val>
                                        </p:tav>
                                      </p:tavLst>
                                    </p:anim>
                                    <p:anim calcmode="lin" valueType="num">
                                      <p:cBhvr>
                                        <p:cTn id="8" dur="500" fill="hold"/>
                                        <p:tgtEl>
                                          <p:spTgt spid="54274"/>
                                        </p:tgtEl>
                                        <p:attrNameLst>
                                          <p:attrName>ppt_h</p:attrName>
                                        </p:attrNameLst>
                                      </p:cBhvr>
                                      <p:tavLst>
                                        <p:tav tm="0">
                                          <p:val>
                                            <p:strVal val="4*#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542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animBg="1" autoUpdateAnimBg="0"/>
      <p:bldP spid="54275" grpId="0" animBg="1"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367590B3-9496-41F3-909B-7CC6C8C6AD1A}"/>
              </a:ext>
            </a:extLst>
          </p:cNvPr>
          <p:cNvSpPr>
            <a:spLocks noGrp="1" noChangeArrowheads="1"/>
          </p:cNvSpPr>
          <p:nvPr>
            <p:ph type="title"/>
          </p:nvPr>
        </p:nvSpPr>
        <p:spPr>
          <a:xfrm>
            <a:off x="1137313" y="3555"/>
            <a:ext cx="9144000" cy="1897063"/>
          </a:xfrm>
        </p:spPr>
        <p:txBody>
          <a:bodyPr rtlCol="0">
            <a:normAutofit/>
          </a:bodyPr>
          <a:lstStyle/>
          <a:p>
            <a:pPr algn="ctr" fontAlgn="auto">
              <a:spcAft>
                <a:spcPts val="0"/>
              </a:spcAft>
              <a:defRPr/>
            </a:pPr>
            <a:r>
              <a:rPr lang="en-GB" altLang="en-US">
                <a:solidFill>
                  <a:schemeClr val="bg1">
                    <a:lumMod val="50000"/>
                  </a:schemeClr>
                </a:solidFill>
                <a:effectLst>
                  <a:outerShdw blurRad="38100" dist="38100" dir="2700000" algn="tl">
                    <a:srgbClr val="C0C0C0"/>
                  </a:outerShdw>
                </a:effectLst>
              </a:rPr>
              <a:t>Benefits of understanding </a:t>
            </a:r>
            <a:br>
              <a:rPr lang="en-GB" altLang="en-US">
                <a:solidFill>
                  <a:schemeClr val="bg1">
                    <a:lumMod val="50000"/>
                  </a:schemeClr>
                </a:solidFill>
                <a:effectLst>
                  <a:outerShdw blurRad="38100" dist="38100" dir="2700000" algn="tl">
                    <a:srgbClr val="C0C0C0"/>
                  </a:outerShdw>
                </a:effectLst>
              </a:rPr>
            </a:br>
            <a:r>
              <a:rPr lang="en-GB" altLang="en-US">
                <a:solidFill>
                  <a:schemeClr val="bg1">
                    <a:lumMod val="50000"/>
                  </a:schemeClr>
                </a:solidFill>
                <a:effectLst>
                  <a:outerShdw blurRad="38100" dist="38100" dir="2700000" algn="tl">
                    <a:srgbClr val="C0C0C0"/>
                  </a:outerShdw>
                </a:effectLst>
              </a:rPr>
              <a:t>Learning Styles</a:t>
            </a:r>
            <a:endParaRPr lang="en-GB" altLang="en-US">
              <a:solidFill>
                <a:schemeClr val="bg1">
                  <a:lumMod val="50000"/>
                </a:schemeClr>
              </a:solidFill>
            </a:endParaRPr>
          </a:p>
        </p:txBody>
      </p:sp>
      <p:sp>
        <p:nvSpPr>
          <p:cNvPr id="34819" name="Text Box 5">
            <a:extLst>
              <a:ext uri="{FF2B5EF4-FFF2-40B4-BE49-F238E27FC236}">
                <a16:creationId xmlns:a16="http://schemas.microsoft.com/office/drawing/2014/main" id="{E450FE7B-9A1C-4B5B-96D3-6D08E98E2560}"/>
              </a:ext>
            </a:extLst>
          </p:cNvPr>
          <p:cNvSpPr txBox="1">
            <a:spLocks noChangeArrowheads="1"/>
          </p:cNvSpPr>
          <p:nvPr/>
        </p:nvSpPr>
        <p:spPr bwMode="auto">
          <a:xfrm>
            <a:off x="2286000" y="1905001"/>
            <a:ext cx="79248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b="1" dirty="0">
                <a:solidFill>
                  <a:schemeClr val="bg2"/>
                </a:solidFill>
              </a:rPr>
              <a:t>            </a:t>
            </a:r>
            <a:r>
              <a:rPr lang="en-GB" altLang="en-US" sz="2800" b="1" dirty="0">
                <a:solidFill>
                  <a:schemeClr val="bg1">
                    <a:lumMod val="50000"/>
                  </a:schemeClr>
                </a:solidFill>
              </a:rPr>
              <a:t>Team selection &amp; demographics</a:t>
            </a:r>
          </a:p>
        </p:txBody>
      </p:sp>
      <p:sp>
        <p:nvSpPr>
          <p:cNvPr id="34820" name="Text Box 6">
            <a:extLst>
              <a:ext uri="{FF2B5EF4-FFF2-40B4-BE49-F238E27FC236}">
                <a16:creationId xmlns:a16="http://schemas.microsoft.com/office/drawing/2014/main" id="{DDB0AE14-17D7-40D6-A7A4-9549FD7802B5}"/>
              </a:ext>
            </a:extLst>
          </p:cNvPr>
          <p:cNvSpPr txBox="1">
            <a:spLocks noChangeArrowheads="1"/>
          </p:cNvSpPr>
          <p:nvPr/>
        </p:nvSpPr>
        <p:spPr bwMode="auto">
          <a:xfrm>
            <a:off x="2286000" y="3352801"/>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solidFill>
                  <a:schemeClr val="bg2"/>
                </a:solidFill>
              </a:rPr>
              <a:t>	</a:t>
            </a:r>
            <a:r>
              <a:rPr lang="en-GB" altLang="en-US" sz="2800" b="1" dirty="0">
                <a:solidFill>
                  <a:schemeClr val="bg1">
                    <a:lumMod val="50000"/>
                  </a:schemeClr>
                </a:solidFill>
              </a:rPr>
              <a:t>Understanding of own and others behaviour </a:t>
            </a:r>
            <a:endParaRPr lang="en-GB" altLang="en-US" b="1" dirty="0">
              <a:solidFill>
                <a:schemeClr val="bg1">
                  <a:lumMod val="50000"/>
                </a:schemeClr>
              </a:solidFill>
            </a:endParaRPr>
          </a:p>
        </p:txBody>
      </p:sp>
      <p:sp>
        <p:nvSpPr>
          <p:cNvPr id="34821" name="Text Box 7">
            <a:extLst>
              <a:ext uri="{FF2B5EF4-FFF2-40B4-BE49-F238E27FC236}">
                <a16:creationId xmlns:a16="http://schemas.microsoft.com/office/drawing/2014/main" id="{6736F650-5670-4F77-9089-F433AE152ED0}"/>
              </a:ext>
            </a:extLst>
          </p:cNvPr>
          <p:cNvSpPr txBox="1">
            <a:spLocks noChangeArrowheads="1"/>
          </p:cNvSpPr>
          <p:nvPr/>
        </p:nvSpPr>
        <p:spPr bwMode="auto">
          <a:xfrm>
            <a:off x="2286000" y="2555412"/>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sz="2800" dirty="0">
                <a:solidFill>
                  <a:schemeClr val="bg1">
                    <a:lumMod val="50000"/>
                  </a:schemeClr>
                </a:solidFill>
              </a:rPr>
              <a:t>          </a:t>
            </a:r>
            <a:r>
              <a:rPr lang="en-GB" altLang="en-US" sz="2800" b="1" dirty="0">
                <a:solidFill>
                  <a:schemeClr val="bg1">
                    <a:lumMod val="50000"/>
                  </a:schemeClr>
                </a:solidFill>
              </a:rPr>
              <a:t>Task allocation and acceptance</a:t>
            </a:r>
            <a:endParaRPr lang="en-GB" altLang="en-US" b="1" dirty="0">
              <a:solidFill>
                <a:schemeClr val="bg1">
                  <a:lumMod val="50000"/>
                </a:schemeClr>
              </a:solidFill>
            </a:endParaRPr>
          </a:p>
        </p:txBody>
      </p:sp>
      <p:sp>
        <p:nvSpPr>
          <p:cNvPr id="34822" name="Text Box 8">
            <a:extLst>
              <a:ext uri="{FF2B5EF4-FFF2-40B4-BE49-F238E27FC236}">
                <a16:creationId xmlns:a16="http://schemas.microsoft.com/office/drawing/2014/main" id="{3EB36A23-29ED-4D68-A54E-9612E937601E}"/>
              </a:ext>
            </a:extLst>
          </p:cNvPr>
          <p:cNvSpPr txBox="1">
            <a:spLocks noChangeArrowheads="1"/>
          </p:cNvSpPr>
          <p:nvPr/>
        </p:nvSpPr>
        <p:spPr bwMode="auto">
          <a:xfrm>
            <a:off x="2286000" y="4150189"/>
            <a:ext cx="79248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t> </a:t>
            </a:r>
            <a:r>
              <a:rPr lang="en-GB" altLang="en-US" sz="2800" dirty="0">
                <a:solidFill>
                  <a:schemeClr val="bg2"/>
                </a:solidFill>
              </a:rPr>
              <a:t>	</a:t>
            </a:r>
            <a:r>
              <a:rPr lang="en-GB" altLang="en-US" sz="2800" b="1" dirty="0">
                <a:solidFill>
                  <a:schemeClr val="bg1">
                    <a:lumMod val="50000"/>
                  </a:schemeClr>
                </a:solidFill>
              </a:rPr>
              <a:t>Value strengths - identify areas of 			development/concern</a:t>
            </a:r>
            <a:r>
              <a:rPr lang="en-GB" altLang="en-US" b="1" dirty="0">
                <a:solidFill>
                  <a:schemeClr val="bg1">
                    <a:lumMod val="50000"/>
                  </a:schemeClr>
                </a:solidFill>
              </a:rPr>
              <a:t>	</a:t>
            </a:r>
          </a:p>
        </p:txBody>
      </p:sp>
      <p:sp>
        <p:nvSpPr>
          <p:cNvPr id="34823" name="Text Box 10">
            <a:extLst>
              <a:ext uri="{FF2B5EF4-FFF2-40B4-BE49-F238E27FC236}">
                <a16:creationId xmlns:a16="http://schemas.microsoft.com/office/drawing/2014/main" id="{CEC4063A-0AA6-4C28-99D1-3B23C8D1DEE3}"/>
              </a:ext>
            </a:extLst>
          </p:cNvPr>
          <p:cNvSpPr txBox="1">
            <a:spLocks noChangeArrowheads="1"/>
          </p:cNvSpPr>
          <p:nvPr/>
        </p:nvSpPr>
        <p:spPr bwMode="auto">
          <a:xfrm>
            <a:off x="2286000" y="5181601"/>
            <a:ext cx="79248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sz="2400">
                <a:solidFill>
                  <a:schemeClr val="tx1"/>
                </a:solidFill>
                <a:latin typeface="Times New Roman" pitchFamily="18" charset="0"/>
                <a:ea typeface="ＭＳ Ｐゴシック" pitchFamily="34" charset="-128"/>
              </a:defRPr>
            </a:lvl1pPr>
            <a:lvl2pPr marL="37931725" indent="-37474525" algn="ctr">
              <a:defRPr sz="2400">
                <a:solidFill>
                  <a:schemeClr val="tx1"/>
                </a:solidFill>
                <a:latin typeface="Times New Roman" pitchFamily="18" charset="0"/>
                <a:ea typeface="ＭＳ Ｐゴシック" pitchFamily="34" charset="-128"/>
              </a:defRPr>
            </a:lvl2pPr>
            <a:lvl3pPr marL="1143000" indent="-228600" algn="ctr">
              <a:defRPr sz="2400">
                <a:solidFill>
                  <a:schemeClr val="tx1"/>
                </a:solidFill>
                <a:latin typeface="Times New Roman" pitchFamily="18" charset="0"/>
                <a:ea typeface="ＭＳ Ｐゴシック" pitchFamily="34" charset="-128"/>
              </a:defRPr>
            </a:lvl3pPr>
            <a:lvl4pPr marL="1600200" indent="-228600" algn="ctr">
              <a:defRPr sz="2400">
                <a:solidFill>
                  <a:schemeClr val="tx1"/>
                </a:solidFill>
                <a:latin typeface="Times New Roman" pitchFamily="18" charset="0"/>
                <a:ea typeface="ＭＳ Ｐゴシック" pitchFamily="34" charset="-128"/>
              </a:defRPr>
            </a:lvl4pPr>
            <a:lvl5pPr marL="2057400" indent="-228600" algn="ctr">
              <a:defRPr sz="2400">
                <a:solidFill>
                  <a:schemeClr val="tx1"/>
                </a:solidFill>
                <a:latin typeface="Times New Roman" pitchFamily="18" charset="0"/>
                <a:ea typeface="ＭＳ Ｐゴシック"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ＭＳ Ｐゴシック" pitchFamily="34" charset="-128"/>
              </a:defRPr>
            </a:lvl9pPr>
          </a:lstStyle>
          <a:p>
            <a:pPr algn="l">
              <a:spcBef>
                <a:spcPct val="50000"/>
              </a:spcBef>
              <a:defRPr/>
            </a:pPr>
            <a:r>
              <a:rPr lang="en-GB" altLang="en-US" dirty="0"/>
              <a:t> </a:t>
            </a:r>
            <a:r>
              <a:rPr lang="en-GB" altLang="en-US" dirty="0">
                <a:solidFill>
                  <a:schemeClr val="bg2"/>
                </a:solidFill>
              </a:rPr>
              <a:t>	</a:t>
            </a:r>
            <a:r>
              <a:rPr lang="en-GB" altLang="en-US" sz="2800" b="1" dirty="0">
                <a:solidFill>
                  <a:schemeClr val="bg1">
                    <a:lumMod val="50000"/>
                  </a:schemeClr>
                </a:solidFill>
              </a:rPr>
              <a:t>Tailor delivery/research.</a:t>
            </a:r>
          </a:p>
        </p:txBody>
      </p:sp>
    </p:spTree>
    <p:extLst>
      <p:ext uri="{BB962C8B-B14F-4D97-AF65-F5344CB8AC3E}">
        <p14:creationId xmlns:p14="http://schemas.microsoft.com/office/powerpoint/2010/main" val="12198025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gtEl>
                                        <p:attrNameLst>
                                          <p:attrName>style.visibility</p:attrName>
                                        </p:attrNameLst>
                                      </p:cBhvr>
                                      <p:to>
                                        <p:strVal val="visible"/>
                                      </p:to>
                                    </p:set>
                                    <p:anim calcmode="lin" valueType="num">
                                      <p:cBhvr additive="base">
                                        <p:cTn id="7" dur="500" fill="hold"/>
                                        <p:tgtEl>
                                          <p:spTgt spid="34819"/>
                                        </p:tgtEl>
                                        <p:attrNameLst>
                                          <p:attrName>ppt_x</p:attrName>
                                        </p:attrNameLst>
                                      </p:cBhvr>
                                      <p:tavLst>
                                        <p:tav tm="0">
                                          <p:val>
                                            <p:strVal val="#ppt_x"/>
                                          </p:val>
                                        </p:tav>
                                        <p:tav tm="100000">
                                          <p:val>
                                            <p:strVal val="#ppt_x"/>
                                          </p:val>
                                        </p:tav>
                                      </p:tavLst>
                                    </p:anim>
                                    <p:anim calcmode="lin" valueType="num">
                                      <p:cBhvr additive="base">
                                        <p:cTn id="8" dur="500" fill="hold"/>
                                        <p:tgtEl>
                                          <p:spTgt spid="3481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21"/>
                                        </p:tgtEl>
                                        <p:attrNameLst>
                                          <p:attrName>style.visibility</p:attrName>
                                        </p:attrNameLst>
                                      </p:cBhvr>
                                      <p:to>
                                        <p:strVal val="visible"/>
                                      </p:to>
                                    </p:set>
                                    <p:anim calcmode="lin" valueType="num">
                                      <p:cBhvr additive="base">
                                        <p:cTn id="13" dur="500" fill="hold"/>
                                        <p:tgtEl>
                                          <p:spTgt spid="34821"/>
                                        </p:tgtEl>
                                        <p:attrNameLst>
                                          <p:attrName>ppt_x</p:attrName>
                                        </p:attrNameLst>
                                      </p:cBhvr>
                                      <p:tavLst>
                                        <p:tav tm="0">
                                          <p:val>
                                            <p:strVal val="#ppt_x"/>
                                          </p:val>
                                        </p:tav>
                                        <p:tav tm="100000">
                                          <p:val>
                                            <p:strVal val="#ppt_x"/>
                                          </p:val>
                                        </p:tav>
                                      </p:tavLst>
                                    </p:anim>
                                    <p:anim calcmode="lin" valueType="num">
                                      <p:cBhvr additive="base">
                                        <p:cTn id="14" dur="500" fill="hold"/>
                                        <p:tgtEl>
                                          <p:spTgt spid="34821"/>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20"/>
                                        </p:tgtEl>
                                        <p:attrNameLst>
                                          <p:attrName>style.visibility</p:attrName>
                                        </p:attrNameLst>
                                      </p:cBhvr>
                                      <p:to>
                                        <p:strVal val="visible"/>
                                      </p:to>
                                    </p:set>
                                    <p:anim calcmode="lin" valueType="num">
                                      <p:cBhvr additive="base">
                                        <p:cTn id="19" dur="500" fill="hold"/>
                                        <p:tgtEl>
                                          <p:spTgt spid="34820"/>
                                        </p:tgtEl>
                                        <p:attrNameLst>
                                          <p:attrName>ppt_x</p:attrName>
                                        </p:attrNameLst>
                                      </p:cBhvr>
                                      <p:tavLst>
                                        <p:tav tm="0">
                                          <p:val>
                                            <p:strVal val="#ppt_x"/>
                                          </p:val>
                                        </p:tav>
                                        <p:tav tm="100000">
                                          <p:val>
                                            <p:strVal val="#ppt_x"/>
                                          </p:val>
                                        </p:tav>
                                      </p:tavLst>
                                    </p:anim>
                                    <p:anim calcmode="lin" valueType="num">
                                      <p:cBhvr additive="base">
                                        <p:cTn id="20" dur="500" fill="hold"/>
                                        <p:tgtEl>
                                          <p:spTgt spid="34820"/>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22"/>
                                        </p:tgtEl>
                                        <p:attrNameLst>
                                          <p:attrName>style.visibility</p:attrName>
                                        </p:attrNameLst>
                                      </p:cBhvr>
                                      <p:to>
                                        <p:strVal val="visible"/>
                                      </p:to>
                                    </p:set>
                                    <p:anim calcmode="lin" valueType="num">
                                      <p:cBhvr additive="base">
                                        <p:cTn id="25" dur="500" fill="hold"/>
                                        <p:tgtEl>
                                          <p:spTgt spid="34822"/>
                                        </p:tgtEl>
                                        <p:attrNameLst>
                                          <p:attrName>ppt_x</p:attrName>
                                        </p:attrNameLst>
                                      </p:cBhvr>
                                      <p:tavLst>
                                        <p:tav tm="0">
                                          <p:val>
                                            <p:strVal val="#ppt_x"/>
                                          </p:val>
                                        </p:tav>
                                        <p:tav tm="100000">
                                          <p:val>
                                            <p:strVal val="#ppt_x"/>
                                          </p:val>
                                        </p:tav>
                                      </p:tavLst>
                                    </p:anim>
                                    <p:anim calcmode="lin" valueType="num">
                                      <p:cBhvr additive="base">
                                        <p:cTn id="26" dur="500" fill="hold"/>
                                        <p:tgtEl>
                                          <p:spTgt spid="34822"/>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4823"/>
                                        </p:tgtEl>
                                        <p:attrNameLst>
                                          <p:attrName>style.visibility</p:attrName>
                                        </p:attrNameLst>
                                      </p:cBhvr>
                                      <p:to>
                                        <p:strVal val="visible"/>
                                      </p:to>
                                    </p:set>
                                    <p:anim calcmode="lin" valueType="num">
                                      <p:cBhvr additive="base">
                                        <p:cTn id="31" dur="500" fill="hold"/>
                                        <p:tgtEl>
                                          <p:spTgt spid="34823"/>
                                        </p:tgtEl>
                                        <p:attrNameLst>
                                          <p:attrName>ppt_x</p:attrName>
                                        </p:attrNameLst>
                                      </p:cBhvr>
                                      <p:tavLst>
                                        <p:tav tm="0">
                                          <p:val>
                                            <p:strVal val="#ppt_x"/>
                                          </p:val>
                                        </p:tav>
                                        <p:tav tm="100000">
                                          <p:val>
                                            <p:strVal val="#ppt_x"/>
                                          </p:val>
                                        </p:tav>
                                      </p:tavLst>
                                    </p:anim>
                                    <p:anim calcmode="lin" valueType="num">
                                      <p:cBhvr additive="base">
                                        <p:cTn id="32" dur="500" fill="hold"/>
                                        <p:tgtEl>
                                          <p:spTgt spid="348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p:bldP spid="34820" grpId="0"/>
      <p:bldP spid="34821" grpId="0"/>
      <p:bldP spid="34822" grpId="0"/>
      <p:bldP spid="3482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Text Box 3">
            <a:extLst>
              <a:ext uri="{FF2B5EF4-FFF2-40B4-BE49-F238E27FC236}">
                <a16:creationId xmlns:a16="http://schemas.microsoft.com/office/drawing/2014/main" id="{C6DB3F21-04E6-4550-A183-17BEBAD941A2}"/>
              </a:ext>
            </a:extLst>
          </p:cNvPr>
          <p:cNvSpPr txBox="1">
            <a:spLocks noChangeArrowheads="1"/>
          </p:cNvSpPr>
          <p:nvPr/>
        </p:nvSpPr>
        <p:spPr bwMode="auto">
          <a:xfrm>
            <a:off x="2172269" y="1715069"/>
            <a:ext cx="7696200" cy="2844800"/>
          </a:xfrm>
          <a:prstGeom prst="rect">
            <a:avLst/>
          </a:prstGeom>
          <a:noFill/>
          <a:ln w="9525">
            <a:solidFill>
              <a:srgbClr val="FF9900"/>
            </a:solidFill>
            <a:miter lim="800000"/>
            <a:headEnd/>
            <a:tailEnd/>
          </a:ln>
          <a:effectLst/>
        </p:spPr>
        <p:txBody>
          <a:bodyPr>
            <a:spAutoFit/>
          </a:bodyPr>
          <a:lstStyle>
            <a:lvl1pPr>
              <a:defRPr sz="2400">
                <a:solidFill>
                  <a:schemeClr val="tx1"/>
                </a:solidFill>
                <a:latin typeface="Times New Roman" pitchFamily="-1" charset="0"/>
                <a:ea typeface="ＭＳ Ｐゴシック" pitchFamily="-1" charset="-128"/>
              </a:defRPr>
            </a:lvl1pPr>
            <a:lvl2pPr marL="37931725" indent="-37474525">
              <a:defRPr sz="2400">
                <a:solidFill>
                  <a:schemeClr val="tx1"/>
                </a:solidFill>
                <a:latin typeface="Times New Roman" pitchFamily="-1" charset="0"/>
                <a:ea typeface="ＭＳ Ｐゴシック" pitchFamily="-1" charset="-128"/>
              </a:defRPr>
            </a:lvl2pPr>
            <a:lvl3pPr>
              <a:defRPr sz="2400">
                <a:solidFill>
                  <a:schemeClr val="tx1"/>
                </a:solidFill>
                <a:latin typeface="Times New Roman" pitchFamily="-1" charset="0"/>
                <a:ea typeface="ＭＳ Ｐゴシック" pitchFamily="-1" charset="-128"/>
              </a:defRPr>
            </a:lvl3pPr>
            <a:lvl4pPr>
              <a:defRPr sz="2400">
                <a:solidFill>
                  <a:schemeClr val="tx1"/>
                </a:solidFill>
                <a:latin typeface="Times New Roman" pitchFamily="-1" charset="0"/>
                <a:ea typeface="ＭＳ Ｐゴシック" pitchFamily="-1" charset="-128"/>
              </a:defRPr>
            </a:lvl4pPr>
            <a:lvl5pPr>
              <a:defRPr sz="2400">
                <a:solidFill>
                  <a:schemeClr val="tx1"/>
                </a:solidFill>
                <a:latin typeface="Times New Roman" pitchFamily="-1" charset="0"/>
                <a:ea typeface="ＭＳ Ｐゴシック" pitchFamily="-1" charset="-128"/>
              </a:defRPr>
            </a:lvl5pPr>
            <a:lvl6pPr marL="457200" eaLnBrk="0" fontAlgn="base" hangingPunct="0">
              <a:spcBef>
                <a:spcPct val="0"/>
              </a:spcBef>
              <a:spcAft>
                <a:spcPct val="0"/>
              </a:spcAft>
              <a:defRPr sz="2400">
                <a:solidFill>
                  <a:schemeClr val="tx1"/>
                </a:solidFill>
                <a:latin typeface="Times New Roman" pitchFamily="-1" charset="0"/>
                <a:ea typeface="ＭＳ Ｐゴシック" pitchFamily="-1" charset="-128"/>
              </a:defRPr>
            </a:lvl6pPr>
            <a:lvl7pPr marL="914400" eaLnBrk="0" fontAlgn="base" hangingPunct="0">
              <a:spcBef>
                <a:spcPct val="0"/>
              </a:spcBef>
              <a:spcAft>
                <a:spcPct val="0"/>
              </a:spcAft>
              <a:defRPr sz="2400">
                <a:solidFill>
                  <a:schemeClr val="tx1"/>
                </a:solidFill>
                <a:latin typeface="Times New Roman" pitchFamily="-1" charset="0"/>
                <a:ea typeface="ＭＳ Ｐゴシック" pitchFamily="-1" charset="-128"/>
              </a:defRPr>
            </a:lvl7pPr>
            <a:lvl8pPr marL="1371600" eaLnBrk="0" fontAlgn="base" hangingPunct="0">
              <a:spcBef>
                <a:spcPct val="0"/>
              </a:spcBef>
              <a:spcAft>
                <a:spcPct val="0"/>
              </a:spcAft>
              <a:defRPr sz="2400">
                <a:solidFill>
                  <a:schemeClr val="tx1"/>
                </a:solidFill>
                <a:latin typeface="Times New Roman" pitchFamily="-1" charset="0"/>
                <a:ea typeface="ＭＳ Ｐゴシック" pitchFamily="-1" charset="-128"/>
              </a:defRPr>
            </a:lvl8pPr>
            <a:lvl9pPr marL="1828800" eaLnBrk="0" fontAlgn="base" hangingPunct="0">
              <a:spcBef>
                <a:spcPct val="0"/>
              </a:spcBef>
              <a:spcAft>
                <a:spcPct val="0"/>
              </a:spcAft>
              <a:defRPr sz="2400">
                <a:solidFill>
                  <a:schemeClr val="tx1"/>
                </a:solidFill>
                <a:latin typeface="Times New Roman" pitchFamily="-1" charset="0"/>
                <a:ea typeface="ＭＳ Ｐゴシック" pitchFamily="-1" charset="-128"/>
              </a:defRPr>
            </a:lvl9pPr>
          </a:lstStyle>
          <a:p>
            <a:pPr algn="ctr">
              <a:spcBef>
                <a:spcPct val="50000"/>
              </a:spcBef>
              <a:defRPr/>
            </a:pPr>
            <a:r>
              <a:rPr lang="en-US" altLang="en-US" sz="7200" b="1">
                <a:solidFill>
                  <a:schemeClr val="bg1">
                    <a:lumMod val="50000"/>
                  </a:schemeClr>
                </a:solidFill>
                <a:effectLst>
                  <a:outerShdw blurRad="38100" dist="38100" dir="2700000" algn="tl">
                    <a:srgbClr val="C0C0C0"/>
                  </a:outerShdw>
                </a:effectLst>
              </a:rPr>
              <a:t>Any</a:t>
            </a:r>
          </a:p>
          <a:p>
            <a:pPr algn="ctr">
              <a:spcBef>
                <a:spcPct val="50000"/>
              </a:spcBef>
              <a:defRPr/>
            </a:pPr>
            <a:r>
              <a:rPr lang="en-US" altLang="en-US" sz="7200" b="1">
                <a:solidFill>
                  <a:schemeClr val="bg1">
                    <a:lumMod val="50000"/>
                  </a:schemeClr>
                </a:solidFill>
                <a:effectLst>
                  <a:outerShdw blurRad="38100" dist="38100" dir="2700000" algn="tl">
                    <a:srgbClr val="C0C0C0"/>
                  </a:outerShdw>
                </a:effectLst>
              </a:rPr>
              <a:t>Questions?</a:t>
            </a:r>
            <a:endParaRPr lang="en-US" altLang="en-US" sz="7200">
              <a:solidFill>
                <a:schemeClr val="bg1">
                  <a:lumMod val="50000"/>
                </a:schemeClr>
              </a:solidFill>
            </a:endParaRPr>
          </a:p>
        </p:txBody>
      </p:sp>
    </p:spTree>
    <p:extLst>
      <p:ext uri="{BB962C8B-B14F-4D97-AF65-F5344CB8AC3E}">
        <p14:creationId xmlns:p14="http://schemas.microsoft.com/office/powerpoint/2010/main" val="42048596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3011"/>
                                        </p:tgtEl>
                                        <p:attrNameLst>
                                          <p:attrName>style.visibility</p:attrName>
                                        </p:attrNameLst>
                                      </p:cBhvr>
                                      <p:to>
                                        <p:strVal val="visible"/>
                                      </p:to>
                                    </p:set>
                                    <p:anim calcmode="lin" valueType="num">
                                      <p:cBhvr>
                                        <p:cTn id="7" dur="1000" fill="hold"/>
                                        <p:tgtEl>
                                          <p:spTgt spid="43011"/>
                                        </p:tgtEl>
                                        <p:attrNameLst>
                                          <p:attrName>ppt_w</p:attrName>
                                        </p:attrNameLst>
                                      </p:cBhvr>
                                      <p:tavLst>
                                        <p:tav tm="0">
                                          <p:val>
                                            <p:fltVal val="0"/>
                                          </p:val>
                                        </p:tav>
                                        <p:tav tm="100000">
                                          <p:val>
                                            <p:strVal val="#ppt_w"/>
                                          </p:val>
                                        </p:tav>
                                      </p:tavLst>
                                    </p:anim>
                                    <p:anim calcmode="lin" valueType="num">
                                      <p:cBhvr>
                                        <p:cTn id="8" dur="1000" fill="hold"/>
                                        <p:tgtEl>
                                          <p:spTgt spid="43011"/>
                                        </p:tgtEl>
                                        <p:attrNameLst>
                                          <p:attrName>ppt_h</p:attrName>
                                        </p:attrNameLst>
                                      </p:cBhvr>
                                      <p:tavLst>
                                        <p:tav tm="0">
                                          <p:val>
                                            <p:fltVal val="0"/>
                                          </p:val>
                                        </p:tav>
                                        <p:tav tm="100000">
                                          <p:val>
                                            <p:strVal val="#ppt_h"/>
                                          </p:val>
                                        </p:tav>
                                      </p:tavLst>
                                    </p:anim>
                                    <p:anim calcmode="lin" valueType="num">
                                      <p:cBhvr>
                                        <p:cTn id="9" dur="1000" fill="hold"/>
                                        <p:tgtEl>
                                          <p:spTgt spid="43011"/>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3011"/>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Assignment</a:t>
            </a:r>
            <a:endParaRPr lang="en-GB" dirty="0"/>
          </a:p>
        </p:txBody>
      </p:sp>
      <p:sp>
        <p:nvSpPr>
          <p:cNvPr id="3" name="Content Placeholder 2"/>
          <p:cNvSpPr>
            <a:spLocks noGrp="1"/>
          </p:cNvSpPr>
          <p:nvPr>
            <p:ph idx="1"/>
          </p:nvPr>
        </p:nvSpPr>
        <p:spPr/>
        <p:txBody>
          <a:bodyPr>
            <a:normAutofit lnSpcReduction="10000"/>
          </a:bodyPr>
          <a:lstStyle/>
          <a:p>
            <a:r>
              <a:rPr lang="en-GB" dirty="0"/>
              <a:t>Write a 5,000-word reflective report on the many &amp; varied challenges of Operational Leadership in Policing, the student may choose a leadership issue of their choice. They will describe how theories of leadership link to practice on the ground from a personal perspective. (first person narrative is allowed).</a:t>
            </a:r>
          </a:p>
          <a:p>
            <a:pPr marL="0" indent="0">
              <a:buNone/>
            </a:pPr>
            <a:endParaRPr lang="en-GB" dirty="0"/>
          </a:p>
          <a:p>
            <a:r>
              <a:rPr lang="en-GB" dirty="0"/>
              <a:t>The student will ensure that the reflective report is underpinned with academic theory and sources.</a:t>
            </a:r>
          </a:p>
          <a:p>
            <a:endParaRPr lang="en-GB" dirty="0"/>
          </a:p>
          <a:p>
            <a:r>
              <a:rPr lang="en-GB" dirty="0"/>
              <a:t>Reflective models such as Gibbs may be used to assist.</a:t>
            </a:r>
          </a:p>
          <a:p>
            <a:endParaRPr lang="en-GB" dirty="0"/>
          </a:p>
        </p:txBody>
      </p:sp>
    </p:spTree>
    <p:extLst>
      <p:ext uri="{BB962C8B-B14F-4D97-AF65-F5344CB8AC3E}">
        <p14:creationId xmlns:p14="http://schemas.microsoft.com/office/powerpoint/2010/main" val="7004486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 for Submission &amp; Marking</a:t>
            </a:r>
            <a:endParaRPr lang="en-GB" dirty="0"/>
          </a:p>
        </p:txBody>
      </p:sp>
      <p:sp>
        <p:nvSpPr>
          <p:cNvPr id="3" name="Content Placeholder 2"/>
          <p:cNvSpPr>
            <a:spLocks noGrp="1"/>
          </p:cNvSpPr>
          <p:nvPr>
            <p:ph idx="1"/>
          </p:nvPr>
        </p:nvSpPr>
        <p:spPr/>
        <p:txBody>
          <a:bodyPr/>
          <a:lstStyle/>
          <a:p>
            <a:r>
              <a:rPr lang="en-GB" dirty="0"/>
              <a:t>25</a:t>
            </a:r>
            <a:r>
              <a:rPr lang="en-GB" baseline="30000" dirty="0"/>
              <a:t>th</a:t>
            </a:r>
            <a:r>
              <a:rPr lang="en-GB" dirty="0"/>
              <a:t> June 2021 (23:59 hrs</a:t>
            </a:r>
            <a:r>
              <a:rPr lang="en-GB" dirty="0" smtClean="0"/>
              <a:t>)</a:t>
            </a:r>
          </a:p>
          <a:p>
            <a:endParaRPr lang="en-GB" dirty="0"/>
          </a:p>
          <a:p>
            <a:r>
              <a:rPr lang="en-GB" dirty="0" smtClean="0"/>
              <a:t>Release - 26</a:t>
            </a:r>
            <a:r>
              <a:rPr lang="en-GB" baseline="30000" dirty="0" smtClean="0"/>
              <a:t>th</a:t>
            </a:r>
            <a:r>
              <a:rPr lang="en-GB" dirty="0" smtClean="0"/>
              <a:t> </a:t>
            </a:r>
            <a:r>
              <a:rPr lang="en-GB" dirty="0"/>
              <a:t>July 2021</a:t>
            </a:r>
          </a:p>
        </p:txBody>
      </p:sp>
    </p:spTree>
    <p:extLst>
      <p:ext uri="{BB962C8B-B14F-4D97-AF65-F5344CB8AC3E}">
        <p14:creationId xmlns:p14="http://schemas.microsoft.com/office/powerpoint/2010/main" val="4562632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18" y="365125"/>
            <a:ext cx="10383982" cy="466149"/>
          </a:xfrm>
        </p:spPr>
        <p:txBody>
          <a:bodyPr>
            <a:normAutofit fontScale="90000"/>
          </a:bodyPr>
          <a:lstStyle/>
          <a:p>
            <a:r>
              <a:rPr lang="en-GB" dirty="0" smtClean="0"/>
              <a:t>Reflective Practice Model – Gibbs 1988</a:t>
            </a:r>
            <a:endParaRPr lang="en-GB" dirty="0"/>
          </a:p>
        </p:txBody>
      </p:sp>
      <p:pic>
        <p:nvPicPr>
          <p:cNvPr id="1026" name="Picture 2" descr="Gibbs reflective cycle O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26837" y="942110"/>
            <a:ext cx="9033164" cy="5597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097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endParaRPr lang="en-GB" dirty="0" smtClean="0"/>
          </a:p>
          <a:p>
            <a:pPr marL="0" indent="0" algn="ctr">
              <a:buNone/>
            </a:pPr>
            <a:endParaRPr lang="en-GB" dirty="0"/>
          </a:p>
          <a:p>
            <a:pPr marL="0" indent="0" algn="ctr">
              <a:buNone/>
            </a:pPr>
            <a:endParaRPr lang="en-GB" dirty="0" smtClean="0"/>
          </a:p>
          <a:p>
            <a:pPr marL="0" indent="0" algn="ctr">
              <a:buNone/>
            </a:pPr>
            <a:r>
              <a:rPr lang="en-GB" dirty="0" smtClean="0"/>
              <a:t>Any Questions Please?</a:t>
            </a:r>
            <a:endParaRPr lang="en-GB" dirty="0"/>
          </a:p>
        </p:txBody>
      </p:sp>
    </p:spTree>
    <p:extLst>
      <p:ext uri="{BB962C8B-B14F-4D97-AF65-F5344CB8AC3E}">
        <p14:creationId xmlns:p14="http://schemas.microsoft.com/office/powerpoint/2010/main" val="3223467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8.891|2.115999"/>
</p:tagLst>
</file>

<file path=ppt/tags/tag2.xml><?xml version="1.0" encoding="utf-8"?>
<p:tagLst xmlns:a="http://schemas.openxmlformats.org/drawingml/2006/main" xmlns:r="http://schemas.openxmlformats.org/officeDocument/2006/relationships" xmlns:p="http://schemas.openxmlformats.org/presentationml/2006/main">
  <p:tag name="TIMING" val="|5.50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3" ma:contentTypeDescription="Create a new document." ma:contentTypeScope="" ma:versionID="ed1bd54919a73d160338a209b8bb9822">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39d9dcb772ce8e065fe4af30ea7e537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B40A10F-4BBA-4EF7-9D83-F100944409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94874F-62C2-49BB-AC8B-5B98EFDE74F7}">
  <ds:schemaRefs>
    <ds:schemaRef ds:uri="http://schemas.microsoft.com/sharepoint/v3/contenttype/forms"/>
  </ds:schemaRefs>
</ds:datastoreItem>
</file>

<file path=customXml/itemProps3.xml><?xml version="1.0" encoding="utf-8"?>
<ds:datastoreItem xmlns:ds="http://schemas.openxmlformats.org/officeDocument/2006/customXml" ds:itemID="{78F48A1C-FB85-4B04-8AD9-38DE84A5E5E1}">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ee7a20b1-ddba-4ac9-b1b6-34fd780388d2"/>
    <ds:schemaRef ds:uri="aadfcd52-e379-49eb-a412-e28a16640aff"/>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27</TotalTime>
  <Words>2510</Words>
  <Application>Microsoft Office PowerPoint</Application>
  <PresentationFormat>Widescreen</PresentationFormat>
  <Paragraphs>308</Paragraphs>
  <Slides>37</Slides>
  <Notes>17</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ＭＳ Ｐゴシック</vt:lpstr>
      <vt:lpstr>Arial</vt:lpstr>
      <vt:lpstr>Calibri</vt:lpstr>
      <vt:lpstr>Calibri Light</vt:lpstr>
      <vt:lpstr>Monotype Sorts</vt:lpstr>
      <vt:lpstr>Times New Roman</vt:lpstr>
      <vt:lpstr>Wingdings 3</vt:lpstr>
      <vt:lpstr>Office Theme</vt:lpstr>
      <vt:lpstr>Institute of Management &amp; Health Public Services  MSc Policing (Operational  Leadership) BMPO 7001</vt:lpstr>
      <vt:lpstr>Who am I??</vt:lpstr>
      <vt:lpstr>Welcome your new Masters module</vt:lpstr>
      <vt:lpstr>What is the module all about?</vt:lpstr>
      <vt:lpstr>Indicative content (not exclusively) </vt:lpstr>
      <vt:lpstr>PowerPoint Presentation</vt:lpstr>
      <vt:lpstr>Study Structure</vt:lpstr>
      <vt:lpstr>Questions – Questions!!</vt:lpstr>
      <vt:lpstr>Study Structure</vt:lpstr>
      <vt:lpstr>Layout</vt:lpstr>
      <vt:lpstr>Study Time Allocation</vt:lpstr>
      <vt:lpstr>Films in Lectures</vt:lpstr>
      <vt:lpstr>Questions</vt:lpstr>
      <vt:lpstr>Watch the Film – Experiential Learning</vt:lpstr>
      <vt:lpstr>Jean Piaget, 1896 - 1980</vt:lpstr>
      <vt:lpstr>Jean Piaget</vt:lpstr>
      <vt:lpstr>Wath the Film – Jean Piaget</vt:lpstr>
      <vt:lpstr>PowerPoint Presentation</vt:lpstr>
      <vt:lpstr>.</vt:lpstr>
      <vt:lpstr>PowerPoint Presentation</vt:lpstr>
      <vt:lpstr>Honey &amp; Mumford Questionnaire</vt:lpstr>
      <vt:lpstr>PowerPoint Presentation</vt:lpstr>
      <vt:lpstr>Learning Style Characteristics</vt:lpstr>
      <vt:lpstr>PowerPoint Presentation</vt:lpstr>
      <vt:lpstr>Learning Style Characteristics</vt:lpstr>
      <vt:lpstr>PowerPoint Presentation</vt:lpstr>
      <vt:lpstr>Learning Style Characteristics</vt:lpstr>
      <vt:lpstr>PowerPoint Presentation</vt:lpstr>
      <vt:lpstr>Learning Style Characteristics</vt:lpstr>
      <vt:lpstr>PowerPoint Presentation</vt:lpstr>
      <vt:lpstr>PowerPoint Presentation</vt:lpstr>
      <vt:lpstr>Benefits of understanding  Learning Styles</vt:lpstr>
      <vt:lpstr>PowerPoint Presentation</vt:lpstr>
      <vt:lpstr>Your Assignment</vt:lpstr>
      <vt:lpstr>Date for Submission &amp; Marking</vt:lpstr>
      <vt:lpstr>Reflective Practice Model – Gibbs 1988</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Doyle</dc:creator>
  <cp:lastModifiedBy>Peter Doyle</cp:lastModifiedBy>
  <cp:revision>615</cp:revision>
  <dcterms:created xsi:type="dcterms:W3CDTF">2020-07-17T11:55:49Z</dcterms:created>
  <dcterms:modified xsi:type="dcterms:W3CDTF">2021-04-20T13:59:55Z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