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1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notesMasterIdLst>
    <p:notesMasterId r:id="rId55"/>
  </p:notesMasterIdLst>
  <p:sldIdLst>
    <p:sldId id="256" r:id="rId2"/>
    <p:sldId id="257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58" r:id="rId11"/>
    <p:sldId id="259" r:id="rId12"/>
    <p:sldId id="300" r:id="rId13"/>
    <p:sldId id="260" r:id="rId14"/>
    <p:sldId id="299" r:id="rId15"/>
    <p:sldId id="261" r:id="rId16"/>
    <p:sldId id="262" r:id="rId17"/>
    <p:sldId id="264" r:id="rId18"/>
    <p:sldId id="273" r:id="rId19"/>
    <p:sldId id="274" r:id="rId20"/>
    <p:sldId id="275" r:id="rId21"/>
    <p:sldId id="276" r:id="rId22"/>
    <p:sldId id="301" r:id="rId23"/>
    <p:sldId id="302" r:id="rId24"/>
    <p:sldId id="303" r:id="rId25"/>
    <p:sldId id="277" r:id="rId26"/>
    <p:sldId id="278" r:id="rId27"/>
    <p:sldId id="279" r:id="rId28"/>
    <p:sldId id="280" r:id="rId29"/>
    <p:sldId id="283" r:id="rId30"/>
    <p:sldId id="304" r:id="rId31"/>
    <p:sldId id="281" r:id="rId32"/>
    <p:sldId id="306" r:id="rId33"/>
    <p:sldId id="309" r:id="rId34"/>
    <p:sldId id="311" r:id="rId35"/>
    <p:sldId id="282" r:id="rId36"/>
    <p:sldId id="305" r:id="rId37"/>
    <p:sldId id="313" r:id="rId38"/>
    <p:sldId id="314" r:id="rId39"/>
    <p:sldId id="312" r:id="rId40"/>
    <p:sldId id="315" r:id="rId41"/>
    <p:sldId id="316" r:id="rId42"/>
    <p:sldId id="317" r:id="rId43"/>
    <p:sldId id="318" r:id="rId44"/>
    <p:sldId id="319" r:id="rId45"/>
    <p:sldId id="320" r:id="rId46"/>
    <p:sldId id="321" r:id="rId47"/>
    <p:sldId id="286" r:id="rId48"/>
    <p:sldId id="287" r:id="rId49"/>
    <p:sldId id="288" r:id="rId50"/>
    <p:sldId id="290" r:id="rId51"/>
    <p:sldId id="289" r:id="rId52"/>
    <p:sldId id="291" r:id="rId53"/>
    <p:sldId id="269" r:id="rId5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401851-005B-37BA-27AC-0B25F86C4986}" v="10" dt="2026-04-14T10:51:54.4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microsoft.com/office/2015/10/relationships/revisionInfo" Target="revisionInfo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viewProps" Target="viewProp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40401851-005B-37BA-27AC-0B25F86C4986}"/>
    <pc:docChg chg="modSld">
      <pc:chgData name="Corey Edwards" userId="S::corey.edwards@uwtsd.ac.uk::7a967df3-e232-40a5-b10c-dee8f912d80a" providerId="AD" clId="Web-{40401851-005B-37BA-27AC-0B25F86C4986}" dt="2026-04-14T10:51:54.414" v="9" actId="1076"/>
      <pc:docMkLst>
        <pc:docMk/>
      </pc:docMkLst>
      <pc:sldChg chg="modSp">
        <pc:chgData name="Corey Edwards" userId="S::corey.edwards@uwtsd.ac.uk::7a967df3-e232-40a5-b10c-dee8f912d80a" providerId="AD" clId="Web-{40401851-005B-37BA-27AC-0B25F86C4986}" dt="2026-04-14T10:51:54.414" v="9" actId="1076"/>
        <pc:sldMkLst>
          <pc:docMk/>
          <pc:sldMk cId="2865036528" sldId="269"/>
        </pc:sldMkLst>
        <pc:spChg chg="mod">
          <ac:chgData name="Corey Edwards" userId="S::corey.edwards@uwtsd.ac.uk::7a967df3-e232-40a5-b10c-dee8f912d80a" providerId="AD" clId="Web-{40401851-005B-37BA-27AC-0B25F86C4986}" dt="2026-04-14T10:51:54.414" v="9" actId="1076"/>
          <ac:spMkLst>
            <pc:docMk/>
            <pc:sldMk cId="2865036528" sldId="269"/>
            <ac:spMk id="3" creationId="{7299324D-70EB-232A-7235-07735BF1E2D4}"/>
          </ac:spMkLst>
        </pc:spChg>
      </pc:sldChg>
    </pc:docChg>
  </pc:docChgLst>
</pc:chgInfo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ata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ata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ata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4" Type="http://schemas.openxmlformats.org/officeDocument/2006/relationships/image" Target="../media/image2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image" Target="../media/image19.svg"/></Relationships>
</file>

<file path=ppt/diagrams/_rels/drawing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svg"/><Relationship Id="rId1" Type="http://schemas.openxmlformats.org/officeDocument/2006/relationships/image" Target="../media/image22.svg"/><Relationship Id="rId4" Type="http://schemas.openxmlformats.org/officeDocument/2006/relationships/image" Target="../media/image2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F85A58-4360-49F0-84AC-51AF05C587C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42BE54A-43BE-48E0-9E68-4B376CC7F21E}">
      <dgm:prSet/>
      <dgm:spPr/>
      <dgm:t>
        <a:bodyPr/>
        <a:lstStyle/>
        <a:p>
          <a:r>
            <a:rPr lang="en-US"/>
            <a:t>Children</a:t>
          </a:r>
        </a:p>
      </dgm:t>
    </dgm:pt>
    <dgm:pt modelId="{B9C6EEAA-D605-4E0F-9B20-13AEDF448F1A}" type="parTrans" cxnId="{899FCCE8-141C-407A-8559-30B3463E409A}">
      <dgm:prSet/>
      <dgm:spPr/>
      <dgm:t>
        <a:bodyPr/>
        <a:lstStyle/>
        <a:p>
          <a:endParaRPr lang="en-US"/>
        </a:p>
      </dgm:t>
    </dgm:pt>
    <dgm:pt modelId="{62612BED-E4C1-4EEB-AE3E-48BFA43F3859}" type="sibTrans" cxnId="{899FCCE8-141C-407A-8559-30B3463E409A}">
      <dgm:prSet/>
      <dgm:spPr/>
      <dgm:t>
        <a:bodyPr/>
        <a:lstStyle/>
        <a:p>
          <a:endParaRPr lang="en-US"/>
        </a:p>
      </dgm:t>
    </dgm:pt>
    <dgm:pt modelId="{ABAC1F7E-152F-4FC1-95D5-3E6AE819A793}">
      <dgm:prSet/>
      <dgm:spPr/>
      <dgm:t>
        <a:bodyPr/>
        <a:lstStyle/>
        <a:p>
          <a:r>
            <a:rPr lang="en-US"/>
            <a:t>Teenagers</a:t>
          </a:r>
        </a:p>
      </dgm:t>
    </dgm:pt>
    <dgm:pt modelId="{5ABD0D16-98EC-4CCF-9025-7E597CE162AE}" type="parTrans" cxnId="{0FFA3D66-C781-44B3-8F34-1BFF0627F234}">
      <dgm:prSet/>
      <dgm:spPr/>
      <dgm:t>
        <a:bodyPr/>
        <a:lstStyle/>
        <a:p>
          <a:endParaRPr lang="en-US"/>
        </a:p>
      </dgm:t>
    </dgm:pt>
    <dgm:pt modelId="{44E00F8F-D1F9-4FB0-903A-9F11A8E46702}" type="sibTrans" cxnId="{0FFA3D66-C781-44B3-8F34-1BFF0627F234}">
      <dgm:prSet/>
      <dgm:spPr/>
      <dgm:t>
        <a:bodyPr/>
        <a:lstStyle/>
        <a:p>
          <a:endParaRPr lang="en-US"/>
        </a:p>
      </dgm:t>
    </dgm:pt>
    <dgm:pt modelId="{8C73F4A1-4906-48B2-8534-79B038CF54C2}">
      <dgm:prSet/>
      <dgm:spPr/>
      <dgm:t>
        <a:bodyPr/>
        <a:lstStyle/>
        <a:p>
          <a:r>
            <a:rPr lang="en-US"/>
            <a:t>Council estate tenants</a:t>
          </a:r>
        </a:p>
      </dgm:t>
    </dgm:pt>
    <dgm:pt modelId="{37697AA5-DADB-4F7A-B3B0-5986A8E338CB}" type="parTrans" cxnId="{4CFA0E51-B096-4932-8434-7AFB2557F878}">
      <dgm:prSet/>
      <dgm:spPr/>
      <dgm:t>
        <a:bodyPr/>
        <a:lstStyle/>
        <a:p>
          <a:endParaRPr lang="en-US"/>
        </a:p>
      </dgm:t>
    </dgm:pt>
    <dgm:pt modelId="{2E67F7B2-DFBB-4CFE-9162-4680C2FE0A05}" type="sibTrans" cxnId="{4CFA0E51-B096-4932-8434-7AFB2557F878}">
      <dgm:prSet/>
      <dgm:spPr/>
      <dgm:t>
        <a:bodyPr/>
        <a:lstStyle/>
        <a:p>
          <a:endParaRPr lang="en-US"/>
        </a:p>
      </dgm:t>
    </dgm:pt>
    <dgm:pt modelId="{1E45C0C5-B80C-4C59-BD9E-C672635C9E95}">
      <dgm:prSet/>
      <dgm:spPr/>
      <dgm:t>
        <a:bodyPr/>
        <a:lstStyle/>
        <a:p>
          <a:r>
            <a:rPr lang="en-US"/>
            <a:t>Women</a:t>
          </a:r>
        </a:p>
      </dgm:t>
    </dgm:pt>
    <dgm:pt modelId="{B1654C89-0429-4FCE-B1EE-510E064B973F}" type="parTrans" cxnId="{6AB407F2-C826-4033-848E-B56DCDD6D2DF}">
      <dgm:prSet/>
      <dgm:spPr/>
      <dgm:t>
        <a:bodyPr/>
        <a:lstStyle/>
        <a:p>
          <a:endParaRPr lang="en-US"/>
        </a:p>
      </dgm:t>
    </dgm:pt>
    <dgm:pt modelId="{0B20FE6C-3C89-4B71-994D-0AB209178A7C}" type="sibTrans" cxnId="{6AB407F2-C826-4033-848E-B56DCDD6D2DF}">
      <dgm:prSet/>
      <dgm:spPr/>
      <dgm:t>
        <a:bodyPr/>
        <a:lstStyle/>
        <a:p>
          <a:endParaRPr lang="en-US"/>
        </a:p>
      </dgm:t>
    </dgm:pt>
    <dgm:pt modelId="{CD1407B7-7B80-493B-A104-F7C4CC762C32}">
      <dgm:prSet/>
      <dgm:spPr/>
      <dgm:t>
        <a:bodyPr/>
        <a:lstStyle/>
        <a:p>
          <a:r>
            <a:rPr lang="en-US"/>
            <a:t>Traveller groups</a:t>
          </a:r>
        </a:p>
      </dgm:t>
    </dgm:pt>
    <dgm:pt modelId="{407DDBA5-93C2-4543-93FA-C10DF961309F}" type="parTrans" cxnId="{ED2906EF-25DC-42FF-9D4E-B352CDD72449}">
      <dgm:prSet/>
      <dgm:spPr/>
      <dgm:t>
        <a:bodyPr/>
        <a:lstStyle/>
        <a:p>
          <a:endParaRPr lang="en-US"/>
        </a:p>
      </dgm:t>
    </dgm:pt>
    <dgm:pt modelId="{21D441CA-7FB0-40D9-B3F2-EE99243B8998}" type="sibTrans" cxnId="{ED2906EF-25DC-42FF-9D4E-B352CDD72449}">
      <dgm:prSet/>
      <dgm:spPr/>
      <dgm:t>
        <a:bodyPr/>
        <a:lstStyle/>
        <a:p>
          <a:endParaRPr lang="en-US"/>
        </a:p>
      </dgm:t>
    </dgm:pt>
    <dgm:pt modelId="{75C4E28F-7285-4C31-B69F-B7C935788F6E}">
      <dgm:prSet/>
      <dgm:spPr/>
      <dgm:t>
        <a:bodyPr/>
        <a:lstStyle/>
        <a:p>
          <a:r>
            <a:rPr lang="en-US"/>
            <a:t>Homeless people</a:t>
          </a:r>
        </a:p>
      </dgm:t>
    </dgm:pt>
    <dgm:pt modelId="{5D571DC7-C581-4954-AFE6-4C0AA04F95B1}" type="parTrans" cxnId="{D1921008-7B40-46BF-8F59-1F67D74C192F}">
      <dgm:prSet/>
      <dgm:spPr/>
      <dgm:t>
        <a:bodyPr/>
        <a:lstStyle/>
        <a:p>
          <a:endParaRPr lang="en-US"/>
        </a:p>
      </dgm:t>
    </dgm:pt>
    <dgm:pt modelId="{807EBEA5-18FB-4460-89BE-3E2D7340A0BD}" type="sibTrans" cxnId="{D1921008-7B40-46BF-8F59-1F67D74C192F}">
      <dgm:prSet/>
      <dgm:spPr/>
      <dgm:t>
        <a:bodyPr/>
        <a:lstStyle/>
        <a:p>
          <a:endParaRPr lang="en-US"/>
        </a:p>
      </dgm:t>
    </dgm:pt>
    <dgm:pt modelId="{F1CE8317-5F88-4AD3-9C61-7EF29EAD53A8}">
      <dgm:prSet/>
      <dgm:spPr/>
      <dgm:t>
        <a:bodyPr/>
        <a:lstStyle/>
        <a:p>
          <a:r>
            <a:rPr lang="en-US"/>
            <a:t>Elderly people</a:t>
          </a:r>
        </a:p>
      </dgm:t>
    </dgm:pt>
    <dgm:pt modelId="{A68E6C53-6941-4A24-AEA4-859C03975D17}" type="parTrans" cxnId="{F4A8E211-D41E-4E2E-BF69-40113FBACBA0}">
      <dgm:prSet/>
      <dgm:spPr/>
      <dgm:t>
        <a:bodyPr/>
        <a:lstStyle/>
        <a:p>
          <a:endParaRPr lang="en-US"/>
        </a:p>
      </dgm:t>
    </dgm:pt>
    <dgm:pt modelId="{75F3219D-DF8C-4F32-AC6E-0C3BF8689B76}" type="sibTrans" cxnId="{F4A8E211-D41E-4E2E-BF69-40113FBACBA0}">
      <dgm:prSet/>
      <dgm:spPr/>
      <dgm:t>
        <a:bodyPr/>
        <a:lstStyle/>
        <a:p>
          <a:endParaRPr lang="en-US"/>
        </a:p>
      </dgm:t>
    </dgm:pt>
    <dgm:pt modelId="{7F8306F0-5EC7-4BE6-950D-69B043C7035C}">
      <dgm:prSet/>
      <dgm:spPr/>
      <dgm:t>
        <a:bodyPr/>
        <a:lstStyle/>
        <a:p>
          <a:r>
            <a:rPr lang="en-US"/>
            <a:t>Prisoners</a:t>
          </a:r>
        </a:p>
      </dgm:t>
    </dgm:pt>
    <dgm:pt modelId="{E47E8783-DFB9-40E9-9094-F41FD57F21A6}" type="parTrans" cxnId="{3A27A0EF-B591-4539-B06E-D3834D770AE2}">
      <dgm:prSet/>
      <dgm:spPr/>
      <dgm:t>
        <a:bodyPr/>
        <a:lstStyle/>
        <a:p>
          <a:endParaRPr lang="en-US"/>
        </a:p>
      </dgm:t>
    </dgm:pt>
    <dgm:pt modelId="{B62BAD58-1A91-490B-A830-70744E1D17C7}" type="sibTrans" cxnId="{3A27A0EF-B591-4539-B06E-D3834D770AE2}">
      <dgm:prSet/>
      <dgm:spPr/>
      <dgm:t>
        <a:bodyPr/>
        <a:lstStyle/>
        <a:p>
          <a:endParaRPr lang="en-US"/>
        </a:p>
      </dgm:t>
    </dgm:pt>
    <dgm:pt modelId="{C162A695-E2D4-4209-91B7-FF1D7EC7B752}">
      <dgm:prSet/>
      <dgm:spPr/>
      <dgm:t>
        <a:bodyPr/>
        <a:lstStyle/>
        <a:p>
          <a:r>
            <a:rPr lang="en-US"/>
            <a:t>Ethnic minority groups</a:t>
          </a:r>
        </a:p>
      </dgm:t>
    </dgm:pt>
    <dgm:pt modelId="{9C1EAC0C-D935-4777-84BD-2872528A01D0}" type="parTrans" cxnId="{87741586-6075-474C-BCFE-F4DB15E5D7F9}">
      <dgm:prSet/>
      <dgm:spPr/>
      <dgm:t>
        <a:bodyPr/>
        <a:lstStyle/>
        <a:p>
          <a:endParaRPr lang="en-US"/>
        </a:p>
      </dgm:t>
    </dgm:pt>
    <dgm:pt modelId="{DCF1D923-B675-4456-9B4A-63B2B0E8AC9F}" type="sibTrans" cxnId="{87741586-6075-474C-BCFE-F4DB15E5D7F9}">
      <dgm:prSet/>
      <dgm:spPr/>
      <dgm:t>
        <a:bodyPr/>
        <a:lstStyle/>
        <a:p>
          <a:endParaRPr lang="en-US"/>
        </a:p>
      </dgm:t>
    </dgm:pt>
    <dgm:pt modelId="{CEB5C619-1002-4BC2-84BB-3BD24B92CB6E}">
      <dgm:prSet/>
      <dgm:spPr/>
      <dgm:t>
        <a:bodyPr/>
        <a:lstStyle/>
        <a:p>
          <a:r>
            <a:rPr lang="en-US"/>
            <a:t>Hospital/care home patients</a:t>
          </a:r>
        </a:p>
      </dgm:t>
    </dgm:pt>
    <dgm:pt modelId="{EE4CBC40-1244-4ED8-9806-FA3F33BB0FD3}" type="parTrans" cxnId="{D5713AF6-4EF3-4EEB-882C-76DE04853702}">
      <dgm:prSet/>
      <dgm:spPr/>
      <dgm:t>
        <a:bodyPr/>
        <a:lstStyle/>
        <a:p>
          <a:endParaRPr lang="en-US"/>
        </a:p>
      </dgm:t>
    </dgm:pt>
    <dgm:pt modelId="{997D87EB-89A1-43A8-AE1D-00120C166C07}" type="sibTrans" cxnId="{D5713AF6-4EF3-4EEB-882C-76DE04853702}">
      <dgm:prSet/>
      <dgm:spPr/>
      <dgm:t>
        <a:bodyPr/>
        <a:lstStyle/>
        <a:p>
          <a:endParaRPr lang="en-US"/>
        </a:p>
      </dgm:t>
    </dgm:pt>
    <dgm:pt modelId="{43C79931-B4FD-4944-9F66-A3F35FB6DC6C}" type="pres">
      <dgm:prSet presAssocID="{96F85A58-4360-49F0-84AC-51AF05C587CF}" presName="vert0" presStyleCnt="0">
        <dgm:presLayoutVars>
          <dgm:dir/>
          <dgm:animOne val="branch"/>
          <dgm:animLvl val="lvl"/>
        </dgm:presLayoutVars>
      </dgm:prSet>
      <dgm:spPr/>
    </dgm:pt>
    <dgm:pt modelId="{1E6D317D-2AFE-4349-A02B-DACCCF8FFF4D}" type="pres">
      <dgm:prSet presAssocID="{342BE54A-43BE-48E0-9E68-4B376CC7F21E}" presName="thickLine" presStyleLbl="alignNode1" presStyleIdx="0" presStyleCnt="10"/>
      <dgm:spPr/>
    </dgm:pt>
    <dgm:pt modelId="{87B1FEFE-8323-4ED1-9E89-F58286792A53}" type="pres">
      <dgm:prSet presAssocID="{342BE54A-43BE-48E0-9E68-4B376CC7F21E}" presName="horz1" presStyleCnt="0"/>
      <dgm:spPr/>
    </dgm:pt>
    <dgm:pt modelId="{8AE5141D-7FB0-49A4-9D75-5F6FEB0A1B06}" type="pres">
      <dgm:prSet presAssocID="{342BE54A-43BE-48E0-9E68-4B376CC7F21E}" presName="tx1" presStyleLbl="revTx" presStyleIdx="0" presStyleCnt="10"/>
      <dgm:spPr/>
    </dgm:pt>
    <dgm:pt modelId="{F17A902E-3A26-4500-8B19-B7EF51A2CF3C}" type="pres">
      <dgm:prSet presAssocID="{342BE54A-43BE-48E0-9E68-4B376CC7F21E}" presName="vert1" presStyleCnt="0"/>
      <dgm:spPr/>
    </dgm:pt>
    <dgm:pt modelId="{734C726B-CCEC-4E26-B412-5D6B046E9407}" type="pres">
      <dgm:prSet presAssocID="{ABAC1F7E-152F-4FC1-95D5-3E6AE819A793}" presName="thickLine" presStyleLbl="alignNode1" presStyleIdx="1" presStyleCnt="10"/>
      <dgm:spPr/>
    </dgm:pt>
    <dgm:pt modelId="{CEFBCDB7-BFA3-45CC-A4EA-0FA6484F19D9}" type="pres">
      <dgm:prSet presAssocID="{ABAC1F7E-152F-4FC1-95D5-3E6AE819A793}" presName="horz1" presStyleCnt="0"/>
      <dgm:spPr/>
    </dgm:pt>
    <dgm:pt modelId="{1AEFEF93-8DF3-46C1-AA85-15FB8511919E}" type="pres">
      <dgm:prSet presAssocID="{ABAC1F7E-152F-4FC1-95D5-3E6AE819A793}" presName="tx1" presStyleLbl="revTx" presStyleIdx="1" presStyleCnt="10"/>
      <dgm:spPr/>
    </dgm:pt>
    <dgm:pt modelId="{EDF21F5C-B07A-454E-8B83-D576BCD0B0DB}" type="pres">
      <dgm:prSet presAssocID="{ABAC1F7E-152F-4FC1-95D5-3E6AE819A793}" presName="vert1" presStyleCnt="0"/>
      <dgm:spPr/>
    </dgm:pt>
    <dgm:pt modelId="{7C298A76-0F43-4FC5-B97F-3D61A369B959}" type="pres">
      <dgm:prSet presAssocID="{8C73F4A1-4906-48B2-8534-79B038CF54C2}" presName="thickLine" presStyleLbl="alignNode1" presStyleIdx="2" presStyleCnt="10"/>
      <dgm:spPr/>
    </dgm:pt>
    <dgm:pt modelId="{D447DF89-8222-4ADF-A8EC-75C7BEE9B2B4}" type="pres">
      <dgm:prSet presAssocID="{8C73F4A1-4906-48B2-8534-79B038CF54C2}" presName="horz1" presStyleCnt="0"/>
      <dgm:spPr/>
    </dgm:pt>
    <dgm:pt modelId="{1D78BA33-FDAC-4748-A055-DE8FEF6CFD5A}" type="pres">
      <dgm:prSet presAssocID="{8C73F4A1-4906-48B2-8534-79B038CF54C2}" presName="tx1" presStyleLbl="revTx" presStyleIdx="2" presStyleCnt="10"/>
      <dgm:spPr/>
    </dgm:pt>
    <dgm:pt modelId="{77406632-9406-4619-ABDA-0DA8D03B0942}" type="pres">
      <dgm:prSet presAssocID="{8C73F4A1-4906-48B2-8534-79B038CF54C2}" presName="vert1" presStyleCnt="0"/>
      <dgm:spPr/>
    </dgm:pt>
    <dgm:pt modelId="{E3717C6B-782C-4914-A3BB-890F38F64F66}" type="pres">
      <dgm:prSet presAssocID="{1E45C0C5-B80C-4C59-BD9E-C672635C9E95}" presName="thickLine" presStyleLbl="alignNode1" presStyleIdx="3" presStyleCnt="10"/>
      <dgm:spPr/>
    </dgm:pt>
    <dgm:pt modelId="{99B0F4D6-49C8-40EE-B25B-84821933FF27}" type="pres">
      <dgm:prSet presAssocID="{1E45C0C5-B80C-4C59-BD9E-C672635C9E95}" presName="horz1" presStyleCnt="0"/>
      <dgm:spPr/>
    </dgm:pt>
    <dgm:pt modelId="{077EA383-F9CD-4C87-9E02-BB5E4679CAA5}" type="pres">
      <dgm:prSet presAssocID="{1E45C0C5-B80C-4C59-BD9E-C672635C9E95}" presName="tx1" presStyleLbl="revTx" presStyleIdx="3" presStyleCnt="10"/>
      <dgm:spPr/>
    </dgm:pt>
    <dgm:pt modelId="{A2F7A661-5E34-4FC8-94C0-6DA5A389AE52}" type="pres">
      <dgm:prSet presAssocID="{1E45C0C5-B80C-4C59-BD9E-C672635C9E95}" presName="vert1" presStyleCnt="0"/>
      <dgm:spPr/>
    </dgm:pt>
    <dgm:pt modelId="{7416AF5E-7B6B-4372-91B4-63054E28B724}" type="pres">
      <dgm:prSet presAssocID="{CD1407B7-7B80-493B-A104-F7C4CC762C32}" presName="thickLine" presStyleLbl="alignNode1" presStyleIdx="4" presStyleCnt="10"/>
      <dgm:spPr/>
    </dgm:pt>
    <dgm:pt modelId="{9F8BC2D1-896F-4DEB-8056-A24302F65959}" type="pres">
      <dgm:prSet presAssocID="{CD1407B7-7B80-493B-A104-F7C4CC762C32}" presName="horz1" presStyleCnt="0"/>
      <dgm:spPr/>
    </dgm:pt>
    <dgm:pt modelId="{2B71720C-0E4E-407A-B852-517F437E8305}" type="pres">
      <dgm:prSet presAssocID="{CD1407B7-7B80-493B-A104-F7C4CC762C32}" presName="tx1" presStyleLbl="revTx" presStyleIdx="4" presStyleCnt="10"/>
      <dgm:spPr/>
    </dgm:pt>
    <dgm:pt modelId="{7A88123B-EFB7-45BF-A6D0-8FC29B109B57}" type="pres">
      <dgm:prSet presAssocID="{CD1407B7-7B80-493B-A104-F7C4CC762C32}" presName="vert1" presStyleCnt="0"/>
      <dgm:spPr/>
    </dgm:pt>
    <dgm:pt modelId="{4A095237-2B8E-4A3E-9E28-8D2129D39AE1}" type="pres">
      <dgm:prSet presAssocID="{75C4E28F-7285-4C31-B69F-B7C935788F6E}" presName="thickLine" presStyleLbl="alignNode1" presStyleIdx="5" presStyleCnt="10"/>
      <dgm:spPr/>
    </dgm:pt>
    <dgm:pt modelId="{A6E2CA11-3230-4141-941C-1FB7527F2CA4}" type="pres">
      <dgm:prSet presAssocID="{75C4E28F-7285-4C31-B69F-B7C935788F6E}" presName="horz1" presStyleCnt="0"/>
      <dgm:spPr/>
    </dgm:pt>
    <dgm:pt modelId="{1ED74A48-6079-423E-957A-596BC31BA172}" type="pres">
      <dgm:prSet presAssocID="{75C4E28F-7285-4C31-B69F-B7C935788F6E}" presName="tx1" presStyleLbl="revTx" presStyleIdx="5" presStyleCnt="10"/>
      <dgm:spPr/>
    </dgm:pt>
    <dgm:pt modelId="{B481A7B1-1516-4457-9C9C-6FFCEC80C689}" type="pres">
      <dgm:prSet presAssocID="{75C4E28F-7285-4C31-B69F-B7C935788F6E}" presName="vert1" presStyleCnt="0"/>
      <dgm:spPr/>
    </dgm:pt>
    <dgm:pt modelId="{521CFFFC-294E-41F5-9FD4-E6729F2DD221}" type="pres">
      <dgm:prSet presAssocID="{F1CE8317-5F88-4AD3-9C61-7EF29EAD53A8}" presName="thickLine" presStyleLbl="alignNode1" presStyleIdx="6" presStyleCnt="10"/>
      <dgm:spPr/>
    </dgm:pt>
    <dgm:pt modelId="{9FAB009F-8753-4D70-98EC-CB5135C7DC86}" type="pres">
      <dgm:prSet presAssocID="{F1CE8317-5F88-4AD3-9C61-7EF29EAD53A8}" presName="horz1" presStyleCnt="0"/>
      <dgm:spPr/>
    </dgm:pt>
    <dgm:pt modelId="{9DBA153A-63CF-4891-83C4-0D31BBD66CE6}" type="pres">
      <dgm:prSet presAssocID="{F1CE8317-5F88-4AD3-9C61-7EF29EAD53A8}" presName="tx1" presStyleLbl="revTx" presStyleIdx="6" presStyleCnt="10"/>
      <dgm:spPr/>
    </dgm:pt>
    <dgm:pt modelId="{F70B9B95-B44F-4A2F-8720-32FD7A8B6F0F}" type="pres">
      <dgm:prSet presAssocID="{F1CE8317-5F88-4AD3-9C61-7EF29EAD53A8}" presName="vert1" presStyleCnt="0"/>
      <dgm:spPr/>
    </dgm:pt>
    <dgm:pt modelId="{57FB9D2A-DC26-48CF-9E92-2B7D018BFB11}" type="pres">
      <dgm:prSet presAssocID="{7F8306F0-5EC7-4BE6-950D-69B043C7035C}" presName="thickLine" presStyleLbl="alignNode1" presStyleIdx="7" presStyleCnt="10"/>
      <dgm:spPr/>
    </dgm:pt>
    <dgm:pt modelId="{2E312F52-F4DC-4934-8AA6-EE768E0F6DF1}" type="pres">
      <dgm:prSet presAssocID="{7F8306F0-5EC7-4BE6-950D-69B043C7035C}" presName="horz1" presStyleCnt="0"/>
      <dgm:spPr/>
    </dgm:pt>
    <dgm:pt modelId="{73BDBCB2-E46A-45F2-86A9-3EFFAF6A1021}" type="pres">
      <dgm:prSet presAssocID="{7F8306F0-5EC7-4BE6-950D-69B043C7035C}" presName="tx1" presStyleLbl="revTx" presStyleIdx="7" presStyleCnt="10"/>
      <dgm:spPr/>
    </dgm:pt>
    <dgm:pt modelId="{E6F86769-6900-4A2B-BEFF-02C6404251FC}" type="pres">
      <dgm:prSet presAssocID="{7F8306F0-5EC7-4BE6-950D-69B043C7035C}" presName="vert1" presStyleCnt="0"/>
      <dgm:spPr/>
    </dgm:pt>
    <dgm:pt modelId="{0EEC1874-9615-47B5-BFA4-DB6A85954589}" type="pres">
      <dgm:prSet presAssocID="{C162A695-E2D4-4209-91B7-FF1D7EC7B752}" presName="thickLine" presStyleLbl="alignNode1" presStyleIdx="8" presStyleCnt="10"/>
      <dgm:spPr/>
    </dgm:pt>
    <dgm:pt modelId="{115C552D-8724-4E46-9AD7-95847B44779A}" type="pres">
      <dgm:prSet presAssocID="{C162A695-E2D4-4209-91B7-FF1D7EC7B752}" presName="horz1" presStyleCnt="0"/>
      <dgm:spPr/>
    </dgm:pt>
    <dgm:pt modelId="{F53B83E0-8C6A-434C-934F-F7C48D445C21}" type="pres">
      <dgm:prSet presAssocID="{C162A695-E2D4-4209-91B7-FF1D7EC7B752}" presName="tx1" presStyleLbl="revTx" presStyleIdx="8" presStyleCnt="10"/>
      <dgm:spPr/>
    </dgm:pt>
    <dgm:pt modelId="{183423E2-E970-4D7A-83D6-7289A5ACFD31}" type="pres">
      <dgm:prSet presAssocID="{C162A695-E2D4-4209-91B7-FF1D7EC7B752}" presName="vert1" presStyleCnt="0"/>
      <dgm:spPr/>
    </dgm:pt>
    <dgm:pt modelId="{0D61F674-063A-452D-86AB-A73A83E46B1D}" type="pres">
      <dgm:prSet presAssocID="{CEB5C619-1002-4BC2-84BB-3BD24B92CB6E}" presName="thickLine" presStyleLbl="alignNode1" presStyleIdx="9" presStyleCnt="10"/>
      <dgm:spPr/>
    </dgm:pt>
    <dgm:pt modelId="{F1DF8E31-2BA5-4A47-AED6-75B51D70FB78}" type="pres">
      <dgm:prSet presAssocID="{CEB5C619-1002-4BC2-84BB-3BD24B92CB6E}" presName="horz1" presStyleCnt="0"/>
      <dgm:spPr/>
    </dgm:pt>
    <dgm:pt modelId="{0082D69E-9AF6-404A-8667-CD1A011CBB03}" type="pres">
      <dgm:prSet presAssocID="{CEB5C619-1002-4BC2-84BB-3BD24B92CB6E}" presName="tx1" presStyleLbl="revTx" presStyleIdx="9" presStyleCnt="10"/>
      <dgm:spPr/>
    </dgm:pt>
    <dgm:pt modelId="{F6237F7D-2912-48E8-92A0-78937499D68C}" type="pres">
      <dgm:prSet presAssocID="{CEB5C619-1002-4BC2-84BB-3BD24B92CB6E}" presName="vert1" presStyleCnt="0"/>
      <dgm:spPr/>
    </dgm:pt>
  </dgm:ptLst>
  <dgm:cxnLst>
    <dgm:cxn modelId="{D1921008-7B40-46BF-8F59-1F67D74C192F}" srcId="{96F85A58-4360-49F0-84AC-51AF05C587CF}" destId="{75C4E28F-7285-4C31-B69F-B7C935788F6E}" srcOrd="5" destOrd="0" parTransId="{5D571DC7-C581-4954-AFE6-4C0AA04F95B1}" sibTransId="{807EBEA5-18FB-4460-89BE-3E2D7340A0BD}"/>
    <dgm:cxn modelId="{F4A8E211-D41E-4E2E-BF69-40113FBACBA0}" srcId="{96F85A58-4360-49F0-84AC-51AF05C587CF}" destId="{F1CE8317-5F88-4AD3-9C61-7EF29EAD53A8}" srcOrd="6" destOrd="0" parTransId="{A68E6C53-6941-4A24-AEA4-859C03975D17}" sibTransId="{75F3219D-DF8C-4F32-AC6E-0C3BF8689B76}"/>
    <dgm:cxn modelId="{A5BD4626-29EB-4CF4-BE63-C3897F815D40}" type="presOf" srcId="{7F8306F0-5EC7-4BE6-950D-69B043C7035C}" destId="{73BDBCB2-E46A-45F2-86A9-3EFFAF6A1021}" srcOrd="0" destOrd="0" presId="urn:microsoft.com/office/officeart/2008/layout/LinedList"/>
    <dgm:cxn modelId="{970FE538-9CA3-41DB-998D-8E2E3A12D11C}" type="presOf" srcId="{CEB5C619-1002-4BC2-84BB-3BD24B92CB6E}" destId="{0082D69E-9AF6-404A-8667-CD1A011CBB03}" srcOrd="0" destOrd="0" presId="urn:microsoft.com/office/officeart/2008/layout/LinedList"/>
    <dgm:cxn modelId="{0FFA3D66-C781-44B3-8F34-1BFF0627F234}" srcId="{96F85A58-4360-49F0-84AC-51AF05C587CF}" destId="{ABAC1F7E-152F-4FC1-95D5-3E6AE819A793}" srcOrd="1" destOrd="0" parTransId="{5ABD0D16-98EC-4CCF-9025-7E597CE162AE}" sibTransId="{44E00F8F-D1F9-4FB0-903A-9F11A8E46702}"/>
    <dgm:cxn modelId="{16AB2E4E-423F-4A21-8AA4-18703E3F9854}" type="presOf" srcId="{ABAC1F7E-152F-4FC1-95D5-3E6AE819A793}" destId="{1AEFEF93-8DF3-46C1-AA85-15FB8511919E}" srcOrd="0" destOrd="0" presId="urn:microsoft.com/office/officeart/2008/layout/LinedList"/>
    <dgm:cxn modelId="{4CFA0E51-B096-4932-8434-7AFB2557F878}" srcId="{96F85A58-4360-49F0-84AC-51AF05C587CF}" destId="{8C73F4A1-4906-48B2-8534-79B038CF54C2}" srcOrd="2" destOrd="0" parTransId="{37697AA5-DADB-4F7A-B3B0-5986A8E338CB}" sibTransId="{2E67F7B2-DFBB-4CFE-9162-4680C2FE0A05}"/>
    <dgm:cxn modelId="{87741586-6075-474C-BCFE-F4DB15E5D7F9}" srcId="{96F85A58-4360-49F0-84AC-51AF05C587CF}" destId="{C162A695-E2D4-4209-91B7-FF1D7EC7B752}" srcOrd="8" destOrd="0" parTransId="{9C1EAC0C-D935-4777-84BD-2872528A01D0}" sibTransId="{DCF1D923-B675-4456-9B4A-63B2B0E8AC9F}"/>
    <dgm:cxn modelId="{66EFBF9E-578F-4DBA-8B92-81C4FEC5A210}" type="presOf" srcId="{C162A695-E2D4-4209-91B7-FF1D7EC7B752}" destId="{F53B83E0-8C6A-434C-934F-F7C48D445C21}" srcOrd="0" destOrd="0" presId="urn:microsoft.com/office/officeart/2008/layout/LinedList"/>
    <dgm:cxn modelId="{A669DAA7-15D3-49D6-B31C-B8968CAE0F63}" type="presOf" srcId="{F1CE8317-5F88-4AD3-9C61-7EF29EAD53A8}" destId="{9DBA153A-63CF-4891-83C4-0D31BBD66CE6}" srcOrd="0" destOrd="0" presId="urn:microsoft.com/office/officeart/2008/layout/LinedList"/>
    <dgm:cxn modelId="{D8969BBC-2E21-4B47-BB20-DAF28B07BB69}" type="presOf" srcId="{8C73F4A1-4906-48B2-8534-79B038CF54C2}" destId="{1D78BA33-FDAC-4748-A055-DE8FEF6CFD5A}" srcOrd="0" destOrd="0" presId="urn:microsoft.com/office/officeart/2008/layout/LinedList"/>
    <dgm:cxn modelId="{D468B7DB-DAFF-41C1-9AD2-856C795B2E40}" type="presOf" srcId="{75C4E28F-7285-4C31-B69F-B7C935788F6E}" destId="{1ED74A48-6079-423E-957A-596BC31BA172}" srcOrd="0" destOrd="0" presId="urn:microsoft.com/office/officeart/2008/layout/LinedList"/>
    <dgm:cxn modelId="{899FCCE8-141C-407A-8559-30B3463E409A}" srcId="{96F85A58-4360-49F0-84AC-51AF05C587CF}" destId="{342BE54A-43BE-48E0-9E68-4B376CC7F21E}" srcOrd="0" destOrd="0" parTransId="{B9C6EEAA-D605-4E0F-9B20-13AEDF448F1A}" sibTransId="{62612BED-E4C1-4EEB-AE3E-48BFA43F3859}"/>
    <dgm:cxn modelId="{9858A7EA-BC4C-4214-A15F-4F549CF4E85D}" type="presOf" srcId="{CD1407B7-7B80-493B-A104-F7C4CC762C32}" destId="{2B71720C-0E4E-407A-B852-517F437E8305}" srcOrd="0" destOrd="0" presId="urn:microsoft.com/office/officeart/2008/layout/LinedList"/>
    <dgm:cxn modelId="{ED2906EF-25DC-42FF-9D4E-B352CDD72449}" srcId="{96F85A58-4360-49F0-84AC-51AF05C587CF}" destId="{CD1407B7-7B80-493B-A104-F7C4CC762C32}" srcOrd="4" destOrd="0" parTransId="{407DDBA5-93C2-4543-93FA-C10DF961309F}" sibTransId="{21D441CA-7FB0-40D9-B3F2-EE99243B8998}"/>
    <dgm:cxn modelId="{3A27A0EF-B591-4539-B06E-D3834D770AE2}" srcId="{96F85A58-4360-49F0-84AC-51AF05C587CF}" destId="{7F8306F0-5EC7-4BE6-950D-69B043C7035C}" srcOrd="7" destOrd="0" parTransId="{E47E8783-DFB9-40E9-9094-F41FD57F21A6}" sibTransId="{B62BAD58-1A91-490B-A830-70744E1D17C7}"/>
    <dgm:cxn modelId="{4965B2EF-87B5-4B44-AE62-9C726D58D3EA}" type="presOf" srcId="{1E45C0C5-B80C-4C59-BD9E-C672635C9E95}" destId="{077EA383-F9CD-4C87-9E02-BB5E4679CAA5}" srcOrd="0" destOrd="0" presId="urn:microsoft.com/office/officeart/2008/layout/LinedList"/>
    <dgm:cxn modelId="{6AB407F2-C826-4033-848E-B56DCDD6D2DF}" srcId="{96F85A58-4360-49F0-84AC-51AF05C587CF}" destId="{1E45C0C5-B80C-4C59-BD9E-C672635C9E95}" srcOrd="3" destOrd="0" parTransId="{B1654C89-0429-4FCE-B1EE-510E064B973F}" sibTransId="{0B20FE6C-3C89-4B71-994D-0AB209178A7C}"/>
    <dgm:cxn modelId="{C60E8FF5-0B43-4EE5-961B-06D9F35244A2}" type="presOf" srcId="{96F85A58-4360-49F0-84AC-51AF05C587CF}" destId="{43C79931-B4FD-4944-9F66-A3F35FB6DC6C}" srcOrd="0" destOrd="0" presId="urn:microsoft.com/office/officeart/2008/layout/LinedList"/>
    <dgm:cxn modelId="{D5713AF6-4EF3-4EEB-882C-76DE04853702}" srcId="{96F85A58-4360-49F0-84AC-51AF05C587CF}" destId="{CEB5C619-1002-4BC2-84BB-3BD24B92CB6E}" srcOrd="9" destOrd="0" parTransId="{EE4CBC40-1244-4ED8-9806-FA3F33BB0FD3}" sibTransId="{997D87EB-89A1-43A8-AE1D-00120C166C07}"/>
    <dgm:cxn modelId="{6E5EA8FC-4D73-4B35-BE32-9492E24D4E7F}" type="presOf" srcId="{342BE54A-43BE-48E0-9E68-4B376CC7F21E}" destId="{8AE5141D-7FB0-49A4-9D75-5F6FEB0A1B06}" srcOrd="0" destOrd="0" presId="urn:microsoft.com/office/officeart/2008/layout/LinedList"/>
    <dgm:cxn modelId="{6A54ADB2-0CAE-4CAC-AA7D-BE67C1374256}" type="presParOf" srcId="{43C79931-B4FD-4944-9F66-A3F35FB6DC6C}" destId="{1E6D317D-2AFE-4349-A02B-DACCCF8FFF4D}" srcOrd="0" destOrd="0" presId="urn:microsoft.com/office/officeart/2008/layout/LinedList"/>
    <dgm:cxn modelId="{A75CF02A-E44A-451B-96FE-6E8103F461DF}" type="presParOf" srcId="{43C79931-B4FD-4944-9F66-A3F35FB6DC6C}" destId="{87B1FEFE-8323-4ED1-9E89-F58286792A53}" srcOrd="1" destOrd="0" presId="urn:microsoft.com/office/officeart/2008/layout/LinedList"/>
    <dgm:cxn modelId="{25E386E1-8A1E-4131-9CAE-5FD4125BFC84}" type="presParOf" srcId="{87B1FEFE-8323-4ED1-9E89-F58286792A53}" destId="{8AE5141D-7FB0-49A4-9D75-5F6FEB0A1B06}" srcOrd="0" destOrd="0" presId="urn:microsoft.com/office/officeart/2008/layout/LinedList"/>
    <dgm:cxn modelId="{141D7B66-C664-46E9-8DA2-9ABE022A8931}" type="presParOf" srcId="{87B1FEFE-8323-4ED1-9E89-F58286792A53}" destId="{F17A902E-3A26-4500-8B19-B7EF51A2CF3C}" srcOrd="1" destOrd="0" presId="urn:microsoft.com/office/officeart/2008/layout/LinedList"/>
    <dgm:cxn modelId="{92DAC86E-CCF5-4983-B0BE-F4072A501D33}" type="presParOf" srcId="{43C79931-B4FD-4944-9F66-A3F35FB6DC6C}" destId="{734C726B-CCEC-4E26-B412-5D6B046E9407}" srcOrd="2" destOrd="0" presId="urn:microsoft.com/office/officeart/2008/layout/LinedList"/>
    <dgm:cxn modelId="{40F292E4-9CC6-4F8D-BC50-A280D58A3CBC}" type="presParOf" srcId="{43C79931-B4FD-4944-9F66-A3F35FB6DC6C}" destId="{CEFBCDB7-BFA3-45CC-A4EA-0FA6484F19D9}" srcOrd="3" destOrd="0" presId="urn:microsoft.com/office/officeart/2008/layout/LinedList"/>
    <dgm:cxn modelId="{E08379CB-A0FE-489C-971A-8178A20ECAE4}" type="presParOf" srcId="{CEFBCDB7-BFA3-45CC-A4EA-0FA6484F19D9}" destId="{1AEFEF93-8DF3-46C1-AA85-15FB8511919E}" srcOrd="0" destOrd="0" presId="urn:microsoft.com/office/officeart/2008/layout/LinedList"/>
    <dgm:cxn modelId="{A6153B39-10BF-46B3-A76D-E22F5ECD4FA3}" type="presParOf" srcId="{CEFBCDB7-BFA3-45CC-A4EA-0FA6484F19D9}" destId="{EDF21F5C-B07A-454E-8B83-D576BCD0B0DB}" srcOrd="1" destOrd="0" presId="urn:microsoft.com/office/officeart/2008/layout/LinedList"/>
    <dgm:cxn modelId="{7735815A-4B41-4643-BC65-AFE44DEBE690}" type="presParOf" srcId="{43C79931-B4FD-4944-9F66-A3F35FB6DC6C}" destId="{7C298A76-0F43-4FC5-B97F-3D61A369B959}" srcOrd="4" destOrd="0" presId="urn:microsoft.com/office/officeart/2008/layout/LinedList"/>
    <dgm:cxn modelId="{9262AEE2-94F2-4AE7-AB90-6A12B662BB2C}" type="presParOf" srcId="{43C79931-B4FD-4944-9F66-A3F35FB6DC6C}" destId="{D447DF89-8222-4ADF-A8EC-75C7BEE9B2B4}" srcOrd="5" destOrd="0" presId="urn:microsoft.com/office/officeart/2008/layout/LinedList"/>
    <dgm:cxn modelId="{14B41AA3-6E67-4508-8E86-23DCF26E8F41}" type="presParOf" srcId="{D447DF89-8222-4ADF-A8EC-75C7BEE9B2B4}" destId="{1D78BA33-FDAC-4748-A055-DE8FEF6CFD5A}" srcOrd="0" destOrd="0" presId="urn:microsoft.com/office/officeart/2008/layout/LinedList"/>
    <dgm:cxn modelId="{BB0A2C9B-837D-4E3B-9285-8A8A75EA026D}" type="presParOf" srcId="{D447DF89-8222-4ADF-A8EC-75C7BEE9B2B4}" destId="{77406632-9406-4619-ABDA-0DA8D03B0942}" srcOrd="1" destOrd="0" presId="urn:microsoft.com/office/officeart/2008/layout/LinedList"/>
    <dgm:cxn modelId="{41B43B63-9EC1-4FC5-84AE-E6F1CD8ECCE9}" type="presParOf" srcId="{43C79931-B4FD-4944-9F66-A3F35FB6DC6C}" destId="{E3717C6B-782C-4914-A3BB-890F38F64F66}" srcOrd="6" destOrd="0" presId="urn:microsoft.com/office/officeart/2008/layout/LinedList"/>
    <dgm:cxn modelId="{44444199-C20E-4402-8E01-02723B5A0A24}" type="presParOf" srcId="{43C79931-B4FD-4944-9F66-A3F35FB6DC6C}" destId="{99B0F4D6-49C8-40EE-B25B-84821933FF27}" srcOrd="7" destOrd="0" presId="urn:microsoft.com/office/officeart/2008/layout/LinedList"/>
    <dgm:cxn modelId="{5E3EAE4C-3E0C-4FBC-8E0D-A598153D1903}" type="presParOf" srcId="{99B0F4D6-49C8-40EE-B25B-84821933FF27}" destId="{077EA383-F9CD-4C87-9E02-BB5E4679CAA5}" srcOrd="0" destOrd="0" presId="urn:microsoft.com/office/officeart/2008/layout/LinedList"/>
    <dgm:cxn modelId="{16D5AC12-9196-4912-97B6-33BD8540910C}" type="presParOf" srcId="{99B0F4D6-49C8-40EE-B25B-84821933FF27}" destId="{A2F7A661-5E34-4FC8-94C0-6DA5A389AE52}" srcOrd="1" destOrd="0" presId="urn:microsoft.com/office/officeart/2008/layout/LinedList"/>
    <dgm:cxn modelId="{88F0DE63-387E-4E81-8000-5F148DA80F9F}" type="presParOf" srcId="{43C79931-B4FD-4944-9F66-A3F35FB6DC6C}" destId="{7416AF5E-7B6B-4372-91B4-63054E28B724}" srcOrd="8" destOrd="0" presId="urn:microsoft.com/office/officeart/2008/layout/LinedList"/>
    <dgm:cxn modelId="{4C33E96F-AFF6-42E1-A9E2-6A5018A38CDA}" type="presParOf" srcId="{43C79931-B4FD-4944-9F66-A3F35FB6DC6C}" destId="{9F8BC2D1-896F-4DEB-8056-A24302F65959}" srcOrd="9" destOrd="0" presId="urn:microsoft.com/office/officeart/2008/layout/LinedList"/>
    <dgm:cxn modelId="{A23DF57F-3409-4686-8A95-E8D56DAA508C}" type="presParOf" srcId="{9F8BC2D1-896F-4DEB-8056-A24302F65959}" destId="{2B71720C-0E4E-407A-B852-517F437E8305}" srcOrd="0" destOrd="0" presId="urn:microsoft.com/office/officeart/2008/layout/LinedList"/>
    <dgm:cxn modelId="{6D3FAAE1-D952-4830-BEF0-2827D1FCDD2F}" type="presParOf" srcId="{9F8BC2D1-896F-4DEB-8056-A24302F65959}" destId="{7A88123B-EFB7-45BF-A6D0-8FC29B109B57}" srcOrd="1" destOrd="0" presId="urn:microsoft.com/office/officeart/2008/layout/LinedList"/>
    <dgm:cxn modelId="{AE4515DC-3039-4D6D-8138-D096EECCF64C}" type="presParOf" srcId="{43C79931-B4FD-4944-9F66-A3F35FB6DC6C}" destId="{4A095237-2B8E-4A3E-9E28-8D2129D39AE1}" srcOrd="10" destOrd="0" presId="urn:microsoft.com/office/officeart/2008/layout/LinedList"/>
    <dgm:cxn modelId="{7CD7E37E-4869-4C09-9D33-ADC1CAC47B2D}" type="presParOf" srcId="{43C79931-B4FD-4944-9F66-A3F35FB6DC6C}" destId="{A6E2CA11-3230-4141-941C-1FB7527F2CA4}" srcOrd="11" destOrd="0" presId="urn:microsoft.com/office/officeart/2008/layout/LinedList"/>
    <dgm:cxn modelId="{2933007C-0180-4147-A61A-1529B3E45936}" type="presParOf" srcId="{A6E2CA11-3230-4141-941C-1FB7527F2CA4}" destId="{1ED74A48-6079-423E-957A-596BC31BA172}" srcOrd="0" destOrd="0" presId="urn:microsoft.com/office/officeart/2008/layout/LinedList"/>
    <dgm:cxn modelId="{08BDA0F5-DBAD-4957-98A7-30134E055EDF}" type="presParOf" srcId="{A6E2CA11-3230-4141-941C-1FB7527F2CA4}" destId="{B481A7B1-1516-4457-9C9C-6FFCEC80C689}" srcOrd="1" destOrd="0" presId="urn:microsoft.com/office/officeart/2008/layout/LinedList"/>
    <dgm:cxn modelId="{454A8CD5-9AA1-4D72-989F-8DC23F9A960A}" type="presParOf" srcId="{43C79931-B4FD-4944-9F66-A3F35FB6DC6C}" destId="{521CFFFC-294E-41F5-9FD4-E6729F2DD221}" srcOrd="12" destOrd="0" presId="urn:microsoft.com/office/officeart/2008/layout/LinedList"/>
    <dgm:cxn modelId="{C54F989A-B276-4C99-9373-984F10929B02}" type="presParOf" srcId="{43C79931-B4FD-4944-9F66-A3F35FB6DC6C}" destId="{9FAB009F-8753-4D70-98EC-CB5135C7DC86}" srcOrd="13" destOrd="0" presId="urn:microsoft.com/office/officeart/2008/layout/LinedList"/>
    <dgm:cxn modelId="{757BAA24-C7A1-4662-9D20-9070C97FBD47}" type="presParOf" srcId="{9FAB009F-8753-4D70-98EC-CB5135C7DC86}" destId="{9DBA153A-63CF-4891-83C4-0D31BBD66CE6}" srcOrd="0" destOrd="0" presId="urn:microsoft.com/office/officeart/2008/layout/LinedList"/>
    <dgm:cxn modelId="{A765CA47-DD86-42F6-8952-4BFD3CF0F9A8}" type="presParOf" srcId="{9FAB009F-8753-4D70-98EC-CB5135C7DC86}" destId="{F70B9B95-B44F-4A2F-8720-32FD7A8B6F0F}" srcOrd="1" destOrd="0" presId="urn:microsoft.com/office/officeart/2008/layout/LinedList"/>
    <dgm:cxn modelId="{5E28D92B-F71E-483C-A489-370412A74B14}" type="presParOf" srcId="{43C79931-B4FD-4944-9F66-A3F35FB6DC6C}" destId="{57FB9D2A-DC26-48CF-9E92-2B7D018BFB11}" srcOrd="14" destOrd="0" presId="urn:microsoft.com/office/officeart/2008/layout/LinedList"/>
    <dgm:cxn modelId="{E52552FF-C48D-4C77-A620-8F5A338918EE}" type="presParOf" srcId="{43C79931-B4FD-4944-9F66-A3F35FB6DC6C}" destId="{2E312F52-F4DC-4934-8AA6-EE768E0F6DF1}" srcOrd="15" destOrd="0" presId="urn:microsoft.com/office/officeart/2008/layout/LinedList"/>
    <dgm:cxn modelId="{6AF5F5CD-8608-4C98-AA87-2ED0C9EB596D}" type="presParOf" srcId="{2E312F52-F4DC-4934-8AA6-EE768E0F6DF1}" destId="{73BDBCB2-E46A-45F2-86A9-3EFFAF6A1021}" srcOrd="0" destOrd="0" presId="urn:microsoft.com/office/officeart/2008/layout/LinedList"/>
    <dgm:cxn modelId="{8620417C-E638-460E-860C-5A05108445C5}" type="presParOf" srcId="{2E312F52-F4DC-4934-8AA6-EE768E0F6DF1}" destId="{E6F86769-6900-4A2B-BEFF-02C6404251FC}" srcOrd="1" destOrd="0" presId="urn:microsoft.com/office/officeart/2008/layout/LinedList"/>
    <dgm:cxn modelId="{D27DE8A4-0415-4768-BC92-D6A09466B791}" type="presParOf" srcId="{43C79931-B4FD-4944-9F66-A3F35FB6DC6C}" destId="{0EEC1874-9615-47B5-BFA4-DB6A85954589}" srcOrd="16" destOrd="0" presId="urn:microsoft.com/office/officeart/2008/layout/LinedList"/>
    <dgm:cxn modelId="{8924ADCD-9847-4B47-9CFC-D41FF1172F65}" type="presParOf" srcId="{43C79931-B4FD-4944-9F66-A3F35FB6DC6C}" destId="{115C552D-8724-4E46-9AD7-95847B44779A}" srcOrd="17" destOrd="0" presId="urn:microsoft.com/office/officeart/2008/layout/LinedList"/>
    <dgm:cxn modelId="{125F7241-7972-4151-A06A-4D18D4DE3FEC}" type="presParOf" srcId="{115C552D-8724-4E46-9AD7-95847B44779A}" destId="{F53B83E0-8C6A-434C-934F-F7C48D445C21}" srcOrd="0" destOrd="0" presId="urn:microsoft.com/office/officeart/2008/layout/LinedList"/>
    <dgm:cxn modelId="{7E0D046C-0FA7-467D-89D1-03578642A4A3}" type="presParOf" srcId="{115C552D-8724-4E46-9AD7-95847B44779A}" destId="{183423E2-E970-4D7A-83D6-7289A5ACFD31}" srcOrd="1" destOrd="0" presId="urn:microsoft.com/office/officeart/2008/layout/LinedList"/>
    <dgm:cxn modelId="{7F7B276D-7A45-4BD6-A7F7-73C39EED6ACD}" type="presParOf" srcId="{43C79931-B4FD-4944-9F66-A3F35FB6DC6C}" destId="{0D61F674-063A-452D-86AB-A73A83E46B1D}" srcOrd="18" destOrd="0" presId="urn:microsoft.com/office/officeart/2008/layout/LinedList"/>
    <dgm:cxn modelId="{62B50C21-D2E0-460A-9E1F-7C38CD0F197A}" type="presParOf" srcId="{43C79931-B4FD-4944-9F66-A3F35FB6DC6C}" destId="{F1DF8E31-2BA5-4A47-AED6-75B51D70FB78}" srcOrd="19" destOrd="0" presId="urn:microsoft.com/office/officeart/2008/layout/LinedList"/>
    <dgm:cxn modelId="{0F4B0026-0B1E-4189-9546-C9E4BB6494FD}" type="presParOf" srcId="{F1DF8E31-2BA5-4A47-AED6-75B51D70FB78}" destId="{0082D69E-9AF6-404A-8667-CD1A011CBB03}" srcOrd="0" destOrd="0" presId="urn:microsoft.com/office/officeart/2008/layout/LinedList"/>
    <dgm:cxn modelId="{AEBEE5CE-173D-4880-8CF1-C653DE91D8AD}" type="presParOf" srcId="{F1DF8E31-2BA5-4A47-AED6-75B51D70FB78}" destId="{F6237F7D-2912-48E8-92A0-78937499D68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02F0323-E0B8-4820-9CD4-BD6014BF4B4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CDA80A9-554C-4DA0-BBB9-5A52B3FC5B99}">
      <dgm:prSet/>
      <dgm:spPr/>
      <dgm:t>
        <a:bodyPr/>
        <a:lstStyle/>
        <a:p>
          <a:r>
            <a:rPr lang="en-US"/>
            <a:t>What purpose does this serve?</a:t>
          </a:r>
        </a:p>
      </dgm:t>
    </dgm:pt>
    <dgm:pt modelId="{9B339E2F-932F-43FA-891C-8A72A5D0F3C1}" type="parTrans" cxnId="{DA3B1B0F-AAC6-4C55-BBAD-AE5192183388}">
      <dgm:prSet/>
      <dgm:spPr/>
      <dgm:t>
        <a:bodyPr/>
        <a:lstStyle/>
        <a:p>
          <a:endParaRPr lang="en-US"/>
        </a:p>
      </dgm:t>
    </dgm:pt>
    <dgm:pt modelId="{B8AF93C3-BFFA-4CA1-93FF-E20494824730}" type="sibTrans" cxnId="{DA3B1B0F-AAC6-4C55-BBAD-AE5192183388}">
      <dgm:prSet/>
      <dgm:spPr/>
      <dgm:t>
        <a:bodyPr/>
        <a:lstStyle/>
        <a:p>
          <a:endParaRPr lang="en-US"/>
        </a:p>
      </dgm:t>
    </dgm:pt>
    <dgm:pt modelId="{C5CDAD5A-D1E3-4AE5-960A-6F8E7916143E}">
      <dgm:prSet/>
      <dgm:spPr/>
      <dgm:t>
        <a:bodyPr/>
        <a:lstStyle/>
        <a:p>
          <a:r>
            <a:rPr lang="en-US"/>
            <a:t>Why do we have a community?</a:t>
          </a:r>
        </a:p>
      </dgm:t>
    </dgm:pt>
    <dgm:pt modelId="{D50F6A63-E777-4ACF-84E0-F1FC49C41D6F}" type="parTrans" cxnId="{88BA9181-EF3C-486C-B5BB-09C2EF3DCF27}">
      <dgm:prSet/>
      <dgm:spPr/>
      <dgm:t>
        <a:bodyPr/>
        <a:lstStyle/>
        <a:p>
          <a:endParaRPr lang="en-US"/>
        </a:p>
      </dgm:t>
    </dgm:pt>
    <dgm:pt modelId="{3F952912-9A5C-4015-BCEB-5395534EAE81}" type="sibTrans" cxnId="{88BA9181-EF3C-486C-B5BB-09C2EF3DCF27}">
      <dgm:prSet/>
      <dgm:spPr/>
      <dgm:t>
        <a:bodyPr/>
        <a:lstStyle/>
        <a:p>
          <a:endParaRPr lang="en-US"/>
        </a:p>
      </dgm:t>
    </dgm:pt>
    <dgm:pt modelId="{2F5822F7-8007-4A2A-8A54-151E91625259}" type="pres">
      <dgm:prSet presAssocID="{302F0323-E0B8-4820-9CD4-BD6014BF4B4E}" presName="linear" presStyleCnt="0">
        <dgm:presLayoutVars>
          <dgm:animLvl val="lvl"/>
          <dgm:resizeHandles val="exact"/>
        </dgm:presLayoutVars>
      </dgm:prSet>
      <dgm:spPr/>
    </dgm:pt>
    <dgm:pt modelId="{2CBF6F2F-94DC-4DD7-BA35-AB37DB49E844}" type="pres">
      <dgm:prSet presAssocID="{4CDA80A9-554C-4DA0-BBB9-5A52B3FC5B9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0B3D658-9AAB-4654-B0C7-30A3D756E2F1}" type="pres">
      <dgm:prSet presAssocID="{B8AF93C3-BFFA-4CA1-93FF-E20494824730}" presName="spacer" presStyleCnt="0"/>
      <dgm:spPr/>
    </dgm:pt>
    <dgm:pt modelId="{5EB7DBD9-40FE-4A87-AE63-D5892D47976A}" type="pres">
      <dgm:prSet presAssocID="{C5CDAD5A-D1E3-4AE5-960A-6F8E7916143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DA3B1B0F-AAC6-4C55-BBAD-AE5192183388}" srcId="{302F0323-E0B8-4820-9CD4-BD6014BF4B4E}" destId="{4CDA80A9-554C-4DA0-BBB9-5A52B3FC5B99}" srcOrd="0" destOrd="0" parTransId="{9B339E2F-932F-43FA-891C-8A72A5D0F3C1}" sibTransId="{B8AF93C3-BFFA-4CA1-93FF-E20494824730}"/>
    <dgm:cxn modelId="{4FB24012-A91C-40D0-ACB3-A5BD23B3E32D}" type="presOf" srcId="{4CDA80A9-554C-4DA0-BBB9-5A52B3FC5B99}" destId="{2CBF6F2F-94DC-4DD7-BA35-AB37DB49E844}" srcOrd="0" destOrd="0" presId="urn:microsoft.com/office/officeart/2005/8/layout/vList2"/>
    <dgm:cxn modelId="{88BA9181-EF3C-486C-B5BB-09C2EF3DCF27}" srcId="{302F0323-E0B8-4820-9CD4-BD6014BF4B4E}" destId="{C5CDAD5A-D1E3-4AE5-960A-6F8E7916143E}" srcOrd="1" destOrd="0" parTransId="{D50F6A63-E777-4ACF-84E0-F1FC49C41D6F}" sibTransId="{3F952912-9A5C-4015-BCEB-5395534EAE81}"/>
    <dgm:cxn modelId="{696B958F-6B50-4F2F-8ADE-5919E42DD1CE}" type="presOf" srcId="{302F0323-E0B8-4820-9CD4-BD6014BF4B4E}" destId="{2F5822F7-8007-4A2A-8A54-151E91625259}" srcOrd="0" destOrd="0" presId="urn:microsoft.com/office/officeart/2005/8/layout/vList2"/>
    <dgm:cxn modelId="{436670D2-58B0-475E-A438-10E581EB8C93}" type="presOf" srcId="{C5CDAD5A-D1E3-4AE5-960A-6F8E7916143E}" destId="{5EB7DBD9-40FE-4A87-AE63-D5892D47976A}" srcOrd="0" destOrd="0" presId="urn:microsoft.com/office/officeart/2005/8/layout/vList2"/>
    <dgm:cxn modelId="{ED93B40A-48E5-49F9-A3BC-D401E621E0E6}" type="presParOf" srcId="{2F5822F7-8007-4A2A-8A54-151E91625259}" destId="{2CBF6F2F-94DC-4DD7-BA35-AB37DB49E844}" srcOrd="0" destOrd="0" presId="urn:microsoft.com/office/officeart/2005/8/layout/vList2"/>
    <dgm:cxn modelId="{8C30DAC1-935E-4436-89F0-DBF708C42802}" type="presParOf" srcId="{2F5822F7-8007-4A2A-8A54-151E91625259}" destId="{C0B3D658-9AAB-4654-B0C7-30A3D756E2F1}" srcOrd="1" destOrd="0" presId="urn:microsoft.com/office/officeart/2005/8/layout/vList2"/>
    <dgm:cxn modelId="{160C1B97-C2C4-403A-845E-E2E761379FFC}" type="presParOf" srcId="{2F5822F7-8007-4A2A-8A54-151E91625259}" destId="{5EB7DBD9-40FE-4A87-AE63-D5892D47976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DEC6599-0AFC-41CC-BE24-B0DB7B8F4F8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ACBD545-5679-42F7-866A-14CEE78FD87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US" sz="3800">
              <a:solidFill>
                <a:srgbClr val="FFFFFF"/>
              </a:solidFill>
              <a:latin typeface="Source Sans Pro"/>
              <a:ea typeface="+mn-ea"/>
              <a:cs typeface="+mn-cs"/>
            </a:rPr>
            <a:t>Belonging to a community offers a range of health and wellbeing benefits, ranging from physical to psychological. </a:t>
          </a:r>
        </a:p>
      </dgm:t>
    </dgm:pt>
    <dgm:pt modelId="{7534FF2C-A0B7-4E0B-A152-A409D98021C4}" type="parTrans" cxnId="{8070A76C-1B9B-4137-B786-E8B13C3A7159}">
      <dgm:prSet/>
      <dgm:spPr/>
      <dgm:t>
        <a:bodyPr/>
        <a:lstStyle/>
        <a:p>
          <a:endParaRPr lang="en-US"/>
        </a:p>
      </dgm:t>
    </dgm:pt>
    <dgm:pt modelId="{8A2DB286-1462-4A25-A3C5-D2FF8289EB2D}" type="sibTrans" cxnId="{8070A76C-1B9B-4137-B786-E8B13C3A7159}">
      <dgm:prSet/>
      <dgm:spPr/>
      <dgm:t>
        <a:bodyPr/>
        <a:lstStyle/>
        <a:p>
          <a:endParaRPr lang="en-US"/>
        </a:p>
      </dgm:t>
    </dgm:pt>
    <dgm:pt modelId="{6B31F0EF-3AA4-422D-8834-650D9346509A}">
      <dgm:prSet phldr="0"/>
      <dgm:spPr/>
      <dgm:t>
        <a:bodyPr/>
        <a:lstStyle/>
        <a:p>
          <a:pPr algn="l">
            <a:lnSpc>
              <a:spcPct val="90000"/>
            </a:lnSpc>
          </a:pPr>
          <a:r>
            <a:rPr lang="en-US" sz="3800">
              <a:solidFill>
                <a:srgbClr val="FFFFFF"/>
              </a:solidFill>
              <a:latin typeface="Source Sans Pro"/>
              <a:ea typeface="+mn-ea"/>
              <a:cs typeface="+mn-cs"/>
            </a:rPr>
            <a:t>The complete mental health model includes societal belonging and community engagement</a:t>
          </a:r>
          <a:endParaRPr lang="en-GB" sz="3800">
            <a:solidFill>
              <a:srgbClr val="FFFFFF"/>
            </a:solidFill>
            <a:latin typeface="Source Sans Pro"/>
            <a:ea typeface="+mn-ea"/>
            <a:cs typeface="+mn-cs"/>
          </a:endParaRPr>
        </a:p>
      </dgm:t>
    </dgm:pt>
    <dgm:pt modelId="{5D316A42-0A40-48CF-8EB7-D5BA934B7CBB}" type="parTrans" cxnId="{8B9D17BB-8737-4F31-9799-ED6499B6D387}">
      <dgm:prSet/>
      <dgm:spPr/>
    </dgm:pt>
    <dgm:pt modelId="{75DAC02C-0475-4932-89A6-2667F4B52698}" type="sibTrans" cxnId="{8B9D17BB-8737-4F31-9799-ED6499B6D387}">
      <dgm:prSet/>
      <dgm:spPr/>
    </dgm:pt>
    <dgm:pt modelId="{1F86D73E-D94C-44E0-9D7C-A977496CE2BC}" type="pres">
      <dgm:prSet presAssocID="{4DEC6599-0AFC-41CC-BE24-B0DB7B8F4F80}" presName="linear" presStyleCnt="0">
        <dgm:presLayoutVars>
          <dgm:animLvl val="lvl"/>
          <dgm:resizeHandles val="exact"/>
        </dgm:presLayoutVars>
      </dgm:prSet>
      <dgm:spPr/>
    </dgm:pt>
    <dgm:pt modelId="{A0176B62-A213-4E62-9839-0E5602863A54}" type="pres">
      <dgm:prSet presAssocID="{5ACBD545-5679-42F7-866A-14CEE78FD87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0ABDD8E-022D-4BE1-9D89-D19DDE7EFE47}" type="pres">
      <dgm:prSet presAssocID="{8A2DB286-1462-4A25-A3C5-D2FF8289EB2D}" presName="spacer" presStyleCnt="0"/>
      <dgm:spPr/>
    </dgm:pt>
    <dgm:pt modelId="{9EB444AD-5EB8-4DA4-834B-1E36B73238DD}" type="pres">
      <dgm:prSet presAssocID="{6B31F0EF-3AA4-422D-8834-650D9346509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CE7F824-3C25-4D72-9EDD-7F8BFF9142AC}" type="presOf" srcId="{5ACBD545-5679-42F7-866A-14CEE78FD87D}" destId="{A0176B62-A213-4E62-9839-0E5602863A54}" srcOrd="0" destOrd="0" presId="urn:microsoft.com/office/officeart/2005/8/layout/vList2"/>
    <dgm:cxn modelId="{8070A76C-1B9B-4137-B786-E8B13C3A7159}" srcId="{4DEC6599-0AFC-41CC-BE24-B0DB7B8F4F80}" destId="{5ACBD545-5679-42F7-866A-14CEE78FD87D}" srcOrd="0" destOrd="0" parTransId="{7534FF2C-A0B7-4E0B-A152-A409D98021C4}" sibTransId="{8A2DB286-1462-4A25-A3C5-D2FF8289EB2D}"/>
    <dgm:cxn modelId="{8B9D17BB-8737-4F31-9799-ED6499B6D387}" srcId="{4DEC6599-0AFC-41CC-BE24-B0DB7B8F4F80}" destId="{6B31F0EF-3AA4-422D-8834-650D9346509A}" srcOrd="1" destOrd="0" parTransId="{5D316A42-0A40-48CF-8EB7-D5BA934B7CBB}" sibTransId="{75DAC02C-0475-4932-89A6-2667F4B52698}"/>
    <dgm:cxn modelId="{966A30DB-3043-402C-B648-97605B2B8EF7}" type="presOf" srcId="{4DEC6599-0AFC-41CC-BE24-B0DB7B8F4F80}" destId="{1F86D73E-D94C-44E0-9D7C-A977496CE2BC}" srcOrd="0" destOrd="0" presId="urn:microsoft.com/office/officeart/2005/8/layout/vList2"/>
    <dgm:cxn modelId="{F68C8FE4-CF80-489B-9672-1774BE662E48}" type="presOf" srcId="{6B31F0EF-3AA4-422D-8834-650D9346509A}" destId="{9EB444AD-5EB8-4DA4-834B-1E36B73238DD}" srcOrd="0" destOrd="0" presId="urn:microsoft.com/office/officeart/2005/8/layout/vList2"/>
    <dgm:cxn modelId="{745C6500-27F5-4965-B3EC-46D1D7B46878}" type="presParOf" srcId="{1F86D73E-D94C-44E0-9D7C-A977496CE2BC}" destId="{A0176B62-A213-4E62-9839-0E5602863A54}" srcOrd="0" destOrd="0" presId="urn:microsoft.com/office/officeart/2005/8/layout/vList2"/>
    <dgm:cxn modelId="{57F0FB62-3122-49A4-83AB-44B33750260C}" type="presParOf" srcId="{1F86D73E-D94C-44E0-9D7C-A977496CE2BC}" destId="{50ABDD8E-022D-4BE1-9D89-D19DDE7EFE47}" srcOrd="1" destOrd="0" presId="urn:microsoft.com/office/officeart/2005/8/layout/vList2"/>
    <dgm:cxn modelId="{934EF8E3-938E-44C6-B3AF-9FC4B75DE299}" type="presParOf" srcId="{1F86D73E-D94C-44E0-9D7C-A977496CE2BC}" destId="{9EB444AD-5EB8-4DA4-834B-1E36B73238D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68D02E6-B3FD-4F56-BA82-EE3BDB1FC2A4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938AAA0-FA27-4896-884C-64E9F756A128}">
      <dgm:prSet/>
      <dgm:spPr/>
      <dgm:t>
        <a:bodyPr/>
        <a:lstStyle/>
        <a:p>
          <a:r>
            <a:rPr lang="en-US"/>
            <a:t>Foundational research shows that the sense of community (SOC) felt by a person is linked to overall wellbeing (Davidson and Cotter, 1991).</a:t>
          </a:r>
        </a:p>
      </dgm:t>
    </dgm:pt>
    <dgm:pt modelId="{A46D0C7E-CC2E-4D3B-AE78-BD83962B6494}" type="parTrans" cxnId="{8CAF0998-8527-4760-A935-D6E1B7959F0D}">
      <dgm:prSet/>
      <dgm:spPr/>
      <dgm:t>
        <a:bodyPr/>
        <a:lstStyle/>
        <a:p>
          <a:endParaRPr lang="en-US"/>
        </a:p>
      </dgm:t>
    </dgm:pt>
    <dgm:pt modelId="{29A5339C-1095-4E0D-A5AE-21AA2E0C96AA}" type="sibTrans" cxnId="{8CAF0998-8527-4760-A935-D6E1B7959F0D}">
      <dgm:prSet/>
      <dgm:spPr/>
      <dgm:t>
        <a:bodyPr/>
        <a:lstStyle/>
        <a:p>
          <a:endParaRPr lang="en-US"/>
        </a:p>
      </dgm:t>
    </dgm:pt>
    <dgm:pt modelId="{0573A8BA-9A38-47C3-B927-1C66367F2ED9}">
      <dgm:prSet/>
      <dgm:spPr/>
      <dgm:t>
        <a:bodyPr/>
        <a:lstStyle/>
        <a:p>
          <a:r>
            <a:rPr lang="en-US"/>
            <a:t>SOC and wellbeing might reciprocally influence one another as they are likely to both impact people’s relationship with their community (Campbell, Converse, &amp; Rodgers, 1976; Glynn, 1981).</a:t>
          </a:r>
        </a:p>
      </dgm:t>
    </dgm:pt>
    <dgm:pt modelId="{B14C1531-D5E7-45A1-A540-08BB94380272}" type="parTrans" cxnId="{FEA90B1B-7DDF-4885-AE67-D16648877A56}">
      <dgm:prSet/>
      <dgm:spPr/>
      <dgm:t>
        <a:bodyPr/>
        <a:lstStyle/>
        <a:p>
          <a:endParaRPr lang="en-US"/>
        </a:p>
      </dgm:t>
    </dgm:pt>
    <dgm:pt modelId="{7C778B8F-87C0-47B7-B6B5-5D391555BD7E}" type="sibTrans" cxnId="{FEA90B1B-7DDF-4885-AE67-D16648877A56}">
      <dgm:prSet/>
      <dgm:spPr/>
      <dgm:t>
        <a:bodyPr/>
        <a:lstStyle/>
        <a:p>
          <a:endParaRPr lang="en-US"/>
        </a:p>
      </dgm:t>
    </dgm:pt>
    <dgm:pt modelId="{57225892-C358-4057-9F8A-B19078F69F6B}" type="pres">
      <dgm:prSet presAssocID="{C68D02E6-B3FD-4F56-BA82-EE3BDB1FC2A4}" presName="Name0" presStyleCnt="0">
        <dgm:presLayoutVars>
          <dgm:dir/>
          <dgm:animLvl val="lvl"/>
          <dgm:resizeHandles val="exact"/>
        </dgm:presLayoutVars>
      </dgm:prSet>
      <dgm:spPr/>
    </dgm:pt>
    <dgm:pt modelId="{B0C54119-816F-4694-9C8D-A876B322746A}" type="pres">
      <dgm:prSet presAssocID="{0573A8BA-9A38-47C3-B927-1C66367F2ED9}" presName="boxAndChildren" presStyleCnt="0"/>
      <dgm:spPr/>
    </dgm:pt>
    <dgm:pt modelId="{B69610CA-1C21-4C4C-BE23-1439E26D7808}" type="pres">
      <dgm:prSet presAssocID="{0573A8BA-9A38-47C3-B927-1C66367F2ED9}" presName="parentTextBox" presStyleLbl="node1" presStyleIdx="0" presStyleCnt="2"/>
      <dgm:spPr/>
    </dgm:pt>
    <dgm:pt modelId="{05DEE32F-2484-4156-924C-E2F10D481220}" type="pres">
      <dgm:prSet presAssocID="{29A5339C-1095-4E0D-A5AE-21AA2E0C96AA}" presName="sp" presStyleCnt="0"/>
      <dgm:spPr/>
    </dgm:pt>
    <dgm:pt modelId="{29E4509E-190E-4A6F-8AA7-E4F12EB2D82A}" type="pres">
      <dgm:prSet presAssocID="{8938AAA0-FA27-4896-884C-64E9F756A128}" presName="arrowAndChildren" presStyleCnt="0"/>
      <dgm:spPr/>
    </dgm:pt>
    <dgm:pt modelId="{54A4D82D-4213-4463-AA06-A605CBB83AD7}" type="pres">
      <dgm:prSet presAssocID="{8938AAA0-FA27-4896-884C-64E9F756A128}" presName="parentTextArrow" presStyleLbl="node1" presStyleIdx="1" presStyleCnt="2"/>
      <dgm:spPr/>
    </dgm:pt>
  </dgm:ptLst>
  <dgm:cxnLst>
    <dgm:cxn modelId="{FEA90B1B-7DDF-4885-AE67-D16648877A56}" srcId="{C68D02E6-B3FD-4F56-BA82-EE3BDB1FC2A4}" destId="{0573A8BA-9A38-47C3-B927-1C66367F2ED9}" srcOrd="1" destOrd="0" parTransId="{B14C1531-D5E7-45A1-A540-08BB94380272}" sibTransId="{7C778B8F-87C0-47B7-B6B5-5D391555BD7E}"/>
    <dgm:cxn modelId="{549A7924-6DF5-490B-9888-0FFB62EBFCB7}" type="presOf" srcId="{8938AAA0-FA27-4896-884C-64E9F756A128}" destId="{54A4D82D-4213-4463-AA06-A605CBB83AD7}" srcOrd="0" destOrd="0" presId="urn:microsoft.com/office/officeart/2005/8/layout/process4"/>
    <dgm:cxn modelId="{B3A19095-5F62-4ECE-9FCA-228A816D1C51}" type="presOf" srcId="{C68D02E6-B3FD-4F56-BA82-EE3BDB1FC2A4}" destId="{57225892-C358-4057-9F8A-B19078F69F6B}" srcOrd="0" destOrd="0" presId="urn:microsoft.com/office/officeart/2005/8/layout/process4"/>
    <dgm:cxn modelId="{8CAF0998-8527-4760-A935-D6E1B7959F0D}" srcId="{C68D02E6-B3FD-4F56-BA82-EE3BDB1FC2A4}" destId="{8938AAA0-FA27-4896-884C-64E9F756A128}" srcOrd="0" destOrd="0" parTransId="{A46D0C7E-CC2E-4D3B-AE78-BD83962B6494}" sibTransId="{29A5339C-1095-4E0D-A5AE-21AA2E0C96AA}"/>
    <dgm:cxn modelId="{571BA3B4-4D82-495A-97AA-ADE8F9BB5AD7}" type="presOf" srcId="{0573A8BA-9A38-47C3-B927-1C66367F2ED9}" destId="{B69610CA-1C21-4C4C-BE23-1439E26D7808}" srcOrd="0" destOrd="0" presId="urn:microsoft.com/office/officeart/2005/8/layout/process4"/>
    <dgm:cxn modelId="{1C34C24D-C29C-4640-A086-5F18B9EFA10C}" type="presParOf" srcId="{57225892-C358-4057-9F8A-B19078F69F6B}" destId="{B0C54119-816F-4694-9C8D-A876B322746A}" srcOrd="0" destOrd="0" presId="urn:microsoft.com/office/officeart/2005/8/layout/process4"/>
    <dgm:cxn modelId="{45A7D3C6-6149-4321-AC63-CBCED0B7BF01}" type="presParOf" srcId="{B0C54119-816F-4694-9C8D-A876B322746A}" destId="{B69610CA-1C21-4C4C-BE23-1439E26D7808}" srcOrd="0" destOrd="0" presId="urn:microsoft.com/office/officeart/2005/8/layout/process4"/>
    <dgm:cxn modelId="{96182E2A-D3C8-4F6C-BBC0-F88683822B10}" type="presParOf" srcId="{57225892-C358-4057-9F8A-B19078F69F6B}" destId="{05DEE32F-2484-4156-924C-E2F10D481220}" srcOrd="1" destOrd="0" presId="urn:microsoft.com/office/officeart/2005/8/layout/process4"/>
    <dgm:cxn modelId="{16B8274B-F899-4C1E-A394-1FD996ABFB67}" type="presParOf" srcId="{57225892-C358-4057-9F8A-B19078F69F6B}" destId="{29E4509E-190E-4A6F-8AA7-E4F12EB2D82A}" srcOrd="2" destOrd="0" presId="urn:microsoft.com/office/officeart/2005/8/layout/process4"/>
    <dgm:cxn modelId="{97821C59-7107-4A5F-B7CA-275E2F7EA102}" type="presParOf" srcId="{29E4509E-190E-4A6F-8AA7-E4F12EB2D82A}" destId="{54A4D82D-4213-4463-AA06-A605CBB83AD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23E755-615A-4DED-9926-E055C5D8DB5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D21E50D-AA93-4234-AF33-0919DB699654}">
      <dgm:prSet/>
      <dgm:spPr/>
      <dgm:t>
        <a:bodyPr/>
        <a:lstStyle/>
        <a:p>
          <a:r>
            <a:rPr lang="en-US"/>
            <a:t>What makes a community healthy?</a:t>
          </a:r>
        </a:p>
      </dgm:t>
    </dgm:pt>
    <dgm:pt modelId="{A8A8244C-3674-474D-81C9-6B03707E7616}" type="parTrans" cxnId="{A8226F6A-0CA4-4A01-9489-6B3BCB5FD569}">
      <dgm:prSet/>
      <dgm:spPr/>
      <dgm:t>
        <a:bodyPr/>
        <a:lstStyle/>
        <a:p>
          <a:endParaRPr lang="en-US"/>
        </a:p>
      </dgm:t>
    </dgm:pt>
    <dgm:pt modelId="{C536300B-B897-4E29-BC83-72877379934B}" type="sibTrans" cxnId="{A8226F6A-0CA4-4A01-9489-6B3BCB5FD569}">
      <dgm:prSet/>
      <dgm:spPr/>
      <dgm:t>
        <a:bodyPr/>
        <a:lstStyle/>
        <a:p>
          <a:endParaRPr lang="en-US"/>
        </a:p>
      </dgm:t>
    </dgm:pt>
    <dgm:pt modelId="{9ED3C301-DAB7-4B06-B380-B952416B3E8C}">
      <dgm:prSet/>
      <dgm:spPr/>
      <dgm:t>
        <a:bodyPr/>
        <a:lstStyle/>
        <a:p>
          <a:r>
            <a:rPr lang="en-US"/>
            <a:t>What threatens a community’s wellbeing?</a:t>
          </a:r>
        </a:p>
      </dgm:t>
    </dgm:pt>
    <dgm:pt modelId="{038304ED-6F2A-4263-8812-7B331278F9E1}" type="parTrans" cxnId="{38AB8F22-B390-4087-ADCD-6D3C1B351FDC}">
      <dgm:prSet/>
      <dgm:spPr/>
      <dgm:t>
        <a:bodyPr/>
        <a:lstStyle/>
        <a:p>
          <a:endParaRPr lang="en-US"/>
        </a:p>
      </dgm:t>
    </dgm:pt>
    <dgm:pt modelId="{7E441321-6D00-4772-8FFD-BB01A058A92F}" type="sibTrans" cxnId="{38AB8F22-B390-4087-ADCD-6D3C1B351FDC}">
      <dgm:prSet/>
      <dgm:spPr/>
      <dgm:t>
        <a:bodyPr/>
        <a:lstStyle/>
        <a:p>
          <a:endParaRPr lang="en-US"/>
        </a:p>
      </dgm:t>
    </dgm:pt>
    <dgm:pt modelId="{FD58D50B-4F61-4B13-9869-14A09018F128}">
      <dgm:prSet/>
      <dgm:spPr/>
      <dgm:t>
        <a:bodyPr/>
        <a:lstStyle/>
        <a:p>
          <a:r>
            <a:rPr lang="en-US"/>
            <a:t>How does digital change influence communities?</a:t>
          </a:r>
        </a:p>
      </dgm:t>
    </dgm:pt>
    <dgm:pt modelId="{0D39FB10-3969-4D4F-801A-30738E0F97D9}" type="parTrans" cxnId="{A6F58245-43A6-4EC4-83C6-0C94C307DA78}">
      <dgm:prSet/>
      <dgm:spPr/>
      <dgm:t>
        <a:bodyPr/>
        <a:lstStyle/>
        <a:p>
          <a:endParaRPr lang="en-US"/>
        </a:p>
      </dgm:t>
    </dgm:pt>
    <dgm:pt modelId="{9DFFB51B-0150-468D-A024-7B171F85849B}" type="sibTrans" cxnId="{A6F58245-43A6-4EC4-83C6-0C94C307DA78}">
      <dgm:prSet/>
      <dgm:spPr/>
      <dgm:t>
        <a:bodyPr/>
        <a:lstStyle/>
        <a:p>
          <a:endParaRPr lang="en-US"/>
        </a:p>
      </dgm:t>
    </dgm:pt>
    <dgm:pt modelId="{511CFA4C-C19B-47A6-B65A-5148142FCEAF}" type="pres">
      <dgm:prSet presAssocID="{DB23E755-615A-4DED-9926-E055C5D8DB5E}" presName="linear" presStyleCnt="0">
        <dgm:presLayoutVars>
          <dgm:animLvl val="lvl"/>
          <dgm:resizeHandles val="exact"/>
        </dgm:presLayoutVars>
      </dgm:prSet>
      <dgm:spPr/>
    </dgm:pt>
    <dgm:pt modelId="{9738AA12-5EAE-4ED8-890B-08136A3F81E4}" type="pres">
      <dgm:prSet presAssocID="{AD21E50D-AA93-4234-AF33-0919DB699654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A5FC9D9-6A47-4B4E-AA80-50B21846A347}" type="pres">
      <dgm:prSet presAssocID="{C536300B-B897-4E29-BC83-72877379934B}" presName="spacer" presStyleCnt="0"/>
      <dgm:spPr/>
    </dgm:pt>
    <dgm:pt modelId="{6B0734D2-52EA-470A-824C-02E4CEBD8F85}" type="pres">
      <dgm:prSet presAssocID="{9ED3C301-DAB7-4B06-B380-B952416B3E8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FBA7C3A-5F89-4EA3-BE99-6CA5A7062185}" type="pres">
      <dgm:prSet presAssocID="{7E441321-6D00-4772-8FFD-BB01A058A92F}" presName="spacer" presStyleCnt="0"/>
      <dgm:spPr/>
    </dgm:pt>
    <dgm:pt modelId="{5C4075BF-D9E1-4195-BC67-2D7DF29A1C4B}" type="pres">
      <dgm:prSet presAssocID="{FD58D50B-4F61-4B13-9869-14A09018F12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8AB8F22-B390-4087-ADCD-6D3C1B351FDC}" srcId="{DB23E755-615A-4DED-9926-E055C5D8DB5E}" destId="{9ED3C301-DAB7-4B06-B380-B952416B3E8C}" srcOrd="1" destOrd="0" parTransId="{038304ED-6F2A-4263-8812-7B331278F9E1}" sibTransId="{7E441321-6D00-4772-8FFD-BB01A058A92F}"/>
    <dgm:cxn modelId="{30639035-A38F-42BA-8522-BD1FE5B47878}" type="presOf" srcId="{DB23E755-615A-4DED-9926-E055C5D8DB5E}" destId="{511CFA4C-C19B-47A6-B65A-5148142FCEAF}" srcOrd="0" destOrd="0" presId="urn:microsoft.com/office/officeart/2005/8/layout/vList2"/>
    <dgm:cxn modelId="{FB07FA5B-1322-4D76-AD87-18A7B70314B2}" type="presOf" srcId="{FD58D50B-4F61-4B13-9869-14A09018F128}" destId="{5C4075BF-D9E1-4195-BC67-2D7DF29A1C4B}" srcOrd="0" destOrd="0" presId="urn:microsoft.com/office/officeart/2005/8/layout/vList2"/>
    <dgm:cxn modelId="{A6F58245-43A6-4EC4-83C6-0C94C307DA78}" srcId="{DB23E755-615A-4DED-9926-E055C5D8DB5E}" destId="{FD58D50B-4F61-4B13-9869-14A09018F128}" srcOrd="2" destOrd="0" parTransId="{0D39FB10-3969-4D4F-801A-30738E0F97D9}" sibTransId="{9DFFB51B-0150-468D-A024-7B171F85849B}"/>
    <dgm:cxn modelId="{A8226F6A-0CA4-4A01-9489-6B3BCB5FD569}" srcId="{DB23E755-615A-4DED-9926-E055C5D8DB5E}" destId="{AD21E50D-AA93-4234-AF33-0919DB699654}" srcOrd="0" destOrd="0" parTransId="{A8A8244C-3674-474D-81C9-6B03707E7616}" sibTransId="{C536300B-B897-4E29-BC83-72877379934B}"/>
    <dgm:cxn modelId="{B42CD996-9926-41D2-ABA6-1959B68D36EC}" type="presOf" srcId="{AD21E50D-AA93-4234-AF33-0919DB699654}" destId="{9738AA12-5EAE-4ED8-890B-08136A3F81E4}" srcOrd="0" destOrd="0" presId="urn:microsoft.com/office/officeart/2005/8/layout/vList2"/>
    <dgm:cxn modelId="{350A2BE9-A7C1-40C6-AA7F-78A9831C0A52}" type="presOf" srcId="{9ED3C301-DAB7-4B06-B380-B952416B3E8C}" destId="{6B0734D2-52EA-470A-824C-02E4CEBD8F85}" srcOrd="0" destOrd="0" presId="urn:microsoft.com/office/officeart/2005/8/layout/vList2"/>
    <dgm:cxn modelId="{E1C9CE5D-FC67-4CC7-BA8D-70456881F9C2}" type="presParOf" srcId="{511CFA4C-C19B-47A6-B65A-5148142FCEAF}" destId="{9738AA12-5EAE-4ED8-890B-08136A3F81E4}" srcOrd="0" destOrd="0" presId="urn:microsoft.com/office/officeart/2005/8/layout/vList2"/>
    <dgm:cxn modelId="{EE41BC03-B90F-43E3-A79B-33C947EFFC73}" type="presParOf" srcId="{511CFA4C-C19B-47A6-B65A-5148142FCEAF}" destId="{BA5FC9D9-6A47-4B4E-AA80-50B21846A347}" srcOrd="1" destOrd="0" presId="urn:microsoft.com/office/officeart/2005/8/layout/vList2"/>
    <dgm:cxn modelId="{22D6B999-FDD6-493F-957D-5CF5FDB0A03D}" type="presParOf" srcId="{511CFA4C-C19B-47A6-B65A-5148142FCEAF}" destId="{6B0734D2-52EA-470A-824C-02E4CEBD8F85}" srcOrd="2" destOrd="0" presId="urn:microsoft.com/office/officeart/2005/8/layout/vList2"/>
    <dgm:cxn modelId="{1D0F1E0F-4104-4408-9BA9-A6C092D19A46}" type="presParOf" srcId="{511CFA4C-C19B-47A6-B65A-5148142FCEAF}" destId="{CFBA7C3A-5F89-4EA3-BE99-6CA5A7062185}" srcOrd="3" destOrd="0" presId="urn:microsoft.com/office/officeart/2005/8/layout/vList2"/>
    <dgm:cxn modelId="{F44526B3-B60B-4844-9D41-3CAD6E2E38C6}" type="presParOf" srcId="{511CFA4C-C19B-47A6-B65A-5148142FCEAF}" destId="{5C4075BF-D9E1-4195-BC67-2D7DF29A1C4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04A5D98-13B0-4770-9239-481315AF516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4FC8E90-792E-479E-A2B0-9D9FCBE413D1}">
      <dgm:prSet/>
      <dgm:spPr/>
      <dgm:t>
        <a:bodyPr/>
        <a:lstStyle/>
        <a:p>
          <a:r>
            <a:rPr lang="en-GB"/>
            <a:t>Social capital</a:t>
          </a:r>
          <a:endParaRPr lang="en-US"/>
        </a:p>
      </dgm:t>
    </dgm:pt>
    <dgm:pt modelId="{70D1A4BC-8768-472E-B7B2-F1357747C3AD}" type="parTrans" cxnId="{A556BBEE-239E-407E-87D2-CA2519D0F50C}">
      <dgm:prSet/>
      <dgm:spPr/>
      <dgm:t>
        <a:bodyPr/>
        <a:lstStyle/>
        <a:p>
          <a:endParaRPr lang="en-US"/>
        </a:p>
      </dgm:t>
    </dgm:pt>
    <dgm:pt modelId="{E9FCE5ED-D471-4E1A-8FFE-8A2BFD91C573}" type="sibTrans" cxnId="{A556BBEE-239E-407E-87D2-CA2519D0F50C}">
      <dgm:prSet/>
      <dgm:spPr/>
      <dgm:t>
        <a:bodyPr/>
        <a:lstStyle/>
        <a:p>
          <a:endParaRPr lang="en-US"/>
        </a:p>
      </dgm:t>
    </dgm:pt>
    <dgm:pt modelId="{3F5A4A69-EF3A-49A3-98CD-8D19607F1BD6}">
      <dgm:prSet/>
      <dgm:spPr/>
      <dgm:t>
        <a:bodyPr/>
        <a:lstStyle/>
        <a:p>
          <a:r>
            <a:rPr lang="en-GB"/>
            <a:t>Environment</a:t>
          </a:r>
          <a:endParaRPr lang="en-US"/>
        </a:p>
      </dgm:t>
    </dgm:pt>
    <dgm:pt modelId="{E77AAEAF-C78F-435E-9064-32C7182702C3}" type="parTrans" cxnId="{47E2D024-938E-4BF9-84F6-C47DA2B8E087}">
      <dgm:prSet/>
      <dgm:spPr/>
      <dgm:t>
        <a:bodyPr/>
        <a:lstStyle/>
        <a:p>
          <a:endParaRPr lang="en-US"/>
        </a:p>
      </dgm:t>
    </dgm:pt>
    <dgm:pt modelId="{1A69C8AF-AD78-462F-9868-81B39277CE8C}" type="sibTrans" cxnId="{47E2D024-938E-4BF9-84F6-C47DA2B8E087}">
      <dgm:prSet/>
      <dgm:spPr/>
      <dgm:t>
        <a:bodyPr/>
        <a:lstStyle/>
        <a:p>
          <a:endParaRPr lang="en-US"/>
        </a:p>
      </dgm:t>
    </dgm:pt>
    <dgm:pt modelId="{3B5866E7-BC37-488B-B228-043C781C38A1}">
      <dgm:prSet/>
      <dgm:spPr/>
      <dgm:t>
        <a:bodyPr/>
        <a:lstStyle/>
        <a:p>
          <a:r>
            <a:rPr lang="en-GB"/>
            <a:t>Resources</a:t>
          </a:r>
          <a:endParaRPr lang="en-US"/>
        </a:p>
      </dgm:t>
    </dgm:pt>
    <dgm:pt modelId="{57709CA8-CA93-4F72-BB7E-030292A085AF}" type="parTrans" cxnId="{B3DDD6EC-365E-41E9-A75E-AC5DEA71D07C}">
      <dgm:prSet/>
      <dgm:spPr/>
      <dgm:t>
        <a:bodyPr/>
        <a:lstStyle/>
        <a:p>
          <a:endParaRPr lang="en-US"/>
        </a:p>
      </dgm:t>
    </dgm:pt>
    <dgm:pt modelId="{8519ECB6-E333-4197-BB2A-51AC35465F87}" type="sibTrans" cxnId="{B3DDD6EC-365E-41E9-A75E-AC5DEA71D07C}">
      <dgm:prSet/>
      <dgm:spPr/>
      <dgm:t>
        <a:bodyPr/>
        <a:lstStyle/>
        <a:p>
          <a:endParaRPr lang="en-US"/>
        </a:p>
      </dgm:t>
    </dgm:pt>
    <dgm:pt modelId="{63AB871D-8829-4F52-BA47-61646415B4C9}">
      <dgm:prSet/>
      <dgm:spPr/>
      <dgm:t>
        <a:bodyPr/>
        <a:lstStyle/>
        <a:p>
          <a:r>
            <a:rPr lang="en-GB"/>
            <a:t>Service access</a:t>
          </a:r>
          <a:endParaRPr lang="en-US"/>
        </a:p>
      </dgm:t>
    </dgm:pt>
    <dgm:pt modelId="{B8F8452B-B83D-4F5A-B3CB-F041F008CA74}" type="parTrans" cxnId="{BA1215CE-F67A-469D-B31B-AD903265E050}">
      <dgm:prSet/>
      <dgm:spPr/>
      <dgm:t>
        <a:bodyPr/>
        <a:lstStyle/>
        <a:p>
          <a:endParaRPr lang="en-US"/>
        </a:p>
      </dgm:t>
    </dgm:pt>
    <dgm:pt modelId="{53115DA4-2491-47A8-9CF0-AD1A3DECA585}" type="sibTrans" cxnId="{BA1215CE-F67A-469D-B31B-AD903265E050}">
      <dgm:prSet/>
      <dgm:spPr/>
      <dgm:t>
        <a:bodyPr/>
        <a:lstStyle/>
        <a:p>
          <a:endParaRPr lang="en-US"/>
        </a:p>
      </dgm:t>
    </dgm:pt>
    <dgm:pt modelId="{1FD211BE-998E-4AD1-8294-FA0B2EB60DC5}">
      <dgm:prSet/>
      <dgm:spPr/>
      <dgm:t>
        <a:bodyPr/>
        <a:lstStyle/>
        <a:p>
          <a:r>
            <a:rPr lang="en-GB"/>
            <a:t>Inclusion/exclusion</a:t>
          </a:r>
          <a:endParaRPr lang="en-US"/>
        </a:p>
      </dgm:t>
    </dgm:pt>
    <dgm:pt modelId="{8DE486BE-B6C6-40C5-98CA-26A3E55A8DFF}" type="parTrans" cxnId="{2520A75A-09A6-4DA5-BCDE-29C6C9B6D914}">
      <dgm:prSet/>
      <dgm:spPr/>
      <dgm:t>
        <a:bodyPr/>
        <a:lstStyle/>
        <a:p>
          <a:endParaRPr lang="en-US"/>
        </a:p>
      </dgm:t>
    </dgm:pt>
    <dgm:pt modelId="{34FE802A-6D18-4B7B-982E-2DE7934D2E7A}" type="sibTrans" cxnId="{2520A75A-09A6-4DA5-BCDE-29C6C9B6D914}">
      <dgm:prSet/>
      <dgm:spPr/>
      <dgm:t>
        <a:bodyPr/>
        <a:lstStyle/>
        <a:p>
          <a:endParaRPr lang="en-US"/>
        </a:p>
      </dgm:t>
    </dgm:pt>
    <dgm:pt modelId="{D9DD87C6-09BA-4F27-99C4-592760778753}">
      <dgm:prSet/>
      <dgm:spPr/>
      <dgm:t>
        <a:bodyPr/>
        <a:lstStyle/>
        <a:p>
          <a:r>
            <a:rPr lang="en-GB"/>
            <a:t>Digital factors</a:t>
          </a:r>
          <a:endParaRPr lang="en-US"/>
        </a:p>
      </dgm:t>
    </dgm:pt>
    <dgm:pt modelId="{91A76B2F-21A1-4A44-9EEA-D785BCB9DB3F}" type="parTrans" cxnId="{D84AE47D-27D1-4807-A680-70DB49340D01}">
      <dgm:prSet/>
      <dgm:spPr/>
      <dgm:t>
        <a:bodyPr/>
        <a:lstStyle/>
        <a:p>
          <a:endParaRPr lang="en-US"/>
        </a:p>
      </dgm:t>
    </dgm:pt>
    <dgm:pt modelId="{A6AFBABB-EFB5-465D-A7ED-6EA129B9A041}" type="sibTrans" cxnId="{D84AE47D-27D1-4807-A680-70DB49340D01}">
      <dgm:prSet/>
      <dgm:spPr/>
      <dgm:t>
        <a:bodyPr/>
        <a:lstStyle/>
        <a:p>
          <a:endParaRPr lang="en-US"/>
        </a:p>
      </dgm:t>
    </dgm:pt>
    <dgm:pt modelId="{290AB0CE-BB52-435C-8255-9D67C4EF957C}" type="pres">
      <dgm:prSet presAssocID="{104A5D98-13B0-4770-9239-481315AF5162}" presName="diagram" presStyleCnt="0">
        <dgm:presLayoutVars>
          <dgm:dir/>
          <dgm:resizeHandles val="exact"/>
        </dgm:presLayoutVars>
      </dgm:prSet>
      <dgm:spPr/>
    </dgm:pt>
    <dgm:pt modelId="{DC16143F-5248-4E58-8F50-FA7F9B1ABE30}" type="pres">
      <dgm:prSet presAssocID="{54FC8E90-792E-479E-A2B0-9D9FCBE413D1}" presName="node" presStyleLbl="node1" presStyleIdx="0" presStyleCnt="6">
        <dgm:presLayoutVars>
          <dgm:bulletEnabled val="1"/>
        </dgm:presLayoutVars>
      </dgm:prSet>
      <dgm:spPr/>
    </dgm:pt>
    <dgm:pt modelId="{6A57D964-D20A-411D-A6CB-9148E3C8311E}" type="pres">
      <dgm:prSet presAssocID="{E9FCE5ED-D471-4E1A-8FFE-8A2BFD91C573}" presName="sibTrans" presStyleCnt="0"/>
      <dgm:spPr/>
    </dgm:pt>
    <dgm:pt modelId="{51CFA0E8-31F6-46E4-89E2-4DE5B919B1B4}" type="pres">
      <dgm:prSet presAssocID="{3F5A4A69-EF3A-49A3-98CD-8D19607F1BD6}" presName="node" presStyleLbl="node1" presStyleIdx="1" presStyleCnt="6">
        <dgm:presLayoutVars>
          <dgm:bulletEnabled val="1"/>
        </dgm:presLayoutVars>
      </dgm:prSet>
      <dgm:spPr/>
    </dgm:pt>
    <dgm:pt modelId="{EEB50C16-1BF1-4CFF-BB6C-4DF9999F49DA}" type="pres">
      <dgm:prSet presAssocID="{1A69C8AF-AD78-462F-9868-81B39277CE8C}" presName="sibTrans" presStyleCnt="0"/>
      <dgm:spPr/>
    </dgm:pt>
    <dgm:pt modelId="{9F3F0131-EE00-4872-94C4-7B7867C78F64}" type="pres">
      <dgm:prSet presAssocID="{3B5866E7-BC37-488B-B228-043C781C38A1}" presName="node" presStyleLbl="node1" presStyleIdx="2" presStyleCnt="6">
        <dgm:presLayoutVars>
          <dgm:bulletEnabled val="1"/>
        </dgm:presLayoutVars>
      </dgm:prSet>
      <dgm:spPr/>
    </dgm:pt>
    <dgm:pt modelId="{4C62213D-CA62-4BBE-A950-A7B64C89F5B7}" type="pres">
      <dgm:prSet presAssocID="{8519ECB6-E333-4197-BB2A-51AC35465F87}" presName="sibTrans" presStyleCnt="0"/>
      <dgm:spPr/>
    </dgm:pt>
    <dgm:pt modelId="{56406E2C-1DEA-438F-900C-66B9175A94BB}" type="pres">
      <dgm:prSet presAssocID="{63AB871D-8829-4F52-BA47-61646415B4C9}" presName="node" presStyleLbl="node1" presStyleIdx="3" presStyleCnt="6">
        <dgm:presLayoutVars>
          <dgm:bulletEnabled val="1"/>
        </dgm:presLayoutVars>
      </dgm:prSet>
      <dgm:spPr/>
    </dgm:pt>
    <dgm:pt modelId="{BD99C575-266A-41B5-B57C-219A29AA02B6}" type="pres">
      <dgm:prSet presAssocID="{53115DA4-2491-47A8-9CF0-AD1A3DECA585}" presName="sibTrans" presStyleCnt="0"/>
      <dgm:spPr/>
    </dgm:pt>
    <dgm:pt modelId="{B5CC4183-3F20-4A8C-BD8D-881D5C793F04}" type="pres">
      <dgm:prSet presAssocID="{1FD211BE-998E-4AD1-8294-FA0B2EB60DC5}" presName="node" presStyleLbl="node1" presStyleIdx="4" presStyleCnt="6">
        <dgm:presLayoutVars>
          <dgm:bulletEnabled val="1"/>
        </dgm:presLayoutVars>
      </dgm:prSet>
      <dgm:spPr/>
    </dgm:pt>
    <dgm:pt modelId="{5B54D785-398B-429E-A4F8-75102724046C}" type="pres">
      <dgm:prSet presAssocID="{34FE802A-6D18-4B7B-982E-2DE7934D2E7A}" presName="sibTrans" presStyleCnt="0"/>
      <dgm:spPr/>
    </dgm:pt>
    <dgm:pt modelId="{30346B29-49D2-41AF-989B-E7B93903C14C}" type="pres">
      <dgm:prSet presAssocID="{D9DD87C6-09BA-4F27-99C4-592760778753}" presName="node" presStyleLbl="node1" presStyleIdx="5" presStyleCnt="6">
        <dgm:presLayoutVars>
          <dgm:bulletEnabled val="1"/>
        </dgm:presLayoutVars>
      </dgm:prSet>
      <dgm:spPr/>
    </dgm:pt>
  </dgm:ptLst>
  <dgm:cxnLst>
    <dgm:cxn modelId="{47E2D024-938E-4BF9-84F6-C47DA2B8E087}" srcId="{104A5D98-13B0-4770-9239-481315AF5162}" destId="{3F5A4A69-EF3A-49A3-98CD-8D19607F1BD6}" srcOrd="1" destOrd="0" parTransId="{E77AAEAF-C78F-435E-9064-32C7182702C3}" sibTransId="{1A69C8AF-AD78-462F-9868-81B39277CE8C}"/>
    <dgm:cxn modelId="{69F74D2C-08F4-402D-AFCD-EAC0331F4264}" type="presOf" srcId="{54FC8E90-792E-479E-A2B0-9D9FCBE413D1}" destId="{DC16143F-5248-4E58-8F50-FA7F9B1ABE30}" srcOrd="0" destOrd="0" presId="urn:microsoft.com/office/officeart/2005/8/layout/default"/>
    <dgm:cxn modelId="{A4BF385C-6D74-41A1-9869-1107AF13DB9A}" type="presOf" srcId="{3F5A4A69-EF3A-49A3-98CD-8D19607F1BD6}" destId="{51CFA0E8-31F6-46E4-89E2-4DE5B919B1B4}" srcOrd="0" destOrd="0" presId="urn:microsoft.com/office/officeart/2005/8/layout/default"/>
    <dgm:cxn modelId="{F314F767-9F70-4AC8-B27E-66EFB6C7BAC1}" type="presOf" srcId="{3B5866E7-BC37-488B-B228-043C781C38A1}" destId="{9F3F0131-EE00-4872-94C4-7B7867C78F64}" srcOrd="0" destOrd="0" presId="urn:microsoft.com/office/officeart/2005/8/layout/default"/>
    <dgm:cxn modelId="{C054E548-A31C-4E08-96A4-D3DB94C0FC72}" type="presOf" srcId="{63AB871D-8829-4F52-BA47-61646415B4C9}" destId="{56406E2C-1DEA-438F-900C-66B9175A94BB}" srcOrd="0" destOrd="0" presId="urn:microsoft.com/office/officeart/2005/8/layout/default"/>
    <dgm:cxn modelId="{E3D6904F-D094-40FA-A249-453CF024C6EF}" type="presOf" srcId="{D9DD87C6-09BA-4F27-99C4-592760778753}" destId="{30346B29-49D2-41AF-989B-E7B93903C14C}" srcOrd="0" destOrd="0" presId="urn:microsoft.com/office/officeart/2005/8/layout/default"/>
    <dgm:cxn modelId="{2520A75A-09A6-4DA5-BCDE-29C6C9B6D914}" srcId="{104A5D98-13B0-4770-9239-481315AF5162}" destId="{1FD211BE-998E-4AD1-8294-FA0B2EB60DC5}" srcOrd="4" destOrd="0" parTransId="{8DE486BE-B6C6-40C5-98CA-26A3E55A8DFF}" sibTransId="{34FE802A-6D18-4B7B-982E-2DE7934D2E7A}"/>
    <dgm:cxn modelId="{D84AE47D-27D1-4807-A680-70DB49340D01}" srcId="{104A5D98-13B0-4770-9239-481315AF5162}" destId="{D9DD87C6-09BA-4F27-99C4-592760778753}" srcOrd="5" destOrd="0" parTransId="{91A76B2F-21A1-4A44-9EEA-D785BCB9DB3F}" sibTransId="{A6AFBABB-EFB5-465D-A7ED-6EA129B9A041}"/>
    <dgm:cxn modelId="{C653339B-9296-4C83-8346-711B7CD18430}" type="presOf" srcId="{104A5D98-13B0-4770-9239-481315AF5162}" destId="{290AB0CE-BB52-435C-8255-9D67C4EF957C}" srcOrd="0" destOrd="0" presId="urn:microsoft.com/office/officeart/2005/8/layout/default"/>
    <dgm:cxn modelId="{BA1215CE-F67A-469D-B31B-AD903265E050}" srcId="{104A5D98-13B0-4770-9239-481315AF5162}" destId="{63AB871D-8829-4F52-BA47-61646415B4C9}" srcOrd="3" destOrd="0" parTransId="{B8F8452B-B83D-4F5A-B3CB-F041F008CA74}" sibTransId="{53115DA4-2491-47A8-9CF0-AD1A3DECA585}"/>
    <dgm:cxn modelId="{B3DDD6EC-365E-41E9-A75E-AC5DEA71D07C}" srcId="{104A5D98-13B0-4770-9239-481315AF5162}" destId="{3B5866E7-BC37-488B-B228-043C781C38A1}" srcOrd="2" destOrd="0" parTransId="{57709CA8-CA93-4F72-BB7E-030292A085AF}" sibTransId="{8519ECB6-E333-4197-BB2A-51AC35465F87}"/>
    <dgm:cxn modelId="{A556BBEE-239E-407E-87D2-CA2519D0F50C}" srcId="{104A5D98-13B0-4770-9239-481315AF5162}" destId="{54FC8E90-792E-479E-A2B0-9D9FCBE413D1}" srcOrd="0" destOrd="0" parTransId="{70D1A4BC-8768-472E-B7B2-F1357747C3AD}" sibTransId="{E9FCE5ED-D471-4E1A-8FFE-8A2BFD91C573}"/>
    <dgm:cxn modelId="{777610F0-4A85-4319-9452-F74D510F90D0}" type="presOf" srcId="{1FD211BE-998E-4AD1-8294-FA0B2EB60DC5}" destId="{B5CC4183-3F20-4A8C-BD8D-881D5C793F04}" srcOrd="0" destOrd="0" presId="urn:microsoft.com/office/officeart/2005/8/layout/default"/>
    <dgm:cxn modelId="{49E5706B-D114-4411-8432-8485985B5034}" type="presParOf" srcId="{290AB0CE-BB52-435C-8255-9D67C4EF957C}" destId="{DC16143F-5248-4E58-8F50-FA7F9B1ABE30}" srcOrd="0" destOrd="0" presId="urn:microsoft.com/office/officeart/2005/8/layout/default"/>
    <dgm:cxn modelId="{62D6FF9F-5D10-4FD6-8D5A-D35DAE8345C2}" type="presParOf" srcId="{290AB0CE-BB52-435C-8255-9D67C4EF957C}" destId="{6A57D964-D20A-411D-A6CB-9148E3C8311E}" srcOrd="1" destOrd="0" presId="urn:microsoft.com/office/officeart/2005/8/layout/default"/>
    <dgm:cxn modelId="{E37079A2-8C4A-4D16-ADD1-F7735C2A155D}" type="presParOf" srcId="{290AB0CE-BB52-435C-8255-9D67C4EF957C}" destId="{51CFA0E8-31F6-46E4-89E2-4DE5B919B1B4}" srcOrd="2" destOrd="0" presId="urn:microsoft.com/office/officeart/2005/8/layout/default"/>
    <dgm:cxn modelId="{EFC9613A-8915-4C73-9F5D-205F55744267}" type="presParOf" srcId="{290AB0CE-BB52-435C-8255-9D67C4EF957C}" destId="{EEB50C16-1BF1-4CFF-BB6C-4DF9999F49DA}" srcOrd="3" destOrd="0" presId="urn:microsoft.com/office/officeart/2005/8/layout/default"/>
    <dgm:cxn modelId="{41EAE0A8-DF6C-4C8C-8292-55003FFCAB9C}" type="presParOf" srcId="{290AB0CE-BB52-435C-8255-9D67C4EF957C}" destId="{9F3F0131-EE00-4872-94C4-7B7867C78F64}" srcOrd="4" destOrd="0" presId="urn:microsoft.com/office/officeart/2005/8/layout/default"/>
    <dgm:cxn modelId="{A0555076-4BB9-4586-BB16-2494607C108B}" type="presParOf" srcId="{290AB0CE-BB52-435C-8255-9D67C4EF957C}" destId="{4C62213D-CA62-4BBE-A950-A7B64C89F5B7}" srcOrd="5" destOrd="0" presId="urn:microsoft.com/office/officeart/2005/8/layout/default"/>
    <dgm:cxn modelId="{3B29CD15-15DF-4C3F-9E9B-BF55B60BC6F4}" type="presParOf" srcId="{290AB0CE-BB52-435C-8255-9D67C4EF957C}" destId="{56406E2C-1DEA-438F-900C-66B9175A94BB}" srcOrd="6" destOrd="0" presId="urn:microsoft.com/office/officeart/2005/8/layout/default"/>
    <dgm:cxn modelId="{0A2E01D1-E3C8-4068-9940-2BC71BACD438}" type="presParOf" srcId="{290AB0CE-BB52-435C-8255-9D67C4EF957C}" destId="{BD99C575-266A-41B5-B57C-219A29AA02B6}" srcOrd="7" destOrd="0" presId="urn:microsoft.com/office/officeart/2005/8/layout/default"/>
    <dgm:cxn modelId="{B644AE2A-0CAA-4FEB-8EA8-F513CA10B23D}" type="presParOf" srcId="{290AB0CE-BB52-435C-8255-9D67C4EF957C}" destId="{B5CC4183-3F20-4A8C-BD8D-881D5C793F04}" srcOrd="8" destOrd="0" presId="urn:microsoft.com/office/officeart/2005/8/layout/default"/>
    <dgm:cxn modelId="{0330F009-A58C-4723-8E11-B45A934F2CBA}" type="presParOf" srcId="{290AB0CE-BB52-435C-8255-9D67C4EF957C}" destId="{5B54D785-398B-429E-A4F8-75102724046C}" srcOrd="9" destOrd="0" presId="urn:microsoft.com/office/officeart/2005/8/layout/default"/>
    <dgm:cxn modelId="{59C347AE-3000-4D05-B1D5-1EACC1E2F21B}" type="presParOf" srcId="{290AB0CE-BB52-435C-8255-9D67C4EF957C}" destId="{30346B29-49D2-41AF-989B-E7B93903C14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1AE8804-BB3A-4D87-9BE4-C10D6B39D0C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75CC50F-B340-4283-9128-3E1644460EC6}">
      <dgm:prSet/>
      <dgm:spPr/>
      <dgm:t>
        <a:bodyPr/>
        <a:lstStyle/>
        <a:p>
          <a:r>
            <a:rPr lang="en-GB"/>
            <a:t>Social capital = networks, trust, belonging</a:t>
          </a:r>
          <a:endParaRPr lang="en-US"/>
        </a:p>
      </dgm:t>
    </dgm:pt>
    <dgm:pt modelId="{BC08EF83-0CDC-4185-B9C3-D3003801D709}" type="parTrans" cxnId="{FCC7B797-92BC-4639-8FE3-E3782155F74D}">
      <dgm:prSet/>
      <dgm:spPr/>
      <dgm:t>
        <a:bodyPr/>
        <a:lstStyle/>
        <a:p>
          <a:endParaRPr lang="en-US"/>
        </a:p>
      </dgm:t>
    </dgm:pt>
    <dgm:pt modelId="{067597CD-5B4B-4B47-A7ED-01CA48963E07}" type="sibTrans" cxnId="{FCC7B797-92BC-4639-8FE3-E3782155F74D}">
      <dgm:prSet/>
      <dgm:spPr/>
      <dgm:t>
        <a:bodyPr/>
        <a:lstStyle/>
        <a:p>
          <a:endParaRPr lang="en-US"/>
        </a:p>
      </dgm:t>
    </dgm:pt>
    <dgm:pt modelId="{5C783DF4-1CDB-44CD-8083-C42C90F1EBC8}">
      <dgm:prSet/>
      <dgm:spPr/>
      <dgm:t>
        <a:bodyPr/>
        <a:lstStyle/>
        <a:p>
          <a:r>
            <a:rPr lang="en-GB"/>
            <a:t>Strong social capital improves wellbeing, resilience, and health outcomes</a:t>
          </a:r>
          <a:endParaRPr lang="en-US"/>
        </a:p>
      </dgm:t>
    </dgm:pt>
    <dgm:pt modelId="{261CA531-360E-4079-91A2-7C3EF0736925}" type="parTrans" cxnId="{F7F8BEC4-B813-4279-9E7A-8127ED228A7D}">
      <dgm:prSet/>
      <dgm:spPr/>
      <dgm:t>
        <a:bodyPr/>
        <a:lstStyle/>
        <a:p>
          <a:endParaRPr lang="en-US"/>
        </a:p>
      </dgm:t>
    </dgm:pt>
    <dgm:pt modelId="{E48E4548-C866-4960-AB80-5F8883C88AD8}" type="sibTrans" cxnId="{F7F8BEC4-B813-4279-9E7A-8127ED228A7D}">
      <dgm:prSet/>
      <dgm:spPr/>
      <dgm:t>
        <a:bodyPr/>
        <a:lstStyle/>
        <a:p>
          <a:endParaRPr lang="en-US"/>
        </a:p>
      </dgm:t>
    </dgm:pt>
    <dgm:pt modelId="{196719C0-6881-4B61-99A7-1461A1193F27}">
      <dgm:prSet/>
      <dgm:spPr/>
      <dgm:t>
        <a:bodyPr/>
        <a:lstStyle/>
        <a:p>
          <a:r>
            <a:rPr lang="en-GB"/>
            <a:t>Weak social capital → loneliness, marginalisation, instability</a:t>
          </a:r>
          <a:endParaRPr lang="en-US"/>
        </a:p>
      </dgm:t>
    </dgm:pt>
    <dgm:pt modelId="{95B2F97F-4FEB-4B0B-8A05-67C5860C473A}" type="parTrans" cxnId="{99BB3CDF-63A4-440A-9197-BCFC93F5E116}">
      <dgm:prSet/>
      <dgm:spPr/>
      <dgm:t>
        <a:bodyPr/>
        <a:lstStyle/>
        <a:p>
          <a:endParaRPr lang="en-US"/>
        </a:p>
      </dgm:t>
    </dgm:pt>
    <dgm:pt modelId="{64F7BE6F-E3EF-42C1-946E-543570D0E3A7}" type="sibTrans" cxnId="{99BB3CDF-63A4-440A-9197-BCFC93F5E116}">
      <dgm:prSet/>
      <dgm:spPr/>
      <dgm:t>
        <a:bodyPr/>
        <a:lstStyle/>
        <a:p>
          <a:endParaRPr lang="en-US"/>
        </a:p>
      </dgm:t>
    </dgm:pt>
    <dgm:pt modelId="{85891D79-532A-4438-97F2-D5DE2C827382}">
      <dgm:prSet/>
      <dgm:spPr/>
      <dgm:t>
        <a:bodyPr/>
        <a:lstStyle/>
        <a:p>
          <a:r>
            <a:rPr lang="en-GB"/>
            <a:t>Communities with high cohesion recover faster from crises (climate events, economic shocks).</a:t>
          </a:r>
          <a:endParaRPr lang="en-US"/>
        </a:p>
      </dgm:t>
    </dgm:pt>
    <dgm:pt modelId="{52DFC7F4-99D5-4D89-ABD9-D4DCBF29106E}" type="parTrans" cxnId="{AE12FF8B-CFB6-43CA-9A68-14B49FF27FFA}">
      <dgm:prSet/>
      <dgm:spPr/>
      <dgm:t>
        <a:bodyPr/>
        <a:lstStyle/>
        <a:p>
          <a:endParaRPr lang="en-US"/>
        </a:p>
      </dgm:t>
    </dgm:pt>
    <dgm:pt modelId="{4A45A339-F2D0-49DD-9EEA-ABA409255B05}" type="sibTrans" cxnId="{AE12FF8B-CFB6-43CA-9A68-14B49FF27FFA}">
      <dgm:prSet/>
      <dgm:spPr/>
      <dgm:t>
        <a:bodyPr/>
        <a:lstStyle/>
        <a:p>
          <a:endParaRPr lang="en-US"/>
        </a:p>
      </dgm:t>
    </dgm:pt>
    <dgm:pt modelId="{47D7E2D4-5BAF-423C-BFC5-57E4ED3A61B1}" type="pres">
      <dgm:prSet presAssocID="{D1AE8804-BB3A-4D87-9BE4-C10D6B39D0CB}" presName="root" presStyleCnt="0">
        <dgm:presLayoutVars>
          <dgm:dir/>
          <dgm:resizeHandles val="exact"/>
        </dgm:presLayoutVars>
      </dgm:prSet>
      <dgm:spPr/>
    </dgm:pt>
    <dgm:pt modelId="{F6FE0E3B-FD43-49E7-A996-D8520CDAE27A}" type="pres">
      <dgm:prSet presAssocID="{D1AE8804-BB3A-4D87-9BE4-C10D6B39D0CB}" presName="container" presStyleCnt="0">
        <dgm:presLayoutVars>
          <dgm:dir/>
          <dgm:resizeHandles val="exact"/>
        </dgm:presLayoutVars>
      </dgm:prSet>
      <dgm:spPr/>
    </dgm:pt>
    <dgm:pt modelId="{96C4CFD3-70BF-4C5D-9129-E32725F5B418}" type="pres">
      <dgm:prSet presAssocID="{175CC50F-B340-4283-9128-3E1644460EC6}" presName="compNode" presStyleCnt="0"/>
      <dgm:spPr/>
    </dgm:pt>
    <dgm:pt modelId="{9C8EF331-856B-4C7F-ABAB-34AF1634B003}" type="pres">
      <dgm:prSet presAssocID="{175CC50F-B340-4283-9128-3E1644460EC6}" presName="iconBgRect" presStyleLbl="bgShp" presStyleIdx="0" presStyleCnt="4"/>
      <dgm:spPr/>
    </dgm:pt>
    <dgm:pt modelId="{B52BA249-3221-4B1C-92A6-765472B62F4B}" type="pres">
      <dgm:prSet presAssocID="{175CC50F-B340-4283-9128-3E1644460EC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E21201D0-A647-4218-983D-E83DFEE0D1DD}" type="pres">
      <dgm:prSet presAssocID="{175CC50F-B340-4283-9128-3E1644460EC6}" presName="spaceRect" presStyleCnt="0"/>
      <dgm:spPr/>
    </dgm:pt>
    <dgm:pt modelId="{BB274148-580D-426A-AABC-CE6AD3799188}" type="pres">
      <dgm:prSet presAssocID="{175CC50F-B340-4283-9128-3E1644460EC6}" presName="textRect" presStyleLbl="revTx" presStyleIdx="0" presStyleCnt="4">
        <dgm:presLayoutVars>
          <dgm:chMax val="1"/>
          <dgm:chPref val="1"/>
        </dgm:presLayoutVars>
      </dgm:prSet>
      <dgm:spPr/>
    </dgm:pt>
    <dgm:pt modelId="{66A4C703-F064-43CF-BC62-432015D2DE60}" type="pres">
      <dgm:prSet presAssocID="{067597CD-5B4B-4B47-A7ED-01CA48963E07}" presName="sibTrans" presStyleLbl="sibTrans2D1" presStyleIdx="0" presStyleCnt="0"/>
      <dgm:spPr/>
    </dgm:pt>
    <dgm:pt modelId="{E16EA9F7-21B7-471D-8F43-35871E5BD90E}" type="pres">
      <dgm:prSet presAssocID="{5C783DF4-1CDB-44CD-8083-C42C90F1EBC8}" presName="compNode" presStyleCnt="0"/>
      <dgm:spPr/>
    </dgm:pt>
    <dgm:pt modelId="{31A43371-E6A0-41B2-B7F2-B30B9559640D}" type="pres">
      <dgm:prSet presAssocID="{5C783DF4-1CDB-44CD-8083-C42C90F1EBC8}" presName="iconBgRect" presStyleLbl="bgShp" presStyleIdx="1" presStyleCnt="4"/>
      <dgm:spPr/>
    </dgm:pt>
    <dgm:pt modelId="{4AC2CBF9-3FED-4E81-846C-2FDDF9A87DAE}" type="pres">
      <dgm:prSet presAssocID="{5C783DF4-1CDB-44CD-8083-C42C90F1EBC8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1FEAF1C0-CD3B-47B5-8D58-A33E4DE13279}" type="pres">
      <dgm:prSet presAssocID="{5C783DF4-1CDB-44CD-8083-C42C90F1EBC8}" presName="spaceRect" presStyleCnt="0"/>
      <dgm:spPr/>
    </dgm:pt>
    <dgm:pt modelId="{176DDBA3-A062-4024-BC97-4D100F0B4955}" type="pres">
      <dgm:prSet presAssocID="{5C783DF4-1CDB-44CD-8083-C42C90F1EBC8}" presName="textRect" presStyleLbl="revTx" presStyleIdx="1" presStyleCnt="4">
        <dgm:presLayoutVars>
          <dgm:chMax val="1"/>
          <dgm:chPref val="1"/>
        </dgm:presLayoutVars>
      </dgm:prSet>
      <dgm:spPr/>
    </dgm:pt>
    <dgm:pt modelId="{A38CDE21-FEA9-4981-A235-B239551AED7B}" type="pres">
      <dgm:prSet presAssocID="{E48E4548-C866-4960-AB80-5F8883C88AD8}" presName="sibTrans" presStyleLbl="sibTrans2D1" presStyleIdx="0" presStyleCnt="0"/>
      <dgm:spPr/>
    </dgm:pt>
    <dgm:pt modelId="{2FAEA581-F1D1-4D96-BF01-2ACF1C3338BB}" type="pres">
      <dgm:prSet presAssocID="{196719C0-6881-4B61-99A7-1461A1193F27}" presName="compNode" presStyleCnt="0"/>
      <dgm:spPr/>
    </dgm:pt>
    <dgm:pt modelId="{9601001F-FAE3-4831-A531-652A677B55A9}" type="pres">
      <dgm:prSet presAssocID="{196719C0-6881-4B61-99A7-1461A1193F27}" presName="iconBgRect" presStyleLbl="bgShp" presStyleIdx="2" presStyleCnt="4"/>
      <dgm:spPr/>
    </dgm:pt>
    <dgm:pt modelId="{B592E60F-1A7F-4557-82AB-28C365D3BD2B}" type="pres">
      <dgm:prSet presAssocID="{196719C0-6881-4B61-99A7-1461A1193F27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7703D0F-9225-4CAB-BAC4-CD3DCE8BAAA6}" type="pres">
      <dgm:prSet presAssocID="{196719C0-6881-4B61-99A7-1461A1193F27}" presName="spaceRect" presStyleCnt="0"/>
      <dgm:spPr/>
    </dgm:pt>
    <dgm:pt modelId="{838822A0-FCB8-4DE0-BFAC-A5170FCB44A6}" type="pres">
      <dgm:prSet presAssocID="{196719C0-6881-4B61-99A7-1461A1193F27}" presName="textRect" presStyleLbl="revTx" presStyleIdx="2" presStyleCnt="4">
        <dgm:presLayoutVars>
          <dgm:chMax val="1"/>
          <dgm:chPref val="1"/>
        </dgm:presLayoutVars>
      </dgm:prSet>
      <dgm:spPr/>
    </dgm:pt>
    <dgm:pt modelId="{39D41D41-DC9D-4B36-B269-530FB73280C5}" type="pres">
      <dgm:prSet presAssocID="{64F7BE6F-E3EF-42C1-946E-543570D0E3A7}" presName="sibTrans" presStyleLbl="sibTrans2D1" presStyleIdx="0" presStyleCnt="0"/>
      <dgm:spPr/>
    </dgm:pt>
    <dgm:pt modelId="{037802E8-B6EE-46BB-8855-126BAAF56EBB}" type="pres">
      <dgm:prSet presAssocID="{85891D79-532A-4438-97F2-D5DE2C827382}" presName="compNode" presStyleCnt="0"/>
      <dgm:spPr/>
    </dgm:pt>
    <dgm:pt modelId="{66AD56AC-5DAA-459D-A4E4-B7DE2D917920}" type="pres">
      <dgm:prSet presAssocID="{85891D79-532A-4438-97F2-D5DE2C827382}" presName="iconBgRect" presStyleLbl="bgShp" presStyleIdx="3" presStyleCnt="4"/>
      <dgm:spPr/>
    </dgm:pt>
    <dgm:pt modelId="{E9B1D905-C10B-4EF3-9397-3DFCDBF41B4B}" type="pres">
      <dgm:prSet presAssocID="{85891D79-532A-4438-97F2-D5DE2C827382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iny scene"/>
        </a:ext>
      </dgm:extLst>
    </dgm:pt>
    <dgm:pt modelId="{0F0AFB1F-CC31-4DEE-801A-CC599F085EF3}" type="pres">
      <dgm:prSet presAssocID="{85891D79-532A-4438-97F2-D5DE2C827382}" presName="spaceRect" presStyleCnt="0"/>
      <dgm:spPr/>
    </dgm:pt>
    <dgm:pt modelId="{9437A69B-0C3F-438D-9F1D-A400D20E9EB9}" type="pres">
      <dgm:prSet presAssocID="{85891D79-532A-4438-97F2-D5DE2C82738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B7B8307-60D3-4951-91A0-FBE9918AD2CB}" type="presOf" srcId="{64F7BE6F-E3EF-42C1-946E-543570D0E3A7}" destId="{39D41D41-DC9D-4B36-B269-530FB73280C5}" srcOrd="0" destOrd="0" presId="urn:microsoft.com/office/officeart/2018/2/layout/IconCircleList"/>
    <dgm:cxn modelId="{DC71440D-DEAE-4C4B-9FCD-67392CD5447A}" type="presOf" srcId="{85891D79-532A-4438-97F2-D5DE2C827382}" destId="{9437A69B-0C3F-438D-9F1D-A400D20E9EB9}" srcOrd="0" destOrd="0" presId="urn:microsoft.com/office/officeart/2018/2/layout/IconCircleList"/>
    <dgm:cxn modelId="{7EEEDA23-6F27-4218-B1C1-487AA0C0CF55}" type="presOf" srcId="{067597CD-5B4B-4B47-A7ED-01CA48963E07}" destId="{66A4C703-F064-43CF-BC62-432015D2DE60}" srcOrd="0" destOrd="0" presId="urn:microsoft.com/office/officeart/2018/2/layout/IconCircleList"/>
    <dgm:cxn modelId="{1D22EE7A-A462-4D7F-A079-7D3F87608B64}" type="presOf" srcId="{175CC50F-B340-4283-9128-3E1644460EC6}" destId="{BB274148-580D-426A-AABC-CE6AD3799188}" srcOrd="0" destOrd="0" presId="urn:microsoft.com/office/officeart/2018/2/layout/IconCircleList"/>
    <dgm:cxn modelId="{AE12FF8B-CFB6-43CA-9A68-14B49FF27FFA}" srcId="{D1AE8804-BB3A-4D87-9BE4-C10D6B39D0CB}" destId="{85891D79-532A-4438-97F2-D5DE2C827382}" srcOrd="3" destOrd="0" parTransId="{52DFC7F4-99D5-4D89-ABD9-D4DCBF29106E}" sibTransId="{4A45A339-F2D0-49DD-9EEA-ABA409255B05}"/>
    <dgm:cxn modelId="{FCC7B797-92BC-4639-8FE3-E3782155F74D}" srcId="{D1AE8804-BB3A-4D87-9BE4-C10D6B39D0CB}" destId="{175CC50F-B340-4283-9128-3E1644460EC6}" srcOrd="0" destOrd="0" parTransId="{BC08EF83-0CDC-4185-B9C3-D3003801D709}" sibTransId="{067597CD-5B4B-4B47-A7ED-01CA48963E07}"/>
    <dgm:cxn modelId="{20E530AD-2FF6-4FC9-99A0-C33E02A32672}" type="presOf" srcId="{D1AE8804-BB3A-4D87-9BE4-C10D6B39D0CB}" destId="{47D7E2D4-5BAF-423C-BFC5-57E4ED3A61B1}" srcOrd="0" destOrd="0" presId="urn:microsoft.com/office/officeart/2018/2/layout/IconCircleList"/>
    <dgm:cxn modelId="{16336BBE-F510-466C-B494-A0F3C04CF2DA}" type="presOf" srcId="{E48E4548-C866-4960-AB80-5F8883C88AD8}" destId="{A38CDE21-FEA9-4981-A235-B239551AED7B}" srcOrd="0" destOrd="0" presId="urn:microsoft.com/office/officeart/2018/2/layout/IconCircleList"/>
    <dgm:cxn modelId="{F7F8BEC4-B813-4279-9E7A-8127ED228A7D}" srcId="{D1AE8804-BB3A-4D87-9BE4-C10D6B39D0CB}" destId="{5C783DF4-1CDB-44CD-8083-C42C90F1EBC8}" srcOrd="1" destOrd="0" parTransId="{261CA531-360E-4079-91A2-7C3EF0736925}" sibTransId="{E48E4548-C866-4960-AB80-5F8883C88AD8}"/>
    <dgm:cxn modelId="{99BB3CDF-63A4-440A-9197-BCFC93F5E116}" srcId="{D1AE8804-BB3A-4D87-9BE4-C10D6B39D0CB}" destId="{196719C0-6881-4B61-99A7-1461A1193F27}" srcOrd="2" destOrd="0" parTransId="{95B2F97F-4FEB-4B0B-8A05-67C5860C473A}" sibTransId="{64F7BE6F-E3EF-42C1-946E-543570D0E3A7}"/>
    <dgm:cxn modelId="{ACE390EC-216F-4D5F-9883-9D2DA27C2C77}" type="presOf" srcId="{5C783DF4-1CDB-44CD-8083-C42C90F1EBC8}" destId="{176DDBA3-A062-4024-BC97-4D100F0B4955}" srcOrd="0" destOrd="0" presId="urn:microsoft.com/office/officeart/2018/2/layout/IconCircleList"/>
    <dgm:cxn modelId="{FB3088FE-9BF7-4E7F-86E9-042FCC5C6708}" type="presOf" srcId="{196719C0-6881-4B61-99A7-1461A1193F27}" destId="{838822A0-FCB8-4DE0-BFAC-A5170FCB44A6}" srcOrd="0" destOrd="0" presId="urn:microsoft.com/office/officeart/2018/2/layout/IconCircleList"/>
    <dgm:cxn modelId="{A09EB1D9-F0B0-42A8-8F6B-CE6C140FF142}" type="presParOf" srcId="{47D7E2D4-5BAF-423C-BFC5-57E4ED3A61B1}" destId="{F6FE0E3B-FD43-49E7-A996-D8520CDAE27A}" srcOrd="0" destOrd="0" presId="urn:microsoft.com/office/officeart/2018/2/layout/IconCircleList"/>
    <dgm:cxn modelId="{085E8C52-640B-4E3F-B938-68C8B9FFA562}" type="presParOf" srcId="{F6FE0E3B-FD43-49E7-A996-D8520CDAE27A}" destId="{96C4CFD3-70BF-4C5D-9129-E32725F5B418}" srcOrd="0" destOrd="0" presId="urn:microsoft.com/office/officeart/2018/2/layout/IconCircleList"/>
    <dgm:cxn modelId="{F8C543A0-B652-43D7-9FCC-09992AACAAD5}" type="presParOf" srcId="{96C4CFD3-70BF-4C5D-9129-E32725F5B418}" destId="{9C8EF331-856B-4C7F-ABAB-34AF1634B003}" srcOrd="0" destOrd="0" presId="urn:microsoft.com/office/officeart/2018/2/layout/IconCircleList"/>
    <dgm:cxn modelId="{9AE5ED60-1163-4CB2-AAD2-81A85D52308F}" type="presParOf" srcId="{96C4CFD3-70BF-4C5D-9129-E32725F5B418}" destId="{B52BA249-3221-4B1C-92A6-765472B62F4B}" srcOrd="1" destOrd="0" presId="urn:microsoft.com/office/officeart/2018/2/layout/IconCircleList"/>
    <dgm:cxn modelId="{13775A3B-4D41-4CE0-A4DB-168E1E7B28E9}" type="presParOf" srcId="{96C4CFD3-70BF-4C5D-9129-E32725F5B418}" destId="{E21201D0-A647-4218-983D-E83DFEE0D1DD}" srcOrd="2" destOrd="0" presId="urn:microsoft.com/office/officeart/2018/2/layout/IconCircleList"/>
    <dgm:cxn modelId="{DB21C679-E167-4630-BEB2-5A104E363514}" type="presParOf" srcId="{96C4CFD3-70BF-4C5D-9129-E32725F5B418}" destId="{BB274148-580D-426A-AABC-CE6AD3799188}" srcOrd="3" destOrd="0" presId="urn:microsoft.com/office/officeart/2018/2/layout/IconCircleList"/>
    <dgm:cxn modelId="{4D26FC6C-803F-4BA4-89DC-39D2DA9222BA}" type="presParOf" srcId="{F6FE0E3B-FD43-49E7-A996-D8520CDAE27A}" destId="{66A4C703-F064-43CF-BC62-432015D2DE60}" srcOrd="1" destOrd="0" presId="urn:microsoft.com/office/officeart/2018/2/layout/IconCircleList"/>
    <dgm:cxn modelId="{8D46A609-2CB7-4F48-9632-E589D5F6BE48}" type="presParOf" srcId="{F6FE0E3B-FD43-49E7-A996-D8520CDAE27A}" destId="{E16EA9F7-21B7-471D-8F43-35871E5BD90E}" srcOrd="2" destOrd="0" presId="urn:microsoft.com/office/officeart/2018/2/layout/IconCircleList"/>
    <dgm:cxn modelId="{289F7B13-95C2-4399-AE20-5E0F1B23B709}" type="presParOf" srcId="{E16EA9F7-21B7-471D-8F43-35871E5BD90E}" destId="{31A43371-E6A0-41B2-B7F2-B30B9559640D}" srcOrd="0" destOrd="0" presId="urn:microsoft.com/office/officeart/2018/2/layout/IconCircleList"/>
    <dgm:cxn modelId="{E615A662-8741-40E1-A155-776F77061696}" type="presParOf" srcId="{E16EA9F7-21B7-471D-8F43-35871E5BD90E}" destId="{4AC2CBF9-3FED-4E81-846C-2FDDF9A87DAE}" srcOrd="1" destOrd="0" presId="urn:microsoft.com/office/officeart/2018/2/layout/IconCircleList"/>
    <dgm:cxn modelId="{0AD14CBB-D8EE-428B-A855-33A878A56BEA}" type="presParOf" srcId="{E16EA9F7-21B7-471D-8F43-35871E5BD90E}" destId="{1FEAF1C0-CD3B-47B5-8D58-A33E4DE13279}" srcOrd="2" destOrd="0" presId="urn:microsoft.com/office/officeart/2018/2/layout/IconCircleList"/>
    <dgm:cxn modelId="{52F773A2-59B8-44DC-A2F6-799ADB4BB6B7}" type="presParOf" srcId="{E16EA9F7-21B7-471D-8F43-35871E5BD90E}" destId="{176DDBA3-A062-4024-BC97-4D100F0B4955}" srcOrd="3" destOrd="0" presId="urn:microsoft.com/office/officeart/2018/2/layout/IconCircleList"/>
    <dgm:cxn modelId="{07E2C1B5-ACEE-4ABC-9F2F-54418B810CD5}" type="presParOf" srcId="{F6FE0E3B-FD43-49E7-A996-D8520CDAE27A}" destId="{A38CDE21-FEA9-4981-A235-B239551AED7B}" srcOrd="3" destOrd="0" presId="urn:microsoft.com/office/officeart/2018/2/layout/IconCircleList"/>
    <dgm:cxn modelId="{6EB4D3F6-9715-4468-B0D6-EE182BF2197C}" type="presParOf" srcId="{F6FE0E3B-FD43-49E7-A996-D8520CDAE27A}" destId="{2FAEA581-F1D1-4D96-BF01-2ACF1C3338BB}" srcOrd="4" destOrd="0" presId="urn:microsoft.com/office/officeart/2018/2/layout/IconCircleList"/>
    <dgm:cxn modelId="{380BBC05-39AE-4494-A55E-CCEE05DAB2A1}" type="presParOf" srcId="{2FAEA581-F1D1-4D96-BF01-2ACF1C3338BB}" destId="{9601001F-FAE3-4831-A531-652A677B55A9}" srcOrd="0" destOrd="0" presId="urn:microsoft.com/office/officeart/2018/2/layout/IconCircleList"/>
    <dgm:cxn modelId="{D543D594-CA5F-4EE9-83B7-41A71857A905}" type="presParOf" srcId="{2FAEA581-F1D1-4D96-BF01-2ACF1C3338BB}" destId="{B592E60F-1A7F-4557-82AB-28C365D3BD2B}" srcOrd="1" destOrd="0" presId="urn:microsoft.com/office/officeart/2018/2/layout/IconCircleList"/>
    <dgm:cxn modelId="{03207C2F-A66B-470A-BBF8-8A69259E3B58}" type="presParOf" srcId="{2FAEA581-F1D1-4D96-BF01-2ACF1C3338BB}" destId="{47703D0F-9225-4CAB-BAC4-CD3DCE8BAAA6}" srcOrd="2" destOrd="0" presId="urn:microsoft.com/office/officeart/2018/2/layout/IconCircleList"/>
    <dgm:cxn modelId="{AC77BCBD-D5FB-4985-9FC9-0589DDCD78D4}" type="presParOf" srcId="{2FAEA581-F1D1-4D96-BF01-2ACF1C3338BB}" destId="{838822A0-FCB8-4DE0-BFAC-A5170FCB44A6}" srcOrd="3" destOrd="0" presId="urn:microsoft.com/office/officeart/2018/2/layout/IconCircleList"/>
    <dgm:cxn modelId="{BB8A9FAC-582E-445B-AB62-211F4AB02ECD}" type="presParOf" srcId="{F6FE0E3B-FD43-49E7-A996-D8520CDAE27A}" destId="{39D41D41-DC9D-4B36-B269-530FB73280C5}" srcOrd="5" destOrd="0" presId="urn:microsoft.com/office/officeart/2018/2/layout/IconCircleList"/>
    <dgm:cxn modelId="{95E59A67-4647-4F8A-BC5E-D96B5E6A5195}" type="presParOf" srcId="{F6FE0E3B-FD43-49E7-A996-D8520CDAE27A}" destId="{037802E8-B6EE-46BB-8855-126BAAF56EBB}" srcOrd="6" destOrd="0" presId="urn:microsoft.com/office/officeart/2018/2/layout/IconCircleList"/>
    <dgm:cxn modelId="{B7F9B566-9065-4367-B5CC-59C5E28A8BCD}" type="presParOf" srcId="{037802E8-B6EE-46BB-8855-126BAAF56EBB}" destId="{66AD56AC-5DAA-459D-A4E4-B7DE2D917920}" srcOrd="0" destOrd="0" presId="urn:microsoft.com/office/officeart/2018/2/layout/IconCircleList"/>
    <dgm:cxn modelId="{497CFFE0-5EBB-4EBC-BD81-19E21A97386F}" type="presParOf" srcId="{037802E8-B6EE-46BB-8855-126BAAF56EBB}" destId="{E9B1D905-C10B-4EF3-9397-3DFCDBF41B4B}" srcOrd="1" destOrd="0" presId="urn:microsoft.com/office/officeart/2018/2/layout/IconCircleList"/>
    <dgm:cxn modelId="{149ACB94-BD6E-4EBF-BC87-849363557C26}" type="presParOf" srcId="{037802E8-B6EE-46BB-8855-126BAAF56EBB}" destId="{0F0AFB1F-CC31-4DEE-801A-CC599F085EF3}" srcOrd="2" destOrd="0" presId="urn:microsoft.com/office/officeart/2018/2/layout/IconCircleList"/>
    <dgm:cxn modelId="{BA9B33EB-1E9A-4C8E-8684-461AA0CE6AF1}" type="presParOf" srcId="{037802E8-B6EE-46BB-8855-126BAAF56EBB}" destId="{9437A69B-0C3F-438D-9F1D-A400D20E9EB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976FE6-7F6C-4621-B6B8-86AF2D27756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ECCD010-D1DA-4046-813F-563B39B8241F}">
      <dgm:prSet/>
      <dgm:spPr/>
      <dgm:t>
        <a:bodyPr/>
        <a:lstStyle/>
        <a:p>
          <a:r>
            <a:rPr lang="en-GB"/>
            <a:t>Community health is how social, environmental, economic, cultural, and relational factors influence the wellbeing of a group. </a:t>
          </a:r>
          <a:endParaRPr lang="en-US"/>
        </a:p>
      </dgm:t>
    </dgm:pt>
    <dgm:pt modelId="{725A3E0C-D60B-4E5E-9653-DE17C93BEE07}" type="parTrans" cxnId="{277BED85-C530-4E98-9047-6E33A9184698}">
      <dgm:prSet/>
      <dgm:spPr/>
      <dgm:t>
        <a:bodyPr/>
        <a:lstStyle/>
        <a:p>
          <a:endParaRPr lang="en-US"/>
        </a:p>
      </dgm:t>
    </dgm:pt>
    <dgm:pt modelId="{CBAD02ED-B2F5-4694-BBD3-C3F581856FAA}" type="sibTrans" cxnId="{277BED85-C530-4E98-9047-6E33A9184698}">
      <dgm:prSet/>
      <dgm:spPr/>
      <dgm:t>
        <a:bodyPr/>
        <a:lstStyle/>
        <a:p>
          <a:endParaRPr lang="en-US"/>
        </a:p>
      </dgm:t>
    </dgm:pt>
    <dgm:pt modelId="{F8F80AD7-5566-445F-8711-8FBB1CF4F1A8}">
      <dgm:prSet/>
      <dgm:spPr/>
      <dgm:t>
        <a:bodyPr/>
        <a:lstStyle/>
        <a:p>
          <a:r>
            <a:rPr lang="en-GB"/>
            <a:t>What could affect this?</a:t>
          </a:r>
          <a:endParaRPr lang="en-US"/>
        </a:p>
      </dgm:t>
    </dgm:pt>
    <dgm:pt modelId="{BD09AA0F-B198-420D-B259-16AB133DD84B}" type="parTrans" cxnId="{413A0ECF-FA72-4A6D-9DFA-8476E3D8DCEB}">
      <dgm:prSet/>
      <dgm:spPr/>
      <dgm:t>
        <a:bodyPr/>
        <a:lstStyle/>
        <a:p>
          <a:endParaRPr lang="en-US"/>
        </a:p>
      </dgm:t>
    </dgm:pt>
    <dgm:pt modelId="{362DFEE2-EF35-4252-9137-C59FD048D49E}" type="sibTrans" cxnId="{413A0ECF-FA72-4A6D-9DFA-8476E3D8DCEB}">
      <dgm:prSet/>
      <dgm:spPr/>
      <dgm:t>
        <a:bodyPr/>
        <a:lstStyle/>
        <a:p>
          <a:endParaRPr lang="en-US"/>
        </a:p>
      </dgm:t>
    </dgm:pt>
    <dgm:pt modelId="{621C7AD7-4BA9-477C-83F3-08A61E3A870B}" type="pres">
      <dgm:prSet presAssocID="{A7976FE6-7F6C-4621-B6B8-86AF2D27756E}" presName="linear" presStyleCnt="0">
        <dgm:presLayoutVars>
          <dgm:animLvl val="lvl"/>
          <dgm:resizeHandles val="exact"/>
        </dgm:presLayoutVars>
      </dgm:prSet>
      <dgm:spPr/>
    </dgm:pt>
    <dgm:pt modelId="{6E10E3D2-6A01-4711-971E-EC38F2404858}" type="pres">
      <dgm:prSet presAssocID="{EECCD010-D1DA-4046-813F-563B39B8241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D2576F5-E5A7-46E1-8E51-482CE8AA12D6}" type="pres">
      <dgm:prSet presAssocID="{CBAD02ED-B2F5-4694-BBD3-C3F581856FAA}" presName="spacer" presStyleCnt="0"/>
      <dgm:spPr/>
    </dgm:pt>
    <dgm:pt modelId="{0CBD6744-828F-49E7-9512-0E186AED6BEF}" type="pres">
      <dgm:prSet presAssocID="{F8F80AD7-5566-445F-8711-8FBB1CF4F1A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E00513B-ADEA-4244-B512-4FBF0E7FD755}" type="presOf" srcId="{A7976FE6-7F6C-4621-B6B8-86AF2D27756E}" destId="{621C7AD7-4BA9-477C-83F3-08A61E3A870B}" srcOrd="0" destOrd="0" presId="urn:microsoft.com/office/officeart/2005/8/layout/vList2"/>
    <dgm:cxn modelId="{AEE8665E-15F2-4405-B29B-C117B13A6A56}" type="presOf" srcId="{F8F80AD7-5566-445F-8711-8FBB1CF4F1A8}" destId="{0CBD6744-828F-49E7-9512-0E186AED6BEF}" srcOrd="0" destOrd="0" presId="urn:microsoft.com/office/officeart/2005/8/layout/vList2"/>
    <dgm:cxn modelId="{277BED85-C530-4E98-9047-6E33A9184698}" srcId="{A7976FE6-7F6C-4621-B6B8-86AF2D27756E}" destId="{EECCD010-D1DA-4046-813F-563B39B8241F}" srcOrd="0" destOrd="0" parTransId="{725A3E0C-D60B-4E5E-9653-DE17C93BEE07}" sibTransId="{CBAD02ED-B2F5-4694-BBD3-C3F581856FAA}"/>
    <dgm:cxn modelId="{316FABC1-B894-4F14-8111-91DFD725565F}" type="presOf" srcId="{EECCD010-D1DA-4046-813F-563B39B8241F}" destId="{6E10E3D2-6A01-4711-971E-EC38F2404858}" srcOrd="0" destOrd="0" presId="urn:microsoft.com/office/officeart/2005/8/layout/vList2"/>
    <dgm:cxn modelId="{413A0ECF-FA72-4A6D-9DFA-8476E3D8DCEB}" srcId="{A7976FE6-7F6C-4621-B6B8-86AF2D27756E}" destId="{F8F80AD7-5566-445F-8711-8FBB1CF4F1A8}" srcOrd="1" destOrd="0" parTransId="{BD09AA0F-B198-420D-B259-16AB133DD84B}" sibTransId="{362DFEE2-EF35-4252-9137-C59FD048D49E}"/>
    <dgm:cxn modelId="{445B267A-ECE6-4C9B-9B93-5C6DC7E85C78}" type="presParOf" srcId="{621C7AD7-4BA9-477C-83F3-08A61E3A870B}" destId="{6E10E3D2-6A01-4711-971E-EC38F2404858}" srcOrd="0" destOrd="0" presId="urn:microsoft.com/office/officeart/2005/8/layout/vList2"/>
    <dgm:cxn modelId="{CEE0DAAC-CC5C-4892-BEF1-5DA2BC008551}" type="presParOf" srcId="{621C7AD7-4BA9-477C-83F3-08A61E3A870B}" destId="{1D2576F5-E5A7-46E1-8E51-482CE8AA12D6}" srcOrd="1" destOrd="0" presId="urn:microsoft.com/office/officeart/2005/8/layout/vList2"/>
    <dgm:cxn modelId="{761BF35C-93CA-42D6-9E3C-4799D1F46321}" type="presParOf" srcId="{621C7AD7-4BA9-477C-83F3-08A61E3A870B}" destId="{0CBD6744-828F-49E7-9512-0E186AED6BE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4A703C5-304C-42C0-87D9-9F09993238D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C7AAF18-B6B0-41C8-B08D-DAB09A621A04}">
      <dgm:prSet/>
      <dgm:spPr/>
      <dgm:t>
        <a:bodyPr/>
        <a:lstStyle/>
        <a:p>
          <a:r>
            <a:rPr lang="en-GB"/>
            <a:t>Availability of services</a:t>
          </a:r>
          <a:endParaRPr lang="en-US"/>
        </a:p>
      </dgm:t>
    </dgm:pt>
    <dgm:pt modelId="{CE46324E-0B37-49A0-BA20-6DB209D6E78D}" type="parTrans" cxnId="{7ACBDFC7-5063-4C4F-9AD8-B9068A67DEF5}">
      <dgm:prSet/>
      <dgm:spPr/>
      <dgm:t>
        <a:bodyPr/>
        <a:lstStyle/>
        <a:p>
          <a:endParaRPr lang="en-US"/>
        </a:p>
      </dgm:t>
    </dgm:pt>
    <dgm:pt modelId="{B97A5A0F-3A72-4A55-B8C4-85DCCB17FCD5}" type="sibTrans" cxnId="{7ACBDFC7-5063-4C4F-9AD8-B9068A67DEF5}">
      <dgm:prSet/>
      <dgm:spPr/>
      <dgm:t>
        <a:bodyPr/>
        <a:lstStyle/>
        <a:p>
          <a:endParaRPr lang="en-US"/>
        </a:p>
      </dgm:t>
    </dgm:pt>
    <dgm:pt modelId="{F196B2F1-7B1B-4B96-B3BB-F60F7812EB02}">
      <dgm:prSet/>
      <dgm:spPr/>
      <dgm:t>
        <a:bodyPr/>
        <a:lstStyle/>
        <a:p>
          <a:r>
            <a:rPr lang="en-GB"/>
            <a:t>Access to green space and safe environments</a:t>
          </a:r>
          <a:endParaRPr lang="en-US"/>
        </a:p>
      </dgm:t>
    </dgm:pt>
    <dgm:pt modelId="{8CDF9B3A-65DC-4B6E-AE8E-338EC2DBAD96}" type="parTrans" cxnId="{2515A12A-B886-4874-9243-385E5BE37A38}">
      <dgm:prSet/>
      <dgm:spPr/>
      <dgm:t>
        <a:bodyPr/>
        <a:lstStyle/>
        <a:p>
          <a:endParaRPr lang="en-US"/>
        </a:p>
      </dgm:t>
    </dgm:pt>
    <dgm:pt modelId="{327B67F3-902C-4E98-A94A-D0A29E9257C2}" type="sibTrans" cxnId="{2515A12A-B886-4874-9243-385E5BE37A38}">
      <dgm:prSet/>
      <dgm:spPr/>
      <dgm:t>
        <a:bodyPr/>
        <a:lstStyle/>
        <a:p>
          <a:endParaRPr lang="en-US"/>
        </a:p>
      </dgm:t>
    </dgm:pt>
    <dgm:pt modelId="{83C87406-876A-425D-9977-786E7A50D98E}">
      <dgm:prSet/>
      <dgm:spPr/>
      <dgm:t>
        <a:bodyPr/>
        <a:lstStyle/>
        <a:p>
          <a:r>
            <a:rPr lang="en-GB"/>
            <a:t>Social cohesion and connection</a:t>
          </a:r>
          <a:endParaRPr lang="en-US"/>
        </a:p>
      </dgm:t>
    </dgm:pt>
    <dgm:pt modelId="{C6E05E91-63E8-4EE6-BB15-80C63F6D30B4}" type="parTrans" cxnId="{A7DE92B0-6615-49EC-A404-7153C633D899}">
      <dgm:prSet/>
      <dgm:spPr/>
      <dgm:t>
        <a:bodyPr/>
        <a:lstStyle/>
        <a:p>
          <a:endParaRPr lang="en-US"/>
        </a:p>
      </dgm:t>
    </dgm:pt>
    <dgm:pt modelId="{89606D86-CB54-4B8A-A85D-F22C9B4E4ACA}" type="sibTrans" cxnId="{A7DE92B0-6615-49EC-A404-7153C633D899}">
      <dgm:prSet/>
      <dgm:spPr/>
      <dgm:t>
        <a:bodyPr/>
        <a:lstStyle/>
        <a:p>
          <a:endParaRPr lang="en-US"/>
        </a:p>
      </dgm:t>
    </dgm:pt>
    <dgm:pt modelId="{6BD1A796-E367-46B2-8D29-0D20ACAB243C}">
      <dgm:prSet/>
      <dgm:spPr/>
      <dgm:t>
        <a:bodyPr/>
        <a:lstStyle/>
        <a:p>
          <a:r>
            <a:rPr lang="en-GB"/>
            <a:t>Local infrastructure</a:t>
          </a:r>
          <a:endParaRPr lang="en-US"/>
        </a:p>
      </dgm:t>
    </dgm:pt>
    <dgm:pt modelId="{638B7551-F4ED-4D0E-BF99-B4D87F9FB472}" type="parTrans" cxnId="{9C52BEAA-984D-45B8-B892-F578E5DB6738}">
      <dgm:prSet/>
      <dgm:spPr/>
      <dgm:t>
        <a:bodyPr/>
        <a:lstStyle/>
        <a:p>
          <a:endParaRPr lang="en-US"/>
        </a:p>
      </dgm:t>
    </dgm:pt>
    <dgm:pt modelId="{363527EE-E7C4-4370-8C5A-26336166A463}" type="sibTrans" cxnId="{9C52BEAA-984D-45B8-B892-F578E5DB6738}">
      <dgm:prSet/>
      <dgm:spPr/>
      <dgm:t>
        <a:bodyPr/>
        <a:lstStyle/>
        <a:p>
          <a:endParaRPr lang="en-US"/>
        </a:p>
      </dgm:t>
    </dgm:pt>
    <dgm:pt modelId="{C94295A5-E318-4F72-BA9A-893B18A8251D}">
      <dgm:prSet/>
      <dgm:spPr/>
      <dgm:t>
        <a:bodyPr/>
        <a:lstStyle/>
        <a:p>
          <a:r>
            <a:rPr lang="en-GB"/>
            <a:t>Housing, transport, food access</a:t>
          </a:r>
          <a:endParaRPr lang="en-US"/>
        </a:p>
      </dgm:t>
    </dgm:pt>
    <dgm:pt modelId="{B0928BD3-9376-461F-89E4-DEF356E34068}" type="parTrans" cxnId="{A87D8B1B-6E54-4841-9986-B2C03B2786F3}">
      <dgm:prSet/>
      <dgm:spPr/>
      <dgm:t>
        <a:bodyPr/>
        <a:lstStyle/>
        <a:p>
          <a:endParaRPr lang="en-US"/>
        </a:p>
      </dgm:t>
    </dgm:pt>
    <dgm:pt modelId="{911C8631-18C7-4795-A564-6DFBB0680340}" type="sibTrans" cxnId="{A87D8B1B-6E54-4841-9986-B2C03B2786F3}">
      <dgm:prSet/>
      <dgm:spPr/>
      <dgm:t>
        <a:bodyPr/>
        <a:lstStyle/>
        <a:p>
          <a:endParaRPr lang="en-US"/>
        </a:p>
      </dgm:t>
    </dgm:pt>
    <dgm:pt modelId="{C468008D-3773-4DCD-BEEB-79706447B065}">
      <dgm:prSet/>
      <dgm:spPr/>
      <dgm:t>
        <a:bodyPr/>
        <a:lstStyle/>
        <a:p>
          <a:r>
            <a:rPr lang="en-GB"/>
            <a:t>Digital inclusion</a:t>
          </a:r>
          <a:endParaRPr lang="en-US"/>
        </a:p>
      </dgm:t>
    </dgm:pt>
    <dgm:pt modelId="{9A4FEC91-3EA9-49F9-8FFD-C4609AD9A41D}" type="parTrans" cxnId="{C5EC13F4-58E2-4C41-B73B-33863693D852}">
      <dgm:prSet/>
      <dgm:spPr/>
      <dgm:t>
        <a:bodyPr/>
        <a:lstStyle/>
        <a:p>
          <a:endParaRPr lang="en-US"/>
        </a:p>
      </dgm:t>
    </dgm:pt>
    <dgm:pt modelId="{2C9769AC-98B6-463D-8E37-7DD8E1F95CCC}" type="sibTrans" cxnId="{C5EC13F4-58E2-4C41-B73B-33863693D852}">
      <dgm:prSet/>
      <dgm:spPr/>
      <dgm:t>
        <a:bodyPr/>
        <a:lstStyle/>
        <a:p>
          <a:endParaRPr lang="en-US"/>
        </a:p>
      </dgm:t>
    </dgm:pt>
    <dgm:pt modelId="{8539F8E0-C870-47E6-8154-C55CA1518FDB}">
      <dgm:prSet/>
      <dgm:spPr/>
      <dgm:t>
        <a:bodyPr/>
        <a:lstStyle/>
        <a:p>
          <a:r>
            <a:rPr lang="en-GB"/>
            <a:t>Community identity and culture</a:t>
          </a:r>
          <a:endParaRPr lang="en-US"/>
        </a:p>
      </dgm:t>
    </dgm:pt>
    <dgm:pt modelId="{FA360BF3-12FF-40A0-AAFA-26D5094A16F2}" type="parTrans" cxnId="{F64F9E50-8C1D-4298-903A-3D236460741F}">
      <dgm:prSet/>
      <dgm:spPr/>
      <dgm:t>
        <a:bodyPr/>
        <a:lstStyle/>
        <a:p>
          <a:endParaRPr lang="en-US"/>
        </a:p>
      </dgm:t>
    </dgm:pt>
    <dgm:pt modelId="{00FBF435-DF85-424C-93AD-B513971DC783}" type="sibTrans" cxnId="{F64F9E50-8C1D-4298-903A-3D236460741F}">
      <dgm:prSet/>
      <dgm:spPr/>
      <dgm:t>
        <a:bodyPr/>
        <a:lstStyle/>
        <a:p>
          <a:endParaRPr lang="en-US"/>
        </a:p>
      </dgm:t>
    </dgm:pt>
    <dgm:pt modelId="{2DE92873-4778-44DF-B5F3-76810C22861C}" type="pres">
      <dgm:prSet presAssocID="{E4A703C5-304C-42C0-87D9-9F09993238DF}" presName="vert0" presStyleCnt="0">
        <dgm:presLayoutVars>
          <dgm:dir/>
          <dgm:animOne val="branch"/>
          <dgm:animLvl val="lvl"/>
        </dgm:presLayoutVars>
      </dgm:prSet>
      <dgm:spPr/>
    </dgm:pt>
    <dgm:pt modelId="{9203D1AC-86CC-46DF-A1FB-4BDFEEEC7285}" type="pres">
      <dgm:prSet presAssocID="{0C7AAF18-B6B0-41C8-B08D-DAB09A621A04}" presName="thickLine" presStyleLbl="alignNode1" presStyleIdx="0" presStyleCnt="7"/>
      <dgm:spPr/>
    </dgm:pt>
    <dgm:pt modelId="{7EE4298B-F701-42FD-ACDB-D88C009A85D6}" type="pres">
      <dgm:prSet presAssocID="{0C7AAF18-B6B0-41C8-B08D-DAB09A621A04}" presName="horz1" presStyleCnt="0"/>
      <dgm:spPr/>
    </dgm:pt>
    <dgm:pt modelId="{3A35D185-F4A8-4429-AED4-224084E37B59}" type="pres">
      <dgm:prSet presAssocID="{0C7AAF18-B6B0-41C8-B08D-DAB09A621A04}" presName="tx1" presStyleLbl="revTx" presStyleIdx="0" presStyleCnt="7"/>
      <dgm:spPr/>
    </dgm:pt>
    <dgm:pt modelId="{F1A4F8B0-2D2C-4F26-8450-208B2F240274}" type="pres">
      <dgm:prSet presAssocID="{0C7AAF18-B6B0-41C8-B08D-DAB09A621A04}" presName="vert1" presStyleCnt="0"/>
      <dgm:spPr/>
    </dgm:pt>
    <dgm:pt modelId="{3D5856F5-E0D5-485D-80AC-FA280DFAF0EC}" type="pres">
      <dgm:prSet presAssocID="{F196B2F1-7B1B-4B96-B3BB-F60F7812EB02}" presName="thickLine" presStyleLbl="alignNode1" presStyleIdx="1" presStyleCnt="7"/>
      <dgm:spPr/>
    </dgm:pt>
    <dgm:pt modelId="{72CE69AC-1C03-4D43-AA4A-12DEC8186406}" type="pres">
      <dgm:prSet presAssocID="{F196B2F1-7B1B-4B96-B3BB-F60F7812EB02}" presName="horz1" presStyleCnt="0"/>
      <dgm:spPr/>
    </dgm:pt>
    <dgm:pt modelId="{85E21669-9BFE-4CF1-B635-7E1EC83EC53F}" type="pres">
      <dgm:prSet presAssocID="{F196B2F1-7B1B-4B96-B3BB-F60F7812EB02}" presName="tx1" presStyleLbl="revTx" presStyleIdx="1" presStyleCnt="7"/>
      <dgm:spPr/>
    </dgm:pt>
    <dgm:pt modelId="{82718E88-6BBB-4E59-B179-74F739918C68}" type="pres">
      <dgm:prSet presAssocID="{F196B2F1-7B1B-4B96-B3BB-F60F7812EB02}" presName="vert1" presStyleCnt="0"/>
      <dgm:spPr/>
    </dgm:pt>
    <dgm:pt modelId="{2263A234-D806-4B51-8A09-AA28A387CAA5}" type="pres">
      <dgm:prSet presAssocID="{83C87406-876A-425D-9977-786E7A50D98E}" presName="thickLine" presStyleLbl="alignNode1" presStyleIdx="2" presStyleCnt="7"/>
      <dgm:spPr/>
    </dgm:pt>
    <dgm:pt modelId="{018BDB24-F230-4CCA-850D-EC54065B7D37}" type="pres">
      <dgm:prSet presAssocID="{83C87406-876A-425D-9977-786E7A50D98E}" presName="horz1" presStyleCnt="0"/>
      <dgm:spPr/>
    </dgm:pt>
    <dgm:pt modelId="{DE31AAC8-82AF-420C-8A64-59C603E9DD00}" type="pres">
      <dgm:prSet presAssocID="{83C87406-876A-425D-9977-786E7A50D98E}" presName="tx1" presStyleLbl="revTx" presStyleIdx="2" presStyleCnt="7"/>
      <dgm:spPr/>
    </dgm:pt>
    <dgm:pt modelId="{07116341-0800-4A8A-A16F-1882E92C0592}" type="pres">
      <dgm:prSet presAssocID="{83C87406-876A-425D-9977-786E7A50D98E}" presName="vert1" presStyleCnt="0"/>
      <dgm:spPr/>
    </dgm:pt>
    <dgm:pt modelId="{79540036-855F-44DF-9834-ED932D3C9E67}" type="pres">
      <dgm:prSet presAssocID="{6BD1A796-E367-46B2-8D29-0D20ACAB243C}" presName="thickLine" presStyleLbl="alignNode1" presStyleIdx="3" presStyleCnt="7"/>
      <dgm:spPr/>
    </dgm:pt>
    <dgm:pt modelId="{72E7162A-64D4-4BCF-AB0C-7A158317063D}" type="pres">
      <dgm:prSet presAssocID="{6BD1A796-E367-46B2-8D29-0D20ACAB243C}" presName="horz1" presStyleCnt="0"/>
      <dgm:spPr/>
    </dgm:pt>
    <dgm:pt modelId="{43817A6F-98DC-49A8-B254-F60A13E7B6B7}" type="pres">
      <dgm:prSet presAssocID="{6BD1A796-E367-46B2-8D29-0D20ACAB243C}" presName="tx1" presStyleLbl="revTx" presStyleIdx="3" presStyleCnt="7"/>
      <dgm:spPr/>
    </dgm:pt>
    <dgm:pt modelId="{9A37921A-D869-4DA3-BA21-C19926EB0B51}" type="pres">
      <dgm:prSet presAssocID="{6BD1A796-E367-46B2-8D29-0D20ACAB243C}" presName="vert1" presStyleCnt="0"/>
      <dgm:spPr/>
    </dgm:pt>
    <dgm:pt modelId="{B10DA0C4-E8C0-4CBB-BEE2-CC12004436F4}" type="pres">
      <dgm:prSet presAssocID="{C94295A5-E318-4F72-BA9A-893B18A8251D}" presName="thickLine" presStyleLbl="alignNode1" presStyleIdx="4" presStyleCnt="7"/>
      <dgm:spPr/>
    </dgm:pt>
    <dgm:pt modelId="{AC547D85-B3DF-453D-8A65-A34A362165A4}" type="pres">
      <dgm:prSet presAssocID="{C94295A5-E318-4F72-BA9A-893B18A8251D}" presName="horz1" presStyleCnt="0"/>
      <dgm:spPr/>
    </dgm:pt>
    <dgm:pt modelId="{2A6EA949-0676-46CB-BA1C-DEE246EA7044}" type="pres">
      <dgm:prSet presAssocID="{C94295A5-E318-4F72-BA9A-893B18A8251D}" presName="tx1" presStyleLbl="revTx" presStyleIdx="4" presStyleCnt="7"/>
      <dgm:spPr/>
    </dgm:pt>
    <dgm:pt modelId="{6F397D7B-8AEA-4C06-8963-0AEDE138D13B}" type="pres">
      <dgm:prSet presAssocID="{C94295A5-E318-4F72-BA9A-893B18A8251D}" presName="vert1" presStyleCnt="0"/>
      <dgm:spPr/>
    </dgm:pt>
    <dgm:pt modelId="{168907E7-DA07-4E83-8DE3-E31A586558F9}" type="pres">
      <dgm:prSet presAssocID="{C468008D-3773-4DCD-BEEB-79706447B065}" presName="thickLine" presStyleLbl="alignNode1" presStyleIdx="5" presStyleCnt="7"/>
      <dgm:spPr/>
    </dgm:pt>
    <dgm:pt modelId="{DB6D62F5-5ABD-42A8-BC4E-B6E0F4FDB704}" type="pres">
      <dgm:prSet presAssocID="{C468008D-3773-4DCD-BEEB-79706447B065}" presName="horz1" presStyleCnt="0"/>
      <dgm:spPr/>
    </dgm:pt>
    <dgm:pt modelId="{D024245F-73FD-4921-BDB5-52101C3FF37E}" type="pres">
      <dgm:prSet presAssocID="{C468008D-3773-4DCD-BEEB-79706447B065}" presName="tx1" presStyleLbl="revTx" presStyleIdx="5" presStyleCnt="7"/>
      <dgm:spPr/>
    </dgm:pt>
    <dgm:pt modelId="{7474F8F0-4FE7-4247-BAE3-A128093A4AA4}" type="pres">
      <dgm:prSet presAssocID="{C468008D-3773-4DCD-BEEB-79706447B065}" presName="vert1" presStyleCnt="0"/>
      <dgm:spPr/>
    </dgm:pt>
    <dgm:pt modelId="{659EC963-8E55-4312-9EEA-4DA3B3CE0D93}" type="pres">
      <dgm:prSet presAssocID="{8539F8E0-C870-47E6-8154-C55CA1518FDB}" presName="thickLine" presStyleLbl="alignNode1" presStyleIdx="6" presStyleCnt="7"/>
      <dgm:spPr/>
    </dgm:pt>
    <dgm:pt modelId="{332FC669-1968-4B9C-AF59-EE494B09F108}" type="pres">
      <dgm:prSet presAssocID="{8539F8E0-C870-47E6-8154-C55CA1518FDB}" presName="horz1" presStyleCnt="0"/>
      <dgm:spPr/>
    </dgm:pt>
    <dgm:pt modelId="{868628A9-7882-4934-B00A-326C01BFA25E}" type="pres">
      <dgm:prSet presAssocID="{8539F8E0-C870-47E6-8154-C55CA1518FDB}" presName="tx1" presStyleLbl="revTx" presStyleIdx="6" presStyleCnt="7"/>
      <dgm:spPr/>
    </dgm:pt>
    <dgm:pt modelId="{BD5B6ACF-82E6-4745-BA70-B8402AB83786}" type="pres">
      <dgm:prSet presAssocID="{8539F8E0-C870-47E6-8154-C55CA1518FDB}" presName="vert1" presStyleCnt="0"/>
      <dgm:spPr/>
    </dgm:pt>
  </dgm:ptLst>
  <dgm:cxnLst>
    <dgm:cxn modelId="{B1D2AD17-53FF-4911-89C5-9A192018DA41}" type="presOf" srcId="{F196B2F1-7B1B-4B96-B3BB-F60F7812EB02}" destId="{85E21669-9BFE-4CF1-B635-7E1EC83EC53F}" srcOrd="0" destOrd="0" presId="urn:microsoft.com/office/officeart/2008/layout/LinedList"/>
    <dgm:cxn modelId="{A87D8B1B-6E54-4841-9986-B2C03B2786F3}" srcId="{E4A703C5-304C-42C0-87D9-9F09993238DF}" destId="{C94295A5-E318-4F72-BA9A-893B18A8251D}" srcOrd="4" destOrd="0" parTransId="{B0928BD3-9376-461F-89E4-DEF356E34068}" sibTransId="{911C8631-18C7-4795-A564-6DFBB0680340}"/>
    <dgm:cxn modelId="{A3D6FC20-5E48-491D-A091-E95F42E211AB}" type="presOf" srcId="{0C7AAF18-B6B0-41C8-B08D-DAB09A621A04}" destId="{3A35D185-F4A8-4429-AED4-224084E37B59}" srcOrd="0" destOrd="0" presId="urn:microsoft.com/office/officeart/2008/layout/LinedList"/>
    <dgm:cxn modelId="{48999221-1DF3-4625-934E-4FD8287532D3}" type="presOf" srcId="{C468008D-3773-4DCD-BEEB-79706447B065}" destId="{D024245F-73FD-4921-BDB5-52101C3FF37E}" srcOrd="0" destOrd="0" presId="urn:microsoft.com/office/officeart/2008/layout/LinedList"/>
    <dgm:cxn modelId="{DE38332A-27D9-4741-9896-4A6B9B792098}" type="presOf" srcId="{C94295A5-E318-4F72-BA9A-893B18A8251D}" destId="{2A6EA949-0676-46CB-BA1C-DEE246EA7044}" srcOrd="0" destOrd="0" presId="urn:microsoft.com/office/officeart/2008/layout/LinedList"/>
    <dgm:cxn modelId="{2515A12A-B886-4874-9243-385E5BE37A38}" srcId="{E4A703C5-304C-42C0-87D9-9F09993238DF}" destId="{F196B2F1-7B1B-4B96-B3BB-F60F7812EB02}" srcOrd="1" destOrd="0" parTransId="{8CDF9B3A-65DC-4B6E-AE8E-338EC2DBAD96}" sibTransId="{327B67F3-902C-4E98-A94A-D0A29E9257C2}"/>
    <dgm:cxn modelId="{F64F9E50-8C1D-4298-903A-3D236460741F}" srcId="{E4A703C5-304C-42C0-87D9-9F09993238DF}" destId="{8539F8E0-C870-47E6-8154-C55CA1518FDB}" srcOrd="6" destOrd="0" parTransId="{FA360BF3-12FF-40A0-AAFA-26D5094A16F2}" sibTransId="{00FBF435-DF85-424C-93AD-B513971DC783}"/>
    <dgm:cxn modelId="{5E7E5694-88ED-4082-9B94-8BD0BAB0F7D9}" type="presOf" srcId="{8539F8E0-C870-47E6-8154-C55CA1518FDB}" destId="{868628A9-7882-4934-B00A-326C01BFA25E}" srcOrd="0" destOrd="0" presId="urn:microsoft.com/office/officeart/2008/layout/LinedList"/>
    <dgm:cxn modelId="{9C52BEAA-984D-45B8-B892-F578E5DB6738}" srcId="{E4A703C5-304C-42C0-87D9-9F09993238DF}" destId="{6BD1A796-E367-46B2-8D29-0D20ACAB243C}" srcOrd="3" destOrd="0" parTransId="{638B7551-F4ED-4D0E-BF99-B4D87F9FB472}" sibTransId="{363527EE-E7C4-4370-8C5A-26336166A463}"/>
    <dgm:cxn modelId="{A7DE92B0-6615-49EC-A404-7153C633D899}" srcId="{E4A703C5-304C-42C0-87D9-9F09993238DF}" destId="{83C87406-876A-425D-9977-786E7A50D98E}" srcOrd="2" destOrd="0" parTransId="{C6E05E91-63E8-4EE6-BB15-80C63F6D30B4}" sibTransId="{89606D86-CB54-4B8A-A85D-F22C9B4E4ACA}"/>
    <dgm:cxn modelId="{7ACBDFC7-5063-4C4F-9AD8-B9068A67DEF5}" srcId="{E4A703C5-304C-42C0-87D9-9F09993238DF}" destId="{0C7AAF18-B6B0-41C8-B08D-DAB09A621A04}" srcOrd="0" destOrd="0" parTransId="{CE46324E-0B37-49A0-BA20-6DB209D6E78D}" sibTransId="{B97A5A0F-3A72-4A55-B8C4-85DCCB17FCD5}"/>
    <dgm:cxn modelId="{5A03D3CB-C4C4-4205-A8B2-7E2BDB44F227}" type="presOf" srcId="{E4A703C5-304C-42C0-87D9-9F09993238DF}" destId="{2DE92873-4778-44DF-B5F3-76810C22861C}" srcOrd="0" destOrd="0" presId="urn:microsoft.com/office/officeart/2008/layout/LinedList"/>
    <dgm:cxn modelId="{0E129FEF-08A7-4499-9EDF-F32B8B3853FE}" type="presOf" srcId="{6BD1A796-E367-46B2-8D29-0D20ACAB243C}" destId="{43817A6F-98DC-49A8-B254-F60A13E7B6B7}" srcOrd="0" destOrd="0" presId="urn:microsoft.com/office/officeart/2008/layout/LinedList"/>
    <dgm:cxn modelId="{B09439F0-7DCD-42D1-A0CD-535B518289E2}" type="presOf" srcId="{83C87406-876A-425D-9977-786E7A50D98E}" destId="{DE31AAC8-82AF-420C-8A64-59C603E9DD00}" srcOrd="0" destOrd="0" presId="urn:microsoft.com/office/officeart/2008/layout/LinedList"/>
    <dgm:cxn modelId="{C5EC13F4-58E2-4C41-B73B-33863693D852}" srcId="{E4A703C5-304C-42C0-87D9-9F09993238DF}" destId="{C468008D-3773-4DCD-BEEB-79706447B065}" srcOrd="5" destOrd="0" parTransId="{9A4FEC91-3EA9-49F9-8FFD-C4609AD9A41D}" sibTransId="{2C9769AC-98B6-463D-8E37-7DD8E1F95CCC}"/>
    <dgm:cxn modelId="{3367C22B-4E83-40EB-B11D-02913FDD6D70}" type="presParOf" srcId="{2DE92873-4778-44DF-B5F3-76810C22861C}" destId="{9203D1AC-86CC-46DF-A1FB-4BDFEEEC7285}" srcOrd="0" destOrd="0" presId="urn:microsoft.com/office/officeart/2008/layout/LinedList"/>
    <dgm:cxn modelId="{CF1AC9B0-2B07-4BE1-BF88-B9868E5B9276}" type="presParOf" srcId="{2DE92873-4778-44DF-B5F3-76810C22861C}" destId="{7EE4298B-F701-42FD-ACDB-D88C009A85D6}" srcOrd="1" destOrd="0" presId="urn:microsoft.com/office/officeart/2008/layout/LinedList"/>
    <dgm:cxn modelId="{A5865AEA-C010-4A27-BAEF-C953CBBEE668}" type="presParOf" srcId="{7EE4298B-F701-42FD-ACDB-D88C009A85D6}" destId="{3A35D185-F4A8-4429-AED4-224084E37B59}" srcOrd="0" destOrd="0" presId="urn:microsoft.com/office/officeart/2008/layout/LinedList"/>
    <dgm:cxn modelId="{08489873-5CD9-4049-B87E-40B2916D81F2}" type="presParOf" srcId="{7EE4298B-F701-42FD-ACDB-D88C009A85D6}" destId="{F1A4F8B0-2D2C-4F26-8450-208B2F240274}" srcOrd="1" destOrd="0" presId="urn:microsoft.com/office/officeart/2008/layout/LinedList"/>
    <dgm:cxn modelId="{07B176B4-0569-496A-93CF-54EBB34FCE07}" type="presParOf" srcId="{2DE92873-4778-44DF-B5F3-76810C22861C}" destId="{3D5856F5-E0D5-485D-80AC-FA280DFAF0EC}" srcOrd="2" destOrd="0" presId="urn:microsoft.com/office/officeart/2008/layout/LinedList"/>
    <dgm:cxn modelId="{DDB9F9DA-845E-4292-B267-07EBE37F956E}" type="presParOf" srcId="{2DE92873-4778-44DF-B5F3-76810C22861C}" destId="{72CE69AC-1C03-4D43-AA4A-12DEC8186406}" srcOrd="3" destOrd="0" presId="urn:microsoft.com/office/officeart/2008/layout/LinedList"/>
    <dgm:cxn modelId="{430052C4-623B-4EE5-9850-8FD5A4C4058B}" type="presParOf" srcId="{72CE69AC-1C03-4D43-AA4A-12DEC8186406}" destId="{85E21669-9BFE-4CF1-B635-7E1EC83EC53F}" srcOrd="0" destOrd="0" presId="urn:microsoft.com/office/officeart/2008/layout/LinedList"/>
    <dgm:cxn modelId="{D0658193-42B3-44BF-A981-1E169A0DEA76}" type="presParOf" srcId="{72CE69AC-1C03-4D43-AA4A-12DEC8186406}" destId="{82718E88-6BBB-4E59-B179-74F739918C68}" srcOrd="1" destOrd="0" presId="urn:microsoft.com/office/officeart/2008/layout/LinedList"/>
    <dgm:cxn modelId="{C531B6B3-1CEB-40E7-B746-E36542519751}" type="presParOf" srcId="{2DE92873-4778-44DF-B5F3-76810C22861C}" destId="{2263A234-D806-4B51-8A09-AA28A387CAA5}" srcOrd="4" destOrd="0" presId="urn:microsoft.com/office/officeart/2008/layout/LinedList"/>
    <dgm:cxn modelId="{DF833EC7-FBDB-4DB7-8388-DF81BA0E2AE8}" type="presParOf" srcId="{2DE92873-4778-44DF-B5F3-76810C22861C}" destId="{018BDB24-F230-4CCA-850D-EC54065B7D37}" srcOrd="5" destOrd="0" presId="urn:microsoft.com/office/officeart/2008/layout/LinedList"/>
    <dgm:cxn modelId="{B95BE1BE-5C74-4FB5-B40E-40309EAE2F6E}" type="presParOf" srcId="{018BDB24-F230-4CCA-850D-EC54065B7D37}" destId="{DE31AAC8-82AF-420C-8A64-59C603E9DD00}" srcOrd="0" destOrd="0" presId="urn:microsoft.com/office/officeart/2008/layout/LinedList"/>
    <dgm:cxn modelId="{625EEF52-F67D-45AF-B519-403370D14279}" type="presParOf" srcId="{018BDB24-F230-4CCA-850D-EC54065B7D37}" destId="{07116341-0800-4A8A-A16F-1882E92C0592}" srcOrd="1" destOrd="0" presId="urn:microsoft.com/office/officeart/2008/layout/LinedList"/>
    <dgm:cxn modelId="{ABD41348-E4BA-416E-8A0F-F1A096B8F9A6}" type="presParOf" srcId="{2DE92873-4778-44DF-B5F3-76810C22861C}" destId="{79540036-855F-44DF-9834-ED932D3C9E67}" srcOrd="6" destOrd="0" presId="urn:microsoft.com/office/officeart/2008/layout/LinedList"/>
    <dgm:cxn modelId="{3D2F5E98-5410-4D68-B8AE-82D49A4C35CB}" type="presParOf" srcId="{2DE92873-4778-44DF-B5F3-76810C22861C}" destId="{72E7162A-64D4-4BCF-AB0C-7A158317063D}" srcOrd="7" destOrd="0" presId="urn:microsoft.com/office/officeart/2008/layout/LinedList"/>
    <dgm:cxn modelId="{B90B9DF9-D851-4C44-87ED-A3801446734D}" type="presParOf" srcId="{72E7162A-64D4-4BCF-AB0C-7A158317063D}" destId="{43817A6F-98DC-49A8-B254-F60A13E7B6B7}" srcOrd="0" destOrd="0" presId="urn:microsoft.com/office/officeart/2008/layout/LinedList"/>
    <dgm:cxn modelId="{5066BE51-7CCE-42FD-B20B-0723AC76F0D9}" type="presParOf" srcId="{72E7162A-64D4-4BCF-AB0C-7A158317063D}" destId="{9A37921A-D869-4DA3-BA21-C19926EB0B51}" srcOrd="1" destOrd="0" presId="urn:microsoft.com/office/officeart/2008/layout/LinedList"/>
    <dgm:cxn modelId="{AEC87FF1-B426-4F08-A58A-D0FF859D67A8}" type="presParOf" srcId="{2DE92873-4778-44DF-B5F3-76810C22861C}" destId="{B10DA0C4-E8C0-4CBB-BEE2-CC12004436F4}" srcOrd="8" destOrd="0" presId="urn:microsoft.com/office/officeart/2008/layout/LinedList"/>
    <dgm:cxn modelId="{14661B32-E867-4133-A3C5-0583D0E69671}" type="presParOf" srcId="{2DE92873-4778-44DF-B5F3-76810C22861C}" destId="{AC547D85-B3DF-453D-8A65-A34A362165A4}" srcOrd="9" destOrd="0" presId="urn:microsoft.com/office/officeart/2008/layout/LinedList"/>
    <dgm:cxn modelId="{C3F86D12-5ECC-4AF0-AFC3-7A3F6EE88214}" type="presParOf" srcId="{AC547D85-B3DF-453D-8A65-A34A362165A4}" destId="{2A6EA949-0676-46CB-BA1C-DEE246EA7044}" srcOrd="0" destOrd="0" presId="urn:microsoft.com/office/officeart/2008/layout/LinedList"/>
    <dgm:cxn modelId="{509628F8-C581-4F7D-A7E8-B6A2BB03CEED}" type="presParOf" srcId="{AC547D85-B3DF-453D-8A65-A34A362165A4}" destId="{6F397D7B-8AEA-4C06-8963-0AEDE138D13B}" srcOrd="1" destOrd="0" presId="urn:microsoft.com/office/officeart/2008/layout/LinedList"/>
    <dgm:cxn modelId="{66F1BD58-AC49-4D90-80AB-FF2D1C241A4F}" type="presParOf" srcId="{2DE92873-4778-44DF-B5F3-76810C22861C}" destId="{168907E7-DA07-4E83-8DE3-E31A586558F9}" srcOrd="10" destOrd="0" presId="urn:microsoft.com/office/officeart/2008/layout/LinedList"/>
    <dgm:cxn modelId="{ED7F1D62-1F1E-4ADA-ABAE-EA1A7E45D285}" type="presParOf" srcId="{2DE92873-4778-44DF-B5F3-76810C22861C}" destId="{DB6D62F5-5ABD-42A8-BC4E-B6E0F4FDB704}" srcOrd="11" destOrd="0" presId="urn:microsoft.com/office/officeart/2008/layout/LinedList"/>
    <dgm:cxn modelId="{D1525514-3EC0-4E21-8510-8E62B01912D5}" type="presParOf" srcId="{DB6D62F5-5ABD-42A8-BC4E-B6E0F4FDB704}" destId="{D024245F-73FD-4921-BDB5-52101C3FF37E}" srcOrd="0" destOrd="0" presId="urn:microsoft.com/office/officeart/2008/layout/LinedList"/>
    <dgm:cxn modelId="{6228D172-ADA0-47D3-AE34-79A918F77A57}" type="presParOf" srcId="{DB6D62F5-5ABD-42A8-BC4E-B6E0F4FDB704}" destId="{7474F8F0-4FE7-4247-BAE3-A128093A4AA4}" srcOrd="1" destOrd="0" presId="urn:microsoft.com/office/officeart/2008/layout/LinedList"/>
    <dgm:cxn modelId="{59D33B1B-4657-4D53-86AF-C607F5536E6F}" type="presParOf" srcId="{2DE92873-4778-44DF-B5F3-76810C22861C}" destId="{659EC963-8E55-4312-9EEA-4DA3B3CE0D93}" srcOrd="12" destOrd="0" presId="urn:microsoft.com/office/officeart/2008/layout/LinedList"/>
    <dgm:cxn modelId="{B1813CAD-8AE9-4FCB-A68B-BBF96472CCD9}" type="presParOf" srcId="{2DE92873-4778-44DF-B5F3-76810C22861C}" destId="{332FC669-1968-4B9C-AF59-EE494B09F108}" srcOrd="13" destOrd="0" presId="urn:microsoft.com/office/officeart/2008/layout/LinedList"/>
    <dgm:cxn modelId="{C7BC4981-AED1-4E30-B299-3C6DEC26C5DC}" type="presParOf" srcId="{332FC669-1968-4B9C-AF59-EE494B09F108}" destId="{868628A9-7882-4934-B00A-326C01BFA25E}" srcOrd="0" destOrd="0" presId="urn:microsoft.com/office/officeart/2008/layout/LinedList"/>
    <dgm:cxn modelId="{813FFD43-6BC9-4CBD-9DFF-DD258C52DDC6}" type="presParOf" srcId="{332FC669-1968-4B9C-AF59-EE494B09F108}" destId="{BD5B6ACF-82E6-4745-BA70-B8402AB8378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36406D8-0287-4C36-84CE-293B4429422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D44E7D3-E498-4B6A-9AE3-E317D9719046}">
      <dgm:prSet/>
      <dgm:spPr/>
      <dgm:t>
        <a:bodyPr/>
        <a:lstStyle/>
        <a:p>
          <a:r>
            <a:rPr lang="en-GB"/>
            <a:t>Environmental factors – green space, climate exposure</a:t>
          </a:r>
          <a:endParaRPr lang="en-US"/>
        </a:p>
      </dgm:t>
    </dgm:pt>
    <dgm:pt modelId="{3D598D38-BDBA-437D-A12F-E93277B0307D}" type="parTrans" cxnId="{7AAFCD9E-6465-4621-9CCA-59A9232656CA}">
      <dgm:prSet/>
      <dgm:spPr/>
      <dgm:t>
        <a:bodyPr/>
        <a:lstStyle/>
        <a:p>
          <a:endParaRPr lang="en-US"/>
        </a:p>
      </dgm:t>
    </dgm:pt>
    <dgm:pt modelId="{0BC605FE-8818-4E2A-80AD-4D37E7D1EC8B}" type="sibTrans" cxnId="{7AAFCD9E-6465-4621-9CCA-59A9232656CA}">
      <dgm:prSet/>
      <dgm:spPr/>
      <dgm:t>
        <a:bodyPr/>
        <a:lstStyle/>
        <a:p>
          <a:endParaRPr lang="en-US"/>
        </a:p>
      </dgm:t>
    </dgm:pt>
    <dgm:pt modelId="{57AA0744-F304-4F91-A019-0DC787E15346}">
      <dgm:prSet/>
      <dgm:spPr/>
      <dgm:t>
        <a:bodyPr/>
        <a:lstStyle/>
        <a:p>
          <a:r>
            <a:rPr lang="en-GB"/>
            <a:t>Social determinants – poverty, education, housing</a:t>
          </a:r>
          <a:endParaRPr lang="en-US"/>
        </a:p>
      </dgm:t>
    </dgm:pt>
    <dgm:pt modelId="{25861827-5E25-4ADC-9A5E-796B857C8514}" type="parTrans" cxnId="{891036B7-AD8C-4DFE-A2B9-5B716F1CB0A6}">
      <dgm:prSet/>
      <dgm:spPr/>
      <dgm:t>
        <a:bodyPr/>
        <a:lstStyle/>
        <a:p>
          <a:endParaRPr lang="en-US"/>
        </a:p>
      </dgm:t>
    </dgm:pt>
    <dgm:pt modelId="{54395CC2-6802-4784-BDA2-3D565C839D8B}" type="sibTrans" cxnId="{891036B7-AD8C-4DFE-A2B9-5B716F1CB0A6}">
      <dgm:prSet/>
      <dgm:spPr/>
      <dgm:t>
        <a:bodyPr/>
        <a:lstStyle/>
        <a:p>
          <a:endParaRPr lang="en-US"/>
        </a:p>
      </dgm:t>
    </dgm:pt>
    <dgm:pt modelId="{28C5183D-EF72-4C6C-855C-C763E86BCE7E}">
      <dgm:prSet/>
      <dgm:spPr/>
      <dgm:t>
        <a:bodyPr/>
        <a:lstStyle/>
        <a:p>
          <a:r>
            <a:rPr lang="en-GB"/>
            <a:t>Governance and policy – local authority support, Wellbeing of Future Generations (Wales) Act 2015</a:t>
          </a:r>
          <a:endParaRPr lang="en-US"/>
        </a:p>
      </dgm:t>
    </dgm:pt>
    <dgm:pt modelId="{45A56C2A-69DA-4160-9194-152DE9FF7594}" type="parTrans" cxnId="{46BED706-B6E3-4EF7-889D-93F1D21B5FAB}">
      <dgm:prSet/>
      <dgm:spPr/>
      <dgm:t>
        <a:bodyPr/>
        <a:lstStyle/>
        <a:p>
          <a:endParaRPr lang="en-US"/>
        </a:p>
      </dgm:t>
    </dgm:pt>
    <dgm:pt modelId="{1EB93BB5-E62F-425A-BC7D-0B77405141D4}" type="sibTrans" cxnId="{46BED706-B6E3-4EF7-889D-93F1D21B5FAB}">
      <dgm:prSet/>
      <dgm:spPr/>
      <dgm:t>
        <a:bodyPr/>
        <a:lstStyle/>
        <a:p>
          <a:endParaRPr lang="en-US"/>
        </a:p>
      </dgm:t>
    </dgm:pt>
    <dgm:pt modelId="{45B985A5-4716-4DD0-B9A9-7DB894D56496}">
      <dgm:prSet/>
      <dgm:spPr/>
      <dgm:t>
        <a:bodyPr/>
        <a:lstStyle/>
        <a:p>
          <a:r>
            <a:rPr lang="en-GB"/>
            <a:t>Digital connectivity – access, literacy, community tools</a:t>
          </a:r>
          <a:endParaRPr lang="en-US"/>
        </a:p>
      </dgm:t>
    </dgm:pt>
    <dgm:pt modelId="{CC866552-E8B9-4695-991D-0476FD5C1FCF}" type="parTrans" cxnId="{D4E28F7B-9E27-40FA-A7E6-1DBBEB91C341}">
      <dgm:prSet/>
      <dgm:spPr/>
      <dgm:t>
        <a:bodyPr/>
        <a:lstStyle/>
        <a:p>
          <a:endParaRPr lang="en-US"/>
        </a:p>
      </dgm:t>
    </dgm:pt>
    <dgm:pt modelId="{AA2478B7-6280-42A9-B6DB-0876CBF5D323}" type="sibTrans" cxnId="{D4E28F7B-9E27-40FA-A7E6-1DBBEB91C341}">
      <dgm:prSet/>
      <dgm:spPr/>
      <dgm:t>
        <a:bodyPr/>
        <a:lstStyle/>
        <a:p>
          <a:endParaRPr lang="en-US"/>
        </a:p>
      </dgm:t>
    </dgm:pt>
    <dgm:pt modelId="{A24DE2D1-F962-4E93-925F-37E5535888F4}">
      <dgm:prSet/>
      <dgm:spPr/>
      <dgm:t>
        <a:bodyPr/>
        <a:lstStyle/>
        <a:p>
          <a:r>
            <a:rPr lang="en-GB"/>
            <a:t>Cultural factors – diversity, identity and shared values.</a:t>
          </a:r>
          <a:endParaRPr lang="en-US"/>
        </a:p>
      </dgm:t>
    </dgm:pt>
    <dgm:pt modelId="{4F6A90CD-D014-4B8D-9E94-56435DA98761}" type="parTrans" cxnId="{0AEAE954-0CB5-468B-BF6E-CE568231D923}">
      <dgm:prSet/>
      <dgm:spPr/>
      <dgm:t>
        <a:bodyPr/>
        <a:lstStyle/>
        <a:p>
          <a:endParaRPr lang="en-US"/>
        </a:p>
      </dgm:t>
    </dgm:pt>
    <dgm:pt modelId="{3712DED4-FB38-4A73-8C91-DC4BF9C90728}" type="sibTrans" cxnId="{0AEAE954-0CB5-468B-BF6E-CE568231D923}">
      <dgm:prSet/>
      <dgm:spPr/>
      <dgm:t>
        <a:bodyPr/>
        <a:lstStyle/>
        <a:p>
          <a:endParaRPr lang="en-US"/>
        </a:p>
      </dgm:t>
    </dgm:pt>
    <dgm:pt modelId="{175FE700-9E9B-4BE4-AA6E-5DF81514D539}" type="pres">
      <dgm:prSet presAssocID="{E36406D8-0287-4C36-84CE-293B4429422A}" presName="vert0" presStyleCnt="0">
        <dgm:presLayoutVars>
          <dgm:dir/>
          <dgm:animOne val="branch"/>
          <dgm:animLvl val="lvl"/>
        </dgm:presLayoutVars>
      </dgm:prSet>
      <dgm:spPr/>
    </dgm:pt>
    <dgm:pt modelId="{E112B88A-B128-4955-82F4-318EBCB32DF7}" type="pres">
      <dgm:prSet presAssocID="{5D44E7D3-E498-4B6A-9AE3-E317D9719046}" presName="thickLine" presStyleLbl="alignNode1" presStyleIdx="0" presStyleCnt="5"/>
      <dgm:spPr/>
    </dgm:pt>
    <dgm:pt modelId="{8D3AA367-CF1D-4E98-BD60-513C87BD489D}" type="pres">
      <dgm:prSet presAssocID="{5D44E7D3-E498-4B6A-9AE3-E317D9719046}" presName="horz1" presStyleCnt="0"/>
      <dgm:spPr/>
    </dgm:pt>
    <dgm:pt modelId="{FBA2F8C7-4CAF-40B5-92C3-871EFC4C9B1E}" type="pres">
      <dgm:prSet presAssocID="{5D44E7D3-E498-4B6A-9AE3-E317D9719046}" presName="tx1" presStyleLbl="revTx" presStyleIdx="0" presStyleCnt="5"/>
      <dgm:spPr/>
    </dgm:pt>
    <dgm:pt modelId="{2477546B-1939-4A0C-B5F3-F152D806638E}" type="pres">
      <dgm:prSet presAssocID="{5D44E7D3-E498-4B6A-9AE3-E317D9719046}" presName="vert1" presStyleCnt="0"/>
      <dgm:spPr/>
    </dgm:pt>
    <dgm:pt modelId="{4E98C69C-5B8F-4C6B-A2D8-1BB14361BE8A}" type="pres">
      <dgm:prSet presAssocID="{57AA0744-F304-4F91-A019-0DC787E15346}" presName="thickLine" presStyleLbl="alignNode1" presStyleIdx="1" presStyleCnt="5"/>
      <dgm:spPr/>
    </dgm:pt>
    <dgm:pt modelId="{2DB717D3-6C61-4E59-AC41-F3096C133F7E}" type="pres">
      <dgm:prSet presAssocID="{57AA0744-F304-4F91-A019-0DC787E15346}" presName="horz1" presStyleCnt="0"/>
      <dgm:spPr/>
    </dgm:pt>
    <dgm:pt modelId="{84E31AAE-7CE3-49F3-A722-AA144F8EB434}" type="pres">
      <dgm:prSet presAssocID="{57AA0744-F304-4F91-A019-0DC787E15346}" presName="tx1" presStyleLbl="revTx" presStyleIdx="1" presStyleCnt="5"/>
      <dgm:spPr/>
    </dgm:pt>
    <dgm:pt modelId="{4D3F5E8C-2C99-4955-9C0B-3219BDE4E0DA}" type="pres">
      <dgm:prSet presAssocID="{57AA0744-F304-4F91-A019-0DC787E15346}" presName="vert1" presStyleCnt="0"/>
      <dgm:spPr/>
    </dgm:pt>
    <dgm:pt modelId="{5CEEF9AD-D917-4DF7-80B5-F3950782E786}" type="pres">
      <dgm:prSet presAssocID="{28C5183D-EF72-4C6C-855C-C763E86BCE7E}" presName="thickLine" presStyleLbl="alignNode1" presStyleIdx="2" presStyleCnt="5"/>
      <dgm:spPr/>
    </dgm:pt>
    <dgm:pt modelId="{AE78C3BE-FACC-4AA4-852E-D1E80E8CFA21}" type="pres">
      <dgm:prSet presAssocID="{28C5183D-EF72-4C6C-855C-C763E86BCE7E}" presName="horz1" presStyleCnt="0"/>
      <dgm:spPr/>
    </dgm:pt>
    <dgm:pt modelId="{3375F784-7AA7-4C29-8BEE-FF3B65521659}" type="pres">
      <dgm:prSet presAssocID="{28C5183D-EF72-4C6C-855C-C763E86BCE7E}" presName="tx1" presStyleLbl="revTx" presStyleIdx="2" presStyleCnt="5"/>
      <dgm:spPr/>
    </dgm:pt>
    <dgm:pt modelId="{98C1C21F-FF6E-447D-A475-4F73982D5D14}" type="pres">
      <dgm:prSet presAssocID="{28C5183D-EF72-4C6C-855C-C763E86BCE7E}" presName="vert1" presStyleCnt="0"/>
      <dgm:spPr/>
    </dgm:pt>
    <dgm:pt modelId="{8B1C9926-23EF-496F-9364-8137ACA40FC5}" type="pres">
      <dgm:prSet presAssocID="{45B985A5-4716-4DD0-B9A9-7DB894D56496}" presName="thickLine" presStyleLbl="alignNode1" presStyleIdx="3" presStyleCnt="5"/>
      <dgm:spPr/>
    </dgm:pt>
    <dgm:pt modelId="{CF06DCEB-5CD3-4CF7-B13D-392E1F10079E}" type="pres">
      <dgm:prSet presAssocID="{45B985A5-4716-4DD0-B9A9-7DB894D56496}" presName="horz1" presStyleCnt="0"/>
      <dgm:spPr/>
    </dgm:pt>
    <dgm:pt modelId="{87C4752E-30A7-45E8-81C3-BCC816D6D677}" type="pres">
      <dgm:prSet presAssocID="{45B985A5-4716-4DD0-B9A9-7DB894D56496}" presName="tx1" presStyleLbl="revTx" presStyleIdx="3" presStyleCnt="5"/>
      <dgm:spPr/>
    </dgm:pt>
    <dgm:pt modelId="{1F60AC6E-C683-4261-9D80-4D6973366E10}" type="pres">
      <dgm:prSet presAssocID="{45B985A5-4716-4DD0-B9A9-7DB894D56496}" presName="vert1" presStyleCnt="0"/>
      <dgm:spPr/>
    </dgm:pt>
    <dgm:pt modelId="{ADC66130-D6AC-4291-9AC7-99F465C9AF8B}" type="pres">
      <dgm:prSet presAssocID="{A24DE2D1-F962-4E93-925F-37E5535888F4}" presName="thickLine" presStyleLbl="alignNode1" presStyleIdx="4" presStyleCnt="5"/>
      <dgm:spPr/>
    </dgm:pt>
    <dgm:pt modelId="{5DCA54DB-2DAB-4D2B-BE12-EFA257CD06F3}" type="pres">
      <dgm:prSet presAssocID="{A24DE2D1-F962-4E93-925F-37E5535888F4}" presName="horz1" presStyleCnt="0"/>
      <dgm:spPr/>
    </dgm:pt>
    <dgm:pt modelId="{315085BE-F332-425A-BDB6-717855A5AF0B}" type="pres">
      <dgm:prSet presAssocID="{A24DE2D1-F962-4E93-925F-37E5535888F4}" presName="tx1" presStyleLbl="revTx" presStyleIdx="4" presStyleCnt="5"/>
      <dgm:spPr/>
    </dgm:pt>
    <dgm:pt modelId="{4D57131C-93C3-4F0D-B92D-C97FBEF6AD4F}" type="pres">
      <dgm:prSet presAssocID="{A24DE2D1-F962-4E93-925F-37E5535888F4}" presName="vert1" presStyleCnt="0"/>
      <dgm:spPr/>
    </dgm:pt>
  </dgm:ptLst>
  <dgm:cxnLst>
    <dgm:cxn modelId="{46BED706-B6E3-4EF7-889D-93F1D21B5FAB}" srcId="{E36406D8-0287-4C36-84CE-293B4429422A}" destId="{28C5183D-EF72-4C6C-855C-C763E86BCE7E}" srcOrd="2" destOrd="0" parTransId="{45A56C2A-69DA-4160-9194-152DE9FF7594}" sibTransId="{1EB93BB5-E62F-425A-BC7D-0B77405141D4}"/>
    <dgm:cxn modelId="{3A44192E-440F-4BCF-96C2-AD88724600FF}" type="presOf" srcId="{57AA0744-F304-4F91-A019-0DC787E15346}" destId="{84E31AAE-7CE3-49F3-A722-AA144F8EB434}" srcOrd="0" destOrd="0" presId="urn:microsoft.com/office/officeart/2008/layout/LinedList"/>
    <dgm:cxn modelId="{9B20FA72-8976-419F-9A54-0AE78D52F3F5}" type="presOf" srcId="{E36406D8-0287-4C36-84CE-293B4429422A}" destId="{175FE700-9E9B-4BE4-AA6E-5DF81514D539}" srcOrd="0" destOrd="0" presId="urn:microsoft.com/office/officeart/2008/layout/LinedList"/>
    <dgm:cxn modelId="{0AEAE954-0CB5-468B-BF6E-CE568231D923}" srcId="{E36406D8-0287-4C36-84CE-293B4429422A}" destId="{A24DE2D1-F962-4E93-925F-37E5535888F4}" srcOrd="4" destOrd="0" parTransId="{4F6A90CD-D014-4B8D-9E94-56435DA98761}" sibTransId="{3712DED4-FB38-4A73-8C91-DC4BF9C90728}"/>
    <dgm:cxn modelId="{D4E28F7B-9E27-40FA-A7E6-1DBBEB91C341}" srcId="{E36406D8-0287-4C36-84CE-293B4429422A}" destId="{45B985A5-4716-4DD0-B9A9-7DB894D56496}" srcOrd="3" destOrd="0" parTransId="{CC866552-E8B9-4695-991D-0476FD5C1FCF}" sibTransId="{AA2478B7-6280-42A9-B6DB-0876CBF5D323}"/>
    <dgm:cxn modelId="{72D3F293-BC80-4DE5-8EE0-F736F8173C91}" type="presOf" srcId="{A24DE2D1-F962-4E93-925F-37E5535888F4}" destId="{315085BE-F332-425A-BDB6-717855A5AF0B}" srcOrd="0" destOrd="0" presId="urn:microsoft.com/office/officeart/2008/layout/LinedList"/>
    <dgm:cxn modelId="{7AAFCD9E-6465-4621-9CCA-59A9232656CA}" srcId="{E36406D8-0287-4C36-84CE-293B4429422A}" destId="{5D44E7D3-E498-4B6A-9AE3-E317D9719046}" srcOrd="0" destOrd="0" parTransId="{3D598D38-BDBA-437D-A12F-E93277B0307D}" sibTransId="{0BC605FE-8818-4E2A-80AD-4D37E7D1EC8B}"/>
    <dgm:cxn modelId="{891036B7-AD8C-4DFE-A2B9-5B716F1CB0A6}" srcId="{E36406D8-0287-4C36-84CE-293B4429422A}" destId="{57AA0744-F304-4F91-A019-0DC787E15346}" srcOrd="1" destOrd="0" parTransId="{25861827-5E25-4ADC-9A5E-796B857C8514}" sibTransId="{54395CC2-6802-4784-BDA2-3D565C839D8B}"/>
    <dgm:cxn modelId="{B2E5EECA-7443-47B2-823C-D173CFD379F1}" type="presOf" srcId="{5D44E7D3-E498-4B6A-9AE3-E317D9719046}" destId="{FBA2F8C7-4CAF-40B5-92C3-871EFC4C9B1E}" srcOrd="0" destOrd="0" presId="urn:microsoft.com/office/officeart/2008/layout/LinedList"/>
    <dgm:cxn modelId="{871022F6-34AA-4052-A373-A93985B02F9F}" type="presOf" srcId="{28C5183D-EF72-4C6C-855C-C763E86BCE7E}" destId="{3375F784-7AA7-4C29-8BEE-FF3B65521659}" srcOrd="0" destOrd="0" presId="urn:microsoft.com/office/officeart/2008/layout/LinedList"/>
    <dgm:cxn modelId="{7D12DCF9-FBF3-48F5-BB55-9FAA6CFA7E7B}" type="presOf" srcId="{45B985A5-4716-4DD0-B9A9-7DB894D56496}" destId="{87C4752E-30A7-45E8-81C3-BCC816D6D677}" srcOrd="0" destOrd="0" presId="urn:microsoft.com/office/officeart/2008/layout/LinedList"/>
    <dgm:cxn modelId="{2EAA7B0D-8A08-4C7E-BB06-97DCC48CBDD1}" type="presParOf" srcId="{175FE700-9E9B-4BE4-AA6E-5DF81514D539}" destId="{E112B88A-B128-4955-82F4-318EBCB32DF7}" srcOrd="0" destOrd="0" presId="urn:microsoft.com/office/officeart/2008/layout/LinedList"/>
    <dgm:cxn modelId="{650D8E04-551B-4BE5-A1DE-4EFF17A69663}" type="presParOf" srcId="{175FE700-9E9B-4BE4-AA6E-5DF81514D539}" destId="{8D3AA367-CF1D-4E98-BD60-513C87BD489D}" srcOrd="1" destOrd="0" presId="urn:microsoft.com/office/officeart/2008/layout/LinedList"/>
    <dgm:cxn modelId="{066388CA-B97F-4ED8-B3DF-46386531BEB4}" type="presParOf" srcId="{8D3AA367-CF1D-4E98-BD60-513C87BD489D}" destId="{FBA2F8C7-4CAF-40B5-92C3-871EFC4C9B1E}" srcOrd="0" destOrd="0" presId="urn:microsoft.com/office/officeart/2008/layout/LinedList"/>
    <dgm:cxn modelId="{9FB11D52-64EA-4309-94B0-BCF14AA67D59}" type="presParOf" srcId="{8D3AA367-CF1D-4E98-BD60-513C87BD489D}" destId="{2477546B-1939-4A0C-B5F3-F152D806638E}" srcOrd="1" destOrd="0" presId="urn:microsoft.com/office/officeart/2008/layout/LinedList"/>
    <dgm:cxn modelId="{21CF6E35-CD7E-4344-B45E-C1635B469AD0}" type="presParOf" srcId="{175FE700-9E9B-4BE4-AA6E-5DF81514D539}" destId="{4E98C69C-5B8F-4C6B-A2D8-1BB14361BE8A}" srcOrd="2" destOrd="0" presId="urn:microsoft.com/office/officeart/2008/layout/LinedList"/>
    <dgm:cxn modelId="{FB74A2DA-ADB4-4510-89FF-57207A203A6A}" type="presParOf" srcId="{175FE700-9E9B-4BE4-AA6E-5DF81514D539}" destId="{2DB717D3-6C61-4E59-AC41-F3096C133F7E}" srcOrd="3" destOrd="0" presId="urn:microsoft.com/office/officeart/2008/layout/LinedList"/>
    <dgm:cxn modelId="{06E92E29-02C6-49A5-8635-6BE012853E85}" type="presParOf" srcId="{2DB717D3-6C61-4E59-AC41-F3096C133F7E}" destId="{84E31AAE-7CE3-49F3-A722-AA144F8EB434}" srcOrd="0" destOrd="0" presId="urn:microsoft.com/office/officeart/2008/layout/LinedList"/>
    <dgm:cxn modelId="{5D29AA35-4ECB-462B-B66C-8C27AB3799F2}" type="presParOf" srcId="{2DB717D3-6C61-4E59-AC41-F3096C133F7E}" destId="{4D3F5E8C-2C99-4955-9C0B-3219BDE4E0DA}" srcOrd="1" destOrd="0" presId="urn:microsoft.com/office/officeart/2008/layout/LinedList"/>
    <dgm:cxn modelId="{EFBD147F-3ADA-4266-8296-D54558653358}" type="presParOf" srcId="{175FE700-9E9B-4BE4-AA6E-5DF81514D539}" destId="{5CEEF9AD-D917-4DF7-80B5-F3950782E786}" srcOrd="4" destOrd="0" presId="urn:microsoft.com/office/officeart/2008/layout/LinedList"/>
    <dgm:cxn modelId="{2820866E-848B-4171-99EC-89F1FE1333C5}" type="presParOf" srcId="{175FE700-9E9B-4BE4-AA6E-5DF81514D539}" destId="{AE78C3BE-FACC-4AA4-852E-D1E80E8CFA21}" srcOrd="5" destOrd="0" presId="urn:microsoft.com/office/officeart/2008/layout/LinedList"/>
    <dgm:cxn modelId="{8B77A261-0040-4579-978E-EF1646638680}" type="presParOf" srcId="{AE78C3BE-FACC-4AA4-852E-D1E80E8CFA21}" destId="{3375F784-7AA7-4C29-8BEE-FF3B65521659}" srcOrd="0" destOrd="0" presId="urn:microsoft.com/office/officeart/2008/layout/LinedList"/>
    <dgm:cxn modelId="{3806C577-DC3C-4645-AEAE-034E545A62C8}" type="presParOf" srcId="{AE78C3BE-FACC-4AA4-852E-D1E80E8CFA21}" destId="{98C1C21F-FF6E-447D-A475-4F73982D5D14}" srcOrd="1" destOrd="0" presId="urn:microsoft.com/office/officeart/2008/layout/LinedList"/>
    <dgm:cxn modelId="{B48C01A7-F88B-419C-B656-377A87D02CF8}" type="presParOf" srcId="{175FE700-9E9B-4BE4-AA6E-5DF81514D539}" destId="{8B1C9926-23EF-496F-9364-8137ACA40FC5}" srcOrd="6" destOrd="0" presId="urn:microsoft.com/office/officeart/2008/layout/LinedList"/>
    <dgm:cxn modelId="{21990DB2-53FC-4C2A-9883-F800EE7734CF}" type="presParOf" srcId="{175FE700-9E9B-4BE4-AA6E-5DF81514D539}" destId="{CF06DCEB-5CD3-4CF7-B13D-392E1F10079E}" srcOrd="7" destOrd="0" presId="urn:microsoft.com/office/officeart/2008/layout/LinedList"/>
    <dgm:cxn modelId="{969CFD4D-6180-43D8-88E0-CD295A12B5BE}" type="presParOf" srcId="{CF06DCEB-5CD3-4CF7-B13D-392E1F10079E}" destId="{87C4752E-30A7-45E8-81C3-BCC816D6D677}" srcOrd="0" destOrd="0" presId="urn:microsoft.com/office/officeart/2008/layout/LinedList"/>
    <dgm:cxn modelId="{CC27F4AC-7205-43D8-8800-23C43B116623}" type="presParOf" srcId="{CF06DCEB-5CD3-4CF7-B13D-392E1F10079E}" destId="{1F60AC6E-C683-4261-9D80-4D6973366E10}" srcOrd="1" destOrd="0" presId="urn:microsoft.com/office/officeart/2008/layout/LinedList"/>
    <dgm:cxn modelId="{9B17EE70-C7F2-436C-8712-6FAF8ABBF573}" type="presParOf" srcId="{175FE700-9E9B-4BE4-AA6E-5DF81514D539}" destId="{ADC66130-D6AC-4291-9AC7-99F465C9AF8B}" srcOrd="8" destOrd="0" presId="urn:microsoft.com/office/officeart/2008/layout/LinedList"/>
    <dgm:cxn modelId="{66DA25A1-D113-405E-A86E-7029DFB4CE1D}" type="presParOf" srcId="{175FE700-9E9B-4BE4-AA6E-5DF81514D539}" destId="{5DCA54DB-2DAB-4D2B-BE12-EFA257CD06F3}" srcOrd="9" destOrd="0" presId="urn:microsoft.com/office/officeart/2008/layout/LinedList"/>
    <dgm:cxn modelId="{DDBCC892-C244-487F-97EA-1430E0B9C793}" type="presParOf" srcId="{5DCA54DB-2DAB-4D2B-BE12-EFA257CD06F3}" destId="{315085BE-F332-425A-BDB6-717855A5AF0B}" srcOrd="0" destOrd="0" presId="urn:microsoft.com/office/officeart/2008/layout/LinedList"/>
    <dgm:cxn modelId="{39AD5BB3-36C9-4C93-AA1A-030228BE073E}" type="presParOf" srcId="{5DCA54DB-2DAB-4D2B-BE12-EFA257CD06F3}" destId="{4D57131C-93C3-4F0D-B92D-C97FBEF6AD4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E94F716-C59D-47D9-B1D0-B15D36F10E59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45F3AA-476D-4893-8CAD-DA7F18CA46BB}">
      <dgm:prSet/>
      <dgm:spPr/>
      <dgm:t>
        <a:bodyPr/>
        <a:lstStyle/>
        <a:p>
          <a:r>
            <a:rPr lang="en-GB"/>
            <a:t>How could digital divides weaken community resilience?</a:t>
          </a:r>
          <a:endParaRPr lang="en-US"/>
        </a:p>
      </dgm:t>
    </dgm:pt>
    <dgm:pt modelId="{5D5A5A08-BD57-476A-AEB0-92F30679CD38}" type="parTrans" cxnId="{7A9B4DF6-BCC3-4E77-9E61-F7256FD69592}">
      <dgm:prSet/>
      <dgm:spPr/>
      <dgm:t>
        <a:bodyPr/>
        <a:lstStyle/>
        <a:p>
          <a:endParaRPr lang="en-US"/>
        </a:p>
      </dgm:t>
    </dgm:pt>
    <dgm:pt modelId="{CF6DD9B7-B5C1-47D4-A19F-11F351DC96FA}" type="sibTrans" cxnId="{7A9B4DF6-BCC3-4E77-9E61-F7256FD69592}">
      <dgm:prSet/>
      <dgm:spPr/>
      <dgm:t>
        <a:bodyPr/>
        <a:lstStyle/>
        <a:p>
          <a:endParaRPr lang="en-US"/>
        </a:p>
      </dgm:t>
    </dgm:pt>
    <dgm:pt modelId="{36F2B125-F29E-41C7-9F85-CAD73B68D3E5}">
      <dgm:prSet/>
      <dgm:spPr/>
      <dgm:t>
        <a:bodyPr/>
        <a:lstStyle/>
        <a:p>
          <a:r>
            <a:rPr lang="en-GB"/>
            <a:t>Digital divides (Suri et al., 2026)</a:t>
          </a:r>
          <a:endParaRPr lang="en-US"/>
        </a:p>
      </dgm:t>
    </dgm:pt>
    <dgm:pt modelId="{234749D6-0935-4DB4-81AA-B611BE0EDF4A}" type="parTrans" cxnId="{2B07BCDF-05A5-46EF-A308-3D63D8CD6BCA}">
      <dgm:prSet/>
      <dgm:spPr/>
      <dgm:t>
        <a:bodyPr/>
        <a:lstStyle/>
        <a:p>
          <a:endParaRPr lang="en-US"/>
        </a:p>
      </dgm:t>
    </dgm:pt>
    <dgm:pt modelId="{3E226F41-5A5C-4598-9F6D-11FE9354FF6E}" type="sibTrans" cxnId="{2B07BCDF-05A5-46EF-A308-3D63D8CD6BCA}">
      <dgm:prSet/>
      <dgm:spPr/>
      <dgm:t>
        <a:bodyPr/>
        <a:lstStyle/>
        <a:p>
          <a:endParaRPr lang="en-US"/>
        </a:p>
      </dgm:t>
    </dgm:pt>
    <dgm:pt modelId="{C4CB46CA-B86D-4473-A7BA-D8B44CF9AB99}">
      <dgm:prSet/>
      <dgm:spPr/>
      <dgm:t>
        <a:bodyPr/>
        <a:lstStyle/>
        <a:p>
          <a:r>
            <a:rPr lang="en-GB"/>
            <a:t>Lack of communication, remote access to resources and engagement (Mehan, 2023)</a:t>
          </a:r>
          <a:endParaRPr lang="en-US"/>
        </a:p>
      </dgm:t>
    </dgm:pt>
    <dgm:pt modelId="{49D7AAFA-C681-4BB8-AE95-72B51A680939}" type="parTrans" cxnId="{244F1988-0083-4178-B0F6-3904104F5B2E}">
      <dgm:prSet/>
      <dgm:spPr/>
      <dgm:t>
        <a:bodyPr/>
        <a:lstStyle/>
        <a:p>
          <a:endParaRPr lang="en-US"/>
        </a:p>
      </dgm:t>
    </dgm:pt>
    <dgm:pt modelId="{5D0B4FF2-4428-4524-9629-371402CF47E6}" type="sibTrans" cxnId="{244F1988-0083-4178-B0F6-3904104F5B2E}">
      <dgm:prSet/>
      <dgm:spPr/>
      <dgm:t>
        <a:bodyPr/>
        <a:lstStyle/>
        <a:p>
          <a:endParaRPr lang="en-US"/>
        </a:p>
      </dgm:t>
    </dgm:pt>
    <dgm:pt modelId="{474C3016-52CB-4423-8640-10E2F72204BA}" type="pres">
      <dgm:prSet presAssocID="{0E94F716-C59D-47D9-B1D0-B15D36F10E59}" presName="vert0" presStyleCnt="0">
        <dgm:presLayoutVars>
          <dgm:dir/>
          <dgm:animOne val="branch"/>
          <dgm:animLvl val="lvl"/>
        </dgm:presLayoutVars>
      </dgm:prSet>
      <dgm:spPr/>
    </dgm:pt>
    <dgm:pt modelId="{0E8AC463-0F8D-4D77-BD76-765305F93168}" type="pres">
      <dgm:prSet presAssocID="{8A45F3AA-476D-4893-8CAD-DA7F18CA46BB}" presName="thickLine" presStyleLbl="alignNode1" presStyleIdx="0" presStyleCnt="3"/>
      <dgm:spPr/>
    </dgm:pt>
    <dgm:pt modelId="{D85211D5-575D-482D-9235-280388ADCCC4}" type="pres">
      <dgm:prSet presAssocID="{8A45F3AA-476D-4893-8CAD-DA7F18CA46BB}" presName="horz1" presStyleCnt="0"/>
      <dgm:spPr/>
    </dgm:pt>
    <dgm:pt modelId="{34458CB1-33DC-49E7-821C-E4C4BBAF4336}" type="pres">
      <dgm:prSet presAssocID="{8A45F3AA-476D-4893-8CAD-DA7F18CA46BB}" presName="tx1" presStyleLbl="revTx" presStyleIdx="0" presStyleCnt="3"/>
      <dgm:spPr/>
    </dgm:pt>
    <dgm:pt modelId="{10D848B2-2EED-4FF0-B75A-B197701C3DA2}" type="pres">
      <dgm:prSet presAssocID="{8A45F3AA-476D-4893-8CAD-DA7F18CA46BB}" presName="vert1" presStyleCnt="0"/>
      <dgm:spPr/>
    </dgm:pt>
    <dgm:pt modelId="{0C826825-27F3-4032-A103-6805DFD97961}" type="pres">
      <dgm:prSet presAssocID="{36F2B125-F29E-41C7-9F85-CAD73B68D3E5}" presName="thickLine" presStyleLbl="alignNode1" presStyleIdx="1" presStyleCnt="3"/>
      <dgm:spPr/>
    </dgm:pt>
    <dgm:pt modelId="{A511C146-4300-4545-9EFC-D6D876C4612C}" type="pres">
      <dgm:prSet presAssocID="{36F2B125-F29E-41C7-9F85-CAD73B68D3E5}" presName="horz1" presStyleCnt="0"/>
      <dgm:spPr/>
    </dgm:pt>
    <dgm:pt modelId="{6A115684-C3F0-460D-AA82-097B1CCACD98}" type="pres">
      <dgm:prSet presAssocID="{36F2B125-F29E-41C7-9F85-CAD73B68D3E5}" presName="tx1" presStyleLbl="revTx" presStyleIdx="1" presStyleCnt="3"/>
      <dgm:spPr/>
    </dgm:pt>
    <dgm:pt modelId="{28267768-868C-45F6-B1DF-FCC4CB4E7672}" type="pres">
      <dgm:prSet presAssocID="{36F2B125-F29E-41C7-9F85-CAD73B68D3E5}" presName="vert1" presStyleCnt="0"/>
      <dgm:spPr/>
    </dgm:pt>
    <dgm:pt modelId="{765592B0-823B-4206-8E16-B71CCD3EB682}" type="pres">
      <dgm:prSet presAssocID="{C4CB46CA-B86D-4473-A7BA-D8B44CF9AB99}" presName="thickLine" presStyleLbl="alignNode1" presStyleIdx="2" presStyleCnt="3"/>
      <dgm:spPr/>
    </dgm:pt>
    <dgm:pt modelId="{C9A76978-3289-4BB2-9B33-68421EEFD32E}" type="pres">
      <dgm:prSet presAssocID="{C4CB46CA-B86D-4473-A7BA-D8B44CF9AB99}" presName="horz1" presStyleCnt="0"/>
      <dgm:spPr/>
    </dgm:pt>
    <dgm:pt modelId="{03C276FD-3971-4CDE-9818-28C7B6664EB9}" type="pres">
      <dgm:prSet presAssocID="{C4CB46CA-B86D-4473-A7BA-D8B44CF9AB99}" presName="tx1" presStyleLbl="revTx" presStyleIdx="2" presStyleCnt="3"/>
      <dgm:spPr/>
    </dgm:pt>
    <dgm:pt modelId="{AF4D307D-AAC4-4705-A018-BDDF88207673}" type="pres">
      <dgm:prSet presAssocID="{C4CB46CA-B86D-4473-A7BA-D8B44CF9AB99}" presName="vert1" presStyleCnt="0"/>
      <dgm:spPr/>
    </dgm:pt>
  </dgm:ptLst>
  <dgm:cxnLst>
    <dgm:cxn modelId="{FE66B037-8BD8-4511-8D55-195D005DD00F}" type="presOf" srcId="{8A45F3AA-476D-4893-8CAD-DA7F18CA46BB}" destId="{34458CB1-33DC-49E7-821C-E4C4BBAF4336}" srcOrd="0" destOrd="0" presId="urn:microsoft.com/office/officeart/2008/layout/LinedList"/>
    <dgm:cxn modelId="{75615B49-D05A-4377-8104-45CC5F022989}" type="presOf" srcId="{36F2B125-F29E-41C7-9F85-CAD73B68D3E5}" destId="{6A115684-C3F0-460D-AA82-097B1CCACD98}" srcOrd="0" destOrd="0" presId="urn:microsoft.com/office/officeart/2008/layout/LinedList"/>
    <dgm:cxn modelId="{1B0F7358-47ED-4630-845B-00F69CD6DDD9}" type="presOf" srcId="{0E94F716-C59D-47D9-B1D0-B15D36F10E59}" destId="{474C3016-52CB-4423-8640-10E2F72204BA}" srcOrd="0" destOrd="0" presId="urn:microsoft.com/office/officeart/2008/layout/LinedList"/>
    <dgm:cxn modelId="{244F1988-0083-4178-B0F6-3904104F5B2E}" srcId="{0E94F716-C59D-47D9-B1D0-B15D36F10E59}" destId="{C4CB46CA-B86D-4473-A7BA-D8B44CF9AB99}" srcOrd="2" destOrd="0" parTransId="{49D7AAFA-C681-4BB8-AE95-72B51A680939}" sibTransId="{5D0B4FF2-4428-4524-9629-371402CF47E6}"/>
    <dgm:cxn modelId="{7B7B32AB-50A0-4A9C-BBE4-C33DD715B739}" type="presOf" srcId="{C4CB46CA-B86D-4473-A7BA-D8B44CF9AB99}" destId="{03C276FD-3971-4CDE-9818-28C7B6664EB9}" srcOrd="0" destOrd="0" presId="urn:microsoft.com/office/officeart/2008/layout/LinedList"/>
    <dgm:cxn modelId="{2B07BCDF-05A5-46EF-A308-3D63D8CD6BCA}" srcId="{0E94F716-C59D-47D9-B1D0-B15D36F10E59}" destId="{36F2B125-F29E-41C7-9F85-CAD73B68D3E5}" srcOrd="1" destOrd="0" parTransId="{234749D6-0935-4DB4-81AA-B611BE0EDF4A}" sibTransId="{3E226F41-5A5C-4598-9F6D-11FE9354FF6E}"/>
    <dgm:cxn modelId="{7A9B4DF6-BCC3-4E77-9E61-F7256FD69592}" srcId="{0E94F716-C59D-47D9-B1D0-B15D36F10E59}" destId="{8A45F3AA-476D-4893-8CAD-DA7F18CA46BB}" srcOrd="0" destOrd="0" parTransId="{5D5A5A08-BD57-476A-AEB0-92F30679CD38}" sibTransId="{CF6DD9B7-B5C1-47D4-A19F-11F351DC96FA}"/>
    <dgm:cxn modelId="{BB128FDA-B2BE-45F6-9BE7-3492BF837435}" type="presParOf" srcId="{474C3016-52CB-4423-8640-10E2F72204BA}" destId="{0E8AC463-0F8D-4D77-BD76-765305F93168}" srcOrd="0" destOrd="0" presId="urn:microsoft.com/office/officeart/2008/layout/LinedList"/>
    <dgm:cxn modelId="{6B286E9A-AF88-4C0F-A975-0022E1C23512}" type="presParOf" srcId="{474C3016-52CB-4423-8640-10E2F72204BA}" destId="{D85211D5-575D-482D-9235-280388ADCCC4}" srcOrd="1" destOrd="0" presId="urn:microsoft.com/office/officeart/2008/layout/LinedList"/>
    <dgm:cxn modelId="{64510261-3889-4718-A83D-31B96562953F}" type="presParOf" srcId="{D85211D5-575D-482D-9235-280388ADCCC4}" destId="{34458CB1-33DC-49E7-821C-E4C4BBAF4336}" srcOrd="0" destOrd="0" presId="urn:microsoft.com/office/officeart/2008/layout/LinedList"/>
    <dgm:cxn modelId="{098BD96F-6FE7-412D-AAFE-5817EFC9DD9F}" type="presParOf" srcId="{D85211D5-575D-482D-9235-280388ADCCC4}" destId="{10D848B2-2EED-4FF0-B75A-B197701C3DA2}" srcOrd="1" destOrd="0" presId="urn:microsoft.com/office/officeart/2008/layout/LinedList"/>
    <dgm:cxn modelId="{5E9546C2-7D3F-4A89-B51E-001B38C7402F}" type="presParOf" srcId="{474C3016-52CB-4423-8640-10E2F72204BA}" destId="{0C826825-27F3-4032-A103-6805DFD97961}" srcOrd="2" destOrd="0" presId="urn:microsoft.com/office/officeart/2008/layout/LinedList"/>
    <dgm:cxn modelId="{65BABF92-A003-41BB-9C6B-D7A7350A5B51}" type="presParOf" srcId="{474C3016-52CB-4423-8640-10E2F72204BA}" destId="{A511C146-4300-4545-9EFC-D6D876C4612C}" srcOrd="3" destOrd="0" presId="urn:microsoft.com/office/officeart/2008/layout/LinedList"/>
    <dgm:cxn modelId="{08FF74D0-D308-4BF6-9AFB-029600E426B7}" type="presParOf" srcId="{A511C146-4300-4545-9EFC-D6D876C4612C}" destId="{6A115684-C3F0-460D-AA82-097B1CCACD98}" srcOrd="0" destOrd="0" presId="urn:microsoft.com/office/officeart/2008/layout/LinedList"/>
    <dgm:cxn modelId="{2D0831D5-7566-471A-A902-45F318684D76}" type="presParOf" srcId="{A511C146-4300-4545-9EFC-D6D876C4612C}" destId="{28267768-868C-45F6-B1DF-FCC4CB4E7672}" srcOrd="1" destOrd="0" presId="urn:microsoft.com/office/officeart/2008/layout/LinedList"/>
    <dgm:cxn modelId="{5EA6DCB9-775C-40BC-A0B1-4475CE74C09D}" type="presParOf" srcId="{474C3016-52CB-4423-8640-10E2F72204BA}" destId="{765592B0-823B-4206-8E16-B71CCD3EB682}" srcOrd="4" destOrd="0" presId="urn:microsoft.com/office/officeart/2008/layout/LinedList"/>
    <dgm:cxn modelId="{0F5E80FC-792A-485C-B284-6107830F20F2}" type="presParOf" srcId="{474C3016-52CB-4423-8640-10E2F72204BA}" destId="{C9A76978-3289-4BB2-9B33-68421EEFD32E}" srcOrd="5" destOrd="0" presId="urn:microsoft.com/office/officeart/2008/layout/LinedList"/>
    <dgm:cxn modelId="{AC7DA238-AE35-43C6-8405-F5F93623BEF7}" type="presParOf" srcId="{C9A76978-3289-4BB2-9B33-68421EEFD32E}" destId="{03C276FD-3971-4CDE-9818-28C7B6664EB9}" srcOrd="0" destOrd="0" presId="urn:microsoft.com/office/officeart/2008/layout/LinedList"/>
    <dgm:cxn modelId="{0DED55DF-9F78-4F28-8809-4A26E9873E60}" type="presParOf" srcId="{C9A76978-3289-4BB2-9B33-68421EEFD32E}" destId="{AF4D307D-AAC4-4705-A018-BDDF882076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FE74948-E62A-4550-ACA7-0B4CD99B718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4283592-FEC5-4613-B2F6-2C1378AA70ED}">
      <dgm:prSet/>
      <dgm:spPr/>
      <dgm:t>
        <a:bodyPr/>
        <a:lstStyle/>
        <a:p>
          <a:r>
            <a:rPr lang="en-GB"/>
            <a:t>Long-term thinking</a:t>
          </a:r>
          <a:endParaRPr lang="en-US"/>
        </a:p>
      </dgm:t>
    </dgm:pt>
    <dgm:pt modelId="{E5B210C3-78F6-4F93-91FF-7B5B1D181AD9}" type="parTrans" cxnId="{5128C9D9-F5CA-4E30-AF89-6F97B048DDF9}">
      <dgm:prSet/>
      <dgm:spPr/>
      <dgm:t>
        <a:bodyPr/>
        <a:lstStyle/>
        <a:p>
          <a:endParaRPr lang="en-US"/>
        </a:p>
      </dgm:t>
    </dgm:pt>
    <dgm:pt modelId="{ACFD31F5-5087-4FC5-9CAE-72D3822564A2}" type="sibTrans" cxnId="{5128C9D9-F5CA-4E30-AF89-6F97B048DDF9}">
      <dgm:prSet/>
      <dgm:spPr/>
      <dgm:t>
        <a:bodyPr/>
        <a:lstStyle/>
        <a:p>
          <a:endParaRPr lang="en-US"/>
        </a:p>
      </dgm:t>
    </dgm:pt>
    <dgm:pt modelId="{141E4453-74DB-453D-8BCD-1BF38A643FAB}">
      <dgm:prSet/>
      <dgm:spPr/>
      <dgm:t>
        <a:bodyPr/>
        <a:lstStyle/>
        <a:p>
          <a:r>
            <a:rPr lang="en-GB"/>
            <a:t>Prevention focus</a:t>
          </a:r>
          <a:endParaRPr lang="en-US"/>
        </a:p>
      </dgm:t>
    </dgm:pt>
    <dgm:pt modelId="{AF22BB9F-3076-4CAA-A927-2A51E5D472A4}" type="parTrans" cxnId="{A7161D8D-995D-4ACC-8AD6-5F00C2A1028B}">
      <dgm:prSet/>
      <dgm:spPr/>
      <dgm:t>
        <a:bodyPr/>
        <a:lstStyle/>
        <a:p>
          <a:endParaRPr lang="en-US"/>
        </a:p>
      </dgm:t>
    </dgm:pt>
    <dgm:pt modelId="{BB9A1BDB-6B05-4F69-9920-FE00F5F23A7C}" type="sibTrans" cxnId="{A7161D8D-995D-4ACC-8AD6-5F00C2A1028B}">
      <dgm:prSet/>
      <dgm:spPr/>
      <dgm:t>
        <a:bodyPr/>
        <a:lstStyle/>
        <a:p>
          <a:endParaRPr lang="en-US"/>
        </a:p>
      </dgm:t>
    </dgm:pt>
    <dgm:pt modelId="{525FBC1D-1893-4B59-BD5C-373B66839D5E}">
      <dgm:prSet/>
      <dgm:spPr/>
      <dgm:t>
        <a:bodyPr/>
        <a:lstStyle/>
        <a:p>
          <a:r>
            <a:rPr lang="en-GB"/>
            <a:t>Local empowerment</a:t>
          </a:r>
          <a:endParaRPr lang="en-US"/>
        </a:p>
      </dgm:t>
    </dgm:pt>
    <dgm:pt modelId="{9B76E6D5-1700-412D-9084-2A168E2B2E13}" type="parTrans" cxnId="{632B1ED9-9162-4C16-A0F9-9E0E8FE3C796}">
      <dgm:prSet/>
      <dgm:spPr/>
      <dgm:t>
        <a:bodyPr/>
        <a:lstStyle/>
        <a:p>
          <a:endParaRPr lang="en-US"/>
        </a:p>
      </dgm:t>
    </dgm:pt>
    <dgm:pt modelId="{3D8BD7A3-6CD4-4170-968F-8BCDDEC202CD}" type="sibTrans" cxnId="{632B1ED9-9162-4C16-A0F9-9E0E8FE3C796}">
      <dgm:prSet/>
      <dgm:spPr/>
      <dgm:t>
        <a:bodyPr/>
        <a:lstStyle/>
        <a:p>
          <a:endParaRPr lang="en-US"/>
        </a:p>
      </dgm:t>
    </dgm:pt>
    <dgm:pt modelId="{77721250-02CB-4F73-962E-32D3DCFFA041}">
      <dgm:prSet/>
      <dgm:spPr/>
      <dgm:t>
        <a:bodyPr/>
        <a:lstStyle/>
        <a:p>
          <a:r>
            <a:rPr lang="en-GB"/>
            <a:t>Green spaces, transport, housing, food systems</a:t>
          </a:r>
          <a:endParaRPr lang="en-US"/>
        </a:p>
      </dgm:t>
    </dgm:pt>
    <dgm:pt modelId="{0334C974-DE43-4A3B-A93C-441552AFE41E}" type="parTrans" cxnId="{DA204F51-D4D5-41F2-8509-F170FADE6B5F}">
      <dgm:prSet/>
      <dgm:spPr/>
      <dgm:t>
        <a:bodyPr/>
        <a:lstStyle/>
        <a:p>
          <a:endParaRPr lang="en-US"/>
        </a:p>
      </dgm:t>
    </dgm:pt>
    <dgm:pt modelId="{E06A1FF9-FF3C-478D-8FE7-16DDDE6090E4}" type="sibTrans" cxnId="{DA204F51-D4D5-41F2-8509-F170FADE6B5F}">
      <dgm:prSet/>
      <dgm:spPr/>
      <dgm:t>
        <a:bodyPr/>
        <a:lstStyle/>
        <a:p>
          <a:endParaRPr lang="en-US"/>
        </a:p>
      </dgm:t>
    </dgm:pt>
    <dgm:pt modelId="{75BD31C3-35CE-4137-8EF9-6AD88595035C}">
      <dgm:prSet/>
      <dgm:spPr/>
      <dgm:t>
        <a:bodyPr/>
        <a:lstStyle/>
        <a:p>
          <a:r>
            <a:rPr lang="en-GB"/>
            <a:t>Community digital infrastructure</a:t>
          </a:r>
          <a:endParaRPr lang="en-US"/>
        </a:p>
      </dgm:t>
    </dgm:pt>
    <dgm:pt modelId="{BCB17FAF-A838-436B-8A07-21B82FF05894}" type="parTrans" cxnId="{B0768AB6-FAB9-4B56-AB48-14238B7F4E8A}">
      <dgm:prSet/>
      <dgm:spPr/>
      <dgm:t>
        <a:bodyPr/>
        <a:lstStyle/>
        <a:p>
          <a:endParaRPr lang="en-US"/>
        </a:p>
      </dgm:t>
    </dgm:pt>
    <dgm:pt modelId="{7254A748-F011-47AD-AF88-46181AA355AB}" type="sibTrans" cxnId="{B0768AB6-FAB9-4B56-AB48-14238B7F4E8A}">
      <dgm:prSet/>
      <dgm:spPr/>
      <dgm:t>
        <a:bodyPr/>
        <a:lstStyle/>
        <a:p>
          <a:endParaRPr lang="en-US"/>
        </a:p>
      </dgm:t>
    </dgm:pt>
    <dgm:pt modelId="{2FF3D3A9-8E41-4598-BE29-0D0CFD26DE6F}">
      <dgm:prSet/>
      <dgm:spPr/>
      <dgm:t>
        <a:bodyPr/>
        <a:lstStyle/>
        <a:p>
          <a:r>
            <a:rPr lang="en-GB"/>
            <a:t>The determinants of resilience!! </a:t>
          </a:r>
          <a:endParaRPr lang="en-US"/>
        </a:p>
      </dgm:t>
    </dgm:pt>
    <dgm:pt modelId="{4480C27E-48C6-4460-B71B-23FA3CC86581}" type="parTrans" cxnId="{A4D75A2E-B0BC-496D-A726-4FB07AC920E0}">
      <dgm:prSet/>
      <dgm:spPr/>
      <dgm:t>
        <a:bodyPr/>
        <a:lstStyle/>
        <a:p>
          <a:endParaRPr lang="en-US"/>
        </a:p>
      </dgm:t>
    </dgm:pt>
    <dgm:pt modelId="{7B269E3B-F515-4B3F-8A87-2D9B59441B95}" type="sibTrans" cxnId="{A4D75A2E-B0BC-496D-A726-4FB07AC920E0}">
      <dgm:prSet/>
      <dgm:spPr/>
      <dgm:t>
        <a:bodyPr/>
        <a:lstStyle/>
        <a:p>
          <a:endParaRPr lang="en-US"/>
        </a:p>
      </dgm:t>
    </dgm:pt>
    <dgm:pt modelId="{8FAF5A93-A3BE-4CA9-AA96-CD9A0CAF462B}" type="pres">
      <dgm:prSet presAssocID="{7FE74948-E62A-4550-ACA7-0B4CD99B7181}" presName="vert0" presStyleCnt="0">
        <dgm:presLayoutVars>
          <dgm:dir/>
          <dgm:animOne val="branch"/>
          <dgm:animLvl val="lvl"/>
        </dgm:presLayoutVars>
      </dgm:prSet>
      <dgm:spPr/>
    </dgm:pt>
    <dgm:pt modelId="{FA919E97-20D6-4AE4-9702-2CF2D620AE15}" type="pres">
      <dgm:prSet presAssocID="{D4283592-FEC5-4613-B2F6-2C1378AA70ED}" presName="thickLine" presStyleLbl="alignNode1" presStyleIdx="0" presStyleCnt="6"/>
      <dgm:spPr/>
    </dgm:pt>
    <dgm:pt modelId="{12B2AFF4-9717-4FE9-AEDA-E2F3830159C7}" type="pres">
      <dgm:prSet presAssocID="{D4283592-FEC5-4613-B2F6-2C1378AA70ED}" presName="horz1" presStyleCnt="0"/>
      <dgm:spPr/>
    </dgm:pt>
    <dgm:pt modelId="{6A7DCE98-5697-410A-A4D5-DB02255000A4}" type="pres">
      <dgm:prSet presAssocID="{D4283592-FEC5-4613-B2F6-2C1378AA70ED}" presName="tx1" presStyleLbl="revTx" presStyleIdx="0" presStyleCnt="6"/>
      <dgm:spPr/>
    </dgm:pt>
    <dgm:pt modelId="{4054F42D-4DED-4D56-B165-361324AD50FD}" type="pres">
      <dgm:prSet presAssocID="{D4283592-FEC5-4613-B2F6-2C1378AA70ED}" presName="vert1" presStyleCnt="0"/>
      <dgm:spPr/>
    </dgm:pt>
    <dgm:pt modelId="{3A64F36A-CE61-410A-B390-2106EE7A59EE}" type="pres">
      <dgm:prSet presAssocID="{141E4453-74DB-453D-8BCD-1BF38A643FAB}" presName="thickLine" presStyleLbl="alignNode1" presStyleIdx="1" presStyleCnt="6"/>
      <dgm:spPr/>
    </dgm:pt>
    <dgm:pt modelId="{7CAA737D-7E97-4EFC-B6BF-D426F08C9E16}" type="pres">
      <dgm:prSet presAssocID="{141E4453-74DB-453D-8BCD-1BF38A643FAB}" presName="horz1" presStyleCnt="0"/>
      <dgm:spPr/>
    </dgm:pt>
    <dgm:pt modelId="{FDBD14F0-570B-49A4-9090-FF6D0135C13C}" type="pres">
      <dgm:prSet presAssocID="{141E4453-74DB-453D-8BCD-1BF38A643FAB}" presName="tx1" presStyleLbl="revTx" presStyleIdx="1" presStyleCnt="6"/>
      <dgm:spPr/>
    </dgm:pt>
    <dgm:pt modelId="{187765C5-26CD-4365-8BD8-A3318682F7CF}" type="pres">
      <dgm:prSet presAssocID="{141E4453-74DB-453D-8BCD-1BF38A643FAB}" presName="vert1" presStyleCnt="0"/>
      <dgm:spPr/>
    </dgm:pt>
    <dgm:pt modelId="{74F4B075-A69E-4E5C-A14D-2AF7DB47B7F6}" type="pres">
      <dgm:prSet presAssocID="{525FBC1D-1893-4B59-BD5C-373B66839D5E}" presName="thickLine" presStyleLbl="alignNode1" presStyleIdx="2" presStyleCnt="6"/>
      <dgm:spPr/>
    </dgm:pt>
    <dgm:pt modelId="{ECF09642-2DC0-4236-9C02-EBC58D7FFFBE}" type="pres">
      <dgm:prSet presAssocID="{525FBC1D-1893-4B59-BD5C-373B66839D5E}" presName="horz1" presStyleCnt="0"/>
      <dgm:spPr/>
    </dgm:pt>
    <dgm:pt modelId="{392D60B6-5F29-48EC-BEF2-3DD846981602}" type="pres">
      <dgm:prSet presAssocID="{525FBC1D-1893-4B59-BD5C-373B66839D5E}" presName="tx1" presStyleLbl="revTx" presStyleIdx="2" presStyleCnt="6"/>
      <dgm:spPr/>
    </dgm:pt>
    <dgm:pt modelId="{8001B898-A7F6-4A13-B965-C1C8CFF4F287}" type="pres">
      <dgm:prSet presAssocID="{525FBC1D-1893-4B59-BD5C-373B66839D5E}" presName="vert1" presStyleCnt="0"/>
      <dgm:spPr/>
    </dgm:pt>
    <dgm:pt modelId="{4E4FABEA-0826-429D-A177-461DD4FA9CA5}" type="pres">
      <dgm:prSet presAssocID="{77721250-02CB-4F73-962E-32D3DCFFA041}" presName="thickLine" presStyleLbl="alignNode1" presStyleIdx="3" presStyleCnt="6"/>
      <dgm:spPr/>
    </dgm:pt>
    <dgm:pt modelId="{07DADD9C-8E84-4CB0-A033-288992D3E425}" type="pres">
      <dgm:prSet presAssocID="{77721250-02CB-4F73-962E-32D3DCFFA041}" presName="horz1" presStyleCnt="0"/>
      <dgm:spPr/>
    </dgm:pt>
    <dgm:pt modelId="{5D941FD8-2EBF-4286-B15F-9A9E281827A7}" type="pres">
      <dgm:prSet presAssocID="{77721250-02CB-4F73-962E-32D3DCFFA041}" presName="tx1" presStyleLbl="revTx" presStyleIdx="3" presStyleCnt="6"/>
      <dgm:spPr/>
    </dgm:pt>
    <dgm:pt modelId="{702EF37A-7808-4744-BCAE-3FE751507D3E}" type="pres">
      <dgm:prSet presAssocID="{77721250-02CB-4F73-962E-32D3DCFFA041}" presName="vert1" presStyleCnt="0"/>
      <dgm:spPr/>
    </dgm:pt>
    <dgm:pt modelId="{B2FD1AEE-A370-4A82-97BD-A7A3AA47ADBB}" type="pres">
      <dgm:prSet presAssocID="{75BD31C3-35CE-4137-8EF9-6AD88595035C}" presName="thickLine" presStyleLbl="alignNode1" presStyleIdx="4" presStyleCnt="6"/>
      <dgm:spPr/>
    </dgm:pt>
    <dgm:pt modelId="{886A7051-E499-4CAD-9385-61B576365476}" type="pres">
      <dgm:prSet presAssocID="{75BD31C3-35CE-4137-8EF9-6AD88595035C}" presName="horz1" presStyleCnt="0"/>
      <dgm:spPr/>
    </dgm:pt>
    <dgm:pt modelId="{4F69C13B-58E5-485F-95B4-89F4FCD95301}" type="pres">
      <dgm:prSet presAssocID="{75BD31C3-35CE-4137-8EF9-6AD88595035C}" presName="tx1" presStyleLbl="revTx" presStyleIdx="4" presStyleCnt="6"/>
      <dgm:spPr/>
    </dgm:pt>
    <dgm:pt modelId="{4D40E449-3BA9-49AB-B382-E8E4EAA8D9E5}" type="pres">
      <dgm:prSet presAssocID="{75BD31C3-35CE-4137-8EF9-6AD88595035C}" presName="vert1" presStyleCnt="0"/>
      <dgm:spPr/>
    </dgm:pt>
    <dgm:pt modelId="{D10B6EBC-0DC0-4EC9-ABA1-F6F33DFBCE11}" type="pres">
      <dgm:prSet presAssocID="{2FF3D3A9-8E41-4598-BE29-0D0CFD26DE6F}" presName="thickLine" presStyleLbl="alignNode1" presStyleIdx="5" presStyleCnt="6"/>
      <dgm:spPr/>
    </dgm:pt>
    <dgm:pt modelId="{AF06BC0B-241F-423C-B4B5-398CE7C1EC0D}" type="pres">
      <dgm:prSet presAssocID="{2FF3D3A9-8E41-4598-BE29-0D0CFD26DE6F}" presName="horz1" presStyleCnt="0"/>
      <dgm:spPr/>
    </dgm:pt>
    <dgm:pt modelId="{147D55AC-0BED-4110-82C8-85998DB7D491}" type="pres">
      <dgm:prSet presAssocID="{2FF3D3A9-8E41-4598-BE29-0D0CFD26DE6F}" presName="tx1" presStyleLbl="revTx" presStyleIdx="5" presStyleCnt="6"/>
      <dgm:spPr/>
    </dgm:pt>
    <dgm:pt modelId="{177C4714-6419-4C59-BDD7-FF7DA17C0CF3}" type="pres">
      <dgm:prSet presAssocID="{2FF3D3A9-8E41-4598-BE29-0D0CFD26DE6F}" presName="vert1" presStyleCnt="0"/>
      <dgm:spPr/>
    </dgm:pt>
  </dgm:ptLst>
  <dgm:cxnLst>
    <dgm:cxn modelId="{1C62E012-78D3-49A9-A4B3-3C0B4248EA91}" type="presOf" srcId="{2FF3D3A9-8E41-4598-BE29-0D0CFD26DE6F}" destId="{147D55AC-0BED-4110-82C8-85998DB7D491}" srcOrd="0" destOrd="0" presId="urn:microsoft.com/office/officeart/2008/layout/LinedList"/>
    <dgm:cxn modelId="{A4D75A2E-B0BC-496D-A726-4FB07AC920E0}" srcId="{7FE74948-E62A-4550-ACA7-0B4CD99B7181}" destId="{2FF3D3A9-8E41-4598-BE29-0D0CFD26DE6F}" srcOrd="5" destOrd="0" parTransId="{4480C27E-48C6-4460-B71B-23FA3CC86581}" sibTransId="{7B269E3B-F515-4B3F-8A87-2D9B59441B95}"/>
    <dgm:cxn modelId="{840B0B40-7019-4A7D-80BA-3550A061A075}" type="presOf" srcId="{77721250-02CB-4F73-962E-32D3DCFFA041}" destId="{5D941FD8-2EBF-4286-B15F-9A9E281827A7}" srcOrd="0" destOrd="0" presId="urn:microsoft.com/office/officeart/2008/layout/LinedList"/>
    <dgm:cxn modelId="{10439650-3288-4D1F-AD2F-DFF342EF2F60}" type="presOf" srcId="{525FBC1D-1893-4B59-BD5C-373B66839D5E}" destId="{392D60B6-5F29-48EC-BEF2-3DD846981602}" srcOrd="0" destOrd="0" presId="urn:microsoft.com/office/officeart/2008/layout/LinedList"/>
    <dgm:cxn modelId="{DA204F51-D4D5-41F2-8509-F170FADE6B5F}" srcId="{7FE74948-E62A-4550-ACA7-0B4CD99B7181}" destId="{77721250-02CB-4F73-962E-32D3DCFFA041}" srcOrd="3" destOrd="0" parTransId="{0334C974-DE43-4A3B-A93C-441552AFE41E}" sibTransId="{E06A1FF9-FF3C-478D-8FE7-16DDDE6090E4}"/>
    <dgm:cxn modelId="{A7161D8D-995D-4ACC-8AD6-5F00C2A1028B}" srcId="{7FE74948-E62A-4550-ACA7-0B4CD99B7181}" destId="{141E4453-74DB-453D-8BCD-1BF38A643FAB}" srcOrd="1" destOrd="0" parTransId="{AF22BB9F-3076-4CAA-A927-2A51E5D472A4}" sibTransId="{BB9A1BDB-6B05-4F69-9920-FE00F5F23A7C}"/>
    <dgm:cxn modelId="{8556429A-D639-480C-887E-BF643E3A1CB8}" type="presOf" srcId="{7FE74948-E62A-4550-ACA7-0B4CD99B7181}" destId="{8FAF5A93-A3BE-4CA9-AA96-CD9A0CAF462B}" srcOrd="0" destOrd="0" presId="urn:microsoft.com/office/officeart/2008/layout/LinedList"/>
    <dgm:cxn modelId="{B0768AB6-FAB9-4B56-AB48-14238B7F4E8A}" srcId="{7FE74948-E62A-4550-ACA7-0B4CD99B7181}" destId="{75BD31C3-35CE-4137-8EF9-6AD88595035C}" srcOrd="4" destOrd="0" parTransId="{BCB17FAF-A838-436B-8A07-21B82FF05894}" sibTransId="{7254A748-F011-47AD-AF88-46181AA355AB}"/>
    <dgm:cxn modelId="{6CEBADC2-B371-448B-89D3-B9E50A5B07EA}" type="presOf" srcId="{75BD31C3-35CE-4137-8EF9-6AD88595035C}" destId="{4F69C13B-58E5-485F-95B4-89F4FCD95301}" srcOrd="0" destOrd="0" presId="urn:microsoft.com/office/officeart/2008/layout/LinedList"/>
    <dgm:cxn modelId="{632B1ED9-9162-4C16-A0F9-9E0E8FE3C796}" srcId="{7FE74948-E62A-4550-ACA7-0B4CD99B7181}" destId="{525FBC1D-1893-4B59-BD5C-373B66839D5E}" srcOrd="2" destOrd="0" parTransId="{9B76E6D5-1700-412D-9084-2A168E2B2E13}" sibTransId="{3D8BD7A3-6CD4-4170-968F-8BCDDEC202CD}"/>
    <dgm:cxn modelId="{5128C9D9-F5CA-4E30-AF89-6F97B048DDF9}" srcId="{7FE74948-E62A-4550-ACA7-0B4CD99B7181}" destId="{D4283592-FEC5-4613-B2F6-2C1378AA70ED}" srcOrd="0" destOrd="0" parTransId="{E5B210C3-78F6-4F93-91FF-7B5B1D181AD9}" sibTransId="{ACFD31F5-5087-4FC5-9CAE-72D3822564A2}"/>
    <dgm:cxn modelId="{1D72E2E9-2CEF-4948-9D9B-82B0B90DAACB}" type="presOf" srcId="{D4283592-FEC5-4613-B2F6-2C1378AA70ED}" destId="{6A7DCE98-5697-410A-A4D5-DB02255000A4}" srcOrd="0" destOrd="0" presId="urn:microsoft.com/office/officeart/2008/layout/LinedList"/>
    <dgm:cxn modelId="{350B34F5-43D2-466E-A1E2-FF87ADB52B66}" type="presOf" srcId="{141E4453-74DB-453D-8BCD-1BF38A643FAB}" destId="{FDBD14F0-570B-49A4-9090-FF6D0135C13C}" srcOrd="0" destOrd="0" presId="urn:microsoft.com/office/officeart/2008/layout/LinedList"/>
    <dgm:cxn modelId="{10E74F36-A806-42AF-B8EC-49D430B4FE2A}" type="presParOf" srcId="{8FAF5A93-A3BE-4CA9-AA96-CD9A0CAF462B}" destId="{FA919E97-20D6-4AE4-9702-2CF2D620AE15}" srcOrd="0" destOrd="0" presId="urn:microsoft.com/office/officeart/2008/layout/LinedList"/>
    <dgm:cxn modelId="{2768C448-DFE0-4581-8548-EA8BACEB0E3E}" type="presParOf" srcId="{8FAF5A93-A3BE-4CA9-AA96-CD9A0CAF462B}" destId="{12B2AFF4-9717-4FE9-AEDA-E2F3830159C7}" srcOrd="1" destOrd="0" presId="urn:microsoft.com/office/officeart/2008/layout/LinedList"/>
    <dgm:cxn modelId="{6A522206-BAFB-4842-B9FB-0AA1967A243A}" type="presParOf" srcId="{12B2AFF4-9717-4FE9-AEDA-E2F3830159C7}" destId="{6A7DCE98-5697-410A-A4D5-DB02255000A4}" srcOrd="0" destOrd="0" presId="urn:microsoft.com/office/officeart/2008/layout/LinedList"/>
    <dgm:cxn modelId="{84BFCED9-ACDF-48C4-9356-5924CF6BA057}" type="presParOf" srcId="{12B2AFF4-9717-4FE9-AEDA-E2F3830159C7}" destId="{4054F42D-4DED-4D56-B165-361324AD50FD}" srcOrd="1" destOrd="0" presId="urn:microsoft.com/office/officeart/2008/layout/LinedList"/>
    <dgm:cxn modelId="{A0F215A1-918D-459A-8E51-D5A2F6EF01F8}" type="presParOf" srcId="{8FAF5A93-A3BE-4CA9-AA96-CD9A0CAF462B}" destId="{3A64F36A-CE61-410A-B390-2106EE7A59EE}" srcOrd="2" destOrd="0" presId="urn:microsoft.com/office/officeart/2008/layout/LinedList"/>
    <dgm:cxn modelId="{C993EAE7-A215-4336-A2CB-CFA40F526F2C}" type="presParOf" srcId="{8FAF5A93-A3BE-4CA9-AA96-CD9A0CAF462B}" destId="{7CAA737D-7E97-4EFC-B6BF-D426F08C9E16}" srcOrd="3" destOrd="0" presId="urn:microsoft.com/office/officeart/2008/layout/LinedList"/>
    <dgm:cxn modelId="{EA9D9B4E-5FD8-45B8-AD3E-240EAB7FEA41}" type="presParOf" srcId="{7CAA737D-7E97-4EFC-B6BF-D426F08C9E16}" destId="{FDBD14F0-570B-49A4-9090-FF6D0135C13C}" srcOrd="0" destOrd="0" presId="urn:microsoft.com/office/officeart/2008/layout/LinedList"/>
    <dgm:cxn modelId="{A64C6CEB-560C-4F7C-8B46-144D22038DEC}" type="presParOf" srcId="{7CAA737D-7E97-4EFC-B6BF-D426F08C9E16}" destId="{187765C5-26CD-4365-8BD8-A3318682F7CF}" srcOrd="1" destOrd="0" presId="urn:microsoft.com/office/officeart/2008/layout/LinedList"/>
    <dgm:cxn modelId="{0E68F63A-FB3F-4666-9A87-45BEF2E1B679}" type="presParOf" srcId="{8FAF5A93-A3BE-4CA9-AA96-CD9A0CAF462B}" destId="{74F4B075-A69E-4E5C-A14D-2AF7DB47B7F6}" srcOrd="4" destOrd="0" presId="urn:microsoft.com/office/officeart/2008/layout/LinedList"/>
    <dgm:cxn modelId="{5DA8A799-151B-4238-B59F-C1F350C0ABB5}" type="presParOf" srcId="{8FAF5A93-A3BE-4CA9-AA96-CD9A0CAF462B}" destId="{ECF09642-2DC0-4236-9C02-EBC58D7FFFBE}" srcOrd="5" destOrd="0" presId="urn:microsoft.com/office/officeart/2008/layout/LinedList"/>
    <dgm:cxn modelId="{D3E20844-B49D-43F3-8327-3A485E6ECAB0}" type="presParOf" srcId="{ECF09642-2DC0-4236-9C02-EBC58D7FFFBE}" destId="{392D60B6-5F29-48EC-BEF2-3DD846981602}" srcOrd="0" destOrd="0" presId="urn:microsoft.com/office/officeart/2008/layout/LinedList"/>
    <dgm:cxn modelId="{F71C6286-7296-4B13-B449-9357074ABF79}" type="presParOf" srcId="{ECF09642-2DC0-4236-9C02-EBC58D7FFFBE}" destId="{8001B898-A7F6-4A13-B965-C1C8CFF4F287}" srcOrd="1" destOrd="0" presId="urn:microsoft.com/office/officeart/2008/layout/LinedList"/>
    <dgm:cxn modelId="{A93D4438-AC50-4AE7-A92A-1504204DEE49}" type="presParOf" srcId="{8FAF5A93-A3BE-4CA9-AA96-CD9A0CAF462B}" destId="{4E4FABEA-0826-429D-A177-461DD4FA9CA5}" srcOrd="6" destOrd="0" presId="urn:microsoft.com/office/officeart/2008/layout/LinedList"/>
    <dgm:cxn modelId="{632C9A59-15CE-4164-9026-F3879ACDD86A}" type="presParOf" srcId="{8FAF5A93-A3BE-4CA9-AA96-CD9A0CAF462B}" destId="{07DADD9C-8E84-4CB0-A033-288992D3E425}" srcOrd="7" destOrd="0" presId="urn:microsoft.com/office/officeart/2008/layout/LinedList"/>
    <dgm:cxn modelId="{F4B2B177-0188-41F3-AAB8-AF519E47C418}" type="presParOf" srcId="{07DADD9C-8E84-4CB0-A033-288992D3E425}" destId="{5D941FD8-2EBF-4286-B15F-9A9E281827A7}" srcOrd="0" destOrd="0" presId="urn:microsoft.com/office/officeart/2008/layout/LinedList"/>
    <dgm:cxn modelId="{6708C816-B1D0-47F7-838D-47E6DD641D70}" type="presParOf" srcId="{07DADD9C-8E84-4CB0-A033-288992D3E425}" destId="{702EF37A-7808-4744-BCAE-3FE751507D3E}" srcOrd="1" destOrd="0" presId="urn:microsoft.com/office/officeart/2008/layout/LinedList"/>
    <dgm:cxn modelId="{3364C580-D1A7-4E95-989A-CFBA94E0FBAE}" type="presParOf" srcId="{8FAF5A93-A3BE-4CA9-AA96-CD9A0CAF462B}" destId="{B2FD1AEE-A370-4A82-97BD-A7A3AA47ADBB}" srcOrd="8" destOrd="0" presId="urn:microsoft.com/office/officeart/2008/layout/LinedList"/>
    <dgm:cxn modelId="{86060D6F-E155-4EBB-B302-2350AC62A483}" type="presParOf" srcId="{8FAF5A93-A3BE-4CA9-AA96-CD9A0CAF462B}" destId="{886A7051-E499-4CAD-9385-61B576365476}" srcOrd="9" destOrd="0" presId="urn:microsoft.com/office/officeart/2008/layout/LinedList"/>
    <dgm:cxn modelId="{511B959B-27BD-4C1D-801E-CEEE46BDB645}" type="presParOf" srcId="{886A7051-E499-4CAD-9385-61B576365476}" destId="{4F69C13B-58E5-485F-95B4-89F4FCD95301}" srcOrd="0" destOrd="0" presId="urn:microsoft.com/office/officeart/2008/layout/LinedList"/>
    <dgm:cxn modelId="{F90D01BC-DD00-47C5-B6B0-8BDF5CBA5C22}" type="presParOf" srcId="{886A7051-E499-4CAD-9385-61B576365476}" destId="{4D40E449-3BA9-49AB-B382-E8E4EAA8D9E5}" srcOrd="1" destOrd="0" presId="urn:microsoft.com/office/officeart/2008/layout/LinedList"/>
    <dgm:cxn modelId="{290D80A1-3A7C-498C-852D-CE305E02819D}" type="presParOf" srcId="{8FAF5A93-A3BE-4CA9-AA96-CD9A0CAF462B}" destId="{D10B6EBC-0DC0-4EC9-ABA1-F6F33DFBCE11}" srcOrd="10" destOrd="0" presId="urn:microsoft.com/office/officeart/2008/layout/LinedList"/>
    <dgm:cxn modelId="{FCCA783D-5045-4C89-BCFB-62BCC2E84E0A}" type="presParOf" srcId="{8FAF5A93-A3BE-4CA9-AA96-CD9A0CAF462B}" destId="{AF06BC0B-241F-423C-B4B5-398CE7C1EC0D}" srcOrd="11" destOrd="0" presId="urn:microsoft.com/office/officeart/2008/layout/LinedList"/>
    <dgm:cxn modelId="{933F9CE3-8B11-4B2E-B72F-E97FFC5FF8D4}" type="presParOf" srcId="{AF06BC0B-241F-423C-B4B5-398CE7C1EC0D}" destId="{147D55AC-0BED-4110-82C8-85998DB7D491}" srcOrd="0" destOrd="0" presId="urn:microsoft.com/office/officeart/2008/layout/LinedList"/>
    <dgm:cxn modelId="{0CA64916-14E7-4274-A020-8C98E83EF312}" type="presParOf" srcId="{AF06BC0B-241F-423C-B4B5-398CE7C1EC0D}" destId="{177C4714-6419-4C59-BDD7-FF7DA17C0CF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BF68178-B843-49ED-A0D9-9931876D4FE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64DD3D-8833-43B0-A32F-995421CC68D0}">
      <dgm:prSet/>
      <dgm:spPr/>
      <dgm:t>
        <a:bodyPr/>
        <a:lstStyle/>
        <a:p>
          <a:r>
            <a:rPr lang="en-US" baseline="0"/>
            <a:t>This process requires involvement from the community itself, and begins similarly to the development of the community.</a:t>
          </a:r>
          <a:endParaRPr lang="en-US"/>
        </a:p>
      </dgm:t>
    </dgm:pt>
    <dgm:pt modelId="{576A2AF0-4D68-43F1-93CF-FB91B4AD1056}" type="parTrans" cxnId="{4A13B320-03D5-4BAB-85ED-9D59AC066963}">
      <dgm:prSet/>
      <dgm:spPr/>
      <dgm:t>
        <a:bodyPr/>
        <a:lstStyle/>
        <a:p>
          <a:endParaRPr lang="en-US"/>
        </a:p>
      </dgm:t>
    </dgm:pt>
    <dgm:pt modelId="{F0D8FB28-9B69-4E90-9098-361B95B9ED74}" type="sibTrans" cxnId="{4A13B320-03D5-4BAB-85ED-9D59AC066963}">
      <dgm:prSet/>
      <dgm:spPr/>
      <dgm:t>
        <a:bodyPr/>
        <a:lstStyle/>
        <a:p>
          <a:endParaRPr lang="en-US"/>
        </a:p>
      </dgm:t>
    </dgm:pt>
    <dgm:pt modelId="{B28498F8-C385-4CB5-98B4-7A76B49A56D3}">
      <dgm:prSet/>
      <dgm:spPr/>
      <dgm:t>
        <a:bodyPr/>
        <a:lstStyle/>
        <a:p>
          <a:r>
            <a:rPr lang="en-US" baseline="0"/>
            <a:t>It demands an identification of needs and acceptance that there are needs to be met.</a:t>
          </a:r>
          <a:endParaRPr lang="en-US"/>
        </a:p>
      </dgm:t>
    </dgm:pt>
    <dgm:pt modelId="{721087DE-963C-4F18-AA49-E5E942886C93}" type="parTrans" cxnId="{E95BD88C-10A3-4B3E-846A-9AF8D4482AF4}">
      <dgm:prSet/>
      <dgm:spPr/>
      <dgm:t>
        <a:bodyPr/>
        <a:lstStyle/>
        <a:p>
          <a:endParaRPr lang="en-US"/>
        </a:p>
      </dgm:t>
    </dgm:pt>
    <dgm:pt modelId="{CD3355DF-27D2-4171-89A3-D52D4EAFB50A}" type="sibTrans" cxnId="{E95BD88C-10A3-4B3E-846A-9AF8D4482AF4}">
      <dgm:prSet/>
      <dgm:spPr/>
      <dgm:t>
        <a:bodyPr/>
        <a:lstStyle/>
        <a:p>
          <a:endParaRPr lang="en-US"/>
        </a:p>
      </dgm:t>
    </dgm:pt>
    <dgm:pt modelId="{4DD5A719-BF5D-4DDE-85C0-EAAA5162B522}">
      <dgm:prSet/>
      <dgm:spPr/>
      <dgm:t>
        <a:bodyPr/>
        <a:lstStyle/>
        <a:p>
          <a:r>
            <a:rPr lang="en-US" baseline="0"/>
            <a:t>There can be barriers!</a:t>
          </a:r>
          <a:endParaRPr lang="en-US"/>
        </a:p>
      </dgm:t>
    </dgm:pt>
    <dgm:pt modelId="{FD86D35E-B491-4410-AB54-A9E11B680EA7}" type="parTrans" cxnId="{F63AB806-265A-4CF0-915D-179C56368601}">
      <dgm:prSet/>
      <dgm:spPr/>
      <dgm:t>
        <a:bodyPr/>
        <a:lstStyle/>
        <a:p>
          <a:endParaRPr lang="en-US"/>
        </a:p>
      </dgm:t>
    </dgm:pt>
    <dgm:pt modelId="{4B172198-CBAF-438C-888A-2D32A7B09D8D}" type="sibTrans" cxnId="{F63AB806-265A-4CF0-915D-179C56368601}">
      <dgm:prSet/>
      <dgm:spPr/>
      <dgm:t>
        <a:bodyPr/>
        <a:lstStyle/>
        <a:p>
          <a:endParaRPr lang="en-US"/>
        </a:p>
      </dgm:t>
    </dgm:pt>
    <dgm:pt modelId="{C0238963-07D1-4088-80A5-14C54CE93B7E}">
      <dgm:prSet/>
      <dgm:spPr/>
      <dgm:t>
        <a:bodyPr/>
        <a:lstStyle/>
        <a:p>
          <a:r>
            <a:rPr lang="en-US" baseline="0"/>
            <a:t>What could prevent a community being empowered?</a:t>
          </a:r>
          <a:endParaRPr lang="en-US"/>
        </a:p>
      </dgm:t>
    </dgm:pt>
    <dgm:pt modelId="{D5CB4CD6-6045-4507-80C4-AC5F9529561D}" type="parTrans" cxnId="{E5BCD2BD-E73F-4DB5-A6E2-A16C3CEC0BC0}">
      <dgm:prSet/>
      <dgm:spPr/>
      <dgm:t>
        <a:bodyPr/>
        <a:lstStyle/>
        <a:p>
          <a:endParaRPr lang="en-US"/>
        </a:p>
      </dgm:t>
    </dgm:pt>
    <dgm:pt modelId="{86638B6F-7204-4AA0-B96C-9AB968AE8635}" type="sibTrans" cxnId="{E5BCD2BD-E73F-4DB5-A6E2-A16C3CEC0BC0}">
      <dgm:prSet/>
      <dgm:spPr/>
      <dgm:t>
        <a:bodyPr/>
        <a:lstStyle/>
        <a:p>
          <a:endParaRPr lang="en-US"/>
        </a:p>
      </dgm:t>
    </dgm:pt>
    <dgm:pt modelId="{FE2B79E5-1EC2-4613-A406-5C4A2AE748B5}" type="pres">
      <dgm:prSet presAssocID="{7BF68178-B843-49ED-A0D9-9931876D4FE7}" presName="vert0" presStyleCnt="0">
        <dgm:presLayoutVars>
          <dgm:dir/>
          <dgm:animOne val="branch"/>
          <dgm:animLvl val="lvl"/>
        </dgm:presLayoutVars>
      </dgm:prSet>
      <dgm:spPr/>
    </dgm:pt>
    <dgm:pt modelId="{05473EDF-B984-4CF2-BA43-60EFA83D40ED}" type="pres">
      <dgm:prSet presAssocID="{CD64DD3D-8833-43B0-A32F-995421CC68D0}" presName="thickLine" presStyleLbl="alignNode1" presStyleIdx="0" presStyleCnt="4"/>
      <dgm:spPr/>
    </dgm:pt>
    <dgm:pt modelId="{6AC0976C-2051-40BD-9368-2A6668D04379}" type="pres">
      <dgm:prSet presAssocID="{CD64DD3D-8833-43B0-A32F-995421CC68D0}" presName="horz1" presStyleCnt="0"/>
      <dgm:spPr/>
    </dgm:pt>
    <dgm:pt modelId="{C638310C-CA52-4ED6-BD36-9545A2B2AC7C}" type="pres">
      <dgm:prSet presAssocID="{CD64DD3D-8833-43B0-A32F-995421CC68D0}" presName="tx1" presStyleLbl="revTx" presStyleIdx="0" presStyleCnt="4"/>
      <dgm:spPr/>
    </dgm:pt>
    <dgm:pt modelId="{02EA26AD-8C37-4682-B3BB-3E9B609064D9}" type="pres">
      <dgm:prSet presAssocID="{CD64DD3D-8833-43B0-A32F-995421CC68D0}" presName="vert1" presStyleCnt="0"/>
      <dgm:spPr/>
    </dgm:pt>
    <dgm:pt modelId="{C8E371D2-A01A-4F03-902F-9CB82A6BE400}" type="pres">
      <dgm:prSet presAssocID="{B28498F8-C385-4CB5-98B4-7A76B49A56D3}" presName="thickLine" presStyleLbl="alignNode1" presStyleIdx="1" presStyleCnt="4"/>
      <dgm:spPr/>
    </dgm:pt>
    <dgm:pt modelId="{F0154189-50E7-4F37-A735-6C5BB894E2EA}" type="pres">
      <dgm:prSet presAssocID="{B28498F8-C385-4CB5-98B4-7A76B49A56D3}" presName="horz1" presStyleCnt="0"/>
      <dgm:spPr/>
    </dgm:pt>
    <dgm:pt modelId="{C3F6CAF7-BF46-4395-922F-FDC6A774C4A4}" type="pres">
      <dgm:prSet presAssocID="{B28498F8-C385-4CB5-98B4-7A76B49A56D3}" presName="tx1" presStyleLbl="revTx" presStyleIdx="1" presStyleCnt="4"/>
      <dgm:spPr/>
    </dgm:pt>
    <dgm:pt modelId="{D7F15236-201A-4440-A8D1-CF5607B3C4C8}" type="pres">
      <dgm:prSet presAssocID="{B28498F8-C385-4CB5-98B4-7A76B49A56D3}" presName="vert1" presStyleCnt="0"/>
      <dgm:spPr/>
    </dgm:pt>
    <dgm:pt modelId="{664AF3FE-4150-444A-8689-FFDE90867370}" type="pres">
      <dgm:prSet presAssocID="{4DD5A719-BF5D-4DDE-85C0-EAAA5162B522}" presName="thickLine" presStyleLbl="alignNode1" presStyleIdx="2" presStyleCnt="4"/>
      <dgm:spPr/>
    </dgm:pt>
    <dgm:pt modelId="{5E9DDDFA-14AD-4A8C-96C2-38BBD5CB47E2}" type="pres">
      <dgm:prSet presAssocID="{4DD5A719-BF5D-4DDE-85C0-EAAA5162B522}" presName="horz1" presStyleCnt="0"/>
      <dgm:spPr/>
    </dgm:pt>
    <dgm:pt modelId="{F2FA9EC0-89CA-49A4-AD94-2C18F5E8D038}" type="pres">
      <dgm:prSet presAssocID="{4DD5A719-BF5D-4DDE-85C0-EAAA5162B522}" presName="tx1" presStyleLbl="revTx" presStyleIdx="2" presStyleCnt="4"/>
      <dgm:spPr/>
    </dgm:pt>
    <dgm:pt modelId="{36B003E1-A3FA-46C4-BBFE-5BAD5B11E79E}" type="pres">
      <dgm:prSet presAssocID="{4DD5A719-BF5D-4DDE-85C0-EAAA5162B522}" presName="vert1" presStyleCnt="0"/>
      <dgm:spPr/>
    </dgm:pt>
    <dgm:pt modelId="{B62748AE-BA0F-411C-B8B1-1C2DAE1E7903}" type="pres">
      <dgm:prSet presAssocID="{C0238963-07D1-4088-80A5-14C54CE93B7E}" presName="thickLine" presStyleLbl="alignNode1" presStyleIdx="3" presStyleCnt="4"/>
      <dgm:spPr/>
    </dgm:pt>
    <dgm:pt modelId="{68652BDB-219F-4D09-BC88-E3DEBB6D794C}" type="pres">
      <dgm:prSet presAssocID="{C0238963-07D1-4088-80A5-14C54CE93B7E}" presName="horz1" presStyleCnt="0"/>
      <dgm:spPr/>
    </dgm:pt>
    <dgm:pt modelId="{7AECE218-AB6B-453E-841B-C87E612582EF}" type="pres">
      <dgm:prSet presAssocID="{C0238963-07D1-4088-80A5-14C54CE93B7E}" presName="tx1" presStyleLbl="revTx" presStyleIdx="3" presStyleCnt="4"/>
      <dgm:spPr/>
    </dgm:pt>
    <dgm:pt modelId="{ABE30102-6C26-4DF2-974A-7202330142B8}" type="pres">
      <dgm:prSet presAssocID="{C0238963-07D1-4088-80A5-14C54CE93B7E}" presName="vert1" presStyleCnt="0"/>
      <dgm:spPr/>
    </dgm:pt>
  </dgm:ptLst>
  <dgm:cxnLst>
    <dgm:cxn modelId="{F63AB806-265A-4CF0-915D-179C56368601}" srcId="{7BF68178-B843-49ED-A0D9-9931876D4FE7}" destId="{4DD5A719-BF5D-4DDE-85C0-EAAA5162B522}" srcOrd="2" destOrd="0" parTransId="{FD86D35E-B491-4410-AB54-A9E11B680EA7}" sibTransId="{4B172198-CBAF-438C-888A-2D32A7B09D8D}"/>
    <dgm:cxn modelId="{4A13B320-03D5-4BAB-85ED-9D59AC066963}" srcId="{7BF68178-B843-49ED-A0D9-9931876D4FE7}" destId="{CD64DD3D-8833-43B0-A32F-995421CC68D0}" srcOrd="0" destOrd="0" parTransId="{576A2AF0-4D68-43F1-93CF-FB91B4AD1056}" sibTransId="{F0D8FB28-9B69-4E90-9098-361B95B9ED74}"/>
    <dgm:cxn modelId="{E95BD88C-10A3-4B3E-846A-9AF8D4482AF4}" srcId="{7BF68178-B843-49ED-A0D9-9931876D4FE7}" destId="{B28498F8-C385-4CB5-98B4-7A76B49A56D3}" srcOrd="1" destOrd="0" parTransId="{721087DE-963C-4F18-AA49-E5E942886C93}" sibTransId="{CD3355DF-27D2-4171-89A3-D52D4EAFB50A}"/>
    <dgm:cxn modelId="{D9308E9E-74AD-4529-9E80-7BE1294CF85E}" type="presOf" srcId="{CD64DD3D-8833-43B0-A32F-995421CC68D0}" destId="{C638310C-CA52-4ED6-BD36-9545A2B2AC7C}" srcOrd="0" destOrd="0" presId="urn:microsoft.com/office/officeart/2008/layout/LinedList"/>
    <dgm:cxn modelId="{7E0210AC-73CD-410C-97E1-A489CF8E7415}" type="presOf" srcId="{B28498F8-C385-4CB5-98B4-7A76B49A56D3}" destId="{C3F6CAF7-BF46-4395-922F-FDC6A774C4A4}" srcOrd="0" destOrd="0" presId="urn:microsoft.com/office/officeart/2008/layout/LinedList"/>
    <dgm:cxn modelId="{E5BCD2BD-E73F-4DB5-A6E2-A16C3CEC0BC0}" srcId="{7BF68178-B843-49ED-A0D9-9931876D4FE7}" destId="{C0238963-07D1-4088-80A5-14C54CE93B7E}" srcOrd="3" destOrd="0" parTransId="{D5CB4CD6-6045-4507-80C4-AC5F9529561D}" sibTransId="{86638B6F-7204-4AA0-B96C-9AB968AE8635}"/>
    <dgm:cxn modelId="{CCD21CDD-D060-445F-B594-FB407E559170}" type="presOf" srcId="{7BF68178-B843-49ED-A0D9-9931876D4FE7}" destId="{FE2B79E5-1EC2-4613-A406-5C4A2AE748B5}" srcOrd="0" destOrd="0" presId="urn:microsoft.com/office/officeart/2008/layout/LinedList"/>
    <dgm:cxn modelId="{1C6DB1F5-E9E8-4740-88B6-B879DC30EA64}" type="presOf" srcId="{C0238963-07D1-4088-80A5-14C54CE93B7E}" destId="{7AECE218-AB6B-453E-841B-C87E612582EF}" srcOrd="0" destOrd="0" presId="urn:microsoft.com/office/officeart/2008/layout/LinedList"/>
    <dgm:cxn modelId="{D7B73DFE-9177-4E1A-9FE1-D9D9E738A99D}" type="presOf" srcId="{4DD5A719-BF5D-4DDE-85C0-EAAA5162B522}" destId="{F2FA9EC0-89CA-49A4-AD94-2C18F5E8D038}" srcOrd="0" destOrd="0" presId="urn:microsoft.com/office/officeart/2008/layout/LinedList"/>
    <dgm:cxn modelId="{2176963C-564A-401D-B28F-AE3B083580DD}" type="presParOf" srcId="{FE2B79E5-1EC2-4613-A406-5C4A2AE748B5}" destId="{05473EDF-B984-4CF2-BA43-60EFA83D40ED}" srcOrd="0" destOrd="0" presId="urn:microsoft.com/office/officeart/2008/layout/LinedList"/>
    <dgm:cxn modelId="{DB3FBE97-4581-45B3-B4EF-E55117878AD1}" type="presParOf" srcId="{FE2B79E5-1EC2-4613-A406-5C4A2AE748B5}" destId="{6AC0976C-2051-40BD-9368-2A6668D04379}" srcOrd="1" destOrd="0" presId="urn:microsoft.com/office/officeart/2008/layout/LinedList"/>
    <dgm:cxn modelId="{BDFC77AC-D64E-4F6B-A6E8-F55BD9BD062D}" type="presParOf" srcId="{6AC0976C-2051-40BD-9368-2A6668D04379}" destId="{C638310C-CA52-4ED6-BD36-9545A2B2AC7C}" srcOrd="0" destOrd="0" presId="urn:microsoft.com/office/officeart/2008/layout/LinedList"/>
    <dgm:cxn modelId="{BC482356-7662-451D-8706-1E2F799F9451}" type="presParOf" srcId="{6AC0976C-2051-40BD-9368-2A6668D04379}" destId="{02EA26AD-8C37-4682-B3BB-3E9B609064D9}" srcOrd="1" destOrd="0" presId="urn:microsoft.com/office/officeart/2008/layout/LinedList"/>
    <dgm:cxn modelId="{EAE94CA5-E85A-4244-B40A-BBC8CAC65591}" type="presParOf" srcId="{FE2B79E5-1EC2-4613-A406-5C4A2AE748B5}" destId="{C8E371D2-A01A-4F03-902F-9CB82A6BE400}" srcOrd="2" destOrd="0" presId="urn:microsoft.com/office/officeart/2008/layout/LinedList"/>
    <dgm:cxn modelId="{3E9E6680-FEB9-4EC6-8011-E2162D30C353}" type="presParOf" srcId="{FE2B79E5-1EC2-4613-A406-5C4A2AE748B5}" destId="{F0154189-50E7-4F37-A735-6C5BB894E2EA}" srcOrd="3" destOrd="0" presId="urn:microsoft.com/office/officeart/2008/layout/LinedList"/>
    <dgm:cxn modelId="{CEA3B0D6-B954-4946-B67E-CCC5F5934D39}" type="presParOf" srcId="{F0154189-50E7-4F37-A735-6C5BB894E2EA}" destId="{C3F6CAF7-BF46-4395-922F-FDC6A774C4A4}" srcOrd="0" destOrd="0" presId="urn:microsoft.com/office/officeart/2008/layout/LinedList"/>
    <dgm:cxn modelId="{E3C147ED-5021-4309-A2E1-82AD0988846F}" type="presParOf" srcId="{F0154189-50E7-4F37-A735-6C5BB894E2EA}" destId="{D7F15236-201A-4440-A8D1-CF5607B3C4C8}" srcOrd="1" destOrd="0" presId="urn:microsoft.com/office/officeart/2008/layout/LinedList"/>
    <dgm:cxn modelId="{781D8149-53C2-4BD1-94C7-7CE8EFD17FF6}" type="presParOf" srcId="{FE2B79E5-1EC2-4613-A406-5C4A2AE748B5}" destId="{664AF3FE-4150-444A-8689-FFDE90867370}" srcOrd="4" destOrd="0" presId="urn:microsoft.com/office/officeart/2008/layout/LinedList"/>
    <dgm:cxn modelId="{E3FCA8A5-141E-41C7-87B4-10A2E7F46F63}" type="presParOf" srcId="{FE2B79E5-1EC2-4613-A406-5C4A2AE748B5}" destId="{5E9DDDFA-14AD-4A8C-96C2-38BBD5CB47E2}" srcOrd="5" destOrd="0" presId="urn:microsoft.com/office/officeart/2008/layout/LinedList"/>
    <dgm:cxn modelId="{1722DD3F-2653-4F4B-BCB6-130A48FD4A27}" type="presParOf" srcId="{5E9DDDFA-14AD-4A8C-96C2-38BBD5CB47E2}" destId="{F2FA9EC0-89CA-49A4-AD94-2C18F5E8D038}" srcOrd="0" destOrd="0" presId="urn:microsoft.com/office/officeart/2008/layout/LinedList"/>
    <dgm:cxn modelId="{EB054C55-0348-4CDB-B5B8-34CDD74CF991}" type="presParOf" srcId="{5E9DDDFA-14AD-4A8C-96C2-38BBD5CB47E2}" destId="{36B003E1-A3FA-46C4-BBFE-5BAD5B11E79E}" srcOrd="1" destOrd="0" presId="urn:microsoft.com/office/officeart/2008/layout/LinedList"/>
    <dgm:cxn modelId="{1BCBB518-FDFB-401A-B787-E98719472A32}" type="presParOf" srcId="{FE2B79E5-1EC2-4613-A406-5C4A2AE748B5}" destId="{B62748AE-BA0F-411C-B8B1-1C2DAE1E7903}" srcOrd="6" destOrd="0" presId="urn:microsoft.com/office/officeart/2008/layout/LinedList"/>
    <dgm:cxn modelId="{5DE43598-A279-4A31-8C55-4D86DEB5ADE5}" type="presParOf" srcId="{FE2B79E5-1EC2-4613-A406-5C4A2AE748B5}" destId="{68652BDB-219F-4D09-BC88-E3DEBB6D794C}" srcOrd="7" destOrd="0" presId="urn:microsoft.com/office/officeart/2008/layout/LinedList"/>
    <dgm:cxn modelId="{6EE739C3-9041-4855-81C4-878B1CCCC1F4}" type="presParOf" srcId="{68652BDB-219F-4D09-BC88-E3DEBB6D794C}" destId="{7AECE218-AB6B-453E-841B-C87E612582EF}" srcOrd="0" destOrd="0" presId="urn:microsoft.com/office/officeart/2008/layout/LinedList"/>
    <dgm:cxn modelId="{C6CA6D80-A1C8-47F6-B2EE-188ACEAF959E}" type="presParOf" srcId="{68652BDB-219F-4D09-BC88-E3DEBB6D794C}" destId="{ABE30102-6C26-4DF2-974A-7202330142B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CEBC62AC-C9E8-4BC9-8C32-C7398A9BB90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98DC1D-5DEE-4D69-95A1-1FDEF0EA9546}">
      <dgm:prSet/>
      <dgm:spPr/>
      <dgm:t>
        <a:bodyPr/>
        <a:lstStyle/>
        <a:p>
          <a:r>
            <a:rPr lang="en-US"/>
            <a:t>Community engagement practice</a:t>
          </a:r>
        </a:p>
      </dgm:t>
    </dgm:pt>
    <dgm:pt modelId="{8E997472-0AB1-4E68-8EA7-9221380F4ECE}" type="parTrans" cxnId="{A460F6F2-6CB0-466A-B0B7-6668947BF36E}">
      <dgm:prSet/>
      <dgm:spPr/>
      <dgm:t>
        <a:bodyPr/>
        <a:lstStyle/>
        <a:p>
          <a:endParaRPr lang="en-US"/>
        </a:p>
      </dgm:t>
    </dgm:pt>
    <dgm:pt modelId="{6B29EFCB-B8BE-4A8D-9AFE-69B28DE881B6}" type="sibTrans" cxnId="{A460F6F2-6CB0-466A-B0B7-6668947BF36E}">
      <dgm:prSet/>
      <dgm:spPr/>
      <dgm:t>
        <a:bodyPr/>
        <a:lstStyle/>
        <a:p>
          <a:endParaRPr lang="en-US"/>
        </a:p>
      </dgm:t>
    </dgm:pt>
    <dgm:pt modelId="{81615795-15B2-4CE4-A94D-20B76A21150B}">
      <dgm:prSet/>
      <dgm:spPr/>
      <dgm:t>
        <a:bodyPr/>
        <a:lstStyle/>
        <a:p>
          <a:r>
            <a:rPr lang="en-US"/>
            <a:t>Professional culture</a:t>
          </a:r>
        </a:p>
      </dgm:t>
    </dgm:pt>
    <dgm:pt modelId="{1D7329ED-2E0F-4371-BCE6-8B48C2A523E6}" type="parTrans" cxnId="{275D2166-8798-487E-8666-A1EE01F7999F}">
      <dgm:prSet/>
      <dgm:spPr/>
      <dgm:t>
        <a:bodyPr/>
        <a:lstStyle/>
        <a:p>
          <a:endParaRPr lang="en-US"/>
        </a:p>
      </dgm:t>
    </dgm:pt>
    <dgm:pt modelId="{264EB9FB-31D0-4DC6-A02C-B018D2893A08}" type="sibTrans" cxnId="{275D2166-8798-487E-8666-A1EE01F7999F}">
      <dgm:prSet/>
      <dgm:spPr/>
      <dgm:t>
        <a:bodyPr/>
        <a:lstStyle/>
        <a:p>
          <a:endParaRPr lang="en-US"/>
        </a:p>
      </dgm:t>
    </dgm:pt>
    <dgm:pt modelId="{3FA1021D-A00F-46CC-9383-E3B400033EF5}">
      <dgm:prSet/>
      <dgm:spPr/>
      <dgm:t>
        <a:bodyPr/>
        <a:lstStyle/>
        <a:p>
          <a:r>
            <a:rPr lang="en-US"/>
            <a:t>Positional power</a:t>
          </a:r>
        </a:p>
      </dgm:t>
    </dgm:pt>
    <dgm:pt modelId="{4866FDDA-FC56-4521-9B1C-49E704B42E8E}" type="parTrans" cxnId="{8AD5D2C5-B5DF-4D47-9654-A1807C055188}">
      <dgm:prSet/>
      <dgm:spPr/>
      <dgm:t>
        <a:bodyPr/>
        <a:lstStyle/>
        <a:p>
          <a:endParaRPr lang="en-US"/>
        </a:p>
      </dgm:t>
    </dgm:pt>
    <dgm:pt modelId="{F4C5781C-2E2E-40FA-B60E-94E1A2E5D4D7}" type="sibTrans" cxnId="{8AD5D2C5-B5DF-4D47-9654-A1807C055188}">
      <dgm:prSet/>
      <dgm:spPr/>
      <dgm:t>
        <a:bodyPr/>
        <a:lstStyle/>
        <a:p>
          <a:endParaRPr lang="en-US"/>
        </a:p>
      </dgm:t>
    </dgm:pt>
    <dgm:pt modelId="{F74529C8-A029-4292-8574-6D2129D1FF31}">
      <dgm:prSet/>
      <dgm:spPr/>
      <dgm:t>
        <a:bodyPr/>
        <a:lstStyle/>
        <a:p>
          <a:r>
            <a:rPr lang="en-US"/>
            <a:t>National policy imperatives</a:t>
          </a:r>
        </a:p>
      </dgm:t>
    </dgm:pt>
    <dgm:pt modelId="{69359784-094F-4777-ADC3-2BC1CD1C78F0}" type="parTrans" cxnId="{707BED59-FF23-45D6-8507-65B23991C78E}">
      <dgm:prSet/>
      <dgm:spPr/>
      <dgm:t>
        <a:bodyPr/>
        <a:lstStyle/>
        <a:p>
          <a:endParaRPr lang="en-US"/>
        </a:p>
      </dgm:t>
    </dgm:pt>
    <dgm:pt modelId="{2FD3981E-06C6-47C8-99F9-56145F17502F}" type="sibTrans" cxnId="{707BED59-FF23-45D6-8507-65B23991C78E}">
      <dgm:prSet/>
      <dgm:spPr/>
      <dgm:t>
        <a:bodyPr/>
        <a:lstStyle/>
        <a:p>
          <a:endParaRPr lang="en-US"/>
        </a:p>
      </dgm:t>
    </dgm:pt>
    <dgm:pt modelId="{BEDBFCC2-7B9E-4E73-ADE3-126978E1844F}">
      <dgm:prSet/>
      <dgm:spPr/>
      <dgm:t>
        <a:bodyPr/>
        <a:lstStyle/>
        <a:p>
          <a:r>
            <a:rPr lang="en-US"/>
            <a:t>Public sector organisational ethos and culture </a:t>
          </a:r>
        </a:p>
      </dgm:t>
    </dgm:pt>
    <dgm:pt modelId="{09EDDD1E-297E-411A-BB6B-4F5CCF3F9234}" type="parTrans" cxnId="{17FB5E40-4D99-4030-978B-139B990DFEBF}">
      <dgm:prSet/>
      <dgm:spPr/>
      <dgm:t>
        <a:bodyPr/>
        <a:lstStyle/>
        <a:p>
          <a:endParaRPr lang="en-US"/>
        </a:p>
      </dgm:t>
    </dgm:pt>
    <dgm:pt modelId="{D77BE3E7-8F85-4BE9-A372-76C8C91AFCD3}" type="sibTrans" cxnId="{17FB5E40-4D99-4030-978B-139B990DFEBF}">
      <dgm:prSet/>
      <dgm:spPr/>
      <dgm:t>
        <a:bodyPr/>
        <a:lstStyle/>
        <a:p>
          <a:endParaRPr lang="en-US"/>
        </a:p>
      </dgm:t>
    </dgm:pt>
    <dgm:pt modelId="{CEC70E08-9CB3-4B10-A592-40245486F643}">
      <dgm:prSet/>
      <dgm:spPr/>
      <dgm:t>
        <a:bodyPr/>
        <a:lstStyle/>
        <a:p>
          <a:r>
            <a:rPr lang="en-US"/>
            <a:t>(Ramsbottom et al., 2018)</a:t>
          </a:r>
        </a:p>
      </dgm:t>
    </dgm:pt>
    <dgm:pt modelId="{14B92061-F86E-4A01-BED2-AF28B15EC5B1}" type="parTrans" cxnId="{9A1F168B-208C-463E-90C0-4CF7C40AE55C}">
      <dgm:prSet/>
      <dgm:spPr/>
      <dgm:t>
        <a:bodyPr/>
        <a:lstStyle/>
        <a:p>
          <a:endParaRPr lang="en-US"/>
        </a:p>
      </dgm:t>
    </dgm:pt>
    <dgm:pt modelId="{AB629B4F-A12D-48E7-AB8F-EC2FEA9ADCDA}" type="sibTrans" cxnId="{9A1F168B-208C-463E-90C0-4CF7C40AE55C}">
      <dgm:prSet/>
      <dgm:spPr/>
      <dgm:t>
        <a:bodyPr/>
        <a:lstStyle/>
        <a:p>
          <a:endParaRPr lang="en-US"/>
        </a:p>
      </dgm:t>
    </dgm:pt>
    <dgm:pt modelId="{2FE1B75C-708D-4891-91B1-79391D0CE474}" type="pres">
      <dgm:prSet presAssocID="{CEBC62AC-C9E8-4BC9-8C32-C7398A9BB907}" presName="vert0" presStyleCnt="0">
        <dgm:presLayoutVars>
          <dgm:dir/>
          <dgm:animOne val="branch"/>
          <dgm:animLvl val="lvl"/>
        </dgm:presLayoutVars>
      </dgm:prSet>
      <dgm:spPr/>
    </dgm:pt>
    <dgm:pt modelId="{698E5E97-7728-4AFD-8831-BBC0190D147B}" type="pres">
      <dgm:prSet presAssocID="{F198DC1D-5DEE-4D69-95A1-1FDEF0EA9546}" presName="thickLine" presStyleLbl="alignNode1" presStyleIdx="0" presStyleCnt="6"/>
      <dgm:spPr/>
    </dgm:pt>
    <dgm:pt modelId="{E57BFCCA-567F-49A7-84C4-9D5571EA4029}" type="pres">
      <dgm:prSet presAssocID="{F198DC1D-5DEE-4D69-95A1-1FDEF0EA9546}" presName="horz1" presStyleCnt="0"/>
      <dgm:spPr/>
    </dgm:pt>
    <dgm:pt modelId="{19E12B4A-E873-4796-9028-7B1390801F83}" type="pres">
      <dgm:prSet presAssocID="{F198DC1D-5DEE-4D69-95A1-1FDEF0EA9546}" presName="tx1" presStyleLbl="revTx" presStyleIdx="0" presStyleCnt="6"/>
      <dgm:spPr/>
    </dgm:pt>
    <dgm:pt modelId="{0FDCB505-376C-4EC3-913B-D78C4A5DF12F}" type="pres">
      <dgm:prSet presAssocID="{F198DC1D-5DEE-4D69-95A1-1FDEF0EA9546}" presName="vert1" presStyleCnt="0"/>
      <dgm:spPr/>
    </dgm:pt>
    <dgm:pt modelId="{E9912A2E-8D22-47F5-92FC-E8BCB1237F7E}" type="pres">
      <dgm:prSet presAssocID="{81615795-15B2-4CE4-A94D-20B76A21150B}" presName="thickLine" presStyleLbl="alignNode1" presStyleIdx="1" presStyleCnt="6"/>
      <dgm:spPr/>
    </dgm:pt>
    <dgm:pt modelId="{31814307-2F85-4621-8E00-8C7F7FAF2CB7}" type="pres">
      <dgm:prSet presAssocID="{81615795-15B2-4CE4-A94D-20B76A21150B}" presName="horz1" presStyleCnt="0"/>
      <dgm:spPr/>
    </dgm:pt>
    <dgm:pt modelId="{6269710A-D9F7-4EC4-BCB4-466146ED9352}" type="pres">
      <dgm:prSet presAssocID="{81615795-15B2-4CE4-A94D-20B76A21150B}" presName="tx1" presStyleLbl="revTx" presStyleIdx="1" presStyleCnt="6"/>
      <dgm:spPr/>
    </dgm:pt>
    <dgm:pt modelId="{F8EA3049-6025-4868-89F1-FABA8B12B626}" type="pres">
      <dgm:prSet presAssocID="{81615795-15B2-4CE4-A94D-20B76A21150B}" presName="vert1" presStyleCnt="0"/>
      <dgm:spPr/>
    </dgm:pt>
    <dgm:pt modelId="{CE33C7A4-AF59-466E-9868-5E75FCFD1074}" type="pres">
      <dgm:prSet presAssocID="{3FA1021D-A00F-46CC-9383-E3B400033EF5}" presName="thickLine" presStyleLbl="alignNode1" presStyleIdx="2" presStyleCnt="6"/>
      <dgm:spPr/>
    </dgm:pt>
    <dgm:pt modelId="{7646FD8A-B3D7-472C-B096-8F91DD7F195E}" type="pres">
      <dgm:prSet presAssocID="{3FA1021D-A00F-46CC-9383-E3B400033EF5}" presName="horz1" presStyleCnt="0"/>
      <dgm:spPr/>
    </dgm:pt>
    <dgm:pt modelId="{C3010A72-AC7B-4CF0-A4D0-2FD4D522F8D2}" type="pres">
      <dgm:prSet presAssocID="{3FA1021D-A00F-46CC-9383-E3B400033EF5}" presName="tx1" presStyleLbl="revTx" presStyleIdx="2" presStyleCnt="6"/>
      <dgm:spPr/>
    </dgm:pt>
    <dgm:pt modelId="{11685ADE-1526-4910-9EB9-18F82ACEF1E9}" type="pres">
      <dgm:prSet presAssocID="{3FA1021D-A00F-46CC-9383-E3B400033EF5}" presName="vert1" presStyleCnt="0"/>
      <dgm:spPr/>
    </dgm:pt>
    <dgm:pt modelId="{F2F883AE-A9B9-4F94-B0ED-9E0209A0468E}" type="pres">
      <dgm:prSet presAssocID="{F74529C8-A029-4292-8574-6D2129D1FF31}" presName="thickLine" presStyleLbl="alignNode1" presStyleIdx="3" presStyleCnt="6"/>
      <dgm:spPr/>
    </dgm:pt>
    <dgm:pt modelId="{5FBB748D-DD0E-4FCF-98C8-9A6201993F8B}" type="pres">
      <dgm:prSet presAssocID="{F74529C8-A029-4292-8574-6D2129D1FF31}" presName="horz1" presStyleCnt="0"/>
      <dgm:spPr/>
    </dgm:pt>
    <dgm:pt modelId="{56FF7177-011E-492B-9480-9E9CD5784C1A}" type="pres">
      <dgm:prSet presAssocID="{F74529C8-A029-4292-8574-6D2129D1FF31}" presName="tx1" presStyleLbl="revTx" presStyleIdx="3" presStyleCnt="6"/>
      <dgm:spPr/>
    </dgm:pt>
    <dgm:pt modelId="{320808EE-E31C-4CF6-9EF3-A9522B77702A}" type="pres">
      <dgm:prSet presAssocID="{F74529C8-A029-4292-8574-6D2129D1FF31}" presName="vert1" presStyleCnt="0"/>
      <dgm:spPr/>
    </dgm:pt>
    <dgm:pt modelId="{A156C2F2-02FE-42FE-8A15-D31574729065}" type="pres">
      <dgm:prSet presAssocID="{BEDBFCC2-7B9E-4E73-ADE3-126978E1844F}" presName="thickLine" presStyleLbl="alignNode1" presStyleIdx="4" presStyleCnt="6"/>
      <dgm:spPr/>
    </dgm:pt>
    <dgm:pt modelId="{8D12AC60-F412-4B15-B70F-A98631E871CD}" type="pres">
      <dgm:prSet presAssocID="{BEDBFCC2-7B9E-4E73-ADE3-126978E1844F}" presName="horz1" presStyleCnt="0"/>
      <dgm:spPr/>
    </dgm:pt>
    <dgm:pt modelId="{1273B447-21ED-4DC3-AEBC-B3CD3F2C763E}" type="pres">
      <dgm:prSet presAssocID="{BEDBFCC2-7B9E-4E73-ADE3-126978E1844F}" presName="tx1" presStyleLbl="revTx" presStyleIdx="4" presStyleCnt="6"/>
      <dgm:spPr/>
    </dgm:pt>
    <dgm:pt modelId="{ACC32E46-ECC0-4CB0-95CA-8D52B14ADC85}" type="pres">
      <dgm:prSet presAssocID="{BEDBFCC2-7B9E-4E73-ADE3-126978E1844F}" presName="vert1" presStyleCnt="0"/>
      <dgm:spPr/>
    </dgm:pt>
    <dgm:pt modelId="{AD4CA93D-9DD2-448C-A345-2986D3072C35}" type="pres">
      <dgm:prSet presAssocID="{CEC70E08-9CB3-4B10-A592-40245486F643}" presName="thickLine" presStyleLbl="alignNode1" presStyleIdx="5" presStyleCnt="6"/>
      <dgm:spPr/>
    </dgm:pt>
    <dgm:pt modelId="{EB140C7D-AE8C-4464-AAE6-DB182E90B023}" type="pres">
      <dgm:prSet presAssocID="{CEC70E08-9CB3-4B10-A592-40245486F643}" presName="horz1" presStyleCnt="0"/>
      <dgm:spPr/>
    </dgm:pt>
    <dgm:pt modelId="{A542F356-4DFA-42DF-9A82-C60647AF58A1}" type="pres">
      <dgm:prSet presAssocID="{CEC70E08-9CB3-4B10-A592-40245486F643}" presName="tx1" presStyleLbl="revTx" presStyleIdx="5" presStyleCnt="6"/>
      <dgm:spPr/>
    </dgm:pt>
    <dgm:pt modelId="{CDF287D0-01F5-4CC1-8A4C-9A6364C61A7D}" type="pres">
      <dgm:prSet presAssocID="{CEC70E08-9CB3-4B10-A592-40245486F643}" presName="vert1" presStyleCnt="0"/>
      <dgm:spPr/>
    </dgm:pt>
  </dgm:ptLst>
  <dgm:cxnLst>
    <dgm:cxn modelId="{44DEE033-5444-4AB1-80CC-21CC9928FE91}" type="presOf" srcId="{81615795-15B2-4CE4-A94D-20B76A21150B}" destId="{6269710A-D9F7-4EC4-BCB4-466146ED9352}" srcOrd="0" destOrd="0" presId="urn:microsoft.com/office/officeart/2008/layout/LinedList"/>
    <dgm:cxn modelId="{17FB5E40-4D99-4030-978B-139B990DFEBF}" srcId="{CEBC62AC-C9E8-4BC9-8C32-C7398A9BB907}" destId="{BEDBFCC2-7B9E-4E73-ADE3-126978E1844F}" srcOrd="4" destOrd="0" parTransId="{09EDDD1E-297E-411A-BB6B-4F5CCF3F9234}" sibTransId="{D77BE3E7-8F85-4BE9-A372-76C8C91AFCD3}"/>
    <dgm:cxn modelId="{537E0961-4CCF-45B5-B2D1-6511ED1599CD}" type="presOf" srcId="{3FA1021D-A00F-46CC-9383-E3B400033EF5}" destId="{C3010A72-AC7B-4CF0-A4D0-2FD4D522F8D2}" srcOrd="0" destOrd="0" presId="urn:microsoft.com/office/officeart/2008/layout/LinedList"/>
    <dgm:cxn modelId="{275D2166-8798-487E-8666-A1EE01F7999F}" srcId="{CEBC62AC-C9E8-4BC9-8C32-C7398A9BB907}" destId="{81615795-15B2-4CE4-A94D-20B76A21150B}" srcOrd="1" destOrd="0" parTransId="{1D7329ED-2E0F-4371-BCE6-8B48C2A523E6}" sibTransId="{264EB9FB-31D0-4DC6-A02C-B018D2893A08}"/>
    <dgm:cxn modelId="{E7E1DE50-04EC-402D-AF15-31BC360350C6}" type="presOf" srcId="{BEDBFCC2-7B9E-4E73-ADE3-126978E1844F}" destId="{1273B447-21ED-4DC3-AEBC-B3CD3F2C763E}" srcOrd="0" destOrd="0" presId="urn:microsoft.com/office/officeart/2008/layout/LinedList"/>
    <dgm:cxn modelId="{707BED59-FF23-45D6-8507-65B23991C78E}" srcId="{CEBC62AC-C9E8-4BC9-8C32-C7398A9BB907}" destId="{F74529C8-A029-4292-8574-6D2129D1FF31}" srcOrd="3" destOrd="0" parTransId="{69359784-094F-4777-ADC3-2BC1CD1C78F0}" sibTransId="{2FD3981E-06C6-47C8-99F9-56145F17502F}"/>
    <dgm:cxn modelId="{9A1F168B-208C-463E-90C0-4CF7C40AE55C}" srcId="{CEBC62AC-C9E8-4BC9-8C32-C7398A9BB907}" destId="{CEC70E08-9CB3-4B10-A592-40245486F643}" srcOrd="5" destOrd="0" parTransId="{14B92061-F86E-4A01-BED2-AF28B15EC5B1}" sibTransId="{AB629B4F-A12D-48E7-AB8F-EC2FEA9ADCDA}"/>
    <dgm:cxn modelId="{21D3ED91-155C-438E-80D3-C9DC14841445}" type="presOf" srcId="{F74529C8-A029-4292-8574-6D2129D1FF31}" destId="{56FF7177-011E-492B-9480-9E9CD5784C1A}" srcOrd="0" destOrd="0" presId="urn:microsoft.com/office/officeart/2008/layout/LinedList"/>
    <dgm:cxn modelId="{6A0AC595-54AB-4EED-8106-2F41CE4FC482}" type="presOf" srcId="{F198DC1D-5DEE-4D69-95A1-1FDEF0EA9546}" destId="{19E12B4A-E873-4796-9028-7B1390801F83}" srcOrd="0" destOrd="0" presId="urn:microsoft.com/office/officeart/2008/layout/LinedList"/>
    <dgm:cxn modelId="{8AD5D2C5-B5DF-4D47-9654-A1807C055188}" srcId="{CEBC62AC-C9E8-4BC9-8C32-C7398A9BB907}" destId="{3FA1021D-A00F-46CC-9383-E3B400033EF5}" srcOrd="2" destOrd="0" parTransId="{4866FDDA-FC56-4521-9B1C-49E704B42E8E}" sibTransId="{F4C5781C-2E2E-40FA-B60E-94E1A2E5D4D7}"/>
    <dgm:cxn modelId="{81ACD3DD-EC71-45C6-9C98-B8B5FE2D18B5}" type="presOf" srcId="{CEC70E08-9CB3-4B10-A592-40245486F643}" destId="{A542F356-4DFA-42DF-9A82-C60647AF58A1}" srcOrd="0" destOrd="0" presId="urn:microsoft.com/office/officeart/2008/layout/LinedList"/>
    <dgm:cxn modelId="{A61829F0-6B00-4A3D-B494-CAE8A9D9859D}" type="presOf" srcId="{CEBC62AC-C9E8-4BC9-8C32-C7398A9BB907}" destId="{2FE1B75C-708D-4891-91B1-79391D0CE474}" srcOrd="0" destOrd="0" presId="urn:microsoft.com/office/officeart/2008/layout/LinedList"/>
    <dgm:cxn modelId="{A460F6F2-6CB0-466A-B0B7-6668947BF36E}" srcId="{CEBC62AC-C9E8-4BC9-8C32-C7398A9BB907}" destId="{F198DC1D-5DEE-4D69-95A1-1FDEF0EA9546}" srcOrd="0" destOrd="0" parTransId="{8E997472-0AB1-4E68-8EA7-9221380F4ECE}" sibTransId="{6B29EFCB-B8BE-4A8D-9AFE-69B28DE881B6}"/>
    <dgm:cxn modelId="{5C554036-6350-4BEC-BF7D-45CDF83EE540}" type="presParOf" srcId="{2FE1B75C-708D-4891-91B1-79391D0CE474}" destId="{698E5E97-7728-4AFD-8831-BBC0190D147B}" srcOrd="0" destOrd="0" presId="urn:microsoft.com/office/officeart/2008/layout/LinedList"/>
    <dgm:cxn modelId="{FACA7EF9-B6C3-494F-BEAF-2BB774B67696}" type="presParOf" srcId="{2FE1B75C-708D-4891-91B1-79391D0CE474}" destId="{E57BFCCA-567F-49A7-84C4-9D5571EA4029}" srcOrd="1" destOrd="0" presId="urn:microsoft.com/office/officeart/2008/layout/LinedList"/>
    <dgm:cxn modelId="{10380757-EC40-4B66-AAE6-A7929069EF68}" type="presParOf" srcId="{E57BFCCA-567F-49A7-84C4-9D5571EA4029}" destId="{19E12B4A-E873-4796-9028-7B1390801F83}" srcOrd="0" destOrd="0" presId="urn:microsoft.com/office/officeart/2008/layout/LinedList"/>
    <dgm:cxn modelId="{914E4219-8559-46BF-BE1B-6FA378BE277B}" type="presParOf" srcId="{E57BFCCA-567F-49A7-84C4-9D5571EA4029}" destId="{0FDCB505-376C-4EC3-913B-D78C4A5DF12F}" srcOrd="1" destOrd="0" presId="urn:microsoft.com/office/officeart/2008/layout/LinedList"/>
    <dgm:cxn modelId="{77FC97F6-4865-4659-B57B-C16AB4DF2D4A}" type="presParOf" srcId="{2FE1B75C-708D-4891-91B1-79391D0CE474}" destId="{E9912A2E-8D22-47F5-92FC-E8BCB1237F7E}" srcOrd="2" destOrd="0" presId="urn:microsoft.com/office/officeart/2008/layout/LinedList"/>
    <dgm:cxn modelId="{4B09629C-D8D5-4537-97B8-BCF1D92215AD}" type="presParOf" srcId="{2FE1B75C-708D-4891-91B1-79391D0CE474}" destId="{31814307-2F85-4621-8E00-8C7F7FAF2CB7}" srcOrd="3" destOrd="0" presId="urn:microsoft.com/office/officeart/2008/layout/LinedList"/>
    <dgm:cxn modelId="{F36FE3D5-4658-4286-9172-D6BBEED17596}" type="presParOf" srcId="{31814307-2F85-4621-8E00-8C7F7FAF2CB7}" destId="{6269710A-D9F7-4EC4-BCB4-466146ED9352}" srcOrd="0" destOrd="0" presId="urn:microsoft.com/office/officeart/2008/layout/LinedList"/>
    <dgm:cxn modelId="{C5226F0E-246B-47CE-AC77-0CC828207CF8}" type="presParOf" srcId="{31814307-2F85-4621-8E00-8C7F7FAF2CB7}" destId="{F8EA3049-6025-4868-89F1-FABA8B12B626}" srcOrd="1" destOrd="0" presId="urn:microsoft.com/office/officeart/2008/layout/LinedList"/>
    <dgm:cxn modelId="{1481E5BF-A7C6-4EC8-8E24-9CDD9B3E4F8D}" type="presParOf" srcId="{2FE1B75C-708D-4891-91B1-79391D0CE474}" destId="{CE33C7A4-AF59-466E-9868-5E75FCFD1074}" srcOrd="4" destOrd="0" presId="urn:microsoft.com/office/officeart/2008/layout/LinedList"/>
    <dgm:cxn modelId="{1A63403E-287D-4E10-A3D5-86EB6F833706}" type="presParOf" srcId="{2FE1B75C-708D-4891-91B1-79391D0CE474}" destId="{7646FD8A-B3D7-472C-B096-8F91DD7F195E}" srcOrd="5" destOrd="0" presId="urn:microsoft.com/office/officeart/2008/layout/LinedList"/>
    <dgm:cxn modelId="{3D324B20-5D09-4F37-B17A-B3C6202FADED}" type="presParOf" srcId="{7646FD8A-B3D7-472C-B096-8F91DD7F195E}" destId="{C3010A72-AC7B-4CF0-A4D0-2FD4D522F8D2}" srcOrd="0" destOrd="0" presId="urn:microsoft.com/office/officeart/2008/layout/LinedList"/>
    <dgm:cxn modelId="{9DA78F53-9C3D-4FE8-835C-1B2A3D5BFED3}" type="presParOf" srcId="{7646FD8A-B3D7-472C-B096-8F91DD7F195E}" destId="{11685ADE-1526-4910-9EB9-18F82ACEF1E9}" srcOrd="1" destOrd="0" presId="urn:microsoft.com/office/officeart/2008/layout/LinedList"/>
    <dgm:cxn modelId="{A80EB929-D5CD-423E-8A6F-0CDF4353E8E1}" type="presParOf" srcId="{2FE1B75C-708D-4891-91B1-79391D0CE474}" destId="{F2F883AE-A9B9-4F94-B0ED-9E0209A0468E}" srcOrd="6" destOrd="0" presId="urn:microsoft.com/office/officeart/2008/layout/LinedList"/>
    <dgm:cxn modelId="{69D5A76A-3F03-4028-854C-422EDC81BC14}" type="presParOf" srcId="{2FE1B75C-708D-4891-91B1-79391D0CE474}" destId="{5FBB748D-DD0E-4FCF-98C8-9A6201993F8B}" srcOrd="7" destOrd="0" presId="urn:microsoft.com/office/officeart/2008/layout/LinedList"/>
    <dgm:cxn modelId="{0DEE3130-5011-4607-B045-6DC4D79B9852}" type="presParOf" srcId="{5FBB748D-DD0E-4FCF-98C8-9A6201993F8B}" destId="{56FF7177-011E-492B-9480-9E9CD5784C1A}" srcOrd="0" destOrd="0" presId="urn:microsoft.com/office/officeart/2008/layout/LinedList"/>
    <dgm:cxn modelId="{641D3207-E23C-443C-BBC3-9AE6DA1BD7DE}" type="presParOf" srcId="{5FBB748D-DD0E-4FCF-98C8-9A6201993F8B}" destId="{320808EE-E31C-4CF6-9EF3-A9522B77702A}" srcOrd="1" destOrd="0" presId="urn:microsoft.com/office/officeart/2008/layout/LinedList"/>
    <dgm:cxn modelId="{55BC5936-4094-47FD-B239-F93B0F2C5874}" type="presParOf" srcId="{2FE1B75C-708D-4891-91B1-79391D0CE474}" destId="{A156C2F2-02FE-42FE-8A15-D31574729065}" srcOrd="8" destOrd="0" presId="urn:microsoft.com/office/officeart/2008/layout/LinedList"/>
    <dgm:cxn modelId="{A348A103-2D88-46F5-BEA4-5CC75AED73CE}" type="presParOf" srcId="{2FE1B75C-708D-4891-91B1-79391D0CE474}" destId="{8D12AC60-F412-4B15-B70F-A98631E871CD}" srcOrd="9" destOrd="0" presId="urn:microsoft.com/office/officeart/2008/layout/LinedList"/>
    <dgm:cxn modelId="{9794F5BA-ED77-4F2C-A353-FF47AA552C6D}" type="presParOf" srcId="{8D12AC60-F412-4B15-B70F-A98631E871CD}" destId="{1273B447-21ED-4DC3-AEBC-B3CD3F2C763E}" srcOrd="0" destOrd="0" presId="urn:microsoft.com/office/officeart/2008/layout/LinedList"/>
    <dgm:cxn modelId="{8B8C96D8-15EE-470F-A620-049C2E80D133}" type="presParOf" srcId="{8D12AC60-F412-4B15-B70F-A98631E871CD}" destId="{ACC32E46-ECC0-4CB0-95CA-8D52B14ADC85}" srcOrd="1" destOrd="0" presId="urn:microsoft.com/office/officeart/2008/layout/LinedList"/>
    <dgm:cxn modelId="{61869D48-0F80-4EA0-A0F6-A59E00E6607C}" type="presParOf" srcId="{2FE1B75C-708D-4891-91B1-79391D0CE474}" destId="{AD4CA93D-9DD2-448C-A345-2986D3072C35}" srcOrd="10" destOrd="0" presId="urn:microsoft.com/office/officeart/2008/layout/LinedList"/>
    <dgm:cxn modelId="{0C6F39EB-0C6C-4B84-B8B5-037D3DC6E8E3}" type="presParOf" srcId="{2FE1B75C-708D-4891-91B1-79391D0CE474}" destId="{EB140C7D-AE8C-4464-AAE6-DB182E90B023}" srcOrd="11" destOrd="0" presId="urn:microsoft.com/office/officeart/2008/layout/LinedList"/>
    <dgm:cxn modelId="{26337662-1ED8-4002-BAB7-E99171F11D83}" type="presParOf" srcId="{EB140C7D-AE8C-4464-AAE6-DB182E90B023}" destId="{A542F356-4DFA-42DF-9A82-C60647AF58A1}" srcOrd="0" destOrd="0" presId="urn:microsoft.com/office/officeart/2008/layout/LinedList"/>
    <dgm:cxn modelId="{69FF2B79-21D5-4764-AFBD-B4D65DE85651}" type="presParOf" srcId="{EB140C7D-AE8C-4464-AAE6-DB182E90B023}" destId="{CDF287D0-01F5-4CC1-8A4C-9A6364C61A7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94426DE-6D89-467E-9CC5-954784DFAF6A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A7C2DC8-54A1-43C2-B5DF-B4564028F4F7}">
      <dgm:prSet/>
      <dgm:spPr/>
      <dgm:t>
        <a:bodyPr/>
        <a:lstStyle/>
        <a:p>
          <a:r>
            <a:rPr lang="en-GB"/>
            <a:t>Health inequalities</a:t>
          </a:r>
          <a:endParaRPr lang="en-US"/>
        </a:p>
      </dgm:t>
    </dgm:pt>
    <dgm:pt modelId="{34B7599E-927E-454A-9714-CDB614262364}" type="parTrans" cxnId="{74602428-DBF9-4561-9F10-233F0F5504D8}">
      <dgm:prSet/>
      <dgm:spPr/>
      <dgm:t>
        <a:bodyPr/>
        <a:lstStyle/>
        <a:p>
          <a:endParaRPr lang="en-US"/>
        </a:p>
      </dgm:t>
    </dgm:pt>
    <dgm:pt modelId="{2AB59072-F424-4D53-9263-C541FE64C60B}" type="sibTrans" cxnId="{74602428-DBF9-4561-9F10-233F0F5504D8}">
      <dgm:prSet/>
      <dgm:spPr/>
      <dgm:t>
        <a:bodyPr/>
        <a:lstStyle/>
        <a:p>
          <a:endParaRPr lang="en-US"/>
        </a:p>
      </dgm:t>
    </dgm:pt>
    <dgm:pt modelId="{215BD0A7-27A8-4789-89C6-7B7B0DC408BA}">
      <dgm:prSet/>
      <dgm:spPr/>
      <dgm:t>
        <a:bodyPr/>
        <a:lstStyle/>
        <a:p>
          <a:r>
            <a:rPr lang="en-GB"/>
            <a:t>Environmental sustainability</a:t>
          </a:r>
          <a:endParaRPr lang="en-US"/>
        </a:p>
      </dgm:t>
    </dgm:pt>
    <dgm:pt modelId="{2D08C8E4-0555-4745-99D0-3E23DF4248AD}" type="parTrans" cxnId="{9613BD9F-3AA0-4B28-A7B8-2BADB0613698}">
      <dgm:prSet/>
      <dgm:spPr/>
      <dgm:t>
        <a:bodyPr/>
        <a:lstStyle/>
        <a:p>
          <a:endParaRPr lang="en-US"/>
        </a:p>
      </dgm:t>
    </dgm:pt>
    <dgm:pt modelId="{164459A0-6E83-4BA0-8FD8-AE6317C9960D}" type="sibTrans" cxnId="{9613BD9F-3AA0-4B28-A7B8-2BADB0613698}">
      <dgm:prSet/>
      <dgm:spPr/>
      <dgm:t>
        <a:bodyPr/>
        <a:lstStyle/>
        <a:p>
          <a:endParaRPr lang="en-US"/>
        </a:p>
      </dgm:t>
    </dgm:pt>
    <dgm:pt modelId="{DA625E7B-41C1-4628-8D2F-226098F325EA}">
      <dgm:prSet/>
      <dgm:spPr/>
      <dgm:t>
        <a:bodyPr/>
        <a:lstStyle/>
        <a:p>
          <a:r>
            <a:rPr lang="en-GB"/>
            <a:t>Preventive health</a:t>
          </a:r>
          <a:endParaRPr lang="en-US"/>
        </a:p>
      </dgm:t>
    </dgm:pt>
    <dgm:pt modelId="{8077320A-4726-465C-BC23-9112E10C68CA}" type="parTrans" cxnId="{DC0B1866-1F9E-4446-9DB8-8CE36870329D}">
      <dgm:prSet/>
      <dgm:spPr/>
      <dgm:t>
        <a:bodyPr/>
        <a:lstStyle/>
        <a:p>
          <a:endParaRPr lang="en-US"/>
        </a:p>
      </dgm:t>
    </dgm:pt>
    <dgm:pt modelId="{8832BC0F-ADA9-4FEE-B1BB-61606413AA81}" type="sibTrans" cxnId="{DC0B1866-1F9E-4446-9DB8-8CE36870329D}">
      <dgm:prSet/>
      <dgm:spPr/>
      <dgm:t>
        <a:bodyPr/>
        <a:lstStyle/>
        <a:p>
          <a:endParaRPr lang="en-US"/>
        </a:p>
      </dgm:t>
    </dgm:pt>
    <dgm:pt modelId="{E10A96EB-3C43-4200-A8FD-3030BADBA6FC}">
      <dgm:prSet/>
      <dgm:spPr/>
      <dgm:t>
        <a:bodyPr/>
        <a:lstStyle/>
        <a:p>
          <a:r>
            <a:rPr lang="en-GB"/>
            <a:t>Wellbeing across the life course</a:t>
          </a:r>
          <a:endParaRPr lang="en-US"/>
        </a:p>
      </dgm:t>
    </dgm:pt>
    <dgm:pt modelId="{D08AA1E5-4EC7-44EE-8954-C98D7F9CF3A1}" type="parTrans" cxnId="{C1E96386-20B3-466E-B542-975299C1093E}">
      <dgm:prSet/>
      <dgm:spPr/>
      <dgm:t>
        <a:bodyPr/>
        <a:lstStyle/>
        <a:p>
          <a:endParaRPr lang="en-US"/>
        </a:p>
      </dgm:t>
    </dgm:pt>
    <dgm:pt modelId="{26925EA6-D8B8-4C29-8129-3F705424DCE5}" type="sibTrans" cxnId="{C1E96386-20B3-466E-B542-975299C1093E}">
      <dgm:prSet/>
      <dgm:spPr/>
      <dgm:t>
        <a:bodyPr/>
        <a:lstStyle/>
        <a:p>
          <a:endParaRPr lang="en-US"/>
        </a:p>
      </dgm:t>
    </dgm:pt>
    <dgm:pt modelId="{6AD7D90C-0428-4C13-BCF6-9653336231BA}" type="pres">
      <dgm:prSet presAssocID="{194426DE-6D89-467E-9CC5-954784DFAF6A}" presName="outerComposite" presStyleCnt="0">
        <dgm:presLayoutVars>
          <dgm:chMax val="5"/>
          <dgm:dir/>
          <dgm:resizeHandles val="exact"/>
        </dgm:presLayoutVars>
      </dgm:prSet>
      <dgm:spPr/>
    </dgm:pt>
    <dgm:pt modelId="{E36E403C-420F-4439-BB02-6137360B35B0}" type="pres">
      <dgm:prSet presAssocID="{194426DE-6D89-467E-9CC5-954784DFAF6A}" presName="dummyMaxCanvas" presStyleCnt="0">
        <dgm:presLayoutVars/>
      </dgm:prSet>
      <dgm:spPr/>
    </dgm:pt>
    <dgm:pt modelId="{6F274082-D6D7-4702-90E2-0AFFDD6FB76E}" type="pres">
      <dgm:prSet presAssocID="{194426DE-6D89-467E-9CC5-954784DFAF6A}" presName="FourNodes_1" presStyleLbl="node1" presStyleIdx="0" presStyleCnt="4">
        <dgm:presLayoutVars>
          <dgm:bulletEnabled val="1"/>
        </dgm:presLayoutVars>
      </dgm:prSet>
      <dgm:spPr/>
    </dgm:pt>
    <dgm:pt modelId="{BCE8DF49-FC98-47D9-AD78-212B5AB0BC45}" type="pres">
      <dgm:prSet presAssocID="{194426DE-6D89-467E-9CC5-954784DFAF6A}" presName="FourNodes_2" presStyleLbl="node1" presStyleIdx="1" presStyleCnt="4">
        <dgm:presLayoutVars>
          <dgm:bulletEnabled val="1"/>
        </dgm:presLayoutVars>
      </dgm:prSet>
      <dgm:spPr/>
    </dgm:pt>
    <dgm:pt modelId="{BEC27915-D93E-4D08-98DD-25B75A4C0278}" type="pres">
      <dgm:prSet presAssocID="{194426DE-6D89-467E-9CC5-954784DFAF6A}" presName="FourNodes_3" presStyleLbl="node1" presStyleIdx="2" presStyleCnt="4">
        <dgm:presLayoutVars>
          <dgm:bulletEnabled val="1"/>
        </dgm:presLayoutVars>
      </dgm:prSet>
      <dgm:spPr/>
    </dgm:pt>
    <dgm:pt modelId="{FD2CD810-4DFC-43BB-A2E8-7E8ED57550AB}" type="pres">
      <dgm:prSet presAssocID="{194426DE-6D89-467E-9CC5-954784DFAF6A}" presName="FourNodes_4" presStyleLbl="node1" presStyleIdx="3" presStyleCnt="4">
        <dgm:presLayoutVars>
          <dgm:bulletEnabled val="1"/>
        </dgm:presLayoutVars>
      </dgm:prSet>
      <dgm:spPr/>
    </dgm:pt>
    <dgm:pt modelId="{D214B595-3176-4934-ABAC-59F9E9463CB8}" type="pres">
      <dgm:prSet presAssocID="{194426DE-6D89-467E-9CC5-954784DFAF6A}" presName="FourConn_1-2" presStyleLbl="fgAccFollowNode1" presStyleIdx="0" presStyleCnt="3">
        <dgm:presLayoutVars>
          <dgm:bulletEnabled val="1"/>
        </dgm:presLayoutVars>
      </dgm:prSet>
      <dgm:spPr/>
    </dgm:pt>
    <dgm:pt modelId="{9BB21225-8513-46E2-BCE1-224F498A7FC7}" type="pres">
      <dgm:prSet presAssocID="{194426DE-6D89-467E-9CC5-954784DFAF6A}" presName="FourConn_2-3" presStyleLbl="fgAccFollowNode1" presStyleIdx="1" presStyleCnt="3">
        <dgm:presLayoutVars>
          <dgm:bulletEnabled val="1"/>
        </dgm:presLayoutVars>
      </dgm:prSet>
      <dgm:spPr/>
    </dgm:pt>
    <dgm:pt modelId="{2A731F2C-70F7-4D2E-BF29-76F87152308C}" type="pres">
      <dgm:prSet presAssocID="{194426DE-6D89-467E-9CC5-954784DFAF6A}" presName="FourConn_3-4" presStyleLbl="fgAccFollowNode1" presStyleIdx="2" presStyleCnt="3">
        <dgm:presLayoutVars>
          <dgm:bulletEnabled val="1"/>
        </dgm:presLayoutVars>
      </dgm:prSet>
      <dgm:spPr/>
    </dgm:pt>
    <dgm:pt modelId="{3A277D15-4BA2-4184-8651-136D6F518749}" type="pres">
      <dgm:prSet presAssocID="{194426DE-6D89-467E-9CC5-954784DFAF6A}" presName="FourNodes_1_text" presStyleLbl="node1" presStyleIdx="3" presStyleCnt="4">
        <dgm:presLayoutVars>
          <dgm:bulletEnabled val="1"/>
        </dgm:presLayoutVars>
      </dgm:prSet>
      <dgm:spPr/>
    </dgm:pt>
    <dgm:pt modelId="{9036AAA7-25B1-4A23-9A8D-0EEBEBE84586}" type="pres">
      <dgm:prSet presAssocID="{194426DE-6D89-467E-9CC5-954784DFAF6A}" presName="FourNodes_2_text" presStyleLbl="node1" presStyleIdx="3" presStyleCnt="4">
        <dgm:presLayoutVars>
          <dgm:bulletEnabled val="1"/>
        </dgm:presLayoutVars>
      </dgm:prSet>
      <dgm:spPr/>
    </dgm:pt>
    <dgm:pt modelId="{39377AC4-1A5A-4BD6-91DF-FA04C7F9D27F}" type="pres">
      <dgm:prSet presAssocID="{194426DE-6D89-467E-9CC5-954784DFAF6A}" presName="FourNodes_3_text" presStyleLbl="node1" presStyleIdx="3" presStyleCnt="4">
        <dgm:presLayoutVars>
          <dgm:bulletEnabled val="1"/>
        </dgm:presLayoutVars>
      </dgm:prSet>
      <dgm:spPr/>
    </dgm:pt>
    <dgm:pt modelId="{D3A72509-FF78-41C1-9882-71BD58174F36}" type="pres">
      <dgm:prSet presAssocID="{194426DE-6D89-467E-9CC5-954784DFAF6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4602428-DBF9-4561-9F10-233F0F5504D8}" srcId="{194426DE-6D89-467E-9CC5-954784DFAF6A}" destId="{0A7C2DC8-54A1-43C2-B5DF-B4564028F4F7}" srcOrd="0" destOrd="0" parTransId="{34B7599E-927E-454A-9714-CDB614262364}" sibTransId="{2AB59072-F424-4D53-9263-C541FE64C60B}"/>
    <dgm:cxn modelId="{BC743A34-834C-468E-8F85-6E2E6342D2CA}" type="presOf" srcId="{E10A96EB-3C43-4200-A8FD-3030BADBA6FC}" destId="{D3A72509-FF78-41C1-9882-71BD58174F36}" srcOrd="1" destOrd="0" presId="urn:microsoft.com/office/officeart/2005/8/layout/vProcess5"/>
    <dgm:cxn modelId="{DC0B1866-1F9E-4446-9DB8-8CE36870329D}" srcId="{194426DE-6D89-467E-9CC5-954784DFAF6A}" destId="{DA625E7B-41C1-4628-8D2F-226098F325EA}" srcOrd="2" destOrd="0" parTransId="{8077320A-4726-465C-BC23-9112E10C68CA}" sibTransId="{8832BC0F-ADA9-4FEE-B1BB-61606413AA81}"/>
    <dgm:cxn modelId="{A0EF8E52-D065-4799-9B69-2036AF2727BD}" type="presOf" srcId="{164459A0-6E83-4BA0-8FD8-AE6317C9960D}" destId="{9BB21225-8513-46E2-BCE1-224F498A7FC7}" srcOrd="0" destOrd="0" presId="urn:microsoft.com/office/officeart/2005/8/layout/vProcess5"/>
    <dgm:cxn modelId="{67A6FB58-EF8F-4CE4-A6DA-9AB7041A535F}" type="presOf" srcId="{E10A96EB-3C43-4200-A8FD-3030BADBA6FC}" destId="{FD2CD810-4DFC-43BB-A2E8-7E8ED57550AB}" srcOrd="0" destOrd="0" presId="urn:microsoft.com/office/officeart/2005/8/layout/vProcess5"/>
    <dgm:cxn modelId="{3D91AE7C-21D4-4FAC-85EA-DEA2884923B9}" type="presOf" srcId="{DA625E7B-41C1-4628-8D2F-226098F325EA}" destId="{39377AC4-1A5A-4BD6-91DF-FA04C7F9D27F}" srcOrd="1" destOrd="0" presId="urn:microsoft.com/office/officeart/2005/8/layout/vProcess5"/>
    <dgm:cxn modelId="{C1E96386-20B3-466E-B542-975299C1093E}" srcId="{194426DE-6D89-467E-9CC5-954784DFAF6A}" destId="{E10A96EB-3C43-4200-A8FD-3030BADBA6FC}" srcOrd="3" destOrd="0" parTransId="{D08AA1E5-4EC7-44EE-8954-C98D7F9CF3A1}" sibTransId="{26925EA6-D8B8-4C29-8129-3F705424DCE5}"/>
    <dgm:cxn modelId="{BC509788-BBEE-4311-BDF5-D74648B3BC83}" type="presOf" srcId="{0A7C2DC8-54A1-43C2-B5DF-B4564028F4F7}" destId="{3A277D15-4BA2-4184-8651-136D6F518749}" srcOrd="1" destOrd="0" presId="urn:microsoft.com/office/officeart/2005/8/layout/vProcess5"/>
    <dgm:cxn modelId="{F337E78B-C687-4B47-BF35-E557C2809CE8}" type="presOf" srcId="{8832BC0F-ADA9-4FEE-B1BB-61606413AA81}" destId="{2A731F2C-70F7-4D2E-BF29-76F87152308C}" srcOrd="0" destOrd="0" presId="urn:microsoft.com/office/officeart/2005/8/layout/vProcess5"/>
    <dgm:cxn modelId="{33ACFB8E-AEA2-420A-BE64-96CCE8269020}" type="presOf" srcId="{215BD0A7-27A8-4789-89C6-7B7B0DC408BA}" destId="{BCE8DF49-FC98-47D9-AD78-212B5AB0BC45}" srcOrd="0" destOrd="0" presId="urn:microsoft.com/office/officeart/2005/8/layout/vProcess5"/>
    <dgm:cxn modelId="{9613BD9F-3AA0-4B28-A7B8-2BADB0613698}" srcId="{194426DE-6D89-467E-9CC5-954784DFAF6A}" destId="{215BD0A7-27A8-4789-89C6-7B7B0DC408BA}" srcOrd="1" destOrd="0" parTransId="{2D08C8E4-0555-4745-99D0-3E23DF4248AD}" sibTransId="{164459A0-6E83-4BA0-8FD8-AE6317C9960D}"/>
    <dgm:cxn modelId="{160F77A3-3553-4AD8-9E8C-CFAD2D975093}" type="presOf" srcId="{194426DE-6D89-467E-9CC5-954784DFAF6A}" destId="{6AD7D90C-0428-4C13-BCF6-9653336231BA}" srcOrd="0" destOrd="0" presId="urn:microsoft.com/office/officeart/2005/8/layout/vProcess5"/>
    <dgm:cxn modelId="{98378EB2-8CF2-469B-B138-C1F0239DCA43}" type="presOf" srcId="{215BD0A7-27A8-4789-89C6-7B7B0DC408BA}" destId="{9036AAA7-25B1-4A23-9A8D-0EEBEBE84586}" srcOrd="1" destOrd="0" presId="urn:microsoft.com/office/officeart/2005/8/layout/vProcess5"/>
    <dgm:cxn modelId="{7ED6CCC6-3503-4727-AC2B-63F69C388CA6}" type="presOf" srcId="{0A7C2DC8-54A1-43C2-B5DF-B4564028F4F7}" destId="{6F274082-D6D7-4702-90E2-0AFFDD6FB76E}" srcOrd="0" destOrd="0" presId="urn:microsoft.com/office/officeart/2005/8/layout/vProcess5"/>
    <dgm:cxn modelId="{42DCD9D7-8296-41D4-BCD5-8CA2ECC6ACF9}" type="presOf" srcId="{DA625E7B-41C1-4628-8D2F-226098F325EA}" destId="{BEC27915-D93E-4D08-98DD-25B75A4C0278}" srcOrd="0" destOrd="0" presId="urn:microsoft.com/office/officeart/2005/8/layout/vProcess5"/>
    <dgm:cxn modelId="{BACFD8E5-5EC5-4A8F-9CDA-3041C9C47E2B}" type="presOf" srcId="{2AB59072-F424-4D53-9263-C541FE64C60B}" destId="{D214B595-3176-4934-ABAC-59F9E9463CB8}" srcOrd="0" destOrd="0" presId="urn:microsoft.com/office/officeart/2005/8/layout/vProcess5"/>
    <dgm:cxn modelId="{34834384-6119-4516-B28C-4139A58D5E91}" type="presParOf" srcId="{6AD7D90C-0428-4C13-BCF6-9653336231BA}" destId="{E36E403C-420F-4439-BB02-6137360B35B0}" srcOrd="0" destOrd="0" presId="urn:microsoft.com/office/officeart/2005/8/layout/vProcess5"/>
    <dgm:cxn modelId="{E3EE9535-E260-4DB3-B110-B0B102E163CB}" type="presParOf" srcId="{6AD7D90C-0428-4C13-BCF6-9653336231BA}" destId="{6F274082-D6D7-4702-90E2-0AFFDD6FB76E}" srcOrd="1" destOrd="0" presId="urn:microsoft.com/office/officeart/2005/8/layout/vProcess5"/>
    <dgm:cxn modelId="{FEE8E819-6C4E-4D2B-90E1-FD65F65FE068}" type="presParOf" srcId="{6AD7D90C-0428-4C13-BCF6-9653336231BA}" destId="{BCE8DF49-FC98-47D9-AD78-212B5AB0BC45}" srcOrd="2" destOrd="0" presId="urn:microsoft.com/office/officeart/2005/8/layout/vProcess5"/>
    <dgm:cxn modelId="{C787382E-B3B3-4CD1-B3A0-00B469FEC757}" type="presParOf" srcId="{6AD7D90C-0428-4C13-BCF6-9653336231BA}" destId="{BEC27915-D93E-4D08-98DD-25B75A4C0278}" srcOrd="3" destOrd="0" presId="urn:microsoft.com/office/officeart/2005/8/layout/vProcess5"/>
    <dgm:cxn modelId="{56556A19-7734-40FF-AF0E-F514DBFCE0F5}" type="presParOf" srcId="{6AD7D90C-0428-4C13-BCF6-9653336231BA}" destId="{FD2CD810-4DFC-43BB-A2E8-7E8ED57550AB}" srcOrd="4" destOrd="0" presId="urn:microsoft.com/office/officeart/2005/8/layout/vProcess5"/>
    <dgm:cxn modelId="{52D9196A-C18D-460A-B2FE-C5974A24A4D7}" type="presParOf" srcId="{6AD7D90C-0428-4C13-BCF6-9653336231BA}" destId="{D214B595-3176-4934-ABAC-59F9E9463CB8}" srcOrd="5" destOrd="0" presId="urn:microsoft.com/office/officeart/2005/8/layout/vProcess5"/>
    <dgm:cxn modelId="{004F5D49-2A91-4895-8D71-AD519BDBDE2A}" type="presParOf" srcId="{6AD7D90C-0428-4C13-BCF6-9653336231BA}" destId="{9BB21225-8513-46E2-BCE1-224F498A7FC7}" srcOrd="6" destOrd="0" presId="urn:microsoft.com/office/officeart/2005/8/layout/vProcess5"/>
    <dgm:cxn modelId="{347FC88A-BC96-4E77-9C2D-07C312700920}" type="presParOf" srcId="{6AD7D90C-0428-4C13-BCF6-9653336231BA}" destId="{2A731F2C-70F7-4D2E-BF29-76F87152308C}" srcOrd="7" destOrd="0" presId="urn:microsoft.com/office/officeart/2005/8/layout/vProcess5"/>
    <dgm:cxn modelId="{D86794CF-A5ED-45D3-83C1-572A76E8C310}" type="presParOf" srcId="{6AD7D90C-0428-4C13-BCF6-9653336231BA}" destId="{3A277D15-4BA2-4184-8651-136D6F518749}" srcOrd="8" destOrd="0" presId="urn:microsoft.com/office/officeart/2005/8/layout/vProcess5"/>
    <dgm:cxn modelId="{9021781E-0995-48A1-AB06-391F678D2D30}" type="presParOf" srcId="{6AD7D90C-0428-4C13-BCF6-9653336231BA}" destId="{9036AAA7-25B1-4A23-9A8D-0EEBEBE84586}" srcOrd="9" destOrd="0" presId="urn:microsoft.com/office/officeart/2005/8/layout/vProcess5"/>
    <dgm:cxn modelId="{63EFF222-B52E-4818-B220-8E7B708B2C77}" type="presParOf" srcId="{6AD7D90C-0428-4C13-BCF6-9653336231BA}" destId="{39377AC4-1A5A-4BD6-91DF-FA04C7F9D27F}" srcOrd="10" destOrd="0" presId="urn:microsoft.com/office/officeart/2005/8/layout/vProcess5"/>
    <dgm:cxn modelId="{870FAFCB-A024-4A6F-A2A7-CE29753FCD3A}" type="presParOf" srcId="{6AD7D90C-0428-4C13-BCF6-9653336231BA}" destId="{D3A72509-FF78-41C1-9882-71BD58174F3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F6A79C1-F0C9-413C-B559-97BF3C9BA30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0E06486-4EF3-4BF8-8C3F-5B04414B38EC}">
      <dgm:prSet/>
      <dgm:spPr/>
      <dgm:t>
        <a:bodyPr/>
        <a:lstStyle/>
        <a:p>
          <a:r>
            <a:rPr lang="en-GB"/>
            <a:t>Diet and food systems</a:t>
          </a:r>
          <a:endParaRPr lang="en-US"/>
        </a:p>
      </dgm:t>
    </dgm:pt>
    <dgm:pt modelId="{B075A2DB-742C-4F6A-BFAE-48DC59C7598B}" type="parTrans" cxnId="{7D80E8A4-C960-4CB8-A7A8-6794826843B0}">
      <dgm:prSet/>
      <dgm:spPr/>
      <dgm:t>
        <a:bodyPr/>
        <a:lstStyle/>
        <a:p>
          <a:endParaRPr lang="en-US"/>
        </a:p>
      </dgm:t>
    </dgm:pt>
    <dgm:pt modelId="{D6AE859E-903E-418B-BF08-067A5501A2D1}" type="sibTrans" cxnId="{7D80E8A4-C960-4CB8-A7A8-6794826843B0}">
      <dgm:prSet/>
      <dgm:spPr/>
      <dgm:t>
        <a:bodyPr/>
        <a:lstStyle/>
        <a:p>
          <a:endParaRPr lang="en-US"/>
        </a:p>
      </dgm:t>
    </dgm:pt>
    <dgm:pt modelId="{C8F1B09C-E87C-48F8-A6CD-39F513427BFF}">
      <dgm:prSet/>
      <dgm:spPr/>
      <dgm:t>
        <a:bodyPr/>
        <a:lstStyle/>
        <a:p>
          <a:r>
            <a:rPr lang="en-GB"/>
            <a:t>Active travel</a:t>
          </a:r>
          <a:endParaRPr lang="en-US"/>
        </a:p>
      </dgm:t>
    </dgm:pt>
    <dgm:pt modelId="{F40ED3D8-9326-440B-A98F-2500FA4E53F3}" type="parTrans" cxnId="{90FF2223-8147-4358-9B1B-78E730570BA7}">
      <dgm:prSet/>
      <dgm:spPr/>
      <dgm:t>
        <a:bodyPr/>
        <a:lstStyle/>
        <a:p>
          <a:endParaRPr lang="en-US"/>
        </a:p>
      </dgm:t>
    </dgm:pt>
    <dgm:pt modelId="{3D0E4E9F-D426-4C57-A2BC-2884D2B9703A}" type="sibTrans" cxnId="{90FF2223-8147-4358-9B1B-78E730570BA7}">
      <dgm:prSet/>
      <dgm:spPr/>
      <dgm:t>
        <a:bodyPr/>
        <a:lstStyle/>
        <a:p>
          <a:endParaRPr lang="en-US"/>
        </a:p>
      </dgm:t>
    </dgm:pt>
    <dgm:pt modelId="{D87F221B-6C03-4DD6-943E-7C40691986F0}">
      <dgm:prSet/>
      <dgm:spPr/>
      <dgm:t>
        <a:bodyPr/>
        <a:lstStyle/>
        <a:p>
          <a:r>
            <a:rPr lang="en-GB"/>
            <a:t>Digital health habits</a:t>
          </a:r>
          <a:endParaRPr lang="en-US"/>
        </a:p>
      </dgm:t>
    </dgm:pt>
    <dgm:pt modelId="{13E62E47-766B-469D-87CB-0AFEF472CD24}" type="parTrans" cxnId="{E8491F81-92C0-4383-AE4C-9C7E7A40EDF4}">
      <dgm:prSet/>
      <dgm:spPr/>
      <dgm:t>
        <a:bodyPr/>
        <a:lstStyle/>
        <a:p>
          <a:endParaRPr lang="en-US"/>
        </a:p>
      </dgm:t>
    </dgm:pt>
    <dgm:pt modelId="{2968FA05-8676-4B41-A98C-03185FA27637}" type="sibTrans" cxnId="{E8491F81-92C0-4383-AE4C-9C7E7A40EDF4}">
      <dgm:prSet/>
      <dgm:spPr/>
      <dgm:t>
        <a:bodyPr/>
        <a:lstStyle/>
        <a:p>
          <a:endParaRPr lang="en-US"/>
        </a:p>
      </dgm:t>
    </dgm:pt>
    <dgm:pt modelId="{77819BC5-EDA3-46D5-9854-F0C080B91358}">
      <dgm:prSet/>
      <dgm:spPr/>
      <dgm:t>
        <a:bodyPr/>
        <a:lstStyle/>
        <a:p>
          <a:r>
            <a:rPr lang="en-GB"/>
            <a:t>Energy use</a:t>
          </a:r>
          <a:endParaRPr lang="en-US"/>
        </a:p>
      </dgm:t>
    </dgm:pt>
    <dgm:pt modelId="{35B5772C-D53C-486E-86AE-90CBE9260FF0}" type="parTrans" cxnId="{F4D13F08-284E-4BC4-A325-8E9D9B99E01B}">
      <dgm:prSet/>
      <dgm:spPr/>
      <dgm:t>
        <a:bodyPr/>
        <a:lstStyle/>
        <a:p>
          <a:endParaRPr lang="en-US"/>
        </a:p>
      </dgm:t>
    </dgm:pt>
    <dgm:pt modelId="{8D1FDF41-5282-40EB-BEF6-98DF4834DF41}" type="sibTrans" cxnId="{F4D13F08-284E-4BC4-A325-8E9D9B99E01B}">
      <dgm:prSet/>
      <dgm:spPr/>
      <dgm:t>
        <a:bodyPr/>
        <a:lstStyle/>
        <a:p>
          <a:endParaRPr lang="en-US"/>
        </a:p>
      </dgm:t>
    </dgm:pt>
    <dgm:pt modelId="{59E556E5-F02C-4761-81CD-4F4C6C221F77}">
      <dgm:prSet/>
      <dgm:spPr/>
      <dgm:t>
        <a:bodyPr/>
        <a:lstStyle/>
        <a:p>
          <a:r>
            <a:rPr lang="en-GB"/>
            <a:t>Waste reduction</a:t>
          </a:r>
          <a:endParaRPr lang="en-US"/>
        </a:p>
      </dgm:t>
    </dgm:pt>
    <dgm:pt modelId="{B95B3E79-F381-4F71-82D0-877D4B9AA5FB}" type="parTrans" cxnId="{036D5CF8-8C40-45BC-9346-27C3051B9001}">
      <dgm:prSet/>
      <dgm:spPr/>
      <dgm:t>
        <a:bodyPr/>
        <a:lstStyle/>
        <a:p>
          <a:endParaRPr lang="en-US"/>
        </a:p>
      </dgm:t>
    </dgm:pt>
    <dgm:pt modelId="{123BAE69-FC27-49FC-90FE-565646D57508}" type="sibTrans" cxnId="{036D5CF8-8C40-45BC-9346-27C3051B9001}">
      <dgm:prSet/>
      <dgm:spPr/>
      <dgm:t>
        <a:bodyPr/>
        <a:lstStyle/>
        <a:p>
          <a:endParaRPr lang="en-US"/>
        </a:p>
      </dgm:t>
    </dgm:pt>
    <dgm:pt modelId="{DB259A92-6C7C-45F6-B4EE-E303F19ADF7A}">
      <dgm:prSet/>
      <dgm:spPr/>
      <dgm:t>
        <a:bodyPr/>
        <a:lstStyle/>
        <a:p>
          <a:r>
            <a:rPr lang="en-GB"/>
            <a:t>Vaccine uptake</a:t>
          </a:r>
          <a:endParaRPr lang="en-US"/>
        </a:p>
      </dgm:t>
    </dgm:pt>
    <dgm:pt modelId="{1E627EAD-0FF4-4F5F-A779-D0C5FDE5A4BC}" type="parTrans" cxnId="{33DB56EB-6B94-4266-B9AC-603B1D9EB15A}">
      <dgm:prSet/>
      <dgm:spPr/>
      <dgm:t>
        <a:bodyPr/>
        <a:lstStyle/>
        <a:p>
          <a:endParaRPr lang="en-US"/>
        </a:p>
      </dgm:t>
    </dgm:pt>
    <dgm:pt modelId="{264CF7BA-E46D-44DE-8B23-D0218FD8466B}" type="sibTrans" cxnId="{33DB56EB-6B94-4266-B9AC-603B1D9EB15A}">
      <dgm:prSet/>
      <dgm:spPr/>
      <dgm:t>
        <a:bodyPr/>
        <a:lstStyle/>
        <a:p>
          <a:endParaRPr lang="en-US"/>
        </a:p>
      </dgm:t>
    </dgm:pt>
    <dgm:pt modelId="{21AEC5D0-F44B-4699-B092-AB2446CB000C}">
      <dgm:prSet/>
      <dgm:spPr/>
      <dgm:t>
        <a:bodyPr/>
        <a:lstStyle/>
        <a:p>
          <a:r>
            <a:rPr lang="en-GB"/>
            <a:t>Help-seeking behaviour</a:t>
          </a:r>
          <a:endParaRPr lang="en-US"/>
        </a:p>
      </dgm:t>
    </dgm:pt>
    <dgm:pt modelId="{4B51387A-6ED1-4231-8CA5-98424A31BCD0}" type="parTrans" cxnId="{92E2DAEA-0640-4A4B-ADD9-F18B89049D03}">
      <dgm:prSet/>
      <dgm:spPr/>
      <dgm:t>
        <a:bodyPr/>
        <a:lstStyle/>
        <a:p>
          <a:endParaRPr lang="en-US"/>
        </a:p>
      </dgm:t>
    </dgm:pt>
    <dgm:pt modelId="{4CA0D006-7A93-41EA-946D-024E9AB33588}" type="sibTrans" cxnId="{92E2DAEA-0640-4A4B-ADD9-F18B89049D03}">
      <dgm:prSet/>
      <dgm:spPr/>
      <dgm:t>
        <a:bodyPr/>
        <a:lstStyle/>
        <a:p>
          <a:endParaRPr lang="en-US"/>
        </a:p>
      </dgm:t>
    </dgm:pt>
    <dgm:pt modelId="{24BED3D9-ED7F-4A15-B6C5-C9EB2C7661DC}" type="pres">
      <dgm:prSet presAssocID="{CF6A79C1-F0C9-413C-B559-97BF3C9BA30D}" presName="vert0" presStyleCnt="0">
        <dgm:presLayoutVars>
          <dgm:dir/>
          <dgm:animOne val="branch"/>
          <dgm:animLvl val="lvl"/>
        </dgm:presLayoutVars>
      </dgm:prSet>
      <dgm:spPr/>
    </dgm:pt>
    <dgm:pt modelId="{55967DCF-22A2-4130-9FE3-843FFF511100}" type="pres">
      <dgm:prSet presAssocID="{D0E06486-4EF3-4BF8-8C3F-5B04414B38EC}" presName="thickLine" presStyleLbl="alignNode1" presStyleIdx="0" presStyleCnt="7"/>
      <dgm:spPr/>
    </dgm:pt>
    <dgm:pt modelId="{9B62A0E5-1101-4584-9A2B-17E82B9AF019}" type="pres">
      <dgm:prSet presAssocID="{D0E06486-4EF3-4BF8-8C3F-5B04414B38EC}" presName="horz1" presStyleCnt="0"/>
      <dgm:spPr/>
    </dgm:pt>
    <dgm:pt modelId="{C5B7C70A-61C1-44EF-8BBC-99ADA653365E}" type="pres">
      <dgm:prSet presAssocID="{D0E06486-4EF3-4BF8-8C3F-5B04414B38EC}" presName="tx1" presStyleLbl="revTx" presStyleIdx="0" presStyleCnt="7"/>
      <dgm:spPr/>
    </dgm:pt>
    <dgm:pt modelId="{C2C38F62-6D6D-4CC5-B735-1843A561DCA9}" type="pres">
      <dgm:prSet presAssocID="{D0E06486-4EF3-4BF8-8C3F-5B04414B38EC}" presName="vert1" presStyleCnt="0"/>
      <dgm:spPr/>
    </dgm:pt>
    <dgm:pt modelId="{3499C9E2-A5A9-4C42-8E3E-F57AA3EDE27B}" type="pres">
      <dgm:prSet presAssocID="{C8F1B09C-E87C-48F8-A6CD-39F513427BFF}" presName="thickLine" presStyleLbl="alignNode1" presStyleIdx="1" presStyleCnt="7"/>
      <dgm:spPr/>
    </dgm:pt>
    <dgm:pt modelId="{8D1F1E5E-095D-46B0-AA45-FC5924252BDC}" type="pres">
      <dgm:prSet presAssocID="{C8F1B09C-E87C-48F8-A6CD-39F513427BFF}" presName="horz1" presStyleCnt="0"/>
      <dgm:spPr/>
    </dgm:pt>
    <dgm:pt modelId="{0DCACCBD-FD7A-470C-8A86-090CDF0E3C24}" type="pres">
      <dgm:prSet presAssocID="{C8F1B09C-E87C-48F8-A6CD-39F513427BFF}" presName="tx1" presStyleLbl="revTx" presStyleIdx="1" presStyleCnt="7"/>
      <dgm:spPr/>
    </dgm:pt>
    <dgm:pt modelId="{1969C636-F01F-46DE-8C44-1F511672ACE7}" type="pres">
      <dgm:prSet presAssocID="{C8F1B09C-E87C-48F8-A6CD-39F513427BFF}" presName="vert1" presStyleCnt="0"/>
      <dgm:spPr/>
    </dgm:pt>
    <dgm:pt modelId="{778893C5-C7E0-4988-83D1-B8FAD02B42B3}" type="pres">
      <dgm:prSet presAssocID="{D87F221B-6C03-4DD6-943E-7C40691986F0}" presName="thickLine" presStyleLbl="alignNode1" presStyleIdx="2" presStyleCnt="7"/>
      <dgm:spPr/>
    </dgm:pt>
    <dgm:pt modelId="{C34354C4-6D6F-4D3C-909E-A39BA4403D4B}" type="pres">
      <dgm:prSet presAssocID="{D87F221B-6C03-4DD6-943E-7C40691986F0}" presName="horz1" presStyleCnt="0"/>
      <dgm:spPr/>
    </dgm:pt>
    <dgm:pt modelId="{C2C3F168-C8B9-4356-97BC-63ABB100EA14}" type="pres">
      <dgm:prSet presAssocID="{D87F221B-6C03-4DD6-943E-7C40691986F0}" presName="tx1" presStyleLbl="revTx" presStyleIdx="2" presStyleCnt="7"/>
      <dgm:spPr/>
    </dgm:pt>
    <dgm:pt modelId="{4F053B06-F469-4516-BDB1-4B7A1AAB75B4}" type="pres">
      <dgm:prSet presAssocID="{D87F221B-6C03-4DD6-943E-7C40691986F0}" presName="vert1" presStyleCnt="0"/>
      <dgm:spPr/>
    </dgm:pt>
    <dgm:pt modelId="{0F7DA7AF-1499-469D-9C8C-7B39673BCD06}" type="pres">
      <dgm:prSet presAssocID="{77819BC5-EDA3-46D5-9854-F0C080B91358}" presName="thickLine" presStyleLbl="alignNode1" presStyleIdx="3" presStyleCnt="7"/>
      <dgm:spPr/>
    </dgm:pt>
    <dgm:pt modelId="{F08901DC-A271-4B1C-A643-3093F875D22C}" type="pres">
      <dgm:prSet presAssocID="{77819BC5-EDA3-46D5-9854-F0C080B91358}" presName="horz1" presStyleCnt="0"/>
      <dgm:spPr/>
    </dgm:pt>
    <dgm:pt modelId="{152EEF65-B65B-4207-88EE-8FE137156AC9}" type="pres">
      <dgm:prSet presAssocID="{77819BC5-EDA3-46D5-9854-F0C080B91358}" presName="tx1" presStyleLbl="revTx" presStyleIdx="3" presStyleCnt="7"/>
      <dgm:spPr/>
    </dgm:pt>
    <dgm:pt modelId="{68978AE1-6892-4718-A555-8964D4991CC1}" type="pres">
      <dgm:prSet presAssocID="{77819BC5-EDA3-46D5-9854-F0C080B91358}" presName="vert1" presStyleCnt="0"/>
      <dgm:spPr/>
    </dgm:pt>
    <dgm:pt modelId="{2E6FD080-C0CD-41BD-8C84-93A0A47F2117}" type="pres">
      <dgm:prSet presAssocID="{59E556E5-F02C-4761-81CD-4F4C6C221F77}" presName="thickLine" presStyleLbl="alignNode1" presStyleIdx="4" presStyleCnt="7"/>
      <dgm:spPr/>
    </dgm:pt>
    <dgm:pt modelId="{67DD7D38-4CA6-4594-A784-AC612885F416}" type="pres">
      <dgm:prSet presAssocID="{59E556E5-F02C-4761-81CD-4F4C6C221F77}" presName="horz1" presStyleCnt="0"/>
      <dgm:spPr/>
    </dgm:pt>
    <dgm:pt modelId="{01F54BCD-7B03-4B79-A048-31DD18ED3DD9}" type="pres">
      <dgm:prSet presAssocID="{59E556E5-F02C-4761-81CD-4F4C6C221F77}" presName="tx1" presStyleLbl="revTx" presStyleIdx="4" presStyleCnt="7"/>
      <dgm:spPr/>
    </dgm:pt>
    <dgm:pt modelId="{DCF792CF-42C1-435D-8F7D-2795E86171DA}" type="pres">
      <dgm:prSet presAssocID="{59E556E5-F02C-4761-81CD-4F4C6C221F77}" presName="vert1" presStyleCnt="0"/>
      <dgm:spPr/>
    </dgm:pt>
    <dgm:pt modelId="{1F4B9431-ED97-4B75-9D21-48F7B79F034E}" type="pres">
      <dgm:prSet presAssocID="{DB259A92-6C7C-45F6-B4EE-E303F19ADF7A}" presName="thickLine" presStyleLbl="alignNode1" presStyleIdx="5" presStyleCnt="7"/>
      <dgm:spPr/>
    </dgm:pt>
    <dgm:pt modelId="{A0AC2536-73A7-44E9-917A-6ECFDAB956A9}" type="pres">
      <dgm:prSet presAssocID="{DB259A92-6C7C-45F6-B4EE-E303F19ADF7A}" presName="horz1" presStyleCnt="0"/>
      <dgm:spPr/>
    </dgm:pt>
    <dgm:pt modelId="{F5B1D2F9-3509-45C0-87B7-640527DD50F3}" type="pres">
      <dgm:prSet presAssocID="{DB259A92-6C7C-45F6-B4EE-E303F19ADF7A}" presName="tx1" presStyleLbl="revTx" presStyleIdx="5" presStyleCnt="7"/>
      <dgm:spPr/>
    </dgm:pt>
    <dgm:pt modelId="{9F07364F-55D9-4BF7-BA65-F4984778508A}" type="pres">
      <dgm:prSet presAssocID="{DB259A92-6C7C-45F6-B4EE-E303F19ADF7A}" presName="vert1" presStyleCnt="0"/>
      <dgm:spPr/>
    </dgm:pt>
    <dgm:pt modelId="{E10921BF-D7C2-4815-B975-9C90A2F15B44}" type="pres">
      <dgm:prSet presAssocID="{21AEC5D0-F44B-4699-B092-AB2446CB000C}" presName="thickLine" presStyleLbl="alignNode1" presStyleIdx="6" presStyleCnt="7"/>
      <dgm:spPr/>
    </dgm:pt>
    <dgm:pt modelId="{F1A93D94-E698-4021-AF3F-20D5E0F2AA73}" type="pres">
      <dgm:prSet presAssocID="{21AEC5D0-F44B-4699-B092-AB2446CB000C}" presName="horz1" presStyleCnt="0"/>
      <dgm:spPr/>
    </dgm:pt>
    <dgm:pt modelId="{0AFE125F-C8A8-40D4-9FC2-F99214806C75}" type="pres">
      <dgm:prSet presAssocID="{21AEC5D0-F44B-4699-B092-AB2446CB000C}" presName="tx1" presStyleLbl="revTx" presStyleIdx="6" presStyleCnt="7"/>
      <dgm:spPr/>
    </dgm:pt>
    <dgm:pt modelId="{D86C42B3-514B-4C9A-96D2-98D05C3BBFFD}" type="pres">
      <dgm:prSet presAssocID="{21AEC5D0-F44B-4699-B092-AB2446CB000C}" presName="vert1" presStyleCnt="0"/>
      <dgm:spPr/>
    </dgm:pt>
  </dgm:ptLst>
  <dgm:cxnLst>
    <dgm:cxn modelId="{F4D13F08-284E-4BC4-A325-8E9D9B99E01B}" srcId="{CF6A79C1-F0C9-413C-B559-97BF3C9BA30D}" destId="{77819BC5-EDA3-46D5-9854-F0C080B91358}" srcOrd="3" destOrd="0" parTransId="{35B5772C-D53C-486E-86AE-90CBE9260FF0}" sibTransId="{8D1FDF41-5282-40EB-BEF6-98DF4834DF41}"/>
    <dgm:cxn modelId="{E77EED14-B47F-4988-9303-8D94EB47FCA2}" type="presOf" srcId="{DB259A92-6C7C-45F6-B4EE-E303F19ADF7A}" destId="{F5B1D2F9-3509-45C0-87B7-640527DD50F3}" srcOrd="0" destOrd="0" presId="urn:microsoft.com/office/officeart/2008/layout/LinedList"/>
    <dgm:cxn modelId="{90FF2223-8147-4358-9B1B-78E730570BA7}" srcId="{CF6A79C1-F0C9-413C-B559-97BF3C9BA30D}" destId="{C8F1B09C-E87C-48F8-A6CD-39F513427BFF}" srcOrd="1" destOrd="0" parTransId="{F40ED3D8-9326-440B-A98F-2500FA4E53F3}" sibTransId="{3D0E4E9F-D426-4C57-A2BC-2884D2B9703A}"/>
    <dgm:cxn modelId="{15B73A25-5B08-45E3-B5BB-556C4E7E773E}" type="presOf" srcId="{D0E06486-4EF3-4BF8-8C3F-5B04414B38EC}" destId="{C5B7C70A-61C1-44EF-8BBC-99ADA653365E}" srcOrd="0" destOrd="0" presId="urn:microsoft.com/office/officeart/2008/layout/LinedList"/>
    <dgm:cxn modelId="{08E2743C-F205-4628-B4D1-006782170B3C}" type="presOf" srcId="{21AEC5D0-F44B-4699-B092-AB2446CB000C}" destId="{0AFE125F-C8A8-40D4-9FC2-F99214806C75}" srcOrd="0" destOrd="0" presId="urn:microsoft.com/office/officeart/2008/layout/LinedList"/>
    <dgm:cxn modelId="{3BB69560-6D43-4917-9764-1ED67040B903}" type="presOf" srcId="{CF6A79C1-F0C9-413C-B559-97BF3C9BA30D}" destId="{24BED3D9-ED7F-4A15-B6C5-C9EB2C7661DC}" srcOrd="0" destOrd="0" presId="urn:microsoft.com/office/officeart/2008/layout/LinedList"/>
    <dgm:cxn modelId="{C8E35665-C0F9-4300-9B45-9A07A9E17F10}" type="presOf" srcId="{C8F1B09C-E87C-48F8-A6CD-39F513427BFF}" destId="{0DCACCBD-FD7A-470C-8A86-090CDF0E3C24}" srcOrd="0" destOrd="0" presId="urn:microsoft.com/office/officeart/2008/layout/LinedList"/>
    <dgm:cxn modelId="{E8491F81-92C0-4383-AE4C-9C7E7A40EDF4}" srcId="{CF6A79C1-F0C9-413C-B559-97BF3C9BA30D}" destId="{D87F221B-6C03-4DD6-943E-7C40691986F0}" srcOrd="2" destOrd="0" parTransId="{13E62E47-766B-469D-87CB-0AFEF472CD24}" sibTransId="{2968FA05-8676-4B41-A98C-03185FA27637}"/>
    <dgm:cxn modelId="{7D80E8A4-C960-4CB8-A7A8-6794826843B0}" srcId="{CF6A79C1-F0C9-413C-B559-97BF3C9BA30D}" destId="{D0E06486-4EF3-4BF8-8C3F-5B04414B38EC}" srcOrd="0" destOrd="0" parTransId="{B075A2DB-742C-4F6A-BFAE-48DC59C7598B}" sibTransId="{D6AE859E-903E-418B-BF08-067A5501A2D1}"/>
    <dgm:cxn modelId="{122B07C4-8EB7-4A8A-A65C-DFCAEB575179}" type="presOf" srcId="{77819BC5-EDA3-46D5-9854-F0C080B91358}" destId="{152EEF65-B65B-4207-88EE-8FE137156AC9}" srcOrd="0" destOrd="0" presId="urn:microsoft.com/office/officeart/2008/layout/LinedList"/>
    <dgm:cxn modelId="{B71251C6-806B-4F04-947E-B93022D31FA2}" type="presOf" srcId="{D87F221B-6C03-4DD6-943E-7C40691986F0}" destId="{C2C3F168-C8B9-4356-97BC-63ABB100EA14}" srcOrd="0" destOrd="0" presId="urn:microsoft.com/office/officeart/2008/layout/LinedList"/>
    <dgm:cxn modelId="{EF8136D0-826D-4C9D-A132-14C9C9935584}" type="presOf" srcId="{59E556E5-F02C-4761-81CD-4F4C6C221F77}" destId="{01F54BCD-7B03-4B79-A048-31DD18ED3DD9}" srcOrd="0" destOrd="0" presId="urn:microsoft.com/office/officeart/2008/layout/LinedList"/>
    <dgm:cxn modelId="{92E2DAEA-0640-4A4B-ADD9-F18B89049D03}" srcId="{CF6A79C1-F0C9-413C-B559-97BF3C9BA30D}" destId="{21AEC5D0-F44B-4699-B092-AB2446CB000C}" srcOrd="6" destOrd="0" parTransId="{4B51387A-6ED1-4231-8CA5-98424A31BCD0}" sibTransId="{4CA0D006-7A93-41EA-946D-024E9AB33588}"/>
    <dgm:cxn modelId="{33DB56EB-6B94-4266-B9AC-603B1D9EB15A}" srcId="{CF6A79C1-F0C9-413C-B559-97BF3C9BA30D}" destId="{DB259A92-6C7C-45F6-B4EE-E303F19ADF7A}" srcOrd="5" destOrd="0" parTransId="{1E627EAD-0FF4-4F5F-A779-D0C5FDE5A4BC}" sibTransId="{264CF7BA-E46D-44DE-8B23-D0218FD8466B}"/>
    <dgm:cxn modelId="{036D5CF8-8C40-45BC-9346-27C3051B9001}" srcId="{CF6A79C1-F0C9-413C-B559-97BF3C9BA30D}" destId="{59E556E5-F02C-4761-81CD-4F4C6C221F77}" srcOrd="4" destOrd="0" parTransId="{B95B3E79-F381-4F71-82D0-877D4B9AA5FB}" sibTransId="{123BAE69-FC27-49FC-90FE-565646D57508}"/>
    <dgm:cxn modelId="{71489C00-5DBC-4BD7-BE5D-2FC3EB2401D7}" type="presParOf" srcId="{24BED3D9-ED7F-4A15-B6C5-C9EB2C7661DC}" destId="{55967DCF-22A2-4130-9FE3-843FFF511100}" srcOrd="0" destOrd="0" presId="urn:microsoft.com/office/officeart/2008/layout/LinedList"/>
    <dgm:cxn modelId="{50CC1A9B-4ADF-42C1-95BA-7BFBCEFD487D}" type="presParOf" srcId="{24BED3D9-ED7F-4A15-B6C5-C9EB2C7661DC}" destId="{9B62A0E5-1101-4584-9A2B-17E82B9AF019}" srcOrd="1" destOrd="0" presId="urn:microsoft.com/office/officeart/2008/layout/LinedList"/>
    <dgm:cxn modelId="{876814EC-B221-4ECF-A785-C335487B2639}" type="presParOf" srcId="{9B62A0E5-1101-4584-9A2B-17E82B9AF019}" destId="{C5B7C70A-61C1-44EF-8BBC-99ADA653365E}" srcOrd="0" destOrd="0" presId="urn:microsoft.com/office/officeart/2008/layout/LinedList"/>
    <dgm:cxn modelId="{7A0A2202-78D8-42A3-9A05-B187551A0B22}" type="presParOf" srcId="{9B62A0E5-1101-4584-9A2B-17E82B9AF019}" destId="{C2C38F62-6D6D-4CC5-B735-1843A561DCA9}" srcOrd="1" destOrd="0" presId="urn:microsoft.com/office/officeart/2008/layout/LinedList"/>
    <dgm:cxn modelId="{770A5408-8275-4DE8-9569-0F661DCB11F5}" type="presParOf" srcId="{24BED3D9-ED7F-4A15-B6C5-C9EB2C7661DC}" destId="{3499C9E2-A5A9-4C42-8E3E-F57AA3EDE27B}" srcOrd="2" destOrd="0" presId="urn:microsoft.com/office/officeart/2008/layout/LinedList"/>
    <dgm:cxn modelId="{C798D6D1-6427-41B4-A28B-4E71C7B47BAE}" type="presParOf" srcId="{24BED3D9-ED7F-4A15-B6C5-C9EB2C7661DC}" destId="{8D1F1E5E-095D-46B0-AA45-FC5924252BDC}" srcOrd="3" destOrd="0" presId="urn:microsoft.com/office/officeart/2008/layout/LinedList"/>
    <dgm:cxn modelId="{4109CD42-35EF-4FD5-843D-6AA9A82DCC58}" type="presParOf" srcId="{8D1F1E5E-095D-46B0-AA45-FC5924252BDC}" destId="{0DCACCBD-FD7A-470C-8A86-090CDF0E3C24}" srcOrd="0" destOrd="0" presId="urn:microsoft.com/office/officeart/2008/layout/LinedList"/>
    <dgm:cxn modelId="{20049637-E533-4C41-9077-08BD10329574}" type="presParOf" srcId="{8D1F1E5E-095D-46B0-AA45-FC5924252BDC}" destId="{1969C636-F01F-46DE-8C44-1F511672ACE7}" srcOrd="1" destOrd="0" presId="urn:microsoft.com/office/officeart/2008/layout/LinedList"/>
    <dgm:cxn modelId="{CA3BCEB0-70FE-4AE3-BE62-95B624BE2DAE}" type="presParOf" srcId="{24BED3D9-ED7F-4A15-B6C5-C9EB2C7661DC}" destId="{778893C5-C7E0-4988-83D1-B8FAD02B42B3}" srcOrd="4" destOrd="0" presId="urn:microsoft.com/office/officeart/2008/layout/LinedList"/>
    <dgm:cxn modelId="{5076EC34-BB80-4CB6-BA85-74BD6DDE4AC7}" type="presParOf" srcId="{24BED3D9-ED7F-4A15-B6C5-C9EB2C7661DC}" destId="{C34354C4-6D6F-4D3C-909E-A39BA4403D4B}" srcOrd="5" destOrd="0" presId="urn:microsoft.com/office/officeart/2008/layout/LinedList"/>
    <dgm:cxn modelId="{55801E9E-FB1E-4360-B31C-D3D2F806C8F3}" type="presParOf" srcId="{C34354C4-6D6F-4D3C-909E-A39BA4403D4B}" destId="{C2C3F168-C8B9-4356-97BC-63ABB100EA14}" srcOrd="0" destOrd="0" presId="urn:microsoft.com/office/officeart/2008/layout/LinedList"/>
    <dgm:cxn modelId="{AD032418-DDBC-4404-8D09-73A7CB17CD8B}" type="presParOf" srcId="{C34354C4-6D6F-4D3C-909E-A39BA4403D4B}" destId="{4F053B06-F469-4516-BDB1-4B7A1AAB75B4}" srcOrd="1" destOrd="0" presId="urn:microsoft.com/office/officeart/2008/layout/LinedList"/>
    <dgm:cxn modelId="{995CD0DE-EABE-45FB-A0F3-1503072921EA}" type="presParOf" srcId="{24BED3D9-ED7F-4A15-B6C5-C9EB2C7661DC}" destId="{0F7DA7AF-1499-469D-9C8C-7B39673BCD06}" srcOrd="6" destOrd="0" presId="urn:microsoft.com/office/officeart/2008/layout/LinedList"/>
    <dgm:cxn modelId="{382DBC28-2CFF-43A8-9369-D4F4C844AD3B}" type="presParOf" srcId="{24BED3D9-ED7F-4A15-B6C5-C9EB2C7661DC}" destId="{F08901DC-A271-4B1C-A643-3093F875D22C}" srcOrd="7" destOrd="0" presId="urn:microsoft.com/office/officeart/2008/layout/LinedList"/>
    <dgm:cxn modelId="{DD26AEF5-899A-4815-9B03-339B4797BFD7}" type="presParOf" srcId="{F08901DC-A271-4B1C-A643-3093F875D22C}" destId="{152EEF65-B65B-4207-88EE-8FE137156AC9}" srcOrd="0" destOrd="0" presId="urn:microsoft.com/office/officeart/2008/layout/LinedList"/>
    <dgm:cxn modelId="{35F0E6C3-F572-4F8C-B090-5739C738C382}" type="presParOf" srcId="{F08901DC-A271-4B1C-A643-3093F875D22C}" destId="{68978AE1-6892-4718-A555-8964D4991CC1}" srcOrd="1" destOrd="0" presId="urn:microsoft.com/office/officeart/2008/layout/LinedList"/>
    <dgm:cxn modelId="{87A2D34F-3FBE-4D5C-8982-9DD5BED43556}" type="presParOf" srcId="{24BED3D9-ED7F-4A15-B6C5-C9EB2C7661DC}" destId="{2E6FD080-C0CD-41BD-8C84-93A0A47F2117}" srcOrd="8" destOrd="0" presId="urn:microsoft.com/office/officeart/2008/layout/LinedList"/>
    <dgm:cxn modelId="{10FBE427-996E-4739-AABA-5598C598D338}" type="presParOf" srcId="{24BED3D9-ED7F-4A15-B6C5-C9EB2C7661DC}" destId="{67DD7D38-4CA6-4594-A784-AC612885F416}" srcOrd="9" destOrd="0" presId="urn:microsoft.com/office/officeart/2008/layout/LinedList"/>
    <dgm:cxn modelId="{FAB37CDD-7E39-49C5-82AD-3A37895C747C}" type="presParOf" srcId="{67DD7D38-4CA6-4594-A784-AC612885F416}" destId="{01F54BCD-7B03-4B79-A048-31DD18ED3DD9}" srcOrd="0" destOrd="0" presId="urn:microsoft.com/office/officeart/2008/layout/LinedList"/>
    <dgm:cxn modelId="{7D47C5CE-460E-43EE-BB6D-14A0DFBB9CB8}" type="presParOf" srcId="{67DD7D38-4CA6-4594-A784-AC612885F416}" destId="{DCF792CF-42C1-435D-8F7D-2795E86171DA}" srcOrd="1" destOrd="0" presId="urn:microsoft.com/office/officeart/2008/layout/LinedList"/>
    <dgm:cxn modelId="{8C68E889-9280-4988-B001-721B96371FD6}" type="presParOf" srcId="{24BED3D9-ED7F-4A15-B6C5-C9EB2C7661DC}" destId="{1F4B9431-ED97-4B75-9D21-48F7B79F034E}" srcOrd="10" destOrd="0" presId="urn:microsoft.com/office/officeart/2008/layout/LinedList"/>
    <dgm:cxn modelId="{9BEEE818-193F-4BDF-B252-C66B16FAFCCE}" type="presParOf" srcId="{24BED3D9-ED7F-4A15-B6C5-C9EB2C7661DC}" destId="{A0AC2536-73A7-44E9-917A-6ECFDAB956A9}" srcOrd="11" destOrd="0" presId="urn:microsoft.com/office/officeart/2008/layout/LinedList"/>
    <dgm:cxn modelId="{491D13B3-716A-4231-8CE9-58E0114F0FBC}" type="presParOf" srcId="{A0AC2536-73A7-44E9-917A-6ECFDAB956A9}" destId="{F5B1D2F9-3509-45C0-87B7-640527DD50F3}" srcOrd="0" destOrd="0" presId="urn:microsoft.com/office/officeart/2008/layout/LinedList"/>
    <dgm:cxn modelId="{C4669726-5175-493B-9CAC-BEBC7FF1D39C}" type="presParOf" srcId="{A0AC2536-73A7-44E9-917A-6ECFDAB956A9}" destId="{9F07364F-55D9-4BF7-BA65-F4984778508A}" srcOrd="1" destOrd="0" presId="urn:microsoft.com/office/officeart/2008/layout/LinedList"/>
    <dgm:cxn modelId="{8DE3A137-95C6-4341-A7EE-A7BFB8BCC47A}" type="presParOf" srcId="{24BED3D9-ED7F-4A15-B6C5-C9EB2C7661DC}" destId="{E10921BF-D7C2-4815-B975-9C90A2F15B44}" srcOrd="12" destOrd="0" presId="urn:microsoft.com/office/officeart/2008/layout/LinedList"/>
    <dgm:cxn modelId="{769270EC-3E9D-432A-B433-F0DDA02D8025}" type="presParOf" srcId="{24BED3D9-ED7F-4A15-B6C5-C9EB2C7661DC}" destId="{F1A93D94-E698-4021-AF3F-20D5E0F2AA73}" srcOrd="13" destOrd="0" presId="urn:microsoft.com/office/officeart/2008/layout/LinedList"/>
    <dgm:cxn modelId="{F7AD08D3-DAE4-471A-9894-5035745A0426}" type="presParOf" srcId="{F1A93D94-E698-4021-AF3F-20D5E0F2AA73}" destId="{0AFE125F-C8A8-40D4-9FC2-F99214806C75}" srcOrd="0" destOrd="0" presId="urn:microsoft.com/office/officeart/2008/layout/LinedList"/>
    <dgm:cxn modelId="{9FCB5DF7-371C-4A7F-9994-9E2A5EB0B98F}" type="presParOf" srcId="{F1A93D94-E698-4021-AF3F-20D5E0F2AA73}" destId="{D86C42B3-514B-4C9A-96D2-98D05C3BBF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FB5706B0-12F3-4D1C-BBF8-57EB99238EE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EC705DD-8312-4F37-AE00-DB16CE40B650}">
      <dgm:prSet/>
      <dgm:spPr/>
      <dgm:t>
        <a:bodyPr/>
        <a:lstStyle/>
        <a:p>
          <a:r>
            <a:rPr lang="en-GB"/>
            <a:t>Transtheoretical Model</a:t>
          </a:r>
          <a:endParaRPr lang="en-US"/>
        </a:p>
      </dgm:t>
    </dgm:pt>
    <dgm:pt modelId="{2651519E-22E7-4299-8CF3-E1881F170398}" type="parTrans" cxnId="{050CC2BF-C546-4AEE-BA0B-631D5EFDB0AC}">
      <dgm:prSet/>
      <dgm:spPr/>
      <dgm:t>
        <a:bodyPr/>
        <a:lstStyle/>
        <a:p>
          <a:endParaRPr lang="en-US"/>
        </a:p>
      </dgm:t>
    </dgm:pt>
    <dgm:pt modelId="{2D5036E4-4849-4613-B60C-C331102051E1}" type="sibTrans" cxnId="{050CC2BF-C546-4AEE-BA0B-631D5EFDB0AC}">
      <dgm:prSet/>
      <dgm:spPr/>
      <dgm:t>
        <a:bodyPr/>
        <a:lstStyle/>
        <a:p>
          <a:endParaRPr lang="en-US"/>
        </a:p>
      </dgm:t>
    </dgm:pt>
    <dgm:pt modelId="{0DD7B1D4-834B-4C6D-B4DE-95173EE1F11A}">
      <dgm:prSet/>
      <dgm:spPr/>
      <dgm:t>
        <a:bodyPr/>
        <a:lstStyle/>
        <a:p>
          <a:r>
            <a:rPr lang="en-GB"/>
            <a:t>COM-B</a:t>
          </a:r>
          <a:endParaRPr lang="en-US"/>
        </a:p>
      </dgm:t>
    </dgm:pt>
    <dgm:pt modelId="{CD8AF2F4-D9B6-4E97-BFA1-CCB0C4715401}" type="parTrans" cxnId="{59E82ACB-8A74-4CA7-B602-EB507BAB9857}">
      <dgm:prSet/>
      <dgm:spPr/>
      <dgm:t>
        <a:bodyPr/>
        <a:lstStyle/>
        <a:p>
          <a:endParaRPr lang="en-US"/>
        </a:p>
      </dgm:t>
    </dgm:pt>
    <dgm:pt modelId="{ECC97862-A478-4DB4-A8AF-528161598BC2}" type="sibTrans" cxnId="{59E82ACB-8A74-4CA7-B602-EB507BAB9857}">
      <dgm:prSet/>
      <dgm:spPr/>
      <dgm:t>
        <a:bodyPr/>
        <a:lstStyle/>
        <a:p>
          <a:endParaRPr lang="en-US"/>
        </a:p>
      </dgm:t>
    </dgm:pt>
    <dgm:pt modelId="{FEBC1748-A1A9-45CE-A623-BC3491C1A580}">
      <dgm:prSet/>
      <dgm:spPr/>
      <dgm:t>
        <a:bodyPr/>
        <a:lstStyle/>
        <a:p>
          <a:r>
            <a:rPr lang="en-GB"/>
            <a:t>Health Belief Model</a:t>
          </a:r>
          <a:endParaRPr lang="en-US"/>
        </a:p>
      </dgm:t>
    </dgm:pt>
    <dgm:pt modelId="{E73972B8-1A56-49D7-85C0-96F10EE7645D}" type="parTrans" cxnId="{19941607-8EB8-46C7-9B79-1ADC3073BEE5}">
      <dgm:prSet/>
      <dgm:spPr/>
      <dgm:t>
        <a:bodyPr/>
        <a:lstStyle/>
        <a:p>
          <a:endParaRPr lang="en-US"/>
        </a:p>
      </dgm:t>
    </dgm:pt>
    <dgm:pt modelId="{5CB18E8D-BB8D-4E82-876B-0D1324C61E67}" type="sibTrans" cxnId="{19941607-8EB8-46C7-9B79-1ADC3073BEE5}">
      <dgm:prSet/>
      <dgm:spPr/>
      <dgm:t>
        <a:bodyPr/>
        <a:lstStyle/>
        <a:p>
          <a:endParaRPr lang="en-US"/>
        </a:p>
      </dgm:t>
    </dgm:pt>
    <dgm:pt modelId="{394CADCE-9381-416C-BB85-051EE041130C}">
      <dgm:prSet/>
      <dgm:spPr/>
      <dgm:t>
        <a:bodyPr/>
        <a:lstStyle/>
        <a:p>
          <a:r>
            <a:rPr lang="en-GB"/>
            <a:t>Theory of Planned Behaviour</a:t>
          </a:r>
          <a:endParaRPr lang="en-US"/>
        </a:p>
      </dgm:t>
    </dgm:pt>
    <dgm:pt modelId="{056F2F6F-BCEB-4B1A-899C-D33649882909}" type="parTrans" cxnId="{A7E1511B-9163-4C68-8737-BD8A45B3E196}">
      <dgm:prSet/>
      <dgm:spPr/>
      <dgm:t>
        <a:bodyPr/>
        <a:lstStyle/>
        <a:p>
          <a:endParaRPr lang="en-US"/>
        </a:p>
      </dgm:t>
    </dgm:pt>
    <dgm:pt modelId="{7B6FE5FE-19E5-45C7-B5E3-2F2933FE5F30}" type="sibTrans" cxnId="{A7E1511B-9163-4C68-8737-BD8A45B3E196}">
      <dgm:prSet/>
      <dgm:spPr/>
      <dgm:t>
        <a:bodyPr/>
        <a:lstStyle/>
        <a:p>
          <a:endParaRPr lang="en-US"/>
        </a:p>
      </dgm:t>
    </dgm:pt>
    <dgm:pt modelId="{6CB5EF31-678A-48A8-8211-852268FD2F9E}" type="pres">
      <dgm:prSet presAssocID="{FB5706B0-12F3-4D1C-BBF8-57EB99238EE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CB6139E-A0C9-45DE-ACC7-408315350E5F}" type="pres">
      <dgm:prSet presAssocID="{1EC705DD-8312-4F37-AE00-DB16CE40B650}" presName="hierRoot1" presStyleCnt="0"/>
      <dgm:spPr/>
    </dgm:pt>
    <dgm:pt modelId="{DBD927FE-E956-4BDD-98BD-C749B1C79955}" type="pres">
      <dgm:prSet presAssocID="{1EC705DD-8312-4F37-AE00-DB16CE40B650}" presName="composite" presStyleCnt="0"/>
      <dgm:spPr/>
    </dgm:pt>
    <dgm:pt modelId="{28C845E2-463C-4409-960C-23088DA3AD46}" type="pres">
      <dgm:prSet presAssocID="{1EC705DD-8312-4F37-AE00-DB16CE40B650}" presName="background" presStyleLbl="node0" presStyleIdx="0" presStyleCnt="4"/>
      <dgm:spPr/>
    </dgm:pt>
    <dgm:pt modelId="{18FE140D-981D-4727-B61C-664DEEE6F282}" type="pres">
      <dgm:prSet presAssocID="{1EC705DD-8312-4F37-AE00-DB16CE40B650}" presName="text" presStyleLbl="fgAcc0" presStyleIdx="0" presStyleCnt="4">
        <dgm:presLayoutVars>
          <dgm:chPref val="3"/>
        </dgm:presLayoutVars>
      </dgm:prSet>
      <dgm:spPr/>
    </dgm:pt>
    <dgm:pt modelId="{63DB48E2-7D24-4818-8CBB-B372C856CA05}" type="pres">
      <dgm:prSet presAssocID="{1EC705DD-8312-4F37-AE00-DB16CE40B650}" presName="hierChild2" presStyleCnt="0"/>
      <dgm:spPr/>
    </dgm:pt>
    <dgm:pt modelId="{E3FE2851-C064-40D6-A5C7-A86BC8F974E0}" type="pres">
      <dgm:prSet presAssocID="{0DD7B1D4-834B-4C6D-B4DE-95173EE1F11A}" presName="hierRoot1" presStyleCnt="0"/>
      <dgm:spPr/>
    </dgm:pt>
    <dgm:pt modelId="{EEB80D8A-7BAF-4217-B35F-2A45E78D32A8}" type="pres">
      <dgm:prSet presAssocID="{0DD7B1D4-834B-4C6D-B4DE-95173EE1F11A}" presName="composite" presStyleCnt="0"/>
      <dgm:spPr/>
    </dgm:pt>
    <dgm:pt modelId="{EA294CB0-BC62-4E05-93ED-6323A1AD8DEE}" type="pres">
      <dgm:prSet presAssocID="{0DD7B1D4-834B-4C6D-B4DE-95173EE1F11A}" presName="background" presStyleLbl="node0" presStyleIdx="1" presStyleCnt="4"/>
      <dgm:spPr/>
    </dgm:pt>
    <dgm:pt modelId="{13C903E3-FEB5-42BF-ABD1-3F208195A618}" type="pres">
      <dgm:prSet presAssocID="{0DD7B1D4-834B-4C6D-B4DE-95173EE1F11A}" presName="text" presStyleLbl="fgAcc0" presStyleIdx="1" presStyleCnt="4">
        <dgm:presLayoutVars>
          <dgm:chPref val="3"/>
        </dgm:presLayoutVars>
      </dgm:prSet>
      <dgm:spPr/>
    </dgm:pt>
    <dgm:pt modelId="{1C23B3E9-6F82-4215-B264-D932841254DF}" type="pres">
      <dgm:prSet presAssocID="{0DD7B1D4-834B-4C6D-B4DE-95173EE1F11A}" presName="hierChild2" presStyleCnt="0"/>
      <dgm:spPr/>
    </dgm:pt>
    <dgm:pt modelId="{C29B87AD-6970-452B-80CE-FE08EB74B377}" type="pres">
      <dgm:prSet presAssocID="{FEBC1748-A1A9-45CE-A623-BC3491C1A580}" presName="hierRoot1" presStyleCnt="0"/>
      <dgm:spPr/>
    </dgm:pt>
    <dgm:pt modelId="{E9595A80-5B58-4562-9F40-34C890D6CB64}" type="pres">
      <dgm:prSet presAssocID="{FEBC1748-A1A9-45CE-A623-BC3491C1A580}" presName="composite" presStyleCnt="0"/>
      <dgm:spPr/>
    </dgm:pt>
    <dgm:pt modelId="{275084A3-354C-4490-8E01-A5D0EC6C1D66}" type="pres">
      <dgm:prSet presAssocID="{FEBC1748-A1A9-45CE-A623-BC3491C1A580}" presName="background" presStyleLbl="node0" presStyleIdx="2" presStyleCnt="4"/>
      <dgm:spPr/>
    </dgm:pt>
    <dgm:pt modelId="{A3F8B814-5ABD-4868-A586-28B76F9C53D3}" type="pres">
      <dgm:prSet presAssocID="{FEBC1748-A1A9-45CE-A623-BC3491C1A580}" presName="text" presStyleLbl="fgAcc0" presStyleIdx="2" presStyleCnt="4">
        <dgm:presLayoutVars>
          <dgm:chPref val="3"/>
        </dgm:presLayoutVars>
      </dgm:prSet>
      <dgm:spPr/>
    </dgm:pt>
    <dgm:pt modelId="{1ADEC561-ECBE-4FC6-9FDB-A1ADC259D7D1}" type="pres">
      <dgm:prSet presAssocID="{FEBC1748-A1A9-45CE-A623-BC3491C1A580}" presName="hierChild2" presStyleCnt="0"/>
      <dgm:spPr/>
    </dgm:pt>
    <dgm:pt modelId="{399DC0DB-FF7A-492A-95A7-4088CF92438D}" type="pres">
      <dgm:prSet presAssocID="{394CADCE-9381-416C-BB85-051EE041130C}" presName="hierRoot1" presStyleCnt="0"/>
      <dgm:spPr/>
    </dgm:pt>
    <dgm:pt modelId="{3D04F040-61EB-4533-9BB1-9DF108B3932A}" type="pres">
      <dgm:prSet presAssocID="{394CADCE-9381-416C-BB85-051EE041130C}" presName="composite" presStyleCnt="0"/>
      <dgm:spPr/>
    </dgm:pt>
    <dgm:pt modelId="{4568CEFB-F42E-41A0-82BF-62D89AB0679B}" type="pres">
      <dgm:prSet presAssocID="{394CADCE-9381-416C-BB85-051EE041130C}" presName="background" presStyleLbl="node0" presStyleIdx="3" presStyleCnt="4"/>
      <dgm:spPr/>
    </dgm:pt>
    <dgm:pt modelId="{27FDAA1F-81D7-4CC8-ABED-B670D45D2EA8}" type="pres">
      <dgm:prSet presAssocID="{394CADCE-9381-416C-BB85-051EE041130C}" presName="text" presStyleLbl="fgAcc0" presStyleIdx="3" presStyleCnt="4">
        <dgm:presLayoutVars>
          <dgm:chPref val="3"/>
        </dgm:presLayoutVars>
      </dgm:prSet>
      <dgm:spPr/>
    </dgm:pt>
    <dgm:pt modelId="{C919D4C9-41C4-4A41-BD5A-5A133B7DAED1}" type="pres">
      <dgm:prSet presAssocID="{394CADCE-9381-416C-BB85-051EE041130C}" presName="hierChild2" presStyleCnt="0"/>
      <dgm:spPr/>
    </dgm:pt>
  </dgm:ptLst>
  <dgm:cxnLst>
    <dgm:cxn modelId="{19941607-8EB8-46C7-9B79-1ADC3073BEE5}" srcId="{FB5706B0-12F3-4D1C-BBF8-57EB99238EE1}" destId="{FEBC1748-A1A9-45CE-A623-BC3491C1A580}" srcOrd="2" destOrd="0" parTransId="{E73972B8-1A56-49D7-85C0-96F10EE7645D}" sibTransId="{5CB18E8D-BB8D-4E82-876B-0D1324C61E67}"/>
    <dgm:cxn modelId="{2D8A6615-8942-4297-821D-CA7E7A1B8918}" type="presOf" srcId="{FEBC1748-A1A9-45CE-A623-BC3491C1A580}" destId="{A3F8B814-5ABD-4868-A586-28B76F9C53D3}" srcOrd="0" destOrd="0" presId="urn:microsoft.com/office/officeart/2005/8/layout/hierarchy1"/>
    <dgm:cxn modelId="{7694221B-111A-460B-84B4-816990FD0B89}" type="presOf" srcId="{0DD7B1D4-834B-4C6D-B4DE-95173EE1F11A}" destId="{13C903E3-FEB5-42BF-ABD1-3F208195A618}" srcOrd="0" destOrd="0" presId="urn:microsoft.com/office/officeart/2005/8/layout/hierarchy1"/>
    <dgm:cxn modelId="{A7E1511B-9163-4C68-8737-BD8A45B3E196}" srcId="{FB5706B0-12F3-4D1C-BBF8-57EB99238EE1}" destId="{394CADCE-9381-416C-BB85-051EE041130C}" srcOrd="3" destOrd="0" parTransId="{056F2F6F-BCEB-4B1A-899C-D33649882909}" sibTransId="{7B6FE5FE-19E5-45C7-B5E3-2F2933FE5F30}"/>
    <dgm:cxn modelId="{D62BDE2B-33B1-4EF5-B408-1B6220A431BF}" type="presOf" srcId="{394CADCE-9381-416C-BB85-051EE041130C}" destId="{27FDAA1F-81D7-4CC8-ABED-B670D45D2EA8}" srcOrd="0" destOrd="0" presId="urn:microsoft.com/office/officeart/2005/8/layout/hierarchy1"/>
    <dgm:cxn modelId="{587D035A-F4EE-4E5E-8DA5-E5735A4D5128}" type="presOf" srcId="{FB5706B0-12F3-4D1C-BBF8-57EB99238EE1}" destId="{6CB5EF31-678A-48A8-8211-852268FD2F9E}" srcOrd="0" destOrd="0" presId="urn:microsoft.com/office/officeart/2005/8/layout/hierarchy1"/>
    <dgm:cxn modelId="{E364DE81-BE1D-4DDB-A788-C021659539B2}" type="presOf" srcId="{1EC705DD-8312-4F37-AE00-DB16CE40B650}" destId="{18FE140D-981D-4727-B61C-664DEEE6F282}" srcOrd="0" destOrd="0" presId="urn:microsoft.com/office/officeart/2005/8/layout/hierarchy1"/>
    <dgm:cxn modelId="{050CC2BF-C546-4AEE-BA0B-631D5EFDB0AC}" srcId="{FB5706B0-12F3-4D1C-BBF8-57EB99238EE1}" destId="{1EC705DD-8312-4F37-AE00-DB16CE40B650}" srcOrd="0" destOrd="0" parTransId="{2651519E-22E7-4299-8CF3-E1881F170398}" sibTransId="{2D5036E4-4849-4613-B60C-C331102051E1}"/>
    <dgm:cxn modelId="{59E82ACB-8A74-4CA7-B602-EB507BAB9857}" srcId="{FB5706B0-12F3-4D1C-BBF8-57EB99238EE1}" destId="{0DD7B1D4-834B-4C6D-B4DE-95173EE1F11A}" srcOrd="1" destOrd="0" parTransId="{CD8AF2F4-D9B6-4E97-BFA1-CCB0C4715401}" sibTransId="{ECC97862-A478-4DB4-A8AF-528161598BC2}"/>
    <dgm:cxn modelId="{5D93B566-C393-4A70-A33C-CCC87402C97F}" type="presParOf" srcId="{6CB5EF31-678A-48A8-8211-852268FD2F9E}" destId="{CCB6139E-A0C9-45DE-ACC7-408315350E5F}" srcOrd="0" destOrd="0" presId="urn:microsoft.com/office/officeart/2005/8/layout/hierarchy1"/>
    <dgm:cxn modelId="{424F6716-345F-4980-84CB-D45C11D6C96C}" type="presParOf" srcId="{CCB6139E-A0C9-45DE-ACC7-408315350E5F}" destId="{DBD927FE-E956-4BDD-98BD-C749B1C79955}" srcOrd="0" destOrd="0" presId="urn:microsoft.com/office/officeart/2005/8/layout/hierarchy1"/>
    <dgm:cxn modelId="{900FAB61-F456-4E28-910D-E46600E75C3A}" type="presParOf" srcId="{DBD927FE-E956-4BDD-98BD-C749B1C79955}" destId="{28C845E2-463C-4409-960C-23088DA3AD46}" srcOrd="0" destOrd="0" presId="urn:microsoft.com/office/officeart/2005/8/layout/hierarchy1"/>
    <dgm:cxn modelId="{6C6FBDA6-B962-431D-9C61-A0E5D878CEC0}" type="presParOf" srcId="{DBD927FE-E956-4BDD-98BD-C749B1C79955}" destId="{18FE140D-981D-4727-B61C-664DEEE6F282}" srcOrd="1" destOrd="0" presId="urn:microsoft.com/office/officeart/2005/8/layout/hierarchy1"/>
    <dgm:cxn modelId="{AD93A103-15D8-46CF-88A6-C717ECD1FFE2}" type="presParOf" srcId="{CCB6139E-A0C9-45DE-ACC7-408315350E5F}" destId="{63DB48E2-7D24-4818-8CBB-B372C856CA05}" srcOrd="1" destOrd="0" presId="urn:microsoft.com/office/officeart/2005/8/layout/hierarchy1"/>
    <dgm:cxn modelId="{E3ECE473-3362-4BF2-A2E4-8D5ADF198EC2}" type="presParOf" srcId="{6CB5EF31-678A-48A8-8211-852268FD2F9E}" destId="{E3FE2851-C064-40D6-A5C7-A86BC8F974E0}" srcOrd="1" destOrd="0" presId="urn:microsoft.com/office/officeart/2005/8/layout/hierarchy1"/>
    <dgm:cxn modelId="{000B0F18-BAAF-4EFB-BD30-FB7108976779}" type="presParOf" srcId="{E3FE2851-C064-40D6-A5C7-A86BC8F974E0}" destId="{EEB80D8A-7BAF-4217-B35F-2A45E78D32A8}" srcOrd="0" destOrd="0" presId="urn:microsoft.com/office/officeart/2005/8/layout/hierarchy1"/>
    <dgm:cxn modelId="{685A36C1-940C-40ED-9CC2-050FF1B1904C}" type="presParOf" srcId="{EEB80D8A-7BAF-4217-B35F-2A45E78D32A8}" destId="{EA294CB0-BC62-4E05-93ED-6323A1AD8DEE}" srcOrd="0" destOrd="0" presId="urn:microsoft.com/office/officeart/2005/8/layout/hierarchy1"/>
    <dgm:cxn modelId="{C4E1EB50-2DF9-48E9-AF7C-FA5490C0C342}" type="presParOf" srcId="{EEB80D8A-7BAF-4217-B35F-2A45E78D32A8}" destId="{13C903E3-FEB5-42BF-ABD1-3F208195A618}" srcOrd="1" destOrd="0" presId="urn:microsoft.com/office/officeart/2005/8/layout/hierarchy1"/>
    <dgm:cxn modelId="{FE9108EA-E33B-4990-B931-1F526B368686}" type="presParOf" srcId="{E3FE2851-C064-40D6-A5C7-A86BC8F974E0}" destId="{1C23B3E9-6F82-4215-B264-D932841254DF}" srcOrd="1" destOrd="0" presId="urn:microsoft.com/office/officeart/2005/8/layout/hierarchy1"/>
    <dgm:cxn modelId="{2282E3D9-6B84-4CC3-B4F1-3430064BBC47}" type="presParOf" srcId="{6CB5EF31-678A-48A8-8211-852268FD2F9E}" destId="{C29B87AD-6970-452B-80CE-FE08EB74B377}" srcOrd="2" destOrd="0" presId="urn:microsoft.com/office/officeart/2005/8/layout/hierarchy1"/>
    <dgm:cxn modelId="{2F6AA024-4911-4B23-9309-71F9DE4D36AC}" type="presParOf" srcId="{C29B87AD-6970-452B-80CE-FE08EB74B377}" destId="{E9595A80-5B58-4562-9F40-34C890D6CB64}" srcOrd="0" destOrd="0" presId="urn:microsoft.com/office/officeart/2005/8/layout/hierarchy1"/>
    <dgm:cxn modelId="{9CF21145-86C8-4713-8414-6CB96C5E4EE9}" type="presParOf" srcId="{E9595A80-5B58-4562-9F40-34C890D6CB64}" destId="{275084A3-354C-4490-8E01-A5D0EC6C1D66}" srcOrd="0" destOrd="0" presId="urn:microsoft.com/office/officeart/2005/8/layout/hierarchy1"/>
    <dgm:cxn modelId="{B616CEE3-4CF8-4205-9D94-7F8A578467E2}" type="presParOf" srcId="{E9595A80-5B58-4562-9F40-34C890D6CB64}" destId="{A3F8B814-5ABD-4868-A586-28B76F9C53D3}" srcOrd="1" destOrd="0" presId="urn:microsoft.com/office/officeart/2005/8/layout/hierarchy1"/>
    <dgm:cxn modelId="{E23DB3C1-4477-4B36-87ED-FFA64B28332D}" type="presParOf" srcId="{C29B87AD-6970-452B-80CE-FE08EB74B377}" destId="{1ADEC561-ECBE-4FC6-9FDB-A1ADC259D7D1}" srcOrd="1" destOrd="0" presId="urn:microsoft.com/office/officeart/2005/8/layout/hierarchy1"/>
    <dgm:cxn modelId="{B9D146C2-53F7-4E27-A258-5D7F1A01F98E}" type="presParOf" srcId="{6CB5EF31-678A-48A8-8211-852268FD2F9E}" destId="{399DC0DB-FF7A-492A-95A7-4088CF92438D}" srcOrd="3" destOrd="0" presId="urn:microsoft.com/office/officeart/2005/8/layout/hierarchy1"/>
    <dgm:cxn modelId="{3CBE72B2-9C2B-4199-8792-B64A1ED748EE}" type="presParOf" srcId="{399DC0DB-FF7A-492A-95A7-4088CF92438D}" destId="{3D04F040-61EB-4533-9BB1-9DF108B3932A}" srcOrd="0" destOrd="0" presId="urn:microsoft.com/office/officeart/2005/8/layout/hierarchy1"/>
    <dgm:cxn modelId="{43CFB359-1ED5-4855-8A61-003021F5AC1D}" type="presParOf" srcId="{3D04F040-61EB-4533-9BB1-9DF108B3932A}" destId="{4568CEFB-F42E-41A0-82BF-62D89AB0679B}" srcOrd="0" destOrd="0" presId="urn:microsoft.com/office/officeart/2005/8/layout/hierarchy1"/>
    <dgm:cxn modelId="{3F2438F7-3D9C-4253-95E5-602CC0C4868E}" type="presParOf" srcId="{3D04F040-61EB-4533-9BB1-9DF108B3932A}" destId="{27FDAA1F-81D7-4CC8-ABED-B670D45D2EA8}" srcOrd="1" destOrd="0" presId="urn:microsoft.com/office/officeart/2005/8/layout/hierarchy1"/>
    <dgm:cxn modelId="{7A6D934F-925E-45F2-8557-07FD4A2F4D86}" type="presParOf" srcId="{399DC0DB-FF7A-492A-95A7-4088CF92438D}" destId="{C919D4C9-41C4-4A41-BD5A-5A133B7DAED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42A9AB32-5047-44F6-9467-8631E9956F2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A6FB130-1413-4007-8F7D-B91B1C3E8E50}">
      <dgm:prSet/>
      <dgm:spPr/>
      <dgm:t>
        <a:bodyPr/>
        <a:lstStyle/>
        <a:p>
          <a:r>
            <a:rPr lang="en-GB" baseline="0"/>
            <a:t>This model proposes change as a process of six stages. </a:t>
          </a:r>
          <a:endParaRPr lang="en-US"/>
        </a:p>
      </dgm:t>
    </dgm:pt>
    <dgm:pt modelId="{90271CFE-C96B-432D-A0E5-5AE692F325CB}" type="parTrans" cxnId="{85F5F5EE-13F6-4D30-A88F-04D615F29AFD}">
      <dgm:prSet/>
      <dgm:spPr/>
      <dgm:t>
        <a:bodyPr/>
        <a:lstStyle/>
        <a:p>
          <a:endParaRPr lang="en-US"/>
        </a:p>
      </dgm:t>
    </dgm:pt>
    <dgm:pt modelId="{21B91029-D179-4082-8A75-72F25FA27A2E}" type="sibTrans" cxnId="{85F5F5EE-13F6-4D30-A88F-04D615F29AFD}">
      <dgm:prSet/>
      <dgm:spPr/>
      <dgm:t>
        <a:bodyPr/>
        <a:lstStyle/>
        <a:p>
          <a:endParaRPr lang="en-US"/>
        </a:p>
      </dgm:t>
    </dgm:pt>
    <dgm:pt modelId="{C72D5024-4643-4AD9-B7D9-6E9CF6969372}">
      <dgm:prSet/>
      <dgm:spPr/>
      <dgm:t>
        <a:bodyPr/>
        <a:lstStyle/>
        <a:p>
          <a:r>
            <a:rPr lang="en-GB" baseline="0"/>
            <a:t>It begins with contemplating intentions and ends with self efficacy around behaviour.</a:t>
          </a:r>
          <a:endParaRPr lang="en-US"/>
        </a:p>
      </dgm:t>
    </dgm:pt>
    <dgm:pt modelId="{AC64C5B6-EE5C-4ED1-8C68-2EAD9A7AB9B9}" type="parTrans" cxnId="{936AE108-A5E1-48F4-B908-09D3E803A6C2}">
      <dgm:prSet/>
      <dgm:spPr/>
      <dgm:t>
        <a:bodyPr/>
        <a:lstStyle/>
        <a:p>
          <a:endParaRPr lang="en-US"/>
        </a:p>
      </dgm:t>
    </dgm:pt>
    <dgm:pt modelId="{6072C48A-4081-4646-94DA-FF1D4AE37EB3}" type="sibTrans" cxnId="{936AE108-A5E1-48F4-B908-09D3E803A6C2}">
      <dgm:prSet/>
      <dgm:spPr/>
      <dgm:t>
        <a:bodyPr/>
        <a:lstStyle/>
        <a:p>
          <a:endParaRPr lang="en-US"/>
        </a:p>
      </dgm:t>
    </dgm:pt>
    <dgm:pt modelId="{EAFF2531-7378-4054-A95D-2D2DABFF2070}" type="pres">
      <dgm:prSet presAssocID="{42A9AB32-5047-44F6-9467-8631E9956F26}" presName="root" presStyleCnt="0">
        <dgm:presLayoutVars>
          <dgm:dir/>
          <dgm:resizeHandles val="exact"/>
        </dgm:presLayoutVars>
      </dgm:prSet>
      <dgm:spPr/>
    </dgm:pt>
    <dgm:pt modelId="{77A81167-F0C7-4FF2-908F-C3CA537477CF}" type="pres">
      <dgm:prSet presAssocID="{1A6FB130-1413-4007-8F7D-B91B1C3E8E50}" presName="compNode" presStyleCnt="0"/>
      <dgm:spPr/>
    </dgm:pt>
    <dgm:pt modelId="{18A88BEB-340E-4F3C-A07A-0251832E4B28}" type="pres">
      <dgm:prSet presAssocID="{1A6FB130-1413-4007-8F7D-B91B1C3E8E50}" presName="bgRect" presStyleLbl="bgShp" presStyleIdx="0" presStyleCnt="2"/>
      <dgm:spPr/>
    </dgm:pt>
    <dgm:pt modelId="{FAD6A1C8-8108-4041-9FBE-064BD4A969A0}" type="pres">
      <dgm:prSet presAssocID="{1A6FB130-1413-4007-8F7D-B91B1C3E8E50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BFAABA6E-DD54-43B6-9F7F-F465A3F60403}" type="pres">
      <dgm:prSet presAssocID="{1A6FB130-1413-4007-8F7D-B91B1C3E8E50}" presName="spaceRect" presStyleCnt="0"/>
      <dgm:spPr/>
    </dgm:pt>
    <dgm:pt modelId="{A78E4AF4-C1D1-4A9A-AF21-B23802EFB516}" type="pres">
      <dgm:prSet presAssocID="{1A6FB130-1413-4007-8F7D-B91B1C3E8E50}" presName="parTx" presStyleLbl="revTx" presStyleIdx="0" presStyleCnt="2">
        <dgm:presLayoutVars>
          <dgm:chMax val="0"/>
          <dgm:chPref val="0"/>
        </dgm:presLayoutVars>
      </dgm:prSet>
      <dgm:spPr/>
    </dgm:pt>
    <dgm:pt modelId="{4DD94928-3D3D-46B9-A80F-7BA65D25454A}" type="pres">
      <dgm:prSet presAssocID="{21B91029-D179-4082-8A75-72F25FA27A2E}" presName="sibTrans" presStyleCnt="0"/>
      <dgm:spPr/>
    </dgm:pt>
    <dgm:pt modelId="{AAF72559-F167-456B-B1BF-183283C38D0C}" type="pres">
      <dgm:prSet presAssocID="{C72D5024-4643-4AD9-B7D9-6E9CF6969372}" presName="compNode" presStyleCnt="0"/>
      <dgm:spPr/>
    </dgm:pt>
    <dgm:pt modelId="{A1ECA974-55A4-4DEA-92C5-BECC0FE7F8A2}" type="pres">
      <dgm:prSet presAssocID="{C72D5024-4643-4AD9-B7D9-6E9CF6969372}" presName="bgRect" presStyleLbl="bgShp" presStyleIdx="1" presStyleCnt="2"/>
      <dgm:spPr/>
    </dgm:pt>
    <dgm:pt modelId="{23DA1DED-453B-4D74-8D18-21B5AD51BE28}" type="pres">
      <dgm:prSet presAssocID="{C72D5024-4643-4AD9-B7D9-6E9CF6969372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sion chart"/>
        </a:ext>
      </dgm:extLst>
    </dgm:pt>
    <dgm:pt modelId="{F238B2DA-A2B5-4939-BE9B-B5CE46524309}" type="pres">
      <dgm:prSet presAssocID="{C72D5024-4643-4AD9-B7D9-6E9CF6969372}" presName="spaceRect" presStyleCnt="0"/>
      <dgm:spPr/>
    </dgm:pt>
    <dgm:pt modelId="{FC22FD27-E90E-4D52-9C01-CB2CD378EA4C}" type="pres">
      <dgm:prSet presAssocID="{C72D5024-4643-4AD9-B7D9-6E9CF6969372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36AE108-A5E1-48F4-B908-09D3E803A6C2}" srcId="{42A9AB32-5047-44F6-9467-8631E9956F26}" destId="{C72D5024-4643-4AD9-B7D9-6E9CF6969372}" srcOrd="1" destOrd="0" parTransId="{AC64C5B6-EE5C-4ED1-8C68-2EAD9A7AB9B9}" sibTransId="{6072C48A-4081-4646-94DA-FF1D4AE37EB3}"/>
    <dgm:cxn modelId="{648C7B92-0AD3-4C06-83F7-B5DE7FF99822}" type="presOf" srcId="{1A6FB130-1413-4007-8F7D-B91B1C3E8E50}" destId="{A78E4AF4-C1D1-4A9A-AF21-B23802EFB516}" srcOrd="0" destOrd="0" presId="urn:microsoft.com/office/officeart/2018/2/layout/IconVerticalSolidList"/>
    <dgm:cxn modelId="{E1A0D0D2-6056-45F5-B6F2-241335474D3C}" type="presOf" srcId="{C72D5024-4643-4AD9-B7D9-6E9CF6969372}" destId="{FC22FD27-E90E-4D52-9C01-CB2CD378EA4C}" srcOrd="0" destOrd="0" presId="urn:microsoft.com/office/officeart/2018/2/layout/IconVerticalSolidList"/>
    <dgm:cxn modelId="{455789DC-2EA0-419F-B45D-46C3D759954D}" type="presOf" srcId="{42A9AB32-5047-44F6-9467-8631E9956F26}" destId="{EAFF2531-7378-4054-A95D-2D2DABFF2070}" srcOrd="0" destOrd="0" presId="urn:microsoft.com/office/officeart/2018/2/layout/IconVerticalSolidList"/>
    <dgm:cxn modelId="{85F5F5EE-13F6-4D30-A88F-04D615F29AFD}" srcId="{42A9AB32-5047-44F6-9467-8631E9956F26}" destId="{1A6FB130-1413-4007-8F7D-B91B1C3E8E50}" srcOrd="0" destOrd="0" parTransId="{90271CFE-C96B-432D-A0E5-5AE692F325CB}" sibTransId="{21B91029-D179-4082-8A75-72F25FA27A2E}"/>
    <dgm:cxn modelId="{397A6D9E-2F2C-4B5F-A055-0CA3EE321369}" type="presParOf" srcId="{EAFF2531-7378-4054-A95D-2D2DABFF2070}" destId="{77A81167-F0C7-4FF2-908F-C3CA537477CF}" srcOrd="0" destOrd="0" presId="urn:microsoft.com/office/officeart/2018/2/layout/IconVerticalSolidList"/>
    <dgm:cxn modelId="{BA90026C-1ACE-4956-9C26-B1638FCBAA0F}" type="presParOf" srcId="{77A81167-F0C7-4FF2-908F-C3CA537477CF}" destId="{18A88BEB-340E-4F3C-A07A-0251832E4B28}" srcOrd="0" destOrd="0" presId="urn:microsoft.com/office/officeart/2018/2/layout/IconVerticalSolidList"/>
    <dgm:cxn modelId="{393443FE-FA2A-4085-9816-6D26D6B4AB04}" type="presParOf" srcId="{77A81167-F0C7-4FF2-908F-C3CA537477CF}" destId="{FAD6A1C8-8108-4041-9FBE-064BD4A969A0}" srcOrd="1" destOrd="0" presId="urn:microsoft.com/office/officeart/2018/2/layout/IconVerticalSolidList"/>
    <dgm:cxn modelId="{FBB62FC5-1880-41D1-BE5E-1EC99209E7C1}" type="presParOf" srcId="{77A81167-F0C7-4FF2-908F-C3CA537477CF}" destId="{BFAABA6E-DD54-43B6-9F7F-F465A3F60403}" srcOrd="2" destOrd="0" presId="urn:microsoft.com/office/officeart/2018/2/layout/IconVerticalSolidList"/>
    <dgm:cxn modelId="{30969626-03CA-4ED3-9D78-BF3730EEAD3F}" type="presParOf" srcId="{77A81167-F0C7-4FF2-908F-C3CA537477CF}" destId="{A78E4AF4-C1D1-4A9A-AF21-B23802EFB516}" srcOrd="3" destOrd="0" presId="urn:microsoft.com/office/officeart/2018/2/layout/IconVerticalSolidList"/>
    <dgm:cxn modelId="{AAE0D273-3937-40D8-B1FA-03EE26DE1DA6}" type="presParOf" srcId="{EAFF2531-7378-4054-A95D-2D2DABFF2070}" destId="{4DD94928-3D3D-46B9-A80F-7BA65D25454A}" srcOrd="1" destOrd="0" presId="urn:microsoft.com/office/officeart/2018/2/layout/IconVerticalSolidList"/>
    <dgm:cxn modelId="{962A88E2-479E-4C00-81C6-B541DD1B7910}" type="presParOf" srcId="{EAFF2531-7378-4054-A95D-2D2DABFF2070}" destId="{AAF72559-F167-456B-B1BF-183283C38D0C}" srcOrd="2" destOrd="0" presId="urn:microsoft.com/office/officeart/2018/2/layout/IconVerticalSolidList"/>
    <dgm:cxn modelId="{40748F73-C202-4DFF-8999-6248D68D0582}" type="presParOf" srcId="{AAF72559-F167-456B-B1BF-183283C38D0C}" destId="{A1ECA974-55A4-4DEA-92C5-BECC0FE7F8A2}" srcOrd="0" destOrd="0" presId="urn:microsoft.com/office/officeart/2018/2/layout/IconVerticalSolidList"/>
    <dgm:cxn modelId="{BBDFDAF8-8454-46BE-ADE4-B8AF597ABBE5}" type="presParOf" srcId="{AAF72559-F167-456B-B1BF-183283C38D0C}" destId="{23DA1DED-453B-4D74-8D18-21B5AD51BE28}" srcOrd="1" destOrd="0" presId="urn:microsoft.com/office/officeart/2018/2/layout/IconVerticalSolidList"/>
    <dgm:cxn modelId="{7492A51B-4990-4AE1-98DD-24B5D8BB35F1}" type="presParOf" srcId="{AAF72559-F167-456B-B1BF-183283C38D0C}" destId="{F238B2DA-A2B5-4939-BE9B-B5CE46524309}" srcOrd="2" destOrd="0" presId="urn:microsoft.com/office/officeart/2018/2/layout/IconVerticalSolidList"/>
    <dgm:cxn modelId="{FE637304-927D-40D4-9AC8-4CF99ADCE4B3}" type="presParOf" srcId="{AAF72559-F167-456B-B1BF-183283C38D0C}" destId="{FC22FD27-E90E-4D52-9C01-CB2CD378EA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8477E182-3B43-45C9-8942-E8F2A562BE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FF03D0F-D3D6-454C-89AE-E4D4CABC03A1}">
      <dgm:prSet/>
      <dgm:spPr/>
      <dgm:t>
        <a:bodyPr/>
        <a:lstStyle/>
        <a:p>
          <a:r>
            <a:rPr lang="en-GB" baseline="0"/>
            <a:t>Precontemplation – Not planning to change in the next 6 months.</a:t>
          </a:r>
          <a:endParaRPr lang="en-US"/>
        </a:p>
      </dgm:t>
    </dgm:pt>
    <dgm:pt modelId="{547DCB00-AFC9-49C5-A636-A016B0CCCB35}" type="parTrans" cxnId="{E7F456E7-F282-4E93-902E-B60C25A46DB4}">
      <dgm:prSet/>
      <dgm:spPr/>
      <dgm:t>
        <a:bodyPr/>
        <a:lstStyle/>
        <a:p>
          <a:endParaRPr lang="en-US"/>
        </a:p>
      </dgm:t>
    </dgm:pt>
    <dgm:pt modelId="{14F484A3-E347-459A-9B51-F9BCFFA4D1C5}" type="sibTrans" cxnId="{E7F456E7-F282-4E93-902E-B60C25A46DB4}">
      <dgm:prSet/>
      <dgm:spPr/>
      <dgm:t>
        <a:bodyPr/>
        <a:lstStyle/>
        <a:p>
          <a:endParaRPr lang="en-US"/>
        </a:p>
      </dgm:t>
    </dgm:pt>
    <dgm:pt modelId="{58689103-B19B-4E23-9222-A18A8C7DD271}">
      <dgm:prSet/>
      <dgm:spPr/>
      <dgm:t>
        <a:bodyPr/>
        <a:lstStyle/>
        <a:p>
          <a:r>
            <a:rPr lang="en-GB" baseline="0"/>
            <a:t>Contemplation – Planning to change within 6 months.</a:t>
          </a:r>
          <a:endParaRPr lang="en-US"/>
        </a:p>
      </dgm:t>
    </dgm:pt>
    <dgm:pt modelId="{E847547E-3D0D-4408-A282-849E37C9DB71}" type="parTrans" cxnId="{C38A2940-22D1-4DF7-AC01-DE4CAAFF61C5}">
      <dgm:prSet/>
      <dgm:spPr/>
      <dgm:t>
        <a:bodyPr/>
        <a:lstStyle/>
        <a:p>
          <a:endParaRPr lang="en-US"/>
        </a:p>
      </dgm:t>
    </dgm:pt>
    <dgm:pt modelId="{59E8B3E7-35FA-4DFF-AE4D-885C12BC4F6D}" type="sibTrans" cxnId="{C38A2940-22D1-4DF7-AC01-DE4CAAFF61C5}">
      <dgm:prSet/>
      <dgm:spPr/>
      <dgm:t>
        <a:bodyPr/>
        <a:lstStyle/>
        <a:p>
          <a:endParaRPr lang="en-US"/>
        </a:p>
      </dgm:t>
    </dgm:pt>
    <dgm:pt modelId="{BF947ECE-1523-4D52-A58D-DC7E5CCA544F}">
      <dgm:prSet/>
      <dgm:spPr/>
      <dgm:t>
        <a:bodyPr/>
        <a:lstStyle/>
        <a:p>
          <a:r>
            <a:rPr lang="en-GB" baseline="0"/>
            <a:t>Preparation – A plan of action, action within 1 month.</a:t>
          </a:r>
          <a:endParaRPr lang="en-US"/>
        </a:p>
      </dgm:t>
    </dgm:pt>
    <dgm:pt modelId="{B122D305-028E-4422-8D37-0EA99D8598F9}" type="parTrans" cxnId="{F0BECB3A-2D86-4E88-A584-7A976065ECBE}">
      <dgm:prSet/>
      <dgm:spPr/>
      <dgm:t>
        <a:bodyPr/>
        <a:lstStyle/>
        <a:p>
          <a:endParaRPr lang="en-US"/>
        </a:p>
      </dgm:t>
    </dgm:pt>
    <dgm:pt modelId="{266663BD-B60E-4C0D-94A4-F10CE2ED92D7}" type="sibTrans" cxnId="{F0BECB3A-2D86-4E88-A584-7A976065ECBE}">
      <dgm:prSet/>
      <dgm:spPr/>
      <dgm:t>
        <a:bodyPr/>
        <a:lstStyle/>
        <a:p>
          <a:endParaRPr lang="en-US"/>
        </a:p>
      </dgm:t>
    </dgm:pt>
    <dgm:pt modelId="{CA76C0FB-F9A2-4C91-B6DA-7082FE4E0CCF}">
      <dgm:prSet/>
      <dgm:spPr/>
      <dgm:t>
        <a:bodyPr/>
        <a:lstStyle/>
        <a:p>
          <a:r>
            <a:rPr lang="en-GB" baseline="0"/>
            <a:t>Action – Making the change.</a:t>
          </a:r>
          <a:endParaRPr lang="en-US"/>
        </a:p>
      </dgm:t>
    </dgm:pt>
    <dgm:pt modelId="{C6A8AF98-60FD-4D4B-B69F-ECD54CA5366C}" type="parTrans" cxnId="{F151DD1A-76F5-4439-8FC3-227CF6086E19}">
      <dgm:prSet/>
      <dgm:spPr/>
      <dgm:t>
        <a:bodyPr/>
        <a:lstStyle/>
        <a:p>
          <a:endParaRPr lang="en-US"/>
        </a:p>
      </dgm:t>
    </dgm:pt>
    <dgm:pt modelId="{4CEABD30-7039-45C4-BBAC-6B574143FDED}" type="sibTrans" cxnId="{F151DD1A-76F5-4439-8FC3-227CF6086E19}">
      <dgm:prSet/>
      <dgm:spPr/>
      <dgm:t>
        <a:bodyPr/>
        <a:lstStyle/>
        <a:p>
          <a:endParaRPr lang="en-US"/>
        </a:p>
      </dgm:t>
    </dgm:pt>
    <dgm:pt modelId="{B31973B1-08A4-4C1E-B90D-7C197C75C6C0}">
      <dgm:prSet/>
      <dgm:spPr/>
      <dgm:t>
        <a:bodyPr/>
        <a:lstStyle/>
        <a:p>
          <a:r>
            <a:rPr lang="en-GB" baseline="0"/>
            <a:t>Maintenance – Preventing relapses.</a:t>
          </a:r>
          <a:endParaRPr lang="en-US"/>
        </a:p>
      </dgm:t>
    </dgm:pt>
    <dgm:pt modelId="{4E8D9882-10FD-42F9-B4EC-CA3447D1E15E}" type="parTrans" cxnId="{85812531-A738-4E91-9DA0-6A6EF8E49301}">
      <dgm:prSet/>
      <dgm:spPr/>
      <dgm:t>
        <a:bodyPr/>
        <a:lstStyle/>
        <a:p>
          <a:endParaRPr lang="en-US"/>
        </a:p>
      </dgm:t>
    </dgm:pt>
    <dgm:pt modelId="{3B0CE7B1-49CD-4422-A3DB-68CC677F1EED}" type="sibTrans" cxnId="{85812531-A738-4E91-9DA0-6A6EF8E49301}">
      <dgm:prSet/>
      <dgm:spPr/>
      <dgm:t>
        <a:bodyPr/>
        <a:lstStyle/>
        <a:p>
          <a:endParaRPr lang="en-US"/>
        </a:p>
      </dgm:t>
    </dgm:pt>
    <dgm:pt modelId="{19455251-2300-43E8-82EE-27C78A08DDA3}">
      <dgm:prSet/>
      <dgm:spPr/>
      <dgm:t>
        <a:bodyPr/>
        <a:lstStyle/>
        <a:p>
          <a:r>
            <a:rPr lang="en-GB" baseline="0"/>
            <a:t>Termination – 100% self-efficacy in the behaviour.</a:t>
          </a:r>
          <a:endParaRPr lang="en-US"/>
        </a:p>
      </dgm:t>
    </dgm:pt>
    <dgm:pt modelId="{42D619F9-B3ED-4009-80B1-7D43BF341144}" type="parTrans" cxnId="{A67A8C33-115D-42E6-9C10-DA201416912A}">
      <dgm:prSet/>
      <dgm:spPr/>
      <dgm:t>
        <a:bodyPr/>
        <a:lstStyle/>
        <a:p>
          <a:endParaRPr lang="en-US"/>
        </a:p>
      </dgm:t>
    </dgm:pt>
    <dgm:pt modelId="{0424773D-C17F-4513-BE18-A05A85139F09}" type="sibTrans" cxnId="{A67A8C33-115D-42E6-9C10-DA201416912A}">
      <dgm:prSet/>
      <dgm:spPr/>
      <dgm:t>
        <a:bodyPr/>
        <a:lstStyle/>
        <a:p>
          <a:endParaRPr lang="en-US"/>
        </a:p>
      </dgm:t>
    </dgm:pt>
    <dgm:pt modelId="{08207B0D-A237-4A49-8928-4813405AB5DB}" type="pres">
      <dgm:prSet presAssocID="{8477E182-3B43-45C9-8942-E8F2A562BE3F}" presName="vert0" presStyleCnt="0">
        <dgm:presLayoutVars>
          <dgm:dir/>
          <dgm:animOne val="branch"/>
          <dgm:animLvl val="lvl"/>
        </dgm:presLayoutVars>
      </dgm:prSet>
      <dgm:spPr/>
    </dgm:pt>
    <dgm:pt modelId="{E9553B01-F5D8-4027-BCE0-8D98B102AF79}" type="pres">
      <dgm:prSet presAssocID="{6FF03D0F-D3D6-454C-89AE-E4D4CABC03A1}" presName="thickLine" presStyleLbl="alignNode1" presStyleIdx="0" presStyleCnt="6"/>
      <dgm:spPr/>
    </dgm:pt>
    <dgm:pt modelId="{DDFC9267-7DB8-4461-BD99-2D4411CFC72A}" type="pres">
      <dgm:prSet presAssocID="{6FF03D0F-D3D6-454C-89AE-E4D4CABC03A1}" presName="horz1" presStyleCnt="0"/>
      <dgm:spPr/>
    </dgm:pt>
    <dgm:pt modelId="{7A6DAE23-B40B-4469-883D-354D5CC96213}" type="pres">
      <dgm:prSet presAssocID="{6FF03D0F-D3D6-454C-89AE-E4D4CABC03A1}" presName="tx1" presStyleLbl="revTx" presStyleIdx="0" presStyleCnt="6"/>
      <dgm:spPr/>
    </dgm:pt>
    <dgm:pt modelId="{5E74D6D3-B73E-4424-A981-629D8812D93E}" type="pres">
      <dgm:prSet presAssocID="{6FF03D0F-D3D6-454C-89AE-E4D4CABC03A1}" presName="vert1" presStyleCnt="0"/>
      <dgm:spPr/>
    </dgm:pt>
    <dgm:pt modelId="{60806F6F-B877-4F33-A650-389F09FF685D}" type="pres">
      <dgm:prSet presAssocID="{58689103-B19B-4E23-9222-A18A8C7DD271}" presName="thickLine" presStyleLbl="alignNode1" presStyleIdx="1" presStyleCnt="6"/>
      <dgm:spPr/>
    </dgm:pt>
    <dgm:pt modelId="{CAB279EA-F529-4AD0-9D90-0E18CEB534AF}" type="pres">
      <dgm:prSet presAssocID="{58689103-B19B-4E23-9222-A18A8C7DD271}" presName="horz1" presStyleCnt="0"/>
      <dgm:spPr/>
    </dgm:pt>
    <dgm:pt modelId="{C498270B-06D1-4C92-9308-FDE9432AE4E0}" type="pres">
      <dgm:prSet presAssocID="{58689103-B19B-4E23-9222-A18A8C7DD271}" presName="tx1" presStyleLbl="revTx" presStyleIdx="1" presStyleCnt="6"/>
      <dgm:spPr/>
    </dgm:pt>
    <dgm:pt modelId="{46C27A20-5131-476B-87B1-EF7712ECBF35}" type="pres">
      <dgm:prSet presAssocID="{58689103-B19B-4E23-9222-A18A8C7DD271}" presName="vert1" presStyleCnt="0"/>
      <dgm:spPr/>
    </dgm:pt>
    <dgm:pt modelId="{21592742-A487-4949-A70E-E4C23D92E307}" type="pres">
      <dgm:prSet presAssocID="{BF947ECE-1523-4D52-A58D-DC7E5CCA544F}" presName="thickLine" presStyleLbl="alignNode1" presStyleIdx="2" presStyleCnt="6"/>
      <dgm:spPr/>
    </dgm:pt>
    <dgm:pt modelId="{82B63B44-91A6-42B0-9346-F1BBD0FE7F50}" type="pres">
      <dgm:prSet presAssocID="{BF947ECE-1523-4D52-A58D-DC7E5CCA544F}" presName="horz1" presStyleCnt="0"/>
      <dgm:spPr/>
    </dgm:pt>
    <dgm:pt modelId="{A14776F0-C5BA-4BC4-8049-EEECE9FE822F}" type="pres">
      <dgm:prSet presAssocID="{BF947ECE-1523-4D52-A58D-DC7E5CCA544F}" presName="tx1" presStyleLbl="revTx" presStyleIdx="2" presStyleCnt="6"/>
      <dgm:spPr/>
    </dgm:pt>
    <dgm:pt modelId="{FC44EE8B-43CD-4E09-82EA-010F4DFB50EB}" type="pres">
      <dgm:prSet presAssocID="{BF947ECE-1523-4D52-A58D-DC7E5CCA544F}" presName="vert1" presStyleCnt="0"/>
      <dgm:spPr/>
    </dgm:pt>
    <dgm:pt modelId="{87519706-98B6-4121-AE5A-7CE38FA290BA}" type="pres">
      <dgm:prSet presAssocID="{CA76C0FB-F9A2-4C91-B6DA-7082FE4E0CCF}" presName="thickLine" presStyleLbl="alignNode1" presStyleIdx="3" presStyleCnt="6"/>
      <dgm:spPr/>
    </dgm:pt>
    <dgm:pt modelId="{8A1C562F-B420-426C-9D22-E8D69B0CB08B}" type="pres">
      <dgm:prSet presAssocID="{CA76C0FB-F9A2-4C91-B6DA-7082FE4E0CCF}" presName="horz1" presStyleCnt="0"/>
      <dgm:spPr/>
    </dgm:pt>
    <dgm:pt modelId="{D11A51C5-59D0-4B99-BF7B-BF26F20A4677}" type="pres">
      <dgm:prSet presAssocID="{CA76C0FB-F9A2-4C91-B6DA-7082FE4E0CCF}" presName="tx1" presStyleLbl="revTx" presStyleIdx="3" presStyleCnt="6"/>
      <dgm:spPr/>
    </dgm:pt>
    <dgm:pt modelId="{660D3B55-D181-49A5-86E5-0CC2384B715C}" type="pres">
      <dgm:prSet presAssocID="{CA76C0FB-F9A2-4C91-B6DA-7082FE4E0CCF}" presName="vert1" presStyleCnt="0"/>
      <dgm:spPr/>
    </dgm:pt>
    <dgm:pt modelId="{EA06B002-9891-416C-B271-8BF2980FC965}" type="pres">
      <dgm:prSet presAssocID="{B31973B1-08A4-4C1E-B90D-7C197C75C6C0}" presName="thickLine" presStyleLbl="alignNode1" presStyleIdx="4" presStyleCnt="6"/>
      <dgm:spPr/>
    </dgm:pt>
    <dgm:pt modelId="{393082D5-390C-4B18-B581-C3D349E630DA}" type="pres">
      <dgm:prSet presAssocID="{B31973B1-08A4-4C1E-B90D-7C197C75C6C0}" presName="horz1" presStyleCnt="0"/>
      <dgm:spPr/>
    </dgm:pt>
    <dgm:pt modelId="{898DB58E-44ED-43FF-98DD-714F404C3866}" type="pres">
      <dgm:prSet presAssocID="{B31973B1-08A4-4C1E-B90D-7C197C75C6C0}" presName="tx1" presStyleLbl="revTx" presStyleIdx="4" presStyleCnt="6"/>
      <dgm:spPr/>
    </dgm:pt>
    <dgm:pt modelId="{5F2816F5-D12F-4304-8BAE-97F4C4818769}" type="pres">
      <dgm:prSet presAssocID="{B31973B1-08A4-4C1E-B90D-7C197C75C6C0}" presName="vert1" presStyleCnt="0"/>
      <dgm:spPr/>
    </dgm:pt>
    <dgm:pt modelId="{3229F3F9-D074-44CA-8DBC-B9B8E7D12560}" type="pres">
      <dgm:prSet presAssocID="{19455251-2300-43E8-82EE-27C78A08DDA3}" presName="thickLine" presStyleLbl="alignNode1" presStyleIdx="5" presStyleCnt="6"/>
      <dgm:spPr/>
    </dgm:pt>
    <dgm:pt modelId="{754A3D78-36B8-4F99-A415-4A29EDB5CC05}" type="pres">
      <dgm:prSet presAssocID="{19455251-2300-43E8-82EE-27C78A08DDA3}" presName="horz1" presStyleCnt="0"/>
      <dgm:spPr/>
    </dgm:pt>
    <dgm:pt modelId="{3F6DE244-F99B-4EBE-AF89-27F2F272B7A3}" type="pres">
      <dgm:prSet presAssocID="{19455251-2300-43E8-82EE-27C78A08DDA3}" presName="tx1" presStyleLbl="revTx" presStyleIdx="5" presStyleCnt="6"/>
      <dgm:spPr/>
    </dgm:pt>
    <dgm:pt modelId="{C49C6B9D-72CA-43DE-AFAB-002B7211739F}" type="pres">
      <dgm:prSet presAssocID="{19455251-2300-43E8-82EE-27C78A08DDA3}" presName="vert1" presStyleCnt="0"/>
      <dgm:spPr/>
    </dgm:pt>
  </dgm:ptLst>
  <dgm:cxnLst>
    <dgm:cxn modelId="{F151DD1A-76F5-4439-8FC3-227CF6086E19}" srcId="{8477E182-3B43-45C9-8942-E8F2A562BE3F}" destId="{CA76C0FB-F9A2-4C91-B6DA-7082FE4E0CCF}" srcOrd="3" destOrd="0" parTransId="{C6A8AF98-60FD-4D4B-B69F-ECD54CA5366C}" sibTransId="{4CEABD30-7039-45C4-BBAC-6B574143FDED}"/>
    <dgm:cxn modelId="{AED3C724-ABCD-462D-8FF5-85D8E55F20BD}" type="presOf" srcId="{B31973B1-08A4-4C1E-B90D-7C197C75C6C0}" destId="{898DB58E-44ED-43FF-98DD-714F404C3866}" srcOrd="0" destOrd="0" presId="urn:microsoft.com/office/officeart/2008/layout/LinedList"/>
    <dgm:cxn modelId="{A35F992F-0961-45A6-93BB-A4EB475C3A2C}" type="presOf" srcId="{6FF03D0F-D3D6-454C-89AE-E4D4CABC03A1}" destId="{7A6DAE23-B40B-4469-883D-354D5CC96213}" srcOrd="0" destOrd="0" presId="urn:microsoft.com/office/officeart/2008/layout/LinedList"/>
    <dgm:cxn modelId="{85812531-A738-4E91-9DA0-6A6EF8E49301}" srcId="{8477E182-3B43-45C9-8942-E8F2A562BE3F}" destId="{B31973B1-08A4-4C1E-B90D-7C197C75C6C0}" srcOrd="4" destOrd="0" parTransId="{4E8D9882-10FD-42F9-B4EC-CA3447D1E15E}" sibTransId="{3B0CE7B1-49CD-4422-A3DB-68CC677F1EED}"/>
    <dgm:cxn modelId="{5FF72332-9AF5-4AE8-912F-147CB36D7FDB}" type="presOf" srcId="{CA76C0FB-F9A2-4C91-B6DA-7082FE4E0CCF}" destId="{D11A51C5-59D0-4B99-BF7B-BF26F20A4677}" srcOrd="0" destOrd="0" presId="urn:microsoft.com/office/officeart/2008/layout/LinedList"/>
    <dgm:cxn modelId="{A67A8C33-115D-42E6-9C10-DA201416912A}" srcId="{8477E182-3B43-45C9-8942-E8F2A562BE3F}" destId="{19455251-2300-43E8-82EE-27C78A08DDA3}" srcOrd="5" destOrd="0" parTransId="{42D619F9-B3ED-4009-80B1-7D43BF341144}" sibTransId="{0424773D-C17F-4513-BE18-A05A85139F09}"/>
    <dgm:cxn modelId="{F0BECB3A-2D86-4E88-A584-7A976065ECBE}" srcId="{8477E182-3B43-45C9-8942-E8F2A562BE3F}" destId="{BF947ECE-1523-4D52-A58D-DC7E5CCA544F}" srcOrd="2" destOrd="0" parTransId="{B122D305-028E-4422-8D37-0EA99D8598F9}" sibTransId="{266663BD-B60E-4C0D-94A4-F10CE2ED92D7}"/>
    <dgm:cxn modelId="{C38A2940-22D1-4DF7-AC01-DE4CAAFF61C5}" srcId="{8477E182-3B43-45C9-8942-E8F2A562BE3F}" destId="{58689103-B19B-4E23-9222-A18A8C7DD271}" srcOrd="1" destOrd="0" parTransId="{E847547E-3D0D-4408-A282-849E37C9DB71}" sibTransId="{59E8B3E7-35FA-4DFF-AE4D-885C12BC4F6D}"/>
    <dgm:cxn modelId="{B0DEA778-396D-4260-9A64-EB8C61B6E6C1}" type="presOf" srcId="{8477E182-3B43-45C9-8942-E8F2A562BE3F}" destId="{08207B0D-A237-4A49-8928-4813405AB5DB}" srcOrd="0" destOrd="0" presId="urn:microsoft.com/office/officeart/2008/layout/LinedList"/>
    <dgm:cxn modelId="{FE74F7A0-8CB6-46AD-A470-7EB24B044B1C}" type="presOf" srcId="{BF947ECE-1523-4D52-A58D-DC7E5CCA544F}" destId="{A14776F0-C5BA-4BC4-8049-EEECE9FE822F}" srcOrd="0" destOrd="0" presId="urn:microsoft.com/office/officeart/2008/layout/LinedList"/>
    <dgm:cxn modelId="{FA9462CF-BB89-44F4-8530-9E2D1273A72F}" type="presOf" srcId="{19455251-2300-43E8-82EE-27C78A08DDA3}" destId="{3F6DE244-F99B-4EBE-AF89-27F2F272B7A3}" srcOrd="0" destOrd="0" presId="urn:microsoft.com/office/officeart/2008/layout/LinedList"/>
    <dgm:cxn modelId="{0B174FE6-F720-4560-BCC4-AA9C50154A0D}" type="presOf" srcId="{58689103-B19B-4E23-9222-A18A8C7DD271}" destId="{C498270B-06D1-4C92-9308-FDE9432AE4E0}" srcOrd="0" destOrd="0" presId="urn:microsoft.com/office/officeart/2008/layout/LinedList"/>
    <dgm:cxn modelId="{E7F456E7-F282-4E93-902E-B60C25A46DB4}" srcId="{8477E182-3B43-45C9-8942-E8F2A562BE3F}" destId="{6FF03D0F-D3D6-454C-89AE-E4D4CABC03A1}" srcOrd="0" destOrd="0" parTransId="{547DCB00-AFC9-49C5-A636-A016B0CCCB35}" sibTransId="{14F484A3-E347-459A-9B51-F9BCFFA4D1C5}"/>
    <dgm:cxn modelId="{445518EE-DF8B-4995-AA7C-B986C6250388}" type="presParOf" srcId="{08207B0D-A237-4A49-8928-4813405AB5DB}" destId="{E9553B01-F5D8-4027-BCE0-8D98B102AF79}" srcOrd="0" destOrd="0" presId="urn:microsoft.com/office/officeart/2008/layout/LinedList"/>
    <dgm:cxn modelId="{854B338C-D8DA-4661-8657-075156AAD43C}" type="presParOf" srcId="{08207B0D-A237-4A49-8928-4813405AB5DB}" destId="{DDFC9267-7DB8-4461-BD99-2D4411CFC72A}" srcOrd="1" destOrd="0" presId="urn:microsoft.com/office/officeart/2008/layout/LinedList"/>
    <dgm:cxn modelId="{C590859E-1354-4227-BB54-861C4E7D8C14}" type="presParOf" srcId="{DDFC9267-7DB8-4461-BD99-2D4411CFC72A}" destId="{7A6DAE23-B40B-4469-883D-354D5CC96213}" srcOrd="0" destOrd="0" presId="urn:microsoft.com/office/officeart/2008/layout/LinedList"/>
    <dgm:cxn modelId="{24A78331-4614-47DC-8854-890DD53FD9D5}" type="presParOf" srcId="{DDFC9267-7DB8-4461-BD99-2D4411CFC72A}" destId="{5E74D6D3-B73E-4424-A981-629D8812D93E}" srcOrd="1" destOrd="0" presId="urn:microsoft.com/office/officeart/2008/layout/LinedList"/>
    <dgm:cxn modelId="{A132008C-EFA0-4E04-8DED-6E958028B0FE}" type="presParOf" srcId="{08207B0D-A237-4A49-8928-4813405AB5DB}" destId="{60806F6F-B877-4F33-A650-389F09FF685D}" srcOrd="2" destOrd="0" presId="urn:microsoft.com/office/officeart/2008/layout/LinedList"/>
    <dgm:cxn modelId="{39FBA28B-FEEB-4E94-AD4F-801D4626832C}" type="presParOf" srcId="{08207B0D-A237-4A49-8928-4813405AB5DB}" destId="{CAB279EA-F529-4AD0-9D90-0E18CEB534AF}" srcOrd="3" destOrd="0" presId="urn:microsoft.com/office/officeart/2008/layout/LinedList"/>
    <dgm:cxn modelId="{F11C2B27-71B8-4992-B2B1-7A57A52FADD7}" type="presParOf" srcId="{CAB279EA-F529-4AD0-9D90-0E18CEB534AF}" destId="{C498270B-06D1-4C92-9308-FDE9432AE4E0}" srcOrd="0" destOrd="0" presId="urn:microsoft.com/office/officeart/2008/layout/LinedList"/>
    <dgm:cxn modelId="{0C4968AC-CEA2-4959-BE50-6B7483FA18F6}" type="presParOf" srcId="{CAB279EA-F529-4AD0-9D90-0E18CEB534AF}" destId="{46C27A20-5131-476B-87B1-EF7712ECBF35}" srcOrd="1" destOrd="0" presId="urn:microsoft.com/office/officeart/2008/layout/LinedList"/>
    <dgm:cxn modelId="{3253B96B-FDCF-48A6-8F45-175B837124BD}" type="presParOf" srcId="{08207B0D-A237-4A49-8928-4813405AB5DB}" destId="{21592742-A487-4949-A70E-E4C23D92E307}" srcOrd="4" destOrd="0" presId="urn:microsoft.com/office/officeart/2008/layout/LinedList"/>
    <dgm:cxn modelId="{9F588FF3-52A0-4FB8-9120-B5CE3F7B450D}" type="presParOf" srcId="{08207B0D-A237-4A49-8928-4813405AB5DB}" destId="{82B63B44-91A6-42B0-9346-F1BBD0FE7F50}" srcOrd="5" destOrd="0" presId="urn:microsoft.com/office/officeart/2008/layout/LinedList"/>
    <dgm:cxn modelId="{678ABFA6-FFE7-4F45-9349-2FA7B498A30E}" type="presParOf" srcId="{82B63B44-91A6-42B0-9346-F1BBD0FE7F50}" destId="{A14776F0-C5BA-4BC4-8049-EEECE9FE822F}" srcOrd="0" destOrd="0" presId="urn:microsoft.com/office/officeart/2008/layout/LinedList"/>
    <dgm:cxn modelId="{287A3107-43D9-48C9-9BD3-882EB050EA93}" type="presParOf" srcId="{82B63B44-91A6-42B0-9346-F1BBD0FE7F50}" destId="{FC44EE8B-43CD-4E09-82EA-010F4DFB50EB}" srcOrd="1" destOrd="0" presId="urn:microsoft.com/office/officeart/2008/layout/LinedList"/>
    <dgm:cxn modelId="{7956C5C2-9275-4592-86B1-716B338C28D2}" type="presParOf" srcId="{08207B0D-A237-4A49-8928-4813405AB5DB}" destId="{87519706-98B6-4121-AE5A-7CE38FA290BA}" srcOrd="6" destOrd="0" presId="urn:microsoft.com/office/officeart/2008/layout/LinedList"/>
    <dgm:cxn modelId="{1A3A019A-ECF1-4C5F-9930-481B8B79B40A}" type="presParOf" srcId="{08207B0D-A237-4A49-8928-4813405AB5DB}" destId="{8A1C562F-B420-426C-9D22-E8D69B0CB08B}" srcOrd="7" destOrd="0" presId="urn:microsoft.com/office/officeart/2008/layout/LinedList"/>
    <dgm:cxn modelId="{2C812F88-2733-4F86-B4F2-1248FB0170AE}" type="presParOf" srcId="{8A1C562F-B420-426C-9D22-E8D69B0CB08B}" destId="{D11A51C5-59D0-4B99-BF7B-BF26F20A4677}" srcOrd="0" destOrd="0" presId="urn:microsoft.com/office/officeart/2008/layout/LinedList"/>
    <dgm:cxn modelId="{6DEA3FF9-123B-4A16-BCE7-BA6AD09BCF0A}" type="presParOf" srcId="{8A1C562F-B420-426C-9D22-E8D69B0CB08B}" destId="{660D3B55-D181-49A5-86E5-0CC2384B715C}" srcOrd="1" destOrd="0" presId="urn:microsoft.com/office/officeart/2008/layout/LinedList"/>
    <dgm:cxn modelId="{3583F3C5-C829-4240-9B07-A991D5EE8D47}" type="presParOf" srcId="{08207B0D-A237-4A49-8928-4813405AB5DB}" destId="{EA06B002-9891-416C-B271-8BF2980FC965}" srcOrd="8" destOrd="0" presId="urn:microsoft.com/office/officeart/2008/layout/LinedList"/>
    <dgm:cxn modelId="{619D8A11-7663-4B02-80AF-365469157FDB}" type="presParOf" srcId="{08207B0D-A237-4A49-8928-4813405AB5DB}" destId="{393082D5-390C-4B18-B581-C3D349E630DA}" srcOrd="9" destOrd="0" presId="urn:microsoft.com/office/officeart/2008/layout/LinedList"/>
    <dgm:cxn modelId="{3277A5E2-D82B-4DF2-A268-447D7ACA5008}" type="presParOf" srcId="{393082D5-390C-4B18-B581-C3D349E630DA}" destId="{898DB58E-44ED-43FF-98DD-714F404C3866}" srcOrd="0" destOrd="0" presId="urn:microsoft.com/office/officeart/2008/layout/LinedList"/>
    <dgm:cxn modelId="{6B3EAFED-9EE3-4FF0-A420-A458E152ADC2}" type="presParOf" srcId="{393082D5-390C-4B18-B581-C3D349E630DA}" destId="{5F2816F5-D12F-4304-8BAE-97F4C4818769}" srcOrd="1" destOrd="0" presId="urn:microsoft.com/office/officeart/2008/layout/LinedList"/>
    <dgm:cxn modelId="{4BEE0E82-96B6-4118-8791-5349DB294453}" type="presParOf" srcId="{08207B0D-A237-4A49-8928-4813405AB5DB}" destId="{3229F3F9-D074-44CA-8DBC-B9B8E7D12560}" srcOrd="10" destOrd="0" presId="urn:microsoft.com/office/officeart/2008/layout/LinedList"/>
    <dgm:cxn modelId="{7FF24DA1-6ECD-4CF4-983E-BDCC21EC4F1A}" type="presParOf" srcId="{08207B0D-A237-4A49-8928-4813405AB5DB}" destId="{754A3D78-36B8-4F99-A415-4A29EDB5CC05}" srcOrd="11" destOrd="0" presId="urn:microsoft.com/office/officeart/2008/layout/LinedList"/>
    <dgm:cxn modelId="{F00F0647-7295-4E44-88C7-464F8A2D56C2}" type="presParOf" srcId="{754A3D78-36B8-4F99-A415-4A29EDB5CC05}" destId="{3F6DE244-F99B-4EBE-AF89-27F2F272B7A3}" srcOrd="0" destOrd="0" presId="urn:microsoft.com/office/officeart/2008/layout/LinedList"/>
    <dgm:cxn modelId="{D91009C4-55C1-4CF6-83F5-6481C401FD5A}" type="presParOf" srcId="{754A3D78-36B8-4F99-A415-4A29EDB5CC05}" destId="{C49C6B9D-72CA-43DE-AFAB-002B721173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B3E275CE-C927-4435-9A9D-A6206171577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B6F5A3-C3E8-46CD-A682-87CB8E44069A}">
      <dgm:prSet/>
      <dgm:spPr/>
      <dgm:t>
        <a:bodyPr/>
        <a:lstStyle/>
        <a:p>
          <a:r>
            <a:rPr lang="en-GB"/>
            <a:t>The health belief model (HBM</a:t>
          </a:r>
          <a:r>
            <a:rPr lang="en-GB">
              <a:latin typeface="Sitka Heading"/>
            </a:rPr>
            <a:t>)</a:t>
          </a:r>
          <a:r>
            <a:rPr lang="en-GB"/>
            <a:t> is a cognitive model</a:t>
          </a:r>
          <a:endParaRPr lang="en-US"/>
        </a:p>
      </dgm:t>
    </dgm:pt>
    <dgm:pt modelId="{7035BF25-3601-4748-90CC-2E7B1EB2E93A}" type="parTrans" cxnId="{A9E61F74-067B-45DC-9226-1E14E18C6606}">
      <dgm:prSet/>
      <dgm:spPr/>
      <dgm:t>
        <a:bodyPr/>
        <a:lstStyle/>
        <a:p>
          <a:endParaRPr lang="en-US"/>
        </a:p>
      </dgm:t>
    </dgm:pt>
    <dgm:pt modelId="{E077F74C-6F45-48EC-A254-3E9C2FA62C19}" type="sibTrans" cxnId="{A9E61F74-067B-45DC-9226-1E14E18C6606}">
      <dgm:prSet/>
      <dgm:spPr/>
      <dgm:t>
        <a:bodyPr/>
        <a:lstStyle/>
        <a:p>
          <a:endParaRPr lang="en-US"/>
        </a:p>
      </dgm:t>
    </dgm:pt>
    <dgm:pt modelId="{EF43A90E-DC75-4C2A-A335-41F8665092BC}">
      <dgm:prSet/>
      <dgm:spPr/>
      <dgm:t>
        <a:bodyPr/>
        <a:lstStyle/>
        <a:p>
          <a:r>
            <a:rPr lang="en-GB" dirty="0"/>
            <a:t>States that behaviour is determined by a number of beliefs about threats to an individual’s well-being and the effectiveness and outcomes of particular actions or behaviours</a:t>
          </a:r>
          <a:endParaRPr lang="en-US" dirty="0"/>
        </a:p>
      </dgm:t>
    </dgm:pt>
    <dgm:pt modelId="{92F1AAF0-1466-48FB-95B0-8906474E9374}" type="parTrans" cxnId="{C59354A8-F868-4066-B228-BA37992E78EE}">
      <dgm:prSet/>
      <dgm:spPr/>
      <dgm:t>
        <a:bodyPr/>
        <a:lstStyle/>
        <a:p>
          <a:endParaRPr lang="en-US"/>
        </a:p>
      </dgm:t>
    </dgm:pt>
    <dgm:pt modelId="{D7C2AA00-A231-4046-B421-5DECBFA96DCA}" type="sibTrans" cxnId="{C59354A8-F868-4066-B228-BA37992E78EE}">
      <dgm:prSet/>
      <dgm:spPr/>
      <dgm:t>
        <a:bodyPr/>
        <a:lstStyle/>
        <a:p>
          <a:endParaRPr lang="en-US"/>
        </a:p>
      </dgm:t>
    </dgm:pt>
    <dgm:pt modelId="{0DFD5977-A923-475A-99A8-28B067EE336E}">
      <dgm:prSet/>
      <dgm:spPr/>
      <dgm:t>
        <a:bodyPr/>
        <a:lstStyle/>
        <a:p>
          <a:r>
            <a:rPr lang="en-GB" dirty="0"/>
            <a:t>Perceived threat is at the core of the HBM as it is linked to a person’s ‘readiness’ to take action</a:t>
          </a:r>
          <a:endParaRPr lang="en-US" dirty="0"/>
        </a:p>
      </dgm:t>
    </dgm:pt>
    <dgm:pt modelId="{75D8BF1D-4B4A-44CF-A267-4B02108A0ACC}" type="parTrans" cxnId="{F862F5F4-D836-434D-889D-AD26D4DE1ADC}">
      <dgm:prSet/>
      <dgm:spPr/>
      <dgm:t>
        <a:bodyPr/>
        <a:lstStyle/>
        <a:p>
          <a:endParaRPr lang="en-US"/>
        </a:p>
      </dgm:t>
    </dgm:pt>
    <dgm:pt modelId="{950A272E-A322-4B35-A4C1-C9C74AF64EDC}" type="sibTrans" cxnId="{F862F5F4-D836-434D-889D-AD26D4DE1ADC}">
      <dgm:prSet/>
      <dgm:spPr/>
      <dgm:t>
        <a:bodyPr/>
        <a:lstStyle/>
        <a:p>
          <a:endParaRPr lang="en-US"/>
        </a:p>
      </dgm:t>
    </dgm:pt>
    <dgm:pt modelId="{6277B01F-3FB5-4D53-B8D5-8F8934F7BB97}" type="pres">
      <dgm:prSet presAssocID="{B3E275CE-C927-4435-9A9D-A62061715771}" presName="vert0" presStyleCnt="0">
        <dgm:presLayoutVars>
          <dgm:dir/>
          <dgm:animOne val="branch"/>
          <dgm:animLvl val="lvl"/>
        </dgm:presLayoutVars>
      </dgm:prSet>
      <dgm:spPr/>
    </dgm:pt>
    <dgm:pt modelId="{5E9A4784-293E-43DE-AB80-D54A71084947}" type="pres">
      <dgm:prSet presAssocID="{8DB6F5A3-C3E8-46CD-A682-87CB8E44069A}" presName="thickLine" presStyleLbl="alignNode1" presStyleIdx="0" presStyleCnt="3"/>
      <dgm:spPr/>
    </dgm:pt>
    <dgm:pt modelId="{034DD62B-47F2-4A0F-A68E-434BDF6A0DB0}" type="pres">
      <dgm:prSet presAssocID="{8DB6F5A3-C3E8-46CD-A682-87CB8E44069A}" presName="horz1" presStyleCnt="0"/>
      <dgm:spPr/>
    </dgm:pt>
    <dgm:pt modelId="{84505B3F-9C08-4753-9DDA-052BF39A7850}" type="pres">
      <dgm:prSet presAssocID="{8DB6F5A3-C3E8-46CD-A682-87CB8E44069A}" presName="tx1" presStyleLbl="revTx" presStyleIdx="0" presStyleCnt="3"/>
      <dgm:spPr/>
    </dgm:pt>
    <dgm:pt modelId="{11528BC0-53FE-46B4-812C-5A2AC774CB19}" type="pres">
      <dgm:prSet presAssocID="{8DB6F5A3-C3E8-46CD-A682-87CB8E44069A}" presName="vert1" presStyleCnt="0"/>
      <dgm:spPr/>
    </dgm:pt>
    <dgm:pt modelId="{BCFC1643-BC90-4794-A682-0EE86FF4B23D}" type="pres">
      <dgm:prSet presAssocID="{EF43A90E-DC75-4C2A-A335-41F8665092BC}" presName="thickLine" presStyleLbl="alignNode1" presStyleIdx="1" presStyleCnt="3"/>
      <dgm:spPr/>
    </dgm:pt>
    <dgm:pt modelId="{B5F4FB7E-B005-496C-90F1-D8FDC69FEEDE}" type="pres">
      <dgm:prSet presAssocID="{EF43A90E-DC75-4C2A-A335-41F8665092BC}" presName="horz1" presStyleCnt="0"/>
      <dgm:spPr/>
    </dgm:pt>
    <dgm:pt modelId="{A428D4F0-35E3-4198-AA44-420E7DA225C3}" type="pres">
      <dgm:prSet presAssocID="{EF43A90E-DC75-4C2A-A335-41F8665092BC}" presName="tx1" presStyleLbl="revTx" presStyleIdx="1" presStyleCnt="3"/>
      <dgm:spPr/>
    </dgm:pt>
    <dgm:pt modelId="{17B2B21D-BC1D-4CB6-B911-47277012A3F6}" type="pres">
      <dgm:prSet presAssocID="{EF43A90E-DC75-4C2A-A335-41F8665092BC}" presName="vert1" presStyleCnt="0"/>
      <dgm:spPr/>
    </dgm:pt>
    <dgm:pt modelId="{162A923A-7E2B-4872-B67E-705DCB78F102}" type="pres">
      <dgm:prSet presAssocID="{0DFD5977-A923-475A-99A8-28B067EE336E}" presName="thickLine" presStyleLbl="alignNode1" presStyleIdx="2" presStyleCnt="3"/>
      <dgm:spPr/>
    </dgm:pt>
    <dgm:pt modelId="{D90E7EBE-C02F-4FF7-9627-176CB6FF9AD2}" type="pres">
      <dgm:prSet presAssocID="{0DFD5977-A923-475A-99A8-28B067EE336E}" presName="horz1" presStyleCnt="0"/>
      <dgm:spPr/>
    </dgm:pt>
    <dgm:pt modelId="{2BDAA3E9-0BFD-4148-867D-FB61A528A04D}" type="pres">
      <dgm:prSet presAssocID="{0DFD5977-A923-475A-99A8-28B067EE336E}" presName="tx1" presStyleLbl="revTx" presStyleIdx="2" presStyleCnt="3"/>
      <dgm:spPr/>
    </dgm:pt>
    <dgm:pt modelId="{637B935E-B488-47FD-B3A7-DC0CC8B4E3A3}" type="pres">
      <dgm:prSet presAssocID="{0DFD5977-A923-475A-99A8-28B067EE336E}" presName="vert1" presStyleCnt="0"/>
      <dgm:spPr/>
    </dgm:pt>
  </dgm:ptLst>
  <dgm:cxnLst>
    <dgm:cxn modelId="{54A71219-A90E-4324-837D-F2ADE5CAD206}" type="presOf" srcId="{8DB6F5A3-C3E8-46CD-A682-87CB8E44069A}" destId="{84505B3F-9C08-4753-9DDA-052BF39A7850}" srcOrd="0" destOrd="0" presId="urn:microsoft.com/office/officeart/2008/layout/LinedList"/>
    <dgm:cxn modelId="{A9E61F74-067B-45DC-9226-1E14E18C6606}" srcId="{B3E275CE-C927-4435-9A9D-A62061715771}" destId="{8DB6F5A3-C3E8-46CD-A682-87CB8E44069A}" srcOrd="0" destOrd="0" parTransId="{7035BF25-3601-4748-90CC-2E7B1EB2E93A}" sibTransId="{E077F74C-6F45-48EC-A254-3E9C2FA62C19}"/>
    <dgm:cxn modelId="{C59354A8-F868-4066-B228-BA37992E78EE}" srcId="{B3E275CE-C927-4435-9A9D-A62061715771}" destId="{EF43A90E-DC75-4C2A-A335-41F8665092BC}" srcOrd="1" destOrd="0" parTransId="{92F1AAF0-1466-48FB-95B0-8906474E9374}" sibTransId="{D7C2AA00-A231-4046-B421-5DECBFA96DCA}"/>
    <dgm:cxn modelId="{F6921AAC-7428-40C1-81A5-741F3DC2C80D}" type="presOf" srcId="{EF43A90E-DC75-4C2A-A335-41F8665092BC}" destId="{A428D4F0-35E3-4198-AA44-420E7DA225C3}" srcOrd="0" destOrd="0" presId="urn:microsoft.com/office/officeart/2008/layout/LinedList"/>
    <dgm:cxn modelId="{CE3E07D2-3E14-4F82-9DC0-946FB9312EEF}" type="presOf" srcId="{B3E275CE-C927-4435-9A9D-A62061715771}" destId="{6277B01F-3FB5-4D53-B8D5-8F8934F7BB97}" srcOrd="0" destOrd="0" presId="urn:microsoft.com/office/officeart/2008/layout/LinedList"/>
    <dgm:cxn modelId="{F862F5F4-D836-434D-889D-AD26D4DE1ADC}" srcId="{B3E275CE-C927-4435-9A9D-A62061715771}" destId="{0DFD5977-A923-475A-99A8-28B067EE336E}" srcOrd="2" destOrd="0" parTransId="{75D8BF1D-4B4A-44CF-A267-4B02108A0ACC}" sibTransId="{950A272E-A322-4B35-A4C1-C9C74AF64EDC}"/>
    <dgm:cxn modelId="{41A23FF7-DE2D-4422-ADB7-44D3785618B8}" type="presOf" srcId="{0DFD5977-A923-475A-99A8-28B067EE336E}" destId="{2BDAA3E9-0BFD-4148-867D-FB61A528A04D}" srcOrd="0" destOrd="0" presId="urn:microsoft.com/office/officeart/2008/layout/LinedList"/>
    <dgm:cxn modelId="{60F703DF-0506-48B2-A879-9E6B2F4971AB}" type="presParOf" srcId="{6277B01F-3FB5-4D53-B8D5-8F8934F7BB97}" destId="{5E9A4784-293E-43DE-AB80-D54A71084947}" srcOrd="0" destOrd="0" presId="urn:microsoft.com/office/officeart/2008/layout/LinedList"/>
    <dgm:cxn modelId="{0372340D-05A2-4A13-A73D-93E7054D49BE}" type="presParOf" srcId="{6277B01F-3FB5-4D53-B8D5-8F8934F7BB97}" destId="{034DD62B-47F2-4A0F-A68E-434BDF6A0DB0}" srcOrd="1" destOrd="0" presId="urn:microsoft.com/office/officeart/2008/layout/LinedList"/>
    <dgm:cxn modelId="{50CAD11F-40A1-4001-BBF3-AEDECE03FFA4}" type="presParOf" srcId="{034DD62B-47F2-4A0F-A68E-434BDF6A0DB0}" destId="{84505B3F-9C08-4753-9DDA-052BF39A7850}" srcOrd="0" destOrd="0" presId="urn:microsoft.com/office/officeart/2008/layout/LinedList"/>
    <dgm:cxn modelId="{54C9E2CF-EE45-4F96-B4CC-4582B0F1AC07}" type="presParOf" srcId="{034DD62B-47F2-4A0F-A68E-434BDF6A0DB0}" destId="{11528BC0-53FE-46B4-812C-5A2AC774CB19}" srcOrd="1" destOrd="0" presId="urn:microsoft.com/office/officeart/2008/layout/LinedList"/>
    <dgm:cxn modelId="{93ED4067-6596-4C89-B16C-EFF6ED0B919B}" type="presParOf" srcId="{6277B01F-3FB5-4D53-B8D5-8F8934F7BB97}" destId="{BCFC1643-BC90-4794-A682-0EE86FF4B23D}" srcOrd="2" destOrd="0" presId="urn:microsoft.com/office/officeart/2008/layout/LinedList"/>
    <dgm:cxn modelId="{8DEBEBB1-E357-4FDC-8FB9-0B323A4087FE}" type="presParOf" srcId="{6277B01F-3FB5-4D53-B8D5-8F8934F7BB97}" destId="{B5F4FB7E-B005-496C-90F1-D8FDC69FEEDE}" srcOrd="3" destOrd="0" presId="urn:microsoft.com/office/officeart/2008/layout/LinedList"/>
    <dgm:cxn modelId="{F059C0AB-6992-4A72-81AD-7FC398FD7442}" type="presParOf" srcId="{B5F4FB7E-B005-496C-90F1-D8FDC69FEEDE}" destId="{A428D4F0-35E3-4198-AA44-420E7DA225C3}" srcOrd="0" destOrd="0" presId="urn:microsoft.com/office/officeart/2008/layout/LinedList"/>
    <dgm:cxn modelId="{DAB126BA-4F37-40C5-88D6-9FD724D83E01}" type="presParOf" srcId="{B5F4FB7E-B005-496C-90F1-D8FDC69FEEDE}" destId="{17B2B21D-BC1D-4CB6-B911-47277012A3F6}" srcOrd="1" destOrd="0" presId="urn:microsoft.com/office/officeart/2008/layout/LinedList"/>
    <dgm:cxn modelId="{7E80AA07-E6D5-4270-BBFC-E8710D09CB42}" type="presParOf" srcId="{6277B01F-3FB5-4D53-B8D5-8F8934F7BB97}" destId="{162A923A-7E2B-4872-B67E-705DCB78F102}" srcOrd="4" destOrd="0" presId="urn:microsoft.com/office/officeart/2008/layout/LinedList"/>
    <dgm:cxn modelId="{BA03F1F0-E351-40EF-9105-A0B6454E58D9}" type="presParOf" srcId="{6277B01F-3FB5-4D53-B8D5-8F8934F7BB97}" destId="{D90E7EBE-C02F-4FF7-9627-176CB6FF9AD2}" srcOrd="5" destOrd="0" presId="urn:microsoft.com/office/officeart/2008/layout/LinedList"/>
    <dgm:cxn modelId="{78B2D62C-A559-4A46-A111-1FF15D839DE8}" type="presParOf" srcId="{D90E7EBE-C02F-4FF7-9627-176CB6FF9AD2}" destId="{2BDAA3E9-0BFD-4148-867D-FB61A528A04D}" srcOrd="0" destOrd="0" presId="urn:microsoft.com/office/officeart/2008/layout/LinedList"/>
    <dgm:cxn modelId="{5A84BD16-E2BA-4753-AC6B-95E667825CFB}" type="presParOf" srcId="{D90E7EBE-C02F-4FF7-9627-176CB6FF9AD2}" destId="{637B935E-B488-47FD-B3A7-DC0CC8B4E3A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ACE7692-46EB-401A-B43B-F979CBB05D15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2CD964-B465-488D-8B7A-D07782BDA6DA}">
      <dgm:prSet/>
      <dgm:spPr/>
      <dgm:t>
        <a:bodyPr/>
        <a:lstStyle/>
        <a:p>
          <a:r>
            <a:rPr lang="en-GB"/>
            <a:t>Smacks – Eliminating choice, banning goods/services. </a:t>
          </a:r>
          <a:endParaRPr lang="en-US"/>
        </a:p>
      </dgm:t>
    </dgm:pt>
    <dgm:pt modelId="{A9F0EB84-54A8-418B-A9C6-34057095168A}" type="parTrans" cxnId="{C67663D6-9A85-48BE-8CC8-18C7C8A833C2}">
      <dgm:prSet/>
      <dgm:spPr/>
      <dgm:t>
        <a:bodyPr/>
        <a:lstStyle/>
        <a:p>
          <a:endParaRPr lang="en-US"/>
        </a:p>
      </dgm:t>
    </dgm:pt>
    <dgm:pt modelId="{86446FE1-F36F-4B35-BFD2-DAA9F9E8DFAB}" type="sibTrans" cxnId="{C67663D6-9A85-48BE-8CC8-18C7C8A833C2}">
      <dgm:prSet/>
      <dgm:spPr/>
      <dgm:t>
        <a:bodyPr/>
        <a:lstStyle/>
        <a:p>
          <a:endParaRPr lang="en-US"/>
        </a:p>
      </dgm:t>
    </dgm:pt>
    <dgm:pt modelId="{E0B3ACFC-2CB5-4E38-8B15-75380882BA2D}">
      <dgm:prSet/>
      <dgm:spPr/>
      <dgm:t>
        <a:bodyPr/>
        <a:lstStyle/>
        <a:p>
          <a:r>
            <a:rPr lang="en-GB"/>
            <a:t>Shoves – Enforced change, direct mandatory interventions.</a:t>
          </a:r>
          <a:endParaRPr lang="en-US"/>
        </a:p>
      </dgm:t>
    </dgm:pt>
    <dgm:pt modelId="{EAE0E43D-5207-4199-822E-CCD27D520F99}" type="parTrans" cxnId="{77E00ED8-AF05-43AB-9EC5-17FC9B94E821}">
      <dgm:prSet/>
      <dgm:spPr/>
      <dgm:t>
        <a:bodyPr/>
        <a:lstStyle/>
        <a:p>
          <a:endParaRPr lang="en-US"/>
        </a:p>
      </dgm:t>
    </dgm:pt>
    <dgm:pt modelId="{8E1DEB52-024E-4D91-A1D2-DA2CA05F96B3}" type="sibTrans" cxnId="{77E00ED8-AF05-43AB-9EC5-17FC9B94E821}">
      <dgm:prSet/>
      <dgm:spPr/>
      <dgm:t>
        <a:bodyPr/>
        <a:lstStyle/>
        <a:p>
          <a:endParaRPr lang="en-US"/>
        </a:p>
      </dgm:t>
    </dgm:pt>
    <dgm:pt modelId="{BD4C91AF-7FAE-4A16-8B74-3D0B88F771B9}">
      <dgm:prSet/>
      <dgm:spPr/>
      <dgm:t>
        <a:bodyPr/>
        <a:lstStyle/>
        <a:p>
          <a:r>
            <a:rPr lang="en-GB"/>
            <a:t>Nudges – Choice architecture, gentle guidance.</a:t>
          </a:r>
          <a:endParaRPr lang="en-US"/>
        </a:p>
      </dgm:t>
    </dgm:pt>
    <dgm:pt modelId="{87C03E16-9E7E-49C9-9B17-A11D14A31513}" type="parTrans" cxnId="{A64E2014-6BF7-41F5-BA94-089EB992FBB1}">
      <dgm:prSet/>
      <dgm:spPr/>
      <dgm:t>
        <a:bodyPr/>
        <a:lstStyle/>
        <a:p>
          <a:endParaRPr lang="en-US"/>
        </a:p>
      </dgm:t>
    </dgm:pt>
    <dgm:pt modelId="{C4F63B5F-D57A-4A57-B5E8-A8CA9074E576}" type="sibTrans" cxnId="{A64E2014-6BF7-41F5-BA94-089EB992FBB1}">
      <dgm:prSet/>
      <dgm:spPr/>
      <dgm:t>
        <a:bodyPr/>
        <a:lstStyle/>
        <a:p>
          <a:endParaRPr lang="en-US"/>
        </a:p>
      </dgm:t>
    </dgm:pt>
    <dgm:pt modelId="{2058DFBB-1226-4C8B-9DF2-23B599CA6452}" type="pres">
      <dgm:prSet presAssocID="{2ACE7692-46EB-401A-B43B-F979CBB05D1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1F7A6897-B5A7-47D4-BD6C-1036A3387E8E}" type="pres">
      <dgm:prSet presAssocID="{232CD964-B465-488D-8B7A-D07782BDA6DA}" presName="hierRoot1" presStyleCnt="0">
        <dgm:presLayoutVars>
          <dgm:hierBranch val="init"/>
        </dgm:presLayoutVars>
      </dgm:prSet>
      <dgm:spPr/>
    </dgm:pt>
    <dgm:pt modelId="{DAFDD9CD-D39F-47EB-A59C-11AB6AA2B1AA}" type="pres">
      <dgm:prSet presAssocID="{232CD964-B465-488D-8B7A-D07782BDA6DA}" presName="rootComposite1" presStyleCnt="0"/>
      <dgm:spPr/>
    </dgm:pt>
    <dgm:pt modelId="{73D2097E-B548-4B61-ABF7-9A45A2199431}" type="pres">
      <dgm:prSet presAssocID="{232CD964-B465-488D-8B7A-D07782BDA6DA}" presName="rootText1" presStyleLbl="node0" presStyleIdx="0" presStyleCnt="3">
        <dgm:presLayoutVars>
          <dgm:chPref val="3"/>
        </dgm:presLayoutVars>
      </dgm:prSet>
      <dgm:spPr/>
    </dgm:pt>
    <dgm:pt modelId="{38FBA790-0CDE-4F39-9CCE-DA2241E627D2}" type="pres">
      <dgm:prSet presAssocID="{232CD964-B465-488D-8B7A-D07782BDA6DA}" presName="rootConnector1" presStyleLbl="node1" presStyleIdx="0" presStyleCnt="0"/>
      <dgm:spPr/>
    </dgm:pt>
    <dgm:pt modelId="{3F16CCCD-2A32-4636-B9AB-03AB2329D291}" type="pres">
      <dgm:prSet presAssocID="{232CD964-B465-488D-8B7A-D07782BDA6DA}" presName="hierChild2" presStyleCnt="0"/>
      <dgm:spPr/>
    </dgm:pt>
    <dgm:pt modelId="{BC4237F1-4B3B-4A9B-8933-14C984421139}" type="pres">
      <dgm:prSet presAssocID="{232CD964-B465-488D-8B7A-D07782BDA6DA}" presName="hierChild3" presStyleCnt="0"/>
      <dgm:spPr/>
    </dgm:pt>
    <dgm:pt modelId="{BDBFCCF3-182A-4C9C-AD73-9DE11ED68290}" type="pres">
      <dgm:prSet presAssocID="{E0B3ACFC-2CB5-4E38-8B15-75380882BA2D}" presName="hierRoot1" presStyleCnt="0">
        <dgm:presLayoutVars>
          <dgm:hierBranch val="init"/>
        </dgm:presLayoutVars>
      </dgm:prSet>
      <dgm:spPr/>
    </dgm:pt>
    <dgm:pt modelId="{70A10FCB-1EAA-414E-AD35-DAA045892376}" type="pres">
      <dgm:prSet presAssocID="{E0B3ACFC-2CB5-4E38-8B15-75380882BA2D}" presName="rootComposite1" presStyleCnt="0"/>
      <dgm:spPr/>
    </dgm:pt>
    <dgm:pt modelId="{364C8026-A68D-43A2-AF42-8298A0A6A3E7}" type="pres">
      <dgm:prSet presAssocID="{E0B3ACFC-2CB5-4E38-8B15-75380882BA2D}" presName="rootText1" presStyleLbl="node0" presStyleIdx="1" presStyleCnt="3">
        <dgm:presLayoutVars>
          <dgm:chPref val="3"/>
        </dgm:presLayoutVars>
      </dgm:prSet>
      <dgm:spPr/>
    </dgm:pt>
    <dgm:pt modelId="{4DCCA1EE-3BF2-4C9B-9327-E4A868C21627}" type="pres">
      <dgm:prSet presAssocID="{E0B3ACFC-2CB5-4E38-8B15-75380882BA2D}" presName="rootConnector1" presStyleLbl="node1" presStyleIdx="0" presStyleCnt="0"/>
      <dgm:spPr/>
    </dgm:pt>
    <dgm:pt modelId="{ED8C8DBE-DA3F-4536-9F1D-EAB982C4CBB8}" type="pres">
      <dgm:prSet presAssocID="{E0B3ACFC-2CB5-4E38-8B15-75380882BA2D}" presName="hierChild2" presStyleCnt="0"/>
      <dgm:spPr/>
    </dgm:pt>
    <dgm:pt modelId="{E94B4CF2-B977-4EA7-AC3E-7DB895EAD892}" type="pres">
      <dgm:prSet presAssocID="{E0B3ACFC-2CB5-4E38-8B15-75380882BA2D}" presName="hierChild3" presStyleCnt="0"/>
      <dgm:spPr/>
    </dgm:pt>
    <dgm:pt modelId="{AB0D584B-72ED-4EF2-A207-F6D0B934D1EE}" type="pres">
      <dgm:prSet presAssocID="{BD4C91AF-7FAE-4A16-8B74-3D0B88F771B9}" presName="hierRoot1" presStyleCnt="0">
        <dgm:presLayoutVars>
          <dgm:hierBranch val="init"/>
        </dgm:presLayoutVars>
      </dgm:prSet>
      <dgm:spPr/>
    </dgm:pt>
    <dgm:pt modelId="{ACE97A8C-9B8E-438B-B948-0DBE592C02E3}" type="pres">
      <dgm:prSet presAssocID="{BD4C91AF-7FAE-4A16-8B74-3D0B88F771B9}" presName="rootComposite1" presStyleCnt="0"/>
      <dgm:spPr/>
    </dgm:pt>
    <dgm:pt modelId="{0BEB65A7-0FED-4783-81A2-D0B447E2E651}" type="pres">
      <dgm:prSet presAssocID="{BD4C91AF-7FAE-4A16-8B74-3D0B88F771B9}" presName="rootText1" presStyleLbl="node0" presStyleIdx="2" presStyleCnt="3">
        <dgm:presLayoutVars>
          <dgm:chPref val="3"/>
        </dgm:presLayoutVars>
      </dgm:prSet>
      <dgm:spPr/>
    </dgm:pt>
    <dgm:pt modelId="{171E0C1D-A7A3-4E34-AFC0-2A39BE696AD4}" type="pres">
      <dgm:prSet presAssocID="{BD4C91AF-7FAE-4A16-8B74-3D0B88F771B9}" presName="rootConnector1" presStyleLbl="node1" presStyleIdx="0" presStyleCnt="0"/>
      <dgm:spPr/>
    </dgm:pt>
    <dgm:pt modelId="{9A0C2A23-7453-4EB0-BCF9-D7069CE0D88A}" type="pres">
      <dgm:prSet presAssocID="{BD4C91AF-7FAE-4A16-8B74-3D0B88F771B9}" presName="hierChild2" presStyleCnt="0"/>
      <dgm:spPr/>
    </dgm:pt>
    <dgm:pt modelId="{9220E29A-9F64-44E4-AD28-70372AAB3E3A}" type="pres">
      <dgm:prSet presAssocID="{BD4C91AF-7FAE-4A16-8B74-3D0B88F771B9}" presName="hierChild3" presStyleCnt="0"/>
      <dgm:spPr/>
    </dgm:pt>
  </dgm:ptLst>
  <dgm:cxnLst>
    <dgm:cxn modelId="{5BD63D08-FCEB-42CD-85FA-C4AB4523CE1C}" type="presOf" srcId="{BD4C91AF-7FAE-4A16-8B74-3D0B88F771B9}" destId="{0BEB65A7-0FED-4783-81A2-D0B447E2E651}" srcOrd="0" destOrd="0" presId="urn:microsoft.com/office/officeart/2009/3/layout/HorizontalOrganizationChart"/>
    <dgm:cxn modelId="{8308310B-F1CC-483F-A01F-28B336ADC661}" type="presOf" srcId="{BD4C91AF-7FAE-4A16-8B74-3D0B88F771B9}" destId="{171E0C1D-A7A3-4E34-AFC0-2A39BE696AD4}" srcOrd="1" destOrd="0" presId="urn:microsoft.com/office/officeart/2009/3/layout/HorizontalOrganizationChart"/>
    <dgm:cxn modelId="{A64E2014-6BF7-41F5-BA94-089EB992FBB1}" srcId="{2ACE7692-46EB-401A-B43B-F979CBB05D15}" destId="{BD4C91AF-7FAE-4A16-8B74-3D0B88F771B9}" srcOrd="2" destOrd="0" parTransId="{87C03E16-9E7E-49C9-9B17-A11D14A31513}" sibTransId="{C4F63B5F-D57A-4A57-B5E8-A8CA9074E576}"/>
    <dgm:cxn modelId="{38EB0233-0715-478C-8168-62FD609182EA}" type="presOf" srcId="{2ACE7692-46EB-401A-B43B-F979CBB05D15}" destId="{2058DFBB-1226-4C8B-9DF2-23B599CA6452}" srcOrd="0" destOrd="0" presId="urn:microsoft.com/office/officeart/2009/3/layout/HorizontalOrganizationChart"/>
    <dgm:cxn modelId="{12D3C965-0E49-4CDA-9AB8-D2ECB2152D50}" type="presOf" srcId="{232CD964-B465-488D-8B7A-D07782BDA6DA}" destId="{38FBA790-0CDE-4F39-9CCE-DA2241E627D2}" srcOrd="1" destOrd="0" presId="urn:microsoft.com/office/officeart/2009/3/layout/HorizontalOrganizationChart"/>
    <dgm:cxn modelId="{FE765C7F-E18C-49E8-8689-E81F92C84A2B}" type="presOf" srcId="{232CD964-B465-488D-8B7A-D07782BDA6DA}" destId="{73D2097E-B548-4B61-ABF7-9A45A2199431}" srcOrd="0" destOrd="0" presId="urn:microsoft.com/office/officeart/2009/3/layout/HorizontalOrganizationChart"/>
    <dgm:cxn modelId="{C67663D6-9A85-48BE-8CC8-18C7C8A833C2}" srcId="{2ACE7692-46EB-401A-B43B-F979CBB05D15}" destId="{232CD964-B465-488D-8B7A-D07782BDA6DA}" srcOrd="0" destOrd="0" parTransId="{A9F0EB84-54A8-418B-A9C6-34057095168A}" sibTransId="{86446FE1-F36F-4B35-BFD2-DAA9F9E8DFAB}"/>
    <dgm:cxn modelId="{77E00ED8-AF05-43AB-9EC5-17FC9B94E821}" srcId="{2ACE7692-46EB-401A-B43B-F979CBB05D15}" destId="{E0B3ACFC-2CB5-4E38-8B15-75380882BA2D}" srcOrd="1" destOrd="0" parTransId="{EAE0E43D-5207-4199-822E-CCD27D520F99}" sibTransId="{8E1DEB52-024E-4D91-A1D2-DA2CA05F96B3}"/>
    <dgm:cxn modelId="{058796ED-D98B-4FCC-AAC4-952908E1FB6F}" type="presOf" srcId="{E0B3ACFC-2CB5-4E38-8B15-75380882BA2D}" destId="{4DCCA1EE-3BF2-4C9B-9327-E4A868C21627}" srcOrd="1" destOrd="0" presId="urn:microsoft.com/office/officeart/2009/3/layout/HorizontalOrganizationChart"/>
    <dgm:cxn modelId="{C975E5F5-4D2D-4ABD-A146-C253D3AF1D3E}" type="presOf" srcId="{E0B3ACFC-2CB5-4E38-8B15-75380882BA2D}" destId="{364C8026-A68D-43A2-AF42-8298A0A6A3E7}" srcOrd="0" destOrd="0" presId="urn:microsoft.com/office/officeart/2009/3/layout/HorizontalOrganizationChart"/>
    <dgm:cxn modelId="{F4D1CFDF-82D4-411A-BEE7-B950D68089F8}" type="presParOf" srcId="{2058DFBB-1226-4C8B-9DF2-23B599CA6452}" destId="{1F7A6897-B5A7-47D4-BD6C-1036A3387E8E}" srcOrd="0" destOrd="0" presId="urn:microsoft.com/office/officeart/2009/3/layout/HorizontalOrganizationChart"/>
    <dgm:cxn modelId="{EE51A21B-094A-4EF6-989D-9626ABDFA867}" type="presParOf" srcId="{1F7A6897-B5A7-47D4-BD6C-1036A3387E8E}" destId="{DAFDD9CD-D39F-47EB-A59C-11AB6AA2B1AA}" srcOrd="0" destOrd="0" presId="urn:microsoft.com/office/officeart/2009/3/layout/HorizontalOrganizationChart"/>
    <dgm:cxn modelId="{A30A789D-F436-45D2-82A8-0590D1DA3240}" type="presParOf" srcId="{DAFDD9CD-D39F-47EB-A59C-11AB6AA2B1AA}" destId="{73D2097E-B548-4B61-ABF7-9A45A2199431}" srcOrd="0" destOrd="0" presId="urn:microsoft.com/office/officeart/2009/3/layout/HorizontalOrganizationChart"/>
    <dgm:cxn modelId="{5AE69CD9-E73A-437D-B856-C063EEFF3B6B}" type="presParOf" srcId="{DAFDD9CD-D39F-47EB-A59C-11AB6AA2B1AA}" destId="{38FBA790-0CDE-4F39-9CCE-DA2241E627D2}" srcOrd="1" destOrd="0" presId="urn:microsoft.com/office/officeart/2009/3/layout/HorizontalOrganizationChart"/>
    <dgm:cxn modelId="{9A5DE348-358C-48FE-A155-063960A590E4}" type="presParOf" srcId="{1F7A6897-B5A7-47D4-BD6C-1036A3387E8E}" destId="{3F16CCCD-2A32-4636-B9AB-03AB2329D291}" srcOrd="1" destOrd="0" presId="urn:microsoft.com/office/officeart/2009/3/layout/HorizontalOrganizationChart"/>
    <dgm:cxn modelId="{8C5AAADB-DB76-434F-B3AD-26FA80618F96}" type="presParOf" srcId="{1F7A6897-B5A7-47D4-BD6C-1036A3387E8E}" destId="{BC4237F1-4B3B-4A9B-8933-14C984421139}" srcOrd="2" destOrd="0" presId="urn:microsoft.com/office/officeart/2009/3/layout/HorizontalOrganizationChart"/>
    <dgm:cxn modelId="{B071E25D-BBFF-4A11-98FD-8AFDAC385D32}" type="presParOf" srcId="{2058DFBB-1226-4C8B-9DF2-23B599CA6452}" destId="{BDBFCCF3-182A-4C9C-AD73-9DE11ED68290}" srcOrd="1" destOrd="0" presId="urn:microsoft.com/office/officeart/2009/3/layout/HorizontalOrganizationChart"/>
    <dgm:cxn modelId="{6D4CEEAC-EFFC-4A22-99CE-632243AF4105}" type="presParOf" srcId="{BDBFCCF3-182A-4C9C-AD73-9DE11ED68290}" destId="{70A10FCB-1EAA-414E-AD35-DAA045892376}" srcOrd="0" destOrd="0" presId="urn:microsoft.com/office/officeart/2009/3/layout/HorizontalOrganizationChart"/>
    <dgm:cxn modelId="{27420382-60AD-4BE9-A42B-4EA08A36A03F}" type="presParOf" srcId="{70A10FCB-1EAA-414E-AD35-DAA045892376}" destId="{364C8026-A68D-43A2-AF42-8298A0A6A3E7}" srcOrd="0" destOrd="0" presId="urn:microsoft.com/office/officeart/2009/3/layout/HorizontalOrganizationChart"/>
    <dgm:cxn modelId="{37111F32-C773-4720-99F1-89B8142CC16D}" type="presParOf" srcId="{70A10FCB-1EAA-414E-AD35-DAA045892376}" destId="{4DCCA1EE-3BF2-4C9B-9327-E4A868C21627}" srcOrd="1" destOrd="0" presId="urn:microsoft.com/office/officeart/2009/3/layout/HorizontalOrganizationChart"/>
    <dgm:cxn modelId="{5CF33C12-FE2E-48DC-B2D2-2F63BDE4E610}" type="presParOf" srcId="{BDBFCCF3-182A-4C9C-AD73-9DE11ED68290}" destId="{ED8C8DBE-DA3F-4536-9F1D-EAB982C4CBB8}" srcOrd="1" destOrd="0" presId="urn:microsoft.com/office/officeart/2009/3/layout/HorizontalOrganizationChart"/>
    <dgm:cxn modelId="{399BD4A0-5DB2-4977-9ADE-3904C3124687}" type="presParOf" srcId="{BDBFCCF3-182A-4C9C-AD73-9DE11ED68290}" destId="{E94B4CF2-B977-4EA7-AC3E-7DB895EAD892}" srcOrd="2" destOrd="0" presId="urn:microsoft.com/office/officeart/2009/3/layout/HorizontalOrganizationChart"/>
    <dgm:cxn modelId="{570B5064-B673-4AE0-B9A6-A50B45291C76}" type="presParOf" srcId="{2058DFBB-1226-4C8B-9DF2-23B599CA6452}" destId="{AB0D584B-72ED-4EF2-A207-F6D0B934D1EE}" srcOrd="2" destOrd="0" presId="urn:microsoft.com/office/officeart/2009/3/layout/HorizontalOrganizationChart"/>
    <dgm:cxn modelId="{7A8939F1-34BB-4CBF-9526-556766733422}" type="presParOf" srcId="{AB0D584B-72ED-4EF2-A207-F6D0B934D1EE}" destId="{ACE97A8C-9B8E-438B-B948-0DBE592C02E3}" srcOrd="0" destOrd="0" presId="urn:microsoft.com/office/officeart/2009/3/layout/HorizontalOrganizationChart"/>
    <dgm:cxn modelId="{EBA63D4F-87E3-4730-B841-8A95DDF63D58}" type="presParOf" srcId="{ACE97A8C-9B8E-438B-B948-0DBE592C02E3}" destId="{0BEB65A7-0FED-4783-81A2-D0B447E2E651}" srcOrd="0" destOrd="0" presId="urn:microsoft.com/office/officeart/2009/3/layout/HorizontalOrganizationChart"/>
    <dgm:cxn modelId="{25440BDD-ABD8-4B80-8A15-4946A16BB598}" type="presParOf" srcId="{ACE97A8C-9B8E-438B-B948-0DBE592C02E3}" destId="{171E0C1D-A7A3-4E34-AFC0-2A39BE696AD4}" srcOrd="1" destOrd="0" presId="urn:microsoft.com/office/officeart/2009/3/layout/HorizontalOrganizationChart"/>
    <dgm:cxn modelId="{E2E39423-A007-43A6-B402-23D02C51552B}" type="presParOf" srcId="{AB0D584B-72ED-4EF2-A207-F6D0B934D1EE}" destId="{9A0C2A23-7453-4EB0-BCF9-D7069CE0D88A}" srcOrd="1" destOrd="0" presId="urn:microsoft.com/office/officeart/2009/3/layout/HorizontalOrganizationChart"/>
    <dgm:cxn modelId="{865321A0-1BFB-4976-9ECA-C53FBD4B0FE5}" type="presParOf" srcId="{AB0D584B-72ED-4EF2-A207-F6D0B934D1EE}" destId="{9220E29A-9F64-44E4-AD28-70372AAB3E3A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16B5FD8F-1546-4A01-B549-A56FEC2F8E76}" type="doc">
      <dgm:prSet loTypeId="urn:microsoft.com/office/officeart/2009/3/layout/HorizontalOrganizationChart" loCatId="hierarchy" qsTypeId="urn:microsoft.com/office/officeart/2005/8/quickstyle/simple3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559EEC8-C5EE-470F-8BFA-ABDC8EB5AAE4}">
      <dgm:prSet/>
      <dgm:spPr/>
      <dgm:t>
        <a:bodyPr/>
        <a:lstStyle/>
        <a:p>
          <a:r>
            <a:rPr lang="en-GB" baseline="0"/>
            <a:t>Shoves tend to focus more on taxation, penalties and is very much the 'You must do this' approach. </a:t>
          </a:r>
          <a:endParaRPr lang="en-US"/>
        </a:p>
      </dgm:t>
    </dgm:pt>
    <dgm:pt modelId="{EAE4ACFE-7435-45C0-B439-515A2B6B0185}" type="parTrans" cxnId="{3AD73FE5-D440-4EBD-9B80-2E05AA3C1882}">
      <dgm:prSet/>
      <dgm:spPr/>
      <dgm:t>
        <a:bodyPr/>
        <a:lstStyle/>
        <a:p>
          <a:endParaRPr lang="en-US"/>
        </a:p>
      </dgm:t>
    </dgm:pt>
    <dgm:pt modelId="{89754958-F65C-4F40-8F41-0F907C85A3CF}" type="sibTrans" cxnId="{3AD73FE5-D440-4EBD-9B80-2E05AA3C1882}">
      <dgm:prSet/>
      <dgm:spPr/>
      <dgm:t>
        <a:bodyPr/>
        <a:lstStyle/>
        <a:p>
          <a:endParaRPr lang="en-US"/>
        </a:p>
      </dgm:t>
    </dgm:pt>
    <dgm:pt modelId="{F87B7C5A-F2F0-4050-8637-C47821663684}">
      <dgm:prSet/>
      <dgm:spPr/>
      <dgm:t>
        <a:bodyPr/>
        <a:lstStyle/>
        <a:p>
          <a:r>
            <a:rPr lang="en-GB" baseline="0"/>
            <a:t>Nudges, however, are a softer psychological approach. </a:t>
          </a:r>
          <a:endParaRPr lang="en-US"/>
        </a:p>
      </dgm:t>
    </dgm:pt>
    <dgm:pt modelId="{78BB86AD-CE1E-430A-BCE3-19356774874C}" type="parTrans" cxnId="{99E9299F-5B73-46D1-B793-09B98CA17625}">
      <dgm:prSet/>
      <dgm:spPr/>
      <dgm:t>
        <a:bodyPr/>
        <a:lstStyle/>
        <a:p>
          <a:endParaRPr lang="en-US"/>
        </a:p>
      </dgm:t>
    </dgm:pt>
    <dgm:pt modelId="{860926C0-2365-470C-A6E2-93151F468882}" type="sibTrans" cxnId="{99E9299F-5B73-46D1-B793-09B98CA17625}">
      <dgm:prSet/>
      <dgm:spPr/>
      <dgm:t>
        <a:bodyPr/>
        <a:lstStyle/>
        <a:p>
          <a:endParaRPr lang="en-US"/>
        </a:p>
      </dgm:t>
    </dgm:pt>
    <dgm:pt modelId="{89E62FA2-ED3E-4E41-8FD5-68D0747B5F8C}">
      <dgm:prSet/>
      <dgm:spPr/>
      <dgm:t>
        <a:bodyPr/>
        <a:lstStyle/>
        <a:p>
          <a:r>
            <a:rPr lang="en-GB" baseline="0"/>
            <a:t>Sticks vs carrots. </a:t>
          </a:r>
          <a:endParaRPr lang="en-US"/>
        </a:p>
      </dgm:t>
    </dgm:pt>
    <dgm:pt modelId="{AC8F6EA4-D02A-4B0F-82EF-2C0B068DC4A3}" type="parTrans" cxnId="{BEF66065-7133-4F6A-852E-5157E2A7D932}">
      <dgm:prSet/>
      <dgm:spPr/>
      <dgm:t>
        <a:bodyPr/>
        <a:lstStyle/>
        <a:p>
          <a:endParaRPr lang="en-US"/>
        </a:p>
      </dgm:t>
    </dgm:pt>
    <dgm:pt modelId="{A114DF52-C6FB-4116-8CB6-74AE3357EDF0}" type="sibTrans" cxnId="{BEF66065-7133-4F6A-852E-5157E2A7D932}">
      <dgm:prSet/>
      <dgm:spPr/>
      <dgm:t>
        <a:bodyPr/>
        <a:lstStyle/>
        <a:p>
          <a:endParaRPr lang="en-US"/>
        </a:p>
      </dgm:t>
    </dgm:pt>
    <dgm:pt modelId="{823D3863-2453-4F98-8F37-641478E5B126}" type="pres">
      <dgm:prSet presAssocID="{16B5FD8F-1546-4A01-B549-A56FEC2F8E76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46A631F-F033-49D9-8223-757D03A5C8E5}" type="pres">
      <dgm:prSet presAssocID="{5559EEC8-C5EE-470F-8BFA-ABDC8EB5AAE4}" presName="hierRoot1" presStyleCnt="0">
        <dgm:presLayoutVars>
          <dgm:hierBranch val="init"/>
        </dgm:presLayoutVars>
      </dgm:prSet>
      <dgm:spPr/>
    </dgm:pt>
    <dgm:pt modelId="{80241D84-27B0-4AA1-A7EF-618DCD231D42}" type="pres">
      <dgm:prSet presAssocID="{5559EEC8-C5EE-470F-8BFA-ABDC8EB5AAE4}" presName="rootComposite1" presStyleCnt="0"/>
      <dgm:spPr/>
    </dgm:pt>
    <dgm:pt modelId="{8B4397B0-A21C-4B86-9328-9C15AE8E9180}" type="pres">
      <dgm:prSet presAssocID="{5559EEC8-C5EE-470F-8BFA-ABDC8EB5AAE4}" presName="rootText1" presStyleLbl="node0" presStyleIdx="0" presStyleCnt="3">
        <dgm:presLayoutVars>
          <dgm:chPref val="3"/>
        </dgm:presLayoutVars>
      </dgm:prSet>
      <dgm:spPr/>
    </dgm:pt>
    <dgm:pt modelId="{CD6622E7-A153-4181-8FD1-ED61A63258CC}" type="pres">
      <dgm:prSet presAssocID="{5559EEC8-C5EE-470F-8BFA-ABDC8EB5AAE4}" presName="rootConnector1" presStyleLbl="node1" presStyleIdx="0" presStyleCnt="0"/>
      <dgm:spPr/>
    </dgm:pt>
    <dgm:pt modelId="{C896B578-1619-4C34-9E44-69603B667F3F}" type="pres">
      <dgm:prSet presAssocID="{5559EEC8-C5EE-470F-8BFA-ABDC8EB5AAE4}" presName="hierChild2" presStyleCnt="0"/>
      <dgm:spPr/>
    </dgm:pt>
    <dgm:pt modelId="{19A8E95F-AF66-4510-A6AF-98CB950375B6}" type="pres">
      <dgm:prSet presAssocID="{5559EEC8-C5EE-470F-8BFA-ABDC8EB5AAE4}" presName="hierChild3" presStyleCnt="0"/>
      <dgm:spPr/>
    </dgm:pt>
    <dgm:pt modelId="{C24EDECB-3988-4C19-8B3D-AA7D82E03D42}" type="pres">
      <dgm:prSet presAssocID="{F87B7C5A-F2F0-4050-8637-C47821663684}" presName="hierRoot1" presStyleCnt="0">
        <dgm:presLayoutVars>
          <dgm:hierBranch val="init"/>
        </dgm:presLayoutVars>
      </dgm:prSet>
      <dgm:spPr/>
    </dgm:pt>
    <dgm:pt modelId="{5B0996EC-653A-4333-B2E8-9F7AB4126BD6}" type="pres">
      <dgm:prSet presAssocID="{F87B7C5A-F2F0-4050-8637-C47821663684}" presName="rootComposite1" presStyleCnt="0"/>
      <dgm:spPr/>
    </dgm:pt>
    <dgm:pt modelId="{08405926-8680-4DF6-98FA-77E162B839A6}" type="pres">
      <dgm:prSet presAssocID="{F87B7C5A-F2F0-4050-8637-C47821663684}" presName="rootText1" presStyleLbl="node0" presStyleIdx="1" presStyleCnt="3">
        <dgm:presLayoutVars>
          <dgm:chPref val="3"/>
        </dgm:presLayoutVars>
      </dgm:prSet>
      <dgm:spPr/>
    </dgm:pt>
    <dgm:pt modelId="{2B427084-D61A-4CB5-A829-F27DA7B13971}" type="pres">
      <dgm:prSet presAssocID="{F87B7C5A-F2F0-4050-8637-C47821663684}" presName="rootConnector1" presStyleLbl="node1" presStyleIdx="0" presStyleCnt="0"/>
      <dgm:spPr/>
    </dgm:pt>
    <dgm:pt modelId="{D750A977-DDC4-4652-826A-9F41D3A2C649}" type="pres">
      <dgm:prSet presAssocID="{F87B7C5A-F2F0-4050-8637-C47821663684}" presName="hierChild2" presStyleCnt="0"/>
      <dgm:spPr/>
    </dgm:pt>
    <dgm:pt modelId="{707105AE-F681-499E-A558-C21808657678}" type="pres">
      <dgm:prSet presAssocID="{F87B7C5A-F2F0-4050-8637-C47821663684}" presName="hierChild3" presStyleCnt="0"/>
      <dgm:spPr/>
    </dgm:pt>
    <dgm:pt modelId="{88BBB3BA-2094-40BF-AB99-15C3A1343D2C}" type="pres">
      <dgm:prSet presAssocID="{89E62FA2-ED3E-4E41-8FD5-68D0747B5F8C}" presName="hierRoot1" presStyleCnt="0">
        <dgm:presLayoutVars>
          <dgm:hierBranch val="init"/>
        </dgm:presLayoutVars>
      </dgm:prSet>
      <dgm:spPr/>
    </dgm:pt>
    <dgm:pt modelId="{DAE873A2-C53A-4B68-9084-67E1DBC8068C}" type="pres">
      <dgm:prSet presAssocID="{89E62FA2-ED3E-4E41-8FD5-68D0747B5F8C}" presName="rootComposite1" presStyleCnt="0"/>
      <dgm:spPr/>
    </dgm:pt>
    <dgm:pt modelId="{B880BAB9-056E-4B98-825A-B43CC5829814}" type="pres">
      <dgm:prSet presAssocID="{89E62FA2-ED3E-4E41-8FD5-68D0747B5F8C}" presName="rootText1" presStyleLbl="node0" presStyleIdx="2" presStyleCnt="3">
        <dgm:presLayoutVars>
          <dgm:chPref val="3"/>
        </dgm:presLayoutVars>
      </dgm:prSet>
      <dgm:spPr/>
    </dgm:pt>
    <dgm:pt modelId="{1A4C7ABA-8FA7-4CE4-9E86-56CA8545266D}" type="pres">
      <dgm:prSet presAssocID="{89E62FA2-ED3E-4E41-8FD5-68D0747B5F8C}" presName="rootConnector1" presStyleLbl="node1" presStyleIdx="0" presStyleCnt="0"/>
      <dgm:spPr/>
    </dgm:pt>
    <dgm:pt modelId="{0E4CC042-0A31-4BD6-BC62-C6501809144C}" type="pres">
      <dgm:prSet presAssocID="{89E62FA2-ED3E-4E41-8FD5-68D0747B5F8C}" presName="hierChild2" presStyleCnt="0"/>
      <dgm:spPr/>
    </dgm:pt>
    <dgm:pt modelId="{60A1EAD4-780E-445B-96FF-1DCB84974D9C}" type="pres">
      <dgm:prSet presAssocID="{89E62FA2-ED3E-4E41-8FD5-68D0747B5F8C}" presName="hierChild3" presStyleCnt="0"/>
      <dgm:spPr/>
    </dgm:pt>
  </dgm:ptLst>
  <dgm:cxnLst>
    <dgm:cxn modelId="{BEF66065-7133-4F6A-852E-5157E2A7D932}" srcId="{16B5FD8F-1546-4A01-B549-A56FEC2F8E76}" destId="{89E62FA2-ED3E-4E41-8FD5-68D0747B5F8C}" srcOrd="2" destOrd="0" parTransId="{AC8F6EA4-D02A-4B0F-82EF-2C0B068DC4A3}" sibTransId="{A114DF52-C6FB-4116-8CB6-74AE3357EDF0}"/>
    <dgm:cxn modelId="{2BE0947F-CA66-46D4-AB49-B5A02ED43946}" type="presOf" srcId="{89E62FA2-ED3E-4E41-8FD5-68D0747B5F8C}" destId="{B880BAB9-056E-4B98-825A-B43CC5829814}" srcOrd="0" destOrd="0" presId="urn:microsoft.com/office/officeart/2009/3/layout/HorizontalOrganizationChart"/>
    <dgm:cxn modelId="{A2216F87-4932-453F-8C3A-961B079F52C6}" type="presOf" srcId="{89E62FA2-ED3E-4E41-8FD5-68D0747B5F8C}" destId="{1A4C7ABA-8FA7-4CE4-9E86-56CA8545266D}" srcOrd="1" destOrd="0" presId="urn:microsoft.com/office/officeart/2009/3/layout/HorizontalOrganizationChart"/>
    <dgm:cxn modelId="{2B044793-A417-45B4-A350-45169B343F67}" type="presOf" srcId="{5559EEC8-C5EE-470F-8BFA-ABDC8EB5AAE4}" destId="{8B4397B0-A21C-4B86-9328-9C15AE8E9180}" srcOrd="0" destOrd="0" presId="urn:microsoft.com/office/officeart/2009/3/layout/HorizontalOrganizationChart"/>
    <dgm:cxn modelId="{99E9299F-5B73-46D1-B793-09B98CA17625}" srcId="{16B5FD8F-1546-4A01-B549-A56FEC2F8E76}" destId="{F87B7C5A-F2F0-4050-8637-C47821663684}" srcOrd="1" destOrd="0" parTransId="{78BB86AD-CE1E-430A-BCE3-19356774874C}" sibTransId="{860926C0-2365-470C-A6E2-93151F468882}"/>
    <dgm:cxn modelId="{30A983A2-9425-4C12-962D-12938F828608}" type="presOf" srcId="{F87B7C5A-F2F0-4050-8637-C47821663684}" destId="{08405926-8680-4DF6-98FA-77E162B839A6}" srcOrd="0" destOrd="0" presId="urn:microsoft.com/office/officeart/2009/3/layout/HorizontalOrganizationChart"/>
    <dgm:cxn modelId="{0CBB7EB3-9DF0-46A4-AEAA-D3851670654B}" type="presOf" srcId="{16B5FD8F-1546-4A01-B549-A56FEC2F8E76}" destId="{823D3863-2453-4F98-8F37-641478E5B126}" srcOrd="0" destOrd="0" presId="urn:microsoft.com/office/officeart/2009/3/layout/HorizontalOrganizationChart"/>
    <dgm:cxn modelId="{6024EAB4-F0B7-4BCD-B7CE-7628F0964FA0}" type="presOf" srcId="{5559EEC8-C5EE-470F-8BFA-ABDC8EB5AAE4}" destId="{CD6622E7-A153-4181-8FD1-ED61A63258CC}" srcOrd="1" destOrd="0" presId="urn:microsoft.com/office/officeart/2009/3/layout/HorizontalOrganizationChart"/>
    <dgm:cxn modelId="{921D79D4-8AB2-4A1A-A9C8-5FFEB9A2A488}" type="presOf" srcId="{F87B7C5A-F2F0-4050-8637-C47821663684}" destId="{2B427084-D61A-4CB5-A829-F27DA7B13971}" srcOrd="1" destOrd="0" presId="urn:microsoft.com/office/officeart/2009/3/layout/HorizontalOrganizationChart"/>
    <dgm:cxn modelId="{3AD73FE5-D440-4EBD-9B80-2E05AA3C1882}" srcId="{16B5FD8F-1546-4A01-B549-A56FEC2F8E76}" destId="{5559EEC8-C5EE-470F-8BFA-ABDC8EB5AAE4}" srcOrd="0" destOrd="0" parTransId="{EAE4ACFE-7435-45C0-B439-515A2B6B0185}" sibTransId="{89754958-F65C-4F40-8F41-0F907C85A3CF}"/>
    <dgm:cxn modelId="{0FF8F434-5B0B-4E66-9762-77B2DF11EDE0}" type="presParOf" srcId="{823D3863-2453-4F98-8F37-641478E5B126}" destId="{246A631F-F033-49D9-8223-757D03A5C8E5}" srcOrd="0" destOrd="0" presId="urn:microsoft.com/office/officeart/2009/3/layout/HorizontalOrganizationChart"/>
    <dgm:cxn modelId="{BE3A5900-FC0E-4519-A35A-3D1F44E95226}" type="presParOf" srcId="{246A631F-F033-49D9-8223-757D03A5C8E5}" destId="{80241D84-27B0-4AA1-A7EF-618DCD231D42}" srcOrd="0" destOrd="0" presId="urn:microsoft.com/office/officeart/2009/3/layout/HorizontalOrganizationChart"/>
    <dgm:cxn modelId="{11C5C704-7E52-4CE1-AC80-58317BB9B7A8}" type="presParOf" srcId="{80241D84-27B0-4AA1-A7EF-618DCD231D42}" destId="{8B4397B0-A21C-4B86-9328-9C15AE8E9180}" srcOrd="0" destOrd="0" presId="urn:microsoft.com/office/officeart/2009/3/layout/HorizontalOrganizationChart"/>
    <dgm:cxn modelId="{48ECDA3E-CC4B-432E-8872-873A371ED87E}" type="presParOf" srcId="{80241D84-27B0-4AA1-A7EF-618DCD231D42}" destId="{CD6622E7-A153-4181-8FD1-ED61A63258CC}" srcOrd="1" destOrd="0" presId="urn:microsoft.com/office/officeart/2009/3/layout/HorizontalOrganizationChart"/>
    <dgm:cxn modelId="{3BACD159-2187-49BC-BFE4-B8AEEEF6AEBB}" type="presParOf" srcId="{246A631F-F033-49D9-8223-757D03A5C8E5}" destId="{C896B578-1619-4C34-9E44-69603B667F3F}" srcOrd="1" destOrd="0" presId="urn:microsoft.com/office/officeart/2009/3/layout/HorizontalOrganizationChart"/>
    <dgm:cxn modelId="{9EB0DEE9-89BC-45F6-8EAA-A6654DDE4D93}" type="presParOf" srcId="{246A631F-F033-49D9-8223-757D03A5C8E5}" destId="{19A8E95F-AF66-4510-A6AF-98CB950375B6}" srcOrd="2" destOrd="0" presId="urn:microsoft.com/office/officeart/2009/3/layout/HorizontalOrganizationChart"/>
    <dgm:cxn modelId="{9CFD5F81-FC24-4C19-9F60-C86E8100EED3}" type="presParOf" srcId="{823D3863-2453-4F98-8F37-641478E5B126}" destId="{C24EDECB-3988-4C19-8B3D-AA7D82E03D42}" srcOrd="1" destOrd="0" presId="urn:microsoft.com/office/officeart/2009/3/layout/HorizontalOrganizationChart"/>
    <dgm:cxn modelId="{452B441C-D961-4CEA-8966-E979C4F6687F}" type="presParOf" srcId="{C24EDECB-3988-4C19-8B3D-AA7D82E03D42}" destId="{5B0996EC-653A-4333-B2E8-9F7AB4126BD6}" srcOrd="0" destOrd="0" presId="urn:microsoft.com/office/officeart/2009/3/layout/HorizontalOrganizationChart"/>
    <dgm:cxn modelId="{D154238B-74FE-49BC-B316-57900739FBD0}" type="presParOf" srcId="{5B0996EC-653A-4333-B2E8-9F7AB4126BD6}" destId="{08405926-8680-4DF6-98FA-77E162B839A6}" srcOrd="0" destOrd="0" presId="urn:microsoft.com/office/officeart/2009/3/layout/HorizontalOrganizationChart"/>
    <dgm:cxn modelId="{0147E946-4EF9-4E89-8128-1B3243A45CCB}" type="presParOf" srcId="{5B0996EC-653A-4333-B2E8-9F7AB4126BD6}" destId="{2B427084-D61A-4CB5-A829-F27DA7B13971}" srcOrd="1" destOrd="0" presId="urn:microsoft.com/office/officeart/2009/3/layout/HorizontalOrganizationChart"/>
    <dgm:cxn modelId="{6A498423-53A2-4CB4-AE47-75F40B5ADE8E}" type="presParOf" srcId="{C24EDECB-3988-4C19-8B3D-AA7D82E03D42}" destId="{D750A977-DDC4-4652-826A-9F41D3A2C649}" srcOrd="1" destOrd="0" presId="urn:microsoft.com/office/officeart/2009/3/layout/HorizontalOrganizationChart"/>
    <dgm:cxn modelId="{0A160F3E-9274-4555-902E-A7057DCD64DE}" type="presParOf" srcId="{C24EDECB-3988-4C19-8B3D-AA7D82E03D42}" destId="{707105AE-F681-499E-A558-C21808657678}" srcOrd="2" destOrd="0" presId="urn:microsoft.com/office/officeart/2009/3/layout/HorizontalOrganizationChart"/>
    <dgm:cxn modelId="{DE3C32E1-09F1-45C4-8592-02983EF1C5EA}" type="presParOf" srcId="{823D3863-2453-4F98-8F37-641478E5B126}" destId="{88BBB3BA-2094-40BF-AB99-15C3A1343D2C}" srcOrd="2" destOrd="0" presId="urn:microsoft.com/office/officeart/2009/3/layout/HorizontalOrganizationChart"/>
    <dgm:cxn modelId="{8B07E209-4BCE-43B2-BD49-EAD20BF0046D}" type="presParOf" srcId="{88BBB3BA-2094-40BF-AB99-15C3A1343D2C}" destId="{DAE873A2-C53A-4B68-9084-67E1DBC8068C}" srcOrd="0" destOrd="0" presId="urn:microsoft.com/office/officeart/2009/3/layout/HorizontalOrganizationChart"/>
    <dgm:cxn modelId="{800C9AEA-1604-4D14-8168-FB3421172019}" type="presParOf" srcId="{DAE873A2-C53A-4B68-9084-67E1DBC8068C}" destId="{B880BAB9-056E-4B98-825A-B43CC5829814}" srcOrd="0" destOrd="0" presId="urn:microsoft.com/office/officeart/2009/3/layout/HorizontalOrganizationChart"/>
    <dgm:cxn modelId="{FACD6903-FD0B-4D75-B253-4859C60C77DD}" type="presParOf" srcId="{DAE873A2-C53A-4B68-9084-67E1DBC8068C}" destId="{1A4C7ABA-8FA7-4CE4-9E86-56CA8545266D}" srcOrd="1" destOrd="0" presId="urn:microsoft.com/office/officeart/2009/3/layout/HorizontalOrganizationChart"/>
    <dgm:cxn modelId="{3CEA67BC-F37A-42B8-96EC-78AF211686A8}" type="presParOf" srcId="{88BBB3BA-2094-40BF-AB99-15C3A1343D2C}" destId="{0E4CC042-0A31-4BD6-BC62-C6501809144C}" srcOrd="1" destOrd="0" presId="urn:microsoft.com/office/officeart/2009/3/layout/HorizontalOrganizationChart"/>
    <dgm:cxn modelId="{146AAFC9-BD16-4497-A213-ACCFA0ABA27C}" type="presParOf" srcId="{88BBB3BA-2094-40BF-AB99-15C3A1343D2C}" destId="{60A1EAD4-780E-445B-96FF-1DCB84974D9C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E26EF61B-9705-4644-9220-7E5FBA18AC8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8F644522-C3A2-4760-97BC-E376E3F142B4}">
      <dgm:prSet/>
      <dgm:spPr/>
      <dgm:t>
        <a:bodyPr/>
        <a:lstStyle/>
        <a:p>
          <a:r>
            <a:rPr lang="en-GB"/>
            <a:t>Famous nudges include the etching of a life-sized fly in the centre of urinals in the male bathrooms at Amsterdam’s Schiphol airport, to reduce floor spillage. </a:t>
          </a:r>
          <a:endParaRPr lang="en-US"/>
        </a:p>
      </dgm:t>
    </dgm:pt>
    <dgm:pt modelId="{588A3B71-3CFD-4A1F-9FCA-D208A9AF75B9}" type="parTrans" cxnId="{19DEECD0-7C0C-4572-BB08-DA960FBD3D43}">
      <dgm:prSet/>
      <dgm:spPr/>
      <dgm:t>
        <a:bodyPr/>
        <a:lstStyle/>
        <a:p>
          <a:endParaRPr lang="en-US"/>
        </a:p>
      </dgm:t>
    </dgm:pt>
    <dgm:pt modelId="{EC3C861D-8028-4BD8-84E2-24DE8DCE003B}" type="sibTrans" cxnId="{19DEECD0-7C0C-4572-BB08-DA960FBD3D43}">
      <dgm:prSet/>
      <dgm:spPr/>
      <dgm:t>
        <a:bodyPr/>
        <a:lstStyle/>
        <a:p>
          <a:endParaRPr lang="en-US"/>
        </a:p>
      </dgm:t>
    </dgm:pt>
    <dgm:pt modelId="{97ED9CCD-5D4B-460E-BA9A-7EBC5B522665}">
      <dgm:prSet/>
      <dgm:spPr/>
      <dgm:t>
        <a:bodyPr/>
        <a:lstStyle/>
        <a:p>
          <a:r>
            <a:rPr lang="en-GB"/>
            <a:t>This was shown to result in an 80% reduction in such spillage (Vicente, 2013).</a:t>
          </a:r>
          <a:endParaRPr lang="en-US"/>
        </a:p>
      </dgm:t>
    </dgm:pt>
    <dgm:pt modelId="{675B6DB3-1EDC-4447-8315-BFC690E2C5B2}" type="parTrans" cxnId="{632826EE-0221-4774-9299-19E4583903F2}">
      <dgm:prSet/>
      <dgm:spPr/>
      <dgm:t>
        <a:bodyPr/>
        <a:lstStyle/>
        <a:p>
          <a:endParaRPr lang="en-US"/>
        </a:p>
      </dgm:t>
    </dgm:pt>
    <dgm:pt modelId="{A7207E9F-AC40-447F-BCA5-A79B645F826A}" type="sibTrans" cxnId="{632826EE-0221-4774-9299-19E4583903F2}">
      <dgm:prSet/>
      <dgm:spPr/>
      <dgm:t>
        <a:bodyPr/>
        <a:lstStyle/>
        <a:p>
          <a:endParaRPr lang="en-US"/>
        </a:p>
      </dgm:t>
    </dgm:pt>
    <dgm:pt modelId="{452CD5C1-00D9-48D5-90F3-62FB16FDC63C}" type="pres">
      <dgm:prSet presAssocID="{E26EF61B-9705-4644-9220-7E5FBA18AC83}" presName="root" presStyleCnt="0">
        <dgm:presLayoutVars>
          <dgm:dir/>
          <dgm:resizeHandles val="exact"/>
        </dgm:presLayoutVars>
      </dgm:prSet>
      <dgm:spPr/>
    </dgm:pt>
    <dgm:pt modelId="{2529D299-6507-471E-B8F9-52DB3FB149DE}" type="pres">
      <dgm:prSet presAssocID="{8F644522-C3A2-4760-97BC-E376E3F142B4}" presName="compNode" presStyleCnt="0"/>
      <dgm:spPr/>
    </dgm:pt>
    <dgm:pt modelId="{7E95D0D6-2140-4B56-9EE4-BC1944B4DDF2}" type="pres">
      <dgm:prSet presAssocID="{8F644522-C3A2-4760-97BC-E376E3F142B4}" presName="bgRect" presStyleLbl="bgShp" presStyleIdx="0" presStyleCnt="2"/>
      <dgm:spPr/>
    </dgm:pt>
    <dgm:pt modelId="{B7979648-FFA8-405E-8D00-C9BE9E7744A5}" type="pres">
      <dgm:prSet presAssocID="{8F644522-C3A2-4760-97BC-E376E3F142B4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017C528A-889A-4076-AA75-0DD188C4F730}" type="pres">
      <dgm:prSet presAssocID="{8F644522-C3A2-4760-97BC-E376E3F142B4}" presName="spaceRect" presStyleCnt="0"/>
      <dgm:spPr/>
    </dgm:pt>
    <dgm:pt modelId="{824FEA5F-95E8-4880-A29B-94B465CA1A58}" type="pres">
      <dgm:prSet presAssocID="{8F644522-C3A2-4760-97BC-E376E3F142B4}" presName="parTx" presStyleLbl="revTx" presStyleIdx="0" presStyleCnt="2">
        <dgm:presLayoutVars>
          <dgm:chMax val="0"/>
          <dgm:chPref val="0"/>
        </dgm:presLayoutVars>
      </dgm:prSet>
      <dgm:spPr/>
    </dgm:pt>
    <dgm:pt modelId="{9C74C998-BA8E-4DBA-9222-761D2158A3F2}" type="pres">
      <dgm:prSet presAssocID="{EC3C861D-8028-4BD8-84E2-24DE8DCE003B}" presName="sibTrans" presStyleCnt="0"/>
      <dgm:spPr/>
    </dgm:pt>
    <dgm:pt modelId="{1DD10B0F-5471-41D3-9A45-298C9612D42D}" type="pres">
      <dgm:prSet presAssocID="{97ED9CCD-5D4B-460E-BA9A-7EBC5B522665}" presName="compNode" presStyleCnt="0"/>
      <dgm:spPr/>
    </dgm:pt>
    <dgm:pt modelId="{517A0CC1-F941-4C99-972D-58CE88905C07}" type="pres">
      <dgm:prSet presAssocID="{97ED9CCD-5D4B-460E-BA9A-7EBC5B522665}" presName="bgRect" presStyleLbl="bgShp" presStyleIdx="1" presStyleCnt="2"/>
      <dgm:spPr/>
    </dgm:pt>
    <dgm:pt modelId="{1ADD22C4-4023-465D-B8AA-3265BF154996}" type="pres">
      <dgm:prSet presAssocID="{97ED9CCD-5D4B-460E-BA9A-7EBC5B522665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lash"/>
        </a:ext>
      </dgm:extLst>
    </dgm:pt>
    <dgm:pt modelId="{34F42B3E-3A06-4F81-86D1-5C2CCE7632EA}" type="pres">
      <dgm:prSet presAssocID="{97ED9CCD-5D4B-460E-BA9A-7EBC5B522665}" presName="spaceRect" presStyleCnt="0"/>
      <dgm:spPr/>
    </dgm:pt>
    <dgm:pt modelId="{E3C8D6F0-117F-43A5-A6BD-A31504DC7915}" type="pres">
      <dgm:prSet presAssocID="{97ED9CCD-5D4B-460E-BA9A-7EBC5B52266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6024AD4B-9692-4CDA-84DB-9661A3A40040}" type="presOf" srcId="{8F644522-C3A2-4760-97BC-E376E3F142B4}" destId="{824FEA5F-95E8-4880-A29B-94B465CA1A58}" srcOrd="0" destOrd="0" presId="urn:microsoft.com/office/officeart/2018/2/layout/IconVerticalSolidList"/>
    <dgm:cxn modelId="{198664AD-0015-40D9-931B-5E16AB3AF9E3}" type="presOf" srcId="{E26EF61B-9705-4644-9220-7E5FBA18AC83}" destId="{452CD5C1-00D9-48D5-90F3-62FB16FDC63C}" srcOrd="0" destOrd="0" presId="urn:microsoft.com/office/officeart/2018/2/layout/IconVerticalSolidList"/>
    <dgm:cxn modelId="{19DEECD0-7C0C-4572-BB08-DA960FBD3D43}" srcId="{E26EF61B-9705-4644-9220-7E5FBA18AC83}" destId="{8F644522-C3A2-4760-97BC-E376E3F142B4}" srcOrd="0" destOrd="0" parTransId="{588A3B71-3CFD-4A1F-9FCA-D208A9AF75B9}" sibTransId="{EC3C861D-8028-4BD8-84E2-24DE8DCE003B}"/>
    <dgm:cxn modelId="{632826EE-0221-4774-9299-19E4583903F2}" srcId="{E26EF61B-9705-4644-9220-7E5FBA18AC83}" destId="{97ED9CCD-5D4B-460E-BA9A-7EBC5B522665}" srcOrd="1" destOrd="0" parTransId="{675B6DB3-1EDC-4447-8315-BFC690E2C5B2}" sibTransId="{A7207E9F-AC40-447F-BCA5-A79B645F826A}"/>
    <dgm:cxn modelId="{8E4F21F3-EEEF-47BB-A561-45B115316DEB}" type="presOf" srcId="{97ED9CCD-5D4B-460E-BA9A-7EBC5B522665}" destId="{E3C8D6F0-117F-43A5-A6BD-A31504DC7915}" srcOrd="0" destOrd="0" presId="urn:microsoft.com/office/officeart/2018/2/layout/IconVerticalSolidList"/>
    <dgm:cxn modelId="{C4C8C893-8A3B-402C-8B82-1D23B265113A}" type="presParOf" srcId="{452CD5C1-00D9-48D5-90F3-62FB16FDC63C}" destId="{2529D299-6507-471E-B8F9-52DB3FB149DE}" srcOrd="0" destOrd="0" presId="urn:microsoft.com/office/officeart/2018/2/layout/IconVerticalSolidList"/>
    <dgm:cxn modelId="{066EE5FF-8540-4887-AB7E-4B68CED3EEE8}" type="presParOf" srcId="{2529D299-6507-471E-B8F9-52DB3FB149DE}" destId="{7E95D0D6-2140-4B56-9EE4-BC1944B4DDF2}" srcOrd="0" destOrd="0" presId="urn:microsoft.com/office/officeart/2018/2/layout/IconVerticalSolidList"/>
    <dgm:cxn modelId="{1A636070-C906-4863-8FD1-4F6E9C6E8607}" type="presParOf" srcId="{2529D299-6507-471E-B8F9-52DB3FB149DE}" destId="{B7979648-FFA8-405E-8D00-C9BE9E7744A5}" srcOrd="1" destOrd="0" presId="urn:microsoft.com/office/officeart/2018/2/layout/IconVerticalSolidList"/>
    <dgm:cxn modelId="{B7DF626F-E74C-458F-B121-CAAB99269AC8}" type="presParOf" srcId="{2529D299-6507-471E-B8F9-52DB3FB149DE}" destId="{017C528A-889A-4076-AA75-0DD188C4F730}" srcOrd="2" destOrd="0" presId="urn:microsoft.com/office/officeart/2018/2/layout/IconVerticalSolidList"/>
    <dgm:cxn modelId="{EC393705-2B46-4B52-BB5C-43929C6D96C7}" type="presParOf" srcId="{2529D299-6507-471E-B8F9-52DB3FB149DE}" destId="{824FEA5F-95E8-4880-A29B-94B465CA1A58}" srcOrd="3" destOrd="0" presId="urn:microsoft.com/office/officeart/2018/2/layout/IconVerticalSolidList"/>
    <dgm:cxn modelId="{AC9D6AF0-67AE-4679-B0D5-53CAA6CE9A45}" type="presParOf" srcId="{452CD5C1-00D9-48D5-90F3-62FB16FDC63C}" destId="{9C74C998-BA8E-4DBA-9222-761D2158A3F2}" srcOrd="1" destOrd="0" presId="urn:microsoft.com/office/officeart/2018/2/layout/IconVerticalSolidList"/>
    <dgm:cxn modelId="{31A7205D-5DE9-4C7C-88CD-E9D0B2C389C5}" type="presParOf" srcId="{452CD5C1-00D9-48D5-90F3-62FB16FDC63C}" destId="{1DD10B0F-5471-41D3-9A45-298C9612D42D}" srcOrd="2" destOrd="0" presId="urn:microsoft.com/office/officeart/2018/2/layout/IconVerticalSolidList"/>
    <dgm:cxn modelId="{A9B8EA45-64EC-42F5-9B1B-50397BE25E51}" type="presParOf" srcId="{1DD10B0F-5471-41D3-9A45-298C9612D42D}" destId="{517A0CC1-F941-4C99-972D-58CE88905C07}" srcOrd="0" destOrd="0" presId="urn:microsoft.com/office/officeart/2018/2/layout/IconVerticalSolidList"/>
    <dgm:cxn modelId="{91042127-941C-449C-89B1-8AD555978227}" type="presParOf" srcId="{1DD10B0F-5471-41D3-9A45-298C9612D42D}" destId="{1ADD22C4-4023-465D-B8AA-3265BF154996}" srcOrd="1" destOrd="0" presId="urn:microsoft.com/office/officeart/2018/2/layout/IconVerticalSolidList"/>
    <dgm:cxn modelId="{57742D22-894E-46B4-9EAE-5CA76179D86D}" type="presParOf" srcId="{1DD10B0F-5471-41D3-9A45-298C9612D42D}" destId="{34F42B3E-3A06-4F81-86D1-5C2CCE7632EA}" srcOrd="2" destOrd="0" presId="urn:microsoft.com/office/officeart/2018/2/layout/IconVerticalSolidList"/>
    <dgm:cxn modelId="{5CDE74D7-8191-45D8-9C7B-ACEA9EB6C827}" type="presParOf" srcId="{1DD10B0F-5471-41D3-9A45-298C9612D42D}" destId="{E3C8D6F0-117F-43A5-A6BD-A31504DC791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D6AAA90A-7021-4E85-A828-4ED55F65A381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771181F-1FCF-40AC-B743-D74998D0493D}">
      <dgm:prSet/>
      <dgm:spPr/>
      <dgm:t>
        <a:bodyPr/>
        <a:lstStyle/>
        <a:p>
          <a:r>
            <a:rPr lang="en-GB"/>
            <a:t>Active travel</a:t>
          </a:r>
          <a:endParaRPr lang="en-US"/>
        </a:p>
      </dgm:t>
    </dgm:pt>
    <dgm:pt modelId="{61EC230D-81BB-4227-BB54-9D3B34957FBF}" type="parTrans" cxnId="{BD3DF82C-1938-423D-88D5-08CD54686F2F}">
      <dgm:prSet/>
      <dgm:spPr/>
      <dgm:t>
        <a:bodyPr/>
        <a:lstStyle/>
        <a:p>
          <a:endParaRPr lang="en-US"/>
        </a:p>
      </dgm:t>
    </dgm:pt>
    <dgm:pt modelId="{BF51D9FB-15C3-46A7-81E2-87F2F3A69BF9}" type="sibTrans" cxnId="{BD3DF82C-1938-423D-88D5-08CD54686F2F}">
      <dgm:prSet/>
      <dgm:spPr/>
      <dgm:t>
        <a:bodyPr/>
        <a:lstStyle/>
        <a:p>
          <a:endParaRPr lang="en-US"/>
        </a:p>
      </dgm:t>
    </dgm:pt>
    <dgm:pt modelId="{9345160B-3C3F-417B-8EBF-89E052BE5677}">
      <dgm:prSet/>
      <dgm:spPr/>
      <dgm:t>
        <a:bodyPr/>
        <a:lstStyle/>
        <a:p>
          <a:r>
            <a:rPr lang="en-GB"/>
            <a:t>Low‑carbon lifestyles</a:t>
          </a:r>
          <a:endParaRPr lang="en-US"/>
        </a:p>
      </dgm:t>
    </dgm:pt>
    <dgm:pt modelId="{2ECCB746-A00E-45CB-BF49-606951EF25E2}" type="parTrans" cxnId="{D256574C-F05E-4F26-8E53-4860178A35BF}">
      <dgm:prSet/>
      <dgm:spPr/>
      <dgm:t>
        <a:bodyPr/>
        <a:lstStyle/>
        <a:p>
          <a:endParaRPr lang="en-US"/>
        </a:p>
      </dgm:t>
    </dgm:pt>
    <dgm:pt modelId="{9A6C66F3-AD22-4586-B872-AE7C052687C7}" type="sibTrans" cxnId="{D256574C-F05E-4F26-8E53-4860178A35BF}">
      <dgm:prSet/>
      <dgm:spPr/>
      <dgm:t>
        <a:bodyPr/>
        <a:lstStyle/>
        <a:p>
          <a:endParaRPr lang="en-US"/>
        </a:p>
      </dgm:t>
    </dgm:pt>
    <dgm:pt modelId="{7E1B837B-9992-446F-8710-A83999244D56}">
      <dgm:prSet/>
      <dgm:spPr/>
      <dgm:t>
        <a:bodyPr/>
        <a:lstStyle/>
        <a:p>
          <a:r>
            <a:rPr lang="en-GB"/>
            <a:t>Waste reduction</a:t>
          </a:r>
          <a:endParaRPr lang="en-US"/>
        </a:p>
      </dgm:t>
    </dgm:pt>
    <dgm:pt modelId="{C4001BA4-548A-41D2-82EB-01EA6CB37151}" type="parTrans" cxnId="{C8161F7B-E9A3-4FB5-A6DE-6847D75D3E12}">
      <dgm:prSet/>
      <dgm:spPr/>
      <dgm:t>
        <a:bodyPr/>
        <a:lstStyle/>
        <a:p>
          <a:endParaRPr lang="en-US"/>
        </a:p>
      </dgm:t>
    </dgm:pt>
    <dgm:pt modelId="{FE26592A-54C5-4078-9C77-90269700C8A9}" type="sibTrans" cxnId="{C8161F7B-E9A3-4FB5-A6DE-6847D75D3E12}">
      <dgm:prSet/>
      <dgm:spPr/>
      <dgm:t>
        <a:bodyPr/>
        <a:lstStyle/>
        <a:p>
          <a:endParaRPr lang="en-US"/>
        </a:p>
      </dgm:t>
    </dgm:pt>
    <dgm:pt modelId="{D480FC6C-D819-4F3A-A84C-A8F57A0673A0}">
      <dgm:prSet/>
      <dgm:spPr/>
      <dgm:t>
        <a:bodyPr/>
        <a:lstStyle/>
        <a:p>
          <a:r>
            <a:rPr lang="en-GB"/>
            <a:t>Energy use</a:t>
          </a:r>
          <a:endParaRPr lang="en-US"/>
        </a:p>
      </dgm:t>
    </dgm:pt>
    <dgm:pt modelId="{C6248E06-6B12-4BEC-9B78-FCD86A34A8A4}" type="parTrans" cxnId="{862737C1-99F1-4C1E-8749-D0CEFE11EA2E}">
      <dgm:prSet/>
      <dgm:spPr/>
      <dgm:t>
        <a:bodyPr/>
        <a:lstStyle/>
        <a:p>
          <a:endParaRPr lang="en-US"/>
        </a:p>
      </dgm:t>
    </dgm:pt>
    <dgm:pt modelId="{3266F9D4-7478-4F73-ABCA-5F626E4A6CBB}" type="sibTrans" cxnId="{862737C1-99F1-4C1E-8749-D0CEFE11EA2E}">
      <dgm:prSet/>
      <dgm:spPr/>
      <dgm:t>
        <a:bodyPr/>
        <a:lstStyle/>
        <a:p>
          <a:endParaRPr lang="en-US"/>
        </a:p>
      </dgm:t>
    </dgm:pt>
    <dgm:pt modelId="{D8E8B765-0FC5-4D24-9F1E-63311908E805}">
      <dgm:prSet/>
      <dgm:spPr/>
      <dgm:t>
        <a:bodyPr/>
        <a:lstStyle/>
        <a:p>
          <a:r>
            <a:rPr lang="en-GB"/>
            <a:t>Food habits</a:t>
          </a:r>
          <a:endParaRPr lang="en-US"/>
        </a:p>
      </dgm:t>
    </dgm:pt>
    <dgm:pt modelId="{E97462C0-FE7D-4903-864A-9E5A7C24E6CD}" type="parTrans" cxnId="{9B849E90-FE89-4007-BB31-C7CFBB479B77}">
      <dgm:prSet/>
      <dgm:spPr/>
      <dgm:t>
        <a:bodyPr/>
        <a:lstStyle/>
        <a:p>
          <a:endParaRPr lang="en-US"/>
        </a:p>
      </dgm:t>
    </dgm:pt>
    <dgm:pt modelId="{725BAC6E-64BA-4F8C-BD2F-92587697D851}" type="sibTrans" cxnId="{9B849E90-FE89-4007-BB31-C7CFBB479B77}">
      <dgm:prSet/>
      <dgm:spPr/>
      <dgm:t>
        <a:bodyPr/>
        <a:lstStyle/>
        <a:p>
          <a:endParaRPr lang="en-US"/>
        </a:p>
      </dgm:t>
    </dgm:pt>
    <dgm:pt modelId="{BF99A5C6-D205-40AF-8983-7A64B52FE370}">
      <dgm:prSet/>
      <dgm:spPr/>
      <dgm:t>
        <a:bodyPr/>
        <a:lstStyle/>
        <a:p>
          <a:pPr rtl="0"/>
          <a:r>
            <a:rPr lang="en-GB"/>
            <a:t>Digital consumption</a:t>
          </a:r>
          <a:r>
            <a:rPr lang="en-GB">
              <a:latin typeface="Sitka Heading"/>
            </a:rPr>
            <a:t> and</a:t>
          </a:r>
          <a:r>
            <a:rPr lang="en-GB"/>
            <a:t> e‑waste</a:t>
          </a:r>
          <a:endParaRPr lang="en-US"/>
        </a:p>
      </dgm:t>
    </dgm:pt>
    <dgm:pt modelId="{1A8C51FB-1EB5-4535-BE70-8DAF81581283}" type="parTrans" cxnId="{4CF37E5D-EA50-441E-A742-E5A530A2E84F}">
      <dgm:prSet/>
      <dgm:spPr/>
      <dgm:t>
        <a:bodyPr/>
        <a:lstStyle/>
        <a:p>
          <a:endParaRPr lang="en-US"/>
        </a:p>
      </dgm:t>
    </dgm:pt>
    <dgm:pt modelId="{4D90B976-103E-4D2F-B7BE-9AB4ECE809FB}" type="sibTrans" cxnId="{4CF37E5D-EA50-441E-A742-E5A530A2E84F}">
      <dgm:prSet/>
      <dgm:spPr/>
      <dgm:t>
        <a:bodyPr/>
        <a:lstStyle/>
        <a:p>
          <a:endParaRPr lang="en-US"/>
        </a:p>
      </dgm:t>
    </dgm:pt>
    <dgm:pt modelId="{9DAAEDDC-F5B9-4F9E-BFE9-98AE078C207A}" type="pres">
      <dgm:prSet presAssocID="{D6AAA90A-7021-4E85-A828-4ED55F65A381}" presName="vert0" presStyleCnt="0">
        <dgm:presLayoutVars>
          <dgm:dir/>
          <dgm:animOne val="branch"/>
          <dgm:animLvl val="lvl"/>
        </dgm:presLayoutVars>
      </dgm:prSet>
      <dgm:spPr/>
    </dgm:pt>
    <dgm:pt modelId="{A743ED72-8E11-463A-97DF-8A8011119DB1}" type="pres">
      <dgm:prSet presAssocID="{2771181F-1FCF-40AC-B743-D74998D0493D}" presName="thickLine" presStyleLbl="alignNode1" presStyleIdx="0" presStyleCnt="6"/>
      <dgm:spPr/>
    </dgm:pt>
    <dgm:pt modelId="{6DAC964D-92BE-4CD9-8A07-C54D3252D10F}" type="pres">
      <dgm:prSet presAssocID="{2771181F-1FCF-40AC-B743-D74998D0493D}" presName="horz1" presStyleCnt="0"/>
      <dgm:spPr/>
    </dgm:pt>
    <dgm:pt modelId="{92B16096-695D-4F3C-8634-2ED80CCA5539}" type="pres">
      <dgm:prSet presAssocID="{2771181F-1FCF-40AC-B743-D74998D0493D}" presName="tx1" presStyleLbl="revTx" presStyleIdx="0" presStyleCnt="6"/>
      <dgm:spPr/>
    </dgm:pt>
    <dgm:pt modelId="{6C0124DC-5CDB-4155-A7F0-492A6A17D959}" type="pres">
      <dgm:prSet presAssocID="{2771181F-1FCF-40AC-B743-D74998D0493D}" presName="vert1" presStyleCnt="0"/>
      <dgm:spPr/>
    </dgm:pt>
    <dgm:pt modelId="{455E8F51-00FD-40C4-8752-4743D071A404}" type="pres">
      <dgm:prSet presAssocID="{9345160B-3C3F-417B-8EBF-89E052BE5677}" presName="thickLine" presStyleLbl="alignNode1" presStyleIdx="1" presStyleCnt="6"/>
      <dgm:spPr/>
    </dgm:pt>
    <dgm:pt modelId="{FCC36F86-CFF9-4763-B144-B6BD92653071}" type="pres">
      <dgm:prSet presAssocID="{9345160B-3C3F-417B-8EBF-89E052BE5677}" presName="horz1" presStyleCnt="0"/>
      <dgm:spPr/>
    </dgm:pt>
    <dgm:pt modelId="{691893A8-57A6-4BA6-9EB6-D53C2E3429AA}" type="pres">
      <dgm:prSet presAssocID="{9345160B-3C3F-417B-8EBF-89E052BE5677}" presName="tx1" presStyleLbl="revTx" presStyleIdx="1" presStyleCnt="6"/>
      <dgm:spPr/>
    </dgm:pt>
    <dgm:pt modelId="{416B3C05-1061-4F68-A330-B4DAC1CCBE83}" type="pres">
      <dgm:prSet presAssocID="{9345160B-3C3F-417B-8EBF-89E052BE5677}" presName="vert1" presStyleCnt="0"/>
      <dgm:spPr/>
    </dgm:pt>
    <dgm:pt modelId="{137F5852-03C9-441F-8163-CDDF5232A422}" type="pres">
      <dgm:prSet presAssocID="{7E1B837B-9992-446F-8710-A83999244D56}" presName="thickLine" presStyleLbl="alignNode1" presStyleIdx="2" presStyleCnt="6"/>
      <dgm:spPr/>
    </dgm:pt>
    <dgm:pt modelId="{0BE1F418-162A-4DD4-95A9-94EC1F564B40}" type="pres">
      <dgm:prSet presAssocID="{7E1B837B-9992-446F-8710-A83999244D56}" presName="horz1" presStyleCnt="0"/>
      <dgm:spPr/>
    </dgm:pt>
    <dgm:pt modelId="{25D2429C-07C9-4B88-9DCE-0B805B91515F}" type="pres">
      <dgm:prSet presAssocID="{7E1B837B-9992-446F-8710-A83999244D56}" presName="tx1" presStyleLbl="revTx" presStyleIdx="2" presStyleCnt="6"/>
      <dgm:spPr/>
    </dgm:pt>
    <dgm:pt modelId="{3543428A-AAD2-4A1A-A21B-264D33ED02F1}" type="pres">
      <dgm:prSet presAssocID="{7E1B837B-9992-446F-8710-A83999244D56}" presName="vert1" presStyleCnt="0"/>
      <dgm:spPr/>
    </dgm:pt>
    <dgm:pt modelId="{A56521D5-31F9-48C6-8351-D2BFF28E72CE}" type="pres">
      <dgm:prSet presAssocID="{D480FC6C-D819-4F3A-A84C-A8F57A0673A0}" presName="thickLine" presStyleLbl="alignNode1" presStyleIdx="3" presStyleCnt="6"/>
      <dgm:spPr/>
    </dgm:pt>
    <dgm:pt modelId="{15596E14-504B-4B1F-A8C3-973B4BB5BB34}" type="pres">
      <dgm:prSet presAssocID="{D480FC6C-D819-4F3A-A84C-A8F57A0673A0}" presName="horz1" presStyleCnt="0"/>
      <dgm:spPr/>
    </dgm:pt>
    <dgm:pt modelId="{E06E5927-B33C-4CEE-90FA-F9B96836455C}" type="pres">
      <dgm:prSet presAssocID="{D480FC6C-D819-4F3A-A84C-A8F57A0673A0}" presName="tx1" presStyleLbl="revTx" presStyleIdx="3" presStyleCnt="6"/>
      <dgm:spPr/>
    </dgm:pt>
    <dgm:pt modelId="{680DEE94-DC68-44EE-84E5-104E6169612D}" type="pres">
      <dgm:prSet presAssocID="{D480FC6C-D819-4F3A-A84C-A8F57A0673A0}" presName="vert1" presStyleCnt="0"/>
      <dgm:spPr/>
    </dgm:pt>
    <dgm:pt modelId="{C4D57964-EEDF-4793-A9DE-D3C621BC97A6}" type="pres">
      <dgm:prSet presAssocID="{D8E8B765-0FC5-4D24-9F1E-63311908E805}" presName="thickLine" presStyleLbl="alignNode1" presStyleIdx="4" presStyleCnt="6"/>
      <dgm:spPr/>
    </dgm:pt>
    <dgm:pt modelId="{D4BB1F0E-707F-4416-B09B-1EFBD60F3DF7}" type="pres">
      <dgm:prSet presAssocID="{D8E8B765-0FC5-4D24-9F1E-63311908E805}" presName="horz1" presStyleCnt="0"/>
      <dgm:spPr/>
    </dgm:pt>
    <dgm:pt modelId="{404BF81E-0AA5-4B2F-80C9-1E0A722E3FAA}" type="pres">
      <dgm:prSet presAssocID="{D8E8B765-0FC5-4D24-9F1E-63311908E805}" presName="tx1" presStyleLbl="revTx" presStyleIdx="4" presStyleCnt="6"/>
      <dgm:spPr/>
    </dgm:pt>
    <dgm:pt modelId="{C3676B65-ABAF-4E46-9866-88B9B97FBD6D}" type="pres">
      <dgm:prSet presAssocID="{D8E8B765-0FC5-4D24-9F1E-63311908E805}" presName="vert1" presStyleCnt="0"/>
      <dgm:spPr/>
    </dgm:pt>
    <dgm:pt modelId="{66BEC5B3-E89C-4627-9627-0EC474579AB5}" type="pres">
      <dgm:prSet presAssocID="{BF99A5C6-D205-40AF-8983-7A64B52FE370}" presName="thickLine" presStyleLbl="alignNode1" presStyleIdx="5" presStyleCnt="6"/>
      <dgm:spPr/>
    </dgm:pt>
    <dgm:pt modelId="{66243FAB-9F97-4A0F-9BAD-2A0AFD56085B}" type="pres">
      <dgm:prSet presAssocID="{BF99A5C6-D205-40AF-8983-7A64B52FE370}" presName="horz1" presStyleCnt="0"/>
      <dgm:spPr/>
    </dgm:pt>
    <dgm:pt modelId="{E6488DB6-45CF-4F6E-B563-A7A66DD1B210}" type="pres">
      <dgm:prSet presAssocID="{BF99A5C6-D205-40AF-8983-7A64B52FE370}" presName="tx1" presStyleLbl="revTx" presStyleIdx="5" presStyleCnt="6"/>
      <dgm:spPr/>
    </dgm:pt>
    <dgm:pt modelId="{19D3FAF6-5907-430E-82C9-EA8085ED6614}" type="pres">
      <dgm:prSet presAssocID="{BF99A5C6-D205-40AF-8983-7A64B52FE370}" presName="vert1" presStyleCnt="0"/>
      <dgm:spPr/>
    </dgm:pt>
  </dgm:ptLst>
  <dgm:cxnLst>
    <dgm:cxn modelId="{5F433200-E2C4-419D-B50B-F564CA358487}" type="presOf" srcId="{9345160B-3C3F-417B-8EBF-89E052BE5677}" destId="{691893A8-57A6-4BA6-9EB6-D53C2E3429AA}" srcOrd="0" destOrd="0" presId="urn:microsoft.com/office/officeart/2008/layout/LinedList"/>
    <dgm:cxn modelId="{DC7F7F12-A434-4482-9E30-0BD111A3E212}" type="presOf" srcId="{D8E8B765-0FC5-4D24-9F1E-63311908E805}" destId="{404BF81E-0AA5-4B2F-80C9-1E0A722E3FAA}" srcOrd="0" destOrd="0" presId="urn:microsoft.com/office/officeart/2008/layout/LinedList"/>
    <dgm:cxn modelId="{9BAA7D14-5160-4ACA-93EF-1A5ADC1E0709}" type="presOf" srcId="{2771181F-1FCF-40AC-B743-D74998D0493D}" destId="{92B16096-695D-4F3C-8634-2ED80CCA5539}" srcOrd="0" destOrd="0" presId="urn:microsoft.com/office/officeart/2008/layout/LinedList"/>
    <dgm:cxn modelId="{FC4B1C20-7584-4B32-8D5A-308F17C011CA}" type="presOf" srcId="{7E1B837B-9992-446F-8710-A83999244D56}" destId="{25D2429C-07C9-4B88-9DCE-0B805B91515F}" srcOrd="0" destOrd="0" presId="urn:microsoft.com/office/officeart/2008/layout/LinedList"/>
    <dgm:cxn modelId="{BD3DF82C-1938-423D-88D5-08CD54686F2F}" srcId="{D6AAA90A-7021-4E85-A828-4ED55F65A381}" destId="{2771181F-1FCF-40AC-B743-D74998D0493D}" srcOrd="0" destOrd="0" parTransId="{61EC230D-81BB-4227-BB54-9D3B34957FBF}" sibTransId="{BF51D9FB-15C3-46A7-81E2-87F2F3A69BF9}"/>
    <dgm:cxn modelId="{4CF37E5D-EA50-441E-A742-E5A530A2E84F}" srcId="{D6AAA90A-7021-4E85-A828-4ED55F65A381}" destId="{BF99A5C6-D205-40AF-8983-7A64B52FE370}" srcOrd="5" destOrd="0" parTransId="{1A8C51FB-1EB5-4535-BE70-8DAF81581283}" sibTransId="{4D90B976-103E-4D2F-B7BE-9AB4ECE809FB}"/>
    <dgm:cxn modelId="{D256574C-F05E-4F26-8E53-4860178A35BF}" srcId="{D6AAA90A-7021-4E85-A828-4ED55F65A381}" destId="{9345160B-3C3F-417B-8EBF-89E052BE5677}" srcOrd="1" destOrd="0" parTransId="{2ECCB746-A00E-45CB-BF49-606951EF25E2}" sibTransId="{9A6C66F3-AD22-4586-B872-AE7C052687C7}"/>
    <dgm:cxn modelId="{C8161F7B-E9A3-4FB5-A6DE-6847D75D3E12}" srcId="{D6AAA90A-7021-4E85-A828-4ED55F65A381}" destId="{7E1B837B-9992-446F-8710-A83999244D56}" srcOrd="2" destOrd="0" parTransId="{C4001BA4-548A-41D2-82EB-01EA6CB37151}" sibTransId="{FE26592A-54C5-4078-9C77-90269700C8A9}"/>
    <dgm:cxn modelId="{905F9D83-3BEC-4599-AA08-99713196A5DD}" type="presOf" srcId="{D6AAA90A-7021-4E85-A828-4ED55F65A381}" destId="{9DAAEDDC-F5B9-4F9E-BFE9-98AE078C207A}" srcOrd="0" destOrd="0" presId="urn:microsoft.com/office/officeart/2008/layout/LinedList"/>
    <dgm:cxn modelId="{9B849E90-FE89-4007-BB31-C7CFBB479B77}" srcId="{D6AAA90A-7021-4E85-A828-4ED55F65A381}" destId="{D8E8B765-0FC5-4D24-9F1E-63311908E805}" srcOrd="4" destOrd="0" parTransId="{E97462C0-FE7D-4903-864A-9E5A7C24E6CD}" sibTransId="{725BAC6E-64BA-4F8C-BD2F-92587697D851}"/>
    <dgm:cxn modelId="{7A01B8AF-C837-4E3F-8EC0-C4C6A7184874}" type="presOf" srcId="{BF99A5C6-D205-40AF-8983-7A64B52FE370}" destId="{E6488DB6-45CF-4F6E-B563-A7A66DD1B210}" srcOrd="0" destOrd="0" presId="urn:microsoft.com/office/officeart/2008/layout/LinedList"/>
    <dgm:cxn modelId="{862737C1-99F1-4C1E-8749-D0CEFE11EA2E}" srcId="{D6AAA90A-7021-4E85-A828-4ED55F65A381}" destId="{D480FC6C-D819-4F3A-A84C-A8F57A0673A0}" srcOrd="3" destOrd="0" parTransId="{C6248E06-6B12-4BEC-9B78-FCD86A34A8A4}" sibTransId="{3266F9D4-7478-4F73-ABCA-5F626E4A6CBB}"/>
    <dgm:cxn modelId="{E1E861D1-6753-4CFF-8DBD-504673C5A0C8}" type="presOf" srcId="{D480FC6C-D819-4F3A-A84C-A8F57A0673A0}" destId="{E06E5927-B33C-4CEE-90FA-F9B96836455C}" srcOrd="0" destOrd="0" presId="urn:microsoft.com/office/officeart/2008/layout/LinedList"/>
    <dgm:cxn modelId="{1F2A7E2D-8282-45DA-A4E4-3639F3753F54}" type="presParOf" srcId="{9DAAEDDC-F5B9-4F9E-BFE9-98AE078C207A}" destId="{A743ED72-8E11-463A-97DF-8A8011119DB1}" srcOrd="0" destOrd="0" presId="urn:microsoft.com/office/officeart/2008/layout/LinedList"/>
    <dgm:cxn modelId="{53C5982C-9E73-47A9-A3B3-9426B865464F}" type="presParOf" srcId="{9DAAEDDC-F5B9-4F9E-BFE9-98AE078C207A}" destId="{6DAC964D-92BE-4CD9-8A07-C54D3252D10F}" srcOrd="1" destOrd="0" presId="urn:microsoft.com/office/officeart/2008/layout/LinedList"/>
    <dgm:cxn modelId="{F8F23D5B-A66A-450B-AE05-C04FC9F7462C}" type="presParOf" srcId="{6DAC964D-92BE-4CD9-8A07-C54D3252D10F}" destId="{92B16096-695D-4F3C-8634-2ED80CCA5539}" srcOrd="0" destOrd="0" presId="urn:microsoft.com/office/officeart/2008/layout/LinedList"/>
    <dgm:cxn modelId="{FD12E559-D770-4371-884B-D4E90B1E96AC}" type="presParOf" srcId="{6DAC964D-92BE-4CD9-8A07-C54D3252D10F}" destId="{6C0124DC-5CDB-4155-A7F0-492A6A17D959}" srcOrd="1" destOrd="0" presId="urn:microsoft.com/office/officeart/2008/layout/LinedList"/>
    <dgm:cxn modelId="{66A0C44A-9068-46E1-8A2B-5B5619971345}" type="presParOf" srcId="{9DAAEDDC-F5B9-4F9E-BFE9-98AE078C207A}" destId="{455E8F51-00FD-40C4-8752-4743D071A404}" srcOrd="2" destOrd="0" presId="urn:microsoft.com/office/officeart/2008/layout/LinedList"/>
    <dgm:cxn modelId="{F2A598C9-E8DC-4D29-8717-11AC5C2A1776}" type="presParOf" srcId="{9DAAEDDC-F5B9-4F9E-BFE9-98AE078C207A}" destId="{FCC36F86-CFF9-4763-B144-B6BD92653071}" srcOrd="3" destOrd="0" presId="urn:microsoft.com/office/officeart/2008/layout/LinedList"/>
    <dgm:cxn modelId="{F9EDF4F3-6924-44C2-B40A-375295EEE00D}" type="presParOf" srcId="{FCC36F86-CFF9-4763-B144-B6BD92653071}" destId="{691893A8-57A6-4BA6-9EB6-D53C2E3429AA}" srcOrd="0" destOrd="0" presId="urn:microsoft.com/office/officeart/2008/layout/LinedList"/>
    <dgm:cxn modelId="{2CC06054-FD41-41F5-9DB6-2FADF51DF3E3}" type="presParOf" srcId="{FCC36F86-CFF9-4763-B144-B6BD92653071}" destId="{416B3C05-1061-4F68-A330-B4DAC1CCBE83}" srcOrd="1" destOrd="0" presId="urn:microsoft.com/office/officeart/2008/layout/LinedList"/>
    <dgm:cxn modelId="{2E28CD7A-1410-43E8-A91A-21B5738CED96}" type="presParOf" srcId="{9DAAEDDC-F5B9-4F9E-BFE9-98AE078C207A}" destId="{137F5852-03C9-441F-8163-CDDF5232A422}" srcOrd="4" destOrd="0" presId="urn:microsoft.com/office/officeart/2008/layout/LinedList"/>
    <dgm:cxn modelId="{E592DAEB-F61C-4358-9AFD-C8ED7AE9CF88}" type="presParOf" srcId="{9DAAEDDC-F5B9-4F9E-BFE9-98AE078C207A}" destId="{0BE1F418-162A-4DD4-95A9-94EC1F564B40}" srcOrd="5" destOrd="0" presId="urn:microsoft.com/office/officeart/2008/layout/LinedList"/>
    <dgm:cxn modelId="{5DAD0687-CEB1-45E5-A10D-4F92F043FA50}" type="presParOf" srcId="{0BE1F418-162A-4DD4-95A9-94EC1F564B40}" destId="{25D2429C-07C9-4B88-9DCE-0B805B91515F}" srcOrd="0" destOrd="0" presId="urn:microsoft.com/office/officeart/2008/layout/LinedList"/>
    <dgm:cxn modelId="{0C8A72A4-4233-4678-95B4-4145F75B7609}" type="presParOf" srcId="{0BE1F418-162A-4DD4-95A9-94EC1F564B40}" destId="{3543428A-AAD2-4A1A-A21B-264D33ED02F1}" srcOrd="1" destOrd="0" presId="urn:microsoft.com/office/officeart/2008/layout/LinedList"/>
    <dgm:cxn modelId="{E12821A0-A114-4E08-AD0B-F7CD843AEA7E}" type="presParOf" srcId="{9DAAEDDC-F5B9-4F9E-BFE9-98AE078C207A}" destId="{A56521D5-31F9-48C6-8351-D2BFF28E72CE}" srcOrd="6" destOrd="0" presId="urn:microsoft.com/office/officeart/2008/layout/LinedList"/>
    <dgm:cxn modelId="{6D32B8FD-4D61-40B1-80EB-5DADABC2D566}" type="presParOf" srcId="{9DAAEDDC-F5B9-4F9E-BFE9-98AE078C207A}" destId="{15596E14-504B-4B1F-A8C3-973B4BB5BB34}" srcOrd="7" destOrd="0" presId="urn:microsoft.com/office/officeart/2008/layout/LinedList"/>
    <dgm:cxn modelId="{0170A39E-5E0F-4569-8BCD-5514C3469242}" type="presParOf" srcId="{15596E14-504B-4B1F-A8C3-973B4BB5BB34}" destId="{E06E5927-B33C-4CEE-90FA-F9B96836455C}" srcOrd="0" destOrd="0" presId="urn:microsoft.com/office/officeart/2008/layout/LinedList"/>
    <dgm:cxn modelId="{76273E50-9DB8-4CF0-B63D-BD1D47A103C1}" type="presParOf" srcId="{15596E14-504B-4B1F-A8C3-973B4BB5BB34}" destId="{680DEE94-DC68-44EE-84E5-104E6169612D}" srcOrd="1" destOrd="0" presId="urn:microsoft.com/office/officeart/2008/layout/LinedList"/>
    <dgm:cxn modelId="{DE321E7D-60C0-4ED2-BC53-6071D7F957C0}" type="presParOf" srcId="{9DAAEDDC-F5B9-4F9E-BFE9-98AE078C207A}" destId="{C4D57964-EEDF-4793-A9DE-D3C621BC97A6}" srcOrd="8" destOrd="0" presId="urn:microsoft.com/office/officeart/2008/layout/LinedList"/>
    <dgm:cxn modelId="{181FFF7D-962D-4E79-90AB-0B23BFE6EEA6}" type="presParOf" srcId="{9DAAEDDC-F5B9-4F9E-BFE9-98AE078C207A}" destId="{D4BB1F0E-707F-4416-B09B-1EFBD60F3DF7}" srcOrd="9" destOrd="0" presId="urn:microsoft.com/office/officeart/2008/layout/LinedList"/>
    <dgm:cxn modelId="{CDD110E6-5C8C-4C1B-BFC2-75A5070A8DB0}" type="presParOf" srcId="{D4BB1F0E-707F-4416-B09B-1EFBD60F3DF7}" destId="{404BF81E-0AA5-4B2F-80C9-1E0A722E3FAA}" srcOrd="0" destOrd="0" presId="urn:microsoft.com/office/officeart/2008/layout/LinedList"/>
    <dgm:cxn modelId="{8A6CFD0E-C0DA-4E32-92EC-0C59C8501056}" type="presParOf" srcId="{D4BB1F0E-707F-4416-B09B-1EFBD60F3DF7}" destId="{C3676B65-ABAF-4E46-9866-88B9B97FBD6D}" srcOrd="1" destOrd="0" presId="urn:microsoft.com/office/officeart/2008/layout/LinedList"/>
    <dgm:cxn modelId="{2900BFDA-E501-4DAE-907A-755117265C04}" type="presParOf" srcId="{9DAAEDDC-F5B9-4F9E-BFE9-98AE078C207A}" destId="{66BEC5B3-E89C-4627-9627-0EC474579AB5}" srcOrd="10" destOrd="0" presId="urn:microsoft.com/office/officeart/2008/layout/LinedList"/>
    <dgm:cxn modelId="{E9B2C944-C106-42AF-9A65-DD51B3F27C3A}" type="presParOf" srcId="{9DAAEDDC-F5B9-4F9E-BFE9-98AE078C207A}" destId="{66243FAB-9F97-4A0F-9BAD-2A0AFD56085B}" srcOrd="11" destOrd="0" presId="urn:microsoft.com/office/officeart/2008/layout/LinedList"/>
    <dgm:cxn modelId="{200582AA-5AD2-4740-B586-59B2AC183B75}" type="presParOf" srcId="{66243FAB-9F97-4A0F-9BAD-2A0AFD56085B}" destId="{E6488DB6-45CF-4F6E-B563-A7A66DD1B210}" srcOrd="0" destOrd="0" presId="urn:microsoft.com/office/officeart/2008/layout/LinedList"/>
    <dgm:cxn modelId="{5224DA89-A27B-49B4-AB76-86F6275A24C8}" type="presParOf" srcId="{66243FAB-9F97-4A0F-9BAD-2A0AFD56085B}" destId="{19D3FAF6-5907-430E-82C9-EA8085ED661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71356A34-21CB-4CDB-9C26-FDB7B4297918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8EAD0F-3F04-488E-AC81-4AA53025F9B7}">
      <dgm:prSet/>
      <dgm:spPr/>
      <dgm:t>
        <a:bodyPr/>
        <a:lstStyle/>
        <a:p>
          <a:r>
            <a:rPr lang="en-GB"/>
            <a:t>Cultural sensitivity</a:t>
          </a:r>
          <a:endParaRPr lang="en-US"/>
        </a:p>
      </dgm:t>
    </dgm:pt>
    <dgm:pt modelId="{A1B1DFB3-F64A-47E1-BDD5-26B4449E85C8}" type="parTrans" cxnId="{FB1E6182-A717-4A12-86CC-357C578CE3D5}">
      <dgm:prSet/>
      <dgm:spPr/>
      <dgm:t>
        <a:bodyPr/>
        <a:lstStyle/>
        <a:p>
          <a:endParaRPr lang="en-US"/>
        </a:p>
      </dgm:t>
    </dgm:pt>
    <dgm:pt modelId="{EFAAE107-8C98-4A8B-A4E6-A5B7212474E9}" type="sibTrans" cxnId="{FB1E6182-A717-4A12-86CC-357C578CE3D5}">
      <dgm:prSet/>
      <dgm:spPr/>
      <dgm:t>
        <a:bodyPr/>
        <a:lstStyle/>
        <a:p>
          <a:endParaRPr lang="en-US"/>
        </a:p>
      </dgm:t>
    </dgm:pt>
    <dgm:pt modelId="{A5A6BFF4-D191-4CDC-AF9A-060D058E307E}">
      <dgm:prSet/>
      <dgm:spPr/>
      <dgm:t>
        <a:bodyPr/>
        <a:lstStyle/>
        <a:p>
          <a:r>
            <a:rPr lang="en-GB"/>
            <a:t>Digital exclusion</a:t>
          </a:r>
          <a:endParaRPr lang="en-US"/>
        </a:p>
      </dgm:t>
    </dgm:pt>
    <dgm:pt modelId="{AAEA573D-04A0-4BA5-A93E-DDF317C16E8A}" type="parTrans" cxnId="{47DCF9AB-DAE1-4166-AA0B-8B3A38406EA8}">
      <dgm:prSet/>
      <dgm:spPr/>
      <dgm:t>
        <a:bodyPr/>
        <a:lstStyle/>
        <a:p>
          <a:endParaRPr lang="en-US"/>
        </a:p>
      </dgm:t>
    </dgm:pt>
    <dgm:pt modelId="{13A9646E-8F74-48EB-8DAF-08ACF2C9A653}" type="sibTrans" cxnId="{47DCF9AB-DAE1-4166-AA0B-8B3A38406EA8}">
      <dgm:prSet/>
      <dgm:spPr/>
      <dgm:t>
        <a:bodyPr/>
        <a:lstStyle/>
        <a:p>
          <a:endParaRPr lang="en-US"/>
        </a:p>
      </dgm:t>
    </dgm:pt>
    <dgm:pt modelId="{9C1BE623-5A85-42F6-BA9F-A087F87DD9DD}">
      <dgm:prSet/>
      <dgm:spPr/>
      <dgm:t>
        <a:bodyPr/>
        <a:lstStyle/>
        <a:p>
          <a:r>
            <a:rPr lang="en-GB"/>
            <a:t>Unintended consequences</a:t>
          </a:r>
          <a:endParaRPr lang="en-US"/>
        </a:p>
      </dgm:t>
    </dgm:pt>
    <dgm:pt modelId="{356F98B0-B79A-4163-8049-5C29F57029E7}" type="parTrans" cxnId="{320A9157-FBED-4878-AE94-80E39E7621B3}">
      <dgm:prSet/>
      <dgm:spPr/>
      <dgm:t>
        <a:bodyPr/>
        <a:lstStyle/>
        <a:p>
          <a:endParaRPr lang="en-US"/>
        </a:p>
      </dgm:t>
    </dgm:pt>
    <dgm:pt modelId="{78CF6ECA-8A08-42AD-904C-DEA1B532AB59}" type="sibTrans" cxnId="{320A9157-FBED-4878-AE94-80E39E7621B3}">
      <dgm:prSet/>
      <dgm:spPr/>
      <dgm:t>
        <a:bodyPr/>
        <a:lstStyle/>
        <a:p>
          <a:endParaRPr lang="en-US"/>
        </a:p>
      </dgm:t>
    </dgm:pt>
    <dgm:pt modelId="{FFDCA5FB-64CA-4D7D-9293-98B3BC89C6B8}">
      <dgm:prSet/>
      <dgm:spPr/>
      <dgm:t>
        <a:bodyPr/>
        <a:lstStyle/>
        <a:p>
          <a:r>
            <a:rPr lang="en-GB"/>
            <a:t>“Change fatigue”</a:t>
          </a:r>
          <a:endParaRPr lang="en-US"/>
        </a:p>
      </dgm:t>
    </dgm:pt>
    <dgm:pt modelId="{8BE3764D-75CE-4832-B0CF-3B2280883DAA}" type="parTrans" cxnId="{B39A3E06-EFB2-4073-8B44-59E4861E09B9}">
      <dgm:prSet/>
      <dgm:spPr/>
      <dgm:t>
        <a:bodyPr/>
        <a:lstStyle/>
        <a:p>
          <a:endParaRPr lang="en-US"/>
        </a:p>
      </dgm:t>
    </dgm:pt>
    <dgm:pt modelId="{E2E302D2-155E-41FD-B0B5-4D1D4F0F46A7}" type="sibTrans" cxnId="{B39A3E06-EFB2-4073-8B44-59E4861E09B9}">
      <dgm:prSet/>
      <dgm:spPr/>
      <dgm:t>
        <a:bodyPr/>
        <a:lstStyle/>
        <a:p>
          <a:endParaRPr lang="en-US"/>
        </a:p>
      </dgm:t>
    </dgm:pt>
    <dgm:pt modelId="{3266BE24-D695-4460-BB3F-0297283D0E9A}">
      <dgm:prSet/>
      <dgm:spPr/>
      <dgm:t>
        <a:bodyPr/>
        <a:lstStyle/>
        <a:p>
          <a:r>
            <a:rPr lang="en-GB"/>
            <a:t>Ethical boundaries of nudging</a:t>
          </a:r>
          <a:endParaRPr lang="en-US"/>
        </a:p>
      </dgm:t>
    </dgm:pt>
    <dgm:pt modelId="{59DC163C-2654-4C02-AA1C-81951A9BE805}" type="parTrans" cxnId="{EE211924-BE77-4D60-840D-1028EA168E6C}">
      <dgm:prSet/>
      <dgm:spPr/>
      <dgm:t>
        <a:bodyPr/>
        <a:lstStyle/>
        <a:p>
          <a:endParaRPr lang="en-US"/>
        </a:p>
      </dgm:t>
    </dgm:pt>
    <dgm:pt modelId="{9CD9DCD6-EDB2-4108-B265-01645EEE42BA}" type="sibTrans" cxnId="{EE211924-BE77-4D60-840D-1028EA168E6C}">
      <dgm:prSet/>
      <dgm:spPr/>
      <dgm:t>
        <a:bodyPr/>
        <a:lstStyle/>
        <a:p>
          <a:endParaRPr lang="en-US"/>
        </a:p>
      </dgm:t>
    </dgm:pt>
    <dgm:pt modelId="{56CE0645-1CC6-4447-B5AB-735FCF3D6987}" type="pres">
      <dgm:prSet presAssocID="{71356A34-21CB-4CDB-9C26-FDB7B4297918}" presName="vert0" presStyleCnt="0">
        <dgm:presLayoutVars>
          <dgm:dir/>
          <dgm:animOne val="branch"/>
          <dgm:animLvl val="lvl"/>
        </dgm:presLayoutVars>
      </dgm:prSet>
      <dgm:spPr/>
    </dgm:pt>
    <dgm:pt modelId="{BB12BB94-AB76-435F-BAB7-6E37E668E82F}" type="pres">
      <dgm:prSet presAssocID="{6A8EAD0F-3F04-488E-AC81-4AA53025F9B7}" presName="thickLine" presStyleLbl="alignNode1" presStyleIdx="0" presStyleCnt="5"/>
      <dgm:spPr/>
    </dgm:pt>
    <dgm:pt modelId="{6D9CA964-A8BE-4234-A7CD-B6A629A9255B}" type="pres">
      <dgm:prSet presAssocID="{6A8EAD0F-3F04-488E-AC81-4AA53025F9B7}" presName="horz1" presStyleCnt="0"/>
      <dgm:spPr/>
    </dgm:pt>
    <dgm:pt modelId="{5CDE40F1-FDA4-4C10-AD0C-A09B1462DA22}" type="pres">
      <dgm:prSet presAssocID="{6A8EAD0F-3F04-488E-AC81-4AA53025F9B7}" presName="tx1" presStyleLbl="revTx" presStyleIdx="0" presStyleCnt="5"/>
      <dgm:spPr/>
    </dgm:pt>
    <dgm:pt modelId="{1D9097F5-5CD6-47E0-B863-DE0AA91957C3}" type="pres">
      <dgm:prSet presAssocID="{6A8EAD0F-3F04-488E-AC81-4AA53025F9B7}" presName="vert1" presStyleCnt="0"/>
      <dgm:spPr/>
    </dgm:pt>
    <dgm:pt modelId="{B3E41417-1124-4AB1-92B1-C78C854C8445}" type="pres">
      <dgm:prSet presAssocID="{A5A6BFF4-D191-4CDC-AF9A-060D058E307E}" presName="thickLine" presStyleLbl="alignNode1" presStyleIdx="1" presStyleCnt="5"/>
      <dgm:spPr/>
    </dgm:pt>
    <dgm:pt modelId="{F2314777-E85D-41B3-B4D7-73AD2B92B573}" type="pres">
      <dgm:prSet presAssocID="{A5A6BFF4-D191-4CDC-AF9A-060D058E307E}" presName="horz1" presStyleCnt="0"/>
      <dgm:spPr/>
    </dgm:pt>
    <dgm:pt modelId="{BF8A28C2-A807-4F5B-82DE-AB0FCCF42D8E}" type="pres">
      <dgm:prSet presAssocID="{A5A6BFF4-D191-4CDC-AF9A-060D058E307E}" presName="tx1" presStyleLbl="revTx" presStyleIdx="1" presStyleCnt="5"/>
      <dgm:spPr/>
    </dgm:pt>
    <dgm:pt modelId="{7379EF64-C7D0-469D-A7BA-C3F415840013}" type="pres">
      <dgm:prSet presAssocID="{A5A6BFF4-D191-4CDC-AF9A-060D058E307E}" presName="vert1" presStyleCnt="0"/>
      <dgm:spPr/>
    </dgm:pt>
    <dgm:pt modelId="{A68511BC-5C4F-4352-AF9B-09A692C2C4E1}" type="pres">
      <dgm:prSet presAssocID="{9C1BE623-5A85-42F6-BA9F-A087F87DD9DD}" presName="thickLine" presStyleLbl="alignNode1" presStyleIdx="2" presStyleCnt="5"/>
      <dgm:spPr/>
    </dgm:pt>
    <dgm:pt modelId="{0EC96F4A-550B-4686-98F7-2E4B8637DE86}" type="pres">
      <dgm:prSet presAssocID="{9C1BE623-5A85-42F6-BA9F-A087F87DD9DD}" presName="horz1" presStyleCnt="0"/>
      <dgm:spPr/>
    </dgm:pt>
    <dgm:pt modelId="{208ACDC0-511B-4DDB-84AB-CC2E629D4B77}" type="pres">
      <dgm:prSet presAssocID="{9C1BE623-5A85-42F6-BA9F-A087F87DD9DD}" presName="tx1" presStyleLbl="revTx" presStyleIdx="2" presStyleCnt="5"/>
      <dgm:spPr/>
    </dgm:pt>
    <dgm:pt modelId="{1526EAFE-24BC-4D79-8268-C23126073D8E}" type="pres">
      <dgm:prSet presAssocID="{9C1BE623-5A85-42F6-BA9F-A087F87DD9DD}" presName="vert1" presStyleCnt="0"/>
      <dgm:spPr/>
    </dgm:pt>
    <dgm:pt modelId="{37E900AF-6482-4EB8-BEE2-ACF139EEA931}" type="pres">
      <dgm:prSet presAssocID="{FFDCA5FB-64CA-4D7D-9293-98B3BC89C6B8}" presName="thickLine" presStyleLbl="alignNode1" presStyleIdx="3" presStyleCnt="5"/>
      <dgm:spPr/>
    </dgm:pt>
    <dgm:pt modelId="{9DC5836D-32BA-48A7-A067-D93B38593BC2}" type="pres">
      <dgm:prSet presAssocID="{FFDCA5FB-64CA-4D7D-9293-98B3BC89C6B8}" presName="horz1" presStyleCnt="0"/>
      <dgm:spPr/>
    </dgm:pt>
    <dgm:pt modelId="{440A3A2F-0201-46CB-AC64-5144B54DE68E}" type="pres">
      <dgm:prSet presAssocID="{FFDCA5FB-64CA-4D7D-9293-98B3BC89C6B8}" presName="tx1" presStyleLbl="revTx" presStyleIdx="3" presStyleCnt="5"/>
      <dgm:spPr/>
    </dgm:pt>
    <dgm:pt modelId="{AA50C44F-1AD8-4F72-B205-02BB29E55ADB}" type="pres">
      <dgm:prSet presAssocID="{FFDCA5FB-64CA-4D7D-9293-98B3BC89C6B8}" presName="vert1" presStyleCnt="0"/>
      <dgm:spPr/>
    </dgm:pt>
    <dgm:pt modelId="{F1656285-86DB-4645-9F4C-7F1CA481A3F2}" type="pres">
      <dgm:prSet presAssocID="{3266BE24-D695-4460-BB3F-0297283D0E9A}" presName="thickLine" presStyleLbl="alignNode1" presStyleIdx="4" presStyleCnt="5"/>
      <dgm:spPr/>
    </dgm:pt>
    <dgm:pt modelId="{42EBB3F9-87D8-454B-8AF7-3031C7DAE04F}" type="pres">
      <dgm:prSet presAssocID="{3266BE24-D695-4460-BB3F-0297283D0E9A}" presName="horz1" presStyleCnt="0"/>
      <dgm:spPr/>
    </dgm:pt>
    <dgm:pt modelId="{2BECC85E-D5F7-4189-A9D8-0FC060B88E84}" type="pres">
      <dgm:prSet presAssocID="{3266BE24-D695-4460-BB3F-0297283D0E9A}" presName="tx1" presStyleLbl="revTx" presStyleIdx="4" presStyleCnt="5"/>
      <dgm:spPr/>
    </dgm:pt>
    <dgm:pt modelId="{CCB89CBC-985C-4317-B5BE-46D20D40B905}" type="pres">
      <dgm:prSet presAssocID="{3266BE24-D695-4460-BB3F-0297283D0E9A}" presName="vert1" presStyleCnt="0"/>
      <dgm:spPr/>
    </dgm:pt>
  </dgm:ptLst>
  <dgm:cxnLst>
    <dgm:cxn modelId="{B39A3E06-EFB2-4073-8B44-59E4861E09B9}" srcId="{71356A34-21CB-4CDB-9C26-FDB7B4297918}" destId="{FFDCA5FB-64CA-4D7D-9293-98B3BC89C6B8}" srcOrd="3" destOrd="0" parTransId="{8BE3764D-75CE-4832-B0CF-3B2280883DAA}" sibTransId="{E2E302D2-155E-41FD-B0B5-4D1D4F0F46A7}"/>
    <dgm:cxn modelId="{ABD98D1E-2121-4177-8E4F-819ADA0209A6}" type="presOf" srcId="{A5A6BFF4-D191-4CDC-AF9A-060D058E307E}" destId="{BF8A28C2-A807-4F5B-82DE-AB0FCCF42D8E}" srcOrd="0" destOrd="0" presId="urn:microsoft.com/office/officeart/2008/layout/LinedList"/>
    <dgm:cxn modelId="{EE211924-BE77-4D60-840D-1028EA168E6C}" srcId="{71356A34-21CB-4CDB-9C26-FDB7B4297918}" destId="{3266BE24-D695-4460-BB3F-0297283D0E9A}" srcOrd="4" destOrd="0" parTransId="{59DC163C-2654-4C02-AA1C-81951A9BE805}" sibTransId="{9CD9DCD6-EDB2-4108-B265-01645EEE42BA}"/>
    <dgm:cxn modelId="{840D2B3B-B5E9-451B-BE71-0C6E980868A0}" type="presOf" srcId="{9C1BE623-5A85-42F6-BA9F-A087F87DD9DD}" destId="{208ACDC0-511B-4DDB-84AB-CC2E629D4B77}" srcOrd="0" destOrd="0" presId="urn:microsoft.com/office/officeart/2008/layout/LinedList"/>
    <dgm:cxn modelId="{E5C16C41-A4E8-4F31-9FD0-DD471DE9C936}" type="presOf" srcId="{FFDCA5FB-64CA-4D7D-9293-98B3BC89C6B8}" destId="{440A3A2F-0201-46CB-AC64-5144B54DE68E}" srcOrd="0" destOrd="0" presId="urn:microsoft.com/office/officeart/2008/layout/LinedList"/>
    <dgm:cxn modelId="{94FA0946-EFA6-4193-AC5E-FDAB7826A251}" type="presOf" srcId="{71356A34-21CB-4CDB-9C26-FDB7B4297918}" destId="{56CE0645-1CC6-4447-B5AB-735FCF3D6987}" srcOrd="0" destOrd="0" presId="urn:microsoft.com/office/officeart/2008/layout/LinedList"/>
    <dgm:cxn modelId="{00A29C49-3514-4CFB-82FA-FB17DD769643}" type="presOf" srcId="{6A8EAD0F-3F04-488E-AC81-4AA53025F9B7}" destId="{5CDE40F1-FDA4-4C10-AD0C-A09B1462DA22}" srcOrd="0" destOrd="0" presId="urn:microsoft.com/office/officeart/2008/layout/LinedList"/>
    <dgm:cxn modelId="{320A9157-FBED-4878-AE94-80E39E7621B3}" srcId="{71356A34-21CB-4CDB-9C26-FDB7B4297918}" destId="{9C1BE623-5A85-42F6-BA9F-A087F87DD9DD}" srcOrd="2" destOrd="0" parTransId="{356F98B0-B79A-4163-8049-5C29F57029E7}" sibTransId="{78CF6ECA-8A08-42AD-904C-DEA1B532AB59}"/>
    <dgm:cxn modelId="{FB1E6182-A717-4A12-86CC-357C578CE3D5}" srcId="{71356A34-21CB-4CDB-9C26-FDB7B4297918}" destId="{6A8EAD0F-3F04-488E-AC81-4AA53025F9B7}" srcOrd="0" destOrd="0" parTransId="{A1B1DFB3-F64A-47E1-BDD5-26B4449E85C8}" sibTransId="{EFAAE107-8C98-4A8B-A4E6-A5B7212474E9}"/>
    <dgm:cxn modelId="{47DCF9AB-DAE1-4166-AA0B-8B3A38406EA8}" srcId="{71356A34-21CB-4CDB-9C26-FDB7B4297918}" destId="{A5A6BFF4-D191-4CDC-AF9A-060D058E307E}" srcOrd="1" destOrd="0" parTransId="{AAEA573D-04A0-4BA5-A93E-DDF317C16E8A}" sibTransId="{13A9646E-8F74-48EB-8DAF-08ACF2C9A653}"/>
    <dgm:cxn modelId="{14749BC2-5341-4403-A746-01D926F1DE89}" type="presOf" srcId="{3266BE24-D695-4460-BB3F-0297283D0E9A}" destId="{2BECC85E-D5F7-4189-A9D8-0FC060B88E84}" srcOrd="0" destOrd="0" presId="urn:microsoft.com/office/officeart/2008/layout/LinedList"/>
    <dgm:cxn modelId="{85E762F4-F60F-4630-BFC9-23491453C464}" type="presParOf" srcId="{56CE0645-1CC6-4447-B5AB-735FCF3D6987}" destId="{BB12BB94-AB76-435F-BAB7-6E37E668E82F}" srcOrd="0" destOrd="0" presId="urn:microsoft.com/office/officeart/2008/layout/LinedList"/>
    <dgm:cxn modelId="{FCB8235C-18D1-4FBD-9C57-34E42287353F}" type="presParOf" srcId="{56CE0645-1CC6-4447-B5AB-735FCF3D6987}" destId="{6D9CA964-A8BE-4234-A7CD-B6A629A9255B}" srcOrd="1" destOrd="0" presId="urn:microsoft.com/office/officeart/2008/layout/LinedList"/>
    <dgm:cxn modelId="{900EDFF6-8CDF-4C02-9448-FD0960D26492}" type="presParOf" srcId="{6D9CA964-A8BE-4234-A7CD-B6A629A9255B}" destId="{5CDE40F1-FDA4-4C10-AD0C-A09B1462DA22}" srcOrd="0" destOrd="0" presId="urn:microsoft.com/office/officeart/2008/layout/LinedList"/>
    <dgm:cxn modelId="{E44B797F-A511-4407-B841-AD4D616F84C4}" type="presParOf" srcId="{6D9CA964-A8BE-4234-A7CD-B6A629A9255B}" destId="{1D9097F5-5CD6-47E0-B863-DE0AA91957C3}" srcOrd="1" destOrd="0" presId="urn:microsoft.com/office/officeart/2008/layout/LinedList"/>
    <dgm:cxn modelId="{7B32702A-420C-467F-8E58-823C0E0EE14C}" type="presParOf" srcId="{56CE0645-1CC6-4447-B5AB-735FCF3D6987}" destId="{B3E41417-1124-4AB1-92B1-C78C854C8445}" srcOrd="2" destOrd="0" presId="urn:microsoft.com/office/officeart/2008/layout/LinedList"/>
    <dgm:cxn modelId="{A7CA6485-9EC9-49CE-A138-48E82E6F7F5D}" type="presParOf" srcId="{56CE0645-1CC6-4447-B5AB-735FCF3D6987}" destId="{F2314777-E85D-41B3-B4D7-73AD2B92B573}" srcOrd="3" destOrd="0" presId="urn:microsoft.com/office/officeart/2008/layout/LinedList"/>
    <dgm:cxn modelId="{31849C74-288A-4CC6-8F59-1195D5E6DC0A}" type="presParOf" srcId="{F2314777-E85D-41B3-B4D7-73AD2B92B573}" destId="{BF8A28C2-A807-4F5B-82DE-AB0FCCF42D8E}" srcOrd="0" destOrd="0" presId="urn:microsoft.com/office/officeart/2008/layout/LinedList"/>
    <dgm:cxn modelId="{98BC6C5F-2E75-4C30-A399-6431ED4E1EAB}" type="presParOf" srcId="{F2314777-E85D-41B3-B4D7-73AD2B92B573}" destId="{7379EF64-C7D0-469D-A7BA-C3F415840013}" srcOrd="1" destOrd="0" presId="urn:microsoft.com/office/officeart/2008/layout/LinedList"/>
    <dgm:cxn modelId="{68764611-1493-4037-8063-998B0A0CDECA}" type="presParOf" srcId="{56CE0645-1CC6-4447-B5AB-735FCF3D6987}" destId="{A68511BC-5C4F-4352-AF9B-09A692C2C4E1}" srcOrd="4" destOrd="0" presId="urn:microsoft.com/office/officeart/2008/layout/LinedList"/>
    <dgm:cxn modelId="{045CBD20-C8AB-4ECD-97D6-518A56D0FCA1}" type="presParOf" srcId="{56CE0645-1CC6-4447-B5AB-735FCF3D6987}" destId="{0EC96F4A-550B-4686-98F7-2E4B8637DE86}" srcOrd="5" destOrd="0" presId="urn:microsoft.com/office/officeart/2008/layout/LinedList"/>
    <dgm:cxn modelId="{DE1A5E7A-AFA7-4BD1-B80E-5AEA6E5CAE7B}" type="presParOf" srcId="{0EC96F4A-550B-4686-98F7-2E4B8637DE86}" destId="{208ACDC0-511B-4DDB-84AB-CC2E629D4B77}" srcOrd="0" destOrd="0" presId="urn:microsoft.com/office/officeart/2008/layout/LinedList"/>
    <dgm:cxn modelId="{525D4F76-D114-417A-985D-FCB12D6A693B}" type="presParOf" srcId="{0EC96F4A-550B-4686-98F7-2E4B8637DE86}" destId="{1526EAFE-24BC-4D79-8268-C23126073D8E}" srcOrd="1" destOrd="0" presId="urn:microsoft.com/office/officeart/2008/layout/LinedList"/>
    <dgm:cxn modelId="{941B05CA-5169-45C6-BC1C-DA0002EBE514}" type="presParOf" srcId="{56CE0645-1CC6-4447-B5AB-735FCF3D6987}" destId="{37E900AF-6482-4EB8-BEE2-ACF139EEA931}" srcOrd="6" destOrd="0" presId="urn:microsoft.com/office/officeart/2008/layout/LinedList"/>
    <dgm:cxn modelId="{E3876310-DFF6-4F44-A6F5-9D4BA04EC0F6}" type="presParOf" srcId="{56CE0645-1CC6-4447-B5AB-735FCF3D6987}" destId="{9DC5836D-32BA-48A7-A067-D93B38593BC2}" srcOrd="7" destOrd="0" presId="urn:microsoft.com/office/officeart/2008/layout/LinedList"/>
    <dgm:cxn modelId="{C178AB66-9B38-448E-9B0D-7F954CB49C3E}" type="presParOf" srcId="{9DC5836D-32BA-48A7-A067-D93B38593BC2}" destId="{440A3A2F-0201-46CB-AC64-5144B54DE68E}" srcOrd="0" destOrd="0" presId="urn:microsoft.com/office/officeart/2008/layout/LinedList"/>
    <dgm:cxn modelId="{2365FAE5-74A4-46BE-9CFB-4512FFFA7FFA}" type="presParOf" srcId="{9DC5836D-32BA-48A7-A067-D93B38593BC2}" destId="{AA50C44F-1AD8-4F72-B205-02BB29E55ADB}" srcOrd="1" destOrd="0" presId="urn:microsoft.com/office/officeart/2008/layout/LinedList"/>
    <dgm:cxn modelId="{1EBC1F50-C026-44C7-8511-D310A10CA1E4}" type="presParOf" srcId="{56CE0645-1CC6-4447-B5AB-735FCF3D6987}" destId="{F1656285-86DB-4645-9F4C-7F1CA481A3F2}" srcOrd="8" destOrd="0" presId="urn:microsoft.com/office/officeart/2008/layout/LinedList"/>
    <dgm:cxn modelId="{CEC3E5E0-046C-4F51-B41D-89F2ECD2E033}" type="presParOf" srcId="{56CE0645-1CC6-4447-B5AB-735FCF3D6987}" destId="{42EBB3F9-87D8-454B-8AF7-3031C7DAE04F}" srcOrd="9" destOrd="0" presId="urn:microsoft.com/office/officeart/2008/layout/LinedList"/>
    <dgm:cxn modelId="{58EA0620-7FFA-47F5-B5D3-C2FB38DD700F}" type="presParOf" srcId="{42EBB3F9-87D8-454B-8AF7-3031C7DAE04F}" destId="{2BECC85E-D5F7-4189-A9D8-0FC060B88E84}" srcOrd="0" destOrd="0" presId="urn:microsoft.com/office/officeart/2008/layout/LinedList"/>
    <dgm:cxn modelId="{3C93F906-E138-4F94-A9A8-6906351E6141}" type="presParOf" srcId="{42EBB3F9-87D8-454B-8AF7-3031C7DAE04F}" destId="{CCB89CBC-985C-4317-B5BE-46D20D40B9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E7885CB-8791-4A9E-B760-7D8A09CD8454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2315C9-E232-4204-B3DD-1FBEB62F12AB}">
      <dgm:prSet/>
      <dgm:spPr/>
      <dgm:t>
        <a:bodyPr/>
        <a:lstStyle/>
        <a:p>
          <a:r>
            <a:rPr lang="en-US"/>
            <a:t>Increasing</a:t>
          </a:r>
        </a:p>
      </dgm:t>
    </dgm:pt>
    <dgm:pt modelId="{BBFEB637-87F0-481F-A335-83B8CA764A00}" type="parTrans" cxnId="{65AFBFF8-23F2-4C45-B7F0-B85637F39086}">
      <dgm:prSet/>
      <dgm:spPr/>
      <dgm:t>
        <a:bodyPr/>
        <a:lstStyle/>
        <a:p>
          <a:endParaRPr lang="en-US"/>
        </a:p>
      </dgm:t>
    </dgm:pt>
    <dgm:pt modelId="{CCD95BE7-6187-4C94-A9EA-789C0DB13AC5}" type="sibTrans" cxnId="{65AFBFF8-23F2-4C45-B7F0-B85637F39086}">
      <dgm:prSet/>
      <dgm:spPr/>
      <dgm:t>
        <a:bodyPr/>
        <a:lstStyle/>
        <a:p>
          <a:endParaRPr lang="en-US"/>
        </a:p>
      </dgm:t>
    </dgm:pt>
    <dgm:pt modelId="{3CEE386E-96D9-49B1-BD91-F0D239C04630}">
      <dgm:prSet/>
      <dgm:spPr/>
      <dgm:t>
        <a:bodyPr/>
        <a:lstStyle/>
        <a:p>
          <a:r>
            <a:rPr lang="en-US"/>
            <a:t>Increasing active travel in a deprived community</a:t>
          </a:r>
        </a:p>
      </dgm:t>
    </dgm:pt>
    <dgm:pt modelId="{CC1EADC0-2F5B-472B-A571-FC9636467F0C}" type="parTrans" cxnId="{D5051F34-303E-446C-8774-D39210A8635B}">
      <dgm:prSet/>
      <dgm:spPr/>
      <dgm:t>
        <a:bodyPr/>
        <a:lstStyle/>
        <a:p>
          <a:endParaRPr lang="en-US"/>
        </a:p>
      </dgm:t>
    </dgm:pt>
    <dgm:pt modelId="{72DBEB0F-44FB-4817-BEB9-346A116F5643}" type="sibTrans" cxnId="{D5051F34-303E-446C-8774-D39210A8635B}">
      <dgm:prSet/>
      <dgm:spPr/>
      <dgm:t>
        <a:bodyPr/>
        <a:lstStyle/>
        <a:p>
          <a:endParaRPr lang="en-US"/>
        </a:p>
      </dgm:t>
    </dgm:pt>
    <dgm:pt modelId="{09567CFD-BBD3-42C6-80E3-2D7662F7A4E6}">
      <dgm:prSet/>
      <dgm:spPr/>
      <dgm:t>
        <a:bodyPr/>
        <a:lstStyle/>
        <a:p>
          <a:r>
            <a:rPr lang="en-US"/>
            <a:t>Reducing</a:t>
          </a:r>
        </a:p>
      </dgm:t>
    </dgm:pt>
    <dgm:pt modelId="{88FD4C46-AF40-4802-A77F-80D08720B1BE}" type="parTrans" cxnId="{D8956299-5243-4ACC-9FD1-3CF108188F26}">
      <dgm:prSet/>
      <dgm:spPr/>
      <dgm:t>
        <a:bodyPr/>
        <a:lstStyle/>
        <a:p>
          <a:endParaRPr lang="en-US"/>
        </a:p>
      </dgm:t>
    </dgm:pt>
    <dgm:pt modelId="{049C223A-1ABC-4D12-8198-CD6A814812DE}" type="sibTrans" cxnId="{D8956299-5243-4ACC-9FD1-3CF108188F26}">
      <dgm:prSet/>
      <dgm:spPr/>
      <dgm:t>
        <a:bodyPr/>
        <a:lstStyle/>
        <a:p>
          <a:endParaRPr lang="en-US"/>
        </a:p>
      </dgm:t>
    </dgm:pt>
    <dgm:pt modelId="{F59E3991-D4EE-49BF-94CA-90A8C97E3ED4}">
      <dgm:prSet/>
      <dgm:spPr/>
      <dgm:t>
        <a:bodyPr/>
        <a:lstStyle/>
        <a:p>
          <a:r>
            <a:rPr lang="en-US"/>
            <a:t>Reducing loneliness among older adults</a:t>
          </a:r>
        </a:p>
      </dgm:t>
    </dgm:pt>
    <dgm:pt modelId="{1240DB32-5B84-4448-AB5B-7F090CB1B9C3}" type="parTrans" cxnId="{275C38E1-945B-4D76-9CDF-DA2DEB2709B4}">
      <dgm:prSet/>
      <dgm:spPr/>
      <dgm:t>
        <a:bodyPr/>
        <a:lstStyle/>
        <a:p>
          <a:endParaRPr lang="en-US"/>
        </a:p>
      </dgm:t>
    </dgm:pt>
    <dgm:pt modelId="{7565F662-1EC5-4F34-BC2A-3B24FAE41D76}" type="sibTrans" cxnId="{275C38E1-945B-4D76-9CDF-DA2DEB2709B4}">
      <dgm:prSet/>
      <dgm:spPr/>
      <dgm:t>
        <a:bodyPr/>
        <a:lstStyle/>
        <a:p>
          <a:endParaRPr lang="en-US"/>
        </a:p>
      </dgm:t>
    </dgm:pt>
    <dgm:pt modelId="{ECD9DB7C-F18C-4F5A-B01D-CBF00749B1A5}">
      <dgm:prSet/>
      <dgm:spPr/>
      <dgm:t>
        <a:bodyPr/>
        <a:lstStyle/>
        <a:p>
          <a:r>
            <a:rPr lang="en-US"/>
            <a:t>Improving</a:t>
          </a:r>
        </a:p>
      </dgm:t>
    </dgm:pt>
    <dgm:pt modelId="{E7BE87B0-D7CD-4559-9025-92AF7A8AA314}" type="parTrans" cxnId="{0FB822AD-2726-4109-9444-93DD52FE2F69}">
      <dgm:prSet/>
      <dgm:spPr/>
      <dgm:t>
        <a:bodyPr/>
        <a:lstStyle/>
        <a:p>
          <a:endParaRPr lang="en-US"/>
        </a:p>
      </dgm:t>
    </dgm:pt>
    <dgm:pt modelId="{A5431CF9-796F-4AEA-8E54-F9731381557C}" type="sibTrans" cxnId="{0FB822AD-2726-4109-9444-93DD52FE2F69}">
      <dgm:prSet/>
      <dgm:spPr/>
      <dgm:t>
        <a:bodyPr/>
        <a:lstStyle/>
        <a:p>
          <a:endParaRPr lang="en-US"/>
        </a:p>
      </dgm:t>
    </dgm:pt>
    <dgm:pt modelId="{55DB3C46-955E-4D79-8608-CD05ADD78CEC}">
      <dgm:prSet/>
      <dgm:spPr/>
      <dgm:t>
        <a:bodyPr/>
        <a:lstStyle/>
        <a:p>
          <a:r>
            <a:rPr lang="en-US"/>
            <a:t>Improving digital literacy for migrant families</a:t>
          </a:r>
        </a:p>
      </dgm:t>
    </dgm:pt>
    <dgm:pt modelId="{EC4D7FFE-4A40-4CE4-85ED-FE576713BE4E}" type="parTrans" cxnId="{52CEC8D2-7ADB-43FF-BC88-B210A72E08BF}">
      <dgm:prSet/>
      <dgm:spPr/>
      <dgm:t>
        <a:bodyPr/>
        <a:lstStyle/>
        <a:p>
          <a:endParaRPr lang="en-US"/>
        </a:p>
      </dgm:t>
    </dgm:pt>
    <dgm:pt modelId="{5B12566F-7A6E-4385-BF5E-2FC0E26C3DFC}" type="sibTrans" cxnId="{52CEC8D2-7ADB-43FF-BC88-B210A72E08BF}">
      <dgm:prSet/>
      <dgm:spPr/>
      <dgm:t>
        <a:bodyPr/>
        <a:lstStyle/>
        <a:p>
          <a:endParaRPr lang="en-US"/>
        </a:p>
      </dgm:t>
    </dgm:pt>
    <dgm:pt modelId="{235B0E40-788F-499F-BC5A-230EAAB10A4E}">
      <dgm:prSet/>
      <dgm:spPr/>
      <dgm:t>
        <a:bodyPr/>
        <a:lstStyle/>
        <a:p>
          <a:r>
            <a:rPr lang="en-US"/>
            <a:t>Reducing</a:t>
          </a:r>
        </a:p>
      </dgm:t>
    </dgm:pt>
    <dgm:pt modelId="{FB6BF497-A252-46D7-96BA-21751FC78572}" type="parTrans" cxnId="{864FEBAE-7036-4157-A82E-954FAC4BB1DE}">
      <dgm:prSet/>
      <dgm:spPr/>
      <dgm:t>
        <a:bodyPr/>
        <a:lstStyle/>
        <a:p>
          <a:endParaRPr lang="en-US"/>
        </a:p>
      </dgm:t>
    </dgm:pt>
    <dgm:pt modelId="{22217E5C-97C0-4AEC-94E2-186DAD5C7AC8}" type="sibTrans" cxnId="{864FEBAE-7036-4157-A82E-954FAC4BB1DE}">
      <dgm:prSet/>
      <dgm:spPr/>
      <dgm:t>
        <a:bodyPr/>
        <a:lstStyle/>
        <a:p>
          <a:endParaRPr lang="en-US"/>
        </a:p>
      </dgm:t>
    </dgm:pt>
    <dgm:pt modelId="{46EE1470-C4DA-489F-A7F6-24AE8684AF92}">
      <dgm:prSet/>
      <dgm:spPr/>
      <dgm:t>
        <a:bodyPr/>
        <a:lstStyle/>
        <a:p>
          <a:r>
            <a:rPr lang="en-US"/>
            <a:t>Reducing A&amp;E demand through community self-care</a:t>
          </a:r>
        </a:p>
      </dgm:t>
    </dgm:pt>
    <dgm:pt modelId="{1F7EF9D8-A38B-4939-A594-2CE5679D8CA8}" type="parTrans" cxnId="{0480BF21-B9E0-4D54-B83E-B80A40B5C7C0}">
      <dgm:prSet/>
      <dgm:spPr/>
      <dgm:t>
        <a:bodyPr/>
        <a:lstStyle/>
        <a:p>
          <a:endParaRPr lang="en-US"/>
        </a:p>
      </dgm:t>
    </dgm:pt>
    <dgm:pt modelId="{5A0A0501-74DA-4511-A5EC-DB3BD028DE97}" type="sibTrans" cxnId="{0480BF21-B9E0-4D54-B83E-B80A40B5C7C0}">
      <dgm:prSet/>
      <dgm:spPr/>
      <dgm:t>
        <a:bodyPr/>
        <a:lstStyle/>
        <a:p>
          <a:endParaRPr lang="en-US"/>
        </a:p>
      </dgm:t>
    </dgm:pt>
    <dgm:pt modelId="{BBAC9E0D-E780-45D5-A117-59DEA8822ED3}">
      <dgm:prSet/>
      <dgm:spPr/>
      <dgm:t>
        <a:bodyPr/>
        <a:lstStyle/>
        <a:p>
          <a:r>
            <a:rPr lang="en-US"/>
            <a:t>Improving</a:t>
          </a:r>
        </a:p>
      </dgm:t>
    </dgm:pt>
    <dgm:pt modelId="{3A92943C-345D-4910-8343-612018227EA5}" type="parTrans" cxnId="{E4CC9578-035A-4CEE-AE0F-884C260E8918}">
      <dgm:prSet/>
      <dgm:spPr/>
      <dgm:t>
        <a:bodyPr/>
        <a:lstStyle/>
        <a:p>
          <a:endParaRPr lang="en-US"/>
        </a:p>
      </dgm:t>
    </dgm:pt>
    <dgm:pt modelId="{4A3EF260-A9C3-42BE-9FB7-2609579C9BDE}" type="sibTrans" cxnId="{E4CC9578-035A-4CEE-AE0F-884C260E8918}">
      <dgm:prSet/>
      <dgm:spPr/>
      <dgm:t>
        <a:bodyPr/>
        <a:lstStyle/>
        <a:p>
          <a:endParaRPr lang="en-US"/>
        </a:p>
      </dgm:t>
    </dgm:pt>
    <dgm:pt modelId="{024F79C1-969C-4F7F-A99C-06953BF1FADC}">
      <dgm:prSet/>
      <dgm:spPr/>
      <dgm:t>
        <a:bodyPr/>
        <a:lstStyle/>
        <a:p>
          <a:r>
            <a:rPr lang="en-US"/>
            <a:t>Improving healthy food access in rural “food deserts”</a:t>
          </a:r>
        </a:p>
      </dgm:t>
    </dgm:pt>
    <dgm:pt modelId="{B62193C0-A2B8-4702-870E-C189CD59ECDB}" type="parTrans" cxnId="{BA319A93-82E7-43DE-ADC3-11A972CEEA8F}">
      <dgm:prSet/>
      <dgm:spPr/>
      <dgm:t>
        <a:bodyPr/>
        <a:lstStyle/>
        <a:p>
          <a:endParaRPr lang="en-US"/>
        </a:p>
      </dgm:t>
    </dgm:pt>
    <dgm:pt modelId="{AE2FCE2E-B58E-4439-B7BD-3883672CBEFD}" type="sibTrans" cxnId="{BA319A93-82E7-43DE-ADC3-11A972CEEA8F}">
      <dgm:prSet/>
      <dgm:spPr/>
      <dgm:t>
        <a:bodyPr/>
        <a:lstStyle/>
        <a:p>
          <a:endParaRPr lang="en-US"/>
        </a:p>
      </dgm:t>
    </dgm:pt>
    <dgm:pt modelId="{8ABAA84B-90A4-4B05-A3C7-4D63CAA91D5C}">
      <dgm:prSet/>
      <dgm:spPr/>
      <dgm:t>
        <a:bodyPr/>
        <a:lstStyle/>
        <a:p>
          <a:r>
            <a:rPr lang="en-US"/>
            <a:t>Encouraging</a:t>
          </a:r>
        </a:p>
      </dgm:t>
    </dgm:pt>
    <dgm:pt modelId="{A23F5244-6A62-43BD-AF9B-4B327A432F3B}" type="parTrans" cxnId="{9689F104-FDA9-407F-A3A9-3B6CC70BA550}">
      <dgm:prSet/>
      <dgm:spPr/>
      <dgm:t>
        <a:bodyPr/>
        <a:lstStyle/>
        <a:p>
          <a:endParaRPr lang="en-US"/>
        </a:p>
      </dgm:t>
    </dgm:pt>
    <dgm:pt modelId="{F191889B-161F-4206-BB4E-D72C6A67CBD2}" type="sibTrans" cxnId="{9689F104-FDA9-407F-A3A9-3B6CC70BA550}">
      <dgm:prSet/>
      <dgm:spPr/>
      <dgm:t>
        <a:bodyPr/>
        <a:lstStyle/>
        <a:p>
          <a:endParaRPr lang="en-US"/>
        </a:p>
      </dgm:t>
    </dgm:pt>
    <dgm:pt modelId="{C0C27416-3A6A-4AD9-B223-E5E3ED785D65}">
      <dgm:prSet/>
      <dgm:spPr/>
      <dgm:t>
        <a:bodyPr/>
        <a:lstStyle/>
        <a:p>
          <a:r>
            <a:rPr lang="en-US"/>
            <a:t>Encouraging climate-friendly behaviours (e.g., reducing waste in the home)</a:t>
          </a:r>
        </a:p>
      </dgm:t>
    </dgm:pt>
    <dgm:pt modelId="{FB75EA39-878F-439D-8869-A4D8B57A3ED0}" type="parTrans" cxnId="{A416E5E3-60A6-43B6-B480-83B942AD22A9}">
      <dgm:prSet/>
      <dgm:spPr/>
      <dgm:t>
        <a:bodyPr/>
        <a:lstStyle/>
        <a:p>
          <a:endParaRPr lang="en-US"/>
        </a:p>
      </dgm:t>
    </dgm:pt>
    <dgm:pt modelId="{51E2B559-BAF6-4BA9-89FD-9428D825A0D4}" type="sibTrans" cxnId="{A416E5E3-60A6-43B6-B480-83B942AD22A9}">
      <dgm:prSet/>
      <dgm:spPr/>
      <dgm:t>
        <a:bodyPr/>
        <a:lstStyle/>
        <a:p>
          <a:endParaRPr lang="en-US"/>
        </a:p>
      </dgm:t>
    </dgm:pt>
    <dgm:pt modelId="{007F02DD-FA70-4743-9A05-24CED5B16682}" type="pres">
      <dgm:prSet presAssocID="{5E7885CB-8791-4A9E-B760-7D8A09CD8454}" presName="Name0" presStyleCnt="0">
        <dgm:presLayoutVars>
          <dgm:dir/>
          <dgm:animLvl val="lvl"/>
          <dgm:resizeHandles val="exact"/>
        </dgm:presLayoutVars>
      </dgm:prSet>
      <dgm:spPr/>
    </dgm:pt>
    <dgm:pt modelId="{1EC13D98-78D6-4282-AAD1-FBB8E9DA7395}" type="pres">
      <dgm:prSet presAssocID="{192315C9-E232-4204-B3DD-1FBEB62F12AB}" presName="linNode" presStyleCnt="0"/>
      <dgm:spPr/>
    </dgm:pt>
    <dgm:pt modelId="{8D8A9FE3-D243-448B-AD96-243A876C3D72}" type="pres">
      <dgm:prSet presAssocID="{192315C9-E232-4204-B3DD-1FBEB62F12AB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B519D1DB-7A39-49CB-AE5A-BB600565FA2E}" type="pres">
      <dgm:prSet presAssocID="{192315C9-E232-4204-B3DD-1FBEB62F12AB}" presName="descendantText" presStyleLbl="alignAccFollowNode1" presStyleIdx="0" presStyleCnt="6">
        <dgm:presLayoutVars>
          <dgm:bulletEnabled/>
        </dgm:presLayoutVars>
      </dgm:prSet>
      <dgm:spPr/>
    </dgm:pt>
    <dgm:pt modelId="{EB026655-9DF7-4156-8D0B-E4A36FEBB5EE}" type="pres">
      <dgm:prSet presAssocID="{CCD95BE7-6187-4C94-A9EA-789C0DB13AC5}" presName="sp" presStyleCnt="0"/>
      <dgm:spPr/>
    </dgm:pt>
    <dgm:pt modelId="{FA9D227C-7A95-45CC-BE68-481D84E7B6CD}" type="pres">
      <dgm:prSet presAssocID="{09567CFD-BBD3-42C6-80E3-2D7662F7A4E6}" presName="linNode" presStyleCnt="0"/>
      <dgm:spPr/>
    </dgm:pt>
    <dgm:pt modelId="{728DB5BB-8DB6-4A12-A10C-9CB4F4FB9821}" type="pres">
      <dgm:prSet presAssocID="{09567CFD-BBD3-42C6-80E3-2D7662F7A4E6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949D6BBB-E402-4ED4-B0EB-8F9F66988074}" type="pres">
      <dgm:prSet presAssocID="{09567CFD-BBD3-42C6-80E3-2D7662F7A4E6}" presName="descendantText" presStyleLbl="alignAccFollowNode1" presStyleIdx="1" presStyleCnt="6">
        <dgm:presLayoutVars>
          <dgm:bulletEnabled/>
        </dgm:presLayoutVars>
      </dgm:prSet>
      <dgm:spPr/>
    </dgm:pt>
    <dgm:pt modelId="{40207094-1B8C-425B-B5FC-0C083418CE26}" type="pres">
      <dgm:prSet presAssocID="{049C223A-1ABC-4D12-8198-CD6A814812DE}" presName="sp" presStyleCnt="0"/>
      <dgm:spPr/>
    </dgm:pt>
    <dgm:pt modelId="{A7F8BF19-B2AE-4B42-8FFB-E12C776F78CB}" type="pres">
      <dgm:prSet presAssocID="{ECD9DB7C-F18C-4F5A-B01D-CBF00749B1A5}" presName="linNode" presStyleCnt="0"/>
      <dgm:spPr/>
    </dgm:pt>
    <dgm:pt modelId="{179BF481-41C3-431C-B457-F2F7F4FB6B4D}" type="pres">
      <dgm:prSet presAssocID="{ECD9DB7C-F18C-4F5A-B01D-CBF00749B1A5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6E604D06-C4C4-49A6-8D3C-6EDA46490FEC}" type="pres">
      <dgm:prSet presAssocID="{ECD9DB7C-F18C-4F5A-B01D-CBF00749B1A5}" presName="descendantText" presStyleLbl="alignAccFollowNode1" presStyleIdx="2" presStyleCnt="6">
        <dgm:presLayoutVars>
          <dgm:bulletEnabled/>
        </dgm:presLayoutVars>
      </dgm:prSet>
      <dgm:spPr/>
    </dgm:pt>
    <dgm:pt modelId="{1AB77CA5-F283-4CA8-B029-381C6A982781}" type="pres">
      <dgm:prSet presAssocID="{A5431CF9-796F-4AEA-8E54-F9731381557C}" presName="sp" presStyleCnt="0"/>
      <dgm:spPr/>
    </dgm:pt>
    <dgm:pt modelId="{F500FD7C-104E-41D6-BC71-56F144C1FDE6}" type="pres">
      <dgm:prSet presAssocID="{235B0E40-788F-499F-BC5A-230EAAB10A4E}" presName="linNode" presStyleCnt="0"/>
      <dgm:spPr/>
    </dgm:pt>
    <dgm:pt modelId="{4DA2187B-C378-4C54-979A-479298BB4C67}" type="pres">
      <dgm:prSet presAssocID="{235B0E40-788F-499F-BC5A-230EAAB10A4E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96D8F6D3-DDDF-406F-8447-214586E37AA5}" type="pres">
      <dgm:prSet presAssocID="{235B0E40-788F-499F-BC5A-230EAAB10A4E}" presName="descendantText" presStyleLbl="alignAccFollowNode1" presStyleIdx="3" presStyleCnt="6">
        <dgm:presLayoutVars>
          <dgm:bulletEnabled/>
        </dgm:presLayoutVars>
      </dgm:prSet>
      <dgm:spPr/>
    </dgm:pt>
    <dgm:pt modelId="{4A3D7989-CDDE-4492-B72D-501ADFB71052}" type="pres">
      <dgm:prSet presAssocID="{22217E5C-97C0-4AEC-94E2-186DAD5C7AC8}" presName="sp" presStyleCnt="0"/>
      <dgm:spPr/>
    </dgm:pt>
    <dgm:pt modelId="{23B67964-09DF-48FE-AB3D-0A8134E501C9}" type="pres">
      <dgm:prSet presAssocID="{BBAC9E0D-E780-45D5-A117-59DEA8822ED3}" presName="linNode" presStyleCnt="0"/>
      <dgm:spPr/>
    </dgm:pt>
    <dgm:pt modelId="{5EBAA950-A151-47DE-BD1F-C3462E294F0C}" type="pres">
      <dgm:prSet presAssocID="{BBAC9E0D-E780-45D5-A117-59DEA8822ED3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196089BC-6D8A-4987-8B9B-D7933FC8DAA0}" type="pres">
      <dgm:prSet presAssocID="{BBAC9E0D-E780-45D5-A117-59DEA8822ED3}" presName="descendantText" presStyleLbl="alignAccFollowNode1" presStyleIdx="4" presStyleCnt="6">
        <dgm:presLayoutVars>
          <dgm:bulletEnabled/>
        </dgm:presLayoutVars>
      </dgm:prSet>
      <dgm:spPr/>
    </dgm:pt>
    <dgm:pt modelId="{A5B9B6D0-2B55-4441-9A1E-0B9AD6ACE055}" type="pres">
      <dgm:prSet presAssocID="{4A3EF260-A9C3-42BE-9FB7-2609579C9BDE}" presName="sp" presStyleCnt="0"/>
      <dgm:spPr/>
    </dgm:pt>
    <dgm:pt modelId="{71754DB3-C6F2-4D4A-A985-D1B5897EFC2F}" type="pres">
      <dgm:prSet presAssocID="{8ABAA84B-90A4-4B05-A3C7-4D63CAA91D5C}" presName="linNode" presStyleCnt="0"/>
      <dgm:spPr/>
    </dgm:pt>
    <dgm:pt modelId="{80A48F22-1EFF-4630-BB9F-018474D868C8}" type="pres">
      <dgm:prSet presAssocID="{8ABAA84B-90A4-4B05-A3C7-4D63CAA91D5C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5DABEBF4-756D-441A-9B60-BAC37CC39B14}" type="pres">
      <dgm:prSet presAssocID="{8ABAA84B-90A4-4B05-A3C7-4D63CAA91D5C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9689F104-FDA9-407F-A3A9-3B6CC70BA550}" srcId="{5E7885CB-8791-4A9E-B760-7D8A09CD8454}" destId="{8ABAA84B-90A4-4B05-A3C7-4D63CAA91D5C}" srcOrd="5" destOrd="0" parTransId="{A23F5244-6A62-43BD-AF9B-4B327A432F3B}" sibTransId="{F191889B-161F-4206-BB4E-D72C6A67CBD2}"/>
    <dgm:cxn modelId="{1D413E09-0DD4-44FA-94AA-FBF6112A340F}" type="presOf" srcId="{09567CFD-BBD3-42C6-80E3-2D7662F7A4E6}" destId="{728DB5BB-8DB6-4A12-A10C-9CB4F4FB9821}" srcOrd="0" destOrd="0" presId="urn:microsoft.com/office/officeart/2016/7/layout/VerticalSolidActionList"/>
    <dgm:cxn modelId="{8B60E31F-4D5C-4E44-B747-6688AFE6F2F2}" type="presOf" srcId="{3CEE386E-96D9-49B1-BD91-F0D239C04630}" destId="{B519D1DB-7A39-49CB-AE5A-BB600565FA2E}" srcOrd="0" destOrd="0" presId="urn:microsoft.com/office/officeart/2016/7/layout/VerticalSolidActionList"/>
    <dgm:cxn modelId="{0480BF21-B9E0-4D54-B83E-B80A40B5C7C0}" srcId="{235B0E40-788F-499F-BC5A-230EAAB10A4E}" destId="{46EE1470-C4DA-489F-A7F6-24AE8684AF92}" srcOrd="0" destOrd="0" parTransId="{1F7EF9D8-A38B-4939-A594-2CE5679D8CA8}" sibTransId="{5A0A0501-74DA-4511-A5EC-DB3BD028DE97}"/>
    <dgm:cxn modelId="{D5051F34-303E-446C-8774-D39210A8635B}" srcId="{192315C9-E232-4204-B3DD-1FBEB62F12AB}" destId="{3CEE386E-96D9-49B1-BD91-F0D239C04630}" srcOrd="0" destOrd="0" parTransId="{CC1EADC0-2F5B-472B-A571-FC9636467F0C}" sibTransId="{72DBEB0F-44FB-4817-BEB9-346A116F5643}"/>
    <dgm:cxn modelId="{BB83ED46-D13C-46DE-8CEE-A8169172CD24}" type="presOf" srcId="{F59E3991-D4EE-49BF-94CA-90A8C97E3ED4}" destId="{949D6BBB-E402-4ED4-B0EB-8F9F66988074}" srcOrd="0" destOrd="0" presId="urn:microsoft.com/office/officeart/2016/7/layout/VerticalSolidActionList"/>
    <dgm:cxn modelId="{E4CC9578-035A-4CEE-AE0F-884C260E8918}" srcId="{5E7885CB-8791-4A9E-B760-7D8A09CD8454}" destId="{BBAC9E0D-E780-45D5-A117-59DEA8822ED3}" srcOrd="4" destOrd="0" parTransId="{3A92943C-345D-4910-8343-612018227EA5}" sibTransId="{4A3EF260-A9C3-42BE-9FB7-2609579C9BDE}"/>
    <dgm:cxn modelId="{FE589790-D8F3-4C8F-B5BB-1F15C938BD03}" type="presOf" srcId="{BBAC9E0D-E780-45D5-A117-59DEA8822ED3}" destId="{5EBAA950-A151-47DE-BD1F-C3462E294F0C}" srcOrd="0" destOrd="0" presId="urn:microsoft.com/office/officeart/2016/7/layout/VerticalSolidActionList"/>
    <dgm:cxn modelId="{BA319A93-82E7-43DE-ADC3-11A972CEEA8F}" srcId="{BBAC9E0D-E780-45D5-A117-59DEA8822ED3}" destId="{024F79C1-969C-4F7F-A99C-06953BF1FADC}" srcOrd="0" destOrd="0" parTransId="{B62193C0-A2B8-4702-870E-C189CD59ECDB}" sibTransId="{AE2FCE2E-B58E-4439-B7BD-3883672CBEFD}"/>
    <dgm:cxn modelId="{D8956299-5243-4ACC-9FD1-3CF108188F26}" srcId="{5E7885CB-8791-4A9E-B760-7D8A09CD8454}" destId="{09567CFD-BBD3-42C6-80E3-2D7662F7A4E6}" srcOrd="1" destOrd="0" parTransId="{88FD4C46-AF40-4802-A77F-80D08720B1BE}" sibTransId="{049C223A-1ABC-4D12-8198-CD6A814812DE}"/>
    <dgm:cxn modelId="{421FF39F-AA88-436C-B546-27C1A491F51C}" type="presOf" srcId="{235B0E40-788F-499F-BC5A-230EAAB10A4E}" destId="{4DA2187B-C378-4C54-979A-479298BB4C67}" srcOrd="0" destOrd="0" presId="urn:microsoft.com/office/officeart/2016/7/layout/VerticalSolidActionList"/>
    <dgm:cxn modelId="{43AC1BA0-23D7-4832-A84A-9CD27B998D67}" type="presOf" srcId="{C0C27416-3A6A-4AD9-B223-E5E3ED785D65}" destId="{5DABEBF4-756D-441A-9B60-BAC37CC39B14}" srcOrd="0" destOrd="0" presId="urn:microsoft.com/office/officeart/2016/7/layout/VerticalSolidActionList"/>
    <dgm:cxn modelId="{8DA6D3A9-9ED1-429E-8B17-B42A98FCA5A0}" type="presOf" srcId="{5E7885CB-8791-4A9E-B760-7D8A09CD8454}" destId="{007F02DD-FA70-4743-9A05-24CED5B16682}" srcOrd="0" destOrd="0" presId="urn:microsoft.com/office/officeart/2016/7/layout/VerticalSolidActionList"/>
    <dgm:cxn modelId="{0FB822AD-2726-4109-9444-93DD52FE2F69}" srcId="{5E7885CB-8791-4A9E-B760-7D8A09CD8454}" destId="{ECD9DB7C-F18C-4F5A-B01D-CBF00749B1A5}" srcOrd="2" destOrd="0" parTransId="{E7BE87B0-D7CD-4559-9025-92AF7A8AA314}" sibTransId="{A5431CF9-796F-4AEA-8E54-F9731381557C}"/>
    <dgm:cxn modelId="{864FEBAE-7036-4157-A82E-954FAC4BB1DE}" srcId="{5E7885CB-8791-4A9E-B760-7D8A09CD8454}" destId="{235B0E40-788F-499F-BC5A-230EAAB10A4E}" srcOrd="3" destOrd="0" parTransId="{FB6BF497-A252-46D7-96BA-21751FC78572}" sibTransId="{22217E5C-97C0-4AEC-94E2-186DAD5C7AC8}"/>
    <dgm:cxn modelId="{52073EBF-54F3-41DC-AB4B-35FD449E1ECF}" type="presOf" srcId="{ECD9DB7C-F18C-4F5A-B01D-CBF00749B1A5}" destId="{179BF481-41C3-431C-B457-F2F7F4FB6B4D}" srcOrd="0" destOrd="0" presId="urn:microsoft.com/office/officeart/2016/7/layout/VerticalSolidActionList"/>
    <dgm:cxn modelId="{13EDC3C5-A3D3-40CA-95D9-891DCCC24799}" type="presOf" srcId="{8ABAA84B-90A4-4B05-A3C7-4D63CAA91D5C}" destId="{80A48F22-1EFF-4630-BB9F-018474D868C8}" srcOrd="0" destOrd="0" presId="urn:microsoft.com/office/officeart/2016/7/layout/VerticalSolidActionList"/>
    <dgm:cxn modelId="{A84620C6-1AB1-4EBA-926A-6C2F04B54DB1}" type="presOf" srcId="{46EE1470-C4DA-489F-A7F6-24AE8684AF92}" destId="{96D8F6D3-DDDF-406F-8447-214586E37AA5}" srcOrd="0" destOrd="0" presId="urn:microsoft.com/office/officeart/2016/7/layout/VerticalSolidActionList"/>
    <dgm:cxn modelId="{52CEC8D2-7ADB-43FF-BC88-B210A72E08BF}" srcId="{ECD9DB7C-F18C-4F5A-B01D-CBF00749B1A5}" destId="{55DB3C46-955E-4D79-8608-CD05ADD78CEC}" srcOrd="0" destOrd="0" parTransId="{EC4D7FFE-4A40-4CE4-85ED-FE576713BE4E}" sibTransId="{5B12566F-7A6E-4385-BF5E-2FC0E26C3DFC}"/>
    <dgm:cxn modelId="{182E22DD-8E26-4185-A93E-44F071A2E984}" type="presOf" srcId="{192315C9-E232-4204-B3DD-1FBEB62F12AB}" destId="{8D8A9FE3-D243-448B-AD96-243A876C3D72}" srcOrd="0" destOrd="0" presId="urn:microsoft.com/office/officeart/2016/7/layout/VerticalSolidActionList"/>
    <dgm:cxn modelId="{275C38E1-945B-4D76-9CDF-DA2DEB2709B4}" srcId="{09567CFD-BBD3-42C6-80E3-2D7662F7A4E6}" destId="{F59E3991-D4EE-49BF-94CA-90A8C97E3ED4}" srcOrd="0" destOrd="0" parTransId="{1240DB32-5B84-4448-AB5B-7F090CB1B9C3}" sibTransId="{7565F662-1EC5-4F34-BC2A-3B24FAE41D76}"/>
    <dgm:cxn modelId="{A416E5E3-60A6-43B6-B480-83B942AD22A9}" srcId="{8ABAA84B-90A4-4B05-A3C7-4D63CAA91D5C}" destId="{C0C27416-3A6A-4AD9-B223-E5E3ED785D65}" srcOrd="0" destOrd="0" parTransId="{FB75EA39-878F-439D-8869-A4D8B57A3ED0}" sibTransId="{51E2B559-BAF6-4BA9-89FD-9428D825A0D4}"/>
    <dgm:cxn modelId="{26C0D4EC-F13E-4549-9948-59F9C0D9BF6C}" type="presOf" srcId="{55DB3C46-955E-4D79-8608-CD05ADD78CEC}" destId="{6E604D06-C4C4-49A6-8D3C-6EDA46490FEC}" srcOrd="0" destOrd="0" presId="urn:microsoft.com/office/officeart/2016/7/layout/VerticalSolidActionList"/>
    <dgm:cxn modelId="{65AFBFF8-23F2-4C45-B7F0-B85637F39086}" srcId="{5E7885CB-8791-4A9E-B760-7D8A09CD8454}" destId="{192315C9-E232-4204-B3DD-1FBEB62F12AB}" srcOrd="0" destOrd="0" parTransId="{BBFEB637-87F0-481F-A335-83B8CA764A00}" sibTransId="{CCD95BE7-6187-4C94-A9EA-789C0DB13AC5}"/>
    <dgm:cxn modelId="{D14DBAFB-769F-4244-84BE-8494041C8D05}" type="presOf" srcId="{024F79C1-969C-4F7F-A99C-06953BF1FADC}" destId="{196089BC-6D8A-4987-8B9B-D7933FC8DAA0}" srcOrd="0" destOrd="0" presId="urn:microsoft.com/office/officeart/2016/7/layout/VerticalSolidActionList"/>
    <dgm:cxn modelId="{5091DEEF-D663-4587-B530-08C33ECE8379}" type="presParOf" srcId="{007F02DD-FA70-4743-9A05-24CED5B16682}" destId="{1EC13D98-78D6-4282-AAD1-FBB8E9DA7395}" srcOrd="0" destOrd="0" presId="urn:microsoft.com/office/officeart/2016/7/layout/VerticalSolidActionList"/>
    <dgm:cxn modelId="{BCFDA5F6-F1DF-450B-A6C1-1E1CC723034A}" type="presParOf" srcId="{1EC13D98-78D6-4282-AAD1-FBB8E9DA7395}" destId="{8D8A9FE3-D243-448B-AD96-243A876C3D72}" srcOrd="0" destOrd="0" presId="urn:microsoft.com/office/officeart/2016/7/layout/VerticalSolidActionList"/>
    <dgm:cxn modelId="{319CDC62-DCBF-4B29-A40F-FC7B15AE34E7}" type="presParOf" srcId="{1EC13D98-78D6-4282-AAD1-FBB8E9DA7395}" destId="{B519D1DB-7A39-49CB-AE5A-BB600565FA2E}" srcOrd="1" destOrd="0" presId="urn:microsoft.com/office/officeart/2016/7/layout/VerticalSolidActionList"/>
    <dgm:cxn modelId="{B4A866B6-C6C5-44AB-ADE3-FA0B773B43DE}" type="presParOf" srcId="{007F02DD-FA70-4743-9A05-24CED5B16682}" destId="{EB026655-9DF7-4156-8D0B-E4A36FEBB5EE}" srcOrd="1" destOrd="0" presId="urn:microsoft.com/office/officeart/2016/7/layout/VerticalSolidActionList"/>
    <dgm:cxn modelId="{13FE9580-3CD6-42E0-BBF4-B7F73B601AEB}" type="presParOf" srcId="{007F02DD-FA70-4743-9A05-24CED5B16682}" destId="{FA9D227C-7A95-45CC-BE68-481D84E7B6CD}" srcOrd="2" destOrd="0" presId="urn:microsoft.com/office/officeart/2016/7/layout/VerticalSolidActionList"/>
    <dgm:cxn modelId="{66AC6C09-AE8D-49D5-AA81-A11242E708D1}" type="presParOf" srcId="{FA9D227C-7A95-45CC-BE68-481D84E7B6CD}" destId="{728DB5BB-8DB6-4A12-A10C-9CB4F4FB9821}" srcOrd="0" destOrd="0" presId="urn:microsoft.com/office/officeart/2016/7/layout/VerticalSolidActionList"/>
    <dgm:cxn modelId="{60A14F25-ACC9-4127-AF6E-C5903ED01172}" type="presParOf" srcId="{FA9D227C-7A95-45CC-BE68-481D84E7B6CD}" destId="{949D6BBB-E402-4ED4-B0EB-8F9F66988074}" srcOrd="1" destOrd="0" presId="urn:microsoft.com/office/officeart/2016/7/layout/VerticalSolidActionList"/>
    <dgm:cxn modelId="{843B4E05-F947-414C-A43A-B6D7C91760F4}" type="presParOf" srcId="{007F02DD-FA70-4743-9A05-24CED5B16682}" destId="{40207094-1B8C-425B-B5FC-0C083418CE26}" srcOrd="3" destOrd="0" presId="urn:microsoft.com/office/officeart/2016/7/layout/VerticalSolidActionList"/>
    <dgm:cxn modelId="{7781185A-6928-4340-A48E-E7011E9DD7B6}" type="presParOf" srcId="{007F02DD-FA70-4743-9A05-24CED5B16682}" destId="{A7F8BF19-B2AE-4B42-8FFB-E12C776F78CB}" srcOrd="4" destOrd="0" presId="urn:microsoft.com/office/officeart/2016/7/layout/VerticalSolidActionList"/>
    <dgm:cxn modelId="{0F8C03DC-205E-444F-A8D0-5D8C3C83C785}" type="presParOf" srcId="{A7F8BF19-B2AE-4B42-8FFB-E12C776F78CB}" destId="{179BF481-41C3-431C-B457-F2F7F4FB6B4D}" srcOrd="0" destOrd="0" presId="urn:microsoft.com/office/officeart/2016/7/layout/VerticalSolidActionList"/>
    <dgm:cxn modelId="{469346AA-D753-4AD9-8D91-1F61247DC65A}" type="presParOf" srcId="{A7F8BF19-B2AE-4B42-8FFB-E12C776F78CB}" destId="{6E604D06-C4C4-49A6-8D3C-6EDA46490FEC}" srcOrd="1" destOrd="0" presId="urn:microsoft.com/office/officeart/2016/7/layout/VerticalSolidActionList"/>
    <dgm:cxn modelId="{8FF9AE39-4421-404E-8B51-8E9CD4646185}" type="presParOf" srcId="{007F02DD-FA70-4743-9A05-24CED5B16682}" destId="{1AB77CA5-F283-4CA8-B029-381C6A982781}" srcOrd="5" destOrd="0" presId="urn:microsoft.com/office/officeart/2016/7/layout/VerticalSolidActionList"/>
    <dgm:cxn modelId="{69625245-9FAA-4CDA-9635-1AD7AEBF3DC4}" type="presParOf" srcId="{007F02DD-FA70-4743-9A05-24CED5B16682}" destId="{F500FD7C-104E-41D6-BC71-56F144C1FDE6}" srcOrd="6" destOrd="0" presId="urn:microsoft.com/office/officeart/2016/7/layout/VerticalSolidActionList"/>
    <dgm:cxn modelId="{BC284418-6739-4927-9919-59895D0640DA}" type="presParOf" srcId="{F500FD7C-104E-41D6-BC71-56F144C1FDE6}" destId="{4DA2187B-C378-4C54-979A-479298BB4C67}" srcOrd="0" destOrd="0" presId="urn:microsoft.com/office/officeart/2016/7/layout/VerticalSolidActionList"/>
    <dgm:cxn modelId="{5E22C98D-CFF3-419A-8B6C-310013AA4901}" type="presParOf" srcId="{F500FD7C-104E-41D6-BC71-56F144C1FDE6}" destId="{96D8F6D3-DDDF-406F-8447-214586E37AA5}" srcOrd="1" destOrd="0" presId="urn:microsoft.com/office/officeart/2016/7/layout/VerticalSolidActionList"/>
    <dgm:cxn modelId="{B79772D2-8672-4C9A-B1CF-D8C7387F89A5}" type="presParOf" srcId="{007F02DD-FA70-4743-9A05-24CED5B16682}" destId="{4A3D7989-CDDE-4492-B72D-501ADFB71052}" srcOrd="7" destOrd="0" presId="urn:microsoft.com/office/officeart/2016/7/layout/VerticalSolidActionList"/>
    <dgm:cxn modelId="{948B3366-44F2-4C17-9FA5-E554A35739F7}" type="presParOf" srcId="{007F02DD-FA70-4743-9A05-24CED5B16682}" destId="{23B67964-09DF-48FE-AB3D-0A8134E501C9}" srcOrd="8" destOrd="0" presId="urn:microsoft.com/office/officeart/2016/7/layout/VerticalSolidActionList"/>
    <dgm:cxn modelId="{0964D14C-0958-4C98-9364-F9D359636436}" type="presParOf" srcId="{23B67964-09DF-48FE-AB3D-0A8134E501C9}" destId="{5EBAA950-A151-47DE-BD1F-C3462E294F0C}" srcOrd="0" destOrd="0" presId="urn:microsoft.com/office/officeart/2016/7/layout/VerticalSolidActionList"/>
    <dgm:cxn modelId="{62D55A34-8A37-4C6E-99A9-292F69C1C432}" type="presParOf" srcId="{23B67964-09DF-48FE-AB3D-0A8134E501C9}" destId="{196089BC-6D8A-4987-8B9B-D7933FC8DAA0}" srcOrd="1" destOrd="0" presId="urn:microsoft.com/office/officeart/2016/7/layout/VerticalSolidActionList"/>
    <dgm:cxn modelId="{B0A739FD-7919-4B65-AC27-BC277505E2AB}" type="presParOf" srcId="{007F02DD-FA70-4743-9A05-24CED5B16682}" destId="{A5B9B6D0-2B55-4441-9A1E-0B9AD6ACE055}" srcOrd="9" destOrd="0" presId="urn:microsoft.com/office/officeart/2016/7/layout/VerticalSolidActionList"/>
    <dgm:cxn modelId="{EC84758C-0090-40FF-B2DC-F3AEC7850AF4}" type="presParOf" srcId="{007F02DD-FA70-4743-9A05-24CED5B16682}" destId="{71754DB3-C6F2-4D4A-A985-D1B5897EFC2F}" srcOrd="10" destOrd="0" presId="urn:microsoft.com/office/officeart/2016/7/layout/VerticalSolidActionList"/>
    <dgm:cxn modelId="{70A43A89-460A-4D9F-8E50-E98FEDC0EA61}" type="presParOf" srcId="{71754DB3-C6F2-4D4A-A985-D1B5897EFC2F}" destId="{80A48F22-1EFF-4630-BB9F-018474D868C8}" srcOrd="0" destOrd="0" presId="urn:microsoft.com/office/officeart/2016/7/layout/VerticalSolidActionList"/>
    <dgm:cxn modelId="{C98618D9-765A-4E23-B9FA-AAE640AABFDB}" type="presParOf" srcId="{71754DB3-C6F2-4D4A-A985-D1B5897EFC2F}" destId="{5DABEBF4-756D-441A-9B60-BAC37CC39B1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A820B2EC-5B89-45C9-BC39-424062C298A2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E23FA04-EC7C-44C1-90BC-30EBF9EE2678}">
      <dgm:prSet/>
      <dgm:spPr/>
      <dgm:t>
        <a:bodyPr/>
        <a:lstStyle/>
        <a:p>
          <a:r>
            <a:rPr lang="en-GB"/>
            <a:t>The behaviour</a:t>
          </a:r>
          <a:endParaRPr lang="en-US"/>
        </a:p>
      </dgm:t>
    </dgm:pt>
    <dgm:pt modelId="{30834E82-6B67-4B4C-974C-54ABAEAD8985}" type="parTrans" cxnId="{4977D0C7-B769-4EEB-8874-4124A6D723DF}">
      <dgm:prSet/>
      <dgm:spPr/>
      <dgm:t>
        <a:bodyPr/>
        <a:lstStyle/>
        <a:p>
          <a:endParaRPr lang="en-US"/>
        </a:p>
      </dgm:t>
    </dgm:pt>
    <dgm:pt modelId="{D5002C14-06CD-4799-AD56-E758354DC5FE}" type="sibTrans" cxnId="{4977D0C7-B769-4EEB-8874-4124A6D723DF}">
      <dgm:prSet/>
      <dgm:spPr/>
      <dgm:t>
        <a:bodyPr/>
        <a:lstStyle/>
        <a:p>
          <a:endParaRPr lang="en-US"/>
        </a:p>
      </dgm:t>
    </dgm:pt>
    <dgm:pt modelId="{6397FE53-990A-4A37-B1FF-FE0A9CA2EC29}">
      <dgm:prSet/>
      <dgm:spPr/>
      <dgm:t>
        <a:bodyPr/>
        <a:lstStyle/>
        <a:p>
          <a:r>
            <a:rPr lang="en-GB"/>
            <a:t>The intervention</a:t>
          </a:r>
          <a:endParaRPr lang="en-US"/>
        </a:p>
      </dgm:t>
    </dgm:pt>
    <dgm:pt modelId="{40F12B80-677D-4B02-AB64-A78643FEF9A5}" type="parTrans" cxnId="{31DDB19C-B0F2-4807-8256-0183E4BB6B7D}">
      <dgm:prSet/>
      <dgm:spPr/>
      <dgm:t>
        <a:bodyPr/>
        <a:lstStyle/>
        <a:p>
          <a:endParaRPr lang="en-US"/>
        </a:p>
      </dgm:t>
    </dgm:pt>
    <dgm:pt modelId="{902548ED-8D95-471A-8104-1255850273B5}" type="sibTrans" cxnId="{31DDB19C-B0F2-4807-8256-0183E4BB6B7D}">
      <dgm:prSet/>
      <dgm:spPr/>
      <dgm:t>
        <a:bodyPr/>
        <a:lstStyle/>
        <a:p>
          <a:endParaRPr lang="en-US"/>
        </a:p>
      </dgm:t>
    </dgm:pt>
    <dgm:pt modelId="{E8E017BB-A57B-4798-B177-F36771A4252B}">
      <dgm:prSet/>
      <dgm:spPr/>
      <dgm:t>
        <a:bodyPr/>
        <a:lstStyle/>
        <a:p>
          <a:r>
            <a:rPr lang="en-GB"/>
            <a:t>Why it is sustainable</a:t>
          </a:r>
          <a:endParaRPr lang="en-US"/>
        </a:p>
      </dgm:t>
    </dgm:pt>
    <dgm:pt modelId="{B047A43F-F12B-480F-8620-29E13FDD85F2}" type="parTrans" cxnId="{3298B737-9D82-4538-A7BD-DC6FDA8B16F4}">
      <dgm:prSet/>
      <dgm:spPr/>
      <dgm:t>
        <a:bodyPr/>
        <a:lstStyle/>
        <a:p>
          <a:endParaRPr lang="en-US"/>
        </a:p>
      </dgm:t>
    </dgm:pt>
    <dgm:pt modelId="{335D7617-20FD-407A-8787-8433924249BD}" type="sibTrans" cxnId="{3298B737-9D82-4538-A7BD-DC6FDA8B16F4}">
      <dgm:prSet/>
      <dgm:spPr/>
      <dgm:t>
        <a:bodyPr/>
        <a:lstStyle/>
        <a:p>
          <a:endParaRPr lang="en-US"/>
        </a:p>
      </dgm:t>
    </dgm:pt>
    <dgm:pt modelId="{6421F1AE-8D85-4E4D-BFCC-E42609FC8324}">
      <dgm:prSet/>
      <dgm:spPr/>
      <dgm:t>
        <a:bodyPr/>
        <a:lstStyle/>
        <a:p>
          <a:r>
            <a:rPr lang="en-GB"/>
            <a:t>Ethical considerations</a:t>
          </a:r>
          <a:endParaRPr lang="en-US"/>
        </a:p>
      </dgm:t>
    </dgm:pt>
    <dgm:pt modelId="{5103C9E8-3A25-4431-8F27-875A27DB53CC}" type="parTrans" cxnId="{F43B250E-3D5C-4FBA-BD18-F39EE3FDB930}">
      <dgm:prSet/>
      <dgm:spPr/>
      <dgm:t>
        <a:bodyPr/>
        <a:lstStyle/>
        <a:p>
          <a:endParaRPr lang="en-US"/>
        </a:p>
      </dgm:t>
    </dgm:pt>
    <dgm:pt modelId="{F780E636-3B9F-456D-B41C-CEF1E23C23EB}" type="sibTrans" cxnId="{F43B250E-3D5C-4FBA-BD18-F39EE3FDB930}">
      <dgm:prSet/>
      <dgm:spPr/>
      <dgm:t>
        <a:bodyPr/>
        <a:lstStyle/>
        <a:p>
          <a:endParaRPr lang="en-US"/>
        </a:p>
      </dgm:t>
    </dgm:pt>
    <dgm:pt modelId="{C79EA84C-5591-416A-91BA-5821AF7F22C7}">
      <dgm:prSet/>
      <dgm:spPr/>
      <dgm:t>
        <a:bodyPr/>
        <a:lstStyle/>
        <a:p>
          <a:r>
            <a:rPr lang="en-GB"/>
            <a:t>Peers give:</a:t>
          </a:r>
          <a:endParaRPr lang="en-US"/>
        </a:p>
      </dgm:t>
    </dgm:pt>
    <dgm:pt modelId="{67E27A62-A9E6-4465-84A3-BD062F53E2B3}" type="parTrans" cxnId="{F2400514-377B-462C-A1BB-83848FA89F90}">
      <dgm:prSet/>
      <dgm:spPr/>
      <dgm:t>
        <a:bodyPr/>
        <a:lstStyle/>
        <a:p>
          <a:endParaRPr lang="en-US"/>
        </a:p>
      </dgm:t>
    </dgm:pt>
    <dgm:pt modelId="{BCCD0C8B-208F-4789-BFE7-94D54988773D}" type="sibTrans" cxnId="{F2400514-377B-462C-A1BB-83848FA89F90}">
      <dgm:prSet/>
      <dgm:spPr/>
      <dgm:t>
        <a:bodyPr/>
        <a:lstStyle/>
        <a:p>
          <a:endParaRPr lang="en-US"/>
        </a:p>
      </dgm:t>
    </dgm:pt>
    <dgm:pt modelId="{36F59CEB-BACE-4DB5-9A2C-BB16EB738D7D}">
      <dgm:prSet/>
      <dgm:spPr/>
      <dgm:t>
        <a:bodyPr/>
        <a:lstStyle/>
        <a:p>
          <a:r>
            <a:rPr lang="en-GB"/>
            <a:t>One thing you like</a:t>
          </a:r>
          <a:endParaRPr lang="en-US"/>
        </a:p>
      </dgm:t>
    </dgm:pt>
    <dgm:pt modelId="{7CAD6D32-64A7-4E0A-B979-BE276C438EF0}" type="parTrans" cxnId="{1D06AA4E-E14D-41E8-85E4-C7DE050E8724}">
      <dgm:prSet/>
      <dgm:spPr/>
      <dgm:t>
        <a:bodyPr/>
        <a:lstStyle/>
        <a:p>
          <a:endParaRPr lang="en-US"/>
        </a:p>
      </dgm:t>
    </dgm:pt>
    <dgm:pt modelId="{CA3108D6-7DBA-4BDB-863C-3BD9A4E51275}" type="sibTrans" cxnId="{1D06AA4E-E14D-41E8-85E4-C7DE050E8724}">
      <dgm:prSet/>
      <dgm:spPr/>
      <dgm:t>
        <a:bodyPr/>
        <a:lstStyle/>
        <a:p>
          <a:endParaRPr lang="en-US"/>
        </a:p>
      </dgm:t>
    </dgm:pt>
    <dgm:pt modelId="{EF614A77-AA5D-4DA1-A91D-0481D6D4D151}">
      <dgm:prSet/>
      <dgm:spPr/>
      <dgm:t>
        <a:bodyPr/>
        <a:lstStyle/>
        <a:p>
          <a:r>
            <a:rPr lang="en-GB"/>
            <a:t>One thing you would adapt</a:t>
          </a:r>
          <a:endParaRPr lang="en-US"/>
        </a:p>
      </dgm:t>
    </dgm:pt>
    <dgm:pt modelId="{718A813A-A36A-48A0-9667-A05155AEBD43}" type="parTrans" cxnId="{7EB07BF3-1B5E-42DF-9636-BC66D2BE89B3}">
      <dgm:prSet/>
      <dgm:spPr/>
      <dgm:t>
        <a:bodyPr/>
        <a:lstStyle/>
        <a:p>
          <a:endParaRPr lang="en-US"/>
        </a:p>
      </dgm:t>
    </dgm:pt>
    <dgm:pt modelId="{67CEE9EA-27E6-4B6D-A17A-D5F9E66B8058}" type="sibTrans" cxnId="{7EB07BF3-1B5E-42DF-9636-BC66D2BE89B3}">
      <dgm:prSet/>
      <dgm:spPr/>
      <dgm:t>
        <a:bodyPr/>
        <a:lstStyle/>
        <a:p>
          <a:endParaRPr lang="en-US"/>
        </a:p>
      </dgm:t>
    </dgm:pt>
    <dgm:pt modelId="{5824459D-653A-4542-A0B0-98364E37652B}" type="pres">
      <dgm:prSet presAssocID="{A820B2EC-5B89-45C9-BC39-424062C298A2}" presName="vert0" presStyleCnt="0">
        <dgm:presLayoutVars>
          <dgm:dir/>
          <dgm:animOne val="branch"/>
          <dgm:animLvl val="lvl"/>
        </dgm:presLayoutVars>
      </dgm:prSet>
      <dgm:spPr/>
    </dgm:pt>
    <dgm:pt modelId="{0257BA59-087D-464B-A621-38384AA7E265}" type="pres">
      <dgm:prSet presAssocID="{9E23FA04-EC7C-44C1-90BC-30EBF9EE2678}" presName="thickLine" presStyleLbl="alignNode1" presStyleIdx="0" presStyleCnt="7"/>
      <dgm:spPr/>
    </dgm:pt>
    <dgm:pt modelId="{8724DE9D-656B-4ABF-B250-2CA9A6E4A791}" type="pres">
      <dgm:prSet presAssocID="{9E23FA04-EC7C-44C1-90BC-30EBF9EE2678}" presName="horz1" presStyleCnt="0"/>
      <dgm:spPr/>
    </dgm:pt>
    <dgm:pt modelId="{D85D60A1-18F0-4896-A712-B300F19C2693}" type="pres">
      <dgm:prSet presAssocID="{9E23FA04-EC7C-44C1-90BC-30EBF9EE2678}" presName="tx1" presStyleLbl="revTx" presStyleIdx="0" presStyleCnt="7"/>
      <dgm:spPr/>
    </dgm:pt>
    <dgm:pt modelId="{1FE81C69-01B6-49FB-B4E7-BF59AF57DD0B}" type="pres">
      <dgm:prSet presAssocID="{9E23FA04-EC7C-44C1-90BC-30EBF9EE2678}" presName="vert1" presStyleCnt="0"/>
      <dgm:spPr/>
    </dgm:pt>
    <dgm:pt modelId="{310B423C-0366-4B5F-AB52-E8735483B92B}" type="pres">
      <dgm:prSet presAssocID="{6397FE53-990A-4A37-B1FF-FE0A9CA2EC29}" presName="thickLine" presStyleLbl="alignNode1" presStyleIdx="1" presStyleCnt="7"/>
      <dgm:spPr/>
    </dgm:pt>
    <dgm:pt modelId="{51A9591B-E984-4491-9744-6A644567E025}" type="pres">
      <dgm:prSet presAssocID="{6397FE53-990A-4A37-B1FF-FE0A9CA2EC29}" presName="horz1" presStyleCnt="0"/>
      <dgm:spPr/>
    </dgm:pt>
    <dgm:pt modelId="{B0550E4C-BFE8-4C9F-BCFB-684AAF06E7B6}" type="pres">
      <dgm:prSet presAssocID="{6397FE53-990A-4A37-B1FF-FE0A9CA2EC29}" presName="tx1" presStyleLbl="revTx" presStyleIdx="1" presStyleCnt="7"/>
      <dgm:spPr/>
    </dgm:pt>
    <dgm:pt modelId="{01DDF782-359C-45C1-8BF1-65074C3978FE}" type="pres">
      <dgm:prSet presAssocID="{6397FE53-990A-4A37-B1FF-FE0A9CA2EC29}" presName="vert1" presStyleCnt="0"/>
      <dgm:spPr/>
    </dgm:pt>
    <dgm:pt modelId="{E4B1B23F-87E8-4D72-992A-9D9DD4025526}" type="pres">
      <dgm:prSet presAssocID="{E8E017BB-A57B-4798-B177-F36771A4252B}" presName="thickLine" presStyleLbl="alignNode1" presStyleIdx="2" presStyleCnt="7"/>
      <dgm:spPr/>
    </dgm:pt>
    <dgm:pt modelId="{5F296219-4510-4228-8FA0-438BCC4C3671}" type="pres">
      <dgm:prSet presAssocID="{E8E017BB-A57B-4798-B177-F36771A4252B}" presName="horz1" presStyleCnt="0"/>
      <dgm:spPr/>
    </dgm:pt>
    <dgm:pt modelId="{A19B2D63-DE68-49F1-B0B5-3212002EBDBF}" type="pres">
      <dgm:prSet presAssocID="{E8E017BB-A57B-4798-B177-F36771A4252B}" presName="tx1" presStyleLbl="revTx" presStyleIdx="2" presStyleCnt="7"/>
      <dgm:spPr/>
    </dgm:pt>
    <dgm:pt modelId="{5C0CBA03-B057-4744-9E25-6582359BE753}" type="pres">
      <dgm:prSet presAssocID="{E8E017BB-A57B-4798-B177-F36771A4252B}" presName="vert1" presStyleCnt="0"/>
      <dgm:spPr/>
    </dgm:pt>
    <dgm:pt modelId="{1E3859BA-688E-4BCC-9D64-5875F9655CCE}" type="pres">
      <dgm:prSet presAssocID="{6421F1AE-8D85-4E4D-BFCC-E42609FC8324}" presName="thickLine" presStyleLbl="alignNode1" presStyleIdx="3" presStyleCnt="7"/>
      <dgm:spPr/>
    </dgm:pt>
    <dgm:pt modelId="{109624A7-D8E2-458E-9D61-147AE13B5449}" type="pres">
      <dgm:prSet presAssocID="{6421F1AE-8D85-4E4D-BFCC-E42609FC8324}" presName="horz1" presStyleCnt="0"/>
      <dgm:spPr/>
    </dgm:pt>
    <dgm:pt modelId="{87129EF8-1A5F-4619-A5D8-AEF707856314}" type="pres">
      <dgm:prSet presAssocID="{6421F1AE-8D85-4E4D-BFCC-E42609FC8324}" presName="tx1" presStyleLbl="revTx" presStyleIdx="3" presStyleCnt="7"/>
      <dgm:spPr/>
    </dgm:pt>
    <dgm:pt modelId="{1EF43491-66E4-4AD5-B6D4-C5A658169C06}" type="pres">
      <dgm:prSet presAssocID="{6421F1AE-8D85-4E4D-BFCC-E42609FC8324}" presName="vert1" presStyleCnt="0"/>
      <dgm:spPr/>
    </dgm:pt>
    <dgm:pt modelId="{8C0D73D0-AEA1-49FD-A3D5-0CB854389D70}" type="pres">
      <dgm:prSet presAssocID="{C79EA84C-5591-416A-91BA-5821AF7F22C7}" presName="thickLine" presStyleLbl="alignNode1" presStyleIdx="4" presStyleCnt="7"/>
      <dgm:spPr/>
    </dgm:pt>
    <dgm:pt modelId="{7D8D80D3-1AD3-42F8-A983-CB8F4F6352E0}" type="pres">
      <dgm:prSet presAssocID="{C79EA84C-5591-416A-91BA-5821AF7F22C7}" presName="horz1" presStyleCnt="0"/>
      <dgm:spPr/>
    </dgm:pt>
    <dgm:pt modelId="{69DBF163-0245-42C3-96E6-95223C8A900D}" type="pres">
      <dgm:prSet presAssocID="{C79EA84C-5591-416A-91BA-5821AF7F22C7}" presName="tx1" presStyleLbl="revTx" presStyleIdx="4" presStyleCnt="7"/>
      <dgm:spPr/>
    </dgm:pt>
    <dgm:pt modelId="{0DF6EF0F-87E2-4E92-8D6E-01DA0026B9B1}" type="pres">
      <dgm:prSet presAssocID="{C79EA84C-5591-416A-91BA-5821AF7F22C7}" presName="vert1" presStyleCnt="0"/>
      <dgm:spPr/>
    </dgm:pt>
    <dgm:pt modelId="{5C02BDD6-5584-48A2-8C7E-05731F2C6EF7}" type="pres">
      <dgm:prSet presAssocID="{36F59CEB-BACE-4DB5-9A2C-BB16EB738D7D}" presName="thickLine" presStyleLbl="alignNode1" presStyleIdx="5" presStyleCnt="7"/>
      <dgm:spPr/>
    </dgm:pt>
    <dgm:pt modelId="{539ACCA4-F192-4F69-8C4C-84064F5656FF}" type="pres">
      <dgm:prSet presAssocID="{36F59CEB-BACE-4DB5-9A2C-BB16EB738D7D}" presName="horz1" presStyleCnt="0"/>
      <dgm:spPr/>
    </dgm:pt>
    <dgm:pt modelId="{B043A185-88F9-4C9D-BF02-6D996C74F258}" type="pres">
      <dgm:prSet presAssocID="{36F59CEB-BACE-4DB5-9A2C-BB16EB738D7D}" presName="tx1" presStyleLbl="revTx" presStyleIdx="5" presStyleCnt="7"/>
      <dgm:spPr/>
    </dgm:pt>
    <dgm:pt modelId="{81AE3669-2D7B-49EA-A171-D3AC10F8FCC9}" type="pres">
      <dgm:prSet presAssocID="{36F59CEB-BACE-4DB5-9A2C-BB16EB738D7D}" presName="vert1" presStyleCnt="0"/>
      <dgm:spPr/>
    </dgm:pt>
    <dgm:pt modelId="{594C680B-681D-4765-9BB2-FBB0F13FD70C}" type="pres">
      <dgm:prSet presAssocID="{EF614A77-AA5D-4DA1-A91D-0481D6D4D151}" presName="thickLine" presStyleLbl="alignNode1" presStyleIdx="6" presStyleCnt="7"/>
      <dgm:spPr/>
    </dgm:pt>
    <dgm:pt modelId="{8FCB3ADE-021F-4FCA-8FE4-691EAB7657E2}" type="pres">
      <dgm:prSet presAssocID="{EF614A77-AA5D-4DA1-A91D-0481D6D4D151}" presName="horz1" presStyleCnt="0"/>
      <dgm:spPr/>
    </dgm:pt>
    <dgm:pt modelId="{86FFE0DA-A17C-4FF8-B2F2-905E2B916466}" type="pres">
      <dgm:prSet presAssocID="{EF614A77-AA5D-4DA1-A91D-0481D6D4D151}" presName="tx1" presStyleLbl="revTx" presStyleIdx="6" presStyleCnt="7"/>
      <dgm:spPr/>
    </dgm:pt>
    <dgm:pt modelId="{EB51BDF8-D636-4287-94D8-7C66DDE4D9EC}" type="pres">
      <dgm:prSet presAssocID="{EF614A77-AA5D-4DA1-A91D-0481D6D4D151}" presName="vert1" presStyleCnt="0"/>
      <dgm:spPr/>
    </dgm:pt>
  </dgm:ptLst>
  <dgm:cxnLst>
    <dgm:cxn modelId="{0CBBD30D-1C93-4AB1-9E4B-F90F63FD23EA}" type="presOf" srcId="{9E23FA04-EC7C-44C1-90BC-30EBF9EE2678}" destId="{D85D60A1-18F0-4896-A712-B300F19C2693}" srcOrd="0" destOrd="0" presId="urn:microsoft.com/office/officeart/2008/layout/LinedList"/>
    <dgm:cxn modelId="{F43B250E-3D5C-4FBA-BD18-F39EE3FDB930}" srcId="{A820B2EC-5B89-45C9-BC39-424062C298A2}" destId="{6421F1AE-8D85-4E4D-BFCC-E42609FC8324}" srcOrd="3" destOrd="0" parTransId="{5103C9E8-3A25-4431-8F27-875A27DB53CC}" sibTransId="{F780E636-3B9F-456D-B41C-CEF1E23C23EB}"/>
    <dgm:cxn modelId="{F2400514-377B-462C-A1BB-83848FA89F90}" srcId="{A820B2EC-5B89-45C9-BC39-424062C298A2}" destId="{C79EA84C-5591-416A-91BA-5821AF7F22C7}" srcOrd="4" destOrd="0" parTransId="{67E27A62-A9E6-4465-84A3-BD062F53E2B3}" sibTransId="{BCCD0C8B-208F-4789-BFE7-94D54988773D}"/>
    <dgm:cxn modelId="{B3E0A215-F832-4B97-9439-6F3C0B350DD3}" type="presOf" srcId="{36F59CEB-BACE-4DB5-9A2C-BB16EB738D7D}" destId="{B043A185-88F9-4C9D-BF02-6D996C74F258}" srcOrd="0" destOrd="0" presId="urn:microsoft.com/office/officeart/2008/layout/LinedList"/>
    <dgm:cxn modelId="{43AC1E1E-9C43-40E5-A326-1E4EAC5887FB}" type="presOf" srcId="{EF614A77-AA5D-4DA1-A91D-0481D6D4D151}" destId="{86FFE0DA-A17C-4FF8-B2F2-905E2B916466}" srcOrd="0" destOrd="0" presId="urn:microsoft.com/office/officeart/2008/layout/LinedList"/>
    <dgm:cxn modelId="{3298B737-9D82-4538-A7BD-DC6FDA8B16F4}" srcId="{A820B2EC-5B89-45C9-BC39-424062C298A2}" destId="{E8E017BB-A57B-4798-B177-F36771A4252B}" srcOrd="2" destOrd="0" parTransId="{B047A43F-F12B-480F-8620-29E13FDD85F2}" sibTransId="{335D7617-20FD-407A-8787-8433924249BD}"/>
    <dgm:cxn modelId="{571A2844-9207-47CB-80C4-336B0823D164}" type="presOf" srcId="{A820B2EC-5B89-45C9-BC39-424062C298A2}" destId="{5824459D-653A-4542-A0B0-98364E37652B}" srcOrd="0" destOrd="0" presId="urn:microsoft.com/office/officeart/2008/layout/LinedList"/>
    <dgm:cxn modelId="{1D06AA4E-E14D-41E8-85E4-C7DE050E8724}" srcId="{A820B2EC-5B89-45C9-BC39-424062C298A2}" destId="{36F59CEB-BACE-4DB5-9A2C-BB16EB738D7D}" srcOrd="5" destOrd="0" parTransId="{7CAD6D32-64A7-4E0A-B979-BE276C438EF0}" sibTransId="{CA3108D6-7DBA-4BDB-863C-3BD9A4E51275}"/>
    <dgm:cxn modelId="{BC2AD388-669E-410A-B5DE-D42DDA3F76F2}" type="presOf" srcId="{6397FE53-990A-4A37-B1FF-FE0A9CA2EC29}" destId="{B0550E4C-BFE8-4C9F-BCFB-684AAF06E7B6}" srcOrd="0" destOrd="0" presId="urn:microsoft.com/office/officeart/2008/layout/LinedList"/>
    <dgm:cxn modelId="{31DDB19C-B0F2-4807-8256-0183E4BB6B7D}" srcId="{A820B2EC-5B89-45C9-BC39-424062C298A2}" destId="{6397FE53-990A-4A37-B1FF-FE0A9CA2EC29}" srcOrd="1" destOrd="0" parTransId="{40F12B80-677D-4B02-AB64-A78643FEF9A5}" sibTransId="{902548ED-8D95-471A-8104-1255850273B5}"/>
    <dgm:cxn modelId="{673088A3-CAA9-469A-B797-430129AED46F}" type="presOf" srcId="{6421F1AE-8D85-4E4D-BFCC-E42609FC8324}" destId="{87129EF8-1A5F-4619-A5D8-AEF707856314}" srcOrd="0" destOrd="0" presId="urn:microsoft.com/office/officeart/2008/layout/LinedList"/>
    <dgm:cxn modelId="{4977D0C7-B769-4EEB-8874-4124A6D723DF}" srcId="{A820B2EC-5B89-45C9-BC39-424062C298A2}" destId="{9E23FA04-EC7C-44C1-90BC-30EBF9EE2678}" srcOrd="0" destOrd="0" parTransId="{30834E82-6B67-4B4C-974C-54ABAEAD8985}" sibTransId="{D5002C14-06CD-4799-AD56-E758354DC5FE}"/>
    <dgm:cxn modelId="{7EB07BF3-1B5E-42DF-9636-BC66D2BE89B3}" srcId="{A820B2EC-5B89-45C9-BC39-424062C298A2}" destId="{EF614A77-AA5D-4DA1-A91D-0481D6D4D151}" srcOrd="6" destOrd="0" parTransId="{718A813A-A36A-48A0-9667-A05155AEBD43}" sibTransId="{67CEE9EA-27E6-4B6D-A17A-D5F9E66B8058}"/>
    <dgm:cxn modelId="{E71109FB-59C4-48B6-811A-DF835A1E0580}" type="presOf" srcId="{C79EA84C-5591-416A-91BA-5821AF7F22C7}" destId="{69DBF163-0245-42C3-96E6-95223C8A900D}" srcOrd="0" destOrd="0" presId="urn:microsoft.com/office/officeart/2008/layout/LinedList"/>
    <dgm:cxn modelId="{6B6380FC-1509-408F-869C-D17840E5F2D4}" type="presOf" srcId="{E8E017BB-A57B-4798-B177-F36771A4252B}" destId="{A19B2D63-DE68-49F1-B0B5-3212002EBDBF}" srcOrd="0" destOrd="0" presId="urn:microsoft.com/office/officeart/2008/layout/LinedList"/>
    <dgm:cxn modelId="{EE6DF9CA-C491-452A-A143-D5C6040D2162}" type="presParOf" srcId="{5824459D-653A-4542-A0B0-98364E37652B}" destId="{0257BA59-087D-464B-A621-38384AA7E265}" srcOrd="0" destOrd="0" presId="urn:microsoft.com/office/officeart/2008/layout/LinedList"/>
    <dgm:cxn modelId="{F4F9AE07-D3DF-4C99-9CBD-8DDC0476639E}" type="presParOf" srcId="{5824459D-653A-4542-A0B0-98364E37652B}" destId="{8724DE9D-656B-4ABF-B250-2CA9A6E4A791}" srcOrd="1" destOrd="0" presId="urn:microsoft.com/office/officeart/2008/layout/LinedList"/>
    <dgm:cxn modelId="{EFF0495A-7DF9-41E7-BD7D-CCACCB025DE9}" type="presParOf" srcId="{8724DE9D-656B-4ABF-B250-2CA9A6E4A791}" destId="{D85D60A1-18F0-4896-A712-B300F19C2693}" srcOrd="0" destOrd="0" presId="urn:microsoft.com/office/officeart/2008/layout/LinedList"/>
    <dgm:cxn modelId="{7B3BAA4F-40B9-4E11-83C0-C028E2AA45C9}" type="presParOf" srcId="{8724DE9D-656B-4ABF-B250-2CA9A6E4A791}" destId="{1FE81C69-01B6-49FB-B4E7-BF59AF57DD0B}" srcOrd="1" destOrd="0" presId="urn:microsoft.com/office/officeart/2008/layout/LinedList"/>
    <dgm:cxn modelId="{F2056930-F697-4886-B8B9-729340140FAD}" type="presParOf" srcId="{5824459D-653A-4542-A0B0-98364E37652B}" destId="{310B423C-0366-4B5F-AB52-E8735483B92B}" srcOrd="2" destOrd="0" presId="urn:microsoft.com/office/officeart/2008/layout/LinedList"/>
    <dgm:cxn modelId="{F0EB7D58-5339-4541-89D5-0B92463E3EBD}" type="presParOf" srcId="{5824459D-653A-4542-A0B0-98364E37652B}" destId="{51A9591B-E984-4491-9744-6A644567E025}" srcOrd="3" destOrd="0" presId="urn:microsoft.com/office/officeart/2008/layout/LinedList"/>
    <dgm:cxn modelId="{C670EB22-2D35-403D-A70C-6A5D9445DF34}" type="presParOf" srcId="{51A9591B-E984-4491-9744-6A644567E025}" destId="{B0550E4C-BFE8-4C9F-BCFB-684AAF06E7B6}" srcOrd="0" destOrd="0" presId="urn:microsoft.com/office/officeart/2008/layout/LinedList"/>
    <dgm:cxn modelId="{34820273-CA7B-4908-A4E9-482810C76F11}" type="presParOf" srcId="{51A9591B-E984-4491-9744-6A644567E025}" destId="{01DDF782-359C-45C1-8BF1-65074C3978FE}" srcOrd="1" destOrd="0" presId="urn:microsoft.com/office/officeart/2008/layout/LinedList"/>
    <dgm:cxn modelId="{B9A093B5-57BE-4D11-AD9C-018981CDE7DC}" type="presParOf" srcId="{5824459D-653A-4542-A0B0-98364E37652B}" destId="{E4B1B23F-87E8-4D72-992A-9D9DD4025526}" srcOrd="4" destOrd="0" presId="urn:microsoft.com/office/officeart/2008/layout/LinedList"/>
    <dgm:cxn modelId="{F5AD7E4B-5B89-4D65-B0BA-782C4FC1878A}" type="presParOf" srcId="{5824459D-653A-4542-A0B0-98364E37652B}" destId="{5F296219-4510-4228-8FA0-438BCC4C3671}" srcOrd="5" destOrd="0" presId="urn:microsoft.com/office/officeart/2008/layout/LinedList"/>
    <dgm:cxn modelId="{3EF12053-27FE-43F0-9EB3-D5B5786CF8F4}" type="presParOf" srcId="{5F296219-4510-4228-8FA0-438BCC4C3671}" destId="{A19B2D63-DE68-49F1-B0B5-3212002EBDBF}" srcOrd="0" destOrd="0" presId="urn:microsoft.com/office/officeart/2008/layout/LinedList"/>
    <dgm:cxn modelId="{46D5F6D7-6F99-459E-A740-17BFBF6376D3}" type="presParOf" srcId="{5F296219-4510-4228-8FA0-438BCC4C3671}" destId="{5C0CBA03-B057-4744-9E25-6582359BE753}" srcOrd="1" destOrd="0" presId="urn:microsoft.com/office/officeart/2008/layout/LinedList"/>
    <dgm:cxn modelId="{7047F81A-069E-462C-AA9D-281AEA4AA123}" type="presParOf" srcId="{5824459D-653A-4542-A0B0-98364E37652B}" destId="{1E3859BA-688E-4BCC-9D64-5875F9655CCE}" srcOrd="6" destOrd="0" presId="urn:microsoft.com/office/officeart/2008/layout/LinedList"/>
    <dgm:cxn modelId="{0F4F266A-1613-44EC-8DD7-F32FAD4AAF40}" type="presParOf" srcId="{5824459D-653A-4542-A0B0-98364E37652B}" destId="{109624A7-D8E2-458E-9D61-147AE13B5449}" srcOrd="7" destOrd="0" presId="urn:microsoft.com/office/officeart/2008/layout/LinedList"/>
    <dgm:cxn modelId="{5AB7EAFA-3FFF-4A58-B10F-24C5FBEA906A}" type="presParOf" srcId="{109624A7-D8E2-458E-9D61-147AE13B5449}" destId="{87129EF8-1A5F-4619-A5D8-AEF707856314}" srcOrd="0" destOrd="0" presId="urn:microsoft.com/office/officeart/2008/layout/LinedList"/>
    <dgm:cxn modelId="{F297CD5D-CC5B-4A69-B9F7-DEA6F1C6FC1A}" type="presParOf" srcId="{109624A7-D8E2-458E-9D61-147AE13B5449}" destId="{1EF43491-66E4-4AD5-B6D4-C5A658169C06}" srcOrd="1" destOrd="0" presId="urn:microsoft.com/office/officeart/2008/layout/LinedList"/>
    <dgm:cxn modelId="{7516E2CB-E8ED-45FB-AE6B-4A67B9583723}" type="presParOf" srcId="{5824459D-653A-4542-A0B0-98364E37652B}" destId="{8C0D73D0-AEA1-49FD-A3D5-0CB854389D70}" srcOrd="8" destOrd="0" presId="urn:microsoft.com/office/officeart/2008/layout/LinedList"/>
    <dgm:cxn modelId="{B75910AC-B7AB-4514-9FAF-64FEC8A2BC5B}" type="presParOf" srcId="{5824459D-653A-4542-A0B0-98364E37652B}" destId="{7D8D80D3-1AD3-42F8-A983-CB8F4F6352E0}" srcOrd="9" destOrd="0" presId="urn:microsoft.com/office/officeart/2008/layout/LinedList"/>
    <dgm:cxn modelId="{1888449B-1AE1-4D06-88CB-0B85100333CD}" type="presParOf" srcId="{7D8D80D3-1AD3-42F8-A983-CB8F4F6352E0}" destId="{69DBF163-0245-42C3-96E6-95223C8A900D}" srcOrd="0" destOrd="0" presId="urn:microsoft.com/office/officeart/2008/layout/LinedList"/>
    <dgm:cxn modelId="{65612CB3-65E3-49D2-A68B-3DA54862B0BC}" type="presParOf" srcId="{7D8D80D3-1AD3-42F8-A983-CB8F4F6352E0}" destId="{0DF6EF0F-87E2-4E92-8D6E-01DA0026B9B1}" srcOrd="1" destOrd="0" presId="urn:microsoft.com/office/officeart/2008/layout/LinedList"/>
    <dgm:cxn modelId="{E008BE5F-EF94-4D32-A543-D541414EBDA7}" type="presParOf" srcId="{5824459D-653A-4542-A0B0-98364E37652B}" destId="{5C02BDD6-5584-48A2-8C7E-05731F2C6EF7}" srcOrd="10" destOrd="0" presId="urn:microsoft.com/office/officeart/2008/layout/LinedList"/>
    <dgm:cxn modelId="{EDA6757D-71F2-4BA7-A47A-7BFA3BAB5739}" type="presParOf" srcId="{5824459D-653A-4542-A0B0-98364E37652B}" destId="{539ACCA4-F192-4F69-8C4C-84064F5656FF}" srcOrd="11" destOrd="0" presId="urn:microsoft.com/office/officeart/2008/layout/LinedList"/>
    <dgm:cxn modelId="{A29250A3-FD0D-4CEE-949B-DEE30FB5E1AC}" type="presParOf" srcId="{539ACCA4-F192-4F69-8C4C-84064F5656FF}" destId="{B043A185-88F9-4C9D-BF02-6D996C74F258}" srcOrd="0" destOrd="0" presId="urn:microsoft.com/office/officeart/2008/layout/LinedList"/>
    <dgm:cxn modelId="{7DD0BA0B-96D0-4D79-9FFD-B0F6C82DF12E}" type="presParOf" srcId="{539ACCA4-F192-4F69-8C4C-84064F5656FF}" destId="{81AE3669-2D7B-49EA-A171-D3AC10F8FCC9}" srcOrd="1" destOrd="0" presId="urn:microsoft.com/office/officeart/2008/layout/LinedList"/>
    <dgm:cxn modelId="{5AC044D4-4C21-464E-8CE0-467B23A2A5CC}" type="presParOf" srcId="{5824459D-653A-4542-A0B0-98364E37652B}" destId="{594C680B-681D-4765-9BB2-FBB0F13FD70C}" srcOrd="12" destOrd="0" presId="urn:microsoft.com/office/officeart/2008/layout/LinedList"/>
    <dgm:cxn modelId="{C154C3CC-676E-4700-B981-1BC4B73F6DCE}" type="presParOf" srcId="{5824459D-653A-4542-A0B0-98364E37652B}" destId="{8FCB3ADE-021F-4FCA-8FE4-691EAB7657E2}" srcOrd="13" destOrd="0" presId="urn:microsoft.com/office/officeart/2008/layout/LinedList"/>
    <dgm:cxn modelId="{E4BF7215-FD0B-403A-9043-F0A7A5EC674F}" type="presParOf" srcId="{8FCB3ADE-021F-4FCA-8FE4-691EAB7657E2}" destId="{86FFE0DA-A17C-4FF8-B2F2-905E2B916466}" srcOrd="0" destOrd="0" presId="urn:microsoft.com/office/officeart/2008/layout/LinedList"/>
    <dgm:cxn modelId="{C5F97513-AA19-4A4D-A33E-4B91E30483FE}" type="presParOf" srcId="{8FCB3ADE-021F-4FCA-8FE4-691EAB7657E2}" destId="{EB51BDF8-D636-4287-94D8-7C66DDE4D9E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BCD794F1-81F0-468D-911E-5DA647632C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866829F-080F-437B-8810-58D4029EE7C4}">
      <dgm:prSet/>
      <dgm:spPr/>
      <dgm:t>
        <a:bodyPr/>
        <a:lstStyle/>
        <a:p>
          <a:r>
            <a:rPr lang="en-GB"/>
            <a:t>What makes a behaviour intervention sustainable?</a:t>
          </a:r>
          <a:endParaRPr lang="en-US"/>
        </a:p>
      </dgm:t>
    </dgm:pt>
    <dgm:pt modelId="{B9A7DF74-70D3-4455-93F4-DF6BA0B3521F}" type="parTrans" cxnId="{9288C104-74F7-4316-BDAD-B83F6CECA32F}">
      <dgm:prSet/>
      <dgm:spPr/>
      <dgm:t>
        <a:bodyPr/>
        <a:lstStyle/>
        <a:p>
          <a:endParaRPr lang="en-US"/>
        </a:p>
      </dgm:t>
    </dgm:pt>
    <dgm:pt modelId="{8DDC85D4-70DC-4611-A1A8-75387C575415}" type="sibTrans" cxnId="{9288C104-74F7-4316-BDAD-B83F6CECA32F}">
      <dgm:prSet/>
      <dgm:spPr/>
      <dgm:t>
        <a:bodyPr/>
        <a:lstStyle/>
        <a:p>
          <a:endParaRPr lang="en-US"/>
        </a:p>
      </dgm:t>
    </dgm:pt>
    <dgm:pt modelId="{CBDA761C-E78E-4AB3-BD70-41DD9658E587}">
      <dgm:prSet/>
      <dgm:spPr/>
      <dgm:t>
        <a:bodyPr/>
        <a:lstStyle/>
        <a:p>
          <a:r>
            <a:rPr lang="en-GB"/>
            <a:t>Whose responsibility is behaviour change?</a:t>
          </a:r>
          <a:endParaRPr lang="en-US"/>
        </a:p>
      </dgm:t>
    </dgm:pt>
    <dgm:pt modelId="{FBA1A5F5-4DF9-4897-A9DE-1617BAE646BB}" type="parTrans" cxnId="{9EF99B41-FEB0-42A4-AE3A-AEB32D57EF6B}">
      <dgm:prSet/>
      <dgm:spPr/>
      <dgm:t>
        <a:bodyPr/>
        <a:lstStyle/>
        <a:p>
          <a:endParaRPr lang="en-US"/>
        </a:p>
      </dgm:t>
    </dgm:pt>
    <dgm:pt modelId="{2F79C511-BEB1-4788-865A-09D2DAD71E73}" type="sibTrans" cxnId="{9EF99B41-FEB0-42A4-AE3A-AEB32D57EF6B}">
      <dgm:prSet/>
      <dgm:spPr/>
      <dgm:t>
        <a:bodyPr/>
        <a:lstStyle/>
        <a:p>
          <a:endParaRPr lang="en-US"/>
        </a:p>
      </dgm:t>
    </dgm:pt>
    <dgm:pt modelId="{1855EDAC-607A-413F-9BF2-129FCCA2F765}">
      <dgm:prSet/>
      <dgm:spPr/>
      <dgm:t>
        <a:bodyPr/>
        <a:lstStyle/>
        <a:p>
          <a:r>
            <a:rPr lang="en-GB"/>
            <a:t>How do communities shape resilience?</a:t>
          </a:r>
          <a:endParaRPr lang="en-US"/>
        </a:p>
      </dgm:t>
    </dgm:pt>
    <dgm:pt modelId="{0FFA6596-2CC5-46CB-A145-42D2F07094C7}" type="parTrans" cxnId="{F3BA284E-5003-478A-9C04-2F0B4B09999F}">
      <dgm:prSet/>
      <dgm:spPr/>
      <dgm:t>
        <a:bodyPr/>
        <a:lstStyle/>
        <a:p>
          <a:endParaRPr lang="en-US"/>
        </a:p>
      </dgm:t>
    </dgm:pt>
    <dgm:pt modelId="{7AFBBBCF-CAAE-4295-93DA-187082763299}" type="sibTrans" cxnId="{F3BA284E-5003-478A-9C04-2F0B4B09999F}">
      <dgm:prSet/>
      <dgm:spPr/>
      <dgm:t>
        <a:bodyPr/>
        <a:lstStyle/>
        <a:p>
          <a:endParaRPr lang="en-US"/>
        </a:p>
      </dgm:t>
    </dgm:pt>
    <dgm:pt modelId="{FD77823E-FBAC-462C-A02B-D55A068B6B89}">
      <dgm:prSet/>
      <dgm:spPr/>
      <dgm:t>
        <a:bodyPr/>
        <a:lstStyle/>
        <a:p>
          <a:r>
            <a:rPr lang="en-GB"/>
            <a:t>Which behaviour change model feels most useful and why?</a:t>
          </a:r>
          <a:endParaRPr lang="en-US"/>
        </a:p>
      </dgm:t>
    </dgm:pt>
    <dgm:pt modelId="{47ED65FD-83B1-4A5C-AE1F-487F300EA5DD}" type="parTrans" cxnId="{CBBCD1BC-0ED3-4E71-8340-A71EC2CE2317}">
      <dgm:prSet/>
      <dgm:spPr/>
      <dgm:t>
        <a:bodyPr/>
        <a:lstStyle/>
        <a:p>
          <a:endParaRPr lang="en-US"/>
        </a:p>
      </dgm:t>
    </dgm:pt>
    <dgm:pt modelId="{476306D6-63A5-4E8D-93D1-00A694DC55C4}" type="sibTrans" cxnId="{CBBCD1BC-0ED3-4E71-8340-A71EC2CE2317}">
      <dgm:prSet/>
      <dgm:spPr/>
      <dgm:t>
        <a:bodyPr/>
        <a:lstStyle/>
        <a:p>
          <a:endParaRPr lang="en-US"/>
        </a:p>
      </dgm:t>
    </dgm:pt>
    <dgm:pt modelId="{195A1CA0-A395-41DD-A604-7F57FC76E589}" type="pres">
      <dgm:prSet presAssocID="{BCD794F1-81F0-468D-911E-5DA647632C4D}" presName="root" presStyleCnt="0">
        <dgm:presLayoutVars>
          <dgm:dir/>
          <dgm:resizeHandles val="exact"/>
        </dgm:presLayoutVars>
      </dgm:prSet>
      <dgm:spPr/>
    </dgm:pt>
    <dgm:pt modelId="{CC524553-0153-4FCB-ACE5-93E84756824F}" type="pres">
      <dgm:prSet presAssocID="{4866829F-080F-437B-8810-58D4029EE7C4}" presName="compNode" presStyleCnt="0"/>
      <dgm:spPr/>
    </dgm:pt>
    <dgm:pt modelId="{E073F063-A65D-4DA8-9A70-70BD67DCDE5B}" type="pres">
      <dgm:prSet presAssocID="{4866829F-080F-437B-8810-58D4029EE7C4}" presName="bgRect" presStyleLbl="bgShp" presStyleIdx="0" presStyleCnt="4"/>
      <dgm:spPr/>
    </dgm:pt>
    <dgm:pt modelId="{883C1A5C-C850-4F78-9AB8-FECB80E976B5}" type="pres">
      <dgm:prSet presAssocID="{4866829F-080F-437B-8810-58D4029EE7C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F9AC377A-2777-4D1C-B2BC-865D8E88C69F}" type="pres">
      <dgm:prSet presAssocID="{4866829F-080F-437B-8810-58D4029EE7C4}" presName="spaceRect" presStyleCnt="0"/>
      <dgm:spPr/>
    </dgm:pt>
    <dgm:pt modelId="{9E68E220-6690-467C-A20A-359A5AE4E6C1}" type="pres">
      <dgm:prSet presAssocID="{4866829F-080F-437B-8810-58D4029EE7C4}" presName="parTx" presStyleLbl="revTx" presStyleIdx="0" presStyleCnt="4">
        <dgm:presLayoutVars>
          <dgm:chMax val="0"/>
          <dgm:chPref val="0"/>
        </dgm:presLayoutVars>
      </dgm:prSet>
      <dgm:spPr/>
    </dgm:pt>
    <dgm:pt modelId="{608A4A21-856B-4C4E-9964-3E4A8A3AAF73}" type="pres">
      <dgm:prSet presAssocID="{8DDC85D4-70DC-4611-A1A8-75387C575415}" presName="sibTrans" presStyleCnt="0"/>
      <dgm:spPr/>
    </dgm:pt>
    <dgm:pt modelId="{3C40FBDB-843B-4F64-A3D4-50D86D27A925}" type="pres">
      <dgm:prSet presAssocID="{CBDA761C-E78E-4AB3-BD70-41DD9658E587}" presName="compNode" presStyleCnt="0"/>
      <dgm:spPr/>
    </dgm:pt>
    <dgm:pt modelId="{4F2C993B-FCD6-4651-B08C-7AFCCD8821E3}" type="pres">
      <dgm:prSet presAssocID="{CBDA761C-E78E-4AB3-BD70-41DD9658E587}" presName="bgRect" presStyleLbl="bgShp" presStyleIdx="1" presStyleCnt="4"/>
      <dgm:spPr/>
    </dgm:pt>
    <dgm:pt modelId="{5F6122AB-3F3C-4420-A547-5CCE9EA55887}" type="pres">
      <dgm:prSet presAssocID="{CBDA761C-E78E-4AB3-BD70-41DD9658E587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69E3DCE6-55B9-453D-953E-A8223ABA2175}" type="pres">
      <dgm:prSet presAssocID="{CBDA761C-E78E-4AB3-BD70-41DD9658E587}" presName="spaceRect" presStyleCnt="0"/>
      <dgm:spPr/>
    </dgm:pt>
    <dgm:pt modelId="{56DFCA8B-5AD5-48C9-B69E-0A286BE03628}" type="pres">
      <dgm:prSet presAssocID="{CBDA761C-E78E-4AB3-BD70-41DD9658E587}" presName="parTx" presStyleLbl="revTx" presStyleIdx="1" presStyleCnt="4">
        <dgm:presLayoutVars>
          <dgm:chMax val="0"/>
          <dgm:chPref val="0"/>
        </dgm:presLayoutVars>
      </dgm:prSet>
      <dgm:spPr/>
    </dgm:pt>
    <dgm:pt modelId="{2E800F19-7480-4EF1-A3E6-D4326AB4023F}" type="pres">
      <dgm:prSet presAssocID="{2F79C511-BEB1-4788-865A-09D2DAD71E73}" presName="sibTrans" presStyleCnt="0"/>
      <dgm:spPr/>
    </dgm:pt>
    <dgm:pt modelId="{55C7BCFA-C86B-4125-85B4-CA70534C175A}" type="pres">
      <dgm:prSet presAssocID="{1855EDAC-607A-413F-9BF2-129FCCA2F765}" presName="compNode" presStyleCnt="0"/>
      <dgm:spPr/>
    </dgm:pt>
    <dgm:pt modelId="{B1288C47-C8F9-4CFA-9EC2-5CCBE93984B4}" type="pres">
      <dgm:prSet presAssocID="{1855EDAC-607A-413F-9BF2-129FCCA2F765}" presName="bgRect" presStyleLbl="bgShp" presStyleIdx="2" presStyleCnt="4"/>
      <dgm:spPr/>
    </dgm:pt>
    <dgm:pt modelId="{CF2702D3-34B4-4758-B6A5-1FB36F69FB5F}" type="pres">
      <dgm:prSet presAssocID="{1855EDAC-607A-413F-9BF2-129FCCA2F765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2E4ED358-729A-40AF-9CF0-5C7E2648AE4A}" type="pres">
      <dgm:prSet presAssocID="{1855EDAC-607A-413F-9BF2-129FCCA2F765}" presName="spaceRect" presStyleCnt="0"/>
      <dgm:spPr/>
    </dgm:pt>
    <dgm:pt modelId="{C2F4904F-A257-4805-A5D9-B49BFF721366}" type="pres">
      <dgm:prSet presAssocID="{1855EDAC-607A-413F-9BF2-129FCCA2F765}" presName="parTx" presStyleLbl="revTx" presStyleIdx="2" presStyleCnt="4">
        <dgm:presLayoutVars>
          <dgm:chMax val="0"/>
          <dgm:chPref val="0"/>
        </dgm:presLayoutVars>
      </dgm:prSet>
      <dgm:spPr/>
    </dgm:pt>
    <dgm:pt modelId="{6C1798EA-E6E6-434A-B0E7-E704E2DCA7AE}" type="pres">
      <dgm:prSet presAssocID="{7AFBBBCF-CAAE-4295-93DA-187082763299}" presName="sibTrans" presStyleCnt="0"/>
      <dgm:spPr/>
    </dgm:pt>
    <dgm:pt modelId="{89DE4AE8-21BD-4F33-A2E5-593BAE9E0529}" type="pres">
      <dgm:prSet presAssocID="{FD77823E-FBAC-462C-A02B-D55A068B6B89}" presName="compNode" presStyleCnt="0"/>
      <dgm:spPr/>
    </dgm:pt>
    <dgm:pt modelId="{A689CD37-57FA-4308-8C9C-B6A4657D68EB}" type="pres">
      <dgm:prSet presAssocID="{FD77823E-FBAC-462C-A02B-D55A068B6B89}" presName="bgRect" presStyleLbl="bgShp" presStyleIdx="3" presStyleCnt="4"/>
      <dgm:spPr/>
    </dgm:pt>
    <dgm:pt modelId="{77A297C2-77BD-4BFB-80F4-FE9FB4C07953}" type="pres">
      <dgm:prSet presAssocID="{FD77823E-FBAC-462C-A02B-D55A068B6B8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A222A5CB-44BA-4F53-8E86-A6D02775FD0D}" type="pres">
      <dgm:prSet presAssocID="{FD77823E-FBAC-462C-A02B-D55A068B6B89}" presName="spaceRect" presStyleCnt="0"/>
      <dgm:spPr/>
    </dgm:pt>
    <dgm:pt modelId="{8617C943-0F59-4059-B48F-2891F697D6BB}" type="pres">
      <dgm:prSet presAssocID="{FD77823E-FBAC-462C-A02B-D55A068B6B8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288C104-74F7-4316-BDAD-B83F6CECA32F}" srcId="{BCD794F1-81F0-468D-911E-5DA647632C4D}" destId="{4866829F-080F-437B-8810-58D4029EE7C4}" srcOrd="0" destOrd="0" parTransId="{B9A7DF74-70D3-4455-93F4-DF6BA0B3521F}" sibTransId="{8DDC85D4-70DC-4611-A1A8-75387C575415}"/>
    <dgm:cxn modelId="{288EBE10-1E83-41D1-BE02-9C02EE0967BF}" type="presOf" srcId="{FD77823E-FBAC-462C-A02B-D55A068B6B89}" destId="{8617C943-0F59-4059-B48F-2891F697D6BB}" srcOrd="0" destOrd="0" presId="urn:microsoft.com/office/officeart/2018/2/layout/IconVerticalSolidList"/>
    <dgm:cxn modelId="{ED330631-762F-440A-917A-939235875CAE}" type="presOf" srcId="{4866829F-080F-437B-8810-58D4029EE7C4}" destId="{9E68E220-6690-467C-A20A-359A5AE4E6C1}" srcOrd="0" destOrd="0" presId="urn:microsoft.com/office/officeart/2018/2/layout/IconVerticalSolidList"/>
    <dgm:cxn modelId="{9EF99B41-FEB0-42A4-AE3A-AEB32D57EF6B}" srcId="{BCD794F1-81F0-468D-911E-5DA647632C4D}" destId="{CBDA761C-E78E-4AB3-BD70-41DD9658E587}" srcOrd="1" destOrd="0" parTransId="{FBA1A5F5-4DF9-4897-A9DE-1617BAE646BB}" sibTransId="{2F79C511-BEB1-4788-865A-09D2DAD71E73}"/>
    <dgm:cxn modelId="{F3BA284E-5003-478A-9C04-2F0B4B09999F}" srcId="{BCD794F1-81F0-468D-911E-5DA647632C4D}" destId="{1855EDAC-607A-413F-9BF2-129FCCA2F765}" srcOrd="2" destOrd="0" parTransId="{0FFA6596-2CC5-46CB-A145-42D2F07094C7}" sibTransId="{7AFBBBCF-CAAE-4295-93DA-187082763299}"/>
    <dgm:cxn modelId="{C8677950-7EF8-4E43-8D1F-F4D2A99C2307}" type="presOf" srcId="{BCD794F1-81F0-468D-911E-5DA647632C4D}" destId="{195A1CA0-A395-41DD-A604-7F57FC76E589}" srcOrd="0" destOrd="0" presId="urn:microsoft.com/office/officeart/2018/2/layout/IconVerticalSolidList"/>
    <dgm:cxn modelId="{E7B6D754-A908-4944-918C-6150E367B844}" type="presOf" srcId="{1855EDAC-607A-413F-9BF2-129FCCA2F765}" destId="{C2F4904F-A257-4805-A5D9-B49BFF721366}" srcOrd="0" destOrd="0" presId="urn:microsoft.com/office/officeart/2018/2/layout/IconVerticalSolidList"/>
    <dgm:cxn modelId="{CBBCD1BC-0ED3-4E71-8340-A71EC2CE2317}" srcId="{BCD794F1-81F0-468D-911E-5DA647632C4D}" destId="{FD77823E-FBAC-462C-A02B-D55A068B6B89}" srcOrd="3" destOrd="0" parTransId="{47ED65FD-83B1-4A5C-AE1F-487F300EA5DD}" sibTransId="{476306D6-63A5-4E8D-93D1-00A694DC55C4}"/>
    <dgm:cxn modelId="{7DDC15E8-E941-4FCF-8396-CB7B7EDCEA6C}" type="presOf" srcId="{CBDA761C-E78E-4AB3-BD70-41DD9658E587}" destId="{56DFCA8B-5AD5-48C9-B69E-0A286BE03628}" srcOrd="0" destOrd="0" presId="urn:microsoft.com/office/officeart/2018/2/layout/IconVerticalSolidList"/>
    <dgm:cxn modelId="{0EF9598D-8F15-47A6-B590-8071F2C0BD18}" type="presParOf" srcId="{195A1CA0-A395-41DD-A604-7F57FC76E589}" destId="{CC524553-0153-4FCB-ACE5-93E84756824F}" srcOrd="0" destOrd="0" presId="urn:microsoft.com/office/officeart/2018/2/layout/IconVerticalSolidList"/>
    <dgm:cxn modelId="{0B9DE948-CF54-4045-95D2-B9F7E8A11BE0}" type="presParOf" srcId="{CC524553-0153-4FCB-ACE5-93E84756824F}" destId="{E073F063-A65D-4DA8-9A70-70BD67DCDE5B}" srcOrd="0" destOrd="0" presId="urn:microsoft.com/office/officeart/2018/2/layout/IconVerticalSolidList"/>
    <dgm:cxn modelId="{EED0FEF0-9475-4CAE-8F46-C8369B9C6F16}" type="presParOf" srcId="{CC524553-0153-4FCB-ACE5-93E84756824F}" destId="{883C1A5C-C850-4F78-9AB8-FECB80E976B5}" srcOrd="1" destOrd="0" presId="urn:microsoft.com/office/officeart/2018/2/layout/IconVerticalSolidList"/>
    <dgm:cxn modelId="{0FB81409-F82C-4CEB-91EE-397AE24DD048}" type="presParOf" srcId="{CC524553-0153-4FCB-ACE5-93E84756824F}" destId="{F9AC377A-2777-4D1C-B2BC-865D8E88C69F}" srcOrd="2" destOrd="0" presId="urn:microsoft.com/office/officeart/2018/2/layout/IconVerticalSolidList"/>
    <dgm:cxn modelId="{25E52E94-1DA4-482B-A36A-7BAB90F960CD}" type="presParOf" srcId="{CC524553-0153-4FCB-ACE5-93E84756824F}" destId="{9E68E220-6690-467C-A20A-359A5AE4E6C1}" srcOrd="3" destOrd="0" presId="urn:microsoft.com/office/officeart/2018/2/layout/IconVerticalSolidList"/>
    <dgm:cxn modelId="{8C5AA40D-A517-4BFD-A507-A8543119D09B}" type="presParOf" srcId="{195A1CA0-A395-41DD-A604-7F57FC76E589}" destId="{608A4A21-856B-4C4E-9964-3E4A8A3AAF73}" srcOrd="1" destOrd="0" presId="urn:microsoft.com/office/officeart/2018/2/layout/IconVerticalSolidList"/>
    <dgm:cxn modelId="{08439CAA-33B5-4D0C-8AF2-2EEE037A5A0B}" type="presParOf" srcId="{195A1CA0-A395-41DD-A604-7F57FC76E589}" destId="{3C40FBDB-843B-4F64-A3D4-50D86D27A925}" srcOrd="2" destOrd="0" presId="urn:microsoft.com/office/officeart/2018/2/layout/IconVerticalSolidList"/>
    <dgm:cxn modelId="{C03806F2-2FFE-4AC1-8A3E-EB3EDBC7EE49}" type="presParOf" srcId="{3C40FBDB-843B-4F64-A3D4-50D86D27A925}" destId="{4F2C993B-FCD6-4651-B08C-7AFCCD8821E3}" srcOrd="0" destOrd="0" presId="urn:microsoft.com/office/officeart/2018/2/layout/IconVerticalSolidList"/>
    <dgm:cxn modelId="{407F53E5-6E4A-48B8-9E97-680AE86F334D}" type="presParOf" srcId="{3C40FBDB-843B-4F64-A3D4-50D86D27A925}" destId="{5F6122AB-3F3C-4420-A547-5CCE9EA55887}" srcOrd="1" destOrd="0" presId="urn:microsoft.com/office/officeart/2018/2/layout/IconVerticalSolidList"/>
    <dgm:cxn modelId="{A8977AE4-5B62-4C8E-BC46-1160D0406716}" type="presParOf" srcId="{3C40FBDB-843B-4F64-A3D4-50D86D27A925}" destId="{69E3DCE6-55B9-453D-953E-A8223ABA2175}" srcOrd="2" destOrd="0" presId="urn:microsoft.com/office/officeart/2018/2/layout/IconVerticalSolidList"/>
    <dgm:cxn modelId="{C5D6FCAA-F7A9-4E37-AA7C-20E523733272}" type="presParOf" srcId="{3C40FBDB-843B-4F64-A3D4-50D86D27A925}" destId="{56DFCA8B-5AD5-48C9-B69E-0A286BE03628}" srcOrd="3" destOrd="0" presId="urn:microsoft.com/office/officeart/2018/2/layout/IconVerticalSolidList"/>
    <dgm:cxn modelId="{7EDBD67F-65FE-464A-B73D-D6BC1EBF2260}" type="presParOf" srcId="{195A1CA0-A395-41DD-A604-7F57FC76E589}" destId="{2E800F19-7480-4EF1-A3E6-D4326AB4023F}" srcOrd="3" destOrd="0" presId="urn:microsoft.com/office/officeart/2018/2/layout/IconVerticalSolidList"/>
    <dgm:cxn modelId="{4CA049AA-27FE-40E9-9CF6-68F7F9297BB7}" type="presParOf" srcId="{195A1CA0-A395-41DD-A604-7F57FC76E589}" destId="{55C7BCFA-C86B-4125-85B4-CA70534C175A}" srcOrd="4" destOrd="0" presId="urn:microsoft.com/office/officeart/2018/2/layout/IconVerticalSolidList"/>
    <dgm:cxn modelId="{5A79D9B3-3DCB-4502-AC07-F47126659F3D}" type="presParOf" srcId="{55C7BCFA-C86B-4125-85B4-CA70534C175A}" destId="{B1288C47-C8F9-4CFA-9EC2-5CCBE93984B4}" srcOrd="0" destOrd="0" presId="urn:microsoft.com/office/officeart/2018/2/layout/IconVerticalSolidList"/>
    <dgm:cxn modelId="{278426B8-7BE4-40D3-B793-458BC7D50B42}" type="presParOf" srcId="{55C7BCFA-C86B-4125-85B4-CA70534C175A}" destId="{CF2702D3-34B4-4758-B6A5-1FB36F69FB5F}" srcOrd="1" destOrd="0" presId="urn:microsoft.com/office/officeart/2018/2/layout/IconVerticalSolidList"/>
    <dgm:cxn modelId="{35ABE148-2226-433B-84C2-5C76131691DD}" type="presParOf" srcId="{55C7BCFA-C86B-4125-85B4-CA70534C175A}" destId="{2E4ED358-729A-40AF-9CF0-5C7E2648AE4A}" srcOrd="2" destOrd="0" presId="urn:microsoft.com/office/officeart/2018/2/layout/IconVerticalSolidList"/>
    <dgm:cxn modelId="{F7E76803-5A10-4664-B65C-A7CB905A228C}" type="presParOf" srcId="{55C7BCFA-C86B-4125-85B4-CA70534C175A}" destId="{C2F4904F-A257-4805-A5D9-B49BFF721366}" srcOrd="3" destOrd="0" presId="urn:microsoft.com/office/officeart/2018/2/layout/IconVerticalSolidList"/>
    <dgm:cxn modelId="{1AF069D7-61BE-47E7-8D13-317CC2660E3A}" type="presParOf" srcId="{195A1CA0-A395-41DD-A604-7F57FC76E589}" destId="{6C1798EA-E6E6-434A-B0E7-E704E2DCA7AE}" srcOrd="5" destOrd="0" presId="urn:microsoft.com/office/officeart/2018/2/layout/IconVerticalSolidList"/>
    <dgm:cxn modelId="{FDBF3C83-0FA4-4981-B7B6-093447BAFCCF}" type="presParOf" srcId="{195A1CA0-A395-41DD-A604-7F57FC76E589}" destId="{89DE4AE8-21BD-4F33-A2E5-593BAE9E0529}" srcOrd="6" destOrd="0" presId="urn:microsoft.com/office/officeart/2018/2/layout/IconVerticalSolidList"/>
    <dgm:cxn modelId="{4946922E-B5A1-49DA-9DB2-4130C87EA53D}" type="presParOf" srcId="{89DE4AE8-21BD-4F33-A2E5-593BAE9E0529}" destId="{A689CD37-57FA-4308-8C9C-B6A4657D68EB}" srcOrd="0" destOrd="0" presId="urn:microsoft.com/office/officeart/2018/2/layout/IconVerticalSolidList"/>
    <dgm:cxn modelId="{E555CACA-DC0C-4288-9913-0001318DE5AC}" type="presParOf" srcId="{89DE4AE8-21BD-4F33-A2E5-593BAE9E0529}" destId="{77A297C2-77BD-4BFB-80F4-FE9FB4C07953}" srcOrd="1" destOrd="0" presId="urn:microsoft.com/office/officeart/2018/2/layout/IconVerticalSolidList"/>
    <dgm:cxn modelId="{95E82A1D-FB5B-458A-B5E0-7E5EB2822AD4}" type="presParOf" srcId="{89DE4AE8-21BD-4F33-A2E5-593BAE9E0529}" destId="{A222A5CB-44BA-4F53-8E86-A6D02775FD0D}" srcOrd="2" destOrd="0" presId="urn:microsoft.com/office/officeart/2018/2/layout/IconVerticalSolidList"/>
    <dgm:cxn modelId="{469D0984-97A6-44C5-8594-2312F7E7525A}" type="presParOf" srcId="{89DE4AE8-21BD-4F33-A2E5-593BAE9E0529}" destId="{8617C943-0F59-4059-B48F-2891F697D6B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6D317D-2AFE-4349-A02B-DACCCF8FFF4D}">
      <dsp:nvSpPr>
        <dsp:cNvPr id="0" name=""/>
        <dsp:cNvSpPr/>
      </dsp:nvSpPr>
      <dsp:spPr>
        <a:xfrm>
          <a:off x="0" y="713"/>
          <a:ext cx="700377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5141D-7FB0-49A4-9D75-5F6FEB0A1B06}">
      <dsp:nvSpPr>
        <dsp:cNvPr id="0" name=""/>
        <dsp:cNvSpPr/>
      </dsp:nvSpPr>
      <dsp:spPr>
        <a:xfrm>
          <a:off x="0" y="713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Children</a:t>
          </a:r>
        </a:p>
      </dsp:txBody>
      <dsp:txXfrm>
        <a:off x="0" y="713"/>
        <a:ext cx="7003777" cy="584217"/>
      </dsp:txXfrm>
    </dsp:sp>
    <dsp:sp modelId="{734C726B-CCEC-4E26-B412-5D6B046E9407}">
      <dsp:nvSpPr>
        <dsp:cNvPr id="0" name=""/>
        <dsp:cNvSpPr/>
      </dsp:nvSpPr>
      <dsp:spPr>
        <a:xfrm>
          <a:off x="0" y="584931"/>
          <a:ext cx="7003777" cy="0"/>
        </a:xfrm>
        <a:prstGeom prst="line">
          <a:avLst/>
        </a:prstGeom>
        <a:solidFill>
          <a:schemeClr val="accent2">
            <a:hueOff val="854764"/>
            <a:satOff val="912"/>
            <a:lumOff val="283"/>
            <a:alphaOff val="0"/>
          </a:schemeClr>
        </a:solidFill>
        <a:ln w="12700" cap="flat" cmpd="sng" algn="ctr">
          <a:solidFill>
            <a:schemeClr val="accent2">
              <a:hueOff val="854764"/>
              <a:satOff val="912"/>
              <a:lumOff val="2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FEF93-8DF3-46C1-AA85-15FB8511919E}">
      <dsp:nvSpPr>
        <dsp:cNvPr id="0" name=""/>
        <dsp:cNvSpPr/>
      </dsp:nvSpPr>
      <dsp:spPr>
        <a:xfrm>
          <a:off x="0" y="584931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Teenagers</a:t>
          </a:r>
        </a:p>
      </dsp:txBody>
      <dsp:txXfrm>
        <a:off x="0" y="584931"/>
        <a:ext cx="7003777" cy="584217"/>
      </dsp:txXfrm>
    </dsp:sp>
    <dsp:sp modelId="{7C298A76-0F43-4FC5-B97F-3D61A369B959}">
      <dsp:nvSpPr>
        <dsp:cNvPr id="0" name=""/>
        <dsp:cNvSpPr/>
      </dsp:nvSpPr>
      <dsp:spPr>
        <a:xfrm>
          <a:off x="0" y="1169148"/>
          <a:ext cx="7003777" cy="0"/>
        </a:xfrm>
        <a:prstGeom prst="line">
          <a:avLst/>
        </a:prstGeom>
        <a:solidFill>
          <a:schemeClr val="accent2">
            <a:hueOff val="1709529"/>
            <a:satOff val="1823"/>
            <a:lumOff val="567"/>
            <a:alphaOff val="0"/>
          </a:schemeClr>
        </a:solidFill>
        <a:ln w="12700" cap="flat" cmpd="sng" algn="ctr">
          <a:solidFill>
            <a:schemeClr val="accent2">
              <a:hueOff val="1709529"/>
              <a:satOff val="1823"/>
              <a:lumOff val="56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8BA33-FDAC-4748-A055-DE8FEF6CFD5A}">
      <dsp:nvSpPr>
        <dsp:cNvPr id="0" name=""/>
        <dsp:cNvSpPr/>
      </dsp:nvSpPr>
      <dsp:spPr>
        <a:xfrm>
          <a:off x="0" y="1169148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Council estate tenants</a:t>
          </a:r>
        </a:p>
      </dsp:txBody>
      <dsp:txXfrm>
        <a:off x="0" y="1169148"/>
        <a:ext cx="7003777" cy="584217"/>
      </dsp:txXfrm>
    </dsp:sp>
    <dsp:sp modelId="{E3717C6B-782C-4914-A3BB-890F38F64F66}">
      <dsp:nvSpPr>
        <dsp:cNvPr id="0" name=""/>
        <dsp:cNvSpPr/>
      </dsp:nvSpPr>
      <dsp:spPr>
        <a:xfrm>
          <a:off x="0" y="1753366"/>
          <a:ext cx="7003777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EA383-F9CD-4C87-9E02-BB5E4679CAA5}">
      <dsp:nvSpPr>
        <dsp:cNvPr id="0" name=""/>
        <dsp:cNvSpPr/>
      </dsp:nvSpPr>
      <dsp:spPr>
        <a:xfrm>
          <a:off x="0" y="1753366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Women</a:t>
          </a:r>
        </a:p>
      </dsp:txBody>
      <dsp:txXfrm>
        <a:off x="0" y="1753366"/>
        <a:ext cx="7003777" cy="584217"/>
      </dsp:txXfrm>
    </dsp:sp>
    <dsp:sp modelId="{7416AF5E-7B6B-4372-91B4-63054E28B724}">
      <dsp:nvSpPr>
        <dsp:cNvPr id="0" name=""/>
        <dsp:cNvSpPr/>
      </dsp:nvSpPr>
      <dsp:spPr>
        <a:xfrm>
          <a:off x="0" y="2337584"/>
          <a:ext cx="7003777" cy="0"/>
        </a:xfrm>
        <a:prstGeom prst="line">
          <a:avLst/>
        </a:prstGeom>
        <a:solidFill>
          <a:schemeClr val="accent2">
            <a:hueOff val="3419058"/>
            <a:satOff val="3647"/>
            <a:lumOff val="1134"/>
            <a:alphaOff val="0"/>
          </a:schemeClr>
        </a:solidFill>
        <a:ln w="12700" cap="flat" cmpd="sng" algn="ctr">
          <a:solidFill>
            <a:schemeClr val="accent2">
              <a:hueOff val="3419058"/>
              <a:satOff val="3647"/>
              <a:lumOff val="113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1720C-0E4E-407A-B852-517F437E8305}">
      <dsp:nvSpPr>
        <dsp:cNvPr id="0" name=""/>
        <dsp:cNvSpPr/>
      </dsp:nvSpPr>
      <dsp:spPr>
        <a:xfrm>
          <a:off x="0" y="2337584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Traveller groups</a:t>
          </a:r>
        </a:p>
      </dsp:txBody>
      <dsp:txXfrm>
        <a:off x="0" y="2337584"/>
        <a:ext cx="7003777" cy="584217"/>
      </dsp:txXfrm>
    </dsp:sp>
    <dsp:sp modelId="{4A095237-2B8E-4A3E-9E28-8D2129D39AE1}">
      <dsp:nvSpPr>
        <dsp:cNvPr id="0" name=""/>
        <dsp:cNvSpPr/>
      </dsp:nvSpPr>
      <dsp:spPr>
        <a:xfrm>
          <a:off x="0" y="2921802"/>
          <a:ext cx="7003777" cy="0"/>
        </a:xfrm>
        <a:prstGeom prst="line">
          <a:avLst/>
        </a:prstGeom>
        <a:solidFill>
          <a:schemeClr val="accent2">
            <a:hueOff val="4273822"/>
            <a:satOff val="4558"/>
            <a:lumOff val="1417"/>
            <a:alphaOff val="0"/>
          </a:schemeClr>
        </a:solidFill>
        <a:ln w="12700" cap="flat" cmpd="sng" algn="ctr">
          <a:solidFill>
            <a:schemeClr val="accent2">
              <a:hueOff val="4273822"/>
              <a:satOff val="4558"/>
              <a:lumOff val="141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74A48-6079-423E-957A-596BC31BA172}">
      <dsp:nvSpPr>
        <dsp:cNvPr id="0" name=""/>
        <dsp:cNvSpPr/>
      </dsp:nvSpPr>
      <dsp:spPr>
        <a:xfrm>
          <a:off x="0" y="2921802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Homeless people</a:t>
          </a:r>
        </a:p>
      </dsp:txBody>
      <dsp:txXfrm>
        <a:off x="0" y="2921802"/>
        <a:ext cx="7003777" cy="584217"/>
      </dsp:txXfrm>
    </dsp:sp>
    <dsp:sp modelId="{521CFFFC-294E-41F5-9FD4-E6729F2DD221}">
      <dsp:nvSpPr>
        <dsp:cNvPr id="0" name=""/>
        <dsp:cNvSpPr/>
      </dsp:nvSpPr>
      <dsp:spPr>
        <a:xfrm>
          <a:off x="0" y="3506020"/>
          <a:ext cx="7003777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BA153A-63CF-4891-83C4-0D31BBD66CE6}">
      <dsp:nvSpPr>
        <dsp:cNvPr id="0" name=""/>
        <dsp:cNvSpPr/>
      </dsp:nvSpPr>
      <dsp:spPr>
        <a:xfrm>
          <a:off x="0" y="3506020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Elderly people</a:t>
          </a:r>
        </a:p>
      </dsp:txBody>
      <dsp:txXfrm>
        <a:off x="0" y="3506020"/>
        <a:ext cx="7003777" cy="584217"/>
      </dsp:txXfrm>
    </dsp:sp>
    <dsp:sp modelId="{57FB9D2A-DC26-48CF-9E92-2B7D018BFB11}">
      <dsp:nvSpPr>
        <dsp:cNvPr id="0" name=""/>
        <dsp:cNvSpPr/>
      </dsp:nvSpPr>
      <dsp:spPr>
        <a:xfrm>
          <a:off x="0" y="4090238"/>
          <a:ext cx="7003777" cy="0"/>
        </a:xfrm>
        <a:prstGeom prst="line">
          <a:avLst/>
        </a:prstGeom>
        <a:solidFill>
          <a:schemeClr val="accent2">
            <a:hueOff val="5983351"/>
            <a:satOff val="6382"/>
            <a:lumOff val="1984"/>
            <a:alphaOff val="0"/>
          </a:schemeClr>
        </a:solidFill>
        <a:ln w="12700" cap="flat" cmpd="sng" algn="ctr">
          <a:solidFill>
            <a:schemeClr val="accent2">
              <a:hueOff val="5983351"/>
              <a:satOff val="6382"/>
              <a:lumOff val="19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DBCB2-E46A-45F2-86A9-3EFFAF6A1021}">
      <dsp:nvSpPr>
        <dsp:cNvPr id="0" name=""/>
        <dsp:cNvSpPr/>
      </dsp:nvSpPr>
      <dsp:spPr>
        <a:xfrm>
          <a:off x="0" y="4090238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Prisoners</a:t>
          </a:r>
        </a:p>
      </dsp:txBody>
      <dsp:txXfrm>
        <a:off x="0" y="4090238"/>
        <a:ext cx="7003777" cy="584217"/>
      </dsp:txXfrm>
    </dsp:sp>
    <dsp:sp modelId="{0EEC1874-9615-47B5-BFA4-DB6A85954589}">
      <dsp:nvSpPr>
        <dsp:cNvPr id="0" name=""/>
        <dsp:cNvSpPr/>
      </dsp:nvSpPr>
      <dsp:spPr>
        <a:xfrm>
          <a:off x="0" y="4674456"/>
          <a:ext cx="7003777" cy="0"/>
        </a:xfrm>
        <a:prstGeom prst="line">
          <a:avLst/>
        </a:prstGeom>
        <a:solidFill>
          <a:schemeClr val="accent2">
            <a:hueOff val="6838115"/>
            <a:satOff val="7293"/>
            <a:lumOff val="2268"/>
            <a:alphaOff val="0"/>
          </a:schemeClr>
        </a:solidFill>
        <a:ln w="12700" cap="flat" cmpd="sng" algn="ctr">
          <a:solidFill>
            <a:schemeClr val="accent2">
              <a:hueOff val="6838115"/>
              <a:satOff val="7293"/>
              <a:lumOff val="22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B83E0-8C6A-434C-934F-F7C48D445C21}">
      <dsp:nvSpPr>
        <dsp:cNvPr id="0" name=""/>
        <dsp:cNvSpPr/>
      </dsp:nvSpPr>
      <dsp:spPr>
        <a:xfrm>
          <a:off x="0" y="4674456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Ethnic minority groups</a:t>
          </a:r>
        </a:p>
      </dsp:txBody>
      <dsp:txXfrm>
        <a:off x="0" y="4674456"/>
        <a:ext cx="7003777" cy="584217"/>
      </dsp:txXfrm>
    </dsp:sp>
    <dsp:sp modelId="{0D61F674-063A-452D-86AB-A73A83E46B1D}">
      <dsp:nvSpPr>
        <dsp:cNvPr id="0" name=""/>
        <dsp:cNvSpPr/>
      </dsp:nvSpPr>
      <dsp:spPr>
        <a:xfrm>
          <a:off x="0" y="5258673"/>
          <a:ext cx="7003777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82D69E-9AF6-404A-8667-CD1A011CBB03}">
      <dsp:nvSpPr>
        <dsp:cNvPr id="0" name=""/>
        <dsp:cNvSpPr/>
      </dsp:nvSpPr>
      <dsp:spPr>
        <a:xfrm>
          <a:off x="0" y="5258673"/>
          <a:ext cx="7003777" cy="5842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Hospital/care home patients</a:t>
          </a:r>
        </a:p>
      </dsp:txBody>
      <dsp:txXfrm>
        <a:off x="0" y="5258673"/>
        <a:ext cx="7003777" cy="5842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BF6F2F-94DC-4DD7-BA35-AB37DB49E844}">
      <dsp:nvSpPr>
        <dsp:cNvPr id="0" name=""/>
        <dsp:cNvSpPr/>
      </dsp:nvSpPr>
      <dsp:spPr>
        <a:xfrm>
          <a:off x="0" y="166452"/>
          <a:ext cx="7003777" cy="26617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What purpose does this serve?</a:t>
          </a:r>
        </a:p>
      </dsp:txBody>
      <dsp:txXfrm>
        <a:off x="129936" y="296388"/>
        <a:ext cx="6743905" cy="2401878"/>
      </dsp:txXfrm>
    </dsp:sp>
    <dsp:sp modelId="{5EB7DBD9-40FE-4A87-AE63-D5892D47976A}">
      <dsp:nvSpPr>
        <dsp:cNvPr id="0" name=""/>
        <dsp:cNvSpPr/>
      </dsp:nvSpPr>
      <dsp:spPr>
        <a:xfrm>
          <a:off x="0" y="3015402"/>
          <a:ext cx="7003777" cy="266175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500" kern="1200"/>
            <a:t>Why do we have a community?</a:t>
          </a:r>
        </a:p>
      </dsp:txBody>
      <dsp:txXfrm>
        <a:off x="129936" y="3145338"/>
        <a:ext cx="6743905" cy="24018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176B62-A213-4E62-9839-0E5602863A54}">
      <dsp:nvSpPr>
        <dsp:cNvPr id="0" name=""/>
        <dsp:cNvSpPr/>
      </dsp:nvSpPr>
      <dsp:spPr>
        <a:xfrm>
          <a:off x="0" y="110562"/>
          <a:ext cx="7003777" cy="27565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>
              <a:solidFill>
                <a:srgbClr val="FFFFFF"/>
              </a:solidFill>
              <a:latin typeface="Source Sans Pro"/>
              <a:ea typeface="+mn-ea"/>
              <a:cs typeface="+mn-cs"/>
            </a:rPr>
            <a:t>Belonging to a community offers a range of health and wellbeing benefits, ranging from physical to psychological. </a:t>
          </a:r>
        </a:p>
      </dsp:txBody>
      <dsp:txXfrm>
        <a:off x="134562" y="245124"/>
        <a:ext cx="6734653" cy="2487395"/>
      </dsp:txXfrm>
    </dsp:sp>
    <dsp:sp modelId="{9EB444AD-5EB8-4DA4-834B-1E36B73238DD}">
      <dsp:nvSpPr>
        <dsp:cNvPr id="0" name=""/>
        <dsp:cNvSpPr/>
      </dsp:nvSpPr>
      <dsp:spPr>
        <a:xfrm>
          <a:off x="0" y="2976522"/>
          <a:ext cx="7003777" cy="2756519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>
              <a:solidFill>
                <a:srgbClr val="FFFFFF"/>
              </a:solidFill>
              <a:latin typeface="Source Sans Pro"/>
              <a:ea typeface="+mn-ea"/>
              <a:cs typeface="+mn-cs"/>
            </a:rPr>
            <a:t>The complete mental health model includes societal belonging and community engagement</a:t>
          </a:r>
          <a:endParaRPr lang="en-GB" sz="3800" kern="1200">
            <a:solidFill>
              <a:srgbClr val="FFFFFF"/>
            </a:solidFill>
            <a:latin typeface="Source Sans Pro"/>
            <a:ea typeface="+mn-ea"/>
            <a:cs typeface="+mn-cs"/>
          </a:endParaRPr>
        </a:p>
      </dsp:txBody>
      <dsp:txXfrm>
        <a:off x="134562" y="3111084"/>
        <a:ext cx="6734653" cy="24873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9610CA-1C21-4C4C-BE23-1439E26D7808}">
      <dsp:nvSpPr>
        <dsp:cNvPr id="0" name=""/>
        <dsp:cNvSpPr/>
      </dsp:nvSpPr>
      <dsp:spPr>
        <a:xfrm>
          <a:off x="0" y="2210430"/>
          <a:ext cx="10515600" cy="145028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SOC and wellbeing might reciprocally influence one another as they are likely to both impact people’s relationship with their community (Campbell, Converse, &amp; Rodgers, 1976; Glynn, 1981).</a:t>
          </a:r>
        </a:p>
      </dsp:txBody>
      <dsp:txXfrm>
        <a:off x="0" y="2210430"/>
        <a:ext cx="10515600" cy="1450281"/>
      </dsp:txXfrm>
    </dsp:sp>
    <dsp:sp modelId="{54A4D82D-4213-4463-AA06-A605CBB83AD7}">
      <dsp:nvSpPr>
        <dsp:cNvPr id="0" name=""/>
        <dsp:cNvSpPr/>
      </dsp:nvSpPr>
      <dsp:spPr>
        <a:xfrm rot="10800000">
          <a:off x="0" y="1651"/>
          <a:ext cx="10515600" cy="2230532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Foundational research shows that the sense of community (SOC) felt by a person is linked to overall wellbeing (Davidson and Cotter, 1991).</a:t>
          </a:r>
        </a:p>
      </dsp:txBody>
      <dsp:txXfrm rot="10800000">
        <a:off x="0" y="1651"/>
        <a:ext cx="10515600" cy="144933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38AA12-5EAE-4ED8-890B-08136A3F81E4}">
      <dsp:nvSpPr>
        <dsp:cNvPr id="0" name=""/>
        <dsp:cNvSpPr/>
      </dsp:nvSpPr>
      <dsp:spPr>
        <a:xfrm>
          <a:off x="0" y="50304"/>
          <a:ext cx="6373813" cy="1801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What makes a community healthy?</a:t>
          </a:r>
        </a:p>
      </dsp:txBody>
      <dsp:txXfrm>
        <a:off x="87957" y="138261"/>
        <a:ext cx="6197899" cy="1625886"/>
      </dsp:txXfrm>
    </dsp:sp>
    <dsp:sp modelId="{6B0734D2-52EA-470A-824C-02E4CEBD8F85}">
      <dsp:nvSpPr>
        <dsp:cNvPr id="0" name=""/>
        <dsp:cNvSpPr/>
      </dsp:nvSpPr>
      <dsp:spPr>
        <a:xfrm>
          <a:off x="0" y="1978824"/>
          <a:ext cx="6373813" cy="1801800"/>
        </a:xfrm>
        <a:prstGeom prst="roundRect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What threatens a community’s wellbeing?</a:t>
          </a:r>
        </a:p>
      </dsp:txBody>
      <dsp:txXfrm>
        <a:off x="87957" y="2066781"/>
        <a:ext cx="6197899" cy="1625886"/>
      </dsp:txXfrm>
    </dsp:sp>
    <dsp:sp modelId="{5C4075BF-D9E1-4195-BC67-2D7DF29A1C4B}">
      <dsp:nvSpPr>
        <dsp:cNvPr id="0" name=""/>
        <dsp:cNvSpPr/>
      </dsp:nvSpPr>
      <dsp:spPr>
        <a:xfrm>
          <a:off x="0" y="3907345"/>
          <a:ext cx="6373813" cy="180180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400" kern="1200"/>
            <a:t>How does digital change influence communities?</a:t>
          </a:r>
        </a:p>
      </dsp:txBody>
      <dsp:txXfrm>
        <a:off x="87957" y="3995302"/>
        <a:ext cx="6197899" cy="162588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16143F-5248-4E58-8F50-FA7F9B1ABE30}">
      <dsp:nvSpPr>
        <dsp:cNvPr id="0" name=""/>
        <dsp:cNvSpPr/>
      </dsp:nvSpPr>
      <dsp:spPr>
        <a:xfrm>
          <a:off x="1277981" y="812"/>
          <a:ext cx="2666973" cy="16001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Social capital</a:t>
          </a:r>
          <a:endParaRPr lang="en-US" sz="2400" kern="1200"/>
        </a:p>
      </dsp:txBody>
      <dsp:txXfrm>
        <a:off x="1277981" y="812"/>
        <a:ext cx="2666973" cy="1600183"/>
      </dsp:txXfrm>
    </dsp:sp>
    <dsp:sp modelId="{51CFA0E8-31F6-46E4-89E2-4DE5B919B1B4}">
      <dsp:nvSpPr>
        <dsp:cNvPr id="0" name=""/>
        <dsp:cNvSpPr/>
      </dsp:nvSpPr>
      <dsp:spPr>
        <a:xfrm>
          <a:off x="4211651" y="812"/>
          <a:ext cx="2666973" cy="16001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Environment</a:t>
          </a:r>
          <a:endParaRPr lang="en-US" sz="2400" kern="1200"/>
        </a:p>
      </dsp:txBody>
      <dsp:txXfrm>
        <a:off x="4211651" y="812"/>
        <a:ext cx="2666973" cy="1600183"/>
      </dsp:txXfrm>
    </dsp:sp>
    <dsp:sp modelId="{9F3F0131-EE00-4872-94C4-7B7867C78F64}">
      <dsp:nvSpPr>
        <dsp:cNvPr id="0" name=""/>
        <dsp:cNvSpPr/>
      </dsp:nvSpPr>
      <dsp:spPr>
        <a:xfrm>
          <a:off x="7145321" y="812"/>
          <a:ext cx="2666973" cy="160018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Resources</a:t>
          </a:r>
          <a:endParaRPr lang="en-US" sz="2400" kern="1200"/>
        </a:p>
      </dsp:txBody>
      <dsp:txXfrm>
        <a:off x="7145321" y="812"/>
        <a:ext cx="2666973" cy="1600183"/>
      </dsp:txXfrm>
    </dsp:sp>
    <dsp:sp modelId="{56406E2C-1DEA-438F-900C-66B9175A94BB}">
      <dsp:nvSpPr>
        <dsp:cNvPr id="0" name=""/>
        <dsp:cNvSpPr/>
      </dsp:nvSpPr>
      <dsp:spPr>
        <a:xfrm>
          <a:off x="1277981" y="1867693"/>
          <a:ext cx="2666973" cy="160018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Service access</a:t>
          </a:r>
          <a:endParaRPr lang="en-US" sz="2400" kern="1200"/>
        </a:p>
      </dsp:txBody>
      <dsp:txXfrm>
        <a:off x="1277981" y="1867693"/>
        <a:ext cx="2666973" cy="1600183"/>
      </dsp:txXfrm>
    </dsp:sp>
    <dsp:sp modelId="{B5CC4183-3F20-4A8C-BD8D-881D5C793F04}">
      <dsp:nvSpPr>
        <dsp:cNvPr id="0" name=""/>
        <dsp:cNvSpPr/>
      </dsp:nvSpPr>
      <dsp:spPr>
        <a:xfrm>
          <a:off x="4211651" y="1867693"/>
          <a:ext cx="2666973" cy="160018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Inclusion/exclusion</a:t>
          </a:r>
          <a:endParaRPr lang="en-US" sz="2400" kern="1200"/>
        </a:p>
      </dsp:txBody>
      <dsp:txXfrm>
        <a:off x="4211651" y="1867693"/>
        <a:ext cx="2666973" cy="1600183"/>
      </dsp:txXfrm>
    </dsp:sp>
    <dsp:sp modelId="{30346B29-49D2-41AF-989B-E7B93903C14C}">
      <dsp:nvSpPr>
        <dsp:cNvPr id="0" name=""/>
        <dsp:cNvSpPr/>
      </dsp:nvSpPr>
      <dsp:spPr>
        <a:xfrm>
          <a:off x="7145321" y="1867693"/>
          <a:ext cx="2666973" cy="160018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Digital factors</a:t>
          </a:r>
          <a:endParaRPr lang="en-US" sz="2400" kern="1200"/>
        </a:p>
      </dsp:txBody>
      <dsp:txXfrm>
        <a:off x="7145321" y="1867693"/>
        <a:ext cx="2666973" cy="160018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8EF331-856B-4C7F-ABAB-34AF1634B003}">
      <dsp:nvSpPr>
        <dsp:cNvPr id="0" name=""/>
        <dsp:cNvSpPr/>
      </dsp:nvSpPr>
      <dsp:spPr>
        <a:xfrm>
          <a:off x="309760" y="53307"/>
          <a:ext cx="1386199" cy="13861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2BA249-3221-4B1C-92A6-765472B62F4B}">
      <dsp:nvSpPr>
        <dsp:cNvPr id="0" name=""/>
        <dsp:cNvSpPr/>
      </dsp:nvSpPr>
      <dsp:spPr>
        <a:xfrm>
          <a:off x="600862" y="344409"/>
          <a:ext cx="803995" cy="8039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274148-580D-426A-AABC-CE6AD3799188}">
      <dsp:nvSpPr>
        <dsp:cNvPr id="0" name=""/>
        <dsp:cNvSpPr/>
      </dsp:nvSpPr>
      <dsp:spPr>
        <a:xfrm>
          <a:off x="1993002" y="53307"/>
          <a:ext cx="3267469" cy="1386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Social capital = networks, trust, belonging</a:t>
          </a:r>
          <a:endParaRPr lang="en-US" sz="2300" kern="1200"/>
        </a:p>
      </dsp:txBody>
      <dsp:txXfrm>
        <a:off x="1993002" y="53307"/>
        <a:ext cx="3267469" cy="1386199"/>
      </dsp:txXfrm>
    </dsp:sp>
    <dsp:sp modelId="{31A43371-E6A0-41B2-B7F2-B30B9559640D}">
      <dsp:nvSpPr>
        <dsp:cNvPr id="0" name=""/>
        <dsp:cNvSpPr/>
      </dsp:nvSpPr>
      <dsp:spPr>
        <a:xfrm>
          <a:off x="5829803" y="53307"/>
          <a:ext cx="1386199" cy="13861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2CBF9-3FED-4E81-846C-2FDDF9A87DAE}">
      <dsp:nvSpPr>
        <dsp:cNvPr id="0" name=""/>
        <dsp:cNvSpPr/>
      </dsp:nvSpPr>
      <dsp:spPr>
        <a:xfrm>
          <a:off x="6120905" y="344409"/>
          <a:ext cx="803995" cy="8039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6DDBA3-A062-4024-BC97-4D100F0B4955}">
      <dsp:nvSpPr>
        <dsp:cNvPr id="0" name=""/>
        <dsp:cNvSpPr/>
      </dsp:nvSpPr>
      <dsp:spPr>
        <a:xfrm>
          <a:off x="7513045" y="53307"/>
          <a:ext cx="3267469" cy="1386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Strong social capital improves wellbeing, resilience, and health outcomes</a:t>
          </a:r>
          <a:endParaRPr lang="en-US" sz="2300" kern="1200"/>
        </a:p>
      </dsp:txBody>
      <dsp:txXfrm>
        <a:off x="7513045" y="53307"/>
        <a:ext cx="3267469" cy="1386199"/>
      </dsp:txXfrm>
    </dsp:sp>
    <dsp:sp modelId="{9601001F-FAE3-4831-A531-652A677B55A9}">
      <dsp:nvSpPr>
        <dsp:cNvPr id="0" name=""/>
        <dsp:cNvSpPr/>
      </dsp:nvSpPr>
      <dsp:spPr>
        <a:xfrm>
          <a:off x="309760" y="2029183"/>
          <a:ext cx="1386199" cy="1386199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92E60F-1A7F-4557-82AB-28C365D3BD2B}">
      <dsp:nvSpPr>
        <dsp:cNvPr id="0" name=""/>
        <dsp:cNvSpPr/>
      </dsp:nvSpPr>
      <dsp:spPr>
        <a:xfrm>
          <a:off x="600862" y="2320285"/>
          <a:ext cx="803995" cy="8039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822A0-FCB8-4DE0-BFAC-A5170FCB44A6}">
      <dsp:nvSpPr>
        <dsp:cNvPr id="0" name=""/>
        <dsp:cNvSpPr/>
      </dsp:nvSpPr>
      <dsp:spPr>
        <a:xfrm>
          <a:off x="1993002" y="2029183"/>
          <a:ext cx="3267469" cy="1386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Weak social capital → loneliness, marginalisation, instability</a:t>
          </a:r>
          <a:endParaRPr lang="en-US" sz="2300" kern="1200"/>
        </a:p>
      </dsp:txBody>
      <dsp:txXfrm>
        <a:off x="1993002" y="2029183"/>
        <a:ext cx="3267469" cy="1386199"/>
      </dsp:txXfrm>
    </dsp:sp>
    <dsp:sp modelId="{66AD56AC-5DAA-459D-A4E4-B7DE2D917920}">
      <dsp:nvSpPr>
        <dsp:cNvPr id="0" name=""/>
        <dsp:cNvSpPr/>
      </dsp:nvSpPr>
      <dsp:spPr>
        <a:xfrm>
          <a:off x="5829803" y="2029183"/>
          <a:ext cx="1386199" cy="1386199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B1D905-C10B-4EF3-9397-3DFCDBF41B4B}">
      <dsp:nvSpPr>
        <dsp:cNvPr id="0" name=""/>
        <dsp:cNvSpPr/>
      </dsp:nvSpPr>
      <dsp:spPr>
        <a:xfrm>
          <a:off x="6120905" y="2320285"/>
          <a:ext cx="803995" cy="80399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7A69B-0C3F-438D-9F1D-A400D20E9EB9}">
      <dsp:nvSpPr>
        <dsp:cNvPr id="0" name=""/>
        <dsp:cNvSpPr/>
      </dsp:nvSpPr>
      <dsp:spPr>
        <a:xfrm>
          <a:off x="7513045" y="2029183"/>
          <a:ext cx="3267469" cy="1386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Communities with high cohesion recover faster from crises (climate events, economic shocks).</a:t>
          </a:r>
          <a:endParaRPr lang="en-US" sz="2300" kern="1200"/>
        </a:p>
      </dsp:txBody>
      <dsp:txXfrm>
        <a:off x="7513045" y="2029183"/>
        <a:ext cx="3267469" cy="138619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10E3D2-6A01-4711-971E-EC38F2404858}">
      <dsp:nvSpPr>
        <dsp:cNvPr id="0" name=""/>
        <dsp:cNvSpPr/>
      </dsp:nvSpPr>
      <dsp:spPr>
        <a:xfrm>
          <a:off x="0" y="586344"/>
          <a:ext cx="6373813" cy="22487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Community health is how social, environmental, economic, cultural, and relational factors influence the wellbeing of a group. </a:t>
          </a:r>
          <a:endParaRPr lang="en-US" sz="3100" kern="1200"/>
        </a:p>
      </dsp:txBody>
      <dsp:txXfrm>
        <a:off x="109774" y="696118"/>
        <a:ext cx="6154265" cy="2029192"/>
      </dsp:txXfrm>
    </dsp:sp>
    <dsp:sp modelId="{0CBD6744-828F-49E7-9512-0E186AED6BEF}">
      <dsp:nvSpPr>
        <dsp:cNvPr id="0" name=""/>
        <dsp:cNvSpPr/>
      </dsp:nvSpPr>
      <dsp:spPr>
        <a:xfrm>
          <a:off x="0" y="2924365"/>
          <a:ext cx="6373813" cy="2248740"/>
        </a:xfrm>
        <a:prstGeom prst="round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could affect this?</a:t>
          </a:r>
          <a:endParaRPr lang="en-US" sz="3100" kern="1200"/>
        </a:p>
      </dsp:txBody>
      <dsp:txXfrm>
        <a:off x="109774" y="3034139"/>
        <a:ext cx="6154265" cy="202919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03D1AC-86CC-46DF-A1FB-4BDFEEEC7285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35D185-F4A8-4429-AED4-224084E37B59}">
      <dsp:nvSpPr>
        <dsp:cNvPr id="0" name=""/>
        <dsp:cNvSpPr/>
      </dsp:nvSpPr>
      <dsp:spPr>
        <a:xfrm>
          <a:off x="0" y="70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Availability of services</a:t>
          </a:r>
          <a:endParaRPr lang="en-US" sz="2500" kern="1200"/>
        </a:p>
      </dsp:txBody>
      <dsp:txXfrm>
        <a:off x="0" y="703"/>
        <a:ext cx="6373813" cy="822577"/>
      </dsp:txXfrm>
    </dsp:sp>
    <dsp:sp modelId="{3D5856F5-E0D5-485D-80AC-FA280DFAF0EC}">
      <dsp:nvSpPr>
        <dsp:cNvPr id="0" name=""/>
        <dsp:cNvSpPr/>
      </dsp:nvSpPr>
      <dsp:spPr>
        <a:xfrm>
          <a:off x="0" y="823280"/>
          <a:ext cx="6373813" cy="0"/>
        </a:xfrm>
        <a:prstGeom prst="line">
          <a:avLst/>
        </a:prstGeom>
        <a:solidFill>
          <a:schemeClr val="accent2">
            <a:hueOff val="1282147"/>
            <a:satOff val="1368"/>
            <a:lumOff val="425"/>
            <a:alphaOff val="0"/>
          </a:schemeClr>
        </a:solidFill>
        <a:ln w="12700" cap="flat" cmpd="sng" algn="ctr">
          <a:solidFill>
            <a:schemeClr val="accent2">
              <a:hueOff val="1282147"/>
              <a:satOff val="1368"/>
              <a:lumOff val="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E21669-9BFE-4CF1-B635-7E1EC83EC53F}">
      <dsp:nvSpPr>
        <dsp:cNvPr id="0" name=""/>
        <dsp:cNvSpPr/>
      </dsp:nvSpPr>
      <dsp:spPr>
        <a:xfrm>
          <a:off x="0" y="823280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Access to green space and safe environments</a:t>
          </a:r>
          <a:endParaRPr lang="en-US" sz="2500" kern="1200"/>
        </a:p>
      </dsp:txBody>
      <dsp:txXfrm>
        <a:off x="0" y="823280"/>
        <a:ext cx="6373813" cy="822577"/>
      </dsp:txXfrm>
    </dsp:sp>
    <dsp:sp modelId="{2263A234-D806-4B51-8A09-AA28A387CAA5}">
      <dsp:nvSpPr>
        <dsp:cNvPr id="0" name=""/>
        <dsp:cNvSpPr/>
      </dsp:nvSpPr>
      <dsp:spPr>
        <a:xfrm>
          <a:off x="0" y="1645858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1AAC8-82AF-420C-8A64-59C603E9DD00}">
      <dsp:nvSpPr>
        <dsp:cNvPr id="0" name=""/>
        <dsp:cNvSpPr/>
      </dsp:nvSpPr>
      <dsp:spPr>
        <a:xfrm>
          <a:off x="0" y="1645858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Social cohesion and connection</a:t>
          </a:r>
          <a:endParaRPr lang="en-US" sz="2500" kern="1200"/>
        </a:p>
      </dsp:txBody>
      <dsp:txXfrm>
        <a:off x="0" y="1645858"/>
        <a:ext cx="6373813" cy="822577"/>
      </dsp:txXfrm>
    </dsp:sp>
    <dsp:sp modelId="{79540036-855F-44DF-9834-ED932D3C9E67}">
      <dsp:nvSpPr>
        <dsp:cNvPr id="0" name=""/>
        <dsp:cNvSpPr/>
      </dsp:nvSpPr>
      <dsp:spPr>
        <a:xfrm>
          <a:off x="0" y="2468436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817A6F-98DC-49A8-B254-F60A13E7B6B7}">
      <dsp:nvSpPr>
        <dsp:cNvPr id="0" name=""/>
        <dsp:cNvSpPr/>
      </dsp:nvSpPr>
      <dsp:spPr>
        <a:xfrm>
          <a:off x="0" y="2468436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Local infrastructure</a:t>
          </a:r>
          <a:endParaRPr lang="en-US" sz="2500" kern="1200"/>
        </a:p>
      </dsp:txBody>
      <dsp:txXfrm>
        <a:off x="0" y="2468436"/>
        <a:ext cx="6373813" cy="822577"/>
      </dsp:txXfrm>
    </dsp:sp>
    <dsp:sp modelId="{B10DA0C4-E8C0-4CBB-BEE2-CC12004436F4}">
      <dsp:nvSpPr>
        <dsp:cNvPr id="0" name=""/>
        <dsp:cNvSpPr/>
      </dsp:nvSpPr>
      <dsp:spPr>
        <a:xfrm>
          <a:off x="0" y="3291013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6EA949-0676-46CB-BA1C-DEE246EA7044}">
      <dsp:nvSpPr>
        <dsp:cNvPr id="0" name=""/>
        <dsp:cNvSpPr/>
      </dsp:nvSpPr>
      <dsp:spPr>
        <a:xfrm>
          <a:off x="0" y="329101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Housing, transport, food access</a:t>
          </a:r>
          <a:endParaRPr lang="en-US" sz="2500" kern="1200"/>
        </a:p>
      </dsp:txBody>
      <dsp:txXfrm>
        <a:off x="0" y="3291013"/>
        <a:ext cx="6373813" cy="822577"/>
      </dsp:txXfrm>
    </dsp:sp>
    <dsp:sp modelId="{168907E7-DA07-4E83-8DE3-E31A586558F9}">
      <dsp:nvSpPr>
        <dsp:cNvPr id="0" name=""/>
        <dsp:cNvSpPr/>
      </dsp:nvSpPr>
      <dsp:spPr>
        <a:xfrm>
          <a:off x="0" y="4113591"/>
          <a:ext cx="6373813" cy="0"/>
        </a:xfrm>
        <a:prstGeom prst="line">
          <a:avLst/>
        </a:prstGeom>
        <a:solidFill>
          <a:schemeClr val="accent2">
            <a:hueOff val="6410733"/>
            <a:satOff val="6838"/>
            <a:lumOff val="2126"/>
            <a:alphaOff val="0"/>
          </a:schemeClr>
        </a:solidFill>
        <a:ln w="12700" cap="flat" cmpd="sng" algn="ctr">
          <a:solidFill>
            <a:schemeClr val="accent2">
              <a:hueOff val="6410733"/>
              <a:satOff val="6838"/>
              <a:lumOff val="21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24245F-73FD-4921-BDB5-52101C3FF37E}">
      <dsp:nvSpPr>
        <dsp:cNvPr id="0" name=""/>
        <dsp:cNvSpPr/>
      </dsp:nvSpPr>
      <dsp:spPr>
        <a:xfrm>
          <a:off x="0" y="4113591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Digital inclusion</a:t>
          </a:r>
          <a:endParaRPr lang="en-US" sz="2500" kern="1200"/>
        </a:p>
      </dsp:txBody>
      <dsp:txXfrm>
        <a:off x="0" y="4113591"/>
        <a:ext cx="6373813" cy="822577"/>
      </dsp:txXfrm>
    </dsp:sp>
    <dsp:sp modelId="{659EC963-8E55-4312-9EEA-4DA3B3CE0D93}">
      <dsp:nvSpPr>
        <dsp:cNvPr id="0" name=""/>
        <dsp:cNvSpPr/>
      </dsp:nvSpPr>
      <dsp:spPr>
        <a:xfrm>
          <a:off x="0" y="4936169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8628A9-7882-4934-B00A-326C01BFA25E}">
      <dsp:nvSpPr>
        <dsp:cNvPr id="0" name=""/>
        <dsp:cNvSpPr/>
      </dsp:nvSpPr>
      <dsp:spPr>
        <a:xfrm>
          <a:off x="0" y="4936169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Community identity and culture</a:t>
          </a:r>
          <a:endParaRPr lang="en-US" sz="2500" kern="1200"/>
        </a:p>
      </dsp:txBody>
      <dsp:txXfrm>
        <a:off x="0" y="4936169"/>
        <a:ext cx="6373813" cy="82257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12B88A-B128-4955-82F4-318EBCB32DF7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A2F8C7-4CAF-40B5-92C3-871EFC4C9B1E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Environmental factors – green space, climate exposure</a:t>
          </a:r>
          <a:endParaRPr lang="en-US" sz="2300" kern="1200"/>
        </a:p>
      </dsp:txBody>
      <dsp:txXfrm>
        <a:off x="0" y="703"/>
        <a:ext cx="6373813" cy="1151608"/>
      </dsp:txXfrm>
    </dsp:sp>
    <dsp:sp modelId="{4E98C69C-5B8F-4C6B-A2D8-1BB14361BE8A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31AAE-7CE3-49F3-A722-AA144F8EB434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Social determinants – poverty, education, housing</a:t>
          </a:r>
          <a:endParaRPr lang="en-US" sz="2300" kern="1200"/>
        </a:p>
      </dsp:txBody>
      <dsp:txXfrm>
        <a:off x="0" y="1152311"/>
        <a:ext cx="6373813" cy="1151608"/>
      </dsp:txXfrm>
    </dsp:sp>
    <dsp:sp modelId="{5CEEF9AD-D917-4DF7-80B5-F3950782E786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75F784-7AA7-4C29-8BEE-FF3B65521659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Governance and policy – local authority support, Wellbeing of Future Generations (Wales) Act 2015</a:t>
          </a:r>
          <a:endParaRPr lang="en-US" sz="2300" kern="1200"/>
        </a:p>
      </dsp:txBody>
      <dsp:txXfrm>
        <a:off x="0" y="2303920"/>
        <a:ext cx="6373813" cy="1151608"/>
      </dsp:txXfrm>
    </dsp:sp>
    <dsp:sp modelId="{8B1C9926-23EF-496F-9364-8137ACA40FC5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C4752E-30A7-45E8-81C3-BCC816D6D677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Digital connectivity – access, literacy, community tools</a:t>
          </a:r>
          <a:endParaRPr lang="en-US" sz="2300" kern="1200"/>
        </a:p>
      </dsp:txBody>
      <dsp:txXfrm>
        <a:off x="0" y="3455529"/>
        <a:ext cx="6373813" cy="1151608"/>
      </dsp:txXfrm>
    </dsp:sp>
    <dsp:sp modelId="{ADC66130-D6AC-4291-9AC7-99F465C9AF8B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5085BE-F332-425A-BDB6-717855A5AF0B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Cultural factors – diversity, identity and shared values.</a:t>
          </a:r>
          <a:endParaRPr lang="en-US" sz="2300" kern="1200"/>
        </a:p>
      </dsp:txBody>
      <dsp:txXfrm>
        <a:off x="0" y="4607138"/>
        <a:ext cx="6373813" cy="11516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8AC463-0F8D-4D77-BD76-765305F93168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58CB1-33DC-49E7-821C-E4C4BBAF4336}">
      <dsp:nvSpPr>
        <dsp:cNvPr id="0" name=""/>
        <dsp:cNvSpPr/>
      </dsp:nvSpPr>
      <dsp:spPr>
        <a:xfrm>
          <a:off x="0" y="2812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How could digital divides weaken community resilience?</a:t>
          </a:r>
          <a:endParaRPr lang="en-US" sz="3600" kern="1200"/>
        </a:p>
      </dsp:txBody>
      <dsp:txXfrm>
        <a:off x="0" y="2812"/>
        <a:ext cx="6373813" cy="1917941"/>
      </dsp:txXfrm>
    </dsp:sp>
    <dsp:sp modelId="{0C826825-27F3-4032-A103-6805DFD97961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115684-C3F0-460D-AA82-097B1CCACD98}">
      <dsp:nvSpPr>
        <dsp:cNvPr id="0" name=""/>
        <dsp:cNvSpPr/>
      </dsp:nvSpPr>
      <dsp:spPr>
        <a:xfrm>
          <a:off x="0" y="1920754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Digital divides (Suri et al., 2026)</a:t>
          </a:r>
          <a:endParaRPr lang="en-US" sz="3600" kern="1200"/>
        </a:p>
      </dsp:txBody>
      <dsp:txXfrm>
        <a:off x="0" y="1920754"/>
        <a:ext cx="6373813" cy="1917941"/>
      </dsp:txXfrm>
    </dsp:sp>
    <dsp:sp modelId="{765592B0-823B-4206-8E16-B71CCD3EB682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C276FD-3971-4CDE-9818-28C7B6664EB9}">
      <dsp:nvSpPr>
        <dsp:cNvPr id="0" name=""/>
        <dsp:cNvSpPr/>
      </dsp:nvSpPr>
      <dsp:spPr>
        <a:xfrm>
          <a:off x="0" y="3838695"/>
          <a:ext cx="6373813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Lack of communication, remote access to resources and engagement (Mehan, 2023)</a:t>
          </a:r>
          <a:endParaRPr lang="en-US" sz="3600" kern="1200"/>
        </a:p>
      </dsp:txBody>
      <dsp:txXfrm>
        <a:off x="0" y="3838695"/>
        <a:ext cx="6373813" cy="191794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919E97-20D6-4AE4-9702-2CF2D620AE15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7DCE98-5697-410A-A4D5-DB02255000A4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Long-term thinking</a:t>
          </a:r>
          <a:endParaRPr lang="en-US" sz="2600" kern="1200"/>
        </a:p>
      </dsp:txBody>
      <dsp:txXfrm>
        <a:off x="0" y="2812"/>
        <a:ext cx="6373813" cy="958970"/>
      </dsp:txXfrm>
    </dsp:sp>
    <dsp:sp modelId="{3A64F36A-CE61-410A-B390-2106EE7A59EE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D14F0-570B-49A4-9090-FF6D0135C13C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Prevention focus</a:t>
          </a:r>
          <a:endParaRPr lang="en-US" sz="2600" kern="1200"/>
        </a:p>
      </dsp:txBody>
      <dsp:txXfrm>
        <a:off x="0" y="961783"/>
        <a:ext cx="6373813" cy="958970"/>
      </dsp:txXfrm>
    </dsp:sp>
    <dsp:sp modelId="{74F4B075-A69E-4E5C-A14D-2AF7DB47B7F6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2D60B6-5F29-48EC-BEF2-3DD846981602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Local empowerment</a:t>
          </a:r>
          <a:endParaRPr lang="en-US" sz="2600" kern="1200"/>
        </a:p>
      </dsp:txBody>
      <dsp:txXfrm>
        <a:off x="0" y="1920754"/>
        <a:ext cx="6373813" cy="958970"/>
      </dsp:txXfrm>
    </dsp:sp>
    <dsp:sp modelId="{4E4FABEA-0826-429D-A177-461DD4FA9CA5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941FD8-2EBF-4286-B15F-9A9E281827A7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Green spaces, transport, housing, food systems</a:t>
          </a:r>
          <a:endParaRPr lang="en-US" sz="2600" kern="1200"/>
        </a:p>
      </dsp:txBody>
      <dsp:txXfrm>
        <a:off x="0" y="2879725"/>
        <a:ext cx="6373813" cy="958970"/>
      </dsp:txXfrm>
    </dsp:sp>
    <dsp:sp modelId="{B2FD1AEE-A370-4A82-97BD-A7A3AA47ADBB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9C13B-58E5-485F-95B4-89F4FCD95301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Community digital infrastructure</a:t>
          </a:r>
          <a:endParaRPr lang="en-US" sz="2600" kern="1200"/>
        </a:p>
      </dsp:txBody>
      <dsp:txXfrm>
        <a:off x="0" y="3838695"/>
        <a:ext cx="6373813" cy="958970"/>
      </dsp:txXfrm>
    </dsp:sp>
    <dsp:sp modelId="{D10B6EBC-0DC0-4EC9-ABA1-F6F33DFBCE11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7D55AC-0BED-4110-82C8-85998DB7D491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determinants of resilience!! </a:t>
          </a:r>
          <a:endParaRPr lang="en-US" sz="2600" kern="1200"/>
        </a:p>
      </dsp:txBody>
      <dsp:txXfrm>
        <a:off x="0" y="4797666"/>
        <a:ext cx="6373813" cy="95897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473EDF-B984-4CF2-BA43-60EFA83D40ED}">
      <dsp:nvSpPr>
        <dsp:cNvPr id="0" name=""/>
        <dsp:cNvSpPr/>
      </dsp:nvSpPr>
      <dsp:spPr>
        <a:xfrm>
          <a:off x="0" y="0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38310C-CA52-4ED6-BD36-9545A2B2AC7C}">
      <dsp:nvSpPr>
        <dsp:cNvPr id="0" name=""/>
        <dsp:cNvSpPr/>
      </dsp:nvSpPr>
      <dsp:spPr>
        <a:xfrm>
          <a:off x="0" y="0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This process requires involvement from the community itself, and begins similarly to the development of the community.</a:t>
          </a:r>
          <a:endParaRPr lang="en-US" sz="2800" kern="1200"/>
        </a:p>
      </dsp:txBody>
      <dsp:txXfrm>
        <a:off x="0" y="0"/>
        <a:ext cx="6408738" cy="1439862"/>
      </dsp:txXfrm>
    </dsp:sp>
    <dsp:sp modelId="{C8E371D2-A01A-4F03-902F-9CB82A6BE400}">
      <dsp:nvSpPr>
        <dsp:cNvPr id="0" name=""/>
        <dsp:cNvSpPr/>
      </dsp:nvSpPr>
      <dsp:spPr>
        <a:xfrm>
          <a:off x="0" y="1439862"/>
          <a:ext cx="6408738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6CAF7-BF46-4395-922F-FDC6A774C4A4}">
      <dsp:nvSpPr>
        <dsp:cNvPr id="0" name=""/>
        <dsp:cNvSpPr/>
      </dsp:nvSpPr>
      <dsp:spPr>
        <a:xfrm>
          <a:off x="0" y="1439862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It demands an identification of needs and acceptance that there are needs to be met.</a:t>
          </a:r>
          <a:endParaRPr lang="en-US" sz="2800" kern="1200"/>
        </a:p>
      </dsp:txBody>
      <dsp:txXfrm>
        <a:off x="0" y="1439862"/>
        <a:ext cx="6408738" cy="1439862"/>
      </dsp:txXfrm>
    </dsp:sp>
    <dsp:sp modelId="{664AF3FE-4150-444A-8689-FFDE90867370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FA9EC0-89CA-49A4-AD94-2C18F5E8D038}">
      <dsp:nvSpPr>
        <dsp:cNvPr id="0" name=""/>
        <dsp:cNvSpPr/>
      </dsp:nvSpPr>
      <dsp:spPr>
        <a:xfrm>
          <a:off x="0" y="2879724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There can be barriers!</a:t>
          </a:r>
          <a:endParaRPr lang="en-US" sz="2800" kern="1200"/>
        </a:p>
      </dsp:txBody>
      <dsp:txXfrm>
        <a:off x="0" y="2879724"/>
        <a:ext cx="6408738" cy="1439862"/>
      </dsp:txXfrm>
    </dsp:sp>
    <dsp:sp modelId="{B62748AE-BA0F-411C-B8B1-1C2DAE1E7903}">
      <dsp:nvSpPr>
        <dsp:cNvPr id="0" name=""/>
        <dsp:cNvSpPr/>
      </dsp:nvSpPr>
      <dsp:spPr>
        <a:xfrm>
          <a:off x="0" y="4319587"/>
          <a:ext cx="6408738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ECE218-AB6B-453E-841B-C87E612582EF}">
      <dsp:nvSpPr>
        <dsp:cNvPr id="0" name=""/>
        <dsp:cNvSpPr/>
      </dsp:nvSpPr>
      <dsp:spPr>
        <a:xfrm>
          <a:off x="0" y="4319587"/>
          <a:ext cx="6408738" cy="14398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baseline="0"/>
            <a:t>What could prevent a community being empowered?</a:t>
          </a:r>
          <a:endParaRPr lang="en-US" sz="2800" kern="1200"/>
        </a:p>
      </dsp:txBody>
      <dsp:txXfrm>
        <a:off x="0" y="4319587"/>
        <a:ext cx="6408738" cy="143986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8E5E97-7728-4AFD-8831-BBC0190D147B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12B4A-E873-4796-9028-7B1390801F83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Community engagement practice</a:t>
          </a:r>
        </a:p>
      </dsp:txBody>
      <dsp:txXfrm>
        <a:off x="0" y="2812"/>
        <a:ext cx="6408738" cy="958970"/>
      </dsp:txXfrm>
    </dsp:sp>
    <dsp:sp modelId="{E9912A2E-8D22-47F5-92FC-E8BCB1237F7E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69710A-D9F7-4EC4-BCB4-466146ED9352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Professional culture</a:t>
          </a:r>
        </a:p>
      </dsp:txBody>
      <dsp:txXfrm>
        <a:off x="0" y="961783"/>
        <a:ext cx="6408738" cy="958970"/>
      </dsp:txXfrm>
    </dsp:sp>
    <dsp:sp modelId="{CE33C7A4-AF59-466E-9868-5E75FCFD1074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010A72-AC7B-4CF0-A4D0-2FD4D522F8D2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Positional power</a:t>
          </a:r>
        </a:p>
      </dsp:txBody>
      <dsp:txXfrm>
        <a:off x="0" y="1920754"/>
        <a:ext cx="6408738" cy="958970"/>
      </dsp:txXfrm>
    </dsp:sp>
    <dsp:sp modelId="{F2F883AE-A9B9-4F94-B0ED-9E0209A0468E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FF7177-011E-492B-9480-9E9CD5784C1A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National policy imperatives</a:t>
          </a:r>
        </a:p>
      </dsp:txBody>
      <dsp:txXfrm>
        <a:off x="0" y="2879725"/>
        <a:ext cx="6408738" cy="958970"/>
      </dsp:txXfrm>
    </dsp:sp>
    <dsp:sp modelId="{A156C2F2-02FE-42FE-8A15-D31574729065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3B447-21ED-4DC3-AEBC-B3CD3F2C763E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Public sector organisational ethos and culture </a:t>
          </a:r>
        </a:p>
      </dsp:txBody>
      <dsp:txXfrm>
        <a:off x="0" y="3838695"/>
        <a:ext cx="6408738" cy="958970"/>
      </dsp:txXfrm>
    </dsp:sp>
    <dsp:sp modelId="{AD4CA93D-9DD2-448C-A345-2986D3072C35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2F356-4DFA-42DF-9A82-C60647AF58A1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(Ramsbottom et al., 2018)</a:t>
          </a:r>
        </a:p>
      </dsp:txBody>
      <dsp:txXfrm>
        <a:off x="0" y="4797666"/>
        <a:ext cx="6408738" cy="95897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274082-D6D7-4702-90E2-0AFFDD6FB76E}">
      <dsp:nvSpPr>
        <dsp:cNvPr id="0" name=""/>
        <dsp:cNvSpPr/>
      </dsp:nvSpPr>
      <dsp:spPr>
        <a:xfrm>
          <a:off x="0" y="0"/>
          <a:ext cx="8872220" cy="7631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Health inequalities</a:t>
          </a:r>
          <a:endParaRPr lang="en-US" sz="3200" kern="1200"/>
        </a:p>
      </dsp:txBody>
      <dsp:txXfrm>
        <a:off x="22351" y="22351"/>
        <a:ext cx="7984280" cy="718409"/>
      </dsp:txXfrm>
    </dsp:sp>
    <dsp:sp modelId="{BCE8DF49-FC98-47D9-AD78-212B5AB0BC45}">
      <dsp:nvSpPr>
        <dsp:cNvPr id="0" name=""/>
        <dsp:cNvSpPr/>
      </dsp:nvSpPr>
      <dsp:spPr>
        <a:xfrm>
          <a:off x="743048" y="901859"/>
          <a:ext cx="8872220" cy="7631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Environmental sustainability</a:t>
          </a:r>
          <a:endParaRPr lang="en-US" sz="3200" kern="1200"/>
        </a:p>
      </dsp:txBody>
      <dsp:txXfrm>
        <a:off x="765399" y="924210"/>
        <a:ext cx="7588447" cy="718409"/>
      </dsp:txXfrm>
    </dsp:sp>
    <dsp:sp modelId="{BEC27915-D93E-4D08-98DD-25B75A4C0278}">
      <dsp:nvSpPr>
        <dsp:cNvPr id="0" name=""/>
        <dsp:cNvSpPr/>
      </dsp:nvSpPr>
      <dsp:spPr>
        <a:xfrm>
          <a:off x="1475006" y="1803718"/>
          <a:ext cx="8872220" cy="7631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Preventive health</a:t>
          </a:r>
          <a:endParaRPr lang="en-US" sz="3200" kern="1200"/>
        </a:p>
      </dsp:txBody>
      <dsp:txXfrm>
        <a:off x="1497357" y="1826069"/>
        <a:ext cx="7599537" cy="718409"/>
      </dsp:txXfrm>
    </dsp:sp>
    <dsp:sp modelId="{FD2CD810-4DFC-43BB-A2E8-7E8ED57550AB}">
      <dsp:nvSpPr>
        <dsp:cNvPr id="0" name=""/>
        <dsp:cNvSpPr/>
      </dsp:nvSpPr>
      <dsp:spPr>
        <a:xfrm>
          <a:off x="2218055" y="2705578"/>
          <a:ext cx="8872220" cy="7631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Wellbeing across the life course</a:t>
          </a:r>
          <a:endParaRPr lang="en-US" sz="3200" kern="1200"/>
        </a:p>
      </dsp:txBody>
      <dsp:txXfrm>
        <a:off x="2240406" y="2727929"/>
        <a:ext cx="7588447" cy="718409"/>
      </dsp:txXfrm>
    </dsp:sp>
    <dsp:sp modelId="{D214B595-3176-4934-ABAC-59F9E9463CB8}">
      <dsp:nvSpPr>
        <dsp:cNvPr id="0" name=""/>
        <dsp:cNvSpPr/>
      </dsp:nvSpPr>
      <dsp:spPr>
        <a:xfrm>
          <a:off x="8376198" y="584474"/>
          <a:ext cx="496022" cy="49602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487803" y="584474"/>
        <a:ext cx="272812" cy="373257"/>
      </dsp:txXfrm>
    </dsp:sp>
    <dsp:sp modelId="{9BB21225-8513-46E2-BCE1-224F498A7FC7}">
      <dsp:nvSpPr>
        <dsp:cNvPr id="0" name=""/>
        <dsp:cNvSpPr/>
      </dsp:nvSpPr>
      <dsp:spPr>
        <a:xfrm>
          <a:off x="9119246" y="1486333"/>
          <a:ext cx="496022" cy="496022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230851" y="1486333"/>
        <a:ext cx="272812" cy="373257"/>
      </dsp:txXfrm>
    </dsp:sp>
    <dsp:sp modelId="{2A731F2C-70F7-4D2E-BF29-76F87152308C}">
      <dsp:nvSpPr>
        <dsp:cNvPr id="0" name=""/>
        <dsp:cNvSpPr/>
      </dsp:nvSpPr>
      <dsp:spPr>
        <a:xfrm>
          <a:off x="9851204" y="2388193"/>
          <a:ext cx="496022" cy="496022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9962809" y="2388193"/>
        <a:ext cx="272812" cy="373257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67DCF-22A2-4130-9FE3-843FFF511100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B7C70A-61C1-44EF-8BBC-99ADA653365E}">
      <dsp:nvSpPr>
        <dsp:cNvPr id="0" name=""/>
        <dsp:cNvSpPr/>
      </dsp:nvSpPr>
      <dsp:spPr>
        <a:xfrm>
          <a:off x="0" y="70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Diet and food systems</a:t>
          </a:r>
          <a:endParaRPr lang="en-US" sz="3700" kern="1200"/>
        </a:p>
      </dsp:txBody>
      <dsp:txXfrm>
        <a:off x="0" y="703"/>
        <a:ext cx="6373813" cy="822577"/>
      </dsp:txXfrm>
    </dsp:sp>
    <dsp:sp modelId="{3499C9E2-A5A9-4C42-8E3E-F57AA3EDE27B}">
      <dsp:nvSpPr>
        <dsp:cNvPr id="0" name=""/>
        <dsp:cNvSpPr/>
      </dsp:nvSpPr>
      <dsp:spPr>
        <a:xfrm>
          <a:off x="0" y="823280"/>
          <a:ext cx="6373813" cy="0"/>
        </a:xfrm>
        <a:prstGeom prst="line">
          <a:avLst/>
        </a:prstGeom>
        <a:solidFill>
          <a:schemeClr val="accent2">
            <a:hueOff val="1282147"/>
            <a:satOff val="1368"/>
            <a:lumOff val="425"/>
            <a:alphaOff val="0"/>
          </a:schemeClr>
        </a:solidFill>
        <a:ln w="12700" cap="flat" cmpd="sng" algn="ctr">
          <a:solidFill>
            <a:schemeClr val="accent2">
              <a:hueOff val="1282147"/>
              <a:satOff val="1368"/>
              <a:lumOff val="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CACCBD-FD7A-470C-8A86-090CDF0E3C24}">
      <dsp:nvSpPr>
        <dsp:cNvPr id="0" name=""/>
        <dsp:cNvSpPr/>
      </dsp:nvSpPr>
      <dsp:spPr>
        <a:xfrm>
          <a:off x="0" y="823280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Active travel</a:t>
          </a:r>
          <a:endParaRPr lang="en-US" sz="3700" kern="1200"/>
        </a:p>
      </dsp:txBody>
      <dsp:txXfrm>
        <a:off x="0" y="823280"/>
        <a:ext cx="6373813" cy="822577"/>
      </dsp:txXfrm>
    </dsp:sp>
    <dsp:sp modelId="{778893C5-C7E0-4988-83D1-B8FAD02B42B3}">
      <dsp:nvSpPr>
        <dsp:cNvPr id="0" name=""/>
        <dsp:cNvSpPr/>
      </dsp:nvSpPr>
      <dsp:spPr>
        <a:xfrm>
          <a:off x="0" y="1645858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3F168-C8B9-4356-97BC-63ABB100EA14}">
      <dsp:nvSpPr>
        <dsp:cNvPr id="0" name=""/>
        <dsp:cNvSpPr/>
      </dsp:nvSpPr>
      <dsp:spPr>
        <a:xfrm>
          <a:off x="0" y="1645858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Digital health habits</a:t>
          </a:r>
          <a:endParaRPr lang="en-US" sz="3700" kern="1200"/>
        </a:p>
      </dsp:txBody>
      <dsp:txXfrm>
        <a:off x="0" y="1645858"/>
        <a:ext cx="6373813" cy="822577"/>
      </dsp:txXfrm>
    </dsp:sp>
    <dsp:sp modelId="{0F7DA7AF-1499-469D-9C8C-7B39673BCD06}">
      <dsp:nvSpPr>
        <dsp:cNvPr id="0" name=""/>
        <dsp:cNvSpPr/>
      </dsp:nvSpPr>
      <dsp:spPr>
        <a:xfrm>
          <a:off x="0" y="2468436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2EEF65-B65B-4207-88EE-8FE137156AC9}">
      <dsp:nvSpPr>
        <dsp:cNvPr id="0" name=""/>
        <dsp:cNvSpPr/>
      </dsp:nvSpPr>
      <dsp:spPr>
        <a:xfrm>
          <a:off x="0" y="2468436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Energy use</a:t>
          </a:r>
          <a:endParaRPr lang="en-US" sz="3700" kern="1200"/>
        </a:p>
      </dsp:txBody>
      <dsp:txXfrm>
        <a:off x="0" y="2468436"/>
        <a:ext cx="6373813" cy="822577"/>
      </dsp:txXfrm>
    </dsp:sp>
    <dsp:sp modelId="{2E6FD080-C0CD-41BD-8C84-93A0A47F2117}">
      <dsp:nvSpPr>
        <dsp:cNvPr id="0" name=""/>
        <dsp:cNvSpPr/>
      </dsp:nvSpPr>
      <dsp:spPr>
        <a:xfrm>
          <a:off x="0" y="3291013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54BCD-7B03-4B79-A048-31DD18ED3DD9}">
      <dsp:nvSpPr>
        <dsp:cNvPr id="0" name=""/>
        <dsp:cNvSpPr/>
      </dsp:nvSpPr>
      <dsp:spPr>
        <a:xfrm>
          <a:off x="0" y="329101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Waste reduction</a:t>
          </a:r>
          <a:endParaRPr lang="en-US" sz="3700" kern="1200"/>
        </a:p>
      </dsp:txBody>
      <dsp:txXfrm>
        <a:off x="0" y="3291013"/>
        <a:ext cx="6373813" cy="822577"/>
      </dsp:txXfrm>
    </dsp:sp>
    <dsp:sp modelId="{1F4B9431-ED97-4B75-9D21-48F7B79F034E}">
      <dsp:nvSpPr>
        <dsp:cNvPr id="0" name=""/>
        <dsp:cNvSpPr/>
      </dsp:nvSpPr>
      <dsp:spPr>
        <a:xfrm>
          <a:off x="0" y="4113591"/>
          <a:ext cx="6373813" cy="0"/>
        </a:xfrm>
        <a:prstGeom prst="line">
          <a:avLst/>
        </a:prstGeom>
        <a:solidFill>
          <a:schemeClr val="accent2">
            <a:hueOff val="6410733"/>
            <a:satOff val="6838"/>
            <a:lumOff val="2126"/>
            <a:alphaOff val="0"/>
          </a:schemeClr>
        </a:solidFill>
        <a:ln w="12700" cap="flat" cmpd="sng" algn="ctr">
          <a:solidFill>
            <a:schemeClr val="accent2">
              <a:hueOff val="6410733"/>
              <a:satOff val="6838"/>
              <a:lumOff val="21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1D2F9-3509-45C0-87B7-640527DD50F3}">
      <dsp:nvSpPr>
        <dsp:cNvPr id="0" name=""/>
        <dsp:cNvSpPr/>
      </dsp:nvSpPr>
      <dsp:spPr>
        <a:xfrm>
          <a:off x="0" y="4113591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Vaccine uptake</a:t>
          </a:r>
          <a:endParaRPr lang="en-US" sz="3700" kern="1200"/>
        </a:p>
      </dsp:txBody>
      <dsp:txXfrm>
        <a:off x="0" y="4113591"/>
        <a:ext cx="6373813" cy="822577"/>
      </dsp:txXfrm>
    </dsp:sp>
    <dsp:sp modelId="{E10921BF-D7C2-4815-B975-9C90A2F15B44}">
      <dsp:nvSpPr>
        <dsp:cNvPr id="0" name=""/>
        <dsp:cNvSpPr/>
      </dsp:nvSpPr>
      <dsp:spPr>
        <a:xfrm>
          <a:off x="0" y="4936169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FE125F-C8A8-40D4-9FC2-F99214806C75}">
      <dsp:nvSpPr>
        <dsp:cNvPr id="0" name=""/>
        <dsp:cNvSpPr/>
      </dsp:nvSpPr>
      <dsp:spPr>
        <a:xfrm>
          <a:off x="0" y="4936169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Help-seeking behaviour</a:t>
          </a:r>
          <a:endParaRPr lang="en-US" sz="3700" kern="1200"/>
        </a:p>
      </dsp:txBody>
      <dsp:txXfrm>
        <a:off x="0" y="4936169"/>
        <a:ext cx="6373813" cy="82257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845E2-463C-4409-960C-23088DA3AD46}">
      <dsp:nvSpPr>
        <dsp:cNvPr id="0" name=""/>
        <dsp:cNvSpPr/>
      </dsp:nvSpPr>
      <dsp:spPr>
        <a:xfrm>
          <a:off x="3249" y="875352"/>
          <a:ext cx="2319860" cy="14731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FE140D-981D-4727-B61C-664DEEE6F282}">
      <dsp:nvSpPr>
        <dsp:cNvPr id="0" name=""/>
        <dsp:cNvSpPr/>
      </dsp:nvSpPr>
      <dsp:spPr>
        <a:xfrm>
          <a:off x="261011" y="1120226"/>
          <a:ext cx="2319860" cy="14731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Transtheoretical Model</a:t>
          </a:r>
          <a:endParaRPr lang="en-US" sz="2300" kern="1200"/>
        </a:p>
      </dsp:txBody>
      <dsp:txXfrm>
        <a:off x="304157" y="1163372"/>
        <a:ext cx="2233568" cy="1386819"/>
      </dsp:txXfrm>
    </dsp:sp>
    <dsp:sp modelId="{EA294CB0-BC62-4E05-93ED-6323A1AD8DEE}">
      <dsp:nvSpPr>
        <dsp:cNvPr id="0" name=""/>
        <dsp:cNvSpPr/>
      </dsp:nvSpPr>
      <dsp:spPr>
        <a:xfrm>
          <a:off x="2838634" y="875352"/>
          <a:ext cx="2319860" cy="14731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903E3-FEB5-42BF-ABD1-3F208195A618}">
      <dsp:nvSpPr>
        <dsp:cNvPr id="0" name=""/>
        <dsp:cNvSpPr/>
      </dsp:nvSpPr>
      <dsp:spPr>
        <a:xfrm>
          <a:off x="3096396" y="1120226"/>
          <a:ext cx="2319860" cy="14731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COM-B</a:t>
          </a:r>
          <a:endParaRPr lang="en-US" sz="2300" kern="1200"/>
        </a:p>
      </dsp:txBody>
      <dsp:txXfrm>
        <a:off x="3139542" y="1163372"/>
        <a:ext cx="2233568" cy="1386819"/>
      </dsp:txXfrm>
    </dsp:sp>
    <dsp:sp modelId="{275084A3-354C-4490-8E01-A5D0EC6C1D66}">
      <dsp:nvSpPr>
        <dsp:cNvPr id="0" name=""/>
        <dsp:cNvSpPr/>
      </dsp:nvSpPr>
      <dsp:spPr>
        <a:xfrm>
          <a:off x="5674019" y="875352"/>
          <a:ext cx="2319860" cy="14731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8B814-5ABD-4868-A586-28B76F9C53D3}">
      <dsp:nvSpPr>
        <dsp:cNvPr id="0" name=""/>
        <dsp:cNvSpPr/>
      </dsp:nvSpPr>
      <dsp:spPr>
        <a:xfrm>
          <a:off x="5931781" y="1120226"/>
          <a:ext cx="2319860" cy="14731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Health Belief Model</a:t>
          </a:r>
          <a:endParaRPr lang="en-US" sz="2300" kern="1200"/>
        </a:p>
      </dsp:txBody>
      <dsp:txXfrm>
        <a:off x="5974927" y="1163372"/>
        <a:ext cx="2233568" cy="1386819"/>
      </dsp:txXfrm>
    </dsp:sp>
    <dsp:sp modelId="{4568CEFB-F42E-41A0-82BF-62D89AB0679B}">
      <dsp:nvSpPr>
        <dsp:cNvPr id="0" name=""/>
        <dsp:cNvSpPr/>
      </dsp:nvSpPr>
      <dsp:spPr>
        <a:xfrm>
          <a:off x="8509404" y="875352"/>
          <a:ext cx="2319860" cy="147311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FDAA1F-81D7-4CC8-ABED-B670D45D2EA8}">
      <dsp:nvSpPr>
        <dsp:cNvPr id="0" name=""/>
        <dsp:cNvSpPr/>
      </dsp:nvSpPr>
      <dsp:spPr>
        <a:xfrm>
          <a:off x="8767166" y="1120226"/>
          <a:ext cx="2319860" cy="147311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Theory of Planned Behaviour</a:t>
          </a:r>
          <a:endParaRPr lang="en-US" sz="2300" kern="1200"/>
        </a:p>
      </dsp:txBody>
      <dsp:txXfrm>
        <a:off x="8810312" y="1163372"/>
        <a:ext cx="2233568" cy="138681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A88BEB-340E-4F3C-A07A-0251832E4B28}">
      <dsp:nvSpPr>
        <dsp:cNvPr id="0" name=""/>
        <dsp:cNvSpPr/>
      </dsp:nvSpPr>
      <dsp:spPr>
        <a:xfrm>
          <a:off x="0" y="935910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D6A1C8-8108-4041-9FBE-064BD4A969A0}">
      <dsp:nvSpPr>
        <dsp:cNvPr id="0" name=""/>
        <dsp:cNvSpPr/>
      </dsp:nvSpPr>
      <dsp:spPr>
        <a:xfrm>
          <a:off x="522670" y="1324673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8E4AF4-C1D1-4A9A-AF21-B23802EFB516}">
      <dsp:nvSpPr>
        <dsp:cNvPr id="0" name=""/>
        <dsp:cNvSpPr/>
      </dsp:nvSpPr>
      <dsp:spPr>
        <a:xfrm>
          <a:off x="1995649" y="935910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This model proposes change as a process of six stages. </a:t>
          </a:r>
          <a:endParaRPr lang="en-US" sz="2500" kern="1200"/>
        </a:p>
      </dsp:txBody>
      <dsp:txXfrm>
        <a:off x="1995649" y="935910"/>
        <a:ext cx="4413088" cy="1727835"/>
      </dsp:txXfrm>
    </dsp:sp>
    <dsp:sp modelId="{A1ECA974-55A4-4DEA-92C5-BECC0FE7F8A2}">
      <dsp:nvSpPr>
        <dsp:cNvPr id="0" name=""/>
        <dsp:cNvSpPr/>
      </dsp:nvSpPr>
      <dsp:spPr>
        <a:xfrm>
          <a:off x="0" y="3095704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A1DED-453B-4D74-8D18-21B5AD51BE28}">
      <dsp:nvSpPr>
        <dsp:cNvPr id="0" name=""/>
        <dsp:cNvSpPr/>
      </dsp:nvSpPr>
      <dsp:spPr>
        <a:xfrm>
          <a:off x="522670" y="3484467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22FD27-E90E-4D52-9C01-CB2CD378EA4C}">
      <dsp:nvSpPr>
        <dsp:cNvPr id="0" name=""/>
        <dsp:cNvSpPr/>
      </dsp:nvSpPr>
      <dsp:spPr>
        <a:xfrm>
          <a:off x="1995649" y="3095704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baseline="0"/>
            <a:t>It begins with contemplating intentions and ends with self efficacy around behaviour.</a:t>
          </a:r>
          <a:endParaRPr lang="en-US" sz="2500" kern="1200"/>
        </a:p>
      </dsp:txBody>
      <dsp:txXfrm>
        <a:off x="1995649" y="3095704"/>
        <a:ext cx="4413088" cy="1727835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553B01-F5D8-4027-BCE0-8D98B102AF79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6DAE23-B40B-4469-883D-354D5CC96213}">
      <dsp:nvSpPr>
        <dsp:cNvPr id="0" name=""/>
        <dsp:cNvSpPr/>
      </dsp:nvSpPr>
      <dsp:spPr>
        <a:xfrm>
          <a:off x="0" y="2812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Precontemplation – Not planning to change in the next 6 months.</a:t>
          </a:r>
          <a:endParaRPr lang="en-US" sz="2600" kern="1200"/>
        </a:p>
      </dsp:txBody>
      <dsp:txXfrm>
        <a:off x="0" y="2812"/>
        <a:ext cx="6408738" cy="958970"/>
      </dsp:txXfrm>
    </dsp:sp>
    <dsp:sp modelId="{60806F6F-B877-4F33-A650-389F09FF685D}">
      <dsp:nvSpPr>
        <dsp:cNvPr id="0" name=""/>
        <dsp:cNvSpPr/>
      </dsp:nvSpPr>
      <dsp:spPr>
        <a:xfrm>
          <a:off x="0" y="961783"/>
          <a:ext cx="6408738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98270B-06D1-4C92-9308-FDE9432AE4E0}">
      <dsp:nvSpPr>
        <dsp:cNvPr id="0" name=""/>
        <dsp:cNvSpPr/>
      </dsp:nvSpPr>
      <dsp:spPr>
        <a:xfrm>
          <a:off x="0" y="961783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Contemplation – Planning to change within 6 months.</a:t>
          </a:r>
          <a:endParaRPr lang="en-US" sz="2600" kern="1200"/>
        </a:p>
      </dsp:txBody>
      <dsp:txXfrm>
        <a:off x="0" y="961783"/>
        <a:ext cx="6408738" cy="958970"/>
      </dsp:txXfrm>
    </dsp:sp>
    <dsp:sp modelId="{21592742-A487-4949-A70E-E4C23D92E307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776F0-C5BA-4BC4-8049-EEECE9FE822F}">
      <dsp:nvSpPr>
        <dsp:cNvPr id="0" name=""/>
        <dsp:cNvSpPr/>
      </dsp:nvSpPr>
      <dsp:spPr>
        <a:xfrm>
          <a:off x="0" y="1920754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Preparation – A plan of action, action within 1 month.</a:t>
          </a:r>
          <a:endParaRPr lang="en-US" sz="2600" kern="1200"/>
        </a:p>
      </dsp:txBody>
      <dsp:txXfrm>
        <a:off x="0" y="1920754"/>
        <a:ext cx="6408738" cy="958970"/>
      </dsp:txXfrm>
    </dsp:sp>
    <dsp:sp modelId="{87519706-98B6-4121-AE5A-7CE38FA290BA}">
      <dsp:nvSpPr>
        <dsp:cNvPr id="0" name=""/>
        <dsp:cNvSpPr/>
      </dsp:nvSpPr>
      <dsp:spPr>
        <a:xfrm>
          <a:off x="0" y="2879725"/>
          <a:ext cx="6408738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A51C5-59D0-4B99-BF7B-BF26F20A4677}">
      <dsp:nvSpPr>
        <dsp:cNvPr id="0" name=""/>
        <dsp:cNvSpPr/>
      </dsp:nvSpPr>
      <dsp:spPr>
        <a:xfrm>
          <a:off x="0" y="287972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Action – Making the change.</a:t>
          </a:r>
          <a:endParaRPr lang="en-US" sz="2600" kern="1200"/>
        </a:p>
      </dsp:txBody>
      <dsp:txXfrm>
        <a:off x="0" y="2879725"/>
        <a:ext cx="6408738" cy="958970"/>
      </dsp:txXfrm>
    </dsp:sp>
    <dsp:sp modelId="{EA06B002-9891-416C-B271-8BF2980FC965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8DB58E-44ED-43FF-98DD-714F404C3866}">
      <dsp:nvSpPr>
        <dsp:cNvPr id="0" name=""/>
        <dsp:cNvSpPr/>
      </dsp:nvSpPr>
      <dsp:spPr>
        <a:xfrm>
          <a:off x="0" y="3838695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Maintenance – Preventing relapses.</a:t>
          </a:r>
          <a:endParaRPr lang="en-US" sz="2600" kern="1200"/>
        </a:p>
      </dsp:txBody>
      <dsp:txXfrm>
        <a:off x="0" y="3838695"/>
        <a:ext cx="6408738" cy="958970"/>
      </dsp:txXfrm>
    </dsp:sp>
    <dsp:sp modelId="{3229F3F9-D074-44CA-8DBC-B9B8E7D12560}">
      <dsp:nvSpPr>
        <dsp:cNvPr id="0" name=""/>
        <dsp:cNvSpPr/>
      </dsp:nvSpPr>
      <dsp:spPr>
        <a:xfrm>
          <a:off x="0" y="4797666"/>
          <a:ext cx="6408738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DE244-F99B-4EBE-AF89-27F2F272B7A3}">
      <dsp:nvSpPr>
        <dsp:cNvPr id="0" name=""/>
        <dsp:cNvSpPr/>
      </dsp:nvSpPr>
      <dsp:spPr>
        <a:xfrm>
          <a:off x="0" y="4797666"/>
          <a:ext cx="6408738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baseline="0"/>
            <a:t>Termination – 100% self-efficacy in the behaviour.</a:t>
          </a:r>
          <a:endParaRPr lang="en-US" sz="2600" kern="1200"/>
        </a:p>
      </dsp:txBody>
      <dsp:txXfrm>
        <a:off x="0" y="4797666"/>
        <a:ext cx="6408738" cy="95897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9A4784-293E-43DE-AB80-D54A71084947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05B3F-9C08-4753-9DDA-052BF39A7850}">
      <dsp:nvSpPr>
        <dsp:cNvPr id="0" name=""/>
        <dsp:cNvSpPr/>
      </dsp:nvSpPr>
      <dsp:spPr>
        <a:xfrm>
          <a:off x="0" y="2812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health belief model (HBM</a:t>
          </a:r>
          <a:r>
            <a:rPr lang="en-GB" sz="2400" kern="1200">
              <a:latin typeface="Sitka Heading"/>
            </a:rPr>
            <a:t>)</a:t>
          </a:r>
          <a:r>
            <a:rPr lang="en-GB" sz="2400" kern="1200"/>
            <a:t> is a cognitive model</a:t>
          </a:r>
          <a:endParaRPr lang="en-US" sz="2400" kern="1200"/>
        </a:p>
      </dsp:txBody>
      <dsp:txXfrm>
        <a:off x="0" y="2812"/>
        <a:ext cx="6408738" cy="1917941"/>
      </dsp:txXfrm>
    </dsp:sp>
    <dsp:sp modelId="{BCFC1643-BC90-4794-A682-0EE86FF4B23D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8D4F0-35E3-4198-AA44-420E7DA225C3}">
      <dsp:nvSpPr>
        <dsp:cNvPr id="0" name=""/>
        <dsp:cNvSpPr/>
      </dsp:nvSpPr>
      <dsp:spPr>
        <a:xfrm>
          <a:off x="0" y="1920754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States that behaviour is determined by a number of beliefs about threats to an individual’s well-being and the effectiveness and outcomes of particular actions or behaviours</a:t>
          </a:r>
          <a:endParaRPr lang="en-US" sz="2400" kern="1200" dirty="0"/>
        </a:p>
      </dsp:txBody>
      <dsp:txXfrm>
        <a:off x="0" y="1920754"/>
        <a:ext cx="6408738" cy="1917941"/>
      </dsp:txXfrm>
    </dsp:sp>
    <dsp:sp modelId="{162A923A-7E2B-4872-B67E-705DCB78F102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AA3E9-0BFD-4148-867D-FB61A528A04D}">
      <dsp:nvSpPr>
        <dsp:cNvPr id="0" name=""/>
        <dsp:cNvSpPr/>
      </dsp:nvSpPr>
      <dsp:spPr>
        <a:xfrm>
          <a:off x="0" y="3838695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Perceived threat is at the core of the HBM as it is linked to a person’s ‘readiness’ to take action</a:t>
          </a:r>
          <a:endParaRPr lang="en-US" sz="2400" kern="1200" dirty="0"/>
        </a:p>
      </dsp:txBody>
      <dsp:txXfrm>
        <a:off x="0" y="3838695"/>
        <a:ext cx="6408738" cy="1917941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D2097E-B548-4B61-ABF7-9A45A2199431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Smacks – Eliminating choice, banning goods/services. </a:t>
          </a:r>
          <a:endParaRPr lang="en-US" sz="3100" kern="1200"/>
        </a:p>
      </dsp:txBody>
      <dsp:txXfrm>
        <a:off x="775097" y="2744"/>
        <a:ext cx="4638494" cy="1414740"/>
      </dsp:txXfrm>
    </dsp:sp>
    <dsp:sp modelId="{364C8026-A68D-43A2-AF42-8298A0A6A3E7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Shoves – Enforced change, direct mandatory interventions.</a:t>
          </a:r>
          <a:endParaRPr lang="en-US" sz="3100" kern="1200"/>
        </a:p>
      </dsp:txBody>
      <dsp:txXfrm>
        <a:off x="775097" y="1997297"/>
        <a:ext cx="4638494" cy="1414740"/>
      </dsp:txXfrm>
    </dsp:sp>
    <dsp:sp modelId="{0BEB65A7-0FED-4783-81A2-D0B447E2E651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Nudges – Choice architecture, gentle guidance.</a:t>
          </a:r>
          <a:endParaRPr lang="en-US" sz="3100" kern="1200"/>
        </a:p>
      </dsp:txBody>
      <dsp:txXfrm>
        <a:off x="775097" y="3991850"/>
        <a:ext cx="4638494" cy="141474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4397B0-A21C-4B86-9328-9C15AE8E9180}">
      <dsp:nvSpPr>
        <dsp:cNvPr id="0" name=""/>
        <dsp:cNvSpPr/>
      </dsp:nvSpPr>
      <dsp:spPr>
        <a:xfrm>
          <a:off x="775097" y="2744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Shoves tend to focus more on taxation, penalties and is very much the 'You must do this' approach. </a:t>
          </a:r>
          <a:endParaRPr lang="en-US" sz="2400" kern="1200"/>
        </a:p>
      </dsp:txBody>
      <dsp:txXfrm>
        <a:off x="775097" y="2744"/>
        <a:ext cx="4638494" cy="1414740"/>
      </dsp:txXfrm>
    </dsp:sp>
    <dsp:sp modelId="{08405926-8680-4DF6-98FA-77E162B839A6}">
      <dsp:nvSpPr>
        <dsp:cNvPr id="0" name=""/>
        <dsp:cNvSpPr/>
      </dsp:nvSpPr>
      <dsp:spPr>
        <a:xfrm>
          <a:off x="775097" y="1997297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Nudges, however, are a softer psychological approach. </a:t>
          </a:r>
          <a:endParaRPr lang="en-US" sz="2400" kern="1200"/>
        </a:p>
      </dsp:txBody>
      <dsp:txXfrm>
        <a:off x="775097" y="1997297"/>
        <a:ext cx="4638494" cy="1414740"/>
      </dsp:txXfrm>
    </dsp:sp>
    <dsp:sp modelId="{B880BAB9-056E-4B98-825A-B43CC5829814}">
      <dsp:nvSpPr>
        <dsp:cNvPr id="0" name=""/>
        <dsp:cNvSpPr/>
      </dsp:nvSpPr>
      <dsp:spPr>
        <a:xfrm>
          <a:off x="775097" y="3991850"/>
          <a:ext cx="4638494" cy="141474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baseline="0"/>
            <a:t>Sticks vs carrots. </a:t>
          </a:r>
          <a:endParaRPr lang="en-US" sz="2400" kern="1200"/>
        </a:p>
      </dsp:txBody>
      <dsp:txXfrm>
        <a:off x="775097" y="3991850"/>
        <a:ext cx="4638494" cy="141474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95D0D6-2140-4B56-9EE4-BC1944B4DDF2}">
      <dsp:nvSpPr>
        <dsp:cNvPr id="0" name=""/>
        <dsp:cNvSpPr/>
      </dsp:nvSpPr>
      <dsp:spPr>
        <a:xfrm>
          <a:off x="0" y="879017"/>
          <a:ext cx="6188689" cy="16228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979648-FFA8-405E-8D00-C9BE9E7744A5}">
      <dsp:nvSpPr>
        <dsp:cNvPr id="0" name=""/>
        <dsp:cNvSpPr/>
      </dsp:nvSpPr>
      <dsp:spPr>
        <a:xfrm>
          <a:off x="490897" y="1244147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4FEA5F-95E8-4880-A29B-94B465CA1A58}">
      <dsp:nvSpPr>
        <dsp:cNvPr id="0" name=""/>
        <dsp:cNvSpPr/>
      </dsp:nvSpPr>
      <dsp:spPr>
        <a:xfrm>
          <a:off x="1874334" y="879017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Famous nudges include the etching of a life-sized fly in the centre of urinals in the male bathrooms at Amsterdam’s Schiphol airport, to reduce floor spillage. </a:t>
          </a:r>
          <a:endParaRPr lang="en-US" sz="1800" kern="1200"/>
        </a:p>
      </dsp:txBody>
      <dsp:txXfrm>
        <a:off x="1874334" y="879017"/>
        <a:ext cx="4314354" cy="1622800"/>
      </dsp:txXfrm>
    </dsp:sp>
    <dsp:sp modelId="{517A0CC1-F941-4C99-972D-58CE88905C07}">
      <dsp:nvSpPr>
        <dsp:cNvPr id="0" name=""/>
        <dsp:cNvSpPr/>
      </dsp:nvSpPr>
      <dsp:spPr>
        <a:xfrm>
          <a:off x="0" y="2907518"/>
          <a:ext cx="6188689" cy="16228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D22C4-4023-465D-B8AA-3265BF154996}">
      <dsp:nvSpPr>
        <dsp:cNvPr id="0" name=""/>
        <dsp:cNvSpPr/>
      </dsp:nvSpPr>
      <dsp:spPr>
        <a:xfrm>
          <a:off x="490897" y="3272648"/>
          <a:ext cx="892540" cy="89254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C8D6F0-117F-43A5-A6BD-A31504DC7915}">
      <dsp:nvSpPr>
        <dsp:cNvPr id="0" name=""/>
        <dsp:cNvSpPr/>
      </dsp:nvSpPr>
      <dsp:spPr>
        <a:xfrm>
          <a:off x="1874334" y="2907518"/>
          <a:ext cx="4314354" cy="1622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746" tIns="171746" rIns="171746" bIns="17174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This was shown to result in an 80% reduction in such spillage (Vicente, 2013).</a:t>
          </a:r>
          <a:endParaRPr lang="en-US" sz="1800" kern="1200"/>
        </a:p>
      </dsp:txBody>
      <dsp:txXfrm>
        <a:off x="1874334" y="2907518"/>
        <a:ext cx="4314354" cy="162280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3ED72-8E11-463A-97DF-8A8011119DB1}">
      <dsp:nvSpPr>
        <dsp:cNvPr id="0" name=""/>
        <dsp:cNvSpPr/>
      </dsp:nvSpPr>
      <dsp:spPr>
        <a:xfrm>
          <a:off x="0" y="2812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16096-695D-4F3C-8634-2ED80CCA5539}">
      <dsp:nvSpPr>
        <dsp:cNvPr id="0" name=""/>
        <dsp:cNvSpPr/>
      </dsp:nvSpPr>
      <dsp:spPr>
        <a:xfrm>
          <a:off x="0" y="2812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Active travel</a:t>
          </a:r>
          <a:endParaRPr lang="en-US" sz="3500" kern="1200"/>
        </a:p>
      </dsp:txBody>
      <dsp:txXfrm>
        <a:off x="0" y="2812"/>
        <a:ext cx="6373813" cy="958970"/>
      </dsp:txXfrm>
    </dsp:sp>
    <dsp:sp modelId="{455E8F51-00FD-40C4-8752-4743D071A404}">
      <dsp:nvSpPr>
        <dsp:cNvPr id="0" name=""/>
        <dsp:cNvSpPr/>
      </dsp:nvSpPr>
      <dsp:spPr>
        <a:xfrm>
          <a:off x="0" y="961783"/>
          <a:ext cx="6373813" cy="0"/>
        </a:xfrm>
        <a:prstGeom prst="line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1893A8-57A6-4BA6-9EB6-D53C2E3429AA}">
      <dsp:nvSpPr>
        <dsp:cNvPr id="0" name=""/>
        <dsp:cNvSpPr/>
      </dsp:nvSpPr>
      <dsp:spPr>
        <a:xfrm>
          <a:off x="0" y="961783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Low‑carbon lifestyles</a:t>
          </a:r>
          <a:endParaRPr lang="en-US" sz="3500" kern="1200"/>
        </a:p>
      </dsp:txBody>
      <dsp:txXfrm>
        <a:off x="0" y="961783"/>
        <a:ext cx="6373813" cy="958970"/>
      </dsp:txXfrm>
    </dsp:sp>
    <dsp:sp modelId="{137F5852-03C9-441F-8163-CDDF5232A422}">
      <dsp:nvSpPr>
        <dsp:cNvPr id="0" name=""/>
        <dsp:cNvSpPr/>
      </dsp:nvSpPr>
      <dsp:spPr>
        <a:xfrm>
          <a:off x="0" y="1920754"/>
          <a:ext cx="6373813" cy="0"/>
        </a:xfrm>
        <a:prstGeom prst="line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D2429C-07C9-4B88-9DCE-0B805B91515F}">
      <dsp:nvSpPr>
        <dsp:cNvPr id="0" name=""/>
        <dsp:cNvSpPr/>
      </dsp:nvSpPr>
      <dsp:spPr>
        <a:xfrm>
          <a:off x="0" y="1920754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Waste reduction</a:t>
          </a:r>
          <a:endParaRPr lang="en-US" sz="3500" kern="1200"/>
        </a:p>
      </dsp:txBody>
      <dsp:txXfrm>
        <a:off x="0" y="1920754"/>
        <a:ext cx="6373813" cy="958970"/>
      </dsp:txXfrm>
    </dsp:sp>
    <dsp:sp modelId="{A56521D5-31F9-48C6-8351-D2BFF28E72CE}">
      <dsp:nvSpPr>
        <dsp:cNvPr id="0" name=""/>
        <dsp:cNvSpPr/>
      </dsp:nvSpPr>
      <dsp:spPr>
        <a:xfrm>
          <a:off x="0" y="2879725"/>
          <a:ext cx="6373813" cy="0"/>
        </a:xfrm>
        <a:prstGeom prst="line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E5927-B33C-4CEE-90FA-F9B96836455C}">
      <dsp:nvSpPr>
        <dsp:cNvPr id="0" name=""/>
        <dsp:cNvSpPr/>
      </dsp:nvSpPr>
      <dsp:spPr>
        <a:xfrm>
          <a:off x="0" y="287972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Energy use</a:t>
          </a:r>
          <a:endParaRPr lang="en-US" sz="3500" kern="1200"/>
        </a:p>
      </dsp:txBody>
      <dsp:txXfrm>
        <a:off x="0" y="2879725"/>
        <a:ext cx="6373813" cy="958970"/>
      </dsp:txXfrm>
    </dsp:sp>
    <dsp:sp modelId="{C4D57964-EEDF-4793-A9DE-D3C621BC97A6}">
      <dsp:nvSpPr>
        <dsp:cNvPr id="0" name=""/>
        <dsp:cNvSpPr/>
      </dsp:nvSpPr>
      <dsp:spPr>
        <a:xfrm>
          <a:off x="0" y="3838695"/>
          <a:ext cx="6373813" cy="0"/>
        </a:xfrm>
        <a:prstGeom prst="line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BF81E-0AA5-4B2F-80C9-1E0A722E3FAA}">
      <dsp:nvSpPr>
        <dsp:cNvPr id="0" name=""/>
        <dsp:cNvSpPr/>
      </dsp:nvSpPr>
      <dsp:spPr>
        <a:xfrm>
          <a:off x="0" y="3838695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Food habits</a:t>
          </a:r>
          <a:endParaRPr lang="en-US" sz="3500" kern="1200"/>
        </a:p>
      </dsp:txBody>
      <dsp:txXfrm>
        <a:off x="0" y="3838695"/>
        <a:ext cx="6373813" cy="958970"/>
      </dsp:txXfrm>
    </dsp:sp>
    <dsp:sp modelId="{66BEC5B3-E89C-4627-9627-0EC474579AB5}">
      <dsp:nvSpPr>
        <dsp:cNvPr id="0" name=""/>
        <dsp:cNvSpPr/>
      </dsp:nvSpPr>
      <dsp:spPr>
        <a:xfrm>
          <a:off x="0" y="4797666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88DB6-45CF-4F6E-B563-A7A66DD1B210}">
      <dsp:nvSpPr>
        <dsp:cNvPr id="0" name=""/>
        <dsp:cNvSpPr/>
      </dsp:nvSpPr>
      <dsp:spPr>
        <a:xfrm>
          <a:off x="0" y="4797666"/>
          <a:ext cx="6373813" cy="9589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Digital consumption</a:t>
          </a:r>
          <a:r>
            <a:rPr lang="en-GB" sz="3500" kern="1200">
              <a:latin typeface="Sitka Heading"/>
            </a:rPr>
            <a:t> and</a:t>
          </a:r>
          <a:r>
            <a:rPr lang="en-GB" sz="3500" kern="1200"/>
            <a:t> e‑waste</a:t>
          </a:r>
          <a:endParaRPr lang="en-US" sz="3500" kern="1200"/>
        </a:p>
      </dsp:txBody>
      <dsp:txXfrm>
        <a:off x="0" y="4797666"/>
        <a:ext cx="6373813" cy="95897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12BB94-AB76-435F-BAB7-6E37E668E82F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DE40F1-FDA4-4C10-AD0C-A09B1462DA22}">
      <dsp:nvSpPr>
        <dsp:cNvPr id="0" name=""/>
        <dsp:cNvSpPr/>
      </dsp:nvSpPr>
      <dsp:spPr>
        <a:xfrm>
          <a:off x="0" y="703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Cultural sensitivity</a:t>
          </a:r>
          <a:endParaRPr lang="en-US" sz="3800" kern="1200"/>
        </a:p>
      </dsp:txBody>
      <dsp:txXfrm>
        <a:off x="0" y="703"/>
        <a:ext cx="6373813" cy="1151608"/>
      </dsp:txXfrm>
    </dsp:sp>
    <dsp:sp modelId="{B3E41417-1124-4AB1-92B1-C78C854C8445}">
      <dsp:nvSpPr>
        <dsp:cNvPr id="0" name=""/>
        <dsp:cNvSpPr/>
      </dsp:nvSpPr>
      <dsp:spPr>
        <a:xfrm>
          <a:off x="0" y="1152311"/>
          <a:ext cx="6373813" cy="0"/>
        </a:xfrm>
        <a:prstGeom prst="line">
          <a:avLst/>
        </a:prstGeom>
        <a:solidFill>
          <a:schemeClr val="accent2">
            <a:hueOff val="1923220"/>
            <a:satOff val="2051"/>
            <a:lumOff val="638"/>
            <a:alphaOff val="0"/>
          </a:schemeClr>
        </a:solidFill>
        <a:ln w="12700" cap="flat" cmpd="sng" algn="ctr">
          <a:solidFill>
            <a:schemeClr val="accent2">
              <a:hueOff val="1923220"/>
              <a:satOff val="2051"/>
              <a:lumOff val="6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8A28C2-A807-4F5B-82DE-AB0FCCF42D8E}">
      <dsp:nvSpPr>
        <dsp:cNvPr id="0" name=""/>
        <dsp:cNvSpPr/>
      </dsp:nvSpPr>
      <dsp:spPr>
        <a:xfrm>
          <a:off x="0" y="1152311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Digital exclusion</a:t>
          </a:r>
          <a:endParaRPr lang="en-US" sz="3800" kern="1200"/>
        </a:p>
      </dsp:txBody>
      <dsp:txXfrm>
        <a:off x="0" y="1152311"/>
        <a:ext cx="6373813" cy="1151608"/>
      </dsp:txXfrm>
    </dsp:sp>
    <dsp:sp modelId="{A68511BC-5C4F-4352-AF9B-09A692C2C4E1}">
      <dsp:nvSpPr>
        <dsp:cNvPr id="0" name=""/>
        <dsp:cNvSpPr/>
      </dsp:nvSpPr>
      <dsp:spPr>
        <a:xfrm>
          <a:off x="0" y="2303920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8ACDC0-511B-4DDB-84AB-CC2E629D4B77}">
      <dsp:nvSpPr>
        <dsp:cNvPr id="0" name=""/>
        <dsp:cNvSpPr/>
      </dsp:nvSpPr>
      <dsp:spPr>
        <a:xfrm>
          <a:off x="0" y="2303920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Unintended consequences</a:t>
          </a:r>
          <a:endParaRPr lang="en-US" sz="3800" kern="1200"/>
        </a:p>
      </dsp:txBody>
      <dsp:txXfrm>
        <a:off x="0" y="2303920"/>
        <a:ext cx="6373813" cy="1151608"/>
      </dsp:txXfrm>
    </dsp:sp>
    <dsp:sp modelId="{37E900AF-6482-4EB8-BEE2-ACF139EEA931}">
      <dsp:nvSpPr>
        <dsp:cNvPr id="0" name=""/>
        <dsp:cNvSpPr/>
      </dsp:nvSpPr>
      <dsp:spPr>
        <a:xfrm>
          <a:off x="0" y="3455529"/>
          <a:ext cx="6373813" cy="0"/>
        </a:xfrm>
        <a:prstGeom prst="line">
          <a:avLst/>
        </a:prstGeom>
        <a:solidFill>
          <a:schemeClr val="accent2">
            <a:hueOff val="5769660"/>
            <a:satOff val="6154"/>
            <a:lumOff val="1913"/>
            <a:alphaOff val="0"/>
          </a:schemeClr>
        </a:solidFill>
        <a:ln w="12700" cap="flat" cmpd="sng" algn="ctr">
          <a:solidFill>
            <a:schemeClr val="accent2">
              <a:hueOff val="5769660"/>
              <a:satOff val="6154"/>
              <a:lumOff val="19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0A3A2F-0201-46CB-AC64-5144B54DE68E}">
      <dsp:nvSpPr>
        <dsp:cNvPr id="0" name=""/>
        <dsp:cNvSpPr/>
      </dsp:nvSpPr>
      <dsp:spPr>
        <a:xfrm>
          <a:off x="0" y="3455529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“Change fatigue”</a:t>
          </a:r>
          <a:endParaRPr lang="en-US" sz="3800" kern="1200"/>
        </a:p>
      </dsp:txBody>
      <dsp:txXfrm>
        <a:off x="0" y="3455529"/>
        <a:ext cx="6373813" cy="1151608"/>
      </dsp:txXfrm>
    </dsp:sp>
    <dsp:sp modelId="{F1656285-86DB-4645-9F4C-7F1CA481A3F2}">
      <dsp:nvSpPr>
        <dsp:cNvPr id="0" name=""/>
        <dsp:cNvSpPr/>
      </dsp:nvSpPr>
      <dsp:spPr>
        <a:xfrm>
          <a:off x="0" y="4607138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CC85E-D5F7-4189-A9D8-0FC060B88E84}">
      <dsp:nvSpPr>
        <dsp:cNvPr id="0" name=""/>
        <dsp:cNvSpPr/>
      </dsp:nvSpPr>
      <dsp:spPr>
        <a:xfrm>
          <a:off x="0" y="4607138"/>
          <a:ext cx="6373813" cy="11516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Ethical boundaries of nudging</a:t>
          </a:r>
          <a:endParaRPr lang="en-US" sz="3800" kern="1200"/>
        </a:p>
      </dsp:txBody>
      <dsp:txXfrm>
        <a:off x="0" y="4607138"/>
        <a:ext cx="6373813" cy="1151608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19D1DB-7A39-49CB-AE5A-BB600565FA2E}">
      <dsp:nvSpPr>
        <dsp:cNvPr id="0" name=""/>
        <dsp:cNvSpPr/>
      </dsp:nvSpPr>
      <dsp:spPr>
        <a:xfrm>
          <a:off x="2218055" y="423"/>
          <a:ext cx="8872220" cy="550451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146" tIns="139815" rIns="172146" bIns="1398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Increasing active travel in a deprived community</a:t>
          </a:r>
        </a:p>
      </dsp:txBody>
      <dsp:txXfrm>
        <a:off x="2218055" y="423"/>
        <a:ext cx="8872220" cy="550451"/>
      </dsp:txXfrm>
    </dsp:sp>
    <dsp:sp modelId="{8D8A9FE3-D243-448B-AD96-243A876C3D72}">
      <dsp:nvSpPr>
        <dsp:cNvPr id="0" name=""/>
        <dsp:cNvSpPr/>
      </dsp:nvSpPr>
      <dsp:spPr>
        <a:xfrm>
          <a:off x="0" y="423"/>
          <a:ext cx="2218055" cy="5504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72" tIns="54372" rIns="117372" bIns="543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Increasing</a:t>
          </a:r>
        </a:p>
      </dsp:txBody>
      <dsp:txXfrm>
        <a:off x="0" y="423"/>
        <a:ext cx="2218055" cy="550451"/>
      </dsp:txXfrm>
    </dsp:sp>
    <dsp:sp modelId="{949D6BBB-E402-4ED4-B0EB-8F9F66988074}">
      <dsp:nvSpPr>
        <dsp:cNvPr id="0" name=""/>
        <dsp:cNvSpPr/>
      </dsp:nvSpPr>
      <dsp:spPr>
        <a:xfrm>
          <a:off x="2218055" y="583901"/>
          <a:ext cx="8872220" cy="550451"/>
        </a:xfrm>
        <a:prstGeom prst="rect">
          <a:avLst/>
        </a:prstGeom>
        <a:solidFill>
          <a:schemeClr val="accent2">
            <a:tint val="40000"/>
            <a:alpha val="90000"/>
            <a:hueOff val="1609231"/>
            <a:satOff val="2842"/>
            <a:lumOff val="26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609231"/>
              <a:satOff val="2842"/>
              <a:lumOff val="2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146" tIns="139815" rIns="172146" bIns="1398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Reducing loneliness among older adults</a:t>
          </a:r>
        </a:p>
      </dsp:txBody>
      <dsp:txXfrm>
        <a:off x="2218055" y="583901"/>
        <a:ext cx="8872220" cy="550451"/>
      </dsp:txXfrm>
    </dsp:sp>
    <dsp:sp modelId="{728DB5BB-8DB6-4A12-A10C-9CB4F4FB9821}">
      <dsp:nvSpPr>
        <dsp:cNvPr id="0" name=""/>
        <dsp:cNvSpPr/>
      </dsp:nvSpPr>
      <dsp:spPr>
        <a:xfrm>
          <a:off x="0" y="583901"/>
          <a:ext cx="2218055" cy="550451"/>
        </a:xfrm>
        <a:prstGeom prst="rect">
          <a:avLst/>
        </a:prstGeom>
        <a:solidFill>
          <a:schemeClr val="accent2">
            <a:hueOff val="1538576"/>
            <a:satOff val="1641"/>
            <a:lumOff val="510"/>
            <a:alphaOff val="0"/>
          </a:schemeClr>
        </a:solidFill>
        <a:ln w="12700" cap="flat" cmpd="sng" algn="ctr">
          <a:solidFill>
            <a:schemeClr val="accent2">
              <a:hueOff val="1538576"/>
              <a:satOff val="1641"/>
              <a:lumOff val="5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72" tIns="54372" rIns="117372" bIns="543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Reducing</a:t>
          </a:r>
        </a:p>
      </dsp:txBody>
      <dsp:txXfrm>
        <a:off x="0" y="583901"/>
        <a:ext cx="2218055" cy="550451"/>
      </dsp:txXfrm>
    </dsp:sp>
    <dsp:sp modelId="{6E604D06-C4C4-49A6-8D3C-6EDA46490FEC}">
      <dsp:nvSpPr>
        <dsp:cNvPr id="0" name=""/>
        <dsp:cNvSpPr/>
      </dsp:nvSpPr>
      <dsp:spPr>
        <a:xfrm>
          <a:off x="2218055" y="1167380"/>
          <a:ext cx="8872220" cy="550451"/>
        </a:xfrm>
        <a:prstGeom prst="rect">
          <a:avLst/>
        </a:prstGeom>
        <a:solidFill>
          <a:schemeClr val="accent2">
            <a:tint val="40000"/>
            <a:alpha val="90000"/>
            <a:hueOff val="3218461"/>
            <a:satOff val="5685"/>
            <a:lumOff val="52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218461"/>
              <a:satOff val="5685"/>
              <a:lumOff val="5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146" tIns="139815" rIns="172146" bIns="1398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Improving digital literacy for migrant families</a:t>
          </a:r>
        </a:p>
      </dsp:txBody>
      <dsp:txXfrm>
        <a:off x="2218055" y="1167380"/>
        <a:ext cx="8872220" cy="550451"/>
      </dsp:txXfrm>
    </dsp:sp>
    <dsp:sp modelId="{179BF481-41C3-431C-B457-F2F7F4FB6B4D}">
      <dsp:nvSpPr>
        <dsp:cNvPr id="0" name=""/>
        <dsp:cNvSpPr/>
      </dsp:nvSpPr>
      <dsp:spPr>
        <a:xfrm>
          <a:off x="0" y="1167380"/>
          <a:ext cx="2218055" cy="550451"/>
        </a:xfrm>
        <a:prstGeom prst="rect">
          <a:avLst/>
        </a:prstGeom>
        <a:solidFill>
          <a:schemeClr val="accent2">
            <a:hueOff val="3077152"/>
            <a:satOff val="3282"/>
            <a:lumOff val="1020"/>
            <a:alphaOff val="0"/>
          </a:schemeClr>
        </a:solidFill>
        <a:ln w="12700" cap="flat" cmpd="sng" algn="ctr">
          <a:solidFill>
            <a:schemeClr val="accent2">
              <a:hueOff val="3077152"/>
              <a:satOff val="3282"/>
              <a:lumOff val="10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72" tIns="54372" rIns="117372" bIns="543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Improving</a:t>
          </a:r>
        </a:p>
      </dsp:txBody>
      <dsp:txXfrm>
        <a:off x="0" y="1167380"/>
        <a:ext cx="2218055" cy="550451"/>
      </dsp:txXfrm>
    </dsp:sp>
    <dsp:sp modelId="{96D8F6D3-DDDF-406F-8447-214586E37AA5}">
      <dsp:nvSpPr>
        <dsp:cNvPr id="0" name=""/>
        <dsp:cNvSpPr/>
      </dsp:nvSpPr>
      <dsp:spPr>
        <a:xfrm>
          <a:off x="2218055" y="1750858"/>
          <a:ext cx="8872220" cy="550451"/>
        </a:xfrm>
        <a:prstGeom prst="rect">
          <a:avLst/>
        </a:prstGeom>
        <a:solidFill>
          <a:schemeClr val="accent2">
            <a:tint val="40000"/>
            <a:alpha val="90000"/>
            <a:hueOff val="4827692"/>
            <a:satOff val="8527"/>
            <a:lumOff val="78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827692"/>
              <a:satOff val="8527"/>
              <a:lumOff val="7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146" tIns="139815" rIns="172146" bIns="1398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Reducing A&amp;E demand through community self-care</a:t>
          </a:r>
        </a:p>
      </dsp:txBody>
      <dsp:txXfrm>
        <a:off x="2218055" y="1750858"/>
        <a:ext cx="8872220" cy="550451"/>
      </dsp:txXfrm>
    </dsp:sp>
    <dsp:sp modelId="{4DA2187B-C378-4C54-979A-479298BB4C67}">
      <dsp:nvSpPr>
        <dsp:cNvPr id="0" name=""/>
        <dsp:cNvSpPr/>
      </dsp:nvSpPr>
      <dsp:spPr>
        <a:xfrm>
          <a:off x="0" y="1750858"/>
          <a:ext cx="2218055" cy="550451"/>
        </a:xfrm>
        <a:prstGeom prst="rect">
          <a:avLst/>
        </a:prstGeom>
        <a:solidFill>
          <a:schemeClr val="accent2">
            <a:hueOff val="4615728"/>
            <a:satOff val="4923"/>
            <a:lumOff val="1531"/>
            <a:alphaOff val="0"/>
          </a:schemeClr>
        </a:solidFill>
        <a:ln w="12700" cap="flat" cmpd="sng" algn="ctr">
          <a:solidFill>
            <a:schemeClr val="accent2">
              <a:hueOff val="4615728"/>
              <a:satOff val="4923"/>
              <a:lumOff val="15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72" tIns="54372" rIns="117372" bIns="543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Reducing</a:t>
          </a:r>
        </a:p>
      </dsp:txBody>
      <dsp:txXfrm>
        <a:off x="0" y="1750858"/>
        <a:ext cx="2218055" cy="550451"/>
      </dsp:txXfrm>
    </dsp:sp>
    <dsp:sp modelId="{196089BC-6D8A-4987-8B9B-D7933FC8DAA0}">
      <dsp:nvSpPr>
        <dsp:cNvPr id="0" name=""/>
        <dsp:cNvSpPr/>
      </dsp:nvSpPr>
      <dsp:spPr>
        <a:xfrm>
          <a:off x="2218055" y="2334336"/>
          <a:ext cx="8872220" cy="550451"/>
        </a:xfrm>
        <a:prstGeom prst="rect">
          <a:avLst/>
        </a:prstGeom>
        <a:solidFill>
          <a:schemeClr val="accent2">
            <a:tint val="40000"/>
            <a:alpha val="90000"/>
            <a:hueOff val="6436923"/>
            <a:satOff val="11370"/>
            <a:lumOff val="104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436923"/>
              <a:satOff val="11370"/>
              <a:lumOff val="10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146" tIns="139815" rIns="172146" bIns="1398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Improving healthy food access in rural “food deserts”</a:t>
          </a:r>
        </a:p>
      </dsp:txBody>
      <dsp:txXfrm>
        <a:off x="2218055" y="2334336"/>
        <a:ext cx="8872220" cy="550451"/>
      </dsp:txXfrm>
    </dsp:sp>
    <dsp:sp modelId="{5EBAA950-A151-47DE-BD1F-C3462E294F0C}">
      <dsp:nvSpPr>
        <dsp:cNvPr id="0" name=""/>
        <dsp:cNvSpPr/>
      </dsp:nvSpPr>
      <dsp:spPr>
        <a:xfrm>
          <a:off x="0" y="2334336"/>
          <a:ext cx="2218055" cy="550451"/>
        </a:xfrm>
        <a:prstGeom prst="rect">
          <a:avLst/>
        </a:prstGeom>
        <a:solidFill>
          <a:schemeClr val="accent2">
            <a:hueOff val="6154304"/>
            <a:satOff val="6564"/>
            <a:lumOff val="2041"/>
            <a:alphaOff val="0"/>
          </a:schemeClr>
        </a:solidFill>
        <a:ln w="12700" cap="flat" cmpd="sng" algn="ctr">
          <a:solidFill>
            <a:schemeClr val="accent2">
              <a:hueOff val="6154304"/>
              <a:satOff val="6564"/>
              <a:lumOff val="20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72" tIns="54372" rIns="117372" bIns="543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Improving</a:t>
          </a:r>
        </a:p>
      </dsp:txBody>
      <dsp:txXfrm>
        <a:off x="0" y="2334336"/>
        <a:ext cx="2218055" cy="550451"/>
      </dsp:txXfrm>
    </dsp:sp>
    <dsp:sp modelId="{5DABEBF4-756D-441A-9B60-BAC37CC39B14}">
      <dsp:nvSpPr>
        <dsp:cNvPr id="0" name=""/>
        <dsp:cNvSpPr/>
      </dsp:nvSpPr>
      <dsp:spPr>
        <a:xfrm>
          <a:off x="2218055" y="2917815"/>
          <a:ext cx="8872220" cy="550451"/>
        </a:xfrm>
        <a:prstGeom prst="rect">
          <a:avLst/>
        </a:prstGeom>
        <a:solidFill>
          <a:schemeClr val="accent2">
            <a:tint val="40000"/>
            <a:alpha val="90000"/>
            <a:hueOff val="8046153"/>
            <a:satOff val="14212"/>
            <a:lumOff val="130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046153"/>
              <a:satOff val="14212"/>
              <a:lumOff val="13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146" tIns="139815" rIns="172146" bIns="13981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Encouraging climate-friendly behaviours (e.g., reducing waste in the home)</a:t>
          </a:r>
        </a:p>
      </dsp:txBody>
      <dsp:txXfrm>
        <a:off x="2218055" y="2917815"/>
        <a:ext cx="8872220" cy="550451"/>
      </dsp:txXfrm>
    </dsp:sp>
    <dsp:sp modelId="{80A48F22-1EFF-4630-BB9F-018474D868C8}">
      <dsp:nvSpPr>
        <dsp:cNvPr id="0" name=""/>
        <dsp:cNvSpPr/>
      </dsp:nvSpPr>
      <dsp:spPr>
        <a:xfrm>
          <a:off x="0" y="2917815"/>
          <a:ext cx="2218055" cy="550451"/>
        </a:xfrm>
        <a:prstGeom prst="rect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7372" tIns="54372" rIns="117372" bIns="54372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Encouraging</a:t>
          </a:r>
        </a:p>
      </dsp:txBody>
      <dsp:txXfrm>
        <a:off x="0" y="2917815"/>
        <a:ext cx="2218055" cy="550451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57BA59-087D-464B-A621-38384AA7E265}">
      <dsp:nvSpPr>
        <dsp:cNvPr id="0" name=""/>
        <dsp:cNvSpPr/>
      </dsp:nvSpPr>
      <dsp:spPr>
        <a:xfrm>
          <a:off x="0" y="703"/>
          <a:ext cx="637381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5D60A1-18F0-4896-A712-B300F19C2693}">
      <dsp:nvSpPr>
        <dsp:cNvPr id="0" name=""/>
        <dsp:cNvSpPr/>
      </dsp:nvSpPr>
      <dsp:spPr>
        <a:xfrm>
          <a:off x="0" y="70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The behaviour</a:t>
          </a:r>
          <a:endParaRPr lang="en-US" sz="3700" kern="1200"/>
        </a:p>
      </dsp:txBody>
      <dsp:txXfrm>
        <a:off x="0" y="703"/>
        <a:ext cx="6373813" cy="822577"/>
      </dsp:txXfrm>
    </dsp:sp>
    <dsp:sp modelId="{310B423C-0366-4B5F-AB52-E8735483B92B}">
      <dsp:nvSpPr>
        <dsp:cNvPr id="0" name=""/>
        <dsp:cNvSpPr/>
      </dsp:nvSpPr>
      <dsp:spPr>
        <a:xfrm>
          <a:off x="0" y="823280"/>
          <a:ext cx="6373813" cy="0"/>
        </a:xfrm>
        <a:prstGeom prst="line">
          <a:avLst/>
        </a:prstGeom>
        <a:solidFill>
          <a:schemeClr val="accent2">
            <a:hueOff val="1282147"/>
            <a:satOff val="1368"/>
            <a:lumOff val="425"/>
            <a:alphaOff val="0"/>
          </a:schemeClr>
        </a:solidFill>
        <a:ln w="12700" cap="flat" cmpd="sng" algn="ctr">
          <a:solidFill>
            <a:schemeClr val="accent2">
              <a:hueOff val="1282147"/>
              <a:satOff val="1368"/>
              <a:lumOff val="4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50E4C-BFE8-4C9F-BCFB-684AAF06E7B6}">
      <dsp:nvSpPr>
        <dsp:cNvPr id="0" name=""/>
        <dsp:cNvSpPr/>
      </dsp:nvSpPr>
      <dsp:spPr>
        <a:xfrm>
          <a:off x="0" y="823280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The intervention</a:t>
          </a:r>
          <a:endParaRPr lang="en-US" sz="3700" kern="1200"/>
        </a:p>
      </dsp:txBody>
      <dsp:txXfrm>
        <a:off x="0" y="823280"/>
        <a:ext cx="6373813" cy="822577"/>
      </dsp:txXfrm>
    </dsp:sp>
    <dsp:sp modelId="{E4B1B23F-87E8-4D72-992A-9D9DD4025526}">
      <dsp:nvSpPr>
        <dsp:cNvPr id="0" name=""/>
        <dsp:cNvSpPr/>
      </dsp:nvSpPr>
      <dsp:spPr>
        <a:xfrm>
          <a:off x="0" y="1645858"/>
          <a:ext cx="6373813" cy="0"/>
        </a:xfrm>
        <a:prstGeom prst="line">
          <a:avLst/>
        </a:prstGeom>
        <a:solidFill>
          <a:schemeClr val="accent2">
            <a:hueOff val="2564293"/>
            <a:satOff val="2735"/>
            <a:lumOff val="850"/>
            <a:alphaOff val="0"/>
          </a:schemeClr>
        </a:solidFill>
        <a:ln w="12700" cap="flat" cmpd="sng" algn="ctr">
          <a:solidFill>
            <a:schemeClr val="accent2">
              <a:hueOff val="2564293"/>
              <a:satOff val="2735"/>
              <a:lumOff val="8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9B2D63-DE68-49F1-B0B5-3212002EBDBF}">
      <dsp:nvSpPr>
        <dsp:cNvPr id="0" name=""/>
        <dsp:cNvSpPr/>
      </dsp:nvSpPr>
      <dsp:spPr>
        <a:xfrm>
          <a:off x="0" y="1645858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Why it is sustainable</a:t>
          </a:r>
          <a:endParaRPr lang="en-US" sz="3700" kern="1200"/>
        </a:p>
      </dsp:txBody>
      <dsp:txXfrm>
        <a:off x="0" y="1645858"/>
        <a:ext cx="6373813" cy="822577"/>
      </dsp:txXfrm>
    </dsp:sp>
    <dsp:sp modelId="{1E3859BA-688E-4BCC-9D64-5875F9655CCE}">
      <dsp:nvSpPr>
        <dsp:cNvPr id="0" name=""/>
        <dsp:cNvSpPr/>
      </dsp:nvSpPr>
      <dsp:spPr>
        <a:xfrm>
          <a:off x="0" y="2468436"/>
          <a:ext cx="6373813" cy="0"/>
        </a:xfrm>
        <a:prstGeom prst="line">
          <a:avLst/>
        </a:prstGeom>
        <a:solidFill>
          <a:schemeClr val="accent2">
            <a:hueOff val="3846440"/>
            <a:satOff val="4103"/>
            <a:lumOff val="1275"/>
            <a:alphaOff val="0"/>
          </a:schemeClr>
        </a:solidFill>
        <a:ln w="12700" cap="flat" cmpd="sng" algn="ctr">
          <a:solidFill>
            <a:schemeClr val="accent2">
              <a:hueOff val="3846440"/>
              <a:satOff val="4103"/>
              <a:lumOff val="12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129EF8-1A5F-4619-A5D8-AEF707856314}">
      <dsp:nvSpPr>
        <dsp:cNvPr id="0" name=""/>
        <dsp:cNvSpPr/>
      </dsp:nvSpPr>
      <dsp:spPr>
        <a:xfrm>
          <a:off x="0" y="2468436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Ethical considerations</a:t>
          </a:r>
          <a:endParaRPr lang="en-US" sz="3700" kern="1200"/>
        </a:p>
      </dsp:txBody>
      <dsp:txXfrm>
        <a:off x="0" y="2468436"/>
        <a:ext cx="6373813" cy="822577"/>
      </dsp:txXfrm>
    </dsp:sp>
    <dsp:sp modelId="{8C0D73D0-AEA1-49FD-A3D5-0CB854389D70}">
      <dsp:nvSpPr>
        <dsp:cNvPr id="0" name=""/>
        <dsp:cNvSpPr/>
      </dsp:nvSpPr>
      <dsp:spPr>
        <a:xfrm>
          <a:off x="0" y="3291013"/>
          <a:ext cx="6373813" cy="0"/>
        </a:xfrm>
        <a:prstGeom prst="line">
          <a:avLst/>
        </a:prstGeom>
        <a:solidFill>
          <a:schemeClr val="accent2">
            <a:hueOff val="5128586"/>
            <a:satOff val="5470"/>
            <a:lumOff val="1701"/>
            <a:alphaOff val="0"/>
          </a:schemeClr>
        </a:solidFill>
        <a:ln w="12700" cap="flat" cmpd="sng" algn="ctr">
          <a:solidFill>
            <a:schemeClr val="accent2">
              <a:hueOff val="5128586"/>
              <a:satOff val="5470"/>
              <a:lumOff val="17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DBF163-0245-42C3-96E6-95223C8A900D}">
      <dsp:nvSpPr>
        <dsp:cNvPr id="0" name=""/>
        <dsp:cNvSpPr/>
      </dsp:nvSpPr>
      <dsp:spPr>
        <a:xfrm>
          <a:off x="0" y="3291013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Peers give:</a:t>
          </a:r>
          <a:endParaRPr lang="en-US" sz="3700" kern="1200"/>
        </a:p>
      </dsp:txBody>
      <dsp:txXfrm>
        <a:off x="0" y="3291013"/>
        <a:ext cx="6373813" cy="822577"/>
      </dsp:txXfrm>
    </dsp:sp>
    <dsp:sp modelId="{5C02BDD6-5584-48A2-8C7E-05731F2C6EF7}">
      <dsp:nvSpPr>
        <dsp:cNvPr id="0" name=""/>
        <dsp:cNvSpPr/>
      </dsp:nvSpPr>
      <dsp:spPr>
        <a:xfrm>
          <a:off x="0" y="4113591"/>
          <a:ext cx="6373813" cy="0"/>
        </a:xfrm>
        <a:prstGeom prst="line">
          <a:avLst/>
        </a:prstGeom>
        <a:solidFill>
          <a:schemeClr val="accent2">
            <a:hueOff val="6410733"/>
            <a:satOff val="6838"/>
            <a:lumOff val="2126"/>
            <a:alphaOff val="0"/>
          </a:schemeClr>
        </a:solidFill>
        <a:ln w="12700" cap="flat" cmpd="sng" algn="ctr">
          <a:solidFill>
            <a:schemeClr val="accent2">
              <a:hueOff val="6410733"/>
              <a:satOff val="6838"/>
              <a:lumOff val="21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3A185-88F9-4C9D-BF02-6D996C74F258}">
      <dsp:nvSpPr>
        <dsp:cNvPr id="0" name=""/>
        <dsp:cNvSpPr/>
      </dsp:nvSpPr>
      <dsp:spPr>
        <a:xfrm>
          <a:off x="0" y="4113591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One thing you like</a:t>
          </a:r>
          <a:endParaRPr lang="en-US" sz="3700" kern="1200"/>
        </a:p>
      </dsp:txBody>
      <dsp:txXfrm>
        <a:off x="0" y="4113591"/>
        <a:ext cx="6373813" cy="822577"/>
      </dsp:txXfrm>
    </dsp:sp>
    <dsp:sp modelId="{594C680B-681D-4765-9BB2-FBB0F13FD70C}">
      <dsp:nvSpPr>
        <dsp:cNvPr id="0" name=""/>
        <dsp:cNvSpPr/>
      </dsp:nvSpPr>
      <dsp:spPr>
        <a:xfrm>
          <a:off x="0" y="4936169"/>
          <a:ext cx="6373813" cy="0"/>
        </a:xfrm>
        <a:prstGeom prst="line">
          <a:avLst/>
        </a:prstGeom>
        <a:solidFill>
          <a:schemeClr val="accent2">
            <a:hueOff val="7692880"/>
            <a:satOff val="8205"/>
            <a:lumOff val="2551"/>
            <a:alphaOff val="0"/>
          </a:schemeClr>
        </a:solidFill>
        <a:ln w="12700" cap="flat" cmpd="sng" algn="ctr">
          <a:solidFill>
            <a:schemeClr val="accent2">
              <a:hueOff val="7692880"/>
              <a:satOff val="8205"/>
              <a:lumOff val="25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FFE0DA-A17C-4FF8-B2F2-905E2B916466}">
      <dsp:nvSpPr>
        <dsp:cNvPr id="0" name=""/>
        <dsp:cNvSpPr/>
      </dsp:nvSpPr>
      <dsp:spPr>
        <a:xfrm>
          <a:off x="0" y="4936169"/>
          <a:ext cx="6373813" cy="822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One thing you would adapt</a:t>
          </a:r>
          <a:endParaRPr lang="en-US" sz="3700" kern="1200"/>
        </a:p>
      </dsp:txBody>
      <dsp:txXfrm>
        <a:off x="0" y="4936169"/>
        <a:ext cx="6373813" cy="822577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73F063-A65D-4DA8-9A70-70BD67DCDE5B}">
      <dsp:nvSpPr>
        <dsp:cNvPr id="0" name=""/>
        <dsp:cNvSpPr/>
      </dsp:nvSpPr>
      <dsp:spPr>
        <a:xfrm>
          <a:off x="0" y="2390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3C1A5C-C850-4F78-9AB8-FECB80E976B5}">
      <dsp:nvSpPr>
        <dsp:cNvPr id="0" name=""/>
        <dsp:cNvSpPr/>
      </dsp:nvSpPr>
      <dsp:spPr>
        <a:xfrm>
          <a:off x="366481" y="27497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8E220-6690-467C-A20A-359A5AE4E6C1}">
      <dsp:nvSpPr>
        <dsp:cNvPr id="0" name=""/>
        <dsp:cNvSpPr/>
      </dsp:nvSpPr>
      <dsp:spPr>
        <a:xfrm>
          <a:off x="1399293" y="2390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What makes a behaviour intervention sustainable?</a:t>
          </a:r>
          <a:endParaRPr lang="en-US" sz="2200" kern="1200"/>
        </a:p>
      </dsp:txBody>
      <dsp:txXfrm>
        <a:off x="1399293" y="2390"/>
        <a:ext cx="4974520" cy="1211509"/>
      </dsp:txXfrm>
    </dsp:sp>
    <dsp:sp modelId="{4F2C993B-FCD6-4651-B08C-7AFCCD8821E3}">
      <dsp:nvSpPr>
        <dsp:cNvPr id="0" name=""/>
        <dsp:cNvSpPr/>
      </dsp:nvSpPr>
      <dsp:spPr>
        <a:xfrm>
          <a:off x="0" y="1516777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122AB-3F3C-4420-A547-5CCE9EA55887}">
      <dsp:nvSpPr>
        <dsp:cNvPr id="0" name=""/>
        <dsp:cNvSpPr/>
      </dsp:nvSpPr>
      <dsp:spPr>
        <a:xfrm>
          <a:off x="366481" y="1789366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DFCA8B-5AD5-48C9-B69E-0A286BE03628}">
      <dsp:nvSpPr>
        <dsp:cNvPr id="0" name=""/>
        <dsp:cNvSpPr/>
      </dsp:nvSpPr>
      <dsp:spPr>
        <a:xfrm>
          <a:off x="1399293" y="1516777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Whose responsibility is behaviour change?</a:t>
          </a:r>
          <a:endParaRPr lang="en-US" sz="2200" kern="1200"/>
        </a:p>
      </dsp:txBody>
      <dsp:txXfrm>
        <a:off x="1399293" y="1516777"/>
        <a:ext cx="4974520" cy="1211509"/>
      </dsp:txXfrm>
    </dsp:sp>
    <dsp:sp modelId="{B1288C47-C8F9-4CFA-9EC2-5CCBE93984B4}">
      <dsp:nvSpPr>
        <dsp:cNvPr id="0" name=""/>
        <dsp:cNvSpPr/>
      </dsp:nvSpPr>
      <dsp:spPr>
        <a:xfrm>
          <a:off x="0" y="3031163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2702D3-34B4-4758-B6A5-1FB36F69FB5F}">
      <dsp:nvSpPr>
        <dsp:cNvPr id="0" name=""/>
        <dsp:cNvSpPr/>
      </dsp:nvSpPr>
      <dsp:spPr>
        <a:xfrm>
          <a:off x="366481" y="3303753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F4904F-A257-4805-A5D9-B49BFF721366}">
      <dsp:nvSpPr>
        <dsp:cNvPr id="0" name=""/>
        <dsp:cNvSpPr/>
      </dsp:nvSpPr>
      <dsp:spPr>
        <a:xfrm>
          <a:off x="1399293" y="3031163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 do communities shape resilience?</a:t>
          </a:r>
          <a:endParaRPr lang="en-US" sz="2200" kern="1200"/>
        </a:p>
      </dsp:txBody>
      <dsp:txXfrm>
        <a:off x="1399293" y="3031163"/>
        <a:ext cx="4974520" cy="1211509"/>
      </dsp:txXfrm>
    </dsp:sp>
    <dsp:sp modelId="{A689CD37-57FA-4308-8C9C-B6A4657D68EB}">
      <dsp:nvSpPr>
        <dsp:cNvPr id="0" name=""/>
        <dsp:cNvSpPr/>
      </dsp:nvSpPr>
      <dsp:spPr>
        <a:xfrm>
          <a:off x="0" y="4545550"/>
          <a:ext cx="6373813" cy="121150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A297C2-77BD-4BFB-80F4-FE9FB4C07953}">
      <dsp:nvSpPr>
        <dsp:cNvPr id="0" name=""/>
        <dsp:cNvSpPr/>
      </dsp:nvSpPr>
      <dsp:spPr>
        <a:xfrm>
          <a:off x="366481" y="4818139"/>
          <a:ext cx="666330" cy="6663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17C943-0F59-4059-B48F-2891F697D6BB}">
      <dsp:nvSpPr>
        <dsp:cNvPr id="0" name=""/>
        <dsp:cNvSpPr/>
      </dsp:nvSpPr>
      <dsp:spPr>
        <a:xfrm>
          <a:off x="1399293" y="4545550"/>
          <a:ext cx="4974520" cy="12115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218" tIns="128218" rIns="128218" bIns="12821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Which behaviour change model feels most useful and why?</a:t>
          </a:r>
          <a:endParaRPr lang="en-US" sz="2200" kern="1200"/>
        </a:p>
      </dsp:txBody>
      <dsp:txXfrm>
        <a:off x="1399293" y="4545550"/>
        <a:ext cx="4974520" cy="1211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B65B22-9616-473C-B08C-A06659A9C4B0}" type="datetimeFigureOut">
              <a:t>4/14/2026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200BCC-A43D-402A-BEF7-CE6896395B0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451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Look at the corner.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634F34-0F78-45E3-AC4D-983B138BD980}" type="slidenum"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6127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Tuesday, April 14,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61261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596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596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1583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366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635504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4155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94504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114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92486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Tuesday, April 14, 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98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Tuesday, April 14, 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9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0395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0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audio" Target="../media/media4.mp3"/><Relationship Id="rId13" Type="http://schemas.microsoft.com/office/2007/relationships/media" Target="../media/media7.mp3"/><Relationship Id="rId18" Type="http://schemas.openxmlformats.org/officeDocument/2006/relationships/image" Target="../media/image3.png"/><Relationship Id="rId3" Type="http://schemas.microsoft.com/office/2007/relationships/media" Target="../media/media2.mp3"/><Relationship Id="rId7" Type="http://schemas.microsoft.com/office/2007/relationships/media" Target="../media/media4.mp3"/><Relationship Id="rId12" Type="http://schemas.openxmlformats.org/officeDocument/2006/relationships/audio" Target="../media/media6.mp3"/><Relationship Id="rId17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6" Type="http://schemas.openxmlformats.org/officeDocument/2006/relationships/audio" Target="../media/media8.mp3"/><Relationship Id="rId1" Type="http://schemas.microsoft.com/office/2007/relationships/media" Target="../media/media1.mp3"/><Relationship Id="rId6" Type="http://schemas.openxmlformats.org/officeDocument/2006/relationships/audio" Target="../media/media3.mp3"/><Relationship Id="rId11" Type="http://schemas.microsoft.com/office/2007/relationships/media" Target="../media/media6.mp3"/><Relationship Id="rId5" Type="http://schemas.microsoft.com/office/2007/relationships/media" Target="../media/media3.mp3"/><Relationship Id="rId15" Type="http://schemas.microsoft.com/office/2007/relationships/media" Target="../media/media8.mp3"/><Relationship Id="rId10" Type="http://schemas.openxmlformats.org/officeDocument/2006/relationships/audio" Target="../media/media5.mp3"/><Relationship Id="rId4" Type="http://schemas.openxmlformats.org/officeDocument/2006/relationships/audio" Target="../media/media2.mp3"/><Relationship Id="rId9" Type="http://schemas.microsoft.com/office/2007/relationships/media" Target="../media/media5.mp3"/><Relationship Id="rId14" Type="http://schemas.openxmlformats.org/officeDocument/2006/relationships/audio" Target="../media/media7.mp3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Community Health, Resilience and Sustainable Behaviour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569008"/>
            <a:ext cx="3565525" cy="1731656"/>
          </a:xfrm>
        </p:spPr>
        <p:txBody>
          <a:bodyPr>
            <a:normAutofit/>
          </a:bodyPr>
          <a:lstStyle/>
          <a:p>
            <a:endParaRPr lang="en-US" sz="2000">
              <a:solidFill>
                <a:schemeClr val="tx1">
                  <a:alpha val="60000"/>
                </a:schemeClr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4AF28C1F-94B4-4501-1E5D-577C7C943A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02" r="26304" b="-5"/>
          <a:stretch>
            <a:fillRect/>
          </a:stretch>
        </p:blipFill>
        <p:spPr>
          <a:xfrm>
            <a:off x="4743450" y="10"/>
            <a:ext cx="7448551" cy="6857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1AC6C06-99FE-4BA1-BC82-8406A424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457E8-153F-DE28-9166-EA56C4E71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53139-4B0C-83A1-9EFC-EF2659A7D5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Source Sans Pro"/>
              </a:rPr>
              <a:t>To link sustainable development principles to community health and wellbeing. 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Source Sans Pro"/>
              </a:rPr>
              <a:t>Define community. </a:t>
            </a: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Discuss links between health, wellbeing and sustainable development on community levels. </a:t>
            </a:r>
          </a:p>
          <a:p>
            <a:r>
              <a:rPr lang="en-US">
                <a:solidFill>
                  <a:srgbClr val="FFFFFF">
                    <a:alpha val="60000"/>
                  </a:srgbClr>
                </a:solidFill>
                <a:ea typeface="Source Sans Pro"/>
              </a:rPr>
              <a:t>Create a community map.</a:t>
            </a:r>
            <a:endParaRPr lang="en-US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Discuss models of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Source Sans Pro"/>
              </a:rPr>
              <a:t>behaviour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 change. </a:t>
            </a:r>
          </a:p>
          <a:p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Source Sans Pro"/>
              </a:rPr>
              <a:t>Hypothesise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 methods to promote </a:t>
            </a:r>
            <a:r>
              <a:rPr lang="en-US" dirty="0" err="1">
                <a:solidFill>
                  <a:srgbClr val="FFFFFF">
                    <a:alpha val="60000"/>
                  </a:srgbClr>
                </a:solidFill>
                <a:ea typeface="Source Sans Pro"/>
              </a:rPr>
              <a:t>behavioural</a:t>
            </a:r>
            <a:r>
              <a:rPr lang="en-US" dirty="0">
                <a:solidFill>
                  <a:srgbClr val="FFFFFF">
                    <a:alpha val="60000"/>
                  </a:srgbClr>
                </a:solidFill>
                <a:ea typeface="Source Sans Pro"/>
              </a:rPr>
              <a:t> change, sustainably. </a:t>
            </a:r>
          </a:p>
        </p:txBody>
      </p:sp>
    </p:spTree>
    <p:extLst>
      <p:ext uri="{BB962C8B-B14F-4D97-AF65-F5344CB8AC3E}">
        <p14:creationId xmlns:p14="http://schemas.microsoft.com/office/powerpoint/2010/main" val="2767179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3B8F4-CD58-3F0F-1F7B-79F1A90A1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9B9B9-49BF-45B2-07AB-5F8AF7AE0F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Source Sans Pro"/>
              </a:rPr>
              <a:t>What do we mean by community?</a:t>
            </a:r>
          </a:p>
          <a:p>
            <a:r>
              <a:rPr lang="en-GB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A community is a group of people who have common characteristics or interests. </a:t>
            </a:r>
            <a:endParaRPr lang="en-GB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GB" dirty="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Communities can be defined by: geographical location, race, ethnicity, age, occupation, a shared interest or affinity (such as religion and faith) or other common bonds, such as health need or disadvantage.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85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C5F8-24A4-F30E-FCBB-EBE3C99AF0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6992"/>
            <a:ext cx="5638800" cy="2461008"/>
          </a:xfrm>
        </p:spPr>
        <p:txBody>
          <a:bodyPr>
            <a:normAutofit/>
          </a:bodyPr>
          <a:lstStyle/>
          <a:p>
            <a:r>
              <a:rPr lang="en-US">
                <a:cs typeface="Sabon Next LT"/>
              </a:rPr>
              <a:t>Types of Communities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C12FE-0FB7-A0E4-49DD-E3825C630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24200"/>
            <a:ext cx="5638437" cy="315616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What groups of people could form a community themselves? </a:t>
            </a:r>
          </a:p>
        </p:txBody>
      </p:sp>
      <p:pic>
        <p:nvPicPr>
          <p:cNvPr id="29" name="Picture 4" descr="White puzzle with one red piece">
            <a:extLst>
              <a:ext uri="{FF2B5EF4-FFF2-40B4-BE49-F238E27FC236}">
                <a16:creationId xmlns:a16="http://schemas.microsoft.com/office/drawing/2014/main" id="{4AA51177-2DD6-329E-DA54-DAB2ED5CAD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960" r="27314" b="-2"/>
          <a:stretch/>
        </p:blipFill>
        <p:spPr>
          <a:xfrm>
            <a:off x="6861048" y="1"/>
            <a:ext cx="53309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38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06246-41A8-C5CE-684B-B1440D4FD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Types of Communities</a:t>
            </a:r>
            <a:endParaRPr lang="en-US" sz="400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51F7A58-11FF-3FED-6747-D5D1AEFF86F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49878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2ED43-7779-ADCC-78FF-E07E99FFF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Community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C314AD-2522-79FD-1488-74A7FBEC41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51175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2D5B1-137A-B5C6-B8BE-21A389273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3352799" cy="5577934"/>
          </a:xfrm>
        </p:spPr>
        <p:txBody>
          <a:bodyPr>
            <a:normAutofit/>
          </a:bodyPr>
          <a:lstStyle/>
          <a:p>
            <a:r>
              <a:rPr lang="en-US" sz="4000">
                <a:cs typeface="Sabon Next LT"/>
              </a:rPr>
              <a:t>Community: Benefits</a:t>
            </a:r>
            <a:endParaRPr lang="en-US" sz="40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A8E8E44-07C5-AE5C-E38A-F60CC8E740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807223" y="457200"/>
          <a:ext cx="7003777" cy="58436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14964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24690-CAC3-779D-62CB-F505A2F8D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  <a:cs typeface="Sabon Next LT"/>
              </a:rPr>
              <a:t>Community: Benefits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E9D2A6-9214-6A06-09F6-E7C8204020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9949910"/>
              </p:ext>
            </p:extLst>
          </p:nvPr>
        </p:nvGraphicFramePr>
        <p:xfrm>
          <a:off x="679450" y="2556933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10421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350FD-231E-07A8-B56E-C52531F8F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Digital Communities: TikTok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62DE4-652C-5F79-2A9F-49ADC9461A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US" dirty="0"/>
              <a:t>How many do you </a:t>
            </a:r>
            <a:r>
              <a:rPr lang="en-US" dirty="0" err="1"/>
              <a:t>recognise</a:t>
            </a:r>
            <a:r>
              <a:rPr lang="en-US" dirty="0"/>
              <a:t>?</a:t>
            </a:r>
          </a:p>
        </p:txBody>
      </p:sp>
      <p:pic>
        <p:nvPicPr>
          <p:cNvPr id="4" name="Wednesday">
            <a:hlinkClick r:id="" action="ppaction://media"/>
            <a:extLst>
              <a:ext uri="{FF2B5EF4-FFF2-40B4-BE49-F238E27FC236}">
                <a16:creationId xmlns:a16="http://schemas.microsoft.com/office/drawing/2014/main" id="{DEED7C85-206A-C579-025A-39FA70E078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03970" y="3502286"/>
            <a:ext cx="730250" cy="730250"/>
          </a:xfrm>
          <a:prstGeom prst="rect">
            <a:avLst/>
          </a:prstGeom>
        </p:spPr>
      </p:pic>
      <p:pic>
        <p:nvPicPr>
          <p:cNvPr id="5" name="Apple Bottom Jeans">
            <a:hlinkClick r:id="" action="ppaction://media"/>
            <a:extLst>
              <a:ext uri="{FF2B5EF4-FFF2-40B4-BE49-F238E27FC236}">
                <a16:creationId xmlns:a16="http://schemas.microsoft.com/office/drawing/2014/main" id="{6FFAA742-E0F8-09A9-1064-C7127E54DF11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398930" y="3502286"/>
            <a:ext cx="730250" cy="730250"/>
          </a:xfrm>
          <a:prstGeom prst="rect">
            <a:avLst/>
          </a:prstGeom>
        </p:spPr>
      </p:pic>
      <p:pic>
        <p:nvPicPr>
          <p:cNvPr id="6" name="Lipstick">
            <a:hlinkClick r:id="" action="ppaction://media"/>
            <a:extLst>
              <a:ext uri="{FF2B5EF4-FFF2-40B4-BE49-F238E27FC236}">
                <a16:creationId xmlns:a16="http://schemas.microsoft.com/office/drawing/2014/main" id="{F9974B1C-BF5A-093A-0CDC-5BE64FFDC4B9}"/>
              </a:ext>
            </a:extLst>
          </p:cNvPr>
          <p:cNvPicPr>
            <a:picLocks noChangeAspect="1"/>
          </p:cNvPicPr>
          <p:nvPr>
            <a:audioFile r:link="rId6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446930" y="3502286"/>
            <a:ext cx="730250" cy="730250"/>
          </a:xfrm>
          <a:prstGeom prst="rect">
            <a:avLst/>
          </a:prstGeom>
        </p:spPr>
      </p:pic>
      <p:pic>
        <p:nvPicPr>
          <p:cNvPr id="7" name="Cuipid">
            <a:hlinkClick r:id="" action="ppaction://media"/>
            <a:extLst>
              <a:ext uri="{FF2B5EF4-FFF2-40B4-BE49-F238E27FC236}">
                <a16:creationId xmlns:a16="http://schemas.microsoft.com/office/drawing/2014/main" id="{4110F5B9-F7CF-F21D-8048-3408D06B0BE0}"/>
              </a:ext>
            </a:extLst>
          </p:cNvPr>
          <p:cNvPicPr>
            <a:picLocks noChangeAspect="1"/>
          </p:cNvPicPr>
          <p:nvPr>
            <a:audioFile r:link="rId8"/>
            <p:extLst>
              <p:ext uri="{DAA4B4D4-6D71-4841-9C94-3DE7FCFB9230}">
                <p14:media xmlns:p14="http://schemas.microsoft.com/office/powerpoint/2010/main" r:embed="rId7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507505" y="3502286"/>
            <a:ext cx="730250" cy="730250"/>
          </a:xfrm>
          <a:prstGeom prst="rect">
            <a:avLst/>
          </a:prstGeom>
        </p:spPr>
      </p:pic>
      <p:pic>
        <p:nvPicPr>
          <p:cNvPr id="8" name="onlymp3.to - Carole Baskin TikTok from Tiger King - Original Video-F26oOMSpMnE-192k-1687861685">
            <a:hlinkClick r:id="" action="ppaction://media"/>
            <a:extLst>
              <a:ext uri="{FF2B5EF4-FFF2-40B4-BE49-F238E27FC236}">
                <a16:creationId xmlns:a16="http://schemas.microsoft.com/office/drawing/2014/main" id="{9A3299A2-D324-58EB-5973-38DEDDE4D51F}"/>
              </a:ext>
            </a:extLst>
          </p:cNvPr>
          <p:cNvPicPr>
            <a:picLocks noChangeAspect="1"/>
          </p:cNvPicPr>
          <p:nvPr>
            <a:audioFile r:link="rId10"/>
            <p:extLst>
              <p:ext uri="{DAA4B4D4-6D71-4841-9C94-3DE7FCFB9230}">
                <p14:media xmlns:p14="http://schemas.microsoft.com/office/powerpoint/2010/main" r:embed="rId9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3507505" y="5088916"/>
            <a:ext cx="730250" cy="730250"/>
          </a:xfrm>
          <a:prstGeom prst="rect">
            <a:avLst/>
          </a:prstGeom>
        </p:spPr>
      </p:pic>
      <p:pic>
        <p:nvPicPr>
          <p:cNvPr id="9" name="Stick with it">
            <a:hlinkClick r:id="" action="ppaction://media"/>
            <a:extLst>
              <a:ext uri="{FF2B5EF4-FFF2-40B4-BE49-F238E27FC236}">
                <a16:creationId xmlns:a16="http://schemas.microsoft.com/office/drawing/2014/main" id="{3761A2EF-43B7-0C05-52CF-AD296C08267F}"/>
              </a:ext>
            </a:extLst>
          </p:cNvPr>
          <p:cNvPicPr>
            <a:picLocks noChangeAspect="1"/>
          </p:cNvPicPr>
          <p:nvPr>
            <a:audioFile r:link="rId12"/>
            <p:extLst>
              <p:ext uri="{DAA4B4D4-6D71-4841-9C94-3DE7FCFB9230}">
                <p14:media xmlns:p14="http://schemas.microsoft.com/office/powerpoint/2010/main" r:embed="rId11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6398930" y="5088916"/>
            <a:ext cx="730250" cy="730250"/>
          </a:xfrm>
          <a:prstGeom prst="rect">
            <a:avLst/>
          </a:prstGeom>
        </p:spPr>
      </p:pic>
      <p:pic>
        <p:nvPicPr>
          <p:cNvPr id="10" name="Keep DAt">
            <a:hlinkClick r:id="" action="ppaction://media"/>
            <a:extLst>
              <a:ext uri="{FF2B5EF4-FFF2-40B4-BE49-F238E27FC236}">
                <a16:creationId xmlns:a16="http://schemas.microsoft.com/office/drawing/2014/main" id="{1A5A94E0-18BE-4381-8AA2-D1B838ADBFE2}"/>
              </a:ext>
            </a:extLst>
          </p:cNvPr>
          <p:cNvPicPr>
            <a:picLocks noChangeAspect="1"/>
          </p:cNvPicPr>
          <p:nvPr>
            <a:audi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803971" y="5088916"/>
            <a:ext cx="730250" cy="730250"/>
          </a:xfrm>
          <a:prstGeom prst="rect">
            <a:avLst/>
          </a:prstGeom>
        </p:spPr>
      </p:pic>
      <p:pic>
        <p:nvPicPr>
          <p:cNvPr id="11" name="Cant take">
            <a:hlinkClick r:id="" action="ppaction://media"/>
            <a:extLst>
              <a:ext uri="{FF2B5EF4-FFF2-40B4-BE49-F238E27FC236}">
                <a16:creationId xmlns:a16="http://schemas.microsoft.com/office/drawing/2014/main" id="{C816BCB9-074E-9FC5-34B8-6074D56F377F}"/>
              </a:ext>
            </a:extLst>
          </p:cNvPr>
          <p:cNvPicPr>
            <a:picLocks noChangeAspect="1"/>
          </p:cNvPicPr>
          <p:nvPr>
            <a:audioFile r:link="rId16"/>
            <p:extLst>
              <p:ext uri="{DAA4B4D4-6D71-4841-9C94-3DE7FCFB9230}">
                <p14:media xmlns:p14="http://schemas.microsoft.com/office/powerpoint/2010/main" r:embed="rId15"/>
              </p:ext>
            </p:extLst>
          </p:nvPr>
        </p:nvPicPr>
        <p:blipFill>
          <a:blip r:embed="rId18"/>
          <a:stretch>
            <a:fillRect/>
          </a:stretch>
        </p:blipFill>
        <p:spPr>
          <a:xfrm>
            <a:off x="9446930" y="508891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029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audio>
              <p:cMediaNode>
                <p:cTn id="4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8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ABBF83-3FD3-D5A4-D0F9-96BDA33F8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US"/>
              <a:t>What Shapes a Healthy Community?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2BBC3FE-E4F9-2F36-A3B0-F79D87CBC0A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985210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8243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9F8AB7-5B80-A624-C6BC-DCC9CD004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What Shapes a Healthy Community?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B4041D6-4D47-B301-C5A1-ADC2D28862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5352818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33825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CD16B5-6817-262C-ADCF-6683ADA98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/>
              <a:t>Social Capital and Cohesion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6040A8-B800-CD7B-E952-C4F7E745F9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5810460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81452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22CB0-EAD0-2B05-354F-FEDF523DA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Community Health: What?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6001EC-13F5-4C22-DD28-0216F8ECBB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6801565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8013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35CC82-0C58-472E-BA1F-ED6D40091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Factors Affecting Community Health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E9A7A4-F065-879A-9BA0-C729F607C8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6825982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403185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572E50-F5CE-B7AD-9967-C0406DEC1B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5437185" cy="1997855"/>
          </a:xfrm>
        </p:spPr>
        <p:txBody>
          <a:bodyPr wrap="square" anchor="b">
            <a:normAutofit/>
          </a:bodyPr>
          <a:lstStyle/>
          <a:p>
            <a:r>
              <a:rPr lang="en-GB"/>
              <a:t>Community Resilience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20A38-7E41-705E-54A9-825C68B58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677306"/>
            <a:ext cx="5437187" cy="3415519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>
                <a:ea typeface="Source Sans Pro"/>
              </a:rPr>
              <a:t>This is different to individual resilience. </a:t>
            </a:r>
          </a:p>
          <a:p>
            <a:pPr>
              <a:lnSpc>
                <a:spcPct val="100000"/>
              </a:lnSpc>
            </a:pPr>
            <a:r>
              <a:rPr lang="en-GB" sz="1700">
                <a:ea typeface="Source Sans Pro"/>
              </a:rPr>
              <a:t>Individual resilience encapsulates our coping strategies, mental flexibility and support networks. </a:t>
            </a:r>
          </a:p>
          <a:p>
            <a:pPr>
              <a:lnSpc>
                <a:spcPct val="100000"/>
              </a:lnSpc>
            </a:pPr>
            <a:r>
              <a:rPr lang="en-GB" sz="1700">
                <a:ea typeface="Source Sans Pro"/>
              </a:rPr>
              <a:t>Community resilience includes a collective capacity to respond to stressors, shared knowledge, local leadership, community infrastructure and access to resources.</a:t>
            </a:r>
          </a:p>
          <a:p>
            <a:pPr>
              <a:lnSpc>
                <a:spcPct val="100000"/>
              </a:lnSpc>
            </a:pPr>
            <a:r>
              <a:rPr lang="en-GB" sz="1700">
                <a:ea typeface="Source Sans Pro"/>
              </a:rPr>
              <a:t>Resilient communities reduce pressure on health systems.</a:t>
            </a:r>
          </a:p>
          <a:p>
            <a:pPr>
              <a:lnSpc>
                <a:spcPct val="100000"/>
              </a:lnSpc>
            </a:pPr>
            <a:r>
              <a:rPr lang="en-GB" sz="1700">
                <a:ea typeface="Source Sans Pro"/>
              </a:rPr>
              <a:t>(Berkes and Ross, 2013; Koliou et al., 2020)</a:t>
            </a:r>
          </a:p>
        </p:txBody>
      </p:sp>
      <p:pic>
        <p:nvPicPr>
          <p:cNvPr id="7" name="Graphic 6" descr="Brain in head">
            <a:extLst>
              <a:ext uri="{FF2B5EF4-FFF2-40B4-BE49-F238E27FC236}">
                <a16:creationId xmlns:a16="http://schemas.microsoft.com/office/drawing/2014/main" id="{0EAB439E-ADA5-B7F3-ACD7-8720199DF97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924675" y="1072039"/>
            <a:ext cx="4713922" cy="4713922"/>
          </a:xfrm>
          <a:custGeom>
            <a:avLst/>
            <a:gdLst/>
            <a:ahLst/>
            <a:cxnLst/>
            <a:rect l="l" t="t" r="r" b="b"/>
            <a:pathLst>
              <a:path w="4713922" h="5759450">
                <a:moveTo>
                  <a:pt x="0" y="0"/>
                </a:moveTo>
                <a:lnTo>
                  <a:pt x="4713922" y="0"/>
                </a:lnTo>
                <a:lnTo>
                  <a:pt x="4713922" y="5759450"/>
                </a:lnTo>
                <a:lnTo>
                  <a:pt x="0" y="575945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331059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720F6-FEB8-219C-5B6A-C81E9238D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Determinants of Community Resilience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4045F0-20B7-4C44-7FF9-D0FF6A0417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4983617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62723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5179B7-984F-056F-66BD-DBCBFC885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Digital Divides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6D0EDE-1AD3-CC9B-F5E5-5572AD0968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089038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3762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32E65429-4A9F-9036-7292-83237325F4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605" r="-2" b="-2"/>
          <a:stretch>
            <a:fillRect/>
          </a:stretch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B8990-F834-E8A5-24DB-45AAEA2C0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Sustainable Communities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8C8687-8EA2-9EE8-E19B-D782C7500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569007"/>
            <a:ext cx="3565525" cy="2523817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kern="1200">
                <a:latin typeface="+mn-lt"/>
                <a:ea typeface="+mn-ea"/>
                <a:cs typeface="+mn-cs"/>
              </a:rPr>
              <a:t>What makes our communities sustainable?</a:t>
            </a:r>
          </a:p>
        </p:txBody>
      </p:sp>
    </p:spTree>
    <p:extLst>
      <p:ext uri="{BB962C8B-B14F-4D97-AF65-F5344CB8AC3E}">
        <p14:creationId xmlns:p14="http://schemas.microsoft.com/office/powerpoint/2010/main" val="6229647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1517B9-4F0F-9DE1-C3D7-0360549ED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Sustainable Communities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144098-5C84-8389-2374-A2F6DB7737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279304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06926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997061E-3447-40AF-B361-EE5D7E386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97030-7BEB-2DD7-8E44-57C67B6DA9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7325" y="549275"/>
            <a:ext cx="6373812" cy="3777421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r>
              <a:rPr lang="en-US" sz="8000"/>
              <a:t>The Role of Community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F9566C-52B8-87A0-8C47-4933B2D822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7325" y="4542598"/>
            <a:ext cx="6373812" cy="1766128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/>
              <a:t>Why do we care about community development?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9852CF9-0BB2-4896-8B33-ADF9E59B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6718" y="856763"/>
            <a:ext cx="1468514" cy="1521012"/>
            <a:chOff x="5236793" y="2432482"/>
            <a:chExt cx="1468514" cy="1521012"/>
          </a:xfrm>
        </p:grpSpPr>
        <p:sp>
          <p:nvSpPr>
            <p:cNvPr id="23" name="Freeform 5">
              <a:extLst>
                <a:ext uri="{FF2B5EF4-FFF2-40B4-BE49-F238E27FC236}">
                  <a16:creationId xmlns:a16="http://schemas.microsoft.com/office/drawing/2014/main" id="{E79CA92F-265C-4597-89CB-329767328B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D9A45552-B7CA-4E93-939E-352BEBA71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8D7B6E7F-9785-434F-B05B-E972A1773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7" name="Oval 26">
            <a:extLst>
              <a:ext uri="{FF2B5EF4-FFF2-40B4-BE49-F238E27FC236}">
                <a16:creationId xmlns:a16="http://schemas.microsoft.com/office/drawing/2014/main" id="{9659A3D4-9896-4F11-9112-6C5E0390CE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45746" y="1659500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0D25812-D4C9-48D5-8E64-65C4BB421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0176" y="3037220"/>
            <a:ext cx="3960000" cy="2696065"/>
            <a:chOff x="3433290" y="8649159"/>
            <a:chExt cx="3960000" cy="2696065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0EA802-54E3-4D3B-9253-112BE1342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685353" y="9468714"/>
              <a:ext cx="3707937" cy="1853969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gradFill flip="none" rotWithShape="1">
              <a:gsLst>
                <a:gs pos="97000">
                  <a:schemeClr val="bg2"/>
                </a:gs>
                <a:gs pos="31000">
                  <a:schemeClr val="bg2">
                    <a:lumMod val="90000"/>
                    <a:lumOff val="10000"/>
                  </a:schemeClr>
                </a:gs>
              </a:gsLst>
              <a:lin ang="15000000" scaled="0"/>
              <a:tileRect/>
            </a:gradFill>
            <a:ln>
              <a:noFill/>
            </a:ln>
            <a:effectLst>
              <a:innerShdw blurRad="355600" dist="101600" dir="16200000">
                <a:schemeClr val="accent1">
                  <a:lumMod val="60000"/>
                  <a:lumOff val="40000"/>
                  <a:alpha val="8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7BBC533-5FA8-430D-837D-70DD9EC00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3565739" y="9180381"/>
              <a:ext cx="3707937" cy="216484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381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F56FEF69-54B2-43E1-84AA-F798608417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3792781" y="10251719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98519AB-CAAE-4D25-8B45-03A802C877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754832" y="8289668"/>
              <a:ext cx="214196" cy="933178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5336615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E53935-99CD-CCCF-EA0A-2ABA39440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1520825"/>
            <a:ext cx="8281987" cy="1333057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The Role of Community Development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04E6BD3-B518-46A4-9CC0-30D095552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9157" y="1584557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31FBE92-3FC2-48E4-874B-A5273A0425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0526" y="2488515"/>
            <a:ext cx="1262947" cy="1335600"/>
            <a:chOff x="2678417" y="2427951"/>
            <a:chExt cx="1262947" cy="13356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4F7C333A-2381-4657-ACDA-47654B21FA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74A5CCC1-7BBD-4F00-82CF-C7683D9FF6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0DAEA90-11E9-4069-BC2C-6F65C6C1C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8600937" y="4090109"/>
            <a:ext cx="3682485" cy="1853969"/>
          </a:xfrm>
          <a:custGeom>
            <a:avLst/>
            <a:gdLst>
              <a:gd name="connsiteX0" fmla="*/ 3682485 w 3682485"/>
              <a:gd name="connsiteY0" fmla="*/ 1853969 h 1853969"/>
              <a:gd name="connsiteX1" fmla="*/ 2755500 w 3682485"/>
              <a:gd name="connsiteY1" fmla="*/ 1853969 h 1853969"/>
              <a:gd name="connsiteX2" fmla="*/ 1828517 w 3682485"/>
              <a:gd name="connsiteY2" fmla="*/ 926985 h 1853969"/>
              <a:gd name="connsiteX3" fmla="*/ 901534 w 3682485"/>
              <a:gd name="connsiteY3" fmla="*/ 1853969 h 1853969"/>
              <a:gd name="connsiteX4" fmla="*/ 293606 w 3682485"/>
              <a:gd name="connsiteY4" fmla="*/ 1853969 h 1853969"/>
              <a:gd name="connsiteX5" fmla="*/ 0 w 3682485"/>
              <a:gd name="connsiteY5" fmla="*/ 1560363 h 1853969"/>
              <a:gd name="connsiteX6" fmla="*/ 12215 w 3682485"/>
              <a:gd name="connsiteY6" fmla="*/ 1480329 h 1853969"/>
              <a:gd name="connsiteX7" fmla="*/ 1828517 w 3682485"/>
              <a:gd name="connsiteY7" fmla="*/ 0 h 1853969"/>
              <a:gd name="connsiteX8" fmla="*/ 3682485 w 3682485"/>
              <a:gd name="connsiteY8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82485" h="1853969">
                <a:moveTo>
                  <a:pt x="3682485" y="1853969"/>
                </a:moveTo>
                <a:lnTo>
                  <a:pt x="2755500" y="1853969"/>
                </a:lnTo>
                <a:cubicBezTo>
                  <a:pt x="2755500" y="1342010"/>
                  <a:pt x="2340476" y="926985"/>
                  <a:pt x="1828517" y="926985"/>
                </a:cubicBezTo>
                <a:cubicBezTo>
                  <a:pt x="1316558" y="926985"/>
                  <a:pt x="901534" y="1342010"/>
                  <a:pt x="901534" y="1853969"/>
                </a:cubicBezTo>
                <a:lnTo>
                  <a:pt x="293606" y="1853969"/>
                </a:lnTo>
                <a:lnTo>
                  <a:pt x="0" y="1560363"/>
                </a:lnTo>
                <a:lnTo>
                  <a:pt x="12215" y="1480329"/>
                </a:lnTo>
                <a:cubicBezTo>
                  <a:pt x="185091" y="635508"/>
                  <a:pt x="932589" y="0"/>
                  <a:pt x="1828517" y="0"/>
                </a:cubicBezTo>
                <a:cubicBezTo>
                  <a:pt x="2852434" y="0"/>
                  <a:pt x="3682485" y="830051"/>
                  <a:pt x="368248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508000" dist="101600" dir="96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E8189B-747E-48AE-99A9-1BEE680125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 flipH="1" flipV="1">
            <a:off x="8711129" y="3843994"/>
            <a:ext cx="3644147" cy="2149759"/>
          </a:xfrm>
          <a:custGeom>
            <a:avLst/>
            <a:gdLst>
              <a:gd name="connsiteX0" fmla="*/ 3644147 w 3644147"/>
              <a:gd name="connsiteY0" fmla="*/ 2149759 h 2149759"/>
              <a:gd name="connsiteX1" fmla="*/ 2717163 w 3644147"/>
              <a:gd name="connsiteY1" fmla="*/ 2149759 h 2149759"/>
              <a:gd name="connsiteX2" fmla="*/ 1790179 w 3644147"/>
              <a:gd name="connsiteY2" fmla="*/ 1074881 h 2149759"/>
              <a:gd name="connsiteX3" fmla="*/ 863196 w 3644147"/>
              <a:gd name="connsiteY3" fmla="*/ 2149759 h 2149759"/>
              <a:gd name="connsiteX4" fmla="*/ 551057 w 3644147"/>
              <a:gd name="connsiteY4" fmla="*/ 2149759 h 2149759"/>
              <a:gd name="connsiteX5" fmla="*/ 0 w 3644147"/>
              <a:gd name="connsiteY5" fmla="*/ 1598702 h 2149759"/>
              <a:gd name="connsiteX6" fmla="*/ 19562 w 3644147"/>
              <a:gd name="connsiteY6" fmla="*/ 1510486 h 2149759"/>
              <a:gd name="connsiteX7" fmla="*/ 1790179 w 3644147"/>
              <a:gd name="connsiteY7" fmla="*/ 0 h 2149759"/>
              <a:gd name="connsiteX8" fmla="*/ 3644147 w 3644147"/>
              <a:gd name="connsiteY8" fmla="*/ 2149759 h 2149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644147" h="2149759">
                <a:moveTo>
                  <a:pt x="3644147" y="2149759"/>
                </a:moveTo>
                <a:lnTo>
                  <a:pt x="2717163" y="2149759"/>
                </a:lnTo>
                <a:cubicBezTo>
                  <a:pt x="2717162" y="1556120"/>
                  <a:pt x="2302138" y="1074880"/>
                  <a:pt x="1790179" y="1074881"/>
                </a:cubicBezTo>
                <a:cubicBezTo>
                  <a:pt x="1278220" y="1074880"/>
                  <a:pt x="863196" y="1556119"/>
                  <a:pt x="863196" y="2149759"/>
                </a:cubicBezTo>
                <a:lnTo>
                  <a:pt x="551057" y="2149759"/>
                </a:lnTo>
                <a:lnTo>
                  <a:pt x="0" y="1598702"/>
                </a:lnTo>
                <a:lnTo>
                  <a:pt x="19562" y="1510486"/>
                </a:lnTo>
                <a:cubicBezTo>
                  <a:pt x="254295" y="635388"/>
                  <a:pt x="958246" y="0"/>
                  <a:pt x="1790179" y="0"/>
                </a:cubicBezTo>
                <a:cubicBezTo>
                  <a:pt x="2814097" y="0"/>
                  <a:pt x="3644147" y="962481"/>
                  <a:pt x="3644147" y="2149759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6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21ABA-B6F7-6A52-2973-B746BC48C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7566" y="3052367"/>
            <a:ext cx="5418772" cy="3040458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Community assets</a:t>
            </a:r>
            <a:endParaRPr lang="en-GB">
              <a:ea typeface="Source Sans Pro"/>
            </a:endParaRPr>
          </a:p>
          <a:p>
            <a:r>
              <a:rPr lang="en-GB" dirty="0">
                <a:ea typeface="+mn-lt"/>
                <a:cs typeface="+mn-lt"/>
              </a:rPr>
              <a:t>Co‑production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Participatory action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Strengths-based approaches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tools for community empowerment</a:t>
            </a:r>
            <a:endParaRPr lang="en-GB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D9DE43D0-73AC-46B4-A39F-E66967A1F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 flipH="1" flipV="1">
            <a:off x="10021470" y="292006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03C343E-7EAC-4512-955A-33B1833F2D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 flipH="1" flipV="1">
            <a:off x="11901768" y="4915975"/>
            <a:ext cx="214196" cy="701949"/>
          </a:xfrm>
          <a:custGeom>
            <a:avLst/>
            <a:gdLst>
              <a:gd name="connsiteX0" fmla="*/ 128682 w 214196"/>
              <a:gd name="connsiteY0" fmla="*/ 9479 h 701949"/>
              <a:gd name="connsiteX1" fmla="*/ 214196 w 214196"/>
              <a:gd name="connsiteY1" fmla="*/ 466589 h 701949"/>
              <a:gd name="connsiteX2" fmla="*/ 213337 w 214196"/>
              <a:gd name="connsiteY2" fmla="*/ 503724 h 701949"/>
              <a:gd name="connsiteX3" fmla="*/ 15112 w 214196"/>
              <a:gd name="connsiteY3" fmla="*/ 701949 h 701949"/>
              <a:gd name="connsiteX4" fmla="*/ 8417 w 214196"/>
              <a:gd name="connsiteY4" fmla="*/ 648207 h 701949"/>
              <a:gd name="connsiteX5" fmla="*/ 0 w 214196"/>
              <a:gd name="connsiteY5" fmla="*/ 466589 h 701949"/>
              <a:gd name="connsiteX6" fmla="*/ 107098 w 214196"/>
              <a:gd name="connsiteY6" fmla="*/ 0 h 701949"/>
              <a:gd name="connsiteX7" fmla="*/ 128682 w 214196"/>
              <a:gd name="connsiteY7" fmla="*/ 9479 h 7019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4196" h="701949">
                <a:moveTo>
                  <a:pt x="128682" y="9479"/>
                </a:moveTo>
                <a:cubicBezTo>
                  <a:pt x="177485" y="52987"/>
                  <a:pt x="214196" y="241110"/>
                  <a:pt x="214196" y="466589"/>
                </a:cubicBezTo>
                <a:lnTo>
                  <a:pt x="213337" y="503724"/>
                </a:lnTo>
                <a:lnTo>
                  <a:pt x="15112" y="701949"/>
                </a:lnTo>
                <a:lnTo>
                  <a:pt x="8417" y="648207"/>
                </a:lnTo>
                <a:cubicBezTo>
                  <a:pt x="2997" y="592384"/>
                  <a:pt x="0" y="531011"/>
                  <a:pt x="0" y="466589"/>
                </a:cubicBezTo>
                <a:cubicBezTo>
                  <a:pt x="0" y="208899"/>
                  <a:pt x="47949" y="0"/>
                  <a:pt x="107098" y="0"/>
                </a:cubicBezTo>
                <a:cubicBezTo>
                  <a:pt x="114492" y="0"/>
                  <a:pt x="121710" y="3264"/>
                  <a:pt x="128682" y="9479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6037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C71B8-890A-3315-B9B1-3CA5AE3A4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6200"/>
              <a:t>Empowering Communities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DB1F167-8247-EF19-976A-05BAA75B2D1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14645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EC109-E162-7C4F-2195-8F58360A8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5500"/>
              <a:t>Barriers to Empowerment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C0D28B-9127-F0D8-7B16-2217C7DB46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4155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016353-56C3-2981-79C9-27F4E8CC3D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4259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500" dirty="0"/>
              <a:t>Community Empowerment Principles (Public Health Wales, 2019)</a:t>
            </a:r>
          </a:p>
        </p:txBody>
      </p:sp>
      <p:pic>
        <p:nvPicPr>
          <p:cNvPr id="4" name="Picture 4" descr="Chart, diagram, bubble chart&#10;&#10;Description automatically generated">
            <a:extLst>
              <a:ext uri="{FF2B5EF4-FFF2-40B4-BE49-F238E27FC236}">
                <a16:creationId xmlns:a16="http://schemas.microsoft.com/office/drawing/2014/main" id="{093DCBDB-9AD8-3C4E-E826-9DEB2BE4A5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2113"/>
          <a:stretch/>
        </p:blipFill>
        <p:spPr>
          <a:xfrm>
            <a:off x="5747424" y="10"/>
            <a:ext cx="644457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4348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A159E-7AED-33F0-B866-AD4DA80D3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FC5D7D-AE96-FC40-0020-9FCDD74D0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Which communities do you think are least supported to be resilient in Wales?</a:t>
            </a:r>
          </a:p>
        </p:txBody>
      </p:sp>
    </p:spTree>
    <p:extLst>
      <p:ext uri="{BB962C8B-B14F-4D97-AF65-F5344CB8AC3E}">
        <p14:creationId xmlns:p14="http://schemas.microsoft.com/office/powerpoint/2010/main" val="12913769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FF6A6-4181-CEAF-4B92-6914F8FA8C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Community Mapping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185A14-EAE6-9535-A313-F1A984028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Pick a community group: older adults, rural residents, ethnic minorities, care home residents, young people, homeless groups etc. </a:t>
            </a:r>
          </a:p>
          <a:p>
            <a:r>
              <a:rPr lang="en-GB" dirty="0">
                <a:ea typeface="+mn-lt"/>
                <a:cs typeface="+mn-lt"/>
              </a:rPr>
              <a:t>Strengths/Assets</a:t>
            </a:r>
            <a:endParaRPr lang="en-GB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GB" dirty="0">
                <a:ea typeface="+mn-lt"/>
                <a:cs typeface="+mn-lt"/>
              </a:rPr>
              <a:t>Vulnerabilities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Determinants impacting wellbeing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influences (positive/negative)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Environmental/sustainability factors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91037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072AC-0C90-4207-34CF-05B31339E3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Suggestions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FACC9-F871-46EC-60C5-556B235092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Who is excluded from services?</a:t>
            </a:r>
            <a:endParaRPr lang="en-GB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GB" dirty="0">
                <a:ea typeface="+mn-lt"/>
                <a:cs typeface="+mn-lt"/>
              </a:rPr>
              <a:t>What inequalities emerge?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How does environment shape wellbeing?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What digital or ecological risks are present?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85850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mall plant growing on soil">
            <a:extLst>
              <a:ext uri="{FF2B5EF4-FFF2-40B4-BE49-F238E27FC236}">
                <a16:creationId xmlns:a16="http://schemas.microsoft.com/office/drawing/2014/main" id="{03B49938-382F-04C1-D833-6FB8922699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790" r="-2" b="2813"/>
          <a:stretch>
            <a:fillRect/>
          </a:stretch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AEC803-B39A-A39A-C606-85B7B834FA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4" y="549275"/>
            <a:ext cx="3565524" cy="288717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Behaviour Change for Sustainable Wellbeing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774532-989F-07CC-510F-EADBAF713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3569007"/>
            <a:ext cx="3565525" cy="2523817"/>
          </a:xfrm>
        </p:spPr>
        <p:txBody>
          <a:bodyPr vert="horz" wrap="square" lIns="0" tIns="0" rIns="0" bIns="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kern="1200">
                <a:latin typeface="+mn-lt"/>
                <a:ea typeface="+mn-ea"/>
                <a:cs typeface="+mn-cs"/>
              </a:rPr>
              <a:t>Why change behaviour?</a:t>
            </a:r>
          </a:p>
        </p:txBody>
      </p:sp>
    </p:spTree>
    <p:extLst>
      <p:ext uri="{BB962C8B-B14F-4D97-AF65-F5344CB8AC3E}">
        <p14:creationId xmlns:p14="http://schemas.microsoft.com/office/powerpoint/2010/main" val="30037236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C054FA-D82C-3A3A-5FFC-0BB4D41148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/>
              <a:t>Why? 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20FE6E7-5BBF-645F-21C3-FF8C0B9F6E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2616872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21133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5CFA97-7D07-B24B-A1AB-83E8A682B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What Can We Change?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00D409-256C-21AD-0DF8-C01323AB77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4716926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62554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014DA5-5EEC-5286-8CB1-8A8CBEAB4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r>
              <a:rPr lang="en-GB"/>
              <a:t>Behaviour Change Models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09F0A7-32BE-C6F2-0FFB-025748ECDE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402177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1233566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2E15C-A917-4CAB-EFD3-7085760F5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Transtheoretical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A39F8A-E4ED-0E40-4745-10E4663A33C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62874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FA12F-C142-349C-A82B-7847669CDE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4800"/>
              <a:t>Transtheoretical Model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47351D-E1CC-D8C0-D2A5-3D8FA614C34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634726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DEEC2-FB4C-447A-FD3D-0E8D4B7AC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Transtheoretical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1B4C5-0AD0-9433-D2E7-B6AD266F8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69875" indent="-269875"/>
            <a:r>
              <a:rPr lang="en-GB">
                <a:ea typeface="+mn-lt"/>
                <a:cs typeface="+mn-lt"/>
              </a:rPr>
              <a:t>Consciousness-Raising — increasing awareness of the causes (providing educational materials, confrontation, media campaigns, feedback, etc.)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Dramatic Relief — producing an emotional experience which is followed by a reduced affect if some action can be taken (personal testimonies, media campaigns, drama)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Self-reevaluation — inviting individuals to make cognitive and emotional assessments of their self image (clarify values, provide healthy models, using imagery)</a:t>
            </a:r>
            <a:endParaRPr lang="en-GB"/>
          </a:p>
          <a:p>
            <a:pPr marL="269875" indent="-269875"/>
            <a:r>
              <a:rPr lang="en-GB">
                <a:ea typeface="+mn-lt"/>
                <a:cs typeface="+mn-lt"/>
              </a:rPr>
              <a:t>Environmental reevaluation — assessments of how the presence or absence of a behavior might impact one’s social environment (documentaries, personal stories, family interventions)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23059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9A9C68-89CA-CBB1-1DCF-524FCDB13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80363"/>
            <a:ext cx="5437188" cy="1333055"/>
          </a:xfrm>
        </p:spPr>
        <p:txBody>
          <a:bodyPr wrap="square" anchor="t">
            <a:normAutofit fontScale="90000"/>
          </a:bodyPr>
          <a:lstStyle/>
          <a:p>
            <a:r>
              <a:rPr lang="en-GB" dirty="0"/>
              <a:t>COM-B</a:t>
            </a:r>
            <a:r>
              <a:rPr lang="en-GB"/>
              <a:t> (Mitchie, Van Stralen and West, 2011)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342557-9691-41B1-9FFF-027845ED0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0971" y="1982786"/>
            <a:ext cx="734257" cy="760506"/>
            <a:chOff x="5243759" y="1363788"/>
            <a:chExt cx="734257" cy="760506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086D6FFF-B330-42B3-9F1F-607CECF8D9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8D054D43-E740-4CA9-8197-85FBE2ECC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CB5EB56C-B805-41B2-88BA-B198E68E6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The COM-B system - a framework for understanding behaviour. | Download  Scientific Diagram">
            <a:extLst>
              <a:ext uri="{FF2B5EF4-FFF2-40B4-BE49-F238E27FC236}">
                <a16:creationId xmlns:a16="http://schemas.microsoft.com/office/drawing/2014/main" id="{695F6D79-BD87-FE53-98BF-AD3AD9E1F1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63" y="2838808"/>
            <a:ext cx="5773738" cy="3163169"/>
          </a:xfrm>
          <a:custGeom>
            <a:avLst/>
            <a:gdLst/>
            <a:ahLst/>
            <a:cxnLst/>
            <a:rect l="l" t="t" r="r" b="b"/>
            <a:pathLst>
              <a:path w="5773738" h="3779838">
                <a:moveTo>
                  <a:pt x="0" y="0"/>
                </a:moveTo>
                <a:lnTo>
                  <a:pt x="5773738" y="0"/>
                </a:lnTo>
                <a:lnTo>
                  <a:pt x="5773738" y="3779838"/>
                </a:lnTo>
                <a:lnTo>
                  <a:pt x="0" y="3779838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8BEF5-4BF8-5015-5267-B5553D327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0575" y="1520825"/>
            <a:ext cx="4500562" cy="457200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>
                <a:ea typeface="Source Sans Pro"/>
              </a:rPr>
              <a:t>Capability</a:t>
            </a:r>
          </a:p>
          <a:p>
            <a:r>
              <a:rPr lang="en-GB">
                <a:ea typeface="Source Sans Pro"/>
              </a:rPr>
              <a:t>Opportunity</a:t>
            </a:r>
          </a:p>
          <a:p>
            <a:r>
              <a:rPr lang="en-GB">
                <a:ea typeface="Source Sans Pro"/>
              </a:rPr>
              <a:t>Motivation</a:t>
            </a:r>
          </a:p>
          <a:p>
            <a:r>
              <a:rPr lang="en-GB">
                <a:ea typeface="Source Sans Pro"/>
              </a:rPr>
              <a:t>Behaviour</a:t>
            </a:r>
          </a:p>
        </p:txBody>
      </p:sp>
    </p:spTree>
    <p:extLst>
      <p:ext uri="{BB962C8B-B14F-4D97-AF65-F5344CB8AC3E}">
        <p14:creationId xmlns:p14="http://schemas.microsoft.com/office/powerpoint/2010/main" val="95761143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RS Network | Leveraging the COM-B model in educational leadership">
            <a:extLst>
              <a:ext uri="{FF2B5EF4-FFF2-40B4-BE49-F238E27FC236}">
                <a16:creationId xmlns:a16="http://schemas.microsoft.com/office/drawing/2014/main" id="{30E8F4CB-EAAE-7A5D-BA3E-FA8806223D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3434"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8290515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GB" sz="8100" dirty="0"/>
              <a:t> </a:t>
            </a:r>
            <a:r>
              <a:rPr lang="en-GB" sz="8100"/>
              <a:t>Health Belief Model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AD1865-BFC7-D6CE-A501-8A1D80A7CB0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764756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EE0CA1-D3EE-4024-8924-687FF7C9B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FBF2CD41-062F-4D1B-B9E3-8C4128F9C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69177" y="526356"/>
            <a:ext cx="1335600" cy="1262947"/>
            <a:chOff x="7735641" y="2106638"/>
            <a:chExt cx="1335600" cy="1262947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FD8E9B4C-DAD1-4E6C-9AE0-A6BD6FAE4F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735641" y="2106638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10200000" scaled="0"/>
            </a:gradFill>
            <a:ln>
              <a:noFill/>
            </a:ln>
            <a:effectLst>
              <a:innerShdw blurRad="254000" dist="101600" dir="42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573F96E7-65AC-45DF-B8C2-2FB1995B1F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261241" y="2453712"/>
              <a:ext cx="540000" cy="1080000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008BA5EF-099A-47C4-B002-198EE687B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40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AF537A3-C5BD-4192-A11C-84381E3F70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57747" y="6661100"/>
            <a:ext cx="360000" cy="196900"/>
          </a:xfrm>
          <a:custGeom>
            <a:avLst/>
            <a:gdLst>
              <a:gd name="connsiteX0" fmla="*/ 180000 w 360000"/>
              <a:gd name="connsiteY0" fmla="*/ 0 h 196900"/>
              <a:gd name="connsiteX1" fmla="*/ 360000 w 360000"/>
              <a:gd name="connsiteY1" fmla="*/ 180000 h 196900"/>
              <a:gd name="connsiteX2" fmla="*/ 356588 w 360000"/>
              <a:gd name="connsiteY2" fmla="*/ 196900 h 196900"/>
              <a:gd name="connsiteX3" fmla="*/ 3412 w 360000"/>
              <a:gd name="connsiteY3" fmla="*/ 196900 h 196900"/>
              <a:gd name="connsiteX4" fmla="*/ 0 w 360000"/>
              <a:gd name="connsiteY4" fmla="*/ 180000 h 196900"/>
              <a:gd name="connsiteX5" fmla="*/ 180000 w 360000"/>
              <a:gd name="connsiteY5" fmla="*/ 0 h 196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0000" h="196900">
                <a:moveTo>
                  <a:pt x="180000" y="0"/>
                </a:moveTo>
                <a:cubicBezTo>
                  <a:pt x="279411" y="0"/>
                  <a:pt x="360000" y="80589"/>
                  <a:pt x="360000" y="180000"/>
                </a:cubicBezTo>
                <a:lnTo>
                  <a:pt x="356588" y="196900"/>
                </a:lnTo>
                <a:lnTo>
                  <a:pt x="3412" y="196900"/>
                </a:lnTo>
                <a:lnTo>
                  <a:pt x="0" y="180000"/>
                </a:lnTo>
                <a:cubicBezTo>
                  <a:pt x="0" y="80589"/>
                  <a:pt x="80589" y="0"/>
                  <a:pt x="180000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 descr="Health belief model - Wikipedia">
            <a:extLst>
              <a:ext uri="{FF2B5EF4-FFF2-40B4-BE49-F238E27FC236}">
                <a16:creationId xmlns:a16="http://schemas.microsoft.com/office/drawing/2014/main" id="{5789DDD3-D6F3-BB36-44E2-AEBA4BA20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473092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61EFE-7654-58B4-BEC1-BF86937AFF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Theory of Planned Behaviour</a:t>
            </a:r>
          </a:p>
        </p:txBody>
      </p:sp>
      <p:pic>
        <p:nvPicPr>
          <p:cNvPr id="4" name="Content Placeholder 3" descr="A diagram of a model&#10;&#10;Description automatically generated">
            <a:extLst>
              <a:ext uri="{FF2B5EF4-FFF2-40B4-BE49-F238E27FC236}">
                <a16:creationId xmlns:a16="http://schemas.microsoft.com/office/drawing/2014/main" id="{786320C1-9B77-6112-9C5A-1A585682B5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0610" y="1829105"/>
            <a:ext cx="7548684" cy="4378325"/>
          </a:xfrm>
        </p:spPr>
      </p:pic>
    </p:spTree>
    <p:extLst>
      <p:ext uri="{BB962C8B-B14F-4D97-AF65-F5344CB8AC3E}">
        <p14:creationId xmlns:p14="http://schemas.microsoft.com/office/powerpoint/2010/main" val="30144330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5D1D-2425-79E5-EF7E-B659E6E212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65B1A9-AC38-2C01-17A3-909F98A314B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63289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5FE4F-8C06-5645-DD64-4AB7CFB0F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Nudges and Shoves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0BB201E-3B57-F5A3-3A54-E8CA257D583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87520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09216-AA08-6E2B-15EB-630C08D59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Nudging</a:t>
            </a:r>
          </a:p>
        </p:txBody>
      </p:sp>
      <p:pic>
        <p:nvPicPr>
          <p:cNvPr id="5" name="Picture 4" descr="Cubes connected with a red line">
            <a:extLst>
              <a:ext uri="{FF2B5EF4-FFF2-40B4-BE49-F238E27FC236}">
                <a16:creationId xmlns:a16="http://schemas.microsoft.com/office/drawing/2014/main" id="{1637EE91-04E6-5881-1D6B-011D7339FF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88" r="11505" b="-6"/>
          <a:stretch>
            <a:fillRect/>
          </a:stretch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67914-8140-8993-8AB5-A56AE6AAE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000" y="2541600"/>
            <a:ext cx="4991962" cy="3216273"/>
          </a:xfrm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en-GB" sz="1700" dirty="0"/>
              <a:t>Popularised by Sunstein and Thaler (2008), nudging uses choice architecture to increase the likelihood of particular choices being made. 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It aims to achieve desired cognitive processes by modifying the environment itself. </a:t>
            </a:r>
            <a:endParaRPr lang="en-GB" sz="1700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pPr>
              <a:lnSpc>
                <a:spcPct val="110000"/>
              </a:lnSpc>
            </a:pPr>
            <a:r>
              <a:rPr lang="en-GB" sz="1700"/>
              <a:t>Adherence to arrows on the floor for example. </a:t>
            </a:r>
          </a:p>
          <a:p>
            <a:pPr>
              <a:lnSpc>
                <a:spcPct val="110000"/>
              </a:lnSpc>
            </a:pPr>
            <a:r>
              <a:rPr lang="en-GB" sz="1700"/>
              <a:t>Not a guarantee! </a:t>
            </a:r>
          </a:p>
        </p:txBody>
      </p:sp>
    </p:spTree>
    <p:extLst>
      <p:ext uri="{BB962C8B-B14F-4D97-AF65-F5344CB8AC3E}">
        <p14:creationId xmlns:p14="http://schemas.microsoft.com/office/powerpoint/2010/main" val="134144141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825DF-064A-1E87-7D3A-E999BB748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5510138"/>
          </a:xfrm>
        </p:spPr>
        <p:txBody>
          <a:bodyPr>
            <a:normAutofit/>
          </a:bodyPr>
          <a:lstStyle/>
          <a:p>
            <a:r>
              <a:rPr lang="en-GB" dirty="0"/>
              <a:t>Nudging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B47988-E8E1-7CA2-ADF9-1D4259A4E3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60361" y="728664"/>
          <a:ext cx="6188689" cy="54093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2075458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B4A49-38FE-C34B-FBEA-186BCFB37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1"/>
            <a:ext cx="3095626" cy="1477328"/>
          </a:xfrm>
        </p:spPr>
        <p:txBody>
          <a:bodyPr>
            <a:normAutofit/>
          </a:bodyPr>
          <a:lstStyle/>
          <a:p>
            <a:r>
              <a:rPr lang="en-GB" dirty="0"/>
              <a:t>Nudging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FD68A-CF34-00D1-9D6B-9E5879710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44000" y="633600"/>
            <a:ext cx="4991962" cy="5135374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In Stockholm, Volkswagen turned a set of stairs into a working piano keyboard. Every step made a musical note. 66% more people chose the stairs. </a:t>
            </a:r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People in the UK forgetting or avoiding paying their taxes on time. The Behavioural Insights Team changed one sentence in the reminder letter to: "9 out of 10 people in your local area pay their tax on time." It brought in an extra £210 million in one year. </a:t>
            </a:r>
          </a:p>
          <a:p>
            <a:pPr>
              <a:lnSpc>
                <a:spcPct val="110000"/>
              </a:lnSpc>
            </a:pPr>
            <a:r>
              <a:rPr lang="en-GB" sz="1700">
                <a:ea typeface="+mn-lt"/>
                <a:cs typeface="+mn-lt"/>
              </a:rPr>
              <a:t>Low numbers of organ donors despite people saying they "support" </a:t>
            </a:r>
            <a:r>
              <a:rPr lang="en-GB" sz="1700" err="1">
                <a:ea typeface="+mn-lt"/>
                <a:cs typeface="+mn-lt"/>
              </a:rPr>
              <a:t>it.c</a:t>
            </a:r>
            <a:r>
              <a:rPr lang="en-GB" sz="1700">
                <a:ea typeface="+mn-lt"/>
                <a:cs typeface="+mn-lt"/>
              </a:rPr>
              <a:t> Shifting from an "Opt-In" system to an "Opt-Out" system. Wales was a leader in this! Massive increase in available organs. It uses "Decision Inertia"—humans tend to stick with the default setting.</a:t>
            </a: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412506850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ope tied on old wooden railing">
            <a:extLst>
              <a:ext uri="{FF2B5EF4-FFF2-40B4-BE49-F238E27FC236}">
                <a16:creationId xmlns:a16="http://schemas.microsoft.com/office/drawing/2014/main" id="{25536D07-DE12-4446-5861-EF255B57F9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677" r="6" b="797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A74578-5DCF-FE01-8123-7D23AD495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632000" y="1928080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Nudging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44215-38EE-8EBD-0F50-25A0DC16D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846" y="4367706"/>
            <a:ext cx="5015638" cy="1219439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tx1"/>
                </a:solidFill>
              </a:rPr>
              <a:t>I can do it to you without much effort or cost to me. </a:t>
            </a:r>
          </a:p>
        </p:txBody>
      </p:sp>
    </p:spTree>
    <p:extLst>
      <p:ext uri="{BB962C8B-B14F-4D97-AF65-F5344CB8AC3E}">
        <p14:creationId xmlns:p14="http://schemas.microsoft.com/office/powerpoint/2010/main" val="388622143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843F0-B2A8-6BC9-AC6D-B4570F668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Comparisons</a:t>
            </a: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0E895DE-A84D-455F-12E8-09247E8F38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4168553"/>
              </p:ext>
            </p:extLst>
          </p:nvPr>
        </p:nvGraphicFramePr>
        <p:xfrm>
          <a:off x="720725" y="2541588"/>
          <a:ext cx="10728324" cy="2560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576108">
                  <a:extLst>
                    <a:ext uri="{9D8B030D-6E8A-4147-A177-3AD203B41FA5}">
                      <a16:colId xmlns:a16="http://schemas.microsoft.com/office/drawing/2014/main" val="3823945390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2508035851"/>
                    </a:ext>
                  </a:extLst>
                </a:gridCol>
                <a:gridCol w="3576108">
                  <a:extLst>
                    <a:ext uri="{9D8B030D-6E8A-4147-A177-3AD203B41FA5}">
                      <a16:colId xmlns:a16="http://schemas.microsoft.com/office/drawing/2014/main" val="191651385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Feature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"Shove" (e.g., Smoking Ban)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b="1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"Nudge" (e.g., Floor Decals)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2571764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Effort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High (needs policing/laws)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Low (needs design/psychology)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927052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Freedom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Reduced (Choice is taken away)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High (Choice is still there)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224224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Speed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Fast results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Slower, habitual results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882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Ethical Risk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The "Nanny State" (Too bossy)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"Manipulation" (Subconscious)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794728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Target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Works on everyone equally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buNone/>
                      </a:pP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Google Sans Text"/>
                          <a:ea typeface="+mn-ea"/>
                          <a:cs typeface="+mn-cs"/>
                        </a:rPr>
                        <a:t>Often only works on the "decided"</a:t>
                      </a:r>
                    </a:p>
                  </a:txBody>
                  <a:tcPr marL="114300" marR="114300" marT="76200" marB="7620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020568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344255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F2156-63FC-D2FE-C47E-533E6BD46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Behaviour Change and Sustainability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EF91F103-6E57-4136-415E-4CD10217D2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4162187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2360247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78B43F-C94A-162F-CC40-A7ADA93C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Challenges of Behaviour Change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2CC10F-C626-9ECF-7C42-8990B3BE58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69316026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47119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8E6E11-6CFC-0089-EEE9-DC485613B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7308850" cy="9864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/>
              <a:t>Behaviour Change Design Sprint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8392DC7-0988-443B-A0D0-E726C7DB6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83435"/>
            <a:ext cx="12192000" cy="4774564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DE44DC-EACB-D5D9-314E-688E16AB9F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49009"/>
              </p:ext>
            </p:extLst>
          </p:nvPr>
        </p:nvGraphicFramePr>
        <p:xfrm>
          <a:off x="550863" y="2624135"/>
          <a:ext cx="11090276" cy="34686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984397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2203C3-0D7E-A464-67EE-81FAEBD6D1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BFE63-037B-EB41-417E-13EA93D3E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Behaviour Change Design Sprint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E1571-5E95-6CC0-7EA7-F0EC93F9A1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GB" dirty="0">
                <a:ea typeface="+mn-lt"/>
                <a:cs typeface="+mn-lt"/>
              </a:rPr>
              <a:t>Using COM‑B + Nudge Theory, groups design a sustainable behaviour change intervention.</a:t>
            </a:r>
            <a:endParaRPr lang="en-GB" dirty="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r>
              <a:rPr lang="en-GB" dirty="0">
                <a:ea typeface="+mn-lt"/>
                <a:cs typeface="+mn-lt"/>
              </a:rPr>
              <a:t>The target behaviour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The target population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Barriers (capability, opportunity, motivation)</a:t>
            </a:r>
            <a:endParaRPr lang="en-GB" dirty="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Nudge-style solutions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How it promotes sustainability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Possible ethical issues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How to evaluate its success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18871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7DE3E4-861C-0CEB-8677-E402FCE9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Quick Pitches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6B8B31-2CFD-9206-903E-D75A4F2CE1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5905369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9738422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0B7752B-728D-4CA3-8923-C4F7F7702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4442A-DDB9-23D7-78F6-0C16D0059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3565525" cy="5543549"/>
          </a:xfrm>
        </p:spPr>
        <p:txBody>
          <a:bodyPr wrap="square" anchor="ctr">
            <a:normAutofit/>
          </a:bodyPr>
          <a:lstStyle/>
          <a:p>
            <a:r>
              <a:rPr lang="en-GB"/>
              <a:t>Reflection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29899A3-416E-4DB5-846D-023526052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50899" y="0"/>
            <a:ext cx="7641102" cy="6858000"/>
          </a:xfrm>
          <a:prstGeom prst="rect">
            <a:avLst/>
          </a:prstGeom>
          <a:solidFill>
            <a:schemeClr val="bg2">
              <a:lumMod val="10000"/>
              <a:lumOff val="90000"/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34AF71-1AB6-2EBF-CBCE-B718E50FBA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21797980"/>
              </p:ext>
            </p:extLst>
          </p:nvPr>
        </p:nvGraphicFramePr>
        <p:xfrm>
          <a:off x="5267325" y="549275"/>
          <a:ext cx="6373814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6611594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89AE05-FE71-1929-8E60-60DA768BFE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9324D-70EB-232A-7235-07735BF1E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1507507"/>
            <a:ext cx="11090274" cy="3979625"/>
          </a:xfrm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100">
                <a:ea typeface="+mn-lt"/>
                <a:cs typeface="+mn-lt"/>
              </a:rPr>
              <a:t>Berkes, F. and Ross, H., (2013). Community resilience: Toward an integrated approach. </a:t>
            </a:r>
            <a:r>
              <a:rPr lang="en-GB" sz="1100" i="1">
                <a:ea typeface="+mn-lt"/>
                <a:cs typeface="+mn-lt"/>
              </a:rPr>
              <a:t>Society &amp; natural resources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i="1">
                <a:ea typeface="+mn-lt"/>
                <a:cs typeface="+mn-lt"/>
              </a:rPr>
              <a:t>26</a:t>
            </a:r>
            <a:r>
              <a:rPr lang="en-GB" sz="1100">
                <a:ea typeface="+mn-lt"/>
                <a:cs typeface="+mn-lt"/>
              </a:rPr>
              <a:t>(1), pp.5-20.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 dirty="0">
                <a:solidFill>
                  <a:srgbClr val="FFFFFF">
                    <a:alpha val="60000"/>
                  </a:srgbClr>
                </a:solidFill>
                <a:latin typeface="Source Sans Pro"/>
                <a:ea typeface="+mn-lt"/>
                <a:cs typeface="Arial"/>
              </a:rPr>
              <a:t>Campbell, A., Converse, P.E.</a:t>
            </a:r>
            <a:r>
              <a:rPr lang="en-GB" sz="1100" dirty="0">
                <a:ea typeface="+mn-lt"/>
                <a:cs typeface="+mn-lt"/>
              </a:rPr>
              <a:t> and Rodgers, W.L., (1976). </a:t>
            </a:r>
            <a:r>
              <a:rPr lang="en-GB" sz="1100" i="1" dirty="0">
                <a:ea typeface="+mn-lt"/>
                <a:cs typeface="+mn-lt"/>
              </a:rPr>
              <a:t>The quality of American life: Perceptions, evaluations, and satisfactions</a:t>
            </a:r>
            <a:r>
              <a:rPr lang="en-GB" sz="1100" dirty="0">
                <a:ea typeface="+mn-lt"/>
                <a:cs typeface="+mn-lt"/>
              </a:rPr>
              <a:t>. Russell Sage Foundation.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Davidson, W.B. and Cotter, P.R., (1991). The relationship between sense of community and subjective well‐being: A first look. </a:t>
            </a:r>
            <a:r>
              <a:rPr lang="en-GB" sz="1100" i="1">
                <a:ea typeface="+mn-lt"/>
                <a:cs typeface="+mn-lt"/>
              </a:rPr>
              <a:t>Journal of community psychology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i="1">
                <a:ea typeface="+mn-lt"/>
                <a:cs typeface="+mn-lt"/>
              </a:rPr>
              <a:t>19</a:t>
            </a:r>
            <a:r>
              <a:rPr lang="en-GB" sz="1100">
                <a:ea typeface="+mn-lt"/>
                <a:cs typeface="+mn-lt"/>
              </a:rPr>
              <a:t>(3), pp.246-253.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Glynn, T.J., (1981). Psychological sense of community: Measurement and application. </a:t>
            </a:r>
            <a:r>
              <a:rPr lang="en-GB" sz="1100" i="1">
                <a:ea typeface="+mn-lt"/>
                <a:cs typeface="+mn-lt"/>
              </a:rPr>
              <a:t>Human relations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i="1">
                <a:ea typeface="+mn-lt"/>
                <a:cs typeface="+mn-lt"/>
              </a:rPr>
              <a:t>34</a:t>
            </a:r>
            <a:r>
              <a:rPr lang="en-GB" sz="1100">
                <a:ea typeface="+mn-lt"/>
                <a:cs typeface="+mn-lt"/>
              </a:rPr>
              <a:t>(9), pp.789-818.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 dirty="0" err="1">
                <a:ea typeface="+mn-lt"/>
                <a:cs typeface="+mn-lt"/>
              </a:rPr>
              <a:t>Koliou</a:t>
            </a:r>
            <a:r>
              <a:rPr lang="en-GB" sz="1100" dirty="0">
                <a:ea typeface="+mn-lt"/>
                <a:cs typeface="+mn-lt"/>
              </a:rPr>
              <a:t>, M., van de Lindt, J.W., McAllister, T.P., Ellingwood, B.R., Dillard, M. and Cutler, H., (2020). State of the research in community resilience: Progress and challenges. </a:t>
            </a:r>
            <a:r>
              <a:rPr lang="en-GB" sz="1100" i="1" dirty="0">
                <a:ea typeface="+mn-lt"/>
                <a:cs typeface="+mn-lt"/>
              </a:rPr>
              <a:t>Sustainable and resilient infrastructure</a:t>
            </a:r>
            <a:r>
              <a:rPr lang="en-GB" sz="1100" dirty="0">
                <a:ea typeface="+mn-lt"/>
                <a:cs typeface="+mn-lt"/>
              </a:rPr>
              <a:t>, </a:t>
            </a:r>
            <a:r>
              <a:rPr lang="en-GB" sz="1100" i="1" dirty="0">
                <a:ea typeface="+mn-lt"/>
                <a:cs typeface="+mn-lt"/>
              </a:rPr>
              <a:t>5</a:t>
            </a:r>
            <a:r>
              <a:rPr lang="en-GB" sz="1100" dirty="0">
                <a:ea typeface="+mn-lt"/>
                <a:cs typeface="+mn-lt"/>
              </a:rPr>
              <a:t>(3), pp.131-151.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Mehan, A., (2023). The role of digital technologies in building resilient communities. </a:t>
            </a:r>
            <a:r>
              <a:rPr lang="en-GB" sz="1100" i="1">
                <a:ea typeface="+mn-lt"/>
                <a:cs typeface="+mn-lt"/>
              </a:rPr>
              <a:t>Bhumi</a:t>
            </a:r>
            <a:r>
              <a:rPr lang="en-GB" sz="1100">
                <a:ea typeface="+mn-lt"/>
                <a:cs typeface="+mn-lt"/>
              </a:rPr>
              <a:t>, </a:t>
            </a:r>
            <a:r>
              <a:rPr lang="en-GB" sz="1100" i="1">
                <a:ea typeface="+mn-lt"/>
                <a:cs typeface="+mn-lt"/>
              </a:rPr>
              <a:t>The Planning Research Journal</a:t>
            </a:r>
            <a:r>
              <a:rPr lang="en-GB" sz="1100">
                <a:ea typeface="+mn-lt"/>
                <a:cs typeface="+mn-lt"/>
              </a:rPr>
              <a:t>, 10(1).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Michie, S., Van Stralen, M. M., and West, R. (2011). The behaviour change wheel: A new method for characterising and designing behaviour change interventions. </a:t>
            </a:r>
            <a:r>
              <a:rPr lang="en-GB" sz="1100" i="1">
                <a:ea typeface="+mn-lt"/>
                <a:cs typeface="+mn-lt"/>
              </a:rPr>
              <a:t>Implementation Science</a:t>
            </a:r>
            <a:r>
              <a:rPr lang="en-GB" sz="1100">
                <a:ea typeface="+mn-lt"/>
                <a:cs typeface="+mn-lt"/>
              </a:rPr>
              <a:t>, </a:t>
            </a:r>
            <a:r>
              <a:rPr lang="en-GB" sz="1100" i="1">
                <a:ea typeface="+mn-lt"/>
                <a:cs typeface="+mn-lt"/>
              </a:rPr>
              <a:t>6</a:t>
            </a:r>
            <a:r>
              <a:rPr lang="en-GB" sz="1100" dirty="0">
                <a:ea typeface="+mn-lt"/>
                <a:cs typeface="+mn-lt"/>
              </a:rPr>
              <a:t>(1)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pPr marL="269875" indent="-269875">
              <a:lnSpc>
                <a:spcPct val="125000"/>
              </a:lnSpc>
              <a:spcAft>
                <a:spcPts val="0"/>
              </a:spcAft>
            </a:pPr>
            <a:r>
              <a:rPr lang="en-US" sz="1100">
                <a:latin typeface="Avenir Next LT Pro"/>
                <a:ea typeface="+mn-lt"/>
                <a:cs typeface="+mn-lt"/>
              </a:rPr>
              <a:t>Public Health Wales (2019) </a:t>
            </a:r>
            <a:r>
              <a:rPr lang="en-US" sz="1100" i="1">
                <a:latin typeface="Avenir Next LT Pro"/>
                <a:ea typeface="+mn-lt"/>
                <a:cs typeface="+mn-lt"/>
              </a:rPr>
              <a:t>Principles of Community Engagement for Empowerment. </a:t>
            </a:r>
            <a:r>
              <a:rPr lang="en-US" sz="1100">
                <a:latin typeface="Avenir Next LT Pro"/>
                <a:ea typeface="+mn-lt"/>
                <a:cs typeface="+mn-lt"/>
              </a:rPr>
              <a:t>Cardiff: Public Health Wales</a:t>
            </a:r>
            <a:endParaRPr lang="en-US" sz="1100">
              <a:solidFill>
                <a:srgbClr val="FFFFFF">
                  <a:alpha val="60000"/>
                </a:srgbClr>
              </a:solidFill>
              <a:latin typeface="Avenir Next LT Pro"/>
              <a:ea typeface="+mn-lt"/>
              <a:cs typeface="+mn-lt"/>
            </a:endParaRPr>
          </a:p>
          <a:p>
            <a:pPr marL="269875" indent="-269875">
              <a:lnSpc>
                <a:spcPct val="125000"/>
              </a:lnSpc>
              <a:spcAft>
                <a:spcPts val="0"/>
              </a:spcAft>
            </a:pPr>
            <a:r>
              <a:rPr lang="en-US" sz="1100">
                <a:latin typeface="Avenir Next LT Pro"/>
                <a:ea typeface="+mn-lt"/>
                <a:cs typeface="+mn-lt"/>
              </a:rPr>
              <a:t>Ramsbottom, A., O’Brien, E., Ciotti, L. and Takacs, J., (2018). Enablers and barriers to community engagement in public health emergency preparedness: a literature review.</a:t>
            </a:r>
            <a:r>
              <a:rPr lang="en-US" sz="1100" i="1" dirty="0">
                <a:latin typeface="Avenir Next LT Pro"/>
                <a:ea typeface="+mn-lt"/>
                <a:cs typeface="+mn-lt"/>
              </a:rPr>
              <a:t> </a:t>
            </a:r>
            <a:r>
              <a:rPr lang="en-US" sz="1100" i="1">
                <a:latin typeface="Avenir Next LT Pro"/>
                <a:ea typeface="+mn-lt"/>
                <a:cs typeface="+mn-lt"/>
              </a:rPr>
              <a:t>Journal of community health</a:t>
            </a:r>
            <a:r>
              <a:rPr lang="en-US" sz="1100">
                <a:latin typeface="Avenir Next LT Pro"/>
                <a:ea typeface="+mn-lt"/>
                <a:cs typeface="+mn-lt"/>
              </a:rPr>
              <a:t>, 43(2), pp.412-420.</a:t>
            </a:r>
            <a:endParaRPr lang="en-GB" sz="1100">
              <a:solidFill>
                <a:srgbClr val="FFFFFF">
                  <a:alpha val="60000"/>
                </a:srgbClr>
              </a:solidFill>
              <a:ea typeface="Source Sans Pro"/>
            </a:endParaRPr>
          </a:p>
          <a:p>
            <a:pPr>
              <a:lnSpc>
                <a:spcPct val="120000"/>
              </a:lnSpc>
              <a:spcAft>
                <a:spcPts val="0"/>
              </a:spcAft>
            </a:pPr>
            <a:r>
              <a:rPr lang="en-GB" sz="110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Sunstein, C.R. and Thaler, R., (2008). Nudge: improving decisions about health. </a:t>
            </a:r>
            <a:r>
              <a:rPr lang="en-GB" sz="1100" i="1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Wealth, and Happiness</a:t>
            </a:r>
            <a:r>
              <a:rPr lang="en-GB" sz="1100">
                <a:solidFill>
                  <a:srgbClr val="FFFFFF">
                    <a:alpha val="60000"/>
                  </a:srgbClr>
                </a:solidFill>
                <a:ea typeface="+mn-lt"/>
                <a:cs typeface="+mn-lt"/>
              </a:rPr>
              <a:t>.</a:t>
            </a:r>
          </a:p>
          <a:p>
            <a:r>
              <a:rPr lang="en-GB" sz="1100">
                <a:ea typeface="+mn-lt"/>
                <a:cs typeface="+mn-lt"/>
              </a:rPr>
              <a:t>Suri, V.R., Webb, M., Venkatraman, S., Azam, R. and Salim, F., (2026). Bridging the digital divide: community resilience in educational access during the pandemic. </a:t>
            </a:r>
            <a:r>
              <a:rPr lang="en-GB" sz="1100" i="1">
                <a:ea typeface="+mn-lt"/>
                <a:cs typeface="+mn-lt"/>
              </a:rPr>
              <a:t>Contemporary South Asia,</a:t>
            </a:r>
            <a:r>
              <a:rPr lang="en-GB" sz="1100">
                <a:ea typeface="+mn-lt"/>
                <a:cs typeface="+mn-lt"/>
              </a:rPr>
              <a:t> pp.1-20.</a:t>
            </a:r>
            <a:endParaRPr lang="en-GB" sz="1100">
              <a:solidFill>
                <a:srgbClr val="FFFFFF">
                  <a:alpha val="60000"/>
                </a:srgbClr>
              </a:solidFill>
              <a:ea typeface="+mn-lt"/>
              <a:cs typeface="+mn-lt"/>
            </a:endParaRPr>
          </a:p>
          <a:p>
            <a:r>
              <a:rPr lang="en-GB" sz="1100">
                <a:ea typeface="+mn-lt"/>
                <a:cs typeface="+mn-lt"/>
              </a:rPr>
              <a:t>Vicente, K.J., (2013). </a:t>
            </a:r>
            <a:r>
              <a:rPr lang="en-GB" sz="1100" i="1">
                <a:ea typeface="+mn-lt"/>
                <a:cs typeface="+mn-lt"/>
              </a:rPr>
              <a:t>The human factor: Revolutionizing the way people live with technology</a:t>
            </a:r>
            <a:r>
              <a:rPr lang="en-GB" sz="1100">
                <a:ea typeface="+mn-lt"/>
                <a:cs typeface="+mn-lt"/>
              </a:rPr>
              <a:t>. Routledge.</a:t>
            </a:r>
            <a:endParaRPr lang="en-GB" sz="11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865036528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Sitka Heading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53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53</vt:i4>
      </vt:variant>
    </vt:vector>
  </HeadingPairs>
  <TitlesOfParts>
    <vt:vector size="54" baseType="lpstr">
      <vt:lpstr>3DFloatVTI</vt:lpstr>
      <vt:lpstr>Community Health, Resilience and Sustainable Behaviour Change</vt:lpstr>
      <vt:lpstr>Aims and Objectives</vt:lpstr>
      <vt:lpstr>Community</vt:lpstr>
      <vt:lpstr>Types of Communities</vt:lpstr>
      <vt:lpstr>Types of Communities</vt:lpstr>
      <vt:lpstr>Community</vt:lpstr>
      <vt:lpstr>Community: Benefits</vt:lpstr>
      <vt:lpstr>Community: Benefits</vt:lpstr>
      <vt:lpstr>Digital Communities: TikTok</vt:lpstr>
      <vt:lpstr>What Shapes a Healthy Community?</vt:lpstr>
      <vt:lpstr>What Shapes a Healthy Community?</vt:lpstr>
      <vt:lpstr>Social Capital and Cohesion</vt:lpstr>
      <vt:lpstr>Community Health: What?</vt:lpstr>
      <vt:lpstr>Factors Affecting Community Health</vt:lpstr>
      <vt:lpstr>Community Resilience</vt:lpstr>
      <vt:lpstr>Determinants of Community Resilience</vt:lpstr>
      <vt:lpstr>Digital Divides</vt:lpstr>
      <vt:lpstr>Sustainable Communities</vt:lpstr>
      <vt:lpstr>Sustainable Communities</vt:lpstr>
      <vt:lpstr>The Role of Community Development</vt:lpstr>
      <vt:lpstr>The Role of Community Development</vt:lpstr>
      <vt:lpstr>Empowering Communities</vt:lpstr>
      <vt:lpstr>Barriers to Empowerment</vt:lpstr>
      <vt:lpstr>Community Empowerment Principles (Public Health Wales, 2019)</vt:lpstr>
      <vt:lpstr>Reflection</vt:lpstr>
      <vt:lpstr>Community Mapping</vt:lpstr>
      <vt:lpstr>Suggestions</vt:lpstr>
      <vt:lpstr>Behaviour Change for Sustainable Wellbeing</vt:lpstr>
      <vt:lpstr>Why? </vt:lpstr>
      <vt:lpstr>What Can We Change?</vt:lpstr>
      <vt:lpstr>Behaviour Change Models</vt:lpstr>
      <vt:lpstr>Transtheoretical Model</vt:lpstr>
      <vt:lpstr>Transtheoretical Model</vt:lpstr>
      <vt:lpstr>Transtheoretical Model</vt:lpstr>
      <vt:lpstr>COM-B (Mitchie, Van Stralen and West, 2011)</vt:lpstr>
      <vt:lpstr>PowerPoint Presentation</vt:lpstr>
      <vt:lpstr> Health Belief Model </vt:lpstr>
      <vt:lpstr>PowerPoint Presentation</vt:lpstr>
      <vt:lpstr>Theory of Planned Behaviour</vt:lpstr>
      <vt:lpstr>Nudges and Shoves</vt:lpstr>
      <vt:lpstr>Nudges and Shoves</vt:lpstr>
      <vt:lpstr>Nudging</vt:lpstr>
      <vt:lpstr>Nudging</vt:lpstr>
      <vt:lpstr>Nudging</vt:lpstr>
      <vt:lpstr>Nudging</vt:lpstr>
      <vt:lpstr>Comparisons</vt:lpstr>
      <vt:lpstr>Behaviour Change and Sustainability</vt:lpstr>
      <vt:lpstr>Challenges of Behaviour Change</vt:lpstr>
      <vt:lpstr>Behaviour Change Design Sprint</vt:lpstr>
      <vt:lpstr>Behaviour Change Design Sprint</vt:lpstr>
      <vt:lpstr>Quick Pitches</vt:lpstr>
      <vt:lpstr>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264</cp:revision>
  <dcterms:created xsi:type="dcterms:W3CDTF">2026-02-20T19:12:17Z</dcterms:created>
  <dcterms:modified xsi:type="dcterms:W3CDTF">2026-04-14T10:51:55Z</dcterms:modified>
</cp:coreProperties>
</file>