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67" r:id="rId5"/>
    <p:sldId id="268" r:id="rId6"/>
    <p:sldId id="277" r:id="rId7"/>
    <p:sldId id="260" r:id="rId8"/>
    <p:sldId id="271" r:id="rId9"/>
    <p:sldId id="269" r:id="rId10"/>
    <p:sldId id="275" r:id="rId11"/>
    <p:sldId id="286" r:id="rId12"/>
    <p:sldId id="278" r:id="rId13"/>
    <p:sldId id="279" r:id="rId14"/>
    <p:sldId id="256" r:id="rId15"/>
    <p:sldId id="273" r:id="rId16"/>
    <p:sldId id="284" r:id="rId17"/>
    <p:sldId id="272" r:id="rId18"/>
    <p:sldId id="280" r:id="rId19"/>
    <p:sldId id="270" r:id="rId20"/>
    <p:sldId id="281" r:id="rId21"/>
    <p:sldId id="282" r:id="rId22"/>
    <p:sldId id="276" r:id="rId23"/>
    <p:sldId id="283" r:id="rId24"/>
    <p:sldId id="285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7C5B08-4723-4947-822F-13D61235A7C8}" v="15" dt="2022-12-14T10:45:34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41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 Gotsev" userId="cc80aba9e24699b3" providerId="LiveId" clId="{D57C5B08-4723-4947-822F-13D61235A7C8}"/>
    <pc:docChg chg="custSel addSld modSld">
      <pc:chgData name="Valentin Gotsev" userId="cc80aba9e24699b3" providerId="LiveId" clId="{D57C5B08-4723-4947-822F-13D61235A7C8}" dt="2022-12-14T11:11:46.176" v="176" actId="20577"/>
      <pc:docMkLst>
        <pc:docMk/>
      </pc:docMkLst>
      <pc:sldChg chg="modSp mod">
        <pc:chgData name="Valentin Gotsev" userId="cc80aba9e24699b3" providerId="LiveId" clId="{D57C5B08-4723-4947-822F-13D61235A7C8}" dt="2022-12-14T11:11:46.176" v="176" actId="20577"/>
        <pc:sldMkLst>
          <pc:docMk/>
          <pc:sldMk cId="70285356" sldId="260"/>
        </pc:sldMkLst>
        <pc:spChg chg="mod">
          <ac:chgData name="Valentin Gotsev" userId="cc80aba9e24699b3" providerId="LiveId" clId="{D57C5B08-4723-4947-822F-13D61235A7C8}" dt="2022-12-14T11:11:46.176" v="176" actId="20577"/>
          <ac:spMkLst>
            <pc:docMk/>
            <pc:sldMk cId="70285356" sldId="260"/>
            <ac:spMk id="2" creationId="{CB3DC570-72AC-45BE-BB60-458EBBAC8C19}"/>
          </ac:spMkLst>
        </pc:spChg>
      </pc:sldChg>
      <pc:sldChg chg="modSp mod">
        <pc:chgData name="Valentin Gotsev" userId="cc80aba9e24699b3" providerId="LiveId" clId="{D57C5B08-4723-4947-822F-13D61235A7C8}" dt="2022-12-14T10:45:34.502" v="125" actId="20577"/>
        <pc:sldMkLst>
          <pc:docMk/>
          <pc:sldMk cId="555089011" sldId="268"/>
        </pc:sldMkLst>
        <pc:spChg chg="mod">
          <ac:chgData name="Valentin Gotsev" userId="cc80aba9e24699b3" providerId="LiveId" clId="{D57C5B08-4723-4947-822F-13D61235A7C8}" dt="2022-12-14T09:19:45.356" v="116"/>
          <ac:spMkLst>
            <pc:docMk/>
            <pc:sldMk cId="555089011" sldId="268"/>
            <ac:spMk id="3" creationId="{8ABEAF9C-7538-1577-F02D-F0229EF9E4DC}"/>
          </ac:spMkLst>
        </pc:spChg>
        <pc:graphicFrameChg chg="mod">
          <ac:chgData name="Valentin Gotsev" userId="cc80aba9e24699b3" providerId="LiveId" clId="{D57C5B08-4723-4947-822F-13D61235A7C8}" dt="2022-12-14T10:45:34.502" v="125" actId="20577"/>
          <ac:graphicFrameMkLst>
            <pc:docMk/>
            <pc:sldMk cId="555089011" sldId="268"/>
            <ac:graphicFrameMk id="2" creationId="{F4EB21B5-2965-C739-CEAE-7B3AA7A3C36A}"/>
          </ac:graphicFrameMkLst>
        </pc:graphicFrameChg>
      </pc:sldChg>
      <pc:sldChg chg="delSp modSp mod">
        <pc:chgData name="Valentin Gotsev" userId="cc80aba9e24699b3" providerId="LiveId" clId="{D57C5B08-4723-4947-822F-13D61235A7C8}" dt="2022-12-14T09:16:05.704" v="109" actId="1076"/>
        <pc:sldMkLst>
          <pc:docMk/>
          <pc:sldMk cId="1846792442" sldId="273"/>
        </pc:sldMkLst>
        <pc:spChg chg="mod">
          <ac:chgData name="Valentin Gotsev" userId="cc80aba9e24699b3" providerId="LiveId" clId="{D57C5B08-4723-4947-822F-13D61235A7C8}" dt="2022-12-14T09:16:05.704" v="109" actId="1076"/>
          <ac:spMkLst>
            <pc:docMk/>
            <pc:sldMk cId="1846792442" sldId="273"/>
            <ac:spMk id="2" creationId="{CB3DC570-72AC-45BE-BB60-458EBBAC8C19}"/>
          </ac:spMkLst>
        </pc:spChg>
        <pc:spChg chg="mod">
          <ac:chgData name="Valentin Gotsev" userId="cc80aba9e24699b3" providerId="LiveId" clId="{D57C5B08-4723-4947-822F-13D61235A7C8}" dt="2022-12-14T09:15:45.098" v="108" actId="1076"/>
          <ac:spMkLst>
            <pc:docMk/>
            <pc:sldMk cId="1846792442" sldId="273"/>
            <ac:spMk id="10" creationId="{8DF05976-4A1E-895A-542F-19AC406123E1}"/>
          </ac:spMkLst>
        </pc:spChg>
        <pc:picChg chg="mod">
          <ac:chgData name="Valentin Gotsev" userId="cc80aba9e24699b3" providerId="LiveId" clId="{D57C5B08-4723-4947-822F-13D61235A7C8}" dt="2022-12-14T08:59:08.825" v="3" actId="1076"/>
          <ac:picMkLst>
            <pc:docMk/>
            <pc:sldMk cId="1846792442" sldId="273"/>
            <ac:picMk id="7" creationId="{0D2D3100-4C33-5C9B-CED5-A201D047EAC0}"/>
          </ac:picMkLst>
        </pc:picChg>
        <pc:picChg chg="del">
          <ac:chgData name="Valentin Gotsev" userId="cc80aba9e24699b3" providerId="LiveId" clId="{D57C5B08-4723-4947-822F-13D61235A7C8}" dt="2022-12-14T08:59:02.471" v="1" actId="478"/>
          <ac:picMkLst>
            <pc:docMk/>
            <pc:sldMk cId="1846792442" sldId="273"/>
            <ac:picMk id="9" creationId="{53EE48BF-12A0-C616-E45B-5FA9E98AF6C5}"/>
          </ac:picMkLst>
        </pc:picChg>
      </pc:sldChg>
      <pc:sldChg chg="modSp mod">
        <pc:chgData name="Valentin Gotsev" userId="cc80aba9e24699b3" providerId="LiveId" clId="{D57C5B08-4723-4947-822F-13D61235A7C8}" dt="2022-12-14T10:47:00.523" v="152" actId="20577"/>
        <pc:sldMkLst>
          <pc:docMk/>
          <pc:sldMk cId="113211208" sldId="275"/>
        </pc:sldMkLst>
        <pc:spChg chg="mod">
          <ac:chgData name="Valentin Gotsev" userId="cc80aba9e24699b3" providerId="LiveId" clId="{D57C5B08-4723-4947-822F-13D61235A7C8}" dt="2022-12-14T10:47:00.523" v="152" actId="20577"/>
          <ac:spMkLst>
            <pc:docMk/>
            <pc:sldMk cId="113211208" sldId="275"/>
            <ac:spMk id="13" creationId="{336E726C-3DE4-41AA-88A0-C92B0C34163D}"/>
          </ac:spMkLst>
        </pc:spChg>
      </pc:sldChg>
      <pc:sldChg chg="modSp mod">
        <pc:chgData name="Valentin Gotsev" userId="cc80aba9e24699b3" providerId="LiveId" clId="{D57C5B08-4723-4947-822F-13D61235A7C8}" dt="2022-12-14T09:04:01.765" v="51" actId="1076"/>
        <pc:sldMkLst>
          <pc:docMk/>
          <pc:sldMk cId="466006172" sldId="276"/>
        </pc:sldMkLst>
        <pc:spChg chg="mod">
          <ac:chgData name="Valentin Gotsev" userId="cc80aba9e24699b3" providerId="LiveId" clId="{D57C5B08-4723-4947-822F-13D61235A7C8}" dt="2022-12-14T09:04:01.765" v="51" actId="1076"/>
          <ac:spMkLst>
            <pc:docMk/>
            <pc:sldMk cId="466006172" sldId="276"/>
            <ac:spMk id="3" creationId="{15BF37FB-0D77-492B-FDCB-4888AAB8C16B}"/>
          </ac:spMkLst>
        </pc:spChg>
      </pc:sldChg>
      <pc:sldChg chg="modSp mod">
        <pc:chgData name="Valentin Gotsev" userId="cc80aba9e24699b3" providerId="LiveId" clId="{D57C5B08-4723-4947-822F-13D61235A7C8}" dt="2022-12-14T09:09:03.738" v="75" actId="1076"/>
        <pc:sldMkLst>
          <pc:docMk/>
          <pc:sldMk cId="163473735" sldId="280"/>
        </pc:sldMkLst>
        <pc:spChg chg="mod">
          <ac:chgData name="Valentin Gotsev" userId="cc80aba9e24699b3" providerId="LiveId" clId="{D57C5B08-4723-4947-822F-13D61235A7C8}" dt="2022-12-14T09:09:00.723" v="74" actId="1076"/>
          <ac:spMkLst>
            <pc:docMk/>
            <pc:sldMk cId="163473735" sldId="280"/>
            <ac:spMk id="12" creationId="{970C361B-D32E-42E0-A41E-86C3D9AC886F}"/>
          </ac:spMkLst>
        </pc:spChg>
        <pc:spChg chg="mod">
          <ac:chgData name="Valentin Gotsev" userId="cc80aba9e24699b3" providerId="LiveId" clId="{D57C5B08-4723-4947-822F-13D61235A7C8}" dt="2022-12-14T09:09:03.738" v="75" actId="1076"/>
          <ac:spMkLst>
            <pc:docMk/>
            <pc:sldMk cId="163473735" sldId="280"/>
            <ac:spMk id="13" creationId="{336E726C-3DE4-41AA-88A0-C92B0C34163D}"/>
          </ac:spMkLst>
        </pc:spChg>
      </pc:sldChg>
      <pc:sldChg chg="modSp mod">
        <pc:chgData name="Valentin Gotsev" userId="cc80aba9e24699b3" providerId="LiveId" clId="{D57C5B08-4723-4947-822F-13D61235A7C8}" dt="2022-12-14T09:03:52.833" v="49" actId="1076"/>
        <pc:sldMkLst>
          <pc:docMk/>
          <pc:sldMk cId="2826779871" sldId="283"/>
        </pc:sldMkLst>
        <pc:spChg chg="mod">
          <ac:chgData name="Valentin Gotsev" userId="cc80aba9e24699b3" providerId="LiveId" clId="{D57C5B08-4723-4947-822F-13D61235A7C8}" dt="2022-12-14T09:03:52.833" v="49" actId="1076"/>
          <ac:spMkLst>
            <pc:docMk/>
            <pc:sldMk cId="2826779871" sldId="283"/>
            <ac:spMk id="3" creationId="{15BF37FB-0D77-492B-FDCB-4888AAB8C16B}"/>
          </ac:spMkLst>
        </pc:spChg>
      </pc:sldChg>
      <pc:sldChg chg="addSp delSp modSp add mod">
        <pc:chgData name="Valentin Gotsev" userId="cc80aba9e24699b3" providerId="LiveId" clId="{D57C5B08-4723-4947-822F-13D61235A7C8}" dt="2022-12-14T09:05:28.702" v="73" actId="20577"/>
        <pc:sldMkLst>
          <pc:docMk/>
          <pc:sldMk cId="1867844815" sldId="284"/>
        </pc:sldMkLst>
        <pc:spChg chg="mod">
          <ac:chgData name="Valentin Gotsev" userId="cc80aba9e24699b3" providerId="LiveId" clId="{D57C5B08-4723-4947-822F-13D61235A7C8}" dt="2022-12-14T08:59:54.567" v="32" actId="1076"/>
          <ac:spMkLst>
            <pc:docMk/>
            <pc:sldMk cId="1867844815" sldId="284"/>
            <ac:spMk id="2" creationId="{CB3DC570-72AC-45BE-BB60-458EBBAC8C19}"/>
          </ac:spMkLst>
        </pc:spChg>
        <pc:spChg chg="add del mod">
          <ac:chgData name="Valentin Gotsev" userId="cc80aba9e24699b3" providerId="LiveId" clId="{D57C5B08-4723-4947-822F-13D61235A7C8}" dt="2022-12-14T09:00:09.932" v="36" actId="21"/>
          <ac:spMkLst>
            <pc:docMk/>
            <pc:sldMk cId="1867844815" sldId="284"/>
            <ac:spMk id="4" creationId="{35ED12DD-3622-EA4B-E307-413DEEB3B88A}"/>
          </ac:spMkLst>
        </pc:spChg>
        <pc:spChg chg="mod">
          <ac:chgData name="Valentin Gotsev" userId="cc80aba9e24699b3" providerId="LiveId" clId="{D57C5B08-4723-4947-822F-13D61235A7C8}" dt="2022-12-14T09:05:28.702" v="73" actId="20577"/>
          <ac:spMkLst>
            <pc:docMk/>
            <pc:sldMk cId="1867844815" sldId="284"/>
            <ac:spMk id="10" creationId="{8DF05976-4A1E-895A-542F-19AC406123E1}"/>
          </ac:spMkLst>
        </pc:spChg>
        <pc:picChg chg="del">
          <ac:chgData name="Valentin Gotsev" userId="cc80aba9e24699b3" providerId="LiveId" clId="{D57C5B08-4723-4947-822F-13D61235A7C8}" dt="2022-12-14T08:59:27.502" v="27" actId="478"/>
          <ac:picMkLst>
            <pc:docMk/>
            <pc:sldMk cId="1867844815" sldId="284"/>
            <ac:picMk id="7" creationId="{0D2D3100-4C33-5C9B-CED5-A201D047EAC0}"/>
          </ac:picMkLst>
        </pc:picChg>
        <pc:picChg chg="mod">
          <ac:chgData name="Valentin Gotsev" userId="cc80aba9e24699b3" providerId="LiveId" clId="{D57C5B08-4723-4947-822F-13D61235A7C8}" dt="2022-12-14T09:00:06.458" v="35" actId="1076"/>
          <ac:picMkLst>
            <pc:docMk/>
            <pc:sldMk cId="1867844815" sldId="284"/>
            <ac:picMk id="9" creationId="{53EE48BF-12A0-C616-E45B-5FA9E98AF6C5}"/>
          </ac:picMkLst>
        </pc:picChg>
      </pc:sldChg>
      <pc:sldChg chg="modSp add mod">
        <pc:chgData name="Valentin Gotsev" userId="cc80aba9e24699b3" providerId="LiveId" clId="{D57C5B08-4723-4947-822F-13D61235A7C8}" dt="2022-12-14T09:05:09.793" v="58" actId="2711"/>
        <pc:sldMkLst>
          <pc:docMk/>
          <pc:sldMk cId="832370409" sldId="285"/>
        </pc:sldMkLst>
        <pc:spChg chg="mod">
          <ac:chgData name="Valentin Gotsev" userId="cc80aba9e24699b3" providerId="LiveId" clId="{D57C5B08-4723-4947-822F-13D61235A7C8}" dt="2022-12-14T09:05:09.793" v="58" actId="2711"/>
          <ac:spMkLst>
            <pc:docMk/>
            <pc:sldMk cId="832370409" sldId="285"/>
            <ac:spMk id="3" creationId="{15BF37FB-0D77-492B-FDCB-4888AAB8C16B}"/>
          </ac:spMkLst>
        </pc:spChg>
      </pc:sldChg>
      <pc:sldChg chg="modSp add mod">
        <pc:chgData name="Valentin Gotsev" userId="cc80aba9e24699b3" providerId="LiveId" clId="{D57C5B08-4723-4947-822F-13D61235A7C8}" dt="2022-12-14T10:46:25.982" v="151" actId="1076"/>
        <pc:sldMkLst>
          <pc:docMk/>
          <pc:sldMk cId="319559798" sldId="286"/>
        </pc:sldMkLst>
        <pc:spChg chg="mod">
          <ac:chgData name="Valentin Gotsev" userId="cc80aba9e24699b3" providerId="LiveId" clId="{D57C5B08-4723-4947-822F-13D61235A7C8}" dt="2022-12-14T10:46:24.288" v="150" actId="20577"/>
          <ac:spMkLst>
            <pc:docMk/>
            <pc:sldMk cId="319559798" sldId="286"/>
            <ac:spMk id="12" creationId="{970C361B-D32E-42E0-A41E-86C3D9AC886F}"/>
          </ac:spMkLst>
        </pc:spChg>
        <pc:picChg chg="mod">
          <ac:chgData name="Valentin Gotsev" userId="cc80aba9e24699b3" providerId="LiveId" clId="{D57C5B08-4723-4947-822F-13D61235A7C8}" dt="2022-12-14T10:46:25.982" v="151" actId="1076"/>
          <ac:picMkLst>
            <pc:docMk/>
            <pc:sldMk cId="319559798" sldId="286"/>
            <ac:picMk id="15" creationId="{6D363037-1741-4470-A023-883E2FFD5840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0844626501176352E-2"/>
          <c:y val="0.16081727228570161"/>
          <c:w val="0.89102194553572933"/>
          <c:h val="0.58908083918963949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70025472"/>
        <c:axId val="670029080"/>
      </c:barChart>
      <c:catAx>
        <c:axId val="670025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3175" cap="flat" cmpd="sng" algn="ctr">
            <a:solidFill>
              <a:schemeClr val="accent1">
                <a:lumMod val="20000"/>
                <a:lumOff val="80000"/>
                <a:alpha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0029080"/>
        <c:crosses val="autoZero"/>
        <c:auto val="1"/>
        <c:lblAlgn val="ctr"/>
        <c:lblOffset val="100"/>
        <c:noMultiLvlLbl val="0"/>
      </c:catAx>
      <c:valAx>
        <c:axId val="67002908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3175">
            <a:solidFill>
              <a:schemeClr val="accent1">
                <a:lumMod val="20000"/>
                <a:lumOff val="80000"/>
                <a:alpha val="3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0025472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7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00DE91-D0C9-4E6B-B296-BBE6C4E9A02E}" type="doc">
      <dgm:prSet loTypeId="urn:microsoft.com/office/officeart/2005/8/layout/chart3" loCatId="cycle" qsTypeId="urn:microsoft.com/office/officeart/2005/8/quickstyle/simple1" qsCatId="simple" csTypeId="urn:microsoft.com/office/officeart/2005/8/colors/accent1_3" csCatId="accent1" phldr="1"/>
      <dgm:spPr/>
    </dgm:pt>
    <dgm:pt modelId="{927E36B5-9965-45FA-AF89-94861165F87C}" type="pres">
      <dgm:prSet presAssocID="{1500DE91-D0C9-4E6B-B296-BBE6C4E9A02E}" presName="compositeShape" presStyleCnt="0">
        <dgm:presLayoutVars>
          <dgm:chMax val="7"/>
          <dgm:dir/>
          <dgm:resizeHandles val="exact"/>
        </dgm:presLayoutVars>
      </dgm:prSet>
      <dgm:spPr/>
    </dgm:pt>
  </dgm:ptLst>
  <dgm:cxnLst>
    <dgm:cxn modelId="{FC62F7CF-4614-4822-9D96-1CCCBCF61A6F}" type="presOf" srcId="{1500DE91-D0C9-4E6B-B296-BBE6C4E9A02E}" destId="{927E36B5-9965-45FA-AF89-94861165F87C}" srcOrd="0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71774B-E7E0-4A93-8445-0B41CFCA001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BB9861-40BF-448F-BDBE-14BD0ED968C3}">
      <dgm:prSet phldrT="[Text]" custT="1"/>
      <dgm:spPr/>
      <dgm:t>
        <a:bodyPr/>
        <a:lstStyle/>
        <a:p>
          <a:r>
            <a:rPr lang="en-US" sz="1400" dirty="0"/>
            <a:t>Description</a:t>
          </a:r>
          <a:endParaRPr lang="en-GB" sz="1400" dirty="0"/>
        </a:p>
      </dgm:t>
    </dgm:pt>
    <dgm:pt modelId="{067BE2AD-CEC3-4109-9AA1-06C92108DC06}" type="parTrans" cxnId="{FAB0ECC0-6EEC-4385-83F9-1A35949E3ACF}">
      <dgm:prSet/>
      <dgm:spPr/>
      <dgm:t>
        <a:bodyPr/>
        <a:lstStyle/>
        <a:p>
          <a:endParaRPr lang="en-GB"/>
        </a:p>
      </dgm:t>
    </dgm:pt>
    <dgm:pt modelId="{F6968D63-7269-41F7-91FD-5A4AFEA909B9}" type="sibTrans" cxnId="{FAB0ECC0-6EEC-4385-83F9-1A35949E3ACF}">
      <dgm:prSet/>
      <dgm:spPr/>
      <dgm:t>
        <a:bodyPr/>
        <a:lstStyle/>
        <a:p>
          <a:endParaRPr lang="en-GB"/>
        </a:p>
      </dgm:t>
    </dgm:pt>
    <dgm:pt modelId="{F6713B8C-DB7C-4C85-96D1-16722179ED3D}">
      <dgm:prSet phldrT="[Text]" custT="1"/>
      <dgm:spPr/>
      <dgm:t>
        <a:bodyPr/>
        <a:lstStyle/>
        <a:p>
          <a:r>
            <a:rPr lang="en-US" sz="1400" dirty="0"/>
            <a:t>Feelings</a:t>
          </a:r>
          <a:endParaRPr lang="en-GB" sz="1400" dirty="0"/>
        </a:p>
      </dgm:t>
    </dgm:pt>
    <dgm:pt modelId="{F6F01626-D8F4-4E0D-9DE5-1CE9B8E4A618}" type="parTrans" cxnId="{926CC673-36E8-402C-BA2A-3AE70B0662EF}">
      <dgm:prSet/>
      <dgm:spPr/>
      <dgm:t>
        <a:bodyPr/>
        <a:lstStyle/>
        <a:p>
          <a:endParaRPr lang="en-GB"/>
        </a:p>
      </dgm:t>
    </dgm:pt>
    <dgm:pt modelId="{CC4F8187-F830-4411-BCA3-139AEF654BBA}" type="sibTrans" cxnId="{926CC673-36E8-402C-BA2A-3AE70B0662EF}">
      <dgm:prSet/>
      <dgm:spPr/>
      <dgm:t>
        <a:bodyPr/>
        <a:lstStyle/>
        <a:p>
          <a:endParaRPr lang="en-GB"/>
        </a:p>
      </dgm:t>
    </dgm:pt>
    <dgm:pt modelId="{D48E7C4C-8898-4117-98BA-889FDB4372BB}">
      <dgm:prSet phldrT="[Text]" custT="1"/>
      <dgm:spPr/>
      <dgm:t>
        <a:bodyPr/>
        <a:lstStyle/>
        <a:p>
          <a:r>
            <a:rPr lang="en-US" sz="1400" dirty="0"/>
            <a:t>Evaluation</a:t>
          </a:r>
          <a:endParaRPr lang="en-GB" sz="1400" dirty="0"/>
        </a:p>
      </dgm:t>
    </dgm:pt>
    <dgm:pt modelId="{1F70A84F-0C02-41B2-B929-B1548E623A4A}" type="parTrans" cxnId="{305F7EEF-8709-4A48-8014-4105D9F0FB70}">
      <dgm:prSet/>
      <dgm:spPr/>
      <dgm:t>
        <a:bodyPr/>
        <a:lstStyle/>
        <a:p>
          <a:endParaRPr lang="en-GB"/>
        </a:p>
      </dgm:t>
    </dgm:pt>
    <dgm:pt modelId="{D7046B37-97C3-4D0D-AB21-8C9D19F97402}" type="sibTrans" cxnId="{305F7EEF-8709-4A48-8014-4105D9F0FB70}">
      <dgm:prSet/>
      <dgm:spPr/>
      <dgm:t>
        <a:bodyPr/>
        <a:lstStyle/>
        <a:p>
          <a:endParaRPr lang="en-GB"/>
        </a:p>
      </dgm:t>
    </dgm:pt>
    <dgm:pt modelId="{016E3250-C762-4BC2-A702-B1127AAB9E80}">
      <dgm:prSet phldrT="[Text]" custT="1"/>
      <dgm:spPr/>
      <dgm:t>
        <a:bodyPr/>
        <a:lstStyle/>
        <a:p>
          <a:r>
            <a:rPr lang="en-US" sz="1400" dirty="0"/>
            <a:t>Conclusion</a:t>
          </a:r>
          <a:endParaRPr lang="en-GB" sz="1400" dirty="0"/>
        </a:p>
      </dgm:t>
    </dgm:pt>
    <dgm:pt modelId="{3BD2C08E-15AD-47B6-A2BF-C5D7025E973D}" type="parTrans" cxnId="{F16257E3-856D-4A2A-9113-D482439CC922}">
      <dgm:prSet/>
      <dgm:spPr/>
      <dgm:t>
        <a:bodyPr/>
        <a:lstStyle/>
        <a:p>
          <a:endParaRPr lang="en-GB"/>
        </a:p>
      </dgm:t>
    </dgm:pt>
    <dgm:pt modelId="{CA0E7ABD-993B-47D6-BB21-D51B5E67180D}" type="sibTrans" cxnId="{F16257E3-856D-4A2A-9113-D482439CC922}">
      <dgm:prSet/>
      <dgm:spPr/>
      <dgm:t>
        <a:bodyPr/>
        <a:lstStyle/>
        <a:p>
          <a:endParaRPr lang="en-GB"/>
        </a:p>
      </dgm:t>
    </dgm:pt>
    <dgm:pt modelId="{B9E0E48F-78B4-4802-A7B4-89FB570E86EA}">
      <dgm:prSet phldrT="[Text]" custT="1"/>
      <dgm:spPr/>
      <dgm:t>
        <a:bodyPr/>
        <a:lstStyle/>
        <a:p>
          <a:r>
            <a:rPr lang="en-US" sz="1400" dirty="0"/>
            <a:t>Action</a:t>
          </a:r>
          <a:endParaRPr lang="en-GB" sz="1400" dirty="0"/>
        </a:p>
      </dgm:t>
    </dgm:pt>
    <dgm:pt modelId="{9FC320AC-2855-48D4-A0CB-A919115DE182}" type="parTrans" cxnId="{FABAF1B5-706A-4C35-A0B2-CFA7652901A8}">
      <dgm:prSet/>
      <dgm:spPr/>
      <dgm:t>
        <a:bodyPr/>
        <a:lstStyle/>
        <a:p>
          <a:endParaRPr lang="en-GB"/>
        </a:p>
      </dgm:t>
    </dgm:pt>
    <dgm:pt modelId="{85D22296-C597-4925-A609-254E12A20E5F}" type="sibTrans" cxnId="{FABAF1B5-706A-4C35-A0B2-CFA7652901A8}">
      <dgm:prSet/>
      <dgm:spPr/>
      <dgm:t>
        <a:bodyPr/>
        <a:lstStyle/>
        <a:p>
          <a:endParaRPr lang="en-GB"/>
        </a:p>
      </dgm:t>
    </dgm:pt>
    <dgm:pt modelId="{4FD6A4AD-A4F7-4F2E-B1A1-B5E74AB0668F}">
      <dgm:prSet phldrT="[Text]" custT="1"/>
      <dgm:spPr/>
      <dgm:t>
        <a:bodyPr/>
        <a:lstStyle/>
        <a:p>
          <a:r>
            <a:rPr lang="en-US" sz="1400" dirty="0"/>
            <a:t>Analysis</a:t>
          </a:r>
          <a:endParaRPr lang="en-GB" sz="1400" dirty="0"/>
        </a:p>
      </dgm:t>
    </dgm:pt>
    <dgm:pt modelId="{6B15383E-4C95-4219-AAD3-4E3CA58550EB}" type="parTrans" cxnId="{7E3A36AD-F2BF-4B08-80E9-4A22A2F9D527}">
      <dgm:prSet/>
      <dgm:spPr/>
      <dgm:t>
        <a:bodyPr/>
        <a:lstStyle/>
        <a:p>
          <a:endParaRPr lang="en-GB"/>
        </a:p>
      </dgm:t>
    </dgm:pt>
    <dgm:pt modelId="{8210EEA6-D0C1-4DFA-BCB0-E30E8282AF7B}" type="sibTrans" cxnId="{7E3A36AD-F2BF-4B08-80E9-4A22A2F9D527}">
      <dgm:prSet/>
      <dgm:spPr/>
      <dgm:t>
        <a:bodyPr/>
        <a:lstStyle/>
        <a:p>
          <a:endParaRPr lang="en-GB"/>
        </a:p>
      </dgm:t>
    </dgm:pt>
    <dgm:pt modelId="{F430B56F-4260-46C1-B24D-985348840908}" type="pres">
      <dgm:prSet presAssocID="{DF71774B-E7E0-4A93-8445-0B41CFCA001C}" presName="cycle" presStyleCnt="0">
        <dgm:presLayoutVars>
          <dgm:dir/>
          <dgm:resizeHandles val="exact"/>
        </dgm:presLayoutVars>
      </dgm:prSet>
      <dgm:spPr/>
    </dgm:pt>
    <dgm:pt modelId="{763994BF-DFDD-4F83-AFB2-CAA91FF87F88}" type="pres">
      <dgm:prSet presAssocID="{2DBB9861-40BF-448F-BDBE-14BD0ED968C3}" presName="node" presStyleLbl="node1" presStyleIdx="0" presStyleCnt="6" custRadScaleRad="99457" custRadScaleInc="-1912">
        <dgm:presLayoutVars>
          <dgm:bulletEnabled val="1"/>
        </dgm:presLayoutVars>
      </dgm:prSet>
      <dgm:spPr/>
    </dgm:pt>
    <dgm:pt modelId="{C160659E-3A3C-4DC7-8957-9CFF6DB96340}" type="pres">
      <dgm:prSet presAssocID="{F6968D63-7269-41F7-91FD-5A4AFEA909B9}" presName="sibTrans" presStyleLbl="sibTrans2D1" presStyleIdx="0" presStyleCnt="6"/>
      <dgm:spPr/>
    </dgm:pt>
    <dgm:pt modelId="{826EDB83-44EC-4DDB-9D8D-1D5039592BF6}" type="pres">
      <dgm:prSet presAssocID="{F6968D63-7269-41F7-91FD-5A4AFEA909B9}" presName="connectorText" presStyleLbl="sibTrans2D1" presStyleIdx="0" presStyleCnt="6"/>
      <dgm:spPr/>
    </dgm:pt>
    <dgm:pt modelId="{A0F8A172-B8FF-47E9-98EF-F71FFC200FED}" type="pres">
      <dgm:prSet presAssocID="{F6713B8C-DB7C-4C85-96D1-16722179ED3D}" presName="node" presStyleLbl="node1" presStyleIdx="1" presStyleCnt="6" custRadScaleRad="99438" custRadScaleInc="-145">
        <dgm:presLayoutVars>
          <dgm:bulletEnabled val="1"/>
        </dgm:presLayoutVars>
      </dgm:prSet>
      <dgm:spPr/>
    </dgm:pt>
    <dgm:pt modelId="{8F7DFB5E-BB34-4DC0-B047-520B38F92596}" type="pres">
      <dgm:prSet presAssocID="{CC4F8187-F830-4411-BCA3-139AEF654BBA}" presName="sibTrans" presStyleLbl="sibTrans2D1" presStyleIdx="1" presStyleCnt="6"/>
      <dgm:spPr/>
    </dgm:pt>
    <dgm:pt modelId="{99ACEFC0-1CAC-4E77-B25F-A07C3AB0AF87}" type="pres">
      <dgm:prSet presAssocID="{CC4F8187-F830-4411-BCA3-139AEF654BBA}" presName="connectorText" presStyleLbl="sibTrans2D1" presStyleIdx="1" presStyleCnt="6"/>
      <dgm:spPr/>
    </dgm:pt>
    <dgm:pt modelId="{0CBB5185-1FCE-4099-8A0A-4F96C7871327}" type="pres">
      <dgm:prSet presAssocID="{D48E7C4C-8898-4117-98BA-889FDB4372BB}" presName="node" presStyleLbl="node1" presStyleIdx="2" presStyleCnt="6">
        <dgm:presLayoutVars>
          <dgm:bulletEnabled val="1"/>
        </dgm:presLayoutVars>
      </dgm:prSet>
      <dgm:spPr/>
    </dgm:pt>
    <dgm:pt modelId="{3B6ACF52-E23D-4C98-ADC7-68C2E1D39923}" type="pres">
      <dgm:prSet presAssocID="{D7046B37-97C3-4D0D-AB21-8C9D19F97402}" presName="sibTrans" presStyleLbl="sibTrans2D1" presStyleIdx="2" presStyleCnt="6"/>
      <dgm:spPr/>
    </dgm:pt>
    <dgm:pt modelId="{7F68E510-8BCA-4E93-A9E0-AE68E464C339}" type="pres">
      <dgm:prSet presAssocID="{D7046B37-97C3-4D0D-AB21-8C9D19F97402}" presName="connectorText" presStyleLbl="sibTrans2D1" presStyleIdx="2" presStyleCnt="6"/>
      <dgm:spPr/>
    </dgm:pt>
    <dgm:pt modelId="{3D6D63AE-3C05-4A13-8985-59BF966AF02E}" type="pres">
      <dgm:prSet presAssocID="{4FD6A4AD-A4F7-4F2E-B1A1-B5E74AB0668F}" presName="node" presStyleLbl="node1" presStyleIdx="3" presStyleCnt="6">
        <dgm:presLayoutVars>
          <dgm:bulletEnabled val="1"/>
        </dgm:presLayoutVars>
      </dgm:prSet>
      <dgm:spPr/>
    </dgm:pt>
    <dgm:pt modelId="{A301A51D-3627-46E5-A685-6A16302F3FE7}" type="pres">
      <dgm:prSet presAssocID="{8210EEA6-D0C1-4DFA-BCB0-E30E8282AF7B}" presName="sibTrans" presStyleLbl="sibTrans2D1" presStyleIdx="3" presStyleCnt="6"/>
      <dgm:spPr/>
    </dgm:pt>
    <dgm:pt modelId="{380C4DF0-417B-4D1D-A373-3585E53A57FC}" type="pres">
      <dgm:prSet presAssocID="{8210EEA6-D0C1-4DFA-BCB0-E30E8282AF7B}" presName="connectorText" presStyleLbl="sibTrans2D1" presStyleIdx="3" presStyleCnt="6"/>
      <dgm:spPr/>
    </dgm:pt>
    <dgm:pt modelId="{552DF55B-D0FD-4F9A-9E1C-E469B757D3AF}" type="pres">
      <dgm:prSet presAssocID="{016E3250-C762-4BC2-A702-B1127AAB9E80}" presName="node" presStyleLbl="node1" presStyleIdx="4" presStyleCnt="6">
        <dgm:presLayoutVars>
          <dgm:bulletEnabled val="1"/>
        </dgm:presLayoutVars>
      </dgm:prSet>
      <dgm:spPr/>
    </dgm:pt>
    <dgm:pt modelId="{A506137E-4F3D-4D3D-83BC-68FEED784D20}" type="pres">
      <dgm:prSet presAssocID="{CA0E7ABD-993B-47D6-BB21-D51B5E67180D}" presName="sibTrans" presStyleLbl="sibTrans2D1" presStyleIdx="4" presStyleCnt="6"/>
      <dgm:spPr/>
    </dgm:pt>
    <dgm:pt modelId="{5B45F63E-7CAB-4E54-8540-8DFD1B60921C}" type="pres">
      <dgm:prSet presAssocID="{CA0E7ABD-993B-47D6-BB21-D51B5E67180D}" presName="connectorText" presStyleLbl="sibTrans2D1" presStyleIdx="4" presStyleCnt="6"/>
      <dgm:spPr/>
    </dgm:pt>
    <dgm:pt modelId="{8B6BF025-BA0B-4D3B-96F2-CA1672B8693F}" type="pres">
      <dgm:prSet presAssocID="{B9E0E48F-78B4-4802-A7B4-89FB570E86EA}" presName="node" presStyleLbl="node1" presStyleIdx="5" presStyleCnt="6">
        <dgm:presLayoutVars>
          <dgm:bulletEnabled val="1"/>
        </dgm:presLayoutVars>
      </dgm:prSet>
      <dgm:spPr/>
    </dgm:pt>
    <dgm:pt modelId="{C7AB765C-CE1B-47BE-8C93-988C12DB2B9A}" type="pres">
      <dgm:prSet presAssocID="{85D22296-C597-4925-A609-254E12A20E5F}" presName="sibTrans" presStyleLbl="sibTrans2D1" presStyleIdx="5" presStyleCnt="6"/>
      <dgm:spPr/>
    </dgm:pt>
    <dgm:pt modelId="{026A724D-C050-4021-A1DB-805A31454422}" type="pres">
      <dgm:prSet presAssocID="{85D22296-C597-4925-A609-254E12A20E5F}" presName="connectorText" presStyleLbl="sibTrans2D1" presStyleIdx="5" presStyleCnt="6"/>
      <dgm:spPr/>
    </dgm:pt>
  </dgm:ptLst>
  <dgm:cxnLst>
    <dgm:cxn modelId="{E0CBE226-F952-4358-8C55-87CD0DBAEEE3}" type="presOf" srcId="{2DBB9861-40BF-448F-BDBE-14BD0ED968C3}" destId="{763994BF-DFDD-4F83-AFB2-CAA91FF87F88}" srcOrd="0" destOrd="0" presId="urn:microsoft.com/office/officeart/2005/8/layout/cycle2"/>
    <dgm:cxn modelId="{3AB1CB5D-F53E-4EAF-9220-104E3C83613E}" type="presOf" srcId="{CC4F8187-F830-4411-BCA3-139AEF654BBA}" destId="{8F7DFB5E-BB34-4DC0-B047-520B38F92596}" srcOrd="0" destOrd="0" presId="urn:microsoft.com/office/officeart/2005/8/layout/cycle2"/>
    <dgm:cxn modelId="{5C7DE660-CF08-4017-BA55-E11AEB750185}" type="presOf" srcId="{D7046B37-97C3-4D0D-AB21-8C9D19F97402}" destId="{7F68E510-8BCA-4E93-A9E0-AE68E464C339}" srcOrd="1" destOrd="0" presId="urn:microsoft.com/office/officeart/2005/8/layout/cycle2"/>
    <dgm:cxn modelId="{8E902B66-7413-4795-AC01-70BF0D2C2C1A}" type="presOf" srcId="{8210EEA6-D0C1-4DFA-BCB0-E30E8282AF7B}" destId="{A301A51D-3627-46E5-A685-6A16302F3FE7}" srcOrd="0" destOrd="0" presId="urn:microsoft.com/office/officeart/2005/8/layout/cycle2"/>
    <dgm:cxn modelId="{BD4AAF4F-A9EC-4AA2-B29C-DFA78B908980}" type="presOf" srcId="{8210EEA6-D0C1-4DFA-BCB0-E30E8282AF7B}" destId="{380C4DF0-417B-4D1D-A373-3585E53A57FC}" srcOrd="1" destOrd="0" presId="urn:microsoft.com/office/officeart/2005/8/layout/cycle2"/>
    <dgm:cxn modelId="{926CC673-36E8-402C-BA2A-3AE70B0662EF}" srcId="{DF71774B-E7E0-4A93-8445-0B41CFCA001C}" destId="{F6713B8C-DB7C-4C85-96D1-16722179ED3D}" srcOrd="1" destOrd="0" parTransId="{F6F01626-D8F4-4E0D-9DE5-1CE9B8E4A618}" sibTransId="{CC4F8187-F830-4411-BCA3-139AEF654BBA}"/>
    <dgm:cxn modelId="{642DDB54-8122-4B09-BA62-AF34EDDF45CC}" type="presOf" srcId="{D48E7C4C-8898-4117-98BA-889FDB4372BB}" destId="{0CBB5185-1FCE-4099-8A0A-4F96C7871327}" srcOrd="0" destOrd="0" presId="urn:microsoft.com/office/officeart/2005/8/layout/cycle2"/>
    <dgm:cxn modelId="{C711837D-D493-4298-A327-1B260901EC1C}" type="presOf" srcId="{F6968D63-7269-41F7-91FD-5A4AFEA909B9}" destId="{C160659E-3A3C-4DC7-8957-9CFF6DB96340}" srcOrd="0" destOrd="0" presId="urn:microsoft.com/office/officeart/2005/8/layout/cycle2"/>
    <dgm:cxn modelId="{BA4C357F-1C80-4E27-AB23-D900889C6F21}" type="presOf" srcId="{D7046B37-97C3-4D0D-AB21-8C9D19F97402}" destId="{3B6ACF52-E23D-4C98-ADC7-68C2E1D39923}" srcOrd="0" destOrd="0" presId="urn:microsoft.com/office/officeart/2005/8/layout/cycle2"/>
    <dgm:cxn modelId="{3E01DF89-8004-4914-A68A-7EE0B65EDE41}" type="presOf" srcId="{CA0E7ABD-993B-47D6-BB21-D51B5E67180D}" destId="{5B45F63E-7CAB-4E54-8540-8DFD1B60921C}" srcOrd="1" destOrd="0" presId="urn:microsoft.com/office/officeart/2005/8/layout/cycle2"/>
    <dgm:cxn modelId="{3599B18A-2CBD-4DD0-9F6C-7E24376A7015}" type="presOf" srcId="{85D22296-C597-4925-A609-254E12A20E5F}" destId="{C7AB765C-CE1B-47BE-8C93-988C12DB2B9A}" srcOrd="0" destOrd="0" presId="urn:microsoft.com/office/officeart/2005/8/layout/cycle2"/>
    <dgm:cxn modelId="{D39945A6-824F-4578-8A9B-FAC773A06A59}" type="presOf" srcId="{85D22296-C597-4925-A609-254E12A20E5F}" destId="{026A724D-C050-4021-A1DB-805A31454422}" srcOrd="1" destOrd="0" presId="urn:microsoft.com/office/officeart/2005/8/layout/cycle2"/>
    <dgm:cxn modelId="{7E3A36AD-F2BF-4B08-80E9-4A22A2F9D527}" srcId="{DF71774B-E7E0-4A93-8445-0B41CFCA001C}" destId="{4FD6A4AD-A4F7-4F2E-B1A1-B5E74AB0668F}" srcOrd="3" destOrd="0" parTransId="{6B15383E-4C95-4219-AAD3-4E3CA58550EB}" sibTransId="{8210EEA6-D0C1-4DFA-BCB0-E30E8282AF7B}"/>
    <dgm:cxn modelId="{7C84BDAF-DD6E-433A-8E74-11A6CD9344CB}" type="presOf" srcId="{CC4F8187-F830-4411-BCA3-139AEF654BBA}" destId="{99ACEFC0-1CAC-4E77-B25F-A07C3AB0AF87}" srcOrd="1" destOrd="0" presId="urn:microsoft.com/office/officeart/2005/8/layout/cycle2"/>
    <dgm:cxn modelId="{FABAF1B5-706A-4C35-A0B2-CFA7652901A8}" srcId="{DF71774B-E7E0-4A93-8445-0B41CFCA001C}" destId="{B9E0E48F-78B4-4802-A7B4-89FB570E86EA}" srcOrd="5" destOrd="0" parTransId="{9FC320AC-2855-48D4-A0CB-A919115DE182}" sibTransId="{85D22296-C597-4925-A609-254E12A20E5F}"/>
    <dgm:cxn modelId="{7F9427B9-BAF8-4BDE-A21E-C50490F548E5}" type="presOf" srcId="{4FD6A4AD-A4F7-4F2E-B1A1-B5E74AB0668F}" destId="{3D6D63AE-3C05-4A13-8985-59BF966AF02E}" srcOrd="0" destOrd="0" presId="urn:microsoft.com/office/officeart/2005/8/layout/cycle2"/>
    <dgm:cxn modelId="{FAB0ECC0-6EEC-4385-83F9-1A35949E3ACF}" srcId="{DF71774B-E7E0-4A93-8445-0B41CFCA001C}" destId="{2DBB9861-40BF-448F-BDBE-14BD0ED968C3}" srcOrd="0" destOrd="0" parTransId="{067BE2AD-CEC3-4109-9AA1-06C92108DC06}" sibTransId="{F6968D63-7269-41F7-91FD-5A4AFEA909B9}"/>
    <dgm:cxn modelId="{5E84A8C4-D1AD-454F-AA0C-ACB92756C128}" type="presOf" srcId="{B9E0E48F-78B4-4802-A7B4-89FB570E86EA}" destId="{8B6BF025-BA0B-4D3B-96F2-CA1672B8693F}" srcOrd="0" destOrd="0" presId="urn:microsoft.com/office/officeart/2005/8/layout/cycle2"/>
    <dgm:cxn modelId="{9B5506CD-CB1D-410B-AF57-FCCB5AE14A01}" type="presOf" srcId="{F6713B8C-DB7C-4C85-96D1-16722179ED3D}" destId="{A0F8A172-B8FF-47E9-98EF-F71FFC200FED}" srcOrd="0" destOrd="0" presId="urn:microsoft.com/office/officeart/2005/8/layout/cycle2"/>
    <dgm:cxn modelId="{F16257E3-856D-4A2A-9113-D482439CC922}" srcId="{DF71774B-E7E0-4A93-8445-0B41CFCA001C}" destId="{016E3250-C762-4BC2-A702-B1127AAB9E80}" srcOrd="4" destOrd="0" parTransId="{3BD2C08E-15AD-47B6-A2BF-C5D7025E973D}" sibTransId="{CA0E7ABD-993B-47D6-BB21-D51B5E67180D}"/>
    <dgm:cxn modelId="{305F7EEF-8709-4A48-8014-4105D9F0FB70}" srcId="{DF71774B-E7E0-4A93-8445-0B41CFCA001C}" destId="{D48E7C4C-8898-4117-98BA-889FDB4372BB}" srcOrd="2" destOrd="0" parTransId="{1F70A84F-0C02-41B2-B929-B1548E623A4A}" sibTransId="{D7046B37-97C3-4D0D-AB21-8C9D19F97402}"/>
    <dgm:cxn modelId="{0D4A85F1-7A6D-4DA0-AE9F-E7B6970B3E99}" type="presOf" srcId="{016E3250-C762-4BC2-A702-B1127AAB9E80}" destId="{552DF55B-D0FD-4F9A-9E1C-E469B757D3AF}" srcOrd="0" destOrd="0" presId="urn:microsoft.com/office/officeart/2005/8/layout/cycle2"/>
    <dgm:cxn modelId="{E7A840F8-781E-49ED-8A33-59728EB76F59}" type="presOf" srcId="{F6968D63-7269-41F7-91FD-5A4AFEA909B9}" destId="{826EDB83-44EC-4DDB-9D8D-1D5039592BF6}" srcOrd="1" destOrd="0" presId="urn:microsoft.com/office/officeart/2005/8/layout/cycle2"/>
    <dgm:cxn modelId="{0FC08CFB-7F06-460A-9DEC-A72AE14EB6F9}" type="presOf" srcId="{DF71774B-E7E0-4A93-8445-0B41CFCA001C}" destId="{F430B56F-4260-46C1-B24D-985348840908}" srcOrd="0" destOrd="0" presId="urn:microsoft.com/office/officeart/2005/8/layout/cycle2"/>
    <dgm:cxn modelId="{2A64BDFC-3297-4516-A68D-98C551E05F0B}" type="presOf" srcId="{CA0E7ABD-993B-47D6-BB21-D51B5E67180D}" destId="{A506137E-4F3D-4D3D-83BC-68FEED784D20}" srcOrd="0" destOrd="0" presId="urn:microsoft.com/office/officeart/2005/8/layout/cycle2"/>
    <dgm:cxn modelId="{389DB54A-79A0-4E38-A92A-19F9FB868A30}" type="presParOf" srcId="{F430B56F-4260-46C1-B24D-985348840908}" destId="{763994BF-DFDD-4F83-AFB2-CAA91FF87F88}" srcOrd="0" destOrd="0" presId="urn:microsoft.com/office/officeart/2005/8/layout/cycle2"/>
    <dgm:cxn modelId="{5D3F596B-E979-4E79-8DB5-78900E12A294}" type="presParOf" srcId="{F430B56F-4260-46C1-B24D-985348840908}" destId="{C160659E-3A3C-4DC7-8957-9CFF6DB96340}" srcOrd="1" destOrd="0" presId="urn:microsoft.com/office/officeart/2005/8/layout/cycle2"/>
    <dgm:cxn modelId="{71535CC4-225E-4442-991D-2BF641B9D45B}" type="presParOf" srcId="{C160659E-3A3C-4DC7-8957-9CFF6DB96340}" destId="{826EDB83-44EC-4DDB-9D8D-1D5039592BF6}" srcOrd="0" destOrd="0" presId="urn:microsoft.com/office/officeart/2005/8/layout/cycle2"/>
    <dgm:cxn modelId="{C153BEB3-E7E9-48C0-A4C3-643373D7B4A2}" type="presParOf" srcId="{F430B56F-4260-46C1-B24D-985348840908}" destId="{A0F8A172-B8FF-47E9-98EF-F71FFC200FED}" srcOrd="2" destOrd="0" presId="urn:microsoft.com/office/officeart/2005/8/layout/cycle2"/>
    <dgm:cxn modelId="{37FB18D0-8937-4897-BA6C-0B0AFFFCFF30}" type="presParOf" srcId="{F430B56F-4260-46C1-B24D-985348840908}" destId="{8F7DFB5E-BB34-4DC0-B047-520B38F92596}" srcOrd="3" destOrd="0" presId="urn:microsoft.com/office/officeart/2005/8/layout/cycle2"/>
    <dgm:cxn modelId="{7480575B-A8D9-4435-A24E-EF1B456FB597}" type="presParOf" srcId="{8F7DFB5E-BB34-4DC0-B047-520B38F92596}" destId="{99ACEFC0-1CAC-4E77-B25F-A07C3AB0AF87}" srcOrd="0" destOrd="0" presId="urn:microsoft.com/office/officeart/2005/8/layout/cycle2"/>
    <dgm:cxn modelId="{10A46074-6A79-436E-B2DC-986FB9A3E51E}" type="presParOf" srcId="{F430B56F-4260-46C1-B24D-985348840908}" destId="{0CBB5185-1FCE-4099-8A0A-4F96C7871327}" srcOrd="4" destOrd="0" presId="urn:microsoft.com/office/officeart/2005/8/layout/cycle2"/>
    <dgm:cxn modelId="{75C16B56-0AD8-4F30-9681-A987599BBAF1}" type="presParOf" srcId="{F430B56F-4260-46C1-B24D-985348840908}" destId="{3B6ACF52-E23D-4C98-ADC7-68C2E1D39923}" srcOrd="5" destOrd="0" presId="urn:microsoft.com/office/officeart/2005/8/layout/cycle2"/>
    <dgm:cxn modelId="{B0754D16-C6D9-4254-90DC-477FD660DA91}" type="presParOf" srcId="{3B6ACF52-E23D-4C98-ADC7-68C2E1D39923}" destId="{7F68E510-8BCA-4E93-A9E0-AE68E464C339}" srcOrd="0" destOrd="0" presId="urn:microsoft.com/office/officeart/2005/8/layout/cycle2"/>
    <dgm:cxn modelId="{7E1B8D16-4EC6-4272-8ED0-7CEC01212906}" type="presParOf" srcId="{F430B56F-4260-46C1-B24D-985348840908}" destId="{3D6D63AE-3C05-4A13-8985-59BF966AF02E}" srcOrd="6" destOrd="0" presId="urn:microsoft.com/office/officeart/2005/8/layout/cycle2"/>
    <dgm:cxn modelId="{525CDAF3-A2F8-4103-B117-79F8135B7B22}" type="presParOf" srcId="{F430B56F-4260-46C1-B24D-985348840908}" destId="{A301A51D-3627-46E5-A685-6A16302F3FE7}" srcOrd="7" destOrd="0" presId="urn:microsoft.com/office/officeart/2005/8/layout/cycle2"/>
    <dgm:cxn modelId="{DEE1B603-41B6-4758-8216-38F7BACFDD37}" type="presParOf" srcId="{A301A51D-3627-46E5-A685-6A16302F3FE7}" destId="{380C4DF0-417B-4D1D-A373-3585E53A57FC}" srcOrd="0" destOrd="0" presId="urn:microsoft.com/office/officeart/2005/8/layout/cycle2"/>
    <dgm:cxn modelId="{9D4F3569-09DC-45C7-88D0-8DCB111F76BD}" type="presParOf" srcId="{F430B56F-4260-46C1-B24D-985348840908}" destId="{552DF55B-D0FD-4F9A-9E1C-E469B757D3AF}" srcOrd="8" destOrd="0" presId="urn:microsoft.com/office/officeart/2005/8/layout/cycle2"/>
    <dgm:cxn modelId="{3F55EDE3-29FF-408D-B13C-C630208B47C0}" type="presParOf" srcId="{F430B56F-4260-46C1-B24D-985348840908}" destId="{A506137E-4F3D-4D3D-83BC-68FEED784D20}" srcOrd="9" destOrd="0" presId="urn:microsoft.com/office/officeart/2005/8/layout/cycle2"/>
    <dgm:cxn modelId="{461E9ACE-ECF3-43FC-94C3-B0419B187E52}" type="presParOf" srcId="{A506137E-4F3D-4D3D-83BC-68FEED784D20}" destId="{5B45F63E-7CAB-4E54-8540-8DFD1B60921C}" srcOrd="0" destOrd="0" presId="urn:microsoft.com/office/officeart/2005/8/layout/cycle2"/>
    <dgm:cxn modelId="{3F791806-C22C-4C54-8419-1C6F786291DE}" type="presParOf" srcId="{F430B56F-4260-46C1-B24D-985348840908}" destId="{8B6BF025-BA0B-4D3B-96F2-CA1672B8693F}" srcOrd="10" destOrd="0" presId="urn:microsoft.com/office/officeart/2005/8/layout/cycle2"/>
    <dgm:cxn modelId="{D6C401B0-80FE-4598-B79E-7E677095DB5D}" type="presParOf" srcId="{F430B56F-4260-46C1-B24D-985348840908}" destId="{C7AB765C-CE1B-47BE-8C93-988C12DB2B9A}" srcOrd="11" destOrd="0" presId="urn:microsoft.com/office/officeart/2005/8/layout/cycle2"/>
    <dgm:cxn modelId="{325A4F6D-4772-49F8-9629-7AC35D22D186}" type="presParOf" srcId="{C7AB765C-CE1B-47BE-8C93-988C12DB2B9A}" destId="{026A724D-C050-4021-A1DB-805A3145442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001724-5C5A-402A-B907-ECA89FAFA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</dgm:pt>
    <dgm:pt modelId="{6FA86730-1CE5-4EBE-A9BA-FC19829C945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 have always been more confident in presentations.</a:t>
          </a:r>
        </a:p>
      </dgm:t>
    </dgm:pt>
    <dgm:pt modelId="{A1BB3DDB-A2CF-407F-9044-E3AC1B808421}" type="parTrans" cxnId="{ACB259CB-0782-437C-AE91-04CE095D2AE5}">
      <dgm:prSet/>
      <dgm:spPr/>
      <dgm:t>
        <a:bodyPr/>
        <a:lstStyle/>
        <a:p>
          <a:endParaRPr lang="en-US"/>
        </a:p>
      </dgm:t>
    </dgm:pt>
    <dgm:pt modelId="{F397379E-0BDA-46CE-8393-B1D10C55E1BA}" type="sibTrans" cxnId="{ACB259CB-0782-437C-AE91-04CE095D2AE5}">
      <dgm:prSet/>
      <dgm:spPr/>
      <dgm:t>
        <a:bodyPr/>
        <a:lstStyle/>
        <a:p>
          <a:endParaRPr lang="en-US"/>
        </a:p>
      </dgm:t>
    </dgm:pt>
    <dgm:pt modelId="{6ABE9384-859D-4C4C-B983-2B1E39A8B34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Struggle to find resources that link directly to models studied.</a:t>
          </a:r>
        </a:p>
      </dgm:t>
    </dgm:pt>
    <dgm:pt modelId="{4C63E530-1425-407B-8508-FAC57680DEF0}" type="parTrans" cxnId="{929B611D-ADB7-45E4-812D-4E288BD2D31C}">
      <dgm:prSet/>
      <dgm:spPr/>
      <dgm:t>
        <a:bodyPr/>
        <a:lstStyle/>
        <a:p>
          <a:endParaRPr lang="en-US"/>
        </a:p>
      </dgm:t>
    </dgm:pt>
    <dgm:pt modelId="{012549DD-A1CA-4571-A981-CFD78093EB20}" type="sibTrans" cxnId="{929B611D-ADB7-45E4-812D-4E288BD2D31C}">
      <dgm:prSet/>
      <dgm:spPr/>
      <dgm:t>
        <a:bodyPr/>
        <a:lstStyle/>
        <a:p>
          <a:endParaRPr lang="en-US"/>
        </a:p>
      </dgm:t>
    </dgm:pt>
    <dgm:pt modelId="{F7214975-5AC4-4CF8-9015-322498751A8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Better understanding of Innovation and Creativity models and concepts.</a:t>
          </a:r>
        </a:p>
      </dgm:t>
    </dgm:pt>
    <dgm:pt modelId="{51AC1870-5B81-422A-9A2E-E1F58EF50843}" type="parTrans" cxnId="{B7CE7116-0D68-4E90-AA49-C97B6B372915}">
      <dgm:prSet/>
      <dgm:spPr/>
      <dgm:t>
        <a:bodyPr/>
        <a:lstStyle/>
        <a:p>
          <a:endParaRPr lang="en-US"/>
        </a:p>
      </dgm:t>
    </dgm:pt>
    <dgm:pt modelId="{CE7BE2A3-5633-4666-BB75-6164E26282D5}" type="sibTrans" cxnId="{B7CE7116-0D68-4E90-AA49-C97B6B372915}">
      <dgm:prSet/>
      <dgm:spPr/>
      <dgm:t>
        <a:bodyPr/>
        <a:lstStyle/>
        <a:p>
          <a:endParaRPr lang="en-US"/>
        </a:p>
      </dgm:t>
    </dgm:pt>
    <dgm:pt modelId="{6AB45C5F-EC5F-49A1-AAD0-77107645680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Potential application of learned models in the workplace</a:t>
          </a:r>
        </a:p>
      </dgm:t>
    </dgm:pt>
    <dgm:pt modelId="{22113908-3B28-4FCD-A020-AD1DB2F70D3E}" type="parTrans" cxnId="{8C20EE3F-DCB5-4EC8-B0BE-A42753E16502}">
      <dgm:prSet/>
      <dgm:spPr/>
      <dgm:t>
        <a:bodyPr/>
        <a:lstStyle/>
        <a:p>
          <a:endParaRPr lang="en-GB"/>
        </a:p>
      </dgm:t>
    </dgm:pt>
    <dgm:pt modelId="{44CC594C-1970-492B-94D9-79CA89D74E32}" type="sibTrans" cxnId="{8C20EE3F-DCB5-4EC8-B0BE-A42753E16502}">
      <dgm:prSet/>
      <dgm:spPr/>
      <dgm:t>
        <a:bodyPr/>
        <a:lstStyle/>
        <a:p>
          <a:endParaRPr lang="en-GB"/>
        </a:p>
      </dgm:t>
    </dgm:pt>
    <dgm:pt modelId="{00D521C3-3D3F-4465-80CF-8262D843081F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83C70F0D-0854-4E2E-9AB4-64660F482E2A}" type="parTrans" cxnId="{21DF8CC6-D307-43E7-99DA-C8EE5966FA0C}">
      <dgm:prSet/>
      <dgm:spPr/>
      <dgm:t>
        <a:bodyPr/>
        <a:lstStyle/>
        <a:p>
          <a:endParaRPr lang="en-GB"/>
        </a:p>
      </dgm:t>
    </dgm:pt>
    <dgm:pt modelId="{FFB34BDA-86A1-4917-9463-0C49EA889BC1}" type="sibTrans" cxnId="{21DF8CC6-D307-43E7-99DA-C8EE5966FA0C}">
      <dgm:prSet/>
      <dgm:spPr/>
      <dgm:t>
        <a:bodyPr/>
        <a:lstStyle/>
        <a:p>
          <a:endParaRPr lang="en-GB"/>
        </a:p>
      </dgm:t>
    </dgm:pt>
    <dgm:pt modelId="{44164630-2F05-47D6-AD96-D9713C7C94EA}" type="pres">
      <dgm:prSet presAssocID="{53001724-5C5A-402A-B907-ECA89FAFA97F}" presName="root" presStyleCnt="0">
        <dgm:presLayoutVars>
          <dgm:dir/>
          <dgm:resizeHandles val="exact"/>
        </dgm:presLayoutVars>
      </dgm:prSet>
      <dgm:spPr/>
    </dgm:pt>
    <dgm:pt modelId="{BBB5EE06-EDF8-41BB-B38A-75BA74195339}" type="pres">
      <dgm:prSet presAssocID="{6FA86730-1CE5-4EBE-A9BA-FC19829C945A}" presName="compNode" presStyleCnt="0"/>
      <dgm:spPr/>
    </dgm:pt>
    <dgm:pt modelId="{BD3976FF-3460-411F-BC23-D0B68261F465}" type="pres">
      <dgm:prSet presAssocID="{6FA86730-1CE5-4EBE-A9BA-FC19829C945A}" presName="bgRect" presStyleLbl="bgShp" presStyleIdx="0" presStyleCnt="5" custLinFactNeighborX="-3209" custLinFactNeighborY="3241"/>
      <dgm:spPr/>
    </dgm:pt>
    <dgm:pt modelId="{55596134-9829-4D70-890A-C69BBF81D77E}" type="pres">
      <dgm:prSet presAssocID="{6FA86730-1CE5-4EBE-A9BA-FC19829C945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F52B154-BE74-4151-893E-30A55BCE1232}" type="pres">
      <dgm:prSet presAssocID="{6FA86730-1CE5-4EBE-A9BA-FC19829C945A}" presName="spaceRect" presStyleCnt="0"/>
      <dgm:spPr/>
    </dgm:pt>
    <dgm:pt modelId="{317AA252-427D-40A4-8C7D-92392117FEF6}" type="pres">
      <dgm:prSet presAssocID="{6FA86730-1CE5-4EBE-A9BA-FC19829C945A}" presName="parTx" presStyleLbl="revTx" presStyleIdx="0" presStyleCnt="5">
        <dgm:presLayoutVars>
          <dgm:chMax val="0"/>
          <dgm:chPref val="0"/>
        </dgm:presLayoutVars>
      </dgm:prSet>
      <dgm:spPr/>
    </dgm:pt>
    <dgm:pt modelId="{DB828AB6-BF3C-4FBC-936A-ABF577D4A72E}" type="pres">
      <dgm:prSet presAssocID="{F397379E-0BDA-46CE-8393-B1D10C55E1BA}" presName="sibTrans" presStyleCnt="0"/>
      <dgm:spPr/>
    </dgm:pt>
    <dgm:pt modelId="{2862063A-01C9-45B8-BC29-0877E16269D6}" type="pres">
      <dgm:prSet presAssocID="{6ABE9384-859D-4C4C-B983-2B1E39A8B348}" presName="compNode" presStyleCnt="0"/>
      <dgm:spPr/>
    </dgm:pt>
    <dgm:pt modelId="{5DD1A591-E379-4123-AFEF-0E0E1C78A6C8}" type="pres">
      <dgm:prSet presAssocID="{6ABE9384-859D-4C4C-B983-2B1E39A8B348}" presName="bgRect" presStyleLbl="bgShp" presStyleIdx="1" presStyleCnt="5" custScaleY="86380" custLinFactNeighborX="0" custLinFactNeighborY="-2832"/>
      <dgm:spPr/>
    </dgm:pt>
    <dgm:pt modelId="{FCE68459-8AC8-4D4B-8B2A-B85347F651AB}" type="pres">
      <dgm:prSet presAssocID="{6ABE9384-859D-4C4C-B983-2B1E39A8B34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40CE1B-2464-4289-B418-12904C5D46CE}" type="pres">
      <dgm:prSet presAssocID="{6ABE9384-859D-4C4C-B983-2B1E39A8B348}" presName="spaceRect" presStyleCnt="0"/>
      <dgm:spPr/>
    </dgm:pt>
    <dgm:pt modelId="{0F75F18A-3C22-462D-9DAB-5E8D88D9A51B}" type="pres">
      <dgm:prSet presAssocID="{6ABE9384-859D-4C4C-B983-2B1E39A8B348}" presName="parTx" presStyleLbl="revTx" presStyleIdx="1" presStyleCnt="5">
        <dgm:presLayoutVars>
          <dgm:chMax val="0"/>
          <dgm:chPref val="0"/>
        </dgm:presLayoutVars>
      </dgm:prSet>
      <dgm:spPr/>
    </dgm:pt>
    <dgm:pt modelId="{AC2B0169-D740-4583-96BE-D8F87AC7FE01}" type="pres">
      <dgm:prSet presAssocID="{012549DD-A1CA-4571-A981-CFD78093EB20}" presName="sibTrans" presStyleCnt="0"/>
      <dgm:spPr/>
    </dgm:pt>
    <dgm:pt modelId="{9602AFE8-70EE-42FC-9CD5-A2E6AA3E2091}" type="pres">
      <dgm:prSet presAssocID="{F7214975-5AC4-4CF8-9015-322498751A8A}" presName="compNode" presStyleCnt="0"/>
      <dgm:spPr/>
    </dgm:pt>
    <dgm:pt modelId="{B231036C-5FBE-4605-8393-F1B6359EE169}" type="pres">
      <dgm:prSet presAssocID="{F7214975-5AC4-4CF8-9015-322498751A8A}" presName="bgRect" presStyleLbl="bgShp" presStyleIdx="2" presStyleCnt="5" custLinFactNeighborY="-6462"/>
      <dgm:spPr/>
    </dgm:pt>
    <dgm:pt modelId="{A64BFE9C-AA80-43CE-8FF6-8D33BAD07C57}" type="pres">
      <dgm:prSet presAssocID="{F7214975-5AC4-4CF8-9015-322498751A8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D725CFB-B072-491A-B436-3AD21D0542FE}" type="pres">
      <dgm:prSet presAssocID="{F7214975-5AC4-4CF8-9015-322498751A8A}" presName="spaceRect" presStyleCnt="0"/>
      <dgm:spPr/>
    </dgm:pt>
    <dgm:pt modelId="{556AE736-B6E0-4DC7-8429-5ADFCF947C4F}" type="pres">
      <dgm:prSet presAssocID="{F7214975-5AC4-4CF8-9015-322498751A8A}" presName="parTx" presStyleLbl="revTx" presStyleIdx="2" presStyleCnt="5">
        <dgm:presLayoutVars>
          <dgm:chMax val="0"/>
          <dgm:chPref val="0"/>
        </dgm:presLayoutVars>
      </dgm:prSet>
      <dgm:spPr/>
    </dgm:pt>
    <dgm:pt modelId="{DDA6116D-6DC0-4273-A455-C34604BF5001}" type="pres">
      <dgm:prSet presAssocID="{CE7BE2A3-5633-4666-BB75-6164E26282D5}" presName="sibTrans" presStyleCnt="0"/>
      <dgm:spPr/>
    </dgm:pt>
    <dgm:pt modelId="{6BD2CA64-E16A-40A5-861D-67BAF5AF5160}" type="pres">
      <dgm:prSet presAssocID="{00D521C3-3D3F-4465-80CF-8262D843081F}" presName="compNode" presStyleCnt="0"/>
      <dgm:spPr/>
    </dgm:pt>
    <dgm:pt modelId="{ED0EDB0D-75AE-4521-9628-D5ECB1EBFD33}" type="pres">
      <dgm:prSet presAssocID="{00D521C3-3D3F-4465-80CF-8262D843081F}" presName="bgRect" presStyleLbl="bgShp" presStyleIdx="3" presStyleCnt="5" custLinFactNeighborX="0" custLinFactNeighborY="-5792"/>
      <dgm:spPr/>
    </dgm:pt>
    <dgm:pt modelId="{9FC95992-48E4-415E-B1B4-36E7C12754C3}" type="pres">
      <dgm:prSet presAssocID="{00D521C3-3D3F-4465-80CF-8262D843081F}" presName="iconRect" presStyleLbl="node1" presStyleIdx="3" presStyleCnt="5"/>
      <dgm:spPr/>
    </dgm:pt>
    <dgm:pt modelId="{474E6C39-1679-4658-AB06-9ACC921583FA}" type="pres">
      <dgm:prSet presAssocID="{00D521C3-3D3F-4465-80CF-8262D843081F}" presName="spaceRect" presStyleCnt="0"/>
      <dgm:spPr/>
    </dgm:pt>
    <dgm:pt modelId="{0C59B8A1-ACA7-4EE6-94D8-A437AC8750E4}" type="pres">
      <dgm:prSet presAssocID="{00D521C3-3D3F-4465-80CF-8262D843081F}" presName="parTx" presStyleLbl="revTx" presStyleIdx="3" presStyleCnt="5">
        <dgm:presLayoutVars>
          <dgm:chMax val="0"/>
          <dgm:chPref val="0"/>
        </dgm:presLayoutVars>
      </dgm:prSet>
      <dgm:spPr/>
    </dgm:pt>
    <dgm:pt modelId="{3093E8F6-985B-4534-AB61-0510AB08BD19}" type="pres">
      <dgm:prSet presAssocID="{FFB34BDA-86A1-4917-9463-0C49EA889BC1}" presName="sibTrans" presStyleCnt="0"/>
      <dgm:spPr/>
    </dgm:pt>
    <dgm:pt modelId="{BC6F86C6-57CD-4798-B170-D9DF28C9DFFA}" type="pres">
      <dgm:prSet presAssocID="{6AB45C5F-EC5F-49A1-AAD0-771076456809}" presName="compNode" presStyleCnt="0"/>
      <dgm:spPr/>
    </dgm:pt>
    <dgm:pt modelId="{BFB2D3DB-E739-411F-9969-863FA63BC64B}" type="pres">
      <dgm:prSet presAssocID="{6AB45C5F-EC5F-49A1-AAD0-771076456809}" presName="bgRect" presStyleLbl="bgShp" presStyleIdx="4" presStyleCnt="5" custLinFactY="-29641" custLinFactNeighborY="-100000"/>
      <dgm:spPr/>
    </dgm:pt>
    <dgm:pt modelId="{7101E62C-40DE-437B-B899-3FA2F8C7AA22}" type="pres">
      <dgm:prSet presAssocID="{6AB45C5F-EC5F-49A1-AAD0-771076456809}" presName="iconRect" presStyleLbl="node1" presStyleIdx="4" presStyleCnt="5" custLinFactY="-100000" custLinFactNeighborX="-20625" custLinFactNeighborY="-127403"/>
      <dgm:spPr/>
    </dgm:pt>
    <dgm:pt modelId="{8EF95D05-26F7-446F-8794-3900A1708EDA}" type="pres">
      <dgm:prSet presAssocID="{6AB45C5F-EC5F-49A1-AAD0-771076456809}" presName="spaceRect" presStyleCnt="0"/>
      <dgm:spPr/>
    </dgm:pt>
    <dgm:pt modelId="{E70C45A8-4087-4078-9403-CCDC3305762D}" type="pres">
      <dgm:prSet presAssocID="{6AB45C5F-EC5F-49A1-AAD0-771076456809}" presName="parTx" presStyleLbl="revTx" presStyleIdx="4" presStyleCnt="5" custScaleX="94984" custScaleY="128128" custLinFactY="-29641" custLinFactNeighborX="-2272" custLinFactNeighborY="-100000">
        <dgm:presLayoutVars>
          <dgm:chMax val="0"/>
          <dgm:chPref val="0"/>
        </dgm:presLayoutVars>
      </dgm:prSet>
      <dgm:spPr/>
    </dgm:pt>
  </dgm:ptLst>
  <dgm:cxnLst>
    <dgm:cxn modelId="{B7CE7116-0D68-4E90-AA49-C97B6B372915}" srcId="{53001724-5C5A-402A-B907-ECA89FAFA97F}" destId="{F7214975-5AC4-4CF8-9015-322498751A8A}" srcOrd="2" destOrd="0" parTransId="{51AC1870-5B81-422A-9A2E-E1F58EF50843}" sibTransId="{CE7BE2A3-5633-4666-BB75-6164E26282D5}"/>
    <dgm:cxn modelId="{929B611D-ADB7-45E4-812D-4E288BD2D31C}" srcId="{53001724-5C5A-402A-B907-ECA89FAFA97F}" destId="{6ABE9384-859D-4C4C-B983-2B1E39A8B348}" srcOrd="1" destOrd="0" parTransId="{4C63E530-1425-407B-8508-FAC57680DEF0}" sibTransId="{012549DD-A1CA-4571-A981-CFD78093EB20}"/>
    <dgm:cxn modelId="{E42F3627-E378-4611-9E44-8C53F460E990}" type="presOf" srcId="{6FA86730-1CE5-4EBE-A9BA-FC19829C945A}" destId="{317AA252-427D-40A4-8C7D-92392117FEF6}" srcOrd="0" destOrd="0" presId="urn:microsoft.com/office/officeart/2018/2/layout/IconVerticalSolidList"/>
    <dgm:cxn modelId="{A3728C37-FF38-407D-A084-3396CD88EC9A}" type="presOf" srcId="{00D521C3-3D3F-4465-80CF-8262D843081F}" destId="{0C59B8A1-ACA7-4EE6-94D8-A437AC8750E4}" srcOrd="0" destOrd="0" presId="urn:microsoft.com/office/officeart/2018/2/layout/IconVerticalSolidList"/>
    <dgm:cxn modelId="{8C20EE3F-DCB5-4EC8-B0BE-A42753E16502}" srcId="{53001724-5C5A-402A-B907-ECA89FAFA97F}" destId="{6AB45C5F-EC5F-49A1-AAD0-771076456809}" srcOrd="4" destOrd="0" parTransId="{22113908-3B28-4FCD-A020-AD1DB2F70D3E}" sibTransId="{44CC594C-1970-492B-94D9-79CA89D74E32}"/>
    <dgm:cxn modelId="{1C605B4C-E51E-44B8-8933-D52963ED863D}" type="presOf" srcId="{6ABE9384-859D-4C4C-B983-2B1E39A8B348}" destId="{0F75F18A-3C22-462D-9DAB-5E8D88D9A51B}" srcOrd="0" destOrd="0" presId="urn:microsoft.com/office/officeart/2018/2/layout/IconVerticalSolidList"/>
    <dgm:cxn modelId="{9D4B766C-E5CC-493C-B8DB-7A6FC4FC9E11}" type="presOf" srcId="{6AB45C5F-EC5F-49A1-AAD0-771076456809}" destId="{E70C45A8-4087-4078-9403-CCDC3305762D}" srcOrd="0" destOrd="0" presId="urn:microsoft.com/office/officeart/2018/2/layout/IconVerticalSolidList"/>
    <dgm:cxn modelId="{D0D95555-C348-4CF7-8A46-F7A2BF92D08A}" type="presOf" srcId="{53001724-5C5A-402A-B907-ECA89FAFA97F}" destId="{44164630-2F05-47D6-AD96-D9713C7C94EA}" srcOrd="0" destOrd="0" presId="urn:microsoft.com/office/officeart/2018/2/layout/IconVerticalSolidList"/>
    <dgm:cxn modelId="{25117D8B-5CE2-438F-9411-12A7FD4D7BCF}" type="presOf" srcId="{F7214975-5AC4-4CF8-9015-322498751A8A}" destId="{556AE736-B6E0-4DC7-8429-5ADFCF947C4F}" srcOrd="0" destOrd="0" presId="urn:microsoft.com/office/officeart/2018/2/layout/IconVerticalSolidList"/>
    <dgm:cxn modelId="{21DF8CC6-D307-43E7-99DA-C8EE5966FA0C}" srcId="{53001724-5C5A-402A-B907-ECA89FAFA97F}" destId="{00D521C3-3D3F-4465-80CF-8262D843081F}" srcOrd="3" destOrd="0" parTransId="{83C70F0D-0854-4E2E-9AB4-64660F482E2A}" sibTransId="{FFB34BDA-86A1-4917-9463-0C49EA889BC1}"/>
    <dgm:cxn modelId="{ACB259CB-0782-437C-AE91-04CE095D2AE5}" srcId="{53001724-5C5A-402A-B907-ECA89FAFA97F}" destId="{6FA86730-1CE5-4EBE-A9BA-FC19829C945A}" srcOrd="0" destOrd="0" parTransId="{A1BB3DDB-A2CF-407F-9044-E3AC1B808421}" sibTransId="{F397379E-0BDA-46CE-8393-B1D10C55E1BA}"/>
    <dgm:cxn modelId="{9FB3D75A-7318-40AD-9643-F5D113BEF3EA}" type="presParOf" srcId="{44164630-2F05-47D6-AD96-D9713C7C94EA}" destId="{BBB5EE06-EDF8-41BB-B38A-75BA74195339}" srcOrd="0" destOrd="0" presId="urn:microsoft.com/office/officeart/2018/2/layout/IconVerticalSolidList"/>
    <dgm:cxn modelId="{9FE1ADA8-0652-4F08-909B-6F1F8C7865F7}" type="presParOf" srcId="{BBB5EE06-EDF8-41BB-B38A-75BA74195339}" destId="{BD3976FF-3460-411F-BC23-D0B68261F465}" srcOrd="0" destOrd="0" presId="urn:microsoft.com/office/officeart/2018/2/layout/IconVerticalSolidList"/>
    <dgm:cxn modelId="{02F1752E-8943-4CED-AB23-FD169E28320D}" type="presParOf" srcId="{BBB5EE06-EDF8-41BB-B38A-75BA74195339}" destId="{55596134-9829-4D70-890A-C69BBF81D77E}" srcOrd="1" destOrd="0" presId="urn:microsoft.com/office/officeart/2018/2/layout/IconVerticalSolidList"/>
    <dgm:cxn modelId="{B0AA3935-03A2-4CCF-A853-AB8E050001AB}" type="presParOf" srcId="{BBB5EE06-EDF8-41BB-B38A-75BA74195339}" destId="{EF52B154-BE74-4151-893E-30A55BCE1232}" srcOrd="2" destOrd="0" presId="urn:microsoft.com/office/officeart/2018/2/layout/IconVerticalSolidList"/>
    <dgm:cxn modelId="{27C9A290-584D-453B-93FD-FA35380C106B}" type="presParOf" srcId="{BBB5EE06-EDF8-41BB-B38A-75BA74195339}" destId="{317AA252-427D-40A4-8C7D-92392117FEF6}" srcOrd="3" destOrd="0" presId="urn:microsoft.com/office/officeart/2018/2/layout/IconVerticalSolidList"/>
    <dgm:cxn modelId="{78E03A4A-6EE4-4028-8A51-8793E0D3E1A8}" type="presParOf" srcId="{44164630-2F05-47D6-AD96-D9713C7C94EA}" destId="{DB828AB6-BF3C-4FBC-936A-ABF577D4A72E}" srcOrd="1" destOrd="0" presId="urn:microsoft.com/office/officeart/2018/2/layout/IconVerticalSolidList"/>
    <dgm:cxn modelId="{37B51E1B-2833-450E-AED0-0479588A1773}" type="presParOf" srcId="{44164630-2F05-47D6-AD96-D9713C7C94EA}" destId="{2862063A-01C9-45B8-BC29-0877E16269D6}" srcOrd="2" destOrd="0" presId="urn:microsoft.com/office/officeart/2018/2/layout/IconVerticalSolidList"/>
    <dgm:cxn modelId="{0568F507-FCED-4896-B7EE-3C55B05820B4}" type="presParOf" srcId="{2862063A-01C9-45B8-BC29-0877E16269D6}" destId="{5DD1A591-E379-4123-AFEF-0E0E1C78A6C8}" srcOrd="0" destOrd="0" presId="urn:microsoft.com/office/officeart/2018/2/layout/IconVerticalSolidList"/>
    <dgm:cxn modelId="{3350E533-B59F-4225-911C-3AF81C5BB096}" type="presParOf" srcId="{2862063A-01C9-45B8-BC29-0877E16269D6}" destId="{FCE68459-8AC8-4D4B-8B2A-B85347F651AB}" srcOrd="1" destOrd="0" presId="urn:microsoft.com/office/officeart/2018/2/layout/IconVerticalSolidList"/>
    <dgm:cxn modelId="{D1507AE6-EFD3-4D91-8F89-13072D5D3B99}" type="presParOf" srcId="{2862063A-01C9-45B8-BC29-0877E16269D6}" destId="{7840CE1B-2464-4289-B418-12904C5D46CE}" srcOrd="2" destOrd="0" presId="urn:microsoft.com/office/officeart/2018/2/layout/IconVerticalSolidList"/>
    <dgm:cxn modelId="{3F44C565-7FFB-4A68-99E4-AC437FE954ED}" type="presParOf" srcId="{2862063A-01C9-45B8-BC29-0877E16269D6}" destId="{0F75F18A-3C22-462D-9DAB-5E8D88D9A51B}" srcOrd="3" destOrd="0" presId="urn:microsoft.com/office/officeart/2018/2/layout/IconVerticalSolidList"/>
    <dgm:cxn modelId="{4A49B124-E089-4890-B36F-962056FA9588}" type="presParOf" srcId="{44164630-2F05-47D6-AD96-D9713C7C94EA}" destId="{AC2B0169-D740-4583-96BE-D8F87AC7FE01}" srcOrd="3" destOrd="0" presId="urn:microsoft.com/office/officeart/2018/2/layout/IconVerticalSolidList"/>
    <dgm:cxn modelId="{8CF64B13-46A8-42CA-8DD2-87241C9E1D4B}" type="presParOf" srcId="{44164630-2F05-47D6-AD96-D9713C7C94EA}" destId="{9602AFE8-70EE-42FC-9CD5-A2E6AA3E2091}" srcOrd="4" destOrd="0" presId="urn:microsoft.com/office/officeart/2018/2/layout/IconVerticalSolidList"/>
    <dgm:cxn modelId="{8CB9CD9D-905C-4263-9E48-D0A18051D03C}" type="presParOf" srcId="{9602AFE8-70EE-42FC-9CD5-A2E6AA3E2091}" destId="{B231036C-5FBE-4605-8393-F1B6359EE169}" srcOrd="0" destOrd="0" presId="urn:microsoft.com/office/officeart/2018/2/layout/IconVerticalSolidList"/>
    <dgm:cxn modelId="{82828E1A-3E6B-4878-B080-25C2C978B9AE}" type="presParOf" srcId="{9602AFE8-70EE-42FC-9CD5-A2E6AA3E2091}" destId="{A64BFE9C-AA80-43CE-8FF6-8D33BAD07C57}" srcOrd="1" destOrd="0" presId="urn:microsoft.com/office/officeart/2018/2/layout/IconVerticalSolidList"/>
    <dgm:cxn modelId="{07115384-BCC9-4BBA-9940-4283AA60CBB1}" type="presParOf" srcId="{9602AFE8-70EE-42FC-9CD5-A2E6AA3E2091}" destId="{2D725CFB-B072-491A-B436-3AD21D0542FE}" srcOrd="2" destOrd="0" presId="urn:microsoft.com/office/officeart/2018/2/layout/IconVerticalSolidList"/>
    <dgm:cxn modelId="{8EE77B3E-8046-4DAA-9D80-2E3511DF47D2}" type="presParOf" srcId="{9602AFE8-70EE-42FC-9CD5-A2E6AA3E2091}" destId="{556AE736-B6E0-4DC7-8429-5ADFCF947C4F}" srcOrd="3" destOrd="0" presId="urn:microsoft.com/office/officeart/2018/2/layout/IconVerticalSolidList"/>
    <dgm:cxn modelId="{C104831A-5BB6-47A8-8FA3-F365FA2D727F}" type="presParOf" srcId="{44164630-2F05-47D6-AD96-D9713C7C94EA}" destId="{DDA6116D-6DC0-4273-A455-C34604BF5001}" srcOrd="5" destOrd="0" presId="urn:microsoft.com/office/officeart/2018/2/layout/IconVerticalSolidList"/>
    <dgm:cxn modelId="{D37BCDE6-3060-4A53-A8E9-4EDDE9A0EC30}" type="presParOf" srcId="{44164630-2F05-47D6-AD96-D9713C7C94EA}" destId="{6BD2CA64-E16A-40A5-861D-67BAF5AF5160}" srcOrd="6" destOrd="0" presId="urn:microsoft.com/office/officeart/2018/2/layout/IconVerticalSolidList"/>
    <dgm:cxn modelId="{B863149C-FC4A-4A92-A14E-A2107478B849}" type="presParOf" srcId="{6BD2CA64-E16A-40A5-861D-67BAF5AF5160}" destId="{ED0EDB0D-75AE-4521-9628-D5ECB1EBFD33}" srcOrd="0" destOrd="0" presId="urn:microsoft.com/office/officeart/2018/2/layout/IconVerticalSolidList"/>
    <dgm:cxn modelId="{1D7C56DF-6E0D-4BE9-91DA-F25B83A1EAE0}" type="presParOf" srcId="{6BD2CA64-E16A-40A5-861D-67BAF5AF5160}" destId="{9FC95992-48E4-415E-B1B4-36E7C12754C3}" srcOrd="1" destOrd="0" presId="urn:microsoft.com/office/officeart/2018/2/layout/IconVerticalSolidList"/>
    <dgm:cxn modelId="{FCD30E60-EAAE-4736-A6E2-C9AC71467FD7}" type="presParOf" srcId="{6BD2CA64-E16A-40A5-861D-67BAF5AF5160}" destId="{474E6C39-1679-4658-AB06-9ACC921583FA}" srcOrd="2" destOrd="0" presId="urn:microsoft.com/office/officeart/2018/2/layout/IconVerticalSolidList"/>
    <dgm:cxn modelId="{571ADF8E-0F55-4A42-8B22-BA9495711414}" type="presParOf" srcId="{6BD2CA64-E16A-40A5-861D-67BAF5AF5160}" destId="{0C59B8A1-ACA7-4EE6-94D8-A437AC8750E4}" srcOrd="3" destOrd="0" presId="urn:microsoft.com/office/officeart/2018/2/layout/IconVerticalSolidList"/>
    <dgm:cxn modelId="{B2894EC1-AC21-4DD4-85A3-F44664B787DB}" type="presParOf" srcId="{44164630-2F05-47D6-AD96-D9713C7C94EA}" destId="{3093E8F6-985B-4534-AB61-0510AB08BD19}" srcOrd="7" destOrd="0" presId="urn:microsoft.com/office/officeart/2018/2/layout/IconVerticalSolidList"/>
    <dgm:cxn modelId="{1C2C8DF7-6022-4577-AFB1-686840FBE031}" type="presParOf" srcId="{44164630-2F05-47D6-AD96-D9713C7C94EA}" destId="{BC6F86C6-57CD-4798-B170-D9DF28C9DFFA}" srcOrd="8" destOrd="0" presId="urn:microsoft.com/office/officeart/2018/2/layout/IconVerticalSolidList"/>
    <dgm:cxn modelId="{68F75DE1-5CF0-4808-B63C-127BC21C9767}" type="presParOf" srcId="{BC6F86C6-57CD-4798-B170-D9DF28C9DFFA}" destId="{BFB2D3DB-E739-411F-9969-863FA63BC64B}" srcOrd="0" destOrd="0" presId="urn:microsoft.com/office/officeart/2018/2/layout/IconVerticalSolidList"/>
    <dgm:cxn modelId="{5EA61052-8D77-42C1-9EEA-3460F86B71A1}" type="presParOf" srcId="{BC6F86C6-57CD-4798-B170-D9DF28C9DFFA}" destId="{7101E62C-40DE-437B-B899-3FA2F8C7AA22}" srcOrd="1" destOrd="0" presId="urn:microsoft.com/office/officeart/2018/2/layout/IconVerticalSolidList"/>
    <dgm:cxn modelId="{51A99E7E-DE5D-4B2F-8509-6C6500D459F4}" type="presParOf" srcId="{BC6F86C6-57CD-4798-B170-D9DF28C9DFFA}" destId="{8EF95D05-26F7-446F-8794-3900A1708EDA}" srcOrd="2" destOrd="0" presId="urn:microsoft.com/office/officeart/2018/2/layout/IconVerticalSolidList"/>
    <dgm:cxn modelId="{A127AADC-1D52-464D-A9CF-B430E72A3981}" type="presParOf" srcId="{BC6F86C6-57CD-4798-B170-D9DF28C9DFFA}" destId="{E70C45A8-4087-4078-9403-CCDC330576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FADAB8-528B-4E8F-A271-5BD269B9E8D5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308E69F3-346D-4133-B9CB-4C3FF257C400}">
      <dgm:prSet phldrT="[Text]"/>
      <dgm:spPr/>
      <dgm:t>
        <a:bodyPr/>
        <a:lstStyle/>
        <a:p>
          <a:r>
            <a:rPr lang="en-US" dirty="0"/>
            <a:t>Idea</a:t>
          </a:r>
          <a:endParaRPr lang="en-GB" dirty="0"/>
        </a:p>
      </dgm:t>
    </dgm:pt>
    <dgm:pt modelId="{58C872A3-9757-440B-903C-8E6AF4C4D6FB}" type="parTrans" cxnId="{7CC23E2B-BCA7-4DEE-93A3-D353D526A3A2}">
      <dgm:prSet/>
      <dgm:spPr/>
      <dgm:t>
        <a:bodyPr/>
        <a:lstStyle/>
        <a:p>
          <a:endParaRPr lang="en-GB"/>
        </a:p>
      </dgm:t>
    </dgm:pt>
    <dgm:pt modelId="{95A71A99-23D9-48B9-8CE1-CDC1FFC7F1E0}" type="sibTrans" cxnId="{7CC23E2B-BCA7-4DEE-93A3-D353D526A3A2}">
      <dgm:prSet/>
      <dgm:spPr/>
      <dgm:t>
        <a:bodyPr/>
        <a:lstStyle/>
        <a:p>
          <a:endParaRPr lang="en-GB"/>
        </a:p>
      </dgm:t>
    </dgm:pt>
    <dgm:pt modelId="{8C2F23D1-C69D-4466-955C-AF5133790FD6}">
      <dgm:prSet phldrT="[Text]"/>
      <dgm:spPr/>
      <dgm:t>
        <a:bodyPr/>
        <a:lstStyle/>
        <a:p>
          <a:r>
            <a:rPr lang="en-US" dirty="0"/>
            <a:t>Application</a:t>
          </a:r>
          <a:endParaRPr lang="en-GB" dirty="0"/>
        </a:p>
      </dgm:t>
    </dgm:pt>
    <dgm:pt modelId="{3FBCB737-1C9A-4C38-9369-A70178967125}" type="parTrans" cxnId="{5C73A16C-517C-4869-877D-671409F382F3}">
      <dgm:prSet/>
      <dgm:spPr/>
      <dgm:t>
        <a:bodyPr/>
        <a:lstStyle/>
        <a:p>
          <a:endParaRPr lang="en-GB"/>
        </a:p>
      </dgm:t>
    </dgm:pt>
    <dgm:pt modelId="{06F65F78-F735-451F-9E4D-239058D854A7}" type="sibTrans" cxnId="{5C73A16C-517C-4869-877D-671409F382F3}">
      <dgm:prSet/>
      <dgm:spPr/>
      <dgm:t>
        <a:bodyPr/>
        <a:lstStyle/>
        <a:p>
          <a:endParaRPr lang="en-GB"/>
        </a:p>
      </dgm:t>
    </dgm:pt>
    <dgm:pt modelId="{DB27802C-28A9-4F75-9D8F-7D2D44F2AB9E}">
      <dgm:prSet phldrT="[Text]"/>
      <dgm:spPr/>
      <dgm:t>
        <a:bodyPr/>
        <a:lstStyle/>
        <a:p>
          <a:r>
            <a:rPr lang="en-US" dirty="0"/>
            <a:t>Success</a:t>
          </a:r>
          <a:endParaRPr lang="en-GB" dirty="0"/>
        </a:p>
      </dgm:t>
    </dgm:pt>
    <dgm:pt modelId="{89F587D4-A481-4094-AE92-B8F8F4365518}" type="parTrans" cxnId="{0C286F2A-4106-42F7-96B7-2BFF2FFD7A20}">
      <dgm:prSet/>
      <dgm:spPr/>
      <dgm:t>
        <a:bodyPr/>
        <a:lstStyle/>
        <a:p>
          <a:endParaRPr lang="en-GB"/>
        </a:p>
      </dgm:t>
    </dgm:pt>
    <dgm:pt modelId="{75254C2B-81AA-4731-8F5B-A3FA8F860226}" type="sibTrans" cxnId="{0C286F2A-4106-42F7-96B7-2BFF2FFD7A20}">
      <dgm:prSet/>
      <dgm:spPr/>
      <dgm:t>
        <a:bodyPr/>
        <a:lstStyle/>
        <a:p>
          <a:endParaRPr lang="en-GB"/>
        </a:p>
      </dgm:t>
    </dgm:pt>
    <dgm:pt modelId="{28278896-1327-45B2-A88A-2725603C11BF}" type="pres">
      <dgm:prSet presAssocID="{54FADAB8-528B-4E8F-A271-5BD269B9E8D5}" presName="Name0" presStyleCnt="0">
        <dgm:presLayoutVars>
          <dgm:dir/>
          <dgm:animLvl val="lvl"/>
          <dgm:resizeHandles val="exact"/>
        </dgm:presLayoutVars>
      </dgm:prSet>
      <dgm:spPr/>
    </dgm:pt>
    <dgm:pt modelId="{95591C7D-4276-48D3-A65C-5A4EE2AB1BF6}" type="pres">
      <dgm:prSet presAssocID="{308E69F3-346D-4133-B9CB-4C3FF257C40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48D82834-E738-46AB-B49C-90398C2FA3D7}" type="pres">
      <dgm:prSet presAssocID="{95A71A99-23D9-48B9-8CE1-CDC1FFC7F1E0}" presName="parTxOnlySpace" presStyleCnt="0"/>
      <dgm:spPr/>
    </dgm:pt>
    <dgm:pt modelId="{D5BFB5FE-6208-4ECC-B45A-C814C0C40433}" type="pres">
      <dgm:prSet presAssocID="{8C2F23D1-C69D-4466-955C-AF5133790FD6}" presName="parTxOnly" presStyleLbl="node1" presStyleIdx="1" presStyleCnt="3" custLinFactNeighborX="0" custLinFactNeighborY="0">
        <dgm:presLayoutVars>
          <dgm:chMax val="0"/>
          <dgm:chPref val="0"/>
          <dgm:bulletEnabled val="1"/>
        </dgm:presLayoutVars>
      </dgm:prSet>
      <dgm:spPr/>
    </dgm:pt>
    <dgm:pt modelId="{98F61D76-6BCF-483B-8DCA-410E50529766}" type="pres">
      <dgm:prSet presAssocID="{06F65F78-F735-451F-9E4D-239058D854A7}" presName="parTxOnlySpace" presStyleCnt="0"/>
      <dgm:spPr/>
    </dgm:pt>
    <dgm:pt modelId="{BA0CD91E-9546-4ABF-9270-55367AAC88FA}" type="pres">
      <dgm:prSet presAssocID="{DB27802C-28A9-4F75-9D8F-7D2D44F2AB9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0C286F2A-4106-42F7-96B7-2BFF2FFD7A20}" srcId="{54FADAB8-528B-4E8F-A271-5BD269B9E8D5}" destId="{DB27802C-28A9-4F75-9D8F-7D2D44F2AB9E}" srcOrd="2" destOrd="0" parTransId="{89F587D4-A481-4094-AE92-B8F8F4365518}" sibTransId="{75254C2B-81AA-4731-8F5B-A3FA8F860226}"/>
    <dgm:cxn modelId="{7CC23E2B-BCA7-4DEE-93A3-D353D526A3A2}" srcId="{54FADAB8-528B-4E8F-A271-5BD269B9E8D5}" destId="{308E69F3-346D-4133-B9CB-4C3FF257C400}" srcOrd="0" destOrd="0" parTransId="{58C872A3-9757-440B-903C-8E6AF4C4D6FB}" sibTransId="{95A71A99-23D9-48B9-8CE1-CDC1FFC7F1E0}"/>
    <dgm:cxn modelId="{B5FF7B32-FBEF-42CC-AA47-7F9F03C8996D}" type="presOf" srcId="{DB27802C-28A9-4F75-9D8F-7D2D44F2AB9E}" destId="{BA0CD91E-9546-4ABF-9270-55367AAC88FA}" srcOrd="0" destOrd="0" presId="urn:microsoft.com/office/officeart/2005/8/layout/chevron1"/>
    <dgm:cxn modelId="{5C73A16C-517C-4869-877D-671409F382F3}" srcId="{54FADAB8-528B-4E8F-A271-5BD269B9E8D5}" destId="{8C2F23D1-C69D-4466-955C-AF5133790FD6}" srcOrd="1" destOrd="0" parTransId="{3FBCB737-1C9A-4C38-9369-A70178967125}" sibTransId="{06F65F78-F735-451F-9E4D-239058D854A7}"/>
    <dgm:cxn modelId="{AE590390-8FE0-46A3-9534-112FE704D660}" type="presOf" srcId="{8C2F23D1-C69D-4466-955C-AF5133790FD6}" destId="{D5BFB5FE-6208-4ECC-B45A-C814C0C40433}" srcOrd="0" destOrd="0" presId="urn:microsoft.com/office/officeart/2005/8/layout/chevron1"/>
    <dgm:cxn modelId="{9278AEAA-84DD-4251-B328-83A122F8E8ED}" type="presOf" srcId="{54FADAB8-528B-4E8F-A271-5BD269B9E8D5}" destId="{28278896-1327-45B2-A88A-2725603C11BF}" srcOrd="0" destOrd="0" presId="urn:microsoft.com/office/officeart/2005/8/layout/chevron1"/>
    <dgm:cxn modelId="{315DFFB2-EF32-43F2-BB30-8B3FBD54D607}" type="presOf" srcId="{308E69F3-346D-4133-B9CB-4C3FF257C400}" destId="{95591C7D-4276-48D3-A65C-5A4EE2AB1BF6}" srcOrd="0" destOrd="0" presId="urn:microsoft.com/office/officeart/2005/8/layout/chevron1"/>
    <dgm:cxn modelId="{0BA71F68-447E-4BA1-81D0-C0A180836B24}" type="presParOf" srcId="{28278896-1327-45B2-A88A-2725603C11BF}" destId="{95591C7D-4276-48D3-A65C-5A4EE2AB1BF6}" srcOrd="0" destOrd="0" presId="urn:microsoft.com/office/officeart/2005/8/layout/chevron1"/>
    <dgm:cxn modelId="{8586AF40-52A4-4F20-A4D2-E37636201741}" type="presParOf" srcId="{28278896-1327-45B2-A88A-2725603C11BF}" destId="{48D82834-E738-46AB-B49C-90398C2FA3D7}" srcOrd="1" destOrd="0" presId="urn:microsoft.com/office/officeart/2005/8/layout/chevron1"/>
    <dgm:cxn modelId="{4EDCA98F-C868-46F2-901F-3981A2EA5E71}" type="presParOf" srcId="{28278896-1327-45B2-A88A-2725603C11BF}" destId="{D5BFB5FE-6208-4ECC-B45A-C814C0C40433}" srcOrd="2" destOrd="0" presId="urn:microsoft.com/office/officeart/2005/8/layout/chevron1"/>
    <dgm:cxn modelId="{6BD0B9AB-66C3-4AA0-B368-75BF8062B822}" type="presParOf" srcId="{28278896-1327-45B2-A88A-2725603C11BF}" destId="{98F61D76-6BCF-483B-8DCA-410E50529766}" srcOrd="3" destOrd="0" presId="urn:microsoft.com/office/officeart/2005/8/layout/chevron1"/>
    <dgm:cxn modelId="{E23F0312-901B-43F0-BAEE-38CA96BBB0E3}" type="presParOf" srcId="{28278896-1327-45B2-A88A-2725603C11BF}" destId="{BA0CD91E-9546-4ABF-9270-55367AAC88FA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74122B-3ABD-49C2-A143-E32602F1606B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D89BC578-605D-4717-BA12-AB7BE96B13A1}">
      <dgm:prSet phldrT="[Text]"/>
      <dgm:spPr/>
      <dgm:t>
        <a:bodyPr/>
        <a:lstStyle/>
        <a:p>
          <a:endParaRPr lang="en-US" dirty="0"/>
        </a:p>
        <a:p>
          <a:r>
            <a:rPr lang="en-US" dirty="0"/>
            <a:t>Preparation	</a:t>
          </a:r>
        </a:p>
        <a:p>
          <a:endParaRPr lang="en-GB" dirty="0"/>
        </a:p>
      </dgm:t>
    </dgm:pt>
    <dgm:pt modelId="{E64C9D40-285D-4D4D-9570-1442269907FA}" type="parTrans" cxnId="{57FEB4E0-3A0D-4363-87A9-479C856E44A0}">
      <dgm:prSet/>
      <dgm:spPr/>
      <dgm:t>
        <a:bodyPr/>
        <a:lstStyle/>
        <a:p>
          <a:endParaRPr lang="en-GB"/>
        </a:p>
      </dgm:t>
    </dgm:pt>
    <dgm:pt modelId="{9992CCAF-5621-422A-BE9D-91AC7F828B25}" type="sibTrans" cxnId="{57FEB4E0-3A0D-4363-87A9-479C856E44A0}">
      <dgm:prSet/>
      <dgm:spPr/>
      <dgm:t>
        <a:bodyPr/>
        <a:lstStyle/>
        <a:p>
          <a:endParaRPr lang="en-GB"/>
        </a:p>
      </dgm:t>
    </dgm:pt>
    <dgm:pt modelId="{8BD20CE0-7335-4299-ABF2-9D5477C591EC}">
      <dgm:prSet phldrT="[Text]"/>
      <dgm:spPr/>
      <dgm:t>
        <a:bodyPr/>
        <a:lstStyle/>
        <a:p>
          <a:r>
            <a:rPr lang="en-US" dirty="0"/>
            <a:t>Incubation</a:t>
          </a:r>
          <a:endParaRPr lang="en-GB" dirty="0"/>
        </a:p>
      </dgm:t>
    </dgm:pt>
    <dgm:pt modelId="{8C312E2E-C5E1-4362-9126-638293229A69}" type="parTrans" cxnId="{6B6892FA-DE13-4F9A-8AEE-E6C395271CD1}">
      <dgm:prSet/>
      <dgm:spPr/>
      <dgm:t>
        <a:bodyPr/>
        <a:lstStyle/>
        <a:p>
          <a:endParaRPr lang="en-GB"/>
        </a:p>
      </dgm:t>
    </dgm:pt>
    <dgm:pt modelId="{668E8D4D-900D-4F90-A0C5-D6C7FDEF9A35}" type="sibTrans" cxnId="{6B6892FA-DE13-4F9A-8AEE-E6C395271CD1}">
      <dgm:prSet/>
      <dgm:spPr/>
      <dgm:t>
        <a:bodyPr/>
        <a:lstStyle/>
        <a:p>
          <a:endParaRPr lang="en-GB"/>
        </a:p>
      </dgm:t>
    </dgm:pt>
    <dgm:pt modelId="{8B475834-6F5A-4344-A51D-6CB5D35F5699}">
      <dgm:prSet phldrT="[Text]"/>
      <dgm:spPr/>
      <dgm:t>
        <a:bodyPr/>
        <a:lstStyle/>
        <a:p>
          <a:r>
            <a:rPr lang="en-US" dirty="0"/>
            <a:t>Illumination</a:t>
          </a:r>
        </a:p>
      </dgm:t>
    </dgm:pt>
    <dgm:pt modelId="{896C1321-83A5-4D41-B217-EC853E8059E8}" type="parTrans" cxnId="{1F4EDF0B-D1ED-4103-94CB-341366E087BB}">
      <dgm:prSet/>
      <dgm:spPr/>
      <dgm:t>
        <a:bodyPr/>
        <a:lstStyle/>
        <a:p>
          <a:endParaRPr lang="en-GB"/>
        </a:p>
      </dgm:t>
    </dgm:pt>
    <dgm:pt modelId="{B808B8E3-4BCC-45BF-90AE-8F00B3757ABE}" type="sibTrans" cxnId="{1F4EDF0B-D1ED-4103-94CB-341366E087BB}">
      <dgm:prSet/>
      <dgm:spPr/>
      <dgm:t>
        <a:bodyPr/>
        <a:lstStyle/>
        <a:p>
          <a:endParaRPr lang="en-GB"/>
        </a:p>
      </dgm:t>
    </dgm:pt>
    <dgm:pt modelId="{F2391087-5148-4B9B-94DD-EA12CB4B66AF}">
      <dgm:prSet phldrT="[Text]"/>
      <dgm:spPr/>
      <dgm:t>
        <a:bodyPr/>
        <a:lstStyle/>
        <a:p>
          <a:r>
            <a:rPr lang="en-US" dirty="0"/>
            <a:t>Evaluation</a:t>
          </a:r>
        </a:p>
      </dgm:t>
    </dgm:pt>
    <dgm:pt modelId="{8C963B64-0DEE-4DFA-9613-575B158B5E22}" type="parTrans" cxnId="{C432B427-CA73-4B0A-89D5-8D25857BC04D}">
      <dgm:prSet/>
      <dgm:spPr/>
      <dgm:t>
        <a:bodyPr/>
        <a:lstStyle/>
        <a:p>
          <a:endParaRPr lang="en-GB"/>
        </a:p>
      </dgm:t>
    </dgm:pt>
    <dgm:pt modelId="{C9F914DA-5FBB-43E7-8F58-69E9439D5290}" type="sibTrans" cxnId="{C432B427-CA73-4B0A-89D5-8D25857BC04D}">
      <dgm:prSet/>
      <dgm:spPr/>
      <dgm:t>
        <a:bodyPr/>
        <a:lstStyle/>
        <a:p>
          <a:endParaRPr lang="en-GB"/>
        </a:p>
      </dgm:t>
    </dgm:pt>
    <dgm:pt modelId="{0C2F3F1F-9E7D-4DFE-9CEB-7E1D4DB7C2B0}">
      <dgm:prSet phldrT="[Text]"/>
      <dgm:spPr/>
      <dgm:t>
        <a:bodyPr/>
        <a:lstStyle/>
        <a:p>
          <a:r>
            <a:rPr lang="en-US" dirty="0"/>
            <a:t>Verification</a:t>
          </a:r>
        </a:p>
      </dgm:t>
    </dgm:pt>
    <dgm:pt modelId="{182ACBBB-6CA0-4C3C-9CDF-522785373CA8}" type="parTrans" cxnId="{98505C72-935E-4B25-870D-0D6708F4328E}">
      <dgm:prSet/>
      <dgm:spPr/>
      <dgm:t>
        <a:bodyPr/>
        <a:lstStyle/>
        <a:p>
          <a:endParaRPr lang="en-GB"/>
        </a:p>
      </dgm:t>
    </dgm:pt>
    <dgm:pt modelId="{BB0AAED6-9372-4C88-8A8E-A0AE005372AB}" type="sibTrans" cxnId="{98505C72-935E-4B25-870D-0D6708F4328E}">
      <dgm:prSet/>
      <dgm:spPr/>
      <dgm:t>
        <a:bodyPr/>
        <a:lstStyle/>
        <a:p>
          <a:endParaRPr lang="en-GB"/>
        </a:p>
      </dgm:t>
    </dgm:pt>
    <dgm:pt modelId="{842C9BDD-6C07-469E-A778-5E1E30236F09}" type="pres">
      <dgm:prSet presAssocID="{C474122B-3ABD-49C2-A143-E32602F1606B}" presName="CompostProcess" presStyleCnt="0">
        <dgm:presLayoutVars>
          <dgm:dir/>
          <dgm:resizeHandles val="exact"/>
        </dgm:presLayoutVars>
      </dgm:prSet>
      <dgm:spPr/>
    </dgm:pt>
    <dgm:pt modelId="{38721DD3-A0A4-4BCC-BF3F-BABC5BE8122B}" type="pres">
      <dgm:prSet presAssocID="{C474122B-3ABD-49C2-A143-E32602F1606B}" presName="arrow" presStyleLbl="bgShp" presStyleIdx="0" presStyleCnt="1" custLinFactNeighborX="744" custLinFactNeighborY="244"/>
      <dgm:spPr/>
    </dgm:pt>
    <dgm:pt modelId="{C1BAAE2E-BE4F-4511-9D13-F9B797C7FA7A}" type="pres">
      <dgm:prSet presAssocID="{C474122B-3ABD-49C2-A143-E32602F1606B}" presName="linearProcess" presStyleCnt="0"/>
      <dgm:spPr/>
    </dgm:pt>
    <dgm:pt modelId="{C2207802-5665-44E7-82FA-4869FDC54B5B}" type="pres">
      <dgm:prSet presAssocID="{D89BC578-605D-4717-BA12-AB7BE96B13A1}" presName="textNode" presStyleLbl="node1" presStyleIdx="0" presStyleCnt="5">
        <dgm:presLayoutVars>
          <dgm:bulletEnabled val="1"/>
        </dgm:presLayoutVars>
      </dgm:prSet>
      <dgm:spPr/>
    </dgm:pt>
    <dgm:pt modelId="{D0612DF6-4B9E-48DF-9B28-0167E849A181}" type="pres">
      <dgm:prSet presAssocID="{9992CCAF-5621-422A-BE9D-91AC7F828B25}" presName="sibTrans" presStyleCnt="0"/>
      <dgm:spPr/>
    </dgm:pt>
    <dgm:pt modelId="{9862A2F1-6E17-46E0-8BE8-F35156216D90}" type="pres">
      <dgm:prSet presAssocID="{8BD20CE0-7335-4299-ABF2-9D5477C591EC}" presName="textNode" presStyleLbl="node1" presStyleIdx="1" presStyleCnt="5" custLinFactNeighborX="1259" custLinFactNeighborY="610">
        <dgm:presLayoutVars>
          <dgm:bulletEnabled val="1"/>
        </dgm:presLayoutVars>
      </dgm:prSet>
      <dgm:spPr/>
    </dgm:pt>
    <dgm:pt modelId="{FFF3257C-547B-4C4C-83F9-3052E8565C77}" type="pres">
      <dgm:prSet presAssocID="{668E8D4D-900D-4F90-A0C5-D6C7FDEF9A35}" presName="sibTrans" presStyleCnt="0"/>
      <dgm:spPr/>
    </dgm:pt>
    <dgm:pt modelId="{9F14F24D-18F5-41A5-91A3-E2278D26B0E5}" type="pres">
      <dgm:prSet presAssocID="{8B475834-6F5A-4344-A51D-6CB5D35F5699}" presName="textNode" presStyleLbl="node1" presStyleIdx="2" presStyleCnt="5">
        <dgm:presLayoutVars>
          <dgm:bulletEnabled val="1"/>
        </dgm:presLayoutVars>
      </dgm:prSet>
      <dgm:spPr/>
    </dgm:pt>
    <dgm:pt modelId="{BDDF75A0-39C5-4053-852E-CB56E7252996}" type="pres">
      <dgm:prSet presAssocID="{B808B8E3-4BCC-45BF-90AE-8F00B3757ABE}" presName="sibTrans" presStyleCnt="0"/>
      <dgm:spPr/>
    </dgm:pt>
    <dgm:pt modelId="{AF6275AE-18EB-47F9-B550-0293C6160A03}" type="pres">
      <dgm:prSet presAssocID="{F2391087-5148-4B9B-94DD-EA12CB4B66AF}" presName="textNode" presStyleLbl="node1" presStyleIdx="3" presStyleCnt="5">
        <dgm:presLayoutVars>
          <dgm:bulletEnabled val="1"/>
        </dgm:presLayoutVars>
      </dgm:prSet>
      <dgm:spPr/>
    </dgm:pt>
    <dgm:pt modelId="{931B3AF8-D7DE-4A26-B7EE-1EA773E1B722}" type="pres">
      <dgm:prSet presAssocID="{C9F914DA-5FBB-43E7-8F58-69E9439D5290}" presName="sibTrans" presStyleCnt="0"/>
      <dgm:spPr/>
    </dgm:pt>
    <dgm:pt modelId="{C105B68E-121D-46B4-A449-35C0C2F0FCBA}" type="pres">
      <dgm:prSet presAssocID="{0C2F3F1F-9E7D-4DFE-9CEB-7E1D4DB7C2B0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1F4EDF0B-D1ED-4103-94CB-341366E087BB}" srcId="{C474122B-3ABD-49C2-A143-E32602F1606B}" destId="{8B475834-6F5A-4344-A51D-6CB5D35F5699}" srcOrd="2" destOrd="0" parTransId="{896C1321-83A5-4D41-B217-EC853E8059E8}" sibTransId="{B808B8E3-4BCC-45BF-90AE-8F00B3757ABE}"/>
    <dgm:cxn modelId="{3CAD671A-C9CD-490B-B6BA-6AF423E95471}" type="presOf" srcId="{F2391087-5148-4B9B-94DD-EA12CB4B66AF}" destId="{AF6275AE-18EB-47F9-B550-0293C6160A03}" srcOrd="0" destOrd="0" presId="urn:microsoft.com/office/officeart/2005/8/layout/hProcess9"/>
    <dgm:cxn modelId="{C432B427-CA73-4B0A-89D5-8D25857BC04D}" srcId="{C474122B-3ABD-49C2-A143-E32602F1606B}" destId="{F2391087-5148-4B9B-94DD-EA12CB4B66AF}" srcOrd="3" destOrd="0" parTransId="{8C963B64-0DEE-4DFA-9613-575B158B5E22}" sibTransId="{C9F914DA-5FBB-43E7-8F58-69E9439D5290}"/>
    <dgm:cxn modelId="{4BEDD72A-35F7-4AEA-9EA3-D5855FDC6546}" type="presOf" srcId="{D89BC578-605D-4717-BA12-AB7BE96B13A1}" destId="{C2207802-5665-44E7-82FA-4869FDC54B5B}" srcOrd="0" destOrd="0" presId="urn:microsoft.com/office/officeart/2005/8/layout/hProcess9"/>
    <dgm:cxn modelId="{98505C72-935E-4B25-870D-0D6708F4328E}" srcId="{C474122B-3ABD-49C2-A143-E32602F1606B}" destId="{0C2F3F1F-9E7D-4DFE-9CEB-7E1D4DB7C2B0}" srcOrd="4" destOrd="0" parTransId="{182ACBBB-6CA0-4C3C-9CDF-522785373CA8}" sibTransId="{BB0AAED6-9372-4C88-8A8E-A0AE005372AB}"/>
    <dgm:cxn modelId="{FF91C772-D410-4BCB-BB6E-FE5A8DA6E877}" type="presOf" srcId="{8B475834-6F5A-4344-A51D-6CB5D35F5699}" destId="{9F14F24D-18F5-41A5-91A3-E2278D26B0E5}" srcOrd="0" destOrd="0" presId="urn:microsoft.com/office/officeart/2005/8/layout/hProcess9"/>
    <dgm:cxn modelId="{458A3D9B-A5C4-4D81-B8C6-1EF88D45A610}" type="presOf" srcId="{0C2F3F1F-9E7D-4DFE-9CEB-7E1D4DB7C2B0}" destId="{C105B68E-121D-46B4-A449-35C0C2F0FCBA}" srcOrd="0" destOrd="0" presId="urn:microsoft.com/office/officeart/2005/8/layout/hProcess9"/>
    <dgm:cxn modelId="{57FEB4E0-3A0D-4363-87A9-479C856E44A0}" srcId="{C474122B-3ABD-49C2-A143-E32602F1606B}" destId="{D89BC578-605D-4717-BA12-AB7BE96B13A1}" srcOrd="0" destOrd="0" parTransId="{E64C9D40-285D-4D4D-9570-1442269907FA}" sibTransId="{9992CCAF-5621-422A-BE9D-91AC7F828B25}"/>
    <dgm:cxn modelId="{E809CCE7-5DA9-4F09-8243-5B5C11AF3DF9}" type="presOf" srcId="{C474122B-3ABD-49C2-A143-E32602F1606B}" destId="{842C9BDD-6C07-469E-A778-5E1E30236F09}" srcOrd="0" destOrd="0" presId="urn:microsoft.com/office/officeart/2005/8/layout/hProcess9"/>
    <dgm:cxn modelId="{AF2870EE-3827-4631-ADF1-F4398C70BDBA}" type="presOf" srcId="{8BD20CE0-7335-4299-ABF2-9D5477C591EC}" destId="{9862A2F1-6E17-46E0-8BE8-F35156216D90}" srcOrd="0" destOrd="0" presId="urn:microsoft.com/office/officeart/2005/8/layout/hProcess9"/>
    <dgm:cxn modelId="{6B6892FA-DE13-4F9A-8AEE-E6C395271CD1}" srcId="{C474122B-3ABD-49C2-A143-E32602F1606B}" destId="{8BD20CE0-7335-4299-ABF2-9D5477C591EC}" srcOrd="1" destOrd="0" parTransId="{8C312E2E-C5E1-4362-9126-638293229A69}" sibTransId="{668E8D4D-900D-4F90-A0C5-D6C7FDEF9A35}"/>
    <dgm:cxn modelId="{BBB40942-C0F7-4713-B47E-881E9ADE3E79}" type="presParOf" srcId="{842C9BDD-6C07-469E-A778-5E1E30236F09}" destId="{38721DD3-A0A4-4BCC-BF3F-BABC5BE8122B}" srcOrd="0" destOrd="0" presId="urn:microsoft.com/office/officeart/2005/8/layout/hProcess9"/>
    <dgm:cxn modelId="{62D9BFAE-33D8-4188-9AC7-E9B049445EAA}" type="presParOf" srcId="{842C9BDD-6C07-469E-A778-5E1E30236F09}" destId="{C1BAAE2E-BE4F-4511-9D13-F9B797C7FA7A}" srcOrd="1" destOrd="0" presId="urn:microsoft.com/office/officeart/2005/8/layout/hProcess9"/>
    <dgm:cxn modelId="{9893335C-5C40-4678-88EE-F9EF93B99FB0}" type="presParOf" srcId="{C1BAAE2E-BE4F-4511-9D13-F9B797C7FA7A}" destId="{C2207802-5665-44E7-82FA-4869FDC54B5B}" srcOrd="0" destOrd="0" presId="urn:microsoft.com/office/officeart/2005/8/layout/hProcess9"/>
    <dgm:cxn modelId="{358341E1-CEC0-454A-A859-A352EB82B288}" type="presParOf" srcId="{C1BAAE2E-BE4F-4511-9D13-F9B797C7FA7A}" destId="{D0612DF6-4B9E-48DF-9B28-0167E849A181}" srcOrd="1" destOrd="0" presId="urn:microsoft.com/office/officeart/2005/8/layout/hProcess9"/>
    <dgm:cxn modelId="{FC5ABEA7-4465-4631-9561-F97D1E7D7E11}" type="presParOf" srcId="{C1BAAE2E-BE4F-4511-9D13-F9B797C7FA7A}" destId="{9862A2F1-6E17-46E0-8BE8-F35156216D90}" srcOrd="2" destOrd="0" presId="urn:microsoft.com/office/officeart/2005/8/layout/hProcess9"/>
    <dgm:cxn modelId="{75E71647-0010-49E8-BC08-A5C855823624}" type="presParOf" srcId="{C1BAAE2E-BE4F-4511-9D13-F9B797C7FA7A}" destId="{FFF3257C-547B-4C4C-83F9-3052E8565C77}" srcOrd="3" destOrd="0" presId="urn:microsoft.com/office/officeart/2005/8/layout/hProcess9"/>
    <dgm:cxn modelId="{EABC8F9F-097E-4ECC-8083-DB4018E01201}" type="presParOf" srcId="{C1BAAE2E-BE4F-4511-9D13-F9B797C7FA7A}" destId="{9F14F24D-18F5-41A5-91A3-E2278D26B0E5}" srcOrd="4" destOrd="0" presId="urn:microsoft.com/office/officeart/2005/8/layout/hProcess9"/>
    <dgm:cxn modelId="{C98BF862-65A6-4A22-8494-BCB0C1689332}" type="presParOf" srcId="{C1BAAE2E-BE4F-4511-9D13-F9B797C7FA7A}" destId="{BDDF75A0-39C5-4053-852E-CB56E7252996}" srcOrd="5" destOrd="0" presId="urn:microsoft.com/office/officeart/2005/8/layout/hProcess9"/>
    <dgm:cxn modelId="{2EF12B90-7827-4DC3-A488-9069789504DA}" type="presParOf" srcId="{C1BAAE2E-BE4F-4511-9D13-F9B797C7FA7A}" destId="{AF6275AE-18EB-47F9-B550-0293C6160A03}" srcOrd="6" destOrd="0" presId="urn:microsoft.com/office/officeart/2005/8/layout/hProcess9"/>
    <dgm:cxn modelId="{65B66809-0A87-48ED-958E-7953CB871695}" type="presParOf" srcId="{C1BAAE2E-BE4F-4511-9D13-F9B797C7FA7A}" destId="{931B3AF8-D7DE-4A26-B7EE-1EA773E1B722}" srcOrd="7" destOrd="0" presId="urn:microsoft.com/office/officeart/2005/8/layout/hProcess9"/>
    <dgm:cxn modelId="{15256596-D177-41AD-B778-F2D490867C5C}" type="presParOf" srcId="{C1BAAE2E-BE4F-4511-9D13-F9B797C7FA7A}" destId="{C105B68E-121D-46B4-A449-35C0C2F0FCBA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3001724-5C5A-402A-B907-ECA89FAFA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</dgm:pt>
    <dgm:pt modelId="{6FA86730-1CE5-4EBE-A9BA-FC19829C945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Idea Generation and Mobilisation</a:t>
          </a:r>
          <a:endParaRPr lang="en-US" dirty="0"/>
        </a:p>
      </dgm:t>
    </dgm:pt>
    <dgm:pt modelId="{A1BB3DDB-A2CF-407F-9044-E3AC1B808421}" type="parTrans" cxnId="{ACB259CB-0782-437C-AE91-04CE095D2AE5}">
      <dgm:prSet/>
      <dgm:spPr/>
      <dgm:t>
        <a:bodyPr/>
        <a:lstStyle/>
        <a:p>
          <a:endParaRPr lang="en-US"/>
        </a:p>
      </dgm:t>
    </dgm:pt>
    <dgm:pt modelId="{F397379E-0BDA-46CE-8393-B1D10C55E1BA}" type="sibTrans" cxnId="{ACB259CB-0782-437C-AE91-04CE095D2AE5}">
      <dgm:prSet/>
      <dgm:spPr/>
      <dgm:t>
        <a:bodyPr/>
        <a:lstStyle/>
        <a:p>
          <a:endParaRPr lang="en-US"/>
        </a:p>
      </dgm:t>
    </dgm:pt>
    <dgm:pt modelId="{6ABE9384-859D-4C4C-B983-2B1E39A8B34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Advocacy and Screening</a:t>
          </a:r>
          <a:endParaRPr lang="en-US" dirty="0"/>
        </a:p>
      </dgm:t>
    </dgm:pt>
    <dgm:pt modelId="{4C63E530-1425-407B-8508-FAC57680DEF0}" type="parTrans" cxnId="{929B611D-ADB7-45E4-812D-4E288BD2D31C}">
      <dgm:prSet/>
      <dgm:spPr/>
      <dgm:t>
        <a:bodyPr/>
        <a:lstStyle/>
        <a:p>
          <a:endParaRPr lang="en-US"/>
        </a:p>
      </dgm:t>
    </dgm:pt>
    <dgm:pt modelId="{012549DD-A1CA-4571-A981-CFD78093EB20}" type="sibTrans" cxnId="{929B611D-ADB7-45E4-812D-4E288BD2D31C}">
      <dgm:prSet/>
      <dgm:spPr/>
      <dgm:t>
        <a:bodyPr/>
        <a:lstStyle/>
        <a:p>
          <a:endParaRPr lang="en-US"/>
        </a:p>
      </dgm:t>
    </dgm:pt>
    <dgm:pt modelId="{F7214975-5AC4-4CF8-9015-322498751A8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Experimentation</a:t>
          </a:r>
          <a:endParaRPr lang="en-US" dirty="0"/>
        </a:p>
      </dgm:t>
    </dgm:pt>
    <dgm:pt modelId="{51AC1870-5B81-422A-9A2E-E1F58EF50843}" type="parTrans" cxnId="{B7CE7116-0D68-4E90-AA49-C97B6B372915}">
      <dgm:prSet/>
      <dgm:spPr/>
      <dgm:t>
        <a:bodyPr/>
        <a:lstStyle/>
        <a:p>
          <a:endParaRPr lang="en-US"/>
        </a:p>
      </dgm:t>
    </dgm:pt>
    <dgm:pt modelId="{CE7BE2A3-5633-4666-BB75-6164E26282D5}" type="sibTrans" cxnId="{B7CE7116-0D68-4E90-AA49-C97B6B372915}">
      <dgm:prSet/>
      <dgm:spPr/>
      <dgm:t>
        <a:bodyPr/>
        <a:lstStyle/>
        <a:p>
          <a:endParaRPr lang="en-US"/>
        </a:p>
      </dgm:t>
    </dgm:pt>
    <dgm:pt modelId="{407A2944-38B5-4702-AAA4-C84101842B03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Commercialisation</a:t>
          </a:r>
          <a:endParaRPr lang="en-US" dirty="0"/>
        </a:p>
      </dgm:t>
    </dgm:pt>
    <dgm:pt modelId="{7964774A-77F1-47DE-B47C-9539838B2920}" type="parTrans" cxnId="{81807D4D-9297-4990-8929-F1B541AB09C3}">
      <dgm:prSet/>
      <dgm:spPr/>
      <dgm:t>
        <a:bodyPr/>
        <a:lstStyle/>
        <a:p>
          <a:endParaRPr lang="en-GB"/>
        </a:p>
      </dgm:t>
    </dgm:pt>
    <dgm:pt modelId="{D7FC171F-3B29-415D-A616-D214401582E1}" type="sibTrans" cxnId="{81807D4D-9297-4990-8929-F1B541AB09C3}">
      <dgm:prSet/>
      <dgm:spPr/>
      <dgm:t>
        <a:bodyPr/>
        <a:lstStyle/>
        <a:p>
          <a:endParaRPr lang="en-GB"/>
        </a:p>
      </dgm:t>
    </dgm:pt>
    <dgm:pt modelId="{1695C9E2-7A7F-431A-A252-5440BDD47B9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Diffusion and Implementation</a:t>
          </a:r>
          <a:endParaRPr lang="en-US" dirty="0"/>
        </a:p>
      </dgm:t>
    </dgm:pt>
    <dgm:pt modelId="{303FBC89-4004-41BB-99EA-2A40C74B7331}" type="parTrans" cxnId="{CFD993DE-1F38-4F97-B5CC-1853679C240C}">
      <dgm:prSet/>
      <dgm:spPr/>
      <dgm:t>
        <a:bodyPr/>
        <a:lstStyle/>
        <a:p>
          <a:endParaRPr lang="en-GB"/>
        </a:p>
      </dgm:t>
    </dgm:pt>
    <dgm:pt modelId="{A2F05026-97A0-42D5-8221-A6B5F88A999A}" type="sibTrans" cxnId="{CFD993DE-1F38-4F97-B5CC-1853679C240C}">
      <dgm:prSet/>
      <dgm:spPr/>
      <dgm:t>
        <a:bodyPr/>
        <a:lstStyle/>
        <a:p>
          <a:endParaRPr lang="en-GB"/>
        </a:p>
      </dgm:t>
    </dgm:pt>
    <dgm:pt modelId="{44164630-2F05-47D6-AD96-D9713C7C94EA}" type="pres">
      <dgm:prSet presAssocID="{53001724-5C5A-402A-B907-ECA89FAFA97F}" presName="root" presStyleCnt="0">
        <dgm:presLayoutVars>
          <dgm:dir/>
          <dgm:resizeHandles val="exact"/>
        </dgm:presLayoutVars>
      </dgm:prSet>
      <dgm:spPr/>
    </dgm:pt>
    <dgm:pt modelId="{BBB5EE06-EDF8-41BB-B38A-75BA74195339}" type="pres">
      <dgm:prSet presAssocID="{6FA86730-1CE5-4EBE-A9BA-FC19829C945A}" presName="compNode" presStyleCnt="0"/>
      <dgm:spPr/>
    </dgm:pt>
    <dgm:pt modelId="{BD3976FF-3460-411F-BC23-D0B68261F465}" type="pres">
      <dgm:prSet presAssocID="{6FA86730-1CE5-4EBE-A9BA-FC19829C945A}" presName="bgRect" presStyleLbl="bgShp" presStyleIdx="0" presStyleCnt="5"/>
      <dgm:spPr/>
    </dgm:pt>
    <dgm:pt modelId="{55596134-9829-4D70-890A-C69BBF81D77E}" type="pres">
      <dgm:prSet presAssocID="{6FA86730-1CE5-4EBE-A9BA-FC19829C945A}" presName="iconRect" presStyleLbl="node1" presStyleIdx="0" presStyleCnt="5" custLinFactNeighborY="-686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F52B154-BE74-4151-893E-30A55BCE1232}" type="pres">
      <dgm:prSet presAssocID="{6FA86730-1CE5-4EBE-A9BA-FC19829C945A}" presName="spaceRect" presStyleCnt="0"/>
      <dgm:spPr/>
    </dgm:pt>
    <dgm:pt modelId="{317AA252-427D-40A4-8C7D-92392117FEF6}" type="pres">
      <dgm:prSet presAssocID="{6FA86730-1CE5-4EBE-A9BA-FC19829C945A}" presName="parTx" presStyleLbl="revTx" presStyleIdx="0" presStyleCnt="5">
        <dgm:presLayoutVars>
          <dgm:chMax val="0"/>
          <dgm:chPref val="0"/>
        </dgm:presLayoutVars>
      </dgm:prSet>
      <dgm:spPr/>
    </dgm:pt>
    <dgm:pt modelId="{DB828AB6-BF3C-4FBC-936A-ABF577D4A72E}" type="pres">
      <dgm:prSet presAssocID="{F397379E-0BDA-46CE-8393-B1D10C55E1BA}" presName="sibTrans" presStyleCnt="0"/>
      <dgm:spPr/>
    </dgm:pt>
    <dgm:pt modelId="{2862063A-01C9-45B8-BC29-0877E16269D6}" type="pres">
      <dgm:prSet presAssocID="{6ABE9384-859D-4C4C-B983-2B1E39A8B348}" presName="compNode" presStyleCnt="0"/>
      <dgm:spPr/>
    </dgm:pt>
    <dgm:pt modelId="{5DD1A591-E379-4123-AFEF-0E0E1C78A6C8}" type="pres">
      <dgm:prSet presAssocID="{6ABE9384-859D-4C4C-B983-2B1E39A8B348}" presName="bgRect" presStyleLbl="bgShp" presStyleIdx="1" presStyleCnt="5"/>
      <dgm:spPr/>
    </dgm:pt>
    <dgm:pt modelId="{FCE68459-8AC8-4D4B-8B2A-B85347F651AB}" type="pres">
      <dgm:prSet presAssocID="{6ABE9384-859D-4C4C-B983-2B1E39A8B34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40CE1B-2464-4289-B418-12904C5D46CE}" type="pres">
      <dgm:prSet presAssocID="{6ABE9384-859D-4C4C-B983-2B1E39A8B348}" presName="spaceRect" presStyleCnt="0"/>
      <dgm:spPr/>
    </dgm:pt>
    <dgm:pt modelId="{0F75F18A-3C22-462D-9DAB-5E8D88D9A51B}" type="pres">
      <dgm:prSet presAssocID="{6ABE9384-859D-4C4C-B983-2B1E39A8B348}" presName="parTx" presStyleLbl="revTx" presStyleIdx="1" presStyleCnt="5">
        <dgm:presLayoutVars>
          <dgm:chMax val="0"/>
          <dgm:chPref val="0"/>
        </dgm:presLayoutVars>
      </dgm:prSet>
      <dgm:spPr/>
    </dgm:pt>
    <dgm:pt modelId="{AC2B0169-D740-4583-96BE-D8F87AC7FE01}" type="pres">
      <dgm:prSet presAssocID="{012549DD-A1CA-4571-A981-CFD78093EB20}" presName="sibTrans" presStyleCnt="0"/>
      <dgm:spPr/>
    </dgm:pt>
    <dgm:pt modelId="{9602AFE8-70EE-42FC-9CD5-A2E6AA3E2091}" type="pres">
      <dgm:prSet presAssocID="{F7214975-5AC4-4CF8-9015-322498751A8A}" presName="compNode" presStyleCnt="0"/>
      <dgm:spPr/>
    </dgm:pt>
    <dgm:pt modelId="{B231036C-5FBE-4605-8393-F1B6359EE169}" type="pres">
      <dgm:prSet presAssocID="{F7214975-5AC4-4CF8-9015-322498751A8A}" presName="bgRect" presStyleLbl="bgShp" presStyleIdx="2" presStyleCnt="5"/>
      <dgm:spPr/>
    </dgm:pt>
    <dgm:pt modelId="{A64BFE9C-AA80-43CE-8FF6-8D33BAD07C57}" type="pres">
      <dgm:prSet presAssocID="{F7214975-5AC4-4CF8-9015-322498751A8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D725CFB-B072-491A-B436-3AD21D0542FE}" type="pres">
      <dgm:prSet presAssocID="{F7214975-5AC4-4CF8-9015-322498751A8A}" presName="spaceRect" presStyleCnt="0"/>
      <dgm:spPr/>
    </dgm:pt>
    <dgm:pt modelId="{556AE736-B6E0-4DC7-8429-5ADFCF947C4F}" type="pres">
      <dgm:prSet presAssocID="{F7214975-5AC4-4CF8-9015-322498751A8A}" presName="parTx" presStyleLbl="revTx" presStyleIdx="2" presStyleCnt="5">
        <dgm:presLayoutVars>
          <dgm:chMax val="0"/>
          <dgm:chPref val="0"/>
        </dgm:presLayoutVars>
      </dgm:prSet>
      <dgm:spPr/>
    </dgm:pt>
    <dgm:pt modelId="{91CB5E0D-5C3C-411C-9465-AFB171333FD5}" type="pres">
      <dgm:prSet presAssocID="{CE7BE2A3-5633-4666-BB75-6164E26282D5}" presName="sibTrans" presStyleCnt="0"/>
      <dgm:spPr/>
    </dgm:pt>
    <dgm:pt modelId="{3EA72AF8-893F-4568-BF4F-0CCEB0D44C5C}" type="pres">
      <dgm:prSet presAssocID="{407A2944-38B5-4702-AAA4-C84101842B03}" presName="compNode" presStyleCnt="0"/>
      <dgm:spPr/>
    </dgm:pt>
    <dgm:pt modelId="{717F25A4-74FC-4B1B-9350-6D1680A65E9B}" type="pres">
      <dgm:prSet presAssocID="{407A2944-38B5-4702-AAA4-C84101842B03}" presName="bgRect" presStyleLbl="bgShp" presStyleIdx="3" presStyleCnt="5"/>
      <dgm:spPr/>
    </dgm:pt>
    <dgm:pt modelId="{F18B5E17-4358-4B72-B42A-B97F31361B78}" type="pres">
      <dgm:prSet presAssocID="{407A2944-38B5-4702-AAA4-C84101842B03}" presName="iconRect" presStyleLbl="node1" presStyleIdx="3" presStyleCnt="5"/>
      <dgm:spPr/>
    </dgm:pt>
    <dgm:pt modelId="{86FCE326-A685-4E25-B709-415CC3B060DF}" type="pres">
      <dgm:prSet presAssocID="{407A2944-38B5-4702-AAA4-C84101842B03}" presName="spaceRect" presStyleCnt="0"/>
      <dgm:spPr/>
    </dgm:pt>
    <dgm:pt modelId="{47596045-4B24-41DA-94AC-D8B33D204B83}" type="pres">
      <dgm:prSet presAssocID="{407A2944-38B5-4702-AAA4-C84101842B03}" presName="parTx" presStyleLbl="revTx" presStyleIdx="3" presStyleCnt="5">
        <dgm:presLayoutVars>
          <dgm:chMax val="0"/>
          <dgm:chPref val="0"/>
        </dgm:presLayoutVars>
      </dgm:prSet>
      <dgm:spPr/>
    </dgm:pt>
    <dgm:pt modelId="{038AA50C-C8F3-4A2D-8D1D-57E6BDAE5CC6}" type="pres">
      <dgm:prSet presAssocID="{D7FC171F-3B29-415D-A616-D214401582E1}" presName="sibTrans" presStyleCnt="0"/>
      <dgm:spPr/>
    </dgm:pt>
    <dgm:pt modelId="{8088E6E8-D4DE-4786-BA3B-4C1E250A198D}" type="pres">
      <dgm:prSet presAssocID="{1695C9E2-7A7F-431A-A252-5440BDD47B92}" presName="compNode" presStyleCnt="0"/>
      <dgm:spPr/>
    </dgm:pt>
    <dgm:pt modelId="{4EFBFEF3-3257-47B4-B516-D2DD2102ED69}" type="pres">
      <dgm:prSet presAssocID="{1695C9E2-7A7F-431A-A252-5440BDD47B92}" presName="bgRect" presStyleLbl="bgShp" presStyleIdx="4" presStyleCnt="5"/>
      <dgm:spPr/>
    </dgm:pt>
    <dgm:pt modelId="{E2F969D3-B91A-4A44-8DDB-4E18C0F4FFA7}" type="pres">
      <dgm:prSet presAssocID="{1695C9E2-7A7F-431A-A252-5440BDD47B92}" presName="iconRect" presStyleLbl="node1" presStyleIdx="4" presStyleCnt="5"/>
      <dgm:spPr/>
    </dgm:pt>
    <dgm:pt modelId="{ED5CF28A-BB82-43E1-B27A-BD402A6DFF1F}" type="pres">
      <dgm:prSet presAssocID="{1695C9E2-7A7F-431A-A252-5440BDD47B92}" presName="spaceRect" presStyleCnt="0"/>
      <dgm:spPr/>
    </dgm:pt>
    <dgm:pt modelId="{ED8EE7E7-FB03-4C14-BAC7-4763A74C418A}" type="pres">
      <dgm:prSet presAssocID="{1695C9E2-7A7F-431A-A252-5440BDD47B9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7CE7116-0D68-4E90-AA49-C97B6B372915}" srcId="{53001724-5C5A-402A-B907-ECA89FAFA97F}" destId="{F7214975-5AC4-4CF8-9015-322498751A8A}" srcOrd="2" destOrd="0" parTransId="{51AC1870-5B81-422A-9A2E-E1F58EF50843}" sibTransId="{CE7BE2A3-5633-4666-BB75-6164E26282D5}"/>
    <dgm:cxn modelId="{929B611D-ADB7-45E4-812D-4E288BD2D31C}" srcId="{53001724-5C5A-402A-B907-ECA89FAFA97F}" destId="{6ABE9384-859D-4C4C-B983-2B1E39A8B348}" srcOrd="1" destOrd="0" parTransId="{4C63E530-1425-407B-8508-FAC57680DEF0}" sibTransId="{012549DD-A1CA-4571-A981-CFD78093EB20}"/>
    <dgm:cxn modelId="{C4A60225-7494-4B71-BB08-62D5D71E78B0}" type="presOf" srcId="{407A2944-38B5-4702-AAA4-C84101842B03}" destId="{47596045-4B24-41DA-94AC-D8B33D204B83}" srcOrd="0" destOrd="0" presId="urn:microsoft.com/office/officeart/2018/2/layout/IconVerticalSolidList"/>
    <dgm:cxn modelId="{E42F3627-E378-4611-9E44-8C53F460E990}" type="presOf" srcId="{6FA86730-1CE5-4EBE-A9BA-FC19829C945A}" destId="{317AA252-427D-40A4-8C7D-92392117FEF6}" srcOrd="0" destOrd="0" presId="urn:microsoft.com/office/officeart/2018/2/layout/IconVerticalSolidList"/>
    <dgm:cxn modelId="{1C605B4C-E51E-44B8-8933-D52963ED863D}" type="presOf" srcId="{6ABE9384-859D-4C4C-B983-2B1E39A8B348}" destId="{0F75F18A-3C22-462D-9DAB-5E8D88D9A51B}" srcOrd="0" destOrd="0" presId="urn:microsoft.com/office/officeart/2018/2/layout/IconVerticalSolidList"/>
    <dgm:cxn modelId="{81807D4D-9297-4990-8929-F1B541AB09C3}" srcId="{53001724-5C5A-402A-B907-ECA89FAFA97F}" destId="{407A2944-38B5-4702-AAA4-C84101842B03}" srcOrd="3" destOrd="0" parTransId="{7964774A-77F1-47DE-B47C-9539838B2920}" sibTransId="{D7FC171F-3B29-415D-A616-D214401582E1}"/>
    <dgm:cxn modelId="{D0D95555-C348-4CF7-8A46-F7A2BF92D08A}" type="presOf" srcId="{53001724-5C5A-402A-B907-ECA89FAFA97F}" destId="{44164630-2F05-47D6-AD96-D9713C7C94EA}" srcOrd="0" destOrd="0" presId="urn:microsoft.com/office/officeart/2018/2/layout/IconVerticalSolidList"/>
    <dgm:cxn modelId="{25117D8B-5CE2-438F-9411-12A7FD4D7BCF}" type="presOf" srcId="{F7214975-5AC4-4CF8-9015-322498751A8A}" destId="{556AE736-B6E0-4DC7-8429-5ADFCF947C4F}" srcOrd="0" destOrd="0" presId="urn:microsoft.com/office/officeart/2018/2/layout/IconVerticalSolidList"/>
    <dgm:cxn modelId="{8892BEC4-040F-44A1-961D-AA86FB1B102B}" type="presOf" srcId="{1695C9E2-7A7F-431A-A252-5440BDD47B92}" destId="{ED8EE7E7-FB03-4C14-BAC7-4763A74C418A}" srcOrd="0" destOrd="0" presId="urn:microsoft.com/office/officeart/2018/2/layout/IconVerticalSolidList"/>
    <dgm:cxn modelId="{ACB259CB-0782-437C-AE91-04CE095D2AE5}" srcId="{53001724-5C5A-402A-B907-ECA89FAFA97F}" destId="{6FA86730-1CE5-4EBE-A9BA-FC19829C945A}" srcOrd="0" destOrd="0" parTransId="{A1BB3DDB-A2CF-407F-9044-E3AC1B808421}" sibTransId="{F397379E-0BDA-46CE-8393-B1D10C55E1BA}"/>
    <dgm:cxn modelId="{CFD993DE-1F38-4F97-B5CC-1853679C240C}" srcId="{53001724-5C5A-402A-B907-ECA89FAFA97F}" destId="{1695C9E2-7A7F-431A-A252-5440BDD47B92}" srcOrd="4" destOrd="0" parTransId="{303FBC89-4004-41BB-99EA-2A40C74B7331}" sibTransId="{A2F05026-97A0-42D5-8221-A6B5F88A999A}"/>
    <dgm:cxn modelId="{9FB3D75A-7318-40AD-9643-F5D113BEF3EA}" type="presParOf" srcId="{44164630-2F05-47D6-AD96-D9713C7C94EA}" destId="{BBB5EE06-EDF8-41BB-B38A-75BA74195339}" srcOrd="0" destOrd="0" presId="urn:microsoft.com/office/officeart/2018/2/layout/IconVerticalSolidList"/>
    <dgm:cxn modelId="{9FE1ADA8-0652-4F08-909B-6F1F8C7865F7}" type="presParOf" srcId="{BBB5EE06-EDF8-41BB-B38A-75BA74195339}" destId="{BD3976FF-3460-411F-BC23-D0B68261F465}" srcOrd="0" destOrd="0" presId="urn:microsoft.com/office/officeart/2018/2/layout/IconVerticalSolidList"/>
    <dgm:cxn modelId="{02F1752E-8943-4CED-AB23-FD169E28320D}" type="presParOf" srcId="{BBB5EE06-EDF8-41BB-B38A-75BA74195339}" destId="{55596134-9829-4D70-890A-C69BBF81D77E}" srcOrd="1" destOrd="0" presId="urn:microsoft.com/office/officeart/2018/2/layout/IconVerticalSolidList"/>
    <dgm:cxn modelId="{B0AA3935-03A2-4CCF-A853-AB8E050001AB}" type="presParOf" srcId="{BBB5EE06-EDF8-41BB-B38A-75BA74195339}" destId="{EF52B154-BE74-4151-893E-30A55BCE1232}" srcOrd="2" destOrd="0" presId="urn:microsoft.com/office/officeart/2018/2/layout/IconVerticalSolidList"/>
    <dgm:cxn modelId="{27C9A290-584D-453B-93FD-FA35380C106B}" type="presParOf" srcId="{BBB5EE06-EDF8-41BB-B38A-75BA74195339}" destId="{317AA252-427D-40A4-8C7D-92392117FEF6}" srcOrd="3" destOrd="0" presId="urn:microsoft.com/office/officeart/2018/2/layout/IconVerticalSolidList"/>
    <dgm:cxn modelId="{78E03A4A-6EE4-4028-8A51-8793E0D3E1A8}" type="presParOf" srcId="{44164630-2F05-47D6-AD96-D9713C7C94EA}" destId="{DB828AB6-BF3C-4FBC-936A-ABF577D4A72E}" srcOrd="1" destOrd="0" presId="urn:microsoft.com/office/officeart/2018/2/layout/IconVerticalSolidList"/>
    <dgm:cxn modelId="{37B51E1B-2833-450E-AED0-0479588A1773}" type="presParOf" srcId="{44164630-2F05-47D6-AD96-D9713C7C94EA}" destId="{2862063A-01C9-45B8-BC29-0877E16269D6}" srcOrd="2" destOrd="0" presId="urn:microsoft.com/office/officeart/2018/2/layout/IconVerticalSolidList"/>
    <dgm:cxn modelId="{0568F507-FCED-4896-B7EE-3C55B05820B4}" type="presParOf" srcId="{2862063A-01C9-45B8-BC29-0877E16269D6}" destId="{5DD1A591-E379-4123-AFEF-0E0E1C78A6C8}" srcOrd="0" destOrd="0" presId="urn:microsoft.com/office/officeart/2018/2/layout/IconVerticalSolidList"/>
    <dgm:cxn modelId="{3350E533-B59F-4225-911C-3AF81C5BB096}" type="presParOf" srcId="{2862063A-01C9-45B8-BC29-0877E16269D6}" destId="{FCE68459-8AC8-4D4B-8B2A-B85347F651AB}" srcOrd="1" destOrd="0" presId="urn:microsoft.com/office/officeart/2018/2/layout/IconVerticalSolidList"/>
    <dgm:cxn modelId="{D1507AE6-EFD3-4D91-8F89-13072D5D3B99}" type="presParOf" srcId="{2862063A-01C9-45B8-BC29-0877E16269D6}" destId="{7840CE1B-2464-4289-B418-12904C5D46CE}" srcOrd="2" destOrd="0" presId="urn:microsoft.com/office/officeart/2018/2/layout/IconVerticalSolidList"/>
    <dgm:cxn modelId="{3F44C565-7FFB-4A68-99E4-AC437FE954ED}" type="presParOf" srcId="{2862063A-01C9-45B8-BC29-0877E16269D6}" destId="{0F75F18A-3C22-462D-9DAB-5E8D88D9A51B}" srcOrd="3" destOrd="0" presId="urn:microsoft.com/office/officeart/2018/2/layout/IconVerticalSolidList"/>
    <dgm:cxn modelId="{4A49B124-E089-4890-B36F-962056FA9588}" type="presParOf" srcId="{44164630-2F05-47D6-AD96-D9713C7C94EA}" destId="{AC2B0169-D740-4583-96BE-D8F87AC7FE01}" srcOrd="3" destOrd="0" presId="urn:microsoft.com/office/officeart/2018/2/layout/IconVerticalSolidList"/>
    <dgm:cxn modelId="{8CF64B13-46A8-42CA-8DD2-87241C9E1D4B}" type="presParOf" srcId="{44164630-2F05-47D6-AD96-D9713C7C94EA}" destId="{9602AFE8-70EE-42FC-9CD5-A2E6AA3E2091}" srcOrd="4" destOrd="0" presId="urn:microsoft.com/office/officeart/2018/2/layout/IconVerticalSolidList"/>
    <dgm:cxn modelId="{8CB9CD9D-905C-4263-9E48-D0A18051D03C}" type="presParOf" srcId="{9602AFE8-70EE-42FC-9CD5-A2E6AA3E2091}" destId="{B231036C-5FBE-4605-8393-F1B6359EE169}" srcOrd="0" destOrd="0" presId="urn:microsoft.com/office/officeart/2018/2/layout/IconVerticalSolidList"/>
    <dgm:cxn modelId="{82828E1A-3E6B-4878-B080-25C2C978B9AE}" type="presParOf" srcId="{9602AFE8-70EE-42FC-9CD5-A2E6AA3E2091}" destId="{A64BFE9C-AA80-43CE-8FF6-8D33BAD07C57}" srcOrd="1" destOrd="0" presId="urn:microsoft.com/office/officeart/2018/2/layout/IconVerticalSolidList"/>
    <dgm:cxn modelId="{07115384-BCC9-4BBA-9940-4283AA60CBB1}" type="presParOf" srcId="{9602AFE8-70EE-42FC-9CD5-A2E6AA3E2091}" destId="{2D725CFB-B072-491A-B436-3AD21D0542FE}" srcOrd="2" destOrd="0" presId="urn:microsoft.com/office/officeart/2018/2/layout/IconVerticalSolidList"/>
    <dgm:cxn modelId="{8EE77B3E-8046-4DAA-9D80-2E3511DF47D2}" type="presParOf" srcId="{9602AFE8-70EE-42FC-9CD5-A2E6AA3E2091}" destId="{556AE736-B6E0-4DC7-8429-5ADFCF947C4F}" srcOrd="3" destOrd="0" presId="urn:microsoft.com/office/officeart/2018/2/layout/IconVerticalSolidList"/>
    <dgm:cxn modelId="{48023AA6-59F5-4FA6-B46D-F9E1A150114B}" type="presParOf" srcId="{44164630-2F05-47D6-AD96-D9713C7C94EA}" destId="{91CB5E0D-5C3C-411C-9465-AFB171333FD5}" srcOrd="5" destOrd="0" presId="urn:microsoft.com/office/officeart/2018/2/layout/IconVerticalSolidList"/>
    <dgm:cxn modelId="{FAD1C347-7751-4B5B-9E9B-F1B1DFB62E70}" type="presParOf" srcId="{44164630-2F05-47D6-AD96-D9713C7C94EA}" destId="{3EA72AF8-893F-4568-BF4F-0CCEB0D44C5C}" srcOrd="6" destOrd="0" presId="urn:microsoft.com/office/officeart/2018/2/layout/IconVerticalSolidList"/>
    <dgm:cxn modelId="{30DD9A22-0F71-4825-A038-8CF3BCDB3274}" type="presParOf" srcId="{3EA72AF8-893F-4568-BF4F-0CCEB0D44C5C}" destId="{717F25A4-74FC-4B1B-9350-6D1680A65E9B}" srcOrd="0" destOrd="0" presId="urn:microsoft.com/office/officeart/2018/2/layout/IconVerticalSolidList"/>
    <dgm:cxn modelId="{7319F753-BDF6-4181-998C-DA0A9D9AB45C}" type="presParOf" srcId="{3EA72AF8-893F-4568-BF4F-0CCEB0D44C5C}" destId="{F18B5E17-4358-4B72-B42A-B97F31361B78}" srcOrd="1" destOrd="0" presId="urn:microsoft.com/office/officeart/2018/2/layout/IconVerticalSolidList"/>
    <dgm:cxn modelId="{89991584-5023-49EF-896F-A5B61EFC03D7}" type="presParOf" srcId="{3EA72AF8-893F-4568-BF4F-0CCEB0D44C5C}" destId="{86FCE326-A685-4E25-B709-415CC3B060DF}" srcOrd="2" destOrd="0" presId="urn:microsoft.com/office/officeart/2018/2/layout/IconVerticalSolidList"/>
    <dgm:cxn modelId="{6C8B409B-0D5E-4FC2-833C-7760662BE980}" type="presParOf" srcId="{3EA72AF8-893F-4568-BF4F-0CCEB0D44C5C}" destId="{47596045-4B24-41DA-94AC-D8B33D204B83}" srcOrd="3" destOrd="0" presId="urn:microsoft.com/office/officeart/2018/2/layout/IconVerticalSolidList"/>
    <dgm:cxn modelId="{3B7AAD3B-BB66-4E92-AAC3-958B821663F8}" type="presParOf" srcId="{44164630-2F05-47D6-AD96-D9713C7C94EA}" destId="{038AA50C-C8F3-4A2D-8D1D-57E6BDAE5CC6}" srcOrd="7" destOrd="0" presId="urn:microsoft.com/office/officeart/2018/2/layout/IconVerticalSolidList"/>
    <dgm:cxn modelId="{841B6212-7890-483F-8509-B4F1D49A3BAE}" type="presParOf" srcId="{44164630-2F05-47D6-AD96-D9713C7C94EA}" destId="{8088E6E8-D4DE-4786-BA3B-4C1E250A198D}" srcOrd="8" destOrd="0" presId="urn:microsoft.com/office/officeart/2018/2/layout/IconVerticalSolidList"/>
    <dgm:cxn modelId="{6A6EB561-F1DF-4A2A-B7E7-024D2D6F39BF}" type="presParOf" srcId="{8088E6E8-D4DE-4786-BA3B-4C1E250A198D}" destId="{4EFBFEF3-3257-47B4-B516-D2DD2102ED69}" srcOrd="0" destOrd="0" presId="urn:microsoft.com/office/officeart/2018/2/layout/IconVerticalSolidList"/>
    <dgm:cxn modelId="{9884FE43-3E6A-4627-A64E-750C6D5AD849}" type="presParOf" srcId="{8088E6E8-D4DE-4786-BA3B-4C1E250A198D}" destId="{E2F969D3-B91A-4A44-8DDB-4E18C0F4FFA7}" srcOrd="1" destOrd="0" presId="urn:microsoft.com/office/officeart/2018/2/layout/IconVerticalSolidList"/>
    <dgm:cxn modelId="{D0938B81-01EB-4210-8E5C-5768DA1A7848}" type="presParOf" srcId="{8088E6E8-D4DE-4786-BA3B-4C1E250A198D}" destId="{ED5CF28A-BB82-43E1-B27A-BD402A6DFF1F}" srcOrd="2" destOrd="0" presId="urn:microsoft.com/office/officeart/2018/2/layout/IconVerticalSolidList"/>
    <dgm:cxn modelId="{D25F8362-49E7-4B4C-83D7-9518C86110D2}" type="presParOf" srcId="{8088E6E8-D4DE-4786-BA3B-4C1E250A198D}" destId="{ED8EE7E7-FB03-4C14-BAC7-4763A74C41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3994BF-DFDD-4F83-AFB2-CAA91FF87F88}">
      <dsp:nvSpPr>
        <dsp:cNvPr id="0" name=""/>
        <dsp:cNvSpPr/>
      </dsp:nvSpPr>
      <dsp:spPr>
        <a:xfrm>
          <a:off x="2022596" y="11782"/>
          <a:ext cx="1190382" cy="1190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Description</a:t>
          </a:r>
          <a:endParaRPr lang="en-GB" sz="1400" kern="1200" dirty="0"/>
        </a:p>
      </dsp:txBody>
      <dsp:txXfrm>
        <a:off x="2196923" y="186109"/>
        <a:ext cx="841728" cy="841728"/>
      </dsp:txXfrm>
    </dsp:sp>
    <dsp:sp modelId="{C160659E-3A3C-4DC7-8957-9CFF6DB96340}">
      <dsp:nvSpPr>
        <dsp:cNvPr id="0" name=""/>
        <dsp:cNvSpPr/>
      </dsp:nvSpPr>
      <dsp:spPr>
        <a:xfrm rot="1782050">
          <a:off x="3228559" y="845185"/>
          <a:ext cx="318013" cy="4017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3234826" y="901901"/>
        <a:ext cx="222609" cy="241052"/>
      </dsp:txXfrm>
    </dsp:sp>
    <dsp:sp modelId="{A0F8A172-B8FF-47E9-98EF-F71FFC200FED}">
      <dsp:nvSpPr>
        <dsp:cNvPr id="0" name=""/>
        <dsp:cNvSpPr/>
      </dsp:nvSpPr>
      <dsp:spPr>
        <a:xfrm>
          <a:off x="3577789" y="898879"/>
          <a:ext cx="1190382" cy="1190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Feelings</a:t>
          </a:r>
          <a:endParaRPr lang="en-GB" sz="1400" kern="1200" dirty="0"/>
        </a:p>
      </dsp:txBody>
      <dsp:txXfrm>
        <a:off x="3752116" y="1073206"/>
        <a:ext cx="841728" cy="841728"/>
      </dsp:txXfrm>
    </dsp:sp>
    <dsp:sp modelId="{8F7DFB5E-BB34-4DC0-B047-520B38F92596}">
      <dsp:nvSpPr>
        <dsp:cNvPr id="0" name=""/>
        <dsp:cNvSpPr/>
      </dsp:nvSpPr>
      <dsp:spPr>
        <a:xfrm rot="5381931">
          <a:off x="4020775" y="2175421"/>
          <a:ext cx="313683" cy="4017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4067580" y="2208720"/>
        <a:ext cx="219578" cy="241052"/>
      </dsp:txXfrm>
    </dsp:sp>
    <dsp:sp modelId="{0CBB5185-1FCE-4099-8A0A-4F96C7871327}">
      <dsp:nvSpPr>
        <dsp:cNvPr id="0" name=""/>
        <dsp:cNvSpPr/>
      </dsp:nvSpPr>
      <dsp:spPr>
        <a:xfrm>
          <a:off x="3587156" y="2681091"/>
          <a:ext cx="1190382" cy="1190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Evaluation</a:t>
          </a:r>
          <a:endParaRPr lang="en-GB" sz="1400" kern="1200" dirty="0"/>
        </a:p>
      </dsp:txBody>
      <dsp:txXfrm>
        <a:off x="3761483" y="2855418"/>
        <a:ext cx="841728" cy="841728"/>
      </dsp:txXfrm>
    </dsp:sp>
    <dsp:sp modelId="{3B6ACF52-E23D-4C98-ADC7-68C2E1D39923}">
      <dsp:nvSpPr>
        <dsp:cNvPr id="0" name=""/>
        <dsp:cNvSpPr/>
      </dsp:nvSpPr>
      <dsp:spPr>
        <a:xfrm rot="9000000">
          <a:off x="3258841" y="3517454"/>
          <a:ext cx="315711" cy="4017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3347209" y="3574127"/>
        <a:ext cx="220998" cy="241052"/>
      </dsp:txXfrm>
    </dsp:sp>
    <dsp:sp modelId="{3D6D63AE-3C05-4A13-8985-59BF966AF02E}">
      <dsp:nvSpPr>
        <dsp:cNvPr id="0" name=""/>
        <dsp:cNvSpPr/>
      </dsp:nvSpPr>
      <dsp:spPr>
        <a:xfrm>
          <a:off x="2040379" y="3574123"/>
          <a:ext cx="1190382" cy="1190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Analysis</a:t>
          </a:r>
          <a:endParaRPr lang="en-GB" sz="1400" kern="1200" dirty="0"/>
        </a:p>
      </dsp:txBody>
      <dsp:txXfrm>
        <a:off x="2214706" y="3748450"/>
        <a:ext cx="841728" cy="841728"/>
      </dsp:txXfrm>
    </dsp:sp>
    <dsp:sp modelId="{A301A51D-3627-46E5-A685-6A16302F3FE7}">
      <dsp:nvSpPr>
        <dsp:cNvPr id="0" name=""/>
        <dsp:cNvSpPr/>
      </dsp:nvSpPr>
      <dsp:spPr>
        <a:xfrm rot="12600000">
          <a:off x="1712065" y="3526389"/>
          <a:ext cx="315711" cy="4017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1800433" y="3630418"/>
        <a:ext cx="220998" cy="241052"/>
      </dsp:txXfrm>
    </dsp:sp>
    <dsp:sp modelId="{552DF55B-D0FD-4F9A-9E1C-E469B757D3AF}">
      <dsp:nvSpPr>
        <dsp:cNvPr id="0" name=""/>
        <dsp:cNvSpPr/>
      </dsp:nvSpPr>
      <dsp:spPr>
        <a:xfrm>
          <a:off x="493602" y="2681091"/>
          <a:ext cx="1190382" cy="1190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Conclusion</a:t>
          </a:r>
          <a:endParaRPr lang="en-GB" sz="1400" kern="1200" dirty="0"/>
        </a:p>
      </dsp:txBody>
      <dsp:txXfrm>
        <a:off x="667929" y="2855418"/>
        <a:ext cx="841728" cy="841728"/>
      </dsp:txXfrm>
    </dsp:sp>
    <dsp:sp modelId="{A506137E-4F3D-4D3D-83BC-68FEED784D20}">
      <dsp:nvSpPr>
        <dsp:cNvPr id="0" name=""/>
        <dsp:cNvSpPr/>
      </dsp:nvSpPr>
      <dsp:spPr>
        <a:xfrm rot="16200000">
          <a:off x="930938" y="2191309"/>
          <a:ext cx="315711" cy="4017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978295" y="2319017"/>
        <a:ext cx="220998" cy="241052"/>
      </dsp:txXfrm>
    </dsp:sp>
    <dsp:sp modelId="{8B6BF025-BA0B-4D3B-96F2-CA1672B8693F}">
      <dsp:nvSpPr>
        <dsp:cNvPr id="0" name=""/>
        <dsp:cNvSpPr/>
      </dsp:nvSpPr>
      <dsp:spPr>
        <a:xfrm>
          <a:off x="493602" y="895027"/>
          <a:ext cx="1190382" cy="1190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Action</a:t>
          </a:r>
          <a:endParaRPr lang="en-GB" sz="1400" kern="1200" dirty="0"/>
        </a:p>
      </dsp:txBody>
      <dsp:txXfrm>
        <a:off x="667929" y="1069354"/>
        <a:ext cx="841728" cy="841728"/>
      </dsp:txXfrm>
    </dsp:sp>
    <dsp:sp modelId="{C7AB765C-CE1B-47BE-8C93-988C12DB2B9A}">
      <dsp:nvSpPr>
        <dsp:cNvPr id="0" name=""/>
        <dsp:cNvSpPr/>
      </dsp:nvSpPr>
      <dsp:spPr>
        <a:xfrm rot="19799191">
          <a:off x="1693339" y="852036"/>
          <a:ext cx="304955" cy="4017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1699473" y="955268"/>
        <a:ext cx="213469" cy="2410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976FF-3460-411F-BC23-D0B68261F465}">
      <dsp:nvSpPr>
        <dsp:cNvPr id="0" name=""/>
        <dsp:cNvSpPr/>
      </dsp:nvSpPr>
      <dsp:spPr>
        <a:xfrm>
          <a:off x="0" y="21093"/>
          <a:ext cx="4802031" cy="606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6134-9829-4D70-890A-C69BBF81D77E}">
      <dsp:nvSpPr>
        <dsp:cNvPr id="0" name=""/>
        <dsp:cNvSpPr/>
      </dsp:nvSpPr>
      <dsp:spPr>
        <a:xfrm>
          <a:off x="183345" y="137823"/>
          <a:ext cx="333356" cy="3333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A252-427D-40A4-8C7D-92392117FEF6}">
      <dsp:nvSpPr>
        <dsp:cNvPr id="0" name=""/>
        <dsp:cNvSpPr/>
      </dsp:nvSpPr>
      <dsp:spPr>
        <a:xfrm>
          <a:off x="700048" y="1450"/>
          <a:ext cx="4101982" cy="606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46" tIns="64146" rIns="64146" bIns="6414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 have always been more confident in presentations.</a:t>
          </a:r>
        </a:p>
      </dsp:txBody>
      <dsp:txXfrm>
        <a:off x="700048" y="1450"/>
        <a:ext cx="4101982" cy="606102"/>
      </dsp:txXfrm>
    </dsp:sp>
    <dsp:sp modelId="{5DD1A591-E379-4123-AFEF-0E0E1C78A6C8}">
      <dsp:nvSpPr>
        <dsp:cNvPr id="0" name=""/>
        <dsp:cNvSpPr/>
      </dsp:nvSpPr>
      <dsp:spPr>
        <a:xfrm>
          <a:off x="0" y="783188"/>
          <a:ext cx="4802031" cy="5235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68459-8AC8-4D4B-8B2A-B85347F651AB}">
      <dsp:nvSpPr>
        <dsp:cNvPr id="0" name=""/>
        <dsp:cNvSpPr/>
      </dsp:nvSpPr>
      <dsp:spPr>
        <a:xfrm>
          <a:off x="183345" y="895451"/>
          <a:ext cx="333356" cy="3333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18A-3C22-462D-9DAB-5E8D88D9A51B}">
      <dsp:nvSpPr>
        <dsp:cNvPr id="0" name=""/>
        <dsp:cNvSpPr/>
      </dsp:nvSpPr>
      <dsp:spPr>
        <a:xfrm>
          <a:off x="700048" y="759078"/>
          <a:ext cx="4101982" cy="606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46" tIns="64146" rIns="64146" bIns="6414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Struggle to find resources that link directly to models studied.</a:t>
          </a:r>
        </a:p>
      </dsp:txBody>
      <dsp:txXfrm>
        <a:off x="700048" y="759078"/>
        <a:ext cx="4101982" cy="606102"/>
      </dsp:txXfrm>
    </dsp:sp>
    <dsp:sp modelId="{B231036C-5FBE-4605-8393-F1B6359EE169}">
      <dsp:nvSpPr>
        <dsp:cNvPr id="0" name=""/>
        <dsp:cNvSpPr/>
      </dsp:nvSpPr>
      <dsp:spPr>
        <a:xfrm>
          <a:off x="0" y="1477539"/>
          <a:ext cx="4802031" cy="606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BFE9C-AA80-43CE-8FF6-8D33BAD07C57}">
      <dsp:nvSpPr>
        <dsp:cNvPr id="0" name=""/>
        <dsp:cNvSpPr/>
      </dsp:nvSpPr>
      <dsp:spPr>
        <a:xfrm>
          <a:off x="183345" y="1653079"/>
          <a:ext cx="333356" cy="3333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AE736-B6E0-4DC7-8429-5ADFCF947C4F}">
      <dsp:nvSpPr>
        <dsp:cNvPr id="0" name=""/>
        <dsp:cNvSpPr/>
      </dsp:nvSpPr>
      <dsp:spPr>
        <a:xfrm>
          <a:off x="700048" y="1516706"/>
          <a:ext cx="4101982" cy="606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46" tIns="64146" rIns="64146" bIns="6414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Better understanding of Innovation and Creativity models and concepts.</a:t>
          </a:r>
        </a:p>
      </dsp:txBody>
      <dsp:txXfrm>
        <a:off x="700048" y="1516706"/>
        <a:ext cx="4101982" cy="606102"/>
      </dsp:txXfrm>
    </dsp:sp>
    <dsp:sp modelId="{ED0EDB0D-75AE-4521-9628-D5ECB1EBFD33}">
      <dsp:nvSpPr>
        <dsp:cNvPr id="0" name=""/>
        <dsp:cNvSpPr/>
      </dsp:nvSpPr>
      <dsp:spPr>
        <a:xfrm>
          <a:off x="0" y="2239228"/>
          <a:ext cx="4802031" cy="606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95992-48E4-415E-B1B4-36E7C12754C3}">
      <dsp:nvSpPr>
        <dsp:cNvPr id="0" name=""/>
        <dsp:cNvSpPr/>
      </dsp:nvSpPr>
      <dsp:spPr>
        <a:xfrm>
          <a:off x="183345" y="2410707"/>
          <a:ext cx="333356" cy="333356"/>
        </a:xfrm>
        <a:prstGeom prst="rect">
          <a:avLst/>
        </a:prstGeom>
        <a:solidFill>
          <a:schemeClr val="accent5">
            <a:hueOff val="-1970953"/>
            <a:satOff val="-13386"/>
            <a:lumOff val="-5588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9B8A1-ACA7-4EE6-94D8-A437AC8750E4}">
      <dsp:nvSpPr>
        <dsp:cNvPr id="0" name=""/>
        <dsp:cNvSpPr/>
      </dsp:nvSpPr>
      <dsp:spPr>
        <a:xfrm>
          <a:off x="700048" y="2274334"/>
          <a:ext cx="4101982" cy="606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46" tIns="64146" rIns="64146" bIns="6414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700048" y="2274334"/>
        <a:ext cx="4101982" cy="606102"/>
      </dsp:txXfrm>
    </dsp:sp>
    <dsp:sp modelId="{BFB2D3DB-E739-411F-9969-863FA63BC64B}">
      <dsp:nvSpPr>
        <dsp:cNvPr id="0" name=""/>
        <dsp:cNvSpPr/>
      </dsp:nvSpPr>
      <dsp:spPr>
        <a:xfrm>
          <a:off x="0" y="2331447"/>
          <a:ext cx="4802031" cy="606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1E62C-40DE-437B-B899-3FA2F8C7AA22}">
      <dsp:nvSpPr>
        <dsp:cNvPr id="0" name=""/>
        <dsp:cNvSpPr/>
      </dsp:nvSpPr>
      <dsp:spPr>
        <a:xfrm>
          <a:off x="114591" y="2495515"/>
          <a:ext cx="333356" cy="333356"/>
        </a:xfrm>
        <a:prstGeom prst="rect">
          <a:avLst/>
        </a:prstGeom>
        <a:solidFill>
          <a:schemeClr val="accent5">
            <a:hueOff val="-2627937"/>
            <a:satOff val="-17848"/>
            <a:lumOff val="-7451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C45A8-4087-4078-9403-CCDC3305762D}">
      <dsp:nvSpPr>
        <dsp:cNvPr id="0" name=""/>
        <dsp:cNvSpPr/>
      </dsp:nvSpPr>
      <dsp:spPr>
        <a:xfrm>
          <a:off x="709728" y="2246204"/>
          <a:ext cx="3896227" cy="776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146" tIns="64146" rIns="64146" bIns="6414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Potential application of learned models in the workplace</a:t>
          </a:r>
        </a:p>
      </dsp:txBody>
      <dsp:txXfrm>
        <a:off x="709728" y="2246204"/>
        <a:ext cx="3896227" cy="776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91C7D-4276-48D3-A65C-5A4EE2AB1BF6}">
      <dsp:nvSpPr>
        <dsp:cNvPr id="0" name=""/>
        <dsp:cNvSpPr/>
      </dsp:nvSpPr>
      <dsp:spPr>
        <a:xfrm>
          <a:off x="1921" y="141506"/>
          <a:ext cx="2340472" cy="93618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Idea</a:t>
          </a:r>
          <a:endParaRPr lang="en-GB" sz="1800" kern="1200" dirty="0"/>
        </a:p>
      </dsp:txBody>
      <dsp:txXfrm>
        <a:off x="470015" y="141506"/>
        <a:ext cx="1404284" cy="936188"/>
      </dsp:txXfrm>
    </dsp:sp>
    <dsp:sp modelId="{D5BFB5FE-6208-4ECC-B45A-C814C0C40433}">
      <dsp:nvSpPr>
        <dsp:cNvPr id="0" name=""/>
        <dsp:cNvSpPr/>
      </dsp:nvSpPr>
      <dsp:spPr>
        <a:xfrm>
          <a:off x="2108346" y="141506"/>
          <a:ext cx="2340472" cy="93618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Application</a:t>
          </a:r>
          <a:endParaRPr lang="en-GB" sz="1800" kern="1200" dirty="0"/>
        </a:p>
      </dsp:txBody>
      <dsp:txXfrm>
        <a:off x="2576440" y="141506"/>
        <a:ext cx="1404284" cy="936188"/>
      </dsp:txXfrm>
    </dsp:sp>
    <dsp:sp modelId="{BA0CD91E-9546-4ABF-9270-55367AAC88FA}">
      <dsp:nvSpPr>
        <dsp:cNvPr id="0" name=""/>
        <dsp:cNvSpPr/>
      </dsp:nvSpPr>
      <dsp:spPr>
        <a:xfrm>
          <a:off x="4214771" y="141506"/>
          <a:ext cx="2340472" cy="93618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Success</a:t>
          </a:r>
          <a:endParaRPr lang="en-GB" sz="1800" kern="1200" dirty="0"/>
        </a:p>
      </dsp:txBody>
      <dsp:txXfrm>
        <a:off x="4682865" y="141506"/>
        <a:ext cx="1404284" cy="9361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21DD3-A0A4-4BCC-BF3F-BABC5BE8122B}">
      <dsp:nvSpPr>
        <dsp:cNvPr id="0" name=""/>
        <dsp:cNvSpPr/>
      </dsp:nvSpPr>
      <dsp:spPr>
        <a:xfrm>
          <a:off x="594332" y="0"/>
          <a:ext cx="6211978" cy="274043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07802-5665-44E7-82FA-4869FDC54B5B}">
      <dsp:nvSpPr>
        <dsp:cNvPr id="0" name=""/>
        <dsp:cNvSpPr/>
      </dsp:nvSpPr>
      <dsp:spPr>
        <a:xfrm>
          <a:off x="1115" y="822130"/>
          <a:ext cx="1398391" cy="1096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Preparation	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54626" y="875641"/>
        <a:ext cx="1291369" cy="989152"/>
      </dsp:txXfrm>
    </dsp:sp>
    <dsp:sp modelId="{9862A2F1-6E17-46E0-8BE8-F35156216D90}">
      <dsp:nvSpPr>
        <dsp:cNvPr id="0" name=""/>
        <dsp:cNvSpPr/>
      </dsp:nvSpPr>
      <dsp:spPr>
        <a:xfrm>
          <a:off x="1479000" y="828817"/>
          <a:ext cx="1398391" cy="1096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Incubation</a:t>
          </a:r>
          <a:endParaRPr lang="en-GB" sz="1300" kern="1200" dirty="0"/>
        </a:p>
      </dsp:txBody>
      <dsp:txXfrm>
        <a:off x="1532511" y="882328"/>
        <a:ext cx="1291369" cy="989152"/>
      </dsp:txXfrm>
    </dsp:sp>
    <dsp:sp modelId="{9F14F24D-18F5-41A5-91A3-E2278D26B0E5}">
      <dsp:nvSpPr>
        <dsp:cNvPr id="0" name=""/>
        <dsp:cNvSpPr/>
      </dsp:nvSpPr>
      <dsp:spPr>
        <a:xfrm>
          <a:off x="2954909" y="822130"/>
          <a:ext cx="1398391" cy="1096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Illumination</a:t>
          </a:r>
        </a:p>
      </dsp:txBody>
      <dsp:txXfrm>
        <a:off x="3008420" y="875641"/>
        <a:ext cx="1291369" cy="989152"/>
      </dsp:txXfrm>
    </dsp:sp>
    <dsp:sp modelId="{AF6275AE-18EB-47F9-B550-0293C6160A03}">
      <dsp:nvSpPr>
        <dsp:cNvPr id="0" name=""/>
        <dsp:cNvSpPr/>
      </dsp:nvSpPr>
      <dsp:spPr>
        <a:xfrm>
          <a:off x="4431806" y="822130"/>
          <a:ext cx="1398391" cy="1096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Evaluation</a:t>
          </a:r>
        </a:p>
      </dsp:txBody>
      <dsp:txXfrm>
        <a:off x="4485317" y="875641"/>
        <a:ext cx="1291369" cy="989152"/>
      </dsp:txXfrm>
    </dsp:sp>
    <dsp:sp modelId="{C105B68E-121D-46B4-A449-35C0C2F0FCBA}">
      <dsp:nvSpPr>
        <dsp:cNvPr id="0" name=""/>
        <dsp:cNvSpPr/>
      </dsp:nvSpPr>
      <dsp:spPr>
        <a:xfrm>
          <a:off x="5908703" y="822130"/>
          <a:ext cx="1398391" cy="1096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Verification</a:t>
          </a:r>
        </a:p>
      </dsp:txBody>
      <dsp:txXfrm>
        <a:off x="5962214" y="875641"/>
        <a:ext cx="1291369" cy="9891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976FF-3460-411F-BC23-D0B68261F465}">
      <dsp:nvSpPr>
        <dsp:cNvPr id="0" name=""/>
        <dsp:cNvSpPr/>
      </dsp:nvSpPr>
      <dsp:spPr>
        <a:xfrm>
          <a:off x="0" y="2976"/>
          <a:ext cx="4802031" cy="634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6134-9829-4D70-890A-C69BBF81D77E}">
      <dsp:nvSpPr>
        <dsp:cNvPr id="0" name=""/>
        <dsp:cNvSpPr/>
      </dsp:nvSpPr>
      <dsp:spPr>
        <a:xfrm>
          <a:off x="191787" y="121686"/>
          <a:ext cx="348704" cy="3487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A252-427D-40A4-8C7D-92392117FEF6}">
      <dsp:nvSpPr>
        <dsp:cNvPr id="0" name=""/>
        <dsp:cNvSpPr/>
      </dsp:nvSpPr>
      <dsp:spPr>
        <a:xfrm>
          <a:off x="732278" y="2976"/>
          <a:ext cx="4069752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Idea Generation and Mobilisation</a:t>
          </a:r>
          <a:endParaRPr lang="en-US" sz="1800" kern="1200" dirty="0"/>
        </a:p>
      </dsp:txBody>
      <dsp:txXfrm>
        <a:off x="732278" y="2976"/>
        <a:ext cx="4069752" cy="634007"/>
      </dsp:txXfrm>
    </dsp:sp>
    <dsp:sp modelId="{5DD1A591-E379-4123-AFEF-0E0E1C78A6C8}">
      <dsp:nvSpPr>
        <dsp:cNvPr id="0" name=""/>
        <dsp:cNvSpPr/>
      </dsp:nvSpPr>
      <dsp:spPr>
        <a:xfrm>
          <a:off x="0" y="795486"/>
          <a:ext cx="4802031" cy="634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68459-8AC8-4D4B-8B2A-B85347F651AB}">
      <dsp:nvSpPr>
        <dsp:cNvPr id="0" name=""/>
        <dsp:cNvSpPr/>
      </dsp:nvSpPr>
      <dsp:spPr>
        <a:xfrm>
          <a:off x="191787" y="938137"/>
          <a:ext cx="348704" cy="3487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18A-3C22-462D-9DAB-5E8D88D9A51B}">
      <dsp:nvSpPr>
        <dsp:cNvPr id="0" name=""/>
        <dsp:cNvSpPr/>
      </dsp:nvSpPr>
      <dsp:spPr>
        <a:xfrm>
          <a:off x="732278" y="795486"/>
          <a:ext cx="4069752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Advocacy and Screening</a:t>
          </a:r>
          <a:endParaRPr lang="en-US" sz="1800" kern="1200" dirty="0"/>
        </a:p>
      </dsp:txBody>
      <dsp:txXfrm>
        <a:off x="732278" y="795486"/>
        <a:ext cx="4069752" cy="634007"/>
      </dsp:txXfrm>
    </dsp:sp>
    <dsp:sp modelId="{B231036C-5FBE-4605-8393-F1B6359EE169}">
      <dsp:nvSpPr>
        <dsp:cNvPr id="0" name=""/>
        <dsp:cNvSpPr/>
      </dsp:nvSpPr>
      <dsp:spPr>
        <a:xfrm>
          <a:off x="0" y="1587995"/>
          <a:ext cx="4802031" cy="634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BFE9C-AA80-43CE-8FF6-8D33BAD07C57}">
      <dsp:nvSpPr>
        <dsp:cNvPr id="0" name=""/>
        <dsp:cNvSpPr/>
      </dsp:nvSpPr>
      <dsp:spPr>
        <a:xfrm>
          <a:off x="191787" y="1730647"/>
          <a:ext cx="348704" cy="3487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AE736-B6E0-4DC7-8429-5ADFCF947C4F}">
      <dsp:nvSpPr>
        <dsp:cNvPr id="0" name=""/>
        <dsp:cNvSpPr/>
      </dsp:nvSpPr>
      <dsp:spPr>
        <a:xfrm>
          <a:off x="732278" y="1587995"/>
          <a:ext cx="4069752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Experimentation</a:t>
          </a:r>
          <a:endParaRPr lang="en-US" sz="1800" kern="1200" dirty="0"/>
        </a:p>
      </dsp:txBody>
      <dsp:txXfrm>
        <a:off x="732278" y="1587995"/>
        <a:ext cx="4069752" cy="634007"/>
      </dsp:txXfrm>
    </dsp:sp>
    <dsp:sp modelId="{717F25A4-74FC-4B1B-9350-6D1680A65E9B}">
      <dsp:nvSpPr>
        <dsp:cNvPr id="0" name=""/>
        <dsp:cNvSpPr/>
      </dsp:nvSpPr>
      <dsp:spPr>
        <a:xfrm>
          <a:off x="0" y="2380505"/>
          <a:ext cx="4802031" cy="634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B5E17-4358-4B72-B42A-B97F31361B78}">
      <dsp:nvSpPr>
        <dsp:cNvPr id="0" name=""/>
        <dsp:cNvSpPr/>
      </dsp:nvSpPr>
      <dsp:spPr>
        <a:xfrm>
          <a:off x="191787" y="2523156"/>
          <a:ext cx="348704" cy="348704"/>
        </a:xfrm>
        <a:prstGeom prst="rect">
          <a:avLst/>
        </a:prstGeom>
        <a:solidFill>
          <a:schemeClr val="accent5">
            <a:hueOff val="-1970953"/>
            <a:satOff val="-13386"/>
            <a:lumOff val="-5588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96045-4B24-41DA-94AC-D8B33D204B83}">
      <dsp:nvSpPr>
        <dsp:cNvPr id="0" name=""/>
        <dsp:cNvSpPr/>
      </dsp:nvSpPr>
      <dsp:spPr>
        <a:xfrm>
          <a:off x="732278" y="2380505"/>
          <a:ext cx="4069752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Commercialisation</a:t>
          </a:r>
          <a:endParaRPr lang="en-US" sz="1800" kern="1200" dirty="0"/>
        </a:p>
      </dsp:txBody>
      <dsp:txXfrm>
        <a:off x="732278" y="2380505"/>
        <a:ext cx="4069752" cy="634007"/>
      </dsp:txXfrm>
    </dsp:sp>
    <dsp:sp modelId="{4EFBFEF3-3257-47B4-B516-D2DD2102ED69}">
      <dsp:nvSpPr>
        <dsp:cNvPr id="0" name=""/>
        <dsp:cNvSpPr/>
      </dsp:nvSpPr>
      <dsp:spPr>
        <a:xfrm>
          <a:off x="0" y="3173014"/>
          <a:ext cx="4802031" cy="6340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969D3-B91A-4A44-8DDB-4E18C0F4FFA7}">
      <dsp:nvSpPr>
        <dsp:cNvPr id="0" name=""/>
        <dsp:cNvSpPr/>
      </dsp:nvSpPr>
      <dsp:spPr>
        <a:xfrm>
          <a:off x="191787" y="3315666"/>
          <a:ext cx="348704" cy="348704"/>
        </a:xfrm>
        <a:prstGeom prst="rect">
          <a:avLst/>
        </a:prstGeom>
        <a:solidFill>
          <a:schemeClr val="accent5">
            <a:hueOff val="-2627937"/>
            <a:satOff val="-17848"/>
            <a:lumOff val="-7451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EE7E7-FB03-4C14-BAC7-4763A74C418A}">
      <dsp:nvSpPr>
        <dsp:cNvPr id="0" name=""/>
        <dsp:cNvSpPr/>
      </dsp:nvSpPr>
      <dsp:spPr>
        <a:xfrm>
          <a:off x="732278" y="3173014"/>
          <a:ext cx="4069752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Diffusion and Implementation</a:t>
          </a:r>
          <a:endParaRPr lang="en-US" sz="1800" kern="1200" dirty="0"/>
        </a:p>
      </dsp:txBody>
      <dsp:txXfrm>
        <a:off x="732278" y="3173014"/>
        <a:ext cx="4069752" cy="634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1</cdr:y>
    </cdr:to>
    <cdr:pic>
      <cdr:nvPicPr>
        <cdr:cNvPr id="3" name="Picture 2" descr="A picture containing tool, ax&#10;&#10;Description automatically generated">
          <a:extLst xmlns:a="http://schemas.openxmlformats.org/drawingml/2006/main">
            <a:ext uri="{FF2B5EF4-FFF2-40B4-BE49-F238E27FC236}">
              <a16:creationId xmlns:a16="http://schemas.microsoft.com/office/drawing/2014/main" id="{5A5FD48F-DA7F-7C66-9CD4-233A50D92E5A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 rot="866997">
          <a:off x="-1125920" y="-958156"/>
          <a:ext cx="5435921" cy="4668572"/>
        </a:xfrm>
        <a:prstGeom xmlns:a="http://schemas.openxmlformats.org/drawingml/2006/main" prst="rect">
          <a:avLst/>
        </a:prstGeom>
      </cdr:spPr>
    </cdr:pic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59275-AFE1-4999-B78A-D0D76B9F2B0B}" type="datetimeFigureOut">
              <a:rPr lang="en-US" smtClean="0"/>
              <a:t>12/14/2022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668C69-0C3E-40A2-B4A0-B2C8B71D8E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ADD7A-FE61-48EE-BE0E-8546E5401374}" type="datetimeFigureOut">
              <a:rPr lang="en-US" smtClean="0"/>
              <a:t>12/14/2022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00EEB-8338-48D7-8EE8-EE0082EF76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70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752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049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3388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661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6144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0256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3959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0052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3056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9769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7439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7310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4987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6202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8903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0886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411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12/14/2022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microsoft.com/office/2007/relationships/diagramDrawing" Target="../diagrams/drawing1.xml"/><Relationship Id="rId1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12" Type="http://schemas.openxmlformats.org/officeDocument/2006/relationships/diagramColors" Target="../diagrams/colors1.xml"/><Relationship Id="rId1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6" Type="http://schemas.openxmlformats.org/officeDocument/2006/relationships/diagramQuickStyle" Target="../diagrams/quickStyl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3.png"/><Relationship Id="rId15" Type="http://schemas.openxmlformats.org/officeDocument/2006/relationships/diagramLayout" Target="../diagrams/layout2.xml"/><Relationship Id="rId10" Type="http://schemas.openxmlformats.org/officeDocument/2006/relationships/diagramLayout" Target="../diagrams/layout1.xml"/><Relationship Id="rId4" Type="http://schemas.openxmlformats.org/officeDocument/2006/relationships/image" Target="../media/image2.png"/><Relationship Id="rId9" Type="http://schemas.openxmlformats.org/officeDocument/2006/relationships/diagramData" Target="../diagrams/data1.xml"/><Relationship Id="rId14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12.jpe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4.xml"/><Relationship Id="rId5" Type="http://schemas.openxmlformats.org/officeDocument/2006/relationships/image" Target="../media/image19.png"/><Relationship Id="rId10" Type="http://schemas.microsoft.com/office/2007/relationships/diagramDrawing" Target="../diagrams/drawing4.xml"/><Relationship Id="rId4" Type="http://schemas.openxmlformats.org/officeDocument/2006/relationships/image" Target="../media/image8.jpeg"/><Relationship Id="rId9" Type="http://schemas.openxmlformats.org/officeDocument/2006/relationships/diagramColors" Target="../diagrams/colors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0.jfif"/><Relationship Id="rId4" Type="http://schemas.openxmlformats.org/officeDocument/2006/relationships/image" Target="../media/image8.jpeg"/><Relationship Id="rId9" Type="http://schemas.microsoft.com/office/2007/relationships/diagramDrawing" Target="../diagrams/drawing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12.jpeg"/><Relationship Id="rId9" Type="http://schemas.microsoft.com/office/2007/relationships/diagramDrawing" Target="../diagrams/drawing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US" sz="5400" dirty="0"/>
              <a:t>Innovation and Creativity for Business Advantage</a:t>
            </a:r>
            <a:endParaRPr lang="ru-RU" sz="54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Reflective presentation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3" name="Oval 5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48C75AA-C615-44E8-850A-3C0634AB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210" y="328379"/>
            <a:ext cx="3753599" cy="1442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dirty="0"/>
              <a:t>Gibbs Model of Reflection</a:t>
            </a:r>
          </a:p>
        </p:txBody>
      </p:sp>
      <p:pic>
        <p:nvPicPr>
          <p:cNvPr id="16" name="Content Placeholder 7" descr="abstract image">
            <a:extLst>
              <a:ext uri="{FF2B5EF4-FFF2-40B4-BE49-F238E27FC236}">
                <a16:creationId xmlns:a16="http://schemas.microsoft.com/office/drawing/2014/main" id="{472DB91B-0BC3-4630-809F-F181BB9A33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768" y="0"/>
            <a:ext cx="7140442" cy="6858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graphicFrame>
        <p:nvGraphicFramePr>
          <p:cNvPr id="14" name="Diagram 13" descr="Pie chart">
            <a:extLst>
              <a:ext uri="{FF2B5EF4-FFF2-40B4-BE49-F238E27FC236}">
                <a16:creationId xmlns:a16="http://schemas.microsoft.com/office/drawing/2014/main" id="{BB7631D3-885A-4D6E-809B-E28CCF5B91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6747096"/>
              </p:ext>
            </p:extLst>
          </p:nvPr>
        </p:nvGraphicFramePr>
        <p:xfrm>
          <a:off x="7541232" y="1862483"/>
          <a:ext cx="3994450" cy="4049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4EB21B5-2965-C739-CEAE-7B3AA7A3C3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123979"/>
              </p:ext>
            </p:extLst>
          </p:nvPr>
        </p:nvGraphicFramePr>
        <p:xfrm>
          <a:off x="7078894" y="1862484"/>
          <a:ext cx="5271142" cy="4766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ABEAF9C-7538-1577-F02D-F0229EF9E4DC}"/>
              </a:ext>
            </a:extLst>
          </p:cNvPr>
          <p:cNvSpPr/>
          <p:nvPr/>
        </p:nvSpPr>
        <p:spPr>
          <a:xfrm>
            <a:off x="275477" y="958422"/>
            <a:ext cx="2741454" cy="5159617"/>
          </a:xfrm>
          <a:prstGeom prst="roundRect">
            <a:avLst>
              <a:gd name="adj" fmla="val 10000"/>
            </a:avLst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Advantages:</a:t>
            </a:r>
          </a:p>
          <a:p>
            <a:endParaRPr lang="en-US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Easy to apply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Provides continuous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Accurate judgement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</a:rPr>
              <a:t>(Mindtools 2022)</a:t>
            </a:r>
          </a:p>
          <a:p>
            <a:endParaRPr lang="en-US" sz="1400" dirty="0">
              <a:solidFill>
                <a:schemeClr val="tx1"/>
              </a:solidFill>
            </a:endParaRPr>
          </a:p>
          <a:p>
            <a:endParaRPr lang="en-US" sz="1400" dirty="0">
              <a:solidFill>
                <a:schemeClr val="tx1"/>
              </a:solidFill>
            </a:endParaRPr>
          </a:p>
          <a:p>
            <a:endParaRPr lang="en-US" sz="1400" dirty="0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</a:rPr>
              <a:t>‘’ Every day is day 1. Day 2 is a sign of painful decline followed by death’’ Jeff Bezos</a:t>
            </a:r>
          </a:p>
          <a:p>
            <a:endParaRPr lang="en-US" sz="14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8F92E8-6E45-9F85-5528-69D61C468DE9}"/>
              </a:ext>
            </a:extLst>
          </p:cNvPr>
          <p:cNvSpPr/>
          <p:nvPr/>
        </p:nvSpPr>
        <p:spPr>
          <a:xfrm>
            <a:off x="3949418" y="958422"/>
            <a:ext cx="2741454" cy="5159617"/>
          </a:xfrm>
          <a:prstGeom prst="roundRect">
            <a:avLst>
              <a:gd name="adj" fmla="val 10000"/>
            </a:avLst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Disadvantages: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The model creates confusion between evaluation and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Having to include feelings.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Focuses too much on evaluating one person rather then what may have led to mistakes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</a:rPr>
              <a:t>(</a:t>
            </a:r>
            <a:r>
              <a:rPr lang="en-US" sz="1400" dirty="0" err="1">
                <a:solidFill>
                  <a:schemeClr val="tx1"/>
                </a:solidFill>
              </a:rPr>
              <a:t>Fallin</a:t>
            </a:r>
            <a:r>
              <a:rPr lang="en-US" sz="1400" dirty="0">
                <a:solidFill>
                  <a:schemeClr val="tx1"/>
                </a:solidFill>
              </a:rPr>
              <a:t> 2021)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089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084" y="414288"/>
            <a:ext cx="7866740" cy="1219201"/>
          </a:xfrm>
        </p:spPr>
        <p:txBody>
          <a:bodyPr>
            <a:normAutofit/>
          </a:bodyPr>
          <a:lstStyle/>
          <a:p>
            <a:r>
              <a:rPr lang="en-US" sz="4800" dirty="0"/>
              <a:t>Description</a:t>
            </a:r>
            <a:endParaRPr lang="ru-RU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809" y="1714825"/>
            <a:ext cx="8825658" cy="86142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 was required to compile 2500-word report based on ‘’why innovation is essential for business success’’ and link to one of the 50 top innovative companies.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490A630F-711B-BA85-1E62-328B164454AC}"/>
              </a:ext>
            </a:extLst>
          </p:cNvPr>
          <p:cNvSpPr txBox="1">
            <a:spLocks/>
          </p:cNvSpPr>
          <p:nvPr/>
        </p:nvSpPr>
        <p:spPr>
          <a:xfrm>
            <a:off x="748221" y="2585230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 was required to compile a 15-minute reflective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257261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496" y="0"/>
            <a:ext cx="9404723" cy="1400530"/>
          </a:xfrm>
        </p:spPr>
        <p:txBody>
          <a:bodyPr/>
          <a:lstStyle/>
          <a:p>
            <a:r>
              <a:rPr lang="en-US" sz="5400" b="1" dirty="0"/>
              <a:t>Tesla</a:t>
            </a:r>
            <a:br>
              <a:rPr lang="en-US" sz="5400" b="1" dirty="0"/>
            </a:br>
            <a:r>
              <a:rPr lang="en-US" sz="1800" b="1" dirty="0"/>
              <a:t>Is tesla innovative?</a:t>
            </a:r>
            <a:endParaRPr lang="ru-RU" sz="5400" b="1" dirty="0"/>
          </a:p>
        </p:txBody>
      </p:sp>
      <p:graphicFrame>
        <p:nvGraphicFramePr>
          <p:cNvPr id="6" name="Content Placeholder 5" descr="Bar chart">
            <a:extLst>
              <a:ext uri="{FF2B5EF4-FFF2-40B4-BE49-F238E27FC236}">
                <a16:creationId xmlns:a16="http://schemas.microsoft.com/office/drawing/2014/main" id="{4266437E-354E-4F66-BE6B-21E476F487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3047524"/>
              </p:ext>
            </p:extLst>
          </p:nvPr>
        </p:nvGraphicFramePr>
        <p:xfrm>
          <a:off x="788000" y="1562537"/>
          <a:ext cx="5435921" cy="46685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9C8160C0-E33D-1696-1A77-D9E0E6A9B7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7809" y="1639323"/>
            <a:ext cx="4626191" cy="4515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DA904D-4CA5-D37B-B8EA-8E85194B97DF}"/>
              </a:ext>
            </a:extLst>
          </p:cNvPr>
          <p:cNvSpPr txBox="1"/>
          <p:nvPr/>
        </p:nvSpPr>
        <p:spPr>
          <a:xfrm>
            <a:off x="158044" y="6231109"/>
            <a:ext cx="3544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Tesla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0" y="-97922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710" y="-97922"/>
            <a:ext cx="8946802" cy="2178542"/>
          </a:xfrm>
        </p:spPr>
        <p:txBody>
          <a:bodyPr>
            <a:normAutofit fontScale="90000"/>
          </a:bodyPr>
          <a:lstStyle/>
          <a:p>
            <a:r>
              <a:rPr lang="en-US" sz="4800" dirty="0"/>
              <a:t>Lithium Iron phosphate battery technology Innovation</a:t>
            </a:r>
            <a:endParaRPr lang="ru-RU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7301" y="2080620"/>
            <a:ext cx="4913312" cy="250090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Current range of </a:t>
            </a:r>
            <a:r>
              <a:rPr lang="en-US" dirty="0" err="1"/>
              <a:t>ev’s</a:t>
            </a:r>
            <a:r>
              <a:rPr lang="en-US" dirty="0"/>
              <a:t> battery 234 miles vs 253 miles for LPF batteries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Faster charging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Already tested and applied on tesla model 3 and model 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8" descr="Lithium Iron Phosphate Battery | Download Scientific Diagram">
            <a:extLst>
              <a:ext uri="{FF2B5EF4-FFF2-40B4-BE49-F238E27FC236}">
                <a16:creationId xmlns:a16="http://schemas.microsoft.com/office/drawing/2014/main" id="{575CC7C4-4137-4D9D-B9FD-63CD8ADD5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59" y="2295525"/>
            <a:ext cx="4087241" cy="407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8BBF74-C574-054B-81D0-49B83BF7DC0A}"/>
              </a:ext>
            </a:extLst>
          </p:cNvPr>
          <p:cNvSpPr txBox="1"/>
          <p:nvPr/>
        </p:nvSpPr>
        <p:spPr>
          <a:xfrm>
            <a:off x="5205403" y="5838824"/>
            <a:ext cx="3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(Kane,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05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756201"/>
            <a:ext cx="4802031" cy="1641986"/>
          </a:xfrm>
        </p:spPr>
        <p:txBody>
          <a:bodyPr>
            <a:normAutofit/>
          </a:bodyPr>
          <a:lstStyle/>
          <a:p>
            <a:r>
              <a:rPr lang="en-US" dirty="0"/>
              <a:t>Feelings</a:t>
            </a:r>
          </a:p>
        </p:txBody>
      </p:sp>
      <p:pic>
        <p:nvPicPr>
          <p:cNvPr id="18" name="Picture 17" descr="abstract image">
            <a:extLst>
              <a:ext uri="{FF2B5EF4-FFF2-40B4-BE49-F238E27FC236}">
                <a16:creationId xmlns:a16="http://schemas.microsoft.com/office/drawing/2014/main" id="{D4405318-CC16-40AE-BFE1-B9E42D20DF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999" r="23682"/>
          <a:stretch/>
        </p:blipFill>
        <p:spPr>
          <a:xfrm>
            <a:off x="6100398" y="10"/>
            <a:ext cx="6094412" cy="685799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7527E565-DE8D-445C-9879-AD1D04415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 descr="SmartArt graphic">
            <a:extLst>
              <a:ext uri="{FF2B5EF4-FFF2-40B4-BE49-F238E27FC236}">
                <a16:creationId xmlns:a16="http://schemas.microsoft.com/office/drawing/2014/main" id="{C881A426-2B90-41D4-8B71-F9600C3FCE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6843805"/>
              </p:ext>
            </p:extLst>
          </p:nvPr>
        </p:nvGraphicFramePr>
        <p:xfrm>
          <a:off x="650668" y="2418735"/>
          <a:ext cx="4802031" cy="380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3388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388" y="571500"/>
            <a:ext cx="8706617" cy="1438280"/>
          </a:xfrm>
        </p:spPr>
        <p:txBody>
          <a:bodyPr>
            <a:normAutofit/>
          </a:bodyPr>
          <a:lstStyle/>
          <a:p>
            <a:r>
              <a:rPr lang="en-US" sz="4400" dirty="0"/>
              <a:t>Evaluation</a:t>
            </a:r>
            <a:endParaRPr lang="ru-RU" sz="44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8388" y="2260212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What went good and bad?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321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388" y="571500"/>
            <a:ext cx="8706617" cy="1438280"/>
          </a:xfrm>
        </p:spPr>
        <p:txBody>
          <a:bodyPr>
            <a:normAutofit/>
          </a:bodyPr>
          <a:lstStyle/>
          <a:p>
            <a:r>
              <a:rPr lang="en-US" sz="4400" dirty="0"/>
              <a:t>Analysis</a:t>
            </a:r>
            <a:endParaRPr lang="ru-RU" sz="44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8388" y="2260212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What was learned during the lectures?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9559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59892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843" y="-76201"/>
            <a:ext cx="7866740" cy="1219201"/>
          </a:xfrm>
        </p:spPr>
        <p:txBody>
          <a:bodyPr>
            <a:normAutofit/>
          </a:bodyPr>
          <a:lstStyle/>
          <a:p>
            <a:r>
              <a:rPr lang="en-US" sz="4800" dirty="0"/>
              <a:t>Innovation – Session 2</a:t>
            </a:r>
            <a:endParaRPr lang="ru-RU" sz="48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9D9B66E-8D10-B8C2-513C-3890A4CD278B}"/>
              </a:ext>
            </a:extLst>
          </p:cNvPr>
          <p:cNvSpPr/>
          <p:nvPr/>
        </p:nvSpPr>
        <p:spPr>
          <a:xfrm>
            <a:off x="269061" y="3069404"/>
            <a:ext cx="4498148" cy="3624209"/>
          </a:xfrm>
          <a:prstGeom prst="roundRect">
            <a:avLst>
              <a:gd name="adj" fmla="val 10000"/>
            </a:avLst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Innovation – Session 2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Session 2 covered the innovation of the Spider diagram.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For the purpose of the report, I have applied the innovation, Matrix.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Evident in CNBC article is that The Tesla Lithium battery could be classified as a disruptive innovation (</a:t>
            </a:r>
            <a:r>
              <a:rPr lang="en-GB" sz="1400" dirty="0" err="1">
                <a:solidFill>
                  <a:schemeClr val="tx1"/>
                </a:solidFill>
              </a:rPr>
              <a:t>Waland</a:t>
            </a:r>
            <a:r>
              <a:rPr lang="en-GB" sz="1400" dirty="0">
                <a:solidFill>
                  <a:schemeClr val="tx1"/>
                </a:solidFill>
              </a:rPr>
              <a:t>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Disruptive innovation puts the company way ahead of the competitors and causes disruption (</a:t>
            </a:r>
            <a:r>
              <a:rPr lang="en-GB" sz="1400" dirty="0" err="1">
                <a:solidFill>
                  <a:schemeClr val="tx1"/>
                </a:solidFill>
              </a:rPr>
              <a:t>Chomvilailuk</a:t>
            </a:r>
            <a:r>
              <a:rPr lang="en-GB" sz="1400" dirty="0">
                <a:solidFill>
                  <a:schemeClr val="tx1"/>
                </a:solidFill>
              </a:rPr>
              <a:t>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The disruptive innovation, however, hides reputational risks for the companies (Anand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3CA1C3-97F3-154C-6F0F-7B7E92B317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5882" y="3158875"/>
            <a:ext cx="4930567" cy="3445265"/>
          </a:xfrm>
          <a:prstGeom prst="rect">
            <a:avLst/>
          </a:prstGeom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B9149ED0-7066-B0E0-9838-E017EE932D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2384270"/>
              </p:ext>
            </p:extLst>
          </p:nvPr>
        </p:nvGraphicFramePr>
        <p:xfrm>
          <a:off x="504843" y="1291972"/>
          <a:ext cx="6557165" cy="1219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08200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Graphic spid="1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8219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2101" y="82194"/>
            <a:ext cx="7866740" cy="1219201"/>
          </a:xfrm>
        </p:spPr>
        <p:txBody>
          <a:bodyPr>
            <a:normAutofit fontScale="90000"/>
          </a:bodyPr>
          <a:lstStyle/>
          <a:p>
            <a:r>
              <a:rPr lang="en-US" sz="4800" dirty="0"/>
              <a:t>Creativity – The creative thinking process (Session 3)</a:t>
            </a:r>
            <a:endParaRPr lang="ru-RU" sz="48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8690A46-690E-4C88-8425-2D419E22E8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3696482"/>
              </p:ext>
            </p:extLst>
          </p:nvPr>
        </p:nvGraphicFramePr>
        <p:xfrm>
          <a:off x="268537" y="1676070"/>
          <a:ext cx="7308210" cy="2740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AFB0339-5041-68B5-6362-01C0C55AF3F3}"/>
              </a:ext>
            </a:extLst>
          </p:cNvPr>
          <p:cNvSpPr txBox="1"/>
          <p:nvPr/>
        </p:nvSpPr>
        <p:spPr>
          <a:xfrm>
            <a:off x="268537" y="6010382"/>
            <a:ext cx="5700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Masterclass (2021)</a:t>
            </a:r>
          </a:p>
          <a:p>
            <a:r>
              <a:rPr lang="en-US" dirty="0"/>
              <a:t>Mumford (2017)</a:t>
            </a:r>
            <a:endParaRPr lang="en-GB" dirty="0"/>
          </a:p>
        </p:txBody>
      </p:sp>
      <p:pic>
        <p:nvPicPr>
          <p:cNvPr id="10" name="Picture 9" descr="A picture containing cookie cutter&#10;&#10;Description automatically generated">
            <a:extLst>
              <a:ext uri="{FF2B5EF4-FFF2-40B4-BE49-F238E27FC236}">
                <a16:creationId xmlns:a16="http://schemas.microsoft.com/office/drawing/2014/main" id="{1669150E-1279-C471-0C9C-6AF27840D13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154615">
            <a:off x="8303418" y="4250641"/>
            <a:ext cx="3665268" cy="197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71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135486" y="248356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5570" y="571500"/>
            <a:ext cx="8825658" cy="973025"/>
          </a:xfrm>
        </p:spPr>
        <p:txBody>
          <a:bodyPr>
            <a:normAutofit/>
          </a:bodyPr>
          <a:lstStyle/>
          <a:p>
            <a:r>
              <a:rPr lang="en-US" sz="5400" dirty="0"/>
              <a:t>Innovation and Creativity</a:t>
            </a:r>
            <a:endParaRPr lang="ru-RU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570" y="2045469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Does it provide a business advantage?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E2184C-190F-3E5A-4D87-C6EE8A57FB94}"/>
              </a:ext>
            </a:extLst>
          </p:cNvPr>
          <p:cNvSpPr txBox="1"/>
          <p:nvPr/>
        </p:nvSpPr>
        <p:spPr>
          <a:xfrm>
            <a:off x="1154955" y="5763516"/>
            <a:ext cx="3565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(Davila et. al. 2006)</a:t>
            </a:r>
          </a:p>
          <a:p>
            <a:r>
              <a:rPr lang="en-GB" dirty="0"/>
              <a:t>(</a:t>
            </a:r>
            <a:r>
              <a:rPr lang="en-GB" dirty="0" err="1"/>
              <a:t>Carayannis</a:t>
            </a:r>
            <a:r>
              <a:rPr lang="en-GB" dirty="0"/>
              <a:t>, 2020)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2146F-EC96-EB2F-A02F-BDF894702469}"/>
              </a:ext>
            </a:extLst>
          </p:cNvPr>
          <p:cNvSpPr txBox="1"/>
          <p:nvPr/>
        </p:nvSpPr>
        <p:spPr>
          <a:xfrm>
            <a:off x="945570" y="2906889"/>
            <a:ext cx="819843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‘’WE DON’T HAVE TIME TO COUNT HOW MANY FAULUERS WE HAVE HAD BUT THE BIG WINNERS PAY FOR THOUSANDS OF FAILED EXPERIMENTS’’ Jeff Bezos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2776" y="520432"/>
            <a:ext cx="9404723" cy="1400530"/>
          </a:xfrm>
        </p:spPr>
        <p:txBody>
          <a:bodyPr/>
          <a:lstStyle/>
          <a:p>
            <a:r>
              <a:rPr lang="en-US" sz="3200" dirty="0"/>
              <a:t>Models of innovation – Session 4</a:t>
            </a:r>
            <a:endParaRPr lang="ru-RU" sz="32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D2D3100-4C33-5C9B-CED5-A201D047EA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72776" y="1509716"/>
            <a:ext cx="7113677" cy="3838567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F05976-4A1E-895A-542F-19AC406123E1}"/>
              </a:ext>
            </a:extLst>
          </p:cNvPr>
          <p:cNvSpPr txBox="1"/>
          <p:nvPr/>
        </p:nvSpPr>
        <p:spPr>
          <a:xfrm>
            <a:off x="386458" y="5637302"/>
            <a:ext cx="42957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</a:t>
            </a:r>
            <a:r>
              <a:rPr lang="en-US" sz="1600" dirty="0"/>
              <a:t>     Nunes (2022)</a:t>
            </a:r>
          </a:p>
          <a:p>
            <a:r>
              <a:rPr lang="en-US" sz="1600" dirty="0"/>
              <a:t>                Michigan state university (2019)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79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194" y="329104"/>
            <a:ext cx="9404723" cy="1400530"/>
          </a:xfrm>
        </p:spPr>
        <p:txBody>
          <a:bodyPr/>
          <a:lstStyle/>
          <a:p>
            <a:r>
              <a:rPr lang="en-US" sz="3200" dirty="0"/>
              <a:t>Models of innovation – Session 4</a:t>
            </a:r>
            <a:endParaRPr lang="ru-RU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3EE48BF-12A0-C616-E45B-5FA9E98AF6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7113" y="1029369"/>
            <a:ext cx="5159184" cy="42573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F05976-4A1E-895A-542F-19AC406123E1}"/>
              </a:ext>
            </a:extLst>
          </p:cNvPr>
          <p:cNvSpPr txBox="1"/>
          <p:nvPr/>
        </p:nvSpPr>
        <p:spPr>
          <a:xfrm>
            <a:off x="2036661" y="5389569"/>
            <a:ext cx="4295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Michigan state university (2019)</a:t>
            </a:r>
          </a:p>
          <a:p>
            <a:r>
              <a:rPr lang="en-GB" dirty="0" err="1"/>
              <a:t>Ognev</a:t>
            </a:r>
            <a:r>
              <a:rPr lang="en-GB" dirty="0"/>
              <a:t>(2017)</a:t>
            </a:r>
          </a:p>
        </p:txBody>
      </p:sp>
    </p:spTree>
    <p:extLst>
      <p:ext uri="{BB962C8B-B14F-4D97-AF65-F5344CB8AC3E}">
        <p14:creationId xmlns:p14="http://schemas.microsoft.com/office/powerpoint/2010/main" val="186784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4802031" cy="1641986"/>
          </a:xfrm>
        </p:spPr>
        <p:txBody>
          <a:bodyPr>
            <a:normAutofit/>
          </a:bodyPr>
          <a:lstStyle/>
          <a:p>
            <a:r>
              <a:rPr lang="en-US" dirty="0"/>
              <a:t>Innovation Process</a:t>
            </a:r>
          </a:p>
        </p:txBody>
      </p:sp>
      <p:pic>
        <p:nvPicPr>
          <p:cNvPr id="18" name="Picture 17" descr="abstract image">
            <a:extLst>
              <a:ext uri="{FF2B5EF4-FFF2-40B4-BE49-F238E27FC236}">
                <a16:creationId xmlns:a16="http://schemas.microsoft.com/office/drawing/2014/main" id="{D4405318-CC16-40AE-BFE1-B9E42D20DF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999" r="23682"/>
          <a:stretch/>
        </p:blipFill>
        <p:spPr>
          <a:xfrm>
            <a:off x="6100398" y="10"/>
            <a:ext cx="6094412" cy="685799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7527E565-DE8D-445C-9879-AD1D04415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 descr="SmartArt graphic">
            <a:extLst>
              <a:ext uri="{FF2B5EF4-FFF2-40B4-BE49-F238E27FC236}">
                <a16:creationId xmlns:a16="http://schemas.microsoft.com/office/drawing/2014/main" id="{C881A426-2B90-41D4-8B71-F9600C3FCE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510176"/>
              </p:ext>
            </p:extLst>
          </p:nvPr>
        </p:nvGraphicFramePr>
        <p:xfrm>
          <a:off x="650668" y="2099352"/>
          <a:ext cx="4802031" cy="380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80749E5-9EB3-A85F-1B0C-68B56D1FC7E9}"/>
              </a:ext>
            </a:extLst>
          </p:cNvPr>
          <p:cNvSpPr txBox="1"/>
          <p:nvPr/>
        </p:nvSpPr>
        <p:spPr>
          <a:xfrm>
            <a:off x="256854" y="6072027"/>
            <a:ext cx="5702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Herstatt</a:t>
            </a:r>
            <a:r>
              <a:rPr lang="en-US" dirty="0"/>
              <a:t> (2002)</a:t>
            </a:r>
          </a:p>
          <a:p>
            <a:r>
              <a:rPr lang="en-US" dirty="0" err="1"/>
              <a:t>Tohidi</a:t>
            </a:r>
            <a:r>
              <a:rPr lang="en-US" dirty="0"/>
              <a:t> (2012)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17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-226031" y="-113006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899" y="571500"/>
            <a:ext cx="8706617" cy="1438280"/>
          </a:xfrm>
        </p:spPr>
        <p:txBody>
          <a:bodyPr>
            <a:normAutofit/>
          </a:bodyPr>
          <a:lstStyle/>
          <a:p>
            <a:r>
              <a:rPr lang="en-US" sz="4000" dirty="0"/>
              <a:t>Leadership and Management – Session 6a</a:t>
            </a:r>
            <a:endParaRPr lang="ru-RU" sz="40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2899" y="1998436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What is Feed-Forward practice?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B69C610-3441-E824-FC1A-9C332E168BA4}"/>
              </a:ext>
            </a:extLst>
          </p:cNvPr>
          <p:cNvSpPr/>
          <p:nvPr/>
        </p:nvSpPr>
        <p:spPr>
          <a:xfrm>
            <a:off x="412899" y="2848511"/>
            <a:ext cx="4498148" cy="3624209"/>
          </a:xfrm>
          <a:prstGeom prst="roundRect">
            <a:avLst>
              <a:gd name="adj" fmla="val 10000"/>
            </a:avLst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Feed-forward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It is an upgraded version of collecting feedback focusing on better interaction and empathy.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Creates dialogue at the workplace and between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Continuous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Say thank you.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(</a:t>
            </a:r>
            <a:r>
              <a:rPr lang="en-US" dirty="0" err="1">
                <a:solidFill>
                  <a:schemeClr val="tx1"/>
                </a:solidFill>
              </a:rPr>
              <a:t>Poskas</a:t>
            </a:r>
            <a:r>
              <a:rPr lang="en-US" dirty="0">
                <a:solidFill>
                  <a:schemeClr val="tx1"/>
                </a:solidFill>
              </a:rPr>
              <a:t> 2022)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303B1E3-3674-6AAA-EF9E-39BC70346090}"/>
              </a:ext>
            </a:extLst>
          </p:cNvPr>
          <p:cNvSpPr/>
          <p:nvPr/>
        </p:nvSpPr>
        <p:spPr>
          <a:xfrm>
            <a:off x="6464286" y="2848511"/>
            <a:ext cx="4498148" cy="3624209"/>
          </a:xfrm>
          <a:prstGeom prst="roundRect">
            <a:avLst>
              <a:gd name="adj" fmla="val 10000"/>
            </a:avLst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Feedback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Rough data and averages.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Absence of thought for continuous improvement.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Lack of direct communication between employer and employee.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(Campos 2022)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473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3" name="Oval 5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48C75AA-C615-44E8-850A-3C0634AB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284" y="420330"/>
            <a:ext cx="4212405" cy="144215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/>
              <a:t>Assessment of effectiveness -  Lewin’s Force Field Analysis</a:t>
            </a:r>
          </a:p>
        </p:txBody>
      </p:sp>
      <p:pic>
        <p:nvPicPr>
          <p:cNvPr id="16" name="Content Placeholder 7" descr="abstract image">
            <a:extLst>
              <a:ext uri="{FF2B5EF4-FFF2-40B4-BE49-F238E27FC236}">
                <a16:creationId xmlns:a16="http://schemas.microsoft.com/office/drawing/2014/main" id="{472DB91B-0BC3-4630-809F-F181BB9A33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31527" y="0"/>
            <a:ext cx="6339155" cy="6858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8FAFF0-D87B-0CA0-2722-C5F4622BCA0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1526" y="0"/>
            <a:ext cx="6734373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83006D-FD78-C1BB-71C7-2A2288F80F70}"/>
              </a:ext>
            </a:extLst>
          </p:cNvPr>
          <p:cNvSpPr txBox="1"/>
          <p:nvPr/>
        </p:nvSpPr>
        <p:spPr>
          <a:xfrm>
            <a:off x="221318" y="5095982"/>
            <a:ext cx="4443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(mindtools 2022)</a:t>
            </a:r>
          </a:p>
          <a:p>
            <a:r>
              <a:rPr lang="en-US" dirty="0"/>
              <a:t>(</a:t>
            </a:r>
            <a:r>
              <a:rPr lang="en-US" dirty="0" err="1"/>
              <a:t>Kapisa</a:t>
            </a:r>
            <a:r>
              <a:rPr lang="en-US" dirty="0"/>
              <a:t>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46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-1140287" y="-23837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388" y="571500"/>
            <a:ext cx="8706617" cy="1438280"/>
          </a:xfrm>
        </p:spPr>
        <p:txBody>
          <a:bodyPr>
            <a:normAutofit/>
          </a:bodyPr>
          <a:lstStyle/>
          <a:p>
            <a:r>
              <a:rPr lang="en-US" sz="4400" dirty="0"/>
              <a:t>Conclusion</a:t>
            </a:r>
            <a:endParaRPr lang="ru-RU" sz="44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9347" y="2329205"/>
            <a:ext cx="8825658" cy="8614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Innovation and creativity are essential for successful business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ubtitle 12">
            <a:extLst>
              <a:ext uri="{FF2B5EF4-FFF2-40B4-BE49-F238E27FC236}">
                <a16:creationId xmlns:a16="http://schemas.microsoft.com/office/drawing/2014/main" id="{469B739D-4E2E-87D8-1E6C-8A7D8809A3B2}"/>
              </a:ext>
            </a:extLst>
          </p:cNvPr>
          <p:cNvSpPr txBox="1">
            <a:spLocks/>
          </p:cNvSpPr>
          <p:nvPr/>
        </p:nvSpPr>
        <p:spPr>
          <a:xfrm>
            <a:off x="936948" y="3202144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Considering the advantages and disadvantages of all models studied through the module can be applied for successful innovation.</a:t>
            </a:r>
            <a:endParaRPr lang="ru-RU" dirty="0"/>
          </a:p>
        </p:txBody>
      </p:sp>
      <p:sp>
        <p:nvSpPr>
          <p:cNvPr id="3" name="Subtitle 12">
            <a:extLst>
              <a:ext uri="{FF2B5EF4-FFF2-40B4-BE49-F238E27FC236}">
                <a16:creationId xmlns:a16="http://schemas.microsoft.com/office/drawing/2014/main" id="{CBC1DF2F-F5EC-E2C9-6074-B66AB5933638}"/>
              </a:ext>
            </a:extLst>
          </p:cNvPr>
          <p:cNvSpPr txBox="1">
            <a:spLocks/>
          </p:cNvSpPr>
          <p:nvPr/>
        </p:nvSpPr>
        <p:spPr>
          <a:xfrm>
            <a:off x="865029" y="4037943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 21</a:t>
            </a:r>
            <a:r>
              <a:rPr lang="en-US" baseline="30000" dirty="0"/>
              <a:t>st</a:t>
            </a:r>
            <a:r>
              <a:rPr lang="en-US" dirty="0"/>
              <a:t> century a company must encourage creativity and innovation through strong leadership.</a:t>
            </a:r>
            <a:endParaRPr lang="ru-RU" dirty="0"/>
          </a:p>
        </p:txBody>
      </p:sp>
      <p:sp>
        <p:nvSpPr>
          <p:cNvPr id="4" name="Subtitle 12">
            <a:extLst>
              <a:ext uri="{FF2B5EF4-FFF2-40B4-BE49-F238E27FC236}">
                <a16:creationId xmlns:a16="http://schemas.microsoft.com/office/drawing/2014/main" id="{B3EBAA54-ED1D-D7CF-20AA-F939C0DC0C3A}"/>
              </a:ext>
            </a:extLst>
          </p:cNvPr>
          <p:cNvSpPr txBox="1">
            <a:spLocks/>
          </p:cNvSpPr>
          <p:nvPr/>
        </p:nvSpPr>
        <p:spPr>
          <a:xfrm>
            <a:off x="865029" y="5019584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Despite all the risks a successful innovation can bring success to the company which will pay off for all the risk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7205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0" y="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388" y="571500"/>
            <a:ext cx="8706617" cy="1438280"/>
          </a:xfrm>
        </p:spPr>
        <p:txBody>
          <a:bodyPr>
            <a:normAutofit/>
          </a:bodyPr>
          <a:lstStyle/>
          <a:p>
            <a:r>
              <a:rPr lang="en-US" sz="4400" dirty="0"/>
              <a:t>Action</a:t>
            </a:r>
            <a:endParaRPr lang="ru-RU" sz="44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9347" y="2329205"/>
            <a:ext cx="8825658" cy="8614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Apply the learned in practice.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ubtitle 12">
            <a:extLst>
              <a:ext uri="{FF2B5EF4-FFF2-40B4-BE49-F238E27FC236}">
                <a16:creationId xmlns:a16="http://schemas.microsoft.com/office/drawing/2014/main" id="{469B739D-4E2E-87D8-1E6C-8A7D8809A3B2}"/>
              </a:ext>
            </a:extLst>
          </p:cNvPr>
          <p:cNvSpPr txBox="1">
            <a:spLocks/>
          </p:cNvSpPr>
          <p:nvPr/>
        </p:nvSpPr>
        <p:spPr>
          <a:xfrm>
            <a:off x="936948" y="3168662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Read the feedback from the lecture after the assignment.</a:t>
            </a:r>
            <a:endParaRPr lang="ru-RU" dirty="0"/>
          </a:p>
        </p:txBody>
      </p:sp>
      <p:sp>
        <p:nvSpPr>
          <p:cNvPr id="3" name="Subtitle 12">
            <a:extLst>
              <a:ext uri="{FF2B5EF4-FFF2-40B4-BE49-F238E27FC236}">
                <a16:creationId xmlns:a16="http://schemas.microsoft.com/office/drawing/2014/main" id="{CBC1DF2F-F5EC-E2C9-6074-B66AB5933638}"/>
              </a:ext>
            </a:extLst>
          </p:cNvPr>
          <p:cNvSpPr txBox="1">
            <a:spLocks/>
          </p:cNvSpPr>
          <p:nvPr/>
        </p:nvSpPr>
        <p:spPr>
          <a:xfrm>
            <a:off x="949347" y="4023031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Reflect on how other companies than tesla apply creativity and innovation.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1577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82203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br>
              <a:rPr lang="en-US" sz="1300" dirty="0"/>
            </a:br>
            <a:br>
              <a:rPr lang="en-GB" sz="1300" dirty="0"/>
            </a:br>
            <a:endParaRPr lang="ru-RU" sz="13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80525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Reference list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BF37FB-0D77-492B-FDCB-4888AAB8C16B}"/>
              </a:ext>
            </a:extLst>
          </p:cNvPr>
          <p:cNvSpPr txBox="1"/>
          <p:nvPr/>
        </p:nvSpPr>
        <p:spPr>
          <a:xfrm>
            <a:off x="143838" y="940295"/>
            <a:ext cx="12048162" cy="6102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Campos, C. (2022).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Feedback or feedforward: which management method to use?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Indeed. Last Updated: 2022. Available at: https://www.linkedin.com/pulse/feedback-feedforward-which-management-method-use-kiko-campos/?trk=pul [Accessed 13 December 2022].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Davlila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et al. (2006). Making Innovation Work: How to Manage It, Measure It,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AndProfitFromIt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Information resources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2006, p.334.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Fallin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L. (2021).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Why I don’t like Gibbs’ Reflective Cycle in reflective practice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Lee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Fallin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Last Updated: 2021. Available at: https://leefallin.co.uk/2021/10/why-i-dont-like-gibbs-reflective-cycle-in-reflective-practice/ [Accessed 13 December 2022].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Kapisa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T. (2021).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Advantages and Disadvantages of Force Field Analysis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TheZambianGuardian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Last Updated: 2021. Available at: https://www.zambianguardian.com/force-field-analysis-advantages-and-disadvantages/ [Accessed 13 December 2022]. https://www.mindtools.com/a23ewmr/force-field-analysis [Accessed 13 December 2022].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MasterClass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(2021).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How to Improve Creativity: The 5 Stages of the Creative Process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MasterClass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Last Updated: 2021. Available at: https://www.masterclass.com/articles/how-to-improve-creativity [Accessed 13 December 2022].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Mindtools. (2022).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Force Field Analysis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Mindtools. Last Updated: 2022. Available at: https://www.mindtools.com/a23ewmr/force-field-analysis Mindtools. (2022). 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Gibbs' Reflective Cycle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Mindtools. Last Updated: 2022. Available at: https://www.mindtools.com/ano9qiu/gibbs-reflective-cycle [Accessed 13 December 2022].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0061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82203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br>
              <a:rPr lang="en-US" sz="1300" dirty="0"/>
            </a:br>
            <a:br>
              <a:rPr lang="en-GB" sz="1300" dirty="0"/>
            </a:br>
            <a:endParaRPr lang="ru-RU" sz="13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80525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Reference list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BF37FB-0D77-492B-FDCB-4888AAB8C16B}"/>
              </a:ext>
            </a:extLst>
          </p:cNvPr>
          <p:cNvSpPr txBox="1"/>
          <p:nvPr/>
        </p:nvSpPr>
        <p:spPr>
          <a:xfrm>
            <a:off x="123290" y="887592"/>
            <a:ext cx="11945420" cy="63080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Nunes, Marco &amp; Abreu, António. (2020). Managing Open Innovation Project Risks Based on a Social Network Analysis Perspective. Sustainability. 12. 3132. 10.3390/su12083132. 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Poskas</a:t>
            </a:r>
            <a:r>
              <a:rPr lang="en-GB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D. (2019). </a:t>
            </a:r>
            <a:r>
              <a:rPr lang="en-GB" i="1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FeedForward</a:t>
            </a:r>
            <a:r>
              <a:rPr lang="en-GB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-Fifteen: A Powerful Tool To Help Improve Team Performance</a:t>
            </a:r>
            <a:r>
              <a:rPr lang="en-GB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Forbes. Last Updated: 2019. Available at: https://www.forbes.com/sites/forbescoachescouncil/2019/09/27/feedforward-fifteen-a-powerful-tool-to- [Accessed 13 December 2022].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Tohidi</a:t>
            </a:r>
            <a:r>
              <a:rPr lang="en-US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Hamid. (2012). Different Stages of Innovation Process. Procedia Technology. 1. 574 – 578. 10.1016/j.protcy.2012.02.125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Vaibhav, </a:t>
            </a:r>
            <a:r>
              <a:rPr lang="en-US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Mr</a:t>
            </a:r>
            <a:r>
              <a:rPr lang="en-US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US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Bhalerao</a:t>
            </a:r>
            <a:r>
              <a:rPr lang="en-US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Vaibhav &amp; Deshmukh, Anand. (2019). Disruptive Innovation: Opportunities and Challenges </a:t>
            </a:r>
            <a:r>
              <a:rPr lang="en-US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Introductio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Verworn</a:t>
            </a:r>
            <a:r>
              <a:rPr lang="en-US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Birgit &amp; </a:t>
            </a:r>
            <a:r>
              <a:rPr lang="en-US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Herstatt</a:t>
            </a:r>
            <a:r>
              <a:rPr lang="en-US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Cornelius. (2002). The innovation process: an introduction to process models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Wayland. (2021). </a:t>
            </a:r>
            <a:r>
              <a:rPr lang="en-GB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Tesla will change the type of battery cells it uses in all its standard-range cars</a:t>
            </a:r>
            <a:r>
              <a:rPr lang="en-GB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[Online]. CNBC. Last Updated: 2021. Available at: https://www.cnbc.com/2021/10/20/tesla-switching-to-lfp-batteries-in-all-standard-range-cars.html [Accessed 13 December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b="0" i="0" dirty="0">
                <a:effectLst/>
              </a:rPr>
              <a:t>Kane, M. (2022). </a:t>
            </a:r>
            <a:r>
              <a:rPr lang="en-US" b="0" i="1" dirty="0">
                <a:effectLst/>
              </a:rPr>
              <a:t>Tesla Hints At Transition Of All Energy Storage To LFP Batteries</a:t>
            </a:r>
            <a:r>
              <a:rPr lang="en-US" b="0" i="0" dirty="0">
                <a:effectLst/>
              </a:rPr>
              <a:t>. [Online]. </a:t>
            </a:r>
            <a:r>
              <a:rPr lang="en-US" b="0" i="0" dirty="0" err="1">
                <a:effectLst/>
              </a:rPr>
              <a:t>InsideEV's</a:t>
            </a:r>
            <a:r>
              <a:rPr lang="en-US" b="0" i="0" dirty="0">
                <a:effectLst/>
              </a:rPr>
              <a:t>. Last Updated: Jan 27, 2022 at 8:36. Available at: https://insideevs.com/news/563506/tesla-transition-ess-lfp-batteries/ [Accessed 13 December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Mumford, Michael &amp; Mcintosh, Tristan. (2017). Creative Thinking Processes: The Past and the Future. The Journal of Creative Behavior. 51. 317-322. 10.1002/jocb.197. 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7798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82203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br>
              <a:rPr lang="en-US" sz="1300" dirty="0"/>
            </a:br>
            <a:br>
              <a:rPr lang="en-GB" sz="1300" dirty="0"/>
            </a:br>
            <a:endParaRPr lang="ru-RU" sz="1300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336E726C-3DE4-41AA-88A0-C92B0C3416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80525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/>
              <a:t>Reference list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BF37FB-0D77-492B-FDCB-4888AAB8C16B}"/>
              </a:ext>
            </a:extLst>
          </p:cNvPr>
          <p:cNvSpPr txBox="1"/>
          <p:nvPr/>
        </p:nvSpPr>
        <p:spPr>
          <a:xfrm>
            <a:off x="143838" y="1143000"/>
            <a:ext cx="1204816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</a:rPr>
              <a:t>Michigan State University. (2019). </a:t>
            </a:r>
            <a:r>
              <a:rPr lang="en-US" sz="1400" b="0" i="1" dirty="0">
                <a:effectLst/>
              </a:rPr>
              <a:t>Implementing the 4 “Ps” for Healthcare Innovation</a:t>
            </a:r>
            <a:r>
              <a:rPr lang="en-US" sz="1400" b="0" i="0" dirty="0">
                <a:effectLst/>
              </a:rPr>
              <a:t>. [Online]. Michigan State University. Last Updated: August 30, 2019. Available at: https://www.michiganstateuniversityonline.com/resources/healthcare-management/applying-4-ps-for-heal [Accessed 13 December 2022].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/>
              <a:t>Nechaev</a:t>
            </a:r>
            <a:r>
              <a:rPr lang="en-US" sz="1600" dirty="0"/>
              <a:t>, Andrey &amp; </a:t>
            </a:r>
            <a:r>
              <a:rPr lang="en-US" sz="1600" dirty="0" err="1"/>
              <a:t>Ognev</a:t>
            </a:r>
            <a:r>
              <a:rPr lang="en-US" sz="1600" dirty="0"/>
              <a:t>, </a:t>
            </a:r>
            <a:r>
              <a:rPr lang="en-US" sz="1600" dirty="0" err="1"/>
              <a:t>Dmitrii</a:t>
            </a:r>
            <a:r>
              <a:rPr lang="en-US" sz="1600" dirty="0"/>
              <a:t> &amp; </a:t>
            </a:r>
            <a:r>
              <a:rPr lang="en-US" sz="1600" dirty="0" err="1"/>
              <a:t>Antipina</a:t>
            </a:r>
            <a:r>
              <a:rPr lang="en-US" sz="1600" dirty="0"/>
              <a:t>, Oksana. (2017). Innovation risks: challenges and prospects. 10.2991/ttiess-17.2017.2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3704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884036_DIGITAL ION DESIGN_SL_V1.pptx" id="{AD58A1CE-E9E9-4C2E-83A0-65FD4522F93A}" vid="{1E9553B9-AA04-4A15-9836-1E06682578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8C88F1-1664-415F-AFCE-F6CF4580981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design</Template>
  <TotalTime>1444</TotalTime>
  <Words>1364</Words>
  <Application>Microsoft Office PowerPoint</Application>
  <PresentationFormat>Widescreen</PresentationFormat>
  <Paragraphs>165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Century Gothic</vt:lpstr>
      <vt:lpstr>Symbol</vt:lpstr>
      <vt:lpstr>Wingdings 3</vt:lpstr>
      <vt:lpstr>Ion</vt:lpstr>
      <vt:lpstr>Innovation and Creativity for Business Advantage</vt:lpstr>
      <vt:lpstr>Gibbs Model of Reflection</vt:lpstr>
      <vt:lpstr>Description</vt:lpstr>
      <vt:lpstr>Tesla Is tesla innovative?</vt:lpstr>
      <vt:lpstr>Lithium Iron phosphate battery technology Innovation</vt:lpstr>
      <vt:lpstr>Feelings</vt:lpstr>
      <vt:lpstr>Evaluation</vt:lpstr>
      <vt:lpstr>Analysis</vt:lpstr>
      <vt:lpstr>Innovation – Session 2</vt:lpstr>
      <vt:lpstr>Creativity – The creative thinking process (Session 3)</vt:lpstr>
      <vt:lpstr>Innovation and Creativity</vt:lpstr>
      <vt:lpstr>Models of innovation – Session 4</vt:lpstr>
      <vt:lpstr>Models of innovation – Session 4</vt:lpstr>
      <vt:lpstr>Innovation Process</vt:lpstr>
      <vt:lpstr>Leadership and Management – Session 6a</vt:lpstr>
      <vt:lpstr>Assessment of effectiveness -  Lewin’s Force Field Analysis</vt:lpstr>
      <vt:lpstr>Conclusion</vt:lpstr>
      <vt:lpstr>Action</vt:lpstr>
      <vt:lpstr>  </vt:lpstr>
      <vt:lpstr>  </vt:lpstr>
      <vt:lpstr>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Innovation and Creativity</dc:title>
  <dc:creator>Valentin Gotsev</dc:creator>
  <cp:lastModifiedBy>Valentin Gotsev</cp:lastModifiedBy>
  <cp:revision>2</cp:revision>
  <dcterms:created xsi:type="dcterms:W3CDTF">2022-12-13T10:05:44Z</dcterms:created>
  <dcterms:modified xsi:type="dcterms:W3CDTF">2022-12-14T11:11:54Z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