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sldIdLst>
    <p:sldId id="256" r:id="rId2"/>
    <p:sldId id="257" r:id="rId3"/>
    <p:sldId id="264" r:id="rId4"/>
    <p:sldId id="260" r:id="rId5"/>
    <p:sldId id="258" r:id="rId6"/>
    <p:sldId id="265" r:id="rId7"/>
    <p:sldId id="270" r:id="rId8"/>
    <p:sldId id="269" r:id="rId9"/>
    <p:sldId id="261" r:id="rId10"/>
    <p:sldId id="263" r:id="rId11"/>
    <p:sldId id="259"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13E1BA-B417-4A09-B891-FA63C775646E}" v="36" dt="2025-03-08T16:03:31.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er Collins" userId="e6924eeeb7dca9e0" providerId="LiveId" clId="{5313E1BA-B417-4A09-B891-FA63C775646E}"/>
    <pc:docChg chg="custSel addSld delSld modSld sldOrd">
      <pc:chgData name="Alier Collins" userId="e6924eeeb7dca9e0" providerId="LiveId" clId="{5313E1BA-B417-4A09-B891-FA63C775646E}" dt="2025-03-08T16:08:20.526" v="7250" actId="20577"/>
      <pc:docMkLst>
        <pc:docMk/>
      </pc:docMkLst>
      <pc:sldChg chg="modSp mod">
        <pc:chgData name="Alier Collins" userId="e6924eeeb7dca9e0" providerId="LiveId" clId="{5313E1BA-B417-4A09-B891-FA63C775646E}" dt="2025-03-08T15:54:16.306" v="7035" actId="1076"/>
        <pc:sldMkLst>
          <pc:docMk/>
          <pc:sldMk cId="1806472028" sldId="257"/>
        </pc:sldMkLst>
        <pc:spChg chg="mod">
          <ac:chgData name="Alier Collins" userId="e6924eeeb7dca9e0" providerId="LiveId" clId="{5313E1BA-B417-4A09-B891-FA63C775646E}" dt="2025-03-04T16:17:33.053" v="5791" actId="1076"/>
          <ac:spMkLst>
            <pc:docMk/>
            <pc:sldMk cId="1806472028" sldId="257"/>
            <ac:spMk id="2" creationId="{DBE5AB58-B194-EECD-FC8C-FD5A521AD4F7}"/>
          </ac:spMkLst>
        </pc:spChg>
        <pc:spChg chg="mod">
          <ac:chgData name="Alier Collins" userId="e6924eeeb7dca9e0" providerId="LiveId" clId="{5313E1BA-B417-4A09-B891-FA63C775646E}" dt="2025-03-08T15:54:16.306" v="7035" actId="1076"/>
          <ac:spMkLst>
            <pc:docMk/>
            <pc:sldMk cId="1806472028" sldId="257"/>
            <ac:spMk id="3" creationId="{2BBD9C42-68B7-0C97-47D3-C0FD9EB40E02}"/>
          </ac:spMkLst>
        </pc:spChg>
      </pc:sldChg>
      <pc:sldChg chg="addSp delSp modSp mod ord">
        <pc:chgData name="Alier Collins" userId="e6924eeeb7dca9e0" providerId="LiveId" clId="{5313E1BA-B417-4A09-B891-FA63C775646E}" dt="2025-03-08T15:57:43.962" v="7083" actId="1076"/>
        <pc:sldMkLst>
          <pc:docMk/>
          <pc:sldMk cId="3222940106" sldId="258"/>
        </pc:sldMkLst>
        <pc:spChg chg="mod">
          <ac:chgData name="Alier Collins" userId="e6924eeeb7dca9e0" providerId="LiveId" clId="{5313E1BA-B417-4A09-B891-FA63C775646E}" dt="2025-03-04T16:02:46.690" v="5113" actId="1076"/>
          <ac:spMkLst>
            <pc:docMk/>
            <pc:sldMk cId="3222940106" sldId="258"/>
            <ac:spMk id="2" creationId="{3E56B887-CE05-AC1F-6E5A-F71C3C2E7D5B}"/>
          </ac:spMkLst>
        </pc:spChg>
        <pc:spChg chg="mod">
          <ac:chgData name="Alier Collins" userId="e6924eeeb7dca9e0" providerId="LiveId" clId="{5313E1BA-B417-4A09-B891-FA63C775646E}" dt="2025-03-08T15:54:50.368" v="7041" actId="1076"/>
          <ac:spMkLst>
            <pc:docMk/>
            <pc:sldMk cId="3222940106" sldId="258"/>
            <ac:spMk id="3" creationId="{2BE7C689-ADA3-6C2E-17DE-D4ACBD1CE3C8}"/>
          </ac:spMkLst>
        </pc:spChg>
        <pc:spChg chg="add mod">
          <ac:chgData name="Alier Collins" userId="e6924eeeb7dca9e0" providerId="LiveId" clId="{5313E1BA-B417-4A09-B891-FA63C775646E}" dt="2025-03-08T15:57:43.962" v="7083" actId="1076"/>
          <ac:spMkLst>
            <pc:docMk/>
            <pc:sldMk cId="3222940106" sldId="258"/>
            <ac:spMk id="6" creationId="{5D3C84E2-35BC-93AE-3703-BB3725F6188B}"/>
          </ac:spMkLst>
        </pc:spChg>
        <pc:picChg chg="del mod">
          <ac:chgData name="Alier Collins" userId="e6924eeeb7dca9e0" providerId="LiveId" clId="{5313E1BA-B417-4A09-B891-FA63C775646E}" dt="2025-03-08T15:57:24.121" v="7077" actId="478"/>
          <ac:picMkLst>
            <pc:docMk/>
            <pc:sldMk cId="3222940106" sldId="258"/>
            <ac:picMk id="4" creationId="{1770246A-6697-9060-B426-33668CF8FFFF}"/>
          </ac:picMkLst>
        </pc:picChg>
        <pc:picChg chg="add mod">
          <ac:chgData name="Alier Collins" userId="e6924eeeb7dca9e0" providerId="LiveId" clId="{5313E1BA-B417-4A09-B891-FA63C775646E}" dt="2025-03-08T15:57:30.854" v="7081" actId="1076"/>
          <ac:picMkLst>
            <pc:docMk/>
            <pc:sldMk cId="3222940106" sldId="258"/>
            <ac:picMk id="5" creationId="{4CFBC0D3-C17A-4936-B218-C65E62E65B44}"/>
          </ac:picMkLst>
        </pc:picChg>
      </pc:sldChg>
      <pc:sldChg chg="addSp delSp modSp mod">
        <pc:chgData name="Alier Collins" userId="e6924eeeb7dca9e0" providerId="LiveId" clId="{5313E1BA-B417-4A09-B891-FA63C775646E}" dt="2025-03-08T14:47:09.959" v="6836" actId="20577"/>
        <pc:sldMkLst>
          <pc:docMk/>
          <pc:sldMk cId="4170596678" sldId="259"/>
        </pc:sldMkLst>
        <pc:spChg chg="mod">
          <ac:chgData name="Alier Collins" userId="e6924eeeb7dca9e0" providerId="LiveId" clId="{5313E1BA-B417-4A09-B891-FA63C775646E}" dt="2025-03-04T16:05:48.874" v="5178" actId="1076"/>
          <ac:spMkLst>
            <pc:docMk/>
            <pc:sldMk cId="4170596678" sldId="259"/>
            <ac:spMk id="2" creationId="{178D3686-EFF0-D0EB-364D-C740A5B07D5D}"/>
          </ac:spMkLst>
        </pc:spChg>
        <pc:spChg chg="add mod">
          <ac:chgData name="Alier Collins" userId="e6924eeeb7dca9e0" providerId="LiveId" clId="{5313E1BA-B417-4A09-B891-FA63C775646E}" dt="2025-03-08T14:47:09.959" v="6836" actId="20577"/>
          <ac:spMkLst>
            <pc:docMk/>
            <pc:sldMk cId="4170596678" sldId="259"/>
            <ac:spMk id="6" creationId="{19D6DB8F-8ABB-9EF1-2DC9-13A05C05C74A}"/>
          </ac:spMkLst>
        </pc:spChg>
      </pc:sldChg>
      <pc:sldChg chg="modSp mod ord">
        <pc:chgData name="Alier Collins" userId="e6924eeeb7dca9e0" providerId="LiveId" clId="{5313E1BA-B417-4A09-B891-FA63C775646E}" dt="2025-03-08T15:54:38.642" v="7039" actId="1076"/>
        <pc:sldMkLst>
          <pc:docMk/>
          <pc:sldMk cId="1911555762" sldId="260"/>
        </pc:sldMkLst>
        <pc:spChg chg="mod">
          <ac:chgData name="Alier Collins" userId="e6924eeeb7dca9e0" providerId="LiveId" clId="{5313E1BA-B417-4A09-B891-FA63C775646E}" dt="2025-03-04T16:17:42.411" v="5793" actId="1076"/>
          <ac:spMkLst>
            <pc:docMk/>
            <pc:sldMk cId="1911555762" sldId="260"/>
            <ac:spMk id="2" creationId="{CB96F248-1E34-F3C1-22EF-1BD16FADBE93}"/>
          </ac:spMkLst>
        </pc:spChg>
        <pc:spChg chg="mod">
          <ac:chgData name="Alier Collins" userId="e6924eeeb7dca9e0" providerId="LiveId" clId="{5313E1BA-B417-4A09-B891-FA63C775646E}" dt="2025-03-08T15:54:38.642" v="7039" actId="1076"/>
          <ac:spMkLst>
            <pc:docMk/>
            <pc:sldMk cId="1911555762" sldId="260"/>
            <ac:spMk id="4" creationId="{DBEFD3B7-7EF4-A729-42ED-E1EEF8FE0EAA}"/>
          </ac:spMkLst>
        </pc:spChg>
        <pc:picChg chg="mod">
          <ac:chgData name="Alier Collins" userId="e6924eeeb7dca9e0" providerId="LiveId" clId="{5313E1BA-B417-4A09-B891-FA63C775646E}" dt="2025-03-04T16:03:05.348" v="5118" actId="14100"/>
          <ac:picMkLst>
            <pc:docMk/>
            <pc:sldMk cId="1911555762" sldId="260"/>
            <ac:picMk id="3" creationId="{DEDC0894-A1D7-2591-9EEC-B38360AC0DBC}"/>
          </ac:picMkLst>
        </pc:picChg>
      </pc:sldChg>
      <pc:sldChg chg="modSp mod ord">
        <pc:chgData name="Alier Collins" userId="e6924eeeb7dca9e0" providerId="LiveId" clId="{5313E1BA-B417-4A09-B891-FA63C775646E}" dt="2025-03-08T15:56:07.930" v="7067" actId="1076"/>
        <pc:sldMkLst>
          <pc:docMk/>
          <pc:sldMk cId="4213032808" sldId="261"/>
        </pc:sldMkLst>
        <pc:spChg chg="mod">
          <ac:chgData name="Alier Collins" userId="e6924eeeb7dca9e0" providerId="LiveId" clId="{5313E1BA-B417-4A09-B891-FA63C775646E}" dt="2025-03-04T16:15:32.476" v="5650" actId="1076"/>
          <ac:spMkLst>
            <pc:docMk/>
            <pc:sldMk cId="4213032808" sldId="261"/>
            <ac:spMk id="2" creationId="{DEBE75F9-B6BA-A92A-ACAF-0C438D44065E}"/>
          </ac:spMkLst>
        </pc:spChg>
        <pc:spChg chg="mod">
          <ac:chgData name="Alier Collins" userId="e6924eeeb7dca9e0" providerId="LiveId" clId="{5313E1BA-B417-4A09-B891-FA63C775646E}" dt="2025-03-08T15:56:07.930" v="7067" actId="1076"/>
          <ac:spMkLst>
            <pc:docMk/>
            <pc:sldMk cId="4213032808" sldId="261"/>
            <ac:spMk id="3" creationId="{E314F81B-B174-E4FF-5096-9F8C7F25459C}"/>
          </ac:spMkLst>
        </pc:spChg>
        <pc:picChg chg="mod">
          <ac:chgData name="Alier Collins" userId="e6924eeeb7dca9e0" providerId="LiveId" clId="{5313E1BA-B417-4A09-B891-FA63C775646E}" dt="2025-03-04T14:25:34.848" v="1456" actId="1076"/>
          <ac:picMkLst>
            <pc:docMk/>
            <pc:sldMk cId="4213032808" sldId="261"/>
            <ac:picMk id="4" creationId="{A7C057A8-F9E9-F9F7-5572-074808B89557}"/>
          </ac:picMkLst>
        </pc:picChg>
      </pc:sldChg>
      <pc:sldChg chg="addSp modSp mod ord">
        <pc:chgData name="Alier Collins" userId="e6924eeeb7dca9e0" providerId="LiveId" clId="{5313E1BA-B417-4A09-B891-FA63C775646E}" dt="2025-03-08T15:56:45.472" v="7075" actId="1076"/>
        <pc:sldMkLst>
          <pc:docMk/>
          <pc:sldMk cId="3654780216" sldId="263"/>
        </pc:sldMkLst>
        <pc:spChg chg="mod">
          <ac:chgData name="Alier Collins" userId="e6924eeeb7dca9e0" providerId="LiveId" clId="{5313E1BA-B417-4A09-B891-FA63C775646E}" dt="2025-03-04T16:15:25.462" v="5648" actId="1076"/>
          <ac:spMkLst>
            <pc:docMk/>
            <pc:sldMk cId="3654780216" sldId="263"/>
            <ac:spMk id="2" creationId="{4C87869B-9F97-3F7A-99B3-8B68CF9F6FCD}"/>
          </ac:spMkLst>
        </pc:spChg>
        <pc:spChg chg="add mod">
          <ac:chgData name="Alier Collins" userId="e6924eeeb7dca9e0" providerId="LiveId" clId="{5313E1BA-B417-4A09-B891-FA63C775646E}" dt="2025-03-08T15:56:45.472" v="7075" actId="1076"/>
          <ac:spMkLst>
            <pc:docMk/>
            <pc:sldMk cId="3654780216" sldId="263"/>
            <ac:spMk id="4" creationId="{98AFBDED-8B4A-B84B-985E-0C835789CF97}"/>
          </ac:spMkLst>
        </pc:spChg>
        <pc:picChg chg="mod">
          <ac:chgData name="Alier Collins" userId="e6924eeeb7dca9e0" providerId="LiveId" clId="{5313E1BA-B417-4A09-B891-FA63C775646E}" dt="2025-03-01T14:35:00.366" v="155" actId="1076"/>
          <ac:picMkLst>
            <pc:docMk/>
            <pc:sldMk cId="3654780216" sldId="263"/>
            <ac:picMk id="3" creationId="{C0D4AD93-55EE-1EC6-F682-AD1BCD1262F3}"/>
          </ac:picMkLst>
        </pc:picChg>
      </pc:sldChg>
      <pc:sldChg chg="modSp mod">
        <pc:chgData name="Alier Collins" userId="e6924eeeb7dca9e0" providerId="LiveId" clId="{5313E1BA-B417-4A09-B891-FA63C775646E}" dt="2025-03-08T16:07:55.690" v="7249" actId="20577"/>
        <pc:sldMkLst>
          <pc:docMk/>
          <pc:sldMk cId="2237412650" sldId="264"/>
        </pc:sldMkLst>
        <pc:spChg chg="mod">
          <ac:chgData name="Alier Collins" userId="e6924eeeb7dca9e0" providerId="LiveId" clId="{5313E1BA-B417-4A09-B891-FA63C775646E}" dt="2025-03-04T16:17:37.299" v="5792" actId="1076"/>
          <ac:spMkLst>
            <pc:docMk/>
            <pc:sldMk cId="2237412650" sldId="264"/>
            <ac:spMk id="2" creationId="{23738A06-1528-2919-746C-87098EB08237}"/>
          </ac:spMkLst>
        </pc:spChg>
        <pc:spChg chg="mod">
          <ac:chgData name="Alier Collins" userId="e6924eeeb7dca9e0" providerId="LiveId" clId="{5313E1BA-B417-4A09-B891-FA63C775646E}" dt="2025-03-08T16:07:55.690" v="7249" actId="20577"/>
          <ac:spMkLst>
            <pc:docMk/>
            <pc:sldMk cId="2237412650" sldId="264"/>
            <ac:spMk id="3" creationId="{7EB156DA-1905-CAAA-AED4-C543A946C178}"/>
          </ac:spMkLst>
        </pc:spChg>
        <pc:picChg chg="mod modCrop">
          <ac:chgData name="Alier Collins" userId="e6924eeeb7dca9e0" providerId="LiveId" clId="{5313E1BA-B417-4A09-B891-FA63C775646E}" dt="2025-03-08T11:47:04.409" v="6811" actId="1036"/>
          <ac:picMkLst>
            <pc:docMk/>
            <pc:sldMk cId="2237412650" sldId="264"/>
            <ac:picMk id="4" creationId="{6C7CC97E-9D7B-0AB2-8B7E-5D98680289F4}"/>
          </ac:picMkLst>
        </pc:picChg>
      </pc:sldChg>
      <pc:sldChg chg="addSp delSp modSp mod ord">
        <pc:chgData name="Alier Collins" userId="e6924eeeb7dca9e0" providerId="LiveId" clId="{5313E1BA-B417-4A09-B891-FA63C775646E}" dt="2025-03-08T16:01:54.323" v="7091" actId="14100"/>
        <pc:sldMkLst>
          <pc:docMk/>
          <pc:sldMk cId="4264660419" sldId="265"/>
        </pc:sldMkLst>
        <pc:spChg chg="mod">
          <ac:chgData name="Alier Collins" userId="e6924eeeb7dca9e0" providerId="LiveId" clId="{5313E1BA-B417-4A09-B891-FA63C775646E}" dt="2025-03-05T18:11:25.814" v="6679" actId="1076"/>
          <ac:spMkLst>
            <pc:docMk/>
            <pc:sldMk cId="4264660419" sldId="265"/>
            <ac:spMk id="2" creationId="{343A2ADC-2F69-61C4-5447-CBEA44C448D5}"/>
          </ac:spMkLst>
        </pc:spChg>
        <pc:spChg chg="mod">
          <ac:chgData name="Alier Collins" userId="e6924eeeb7dca9e0" providerId="LiveId" clId="{5313E1BA-B417-4A09-B891-FA63C775646E}" dt="2025-03-08T15:55:02.892" v="7044" actId="14100"/>
          <ac:spMkLst>
            <pc:docMk/>
            <pc:sldMk cId="4264660419" sldId="265"/>
            <ac:spMk id="3" creationId="{FF6AB680-62FF-1280-CD92-911C7C641993}"/>
          </ac:spMkLst>
        </pc:spChg>
        <pc:spChg chg="add del mod">
          <ac:chgData name="Alier Collins" userId="e6924eeeb7dca9e0" providerId="LiveId" clId="{5313E1BA-B417-4A09-B891-FA63C775646E}" dt="2025-03-08T15:57:48.554" v="7084" actId="478"/>
          <ac:spMkLst>
            <pc:docMk/>
            <pc:sldMk cId="4264660419" sldId="265"/>
            <ac:spMk id="6" creationId="{D80E79C8-FB77-B051-1B1A-E4D328A41D2A}"/>
          </ac:spMkLst>
        </pc:spChg>
        <pc:picChg chg="add del mod">
          <ac:chgData name="Alier Collins" userId="e6924eeeb7dca9e0" providerId="LiveId" clId="{5313E1BA-B417-4A09-B891-FA63C775646E}" dt="2025-03-08T15:57:20.402" v="7076" actId="21"/>
          <ac:picMkLst>
            <pc:docMk/>
            <pc:sldMk cId="4264660419" sldId="265"/>
            <ac:picMk id="5" creationId="{4CFBC0D3-C17A-4936-B218-C65E62E65B44}"/>
          </ac:picMkLst>
        </pc:picChg>
        <pc:picChg chg="add mod">
          <ac:chgData name="Alier Collins" userId="e6924eeeb7dca9e0" providerId="LiveId" clId="{5313E1BA-B417-4A09-B891-FA63C775646E}" dt="2025-03-08T16:01:54.323" v="7091" actId="14100"/>
          <ac:picMkLst>
            <pc:docMk/>
            <pc:sldMk cId="4264660419" sldId="265"/>
            <ac:picMk id="1026" creationId="{7EFE1D6E-A27B-0998-2602-3EE53940322A}"/>
          </ac:picMkLst>
        </pc:picChg>
      </pc:sldChg>
      <pc:sldChg chg="modSp mod">
        <pc:chgData name="Alier Collins" userId="e6924eeeb7dca9e0" providerId="LiveId" clId="{5313E1BA-B417-4A09-B891-FA63C775646E}" dt="2025-03-08T16:03:31.139" v="7228" actId="20578"/>
        <pc:sldMkLst>
          <pc:docMk/>
          <pc:sldMk cId="370204866" sldId="266"/>
        </pc:sldMkLst>
        <pc:spChg chg="mod">
          <ac:chgData name="Alier Collins" userId="e6924eeeb7dca9e0" providerId="LiveId" clId="{5313E1BA-B417-4A09-B891-FA63C775646E}" dt="2025-03-04T16:15:15.939" v="5647" actId="1076"/>
          <ac:spMkLst>
            <pc:docMk/>
            <pc:sldMk cId="370204866" sldId="266"/>
            <ac:spMk id="2" creationId="{FC462C67-A64D-867F-1BF4-278190CA6F17}"/>
          </ac:spMkLst>
        </pc:spChg>
        <pc:spChg chg="mod">
          <ac:chgData name="Alier Collins" userId="e6924eeeb7dca9e0" providerId="LiveId" clId="{5313E1BA-B417-4A09-B891-FA63C775646E}" dt="2025-03-08T16:03:31.139" v="7228" actId="20578"/>
          <ac:spMkLst>
            <pc:docMk/>
            <pc:sldMk cId="370204866" sldId="266"/>
            <ac:spMk id="3" creationId="{178B8E97-6132-ED6A-9102-D4FE85D40F20}"/>
          </ac:spMkLst>
        </pc:spChg>
      </pc:sldChg>
      <pc:sldChg chg="addSp modSp new del mod ord">
        <pc:chgData name="Alier Collins" userId="e6924eeeb7dca9e0" providerId="LiveId" clId="{5313E1BA-B417-4A09-B891-FA63C775646E}" dt="2025-03-04T14:52:46.798" v="2224" actId="2696"/>
        <pc:sldMkLst>
          <pc:docMk/>
          <pc:sldMk cId="378420591" sldId="267"/>
        </pc:sldMkLst>
      </pc:sldChg>
      <pc:sldChg chg="modSp new del mod">
        <pc:chgData name="Alier Collins" userId="e6924eeeb7dca9e0" providerId="LiveId" clId="{5313E1BA-B417-4A09-B891-FA63C775646E}" dt="2025-03-04T15:37:29.099" v="2933" actId="2696"/>
        <pc:sldMkLst>
          <pc:docMk/>
          <pc:sldMk cId="1840252320" sldId="268"/>
        </pc:sldMkLst>
      </pc:sldChg>
      <pc:sldChg chg="modSp new del mod">
        <pc:chgData name="Alier Collins" userId="e6924eeeb7dca9e0" providerId="LiveId" clId="{5313E1BA-B417-4A09-B891-FA63C775646E}" dt="2025-03-01T14:34:50.846" v="152" actId="2696"/>
        <pc:sldMkLst>
          <pc:docMk/>
          <pc:sldMk cId="2119238904" sldId="268"/>
        </pc:sldMkLst>
      </pc:sldChg>
      <pc:sldChg chg="addSp modSp new mod">
        <pc:chgData name="Alier Collins" userId="e6924eeeb7dca9e0" providerId="LiveId" clId="{5313E1BA-B417-4A09-B891-FA63C775646E}" dt="2025-03-08T15:55:59.455" v="7065" actId="1076"/>
        <pc:sldMkLst>
          <pc:docMk/>
          <pc:sldMk cId="49475462" sldId="269"/>
        </pc:sldMkLst>
        <pc:spChg chg="mod">
          <ac:chgData name="Alier Collins" userId="e6924eeeb7dca9e0" providerId="LiveId" clId="{5313E1BA-B417-4A09-B891-FA63C775646E}" dt="2025-03-05T16:26:02.016" v="5804" actId="20577"/>
          <ac:spMkLst>
            <pc:docMk/>
            <pc:sldMk cId="49475462" sldId="269"/>
            <ac:spMk id="2" creationId="{57BF5B35-F5FD-B5A3-90F5-34E1645DD14E}"/>
          </ac:spMkLst>
        </pc:spChg>
        <pc:spChg chg="add mod">
          <ac:chgData name="Alier Collins" userId="e6924eeeb7dca9e0" providerId="LiveId" clId="{5313E1BA-B417-4A09-B891-FA63C775646E}" dt="2025-03-08T15:55:59.455" v="7065" actId="1076"/>
          <ac:spMkLst>
            <pc:docMk/>
            <pc:sldMk cId="49475462" sldId="269"/>
            <ac:spMk id="3" creationId="{53AF23EB-CB64-FC9C-1115-6A82CE727E36}"/>
          </ac:spMkLst>
        </pc:spChg>
        <pc:picChg chg="add mod">
          <ac:chgData name="Alier Collins" userId="e6924eeeb7dca9e0" providerId="LiveId" clId="{5313E1BA-B417-4A09-B891-FA63C775646E}" dt="2025-03-04T14:56:19.906" v="2232" actId="1076"/>
          <ac:picMkLst>
            <pc:docMk/>
            <pc:sldMk cId="49475462" sldId="269"/>
            <ac:picMk id="4" creationId="{E267709E-D96B-E926-EC53-7E96331C9221}"/>
          </ac:picMkLst>
        </pc:picChg>
      </pc:sldChg>
      <pc:sldChg chg="addSp modSp new mod ord">
        <pc:chgData name="Alier Collins" userId="e6924eeeb7dca9e0" providerId="LiveId" clId="{5313E1BA-B417-4A09-B891-FA63C775646E}" dt="2025-03-08T16:08:20.526" v="7250" actId="20577"/>
        <pc:sldMkLst>
          <pc:docMk/>
          <pc:sldMk cId="3821783387" sldId="270"/>
        </pc:sldMkLst>
        <pc:spChg chg="mod">
          <ac:chgData name="Alier Collins" userId="e6924eeeb7dca9e0" providerId="LiveId" clId="{5313E1BA-B417-4A09-B891-FA63C775646E}" dt="2025-03-04T16:15:55.980" v="5654" actId="1076"/>
          <ac:spMkLst>
            <pc:docMk/>
            <pc:sldMk cId="3821783387" sldId="270"/>
            <ac:spMk id="2" creationId="{242B416A-622B-FFF9-A374-1728C98EFAFB}"/>
          </ac:spMkLst>
        </pc:spChg>
        <pc:spChg chg="add mod">
          <ac:chgData name="Alier Collins" userId="e6924eeeb7dca9e0" providerId="LiveId" clId="{5313E1BA-B417-4A09-B891-FA63C775646E}" dt="2025-03-08T16:08:20.526" v="7250" actId="20577"/>
          <ac:spMkLst>
            <pc:docMk/>
            <pc:sldMk cId="3821783387" sldId="270"/>
            <ac:spMk id="3" creationId="{176BDE5F-C705-D5AC-A797-559A62B07D05}"/>
          </ac:spMkLst>
        </pc:spChg>
        <pc:picChg chg="add mod modCrop">
          <ac:chgData name="Alier Collins" userId="e6924eeeb7dca9e0" providerId="LiveId" clId="{5313E1BA-B417-4A09-B891-FA63C775646E}" dt="2025-03-04T15:44:58.815" v="3497" actId="14100"/>
          <ac:picMkLst>
            <pc:docMk/>
            <pc:sldMk cId="3821783387" sldId="270"/>
            <ac:picMk id="4" creationId="{671A9BF1-4270-5F89-79FE-950AA6C01D2F}"/>
          </ac:picMkLst>
        </pc:picChg>
      </pc:sldChg>
      <pc:sldChg chg="new del">
        <pc:chgData name="Alier Collins" userId="e6924eeeb7dca9e0" providerId="LiveId" clId="{5313E1BA-B417-4A09-B891-FA63C775646E}" dt="2025-03-08T16:03:07.594" v="7216" actId="2696"/>
        <pc:sldMkLst>
          <pc:docMk/>
          <pc:sldMk cId="3729267660"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3/8/2025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3/8/2025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s://nation.cymru/opinion/wales-must-face-the-ugly-truth-of-factory-farming-and-switch-to-regenerative-"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www.waitrose.com/" TargetMode="External"/><Relationship Id="rId2" Type="http://schemas.openxmlformats.org/officeDocument/2006/relationships/hyperlink" Target="http://doolanthinkshop.blogspot.com/2012/04/peter-singer-snd-eating-animals.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37A40-F4DB-08F2-1960-301E22100A20}"/>
              </a:ext>
            </a:extLst>
          </p:cNvPr>
          <p:cNvSpPr>
            <a:spLocks noGrp="1"/>
          </p:cNvSpPr>
          <p:nvPr>
            <p:ph type="ctrTitle"/>
          </p:nvPr>
        </p:nvSpPr>
        <p:spPr/>
        <p:txBody>
          <a:bodyPr>
            <a:noAutofit/>
          </a:bodyPr>
          <a:lstStyle/>
          <a:p>
            <a:r>
              <a:rPr lang="en-GB" sz="4800" dirty="0"/>
              <a:t>The interlinking issues of justice and the practice of factory farming in relation to food production</a:t>
            </a:r>
          </a:p>
        </p:txBody>
      </p:sp>
      <p:sp>
        <p:nvSpPr>
          <p:cNvPr id="3" name="Subtitle 2">
            <a:extLst>
              <a:ext uri="{FF2B5EF4-FFF2-40B4-BE49-F238E27FC236}">
                <a16:creationId xmlns:a16="http://schemas.microsoft.com/office/drawing/2014/main" id="{5DA3F9F8-70A7-FFA0-E287-A8C802526251}"/>
              </a:ext>
            </a:extLst>
          </p:cNvPr>
          <p:cNvSpPr>
            <a:spLocks noGrp="1"/>
          </p:cNvSpPr>
          <p:nvPr>
            <p:ph type="subTitle" idx="1"/>
          </p:nvPr>
        </p:nvSpPr>
        <p:spPr/>
        <p:txBody>
          <a:bodyPr>
            <a:normAutofit fontScale="92500"/>
          </a:bodyPr>
          <a:lstStyle/>
          <a:p>
            <a:r>
              <a:rPr lang="en-GB" dirty="0"/>
              <a:t>Alier Collins – 2200448</a:t>
            </a:r>
          </a:p>
          <a:p>
            <a:endParaRPr lang="en-GB" dirty="0"/>
          </a:p>
          <a:p>
            <a:r>
              <a:rPr lang="en-GB" dirty="0"/>
              <a:t>HPPH6035 – Free Market Environmentalism, Big Business and Global Politics</a:t>
            </a:r>
          </a:p>
        </p:txBody>
      </p:sp>
    </p:spTree>
    <p:extLst>
      <p:ext uri="{BB962C8B-B14F-4D97-AF65-F5344CB8AC3E}">
        <p14:creationId xmlns:p14="http://schemas.microsoft.com/office/powerpoint/2010/main" val="2266239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5AB58-B194-EECD-FC8C-FD5A521AD4F7}"/>
              </a:ext>
            </a:extLst>
          </p:cNvPr>
          <p:cNvSpPr>
            <a:spLocks noGrp="1"/>
          </p:cNvSpPr>
          <p:nvPr>
            <p:ph type="title"/>
          </p:nvPr>
        </p:nvSpPr>
        <p:spPr>
          <a:xfrm>
            <a:off x="1158240" y="283459"/>
            <a:ext cx="9875520" cy="1356360"/>
          </a:xfrm>
        </p:spPr>
        <p:txBody>
          <a:bodyPr/>
          <a:lstStyle/>
          <a:p>
            <a:r>
              <a:rPr lang="en-GB" dirty="0"/>
              <a:t>What is Justice?</a:t>
            </a:r>
          </a:p>
        </p:txBody>
      </p:sp>
      <p:sp>
        <p:nvSpPr>
          <p:cNvPr id="3" name="TextBox 2">
            <a:extLst>
              <a:ext uri="{FF2B5EF4-FFF2-40B4-BE49-F238E27FC236}">
                <a16:creationId xmlns:a16="http://schemas.microsoft.com/office/drawing/2014/main" id="{2BBD9C42-68B7-0C97-47D3-C0FD9EB40E02}"/>
              </a:ext>
            </a:extLst>
          </p:cNvPr>
          <p:cNvSpPr txBox="1"/>
          <p:nvPr/>
        </p:nvSpPr>
        <p:spPr>
          <a:xfrm>
            <a:off x="1359310" y="2300257"/>
            <a:ext cx="518160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Attfield and Humphreys: “Justice is […] about treating individuals fairly” (Attfield and Humphreys, 2016)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Factory farming as involving unjustifiably overriding animals’ interests  </a:t>
            </a:r>
          </a:p>
          <a:p>
            <a:pPr marL="285750" indent="-285750">
              <a:buFont typeface="Arial" panose="020B0604020202020204" pitchFamily="34" charset="0"/>
              <a:buChar char="•"/>
            </a:pPr>
            <a:endParaRPr lang="en-GB" dirty="0"/>
          </a:p>
          <a:p>
            <a:endParaRPr lang="en-GB" dirty="0">
              <a:latin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Graphic 4" descr="Scales of justice with solid fill">
            <a:extLst>
              <a:ext uri="{FF2B5EF4-FFF2-40B4-BE49-F238E27FC236}">
                <a16:creationId xmlns:a16="http://schemas.microsoft.com/office/drawing/2014/main" id="{B744BF19-3005-04C3-54A9-16914AA9DB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35521" y="1296345"/>
            <a:ext cx="3661452" cy="3661452"/>
          </a:xfrm>
          <a:prstGeom prst="rect">
            <a:avLst/>
          </a:prstGeom>
        </p:spPr>
      </p:pic>
    </p:spTree>
    <p:extLst>
      <p:ext uri="{BB962C8B-B14F-4D97-AF65-F5344CB8AC3E}">
        <p14:creationId xmlns:p14="http://schemas.microsoft.com/office/powerpoint/2010/main" val="1806472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8A06-1528-2919-746C-87098EB08237}"/>
              </a:ext>
            </a:extLst>
          </p:cNvPr>
          <p:cNvSpPr>
            <a:spLocks noGrp="1"/>
          </p:cNvSpPr>
          <p:nvPr>
            <p:ph type="title"/>
          </p:nvPr>
        </p:nvSpPr>
        <p:spPr>
          <a:xfrm>
            <a:off x="897194" y="245806"/>
            <a:ext cx="9875520" cy="1356360"/>
          </a:xfrm>
        </p:spPr>
        <p:txBody>
          <a:bodyPr/>
          <a:lstStyle/>
          <a:p>
            <a:r>
              <a:rPr lang="en-GB" dirty="0"/>
              <a:t>The Rawlsian Framework</a:t>
            </a:r>
          </a:p>
        </p:txBody>
      </p:sp>
      <p:sp>
        <p:nvSpPr>
          <p:cNvPr id="3" name="TextBox 2">
            <a:extLst>
              <a:ext uri="{FF2B5EF4-FFF2-40B4-BE49-F238E27FC236}">
                <a16:creationId xmlns:a16="http://schemas.microsoft.com/office/drawing/2014/main" id="{7EB156DA-1905-CAAA-AED4-C543A946C178}"/>
              </a:ext>
            </a:extLst>
          </p:cNvPr>
          <p:cNvSpPr txBox="1"/>
          <p:nvPr/>
        </p:nvSpPr>
        <p:spPr>
          <a:xfrm>
            <a:off x="706191" y="2017703"/>
            <a:ext cx="5699362" cy="3908762"/>
          </a:xfrm>
          <a:prstGeom prst="rect">
            <a:avLst/>
          </a:prstGeom>
          <a:noFill/>
        </p:spPr>
        <p:txBody>
          <a:bodyPr wrap="square" rtlCol="0">
            <a:spAutoFit/>
          </a:bodyPr>
          <a:lstStyle/>
          <a:p>
            <a:endParaRPr lang="en-GB" sz="1600" dirty="0"/>
          </a:p>
          <a:p>
            <a:pPr marL="285750" indent="-285750">
              <a:buFont typeface="Arial" panose="020B0604020202020204" pitchFamily="34" charset="0"/>
              <a:buChar char="•"/>
            </a:pPr>
            <a:r>
              <a:rPr lang="en-GB" dirty="0"/>
              <a:t>Those who are deserving of justice an individual must be able to enter into contracts and make rational decisions from behind a “veil of ignorance” (Rawls, 1999, p.118-123)</a:t>
            </a:r>
          </a:p>
          <a:p>
            <a:endParaRPr lang="en-GB" dirty="0"/>
          </a:p>
          <a:p>
            <a:pPr marL="285750" indent="-285750">
              <a:buFont typeface="Arial" panose="020B0604020202020204" pitchFamily="34" charset="0"/>
              <a:buChar char="•"/>
            </a:pPr>
            <a:r>
              <a:rPr lang="en-GB" dirty="0"/>
              <a:t>Cruelty to animals is not okay, but this is a moral statement, not one about justice. – animals deserve moral consideration, but are not deserving of justice (Rawls, 1999)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Humans are moral agents and have the liberty to pursue their own conception of the good.</a:t>
            </a:r>
          </a:p>
          <a:p>
            <a:pPr marL="285750" indent="-285750">
              <a:buFont typeface="Arial" panose="020B0604020202020204" pitchFamily="34" charset="0"/>
              <a:buChar char="•"/>
            </a:pPr>
            <a:endParaRPr lang="en-GB" sz="1600" dirty="0"/>
          </a:p>
        </p:txBody>
      </p:sp>
      <p:pic>
        <p:nvPicPr>
          <p:cNvPr id="4" name="Picture 3">
            <a:extLst>
              <a:ext uri="{FF2B5EF4-FFF2-40B4-BE49-F238E27FC236}">
                <a16:creationId xmlns:a16="http://schemas.microsoft.com/office/drawing/2014/main" id="{6C7CC97E-9D7B-0AB2-8B7E-5D98680289F4}"/>
              </a:ext>
            </a:extLst>
          </p:cNvPr>
          <p:cNvPicPr>
            <a:picLocks noChangeAspect="1"/>
          </p:cNvPicPr>
          <p:nvPr/>
        </p:nvPicPr>
        <p:blipFill>
          <a:blip r:embed="rId2"/>
          <a:srcRect l="22129"/>
          <a:stretch/>
        </p:blipFill>
        <p:spPr>
          <a:xfrm>
            <a:off x="6677046" y="1376516"/>
            <a:ext cx="5102234" cy="4914139"/>
          </a:xfrm>
          <a:prstGeom prst="rect">
            <a:avLst/>
          </a:prstGeom>
        </p:spPr>
      </p:pic>
    </p:spTree>
    <p:extLst>
      <p:ext uri="{BB962C8B-B14F-4D97-AF65-F5344CB8AC3E}">
        <p14:creationId xmlns:p14="http://schemas.microsoft.com/office/powerpoint/2010/main" val="2237412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6F248-1E34-F3C1-22EF-1BD16FADBE93}"/>
              </a:ext>
            </a:extLst>
          </p:cNvPr>
          <p:cNvSpPr>
            <a:spLocks noGrp="1"/>
          </p:cNvSpPr>
          <p:nvPr>
            <p:ph type="title"/>
          </p:nvPr>
        </p:nvSpPr>
        <p:spPr>
          <a:xfrm>
            <a:off x="1158240" y="280734"/>
            <a:ext cx="9875520" cy="1356360"/>
          </a:xfrm>
        </p:spPr>
        <p:txBody>
          <a:bodyPr/>
          <a:lstStyle/>
          <a:p>
            <a:r>
              <a:rPr lang="en-GB" dirty="0"/>
              <a:t>Singer, Speciesism and the Principle of Equality </a:t>
            </a:r>
          </a:p>
        </p:txBody>
      </p:sp>
      <p:pic>
        <p:nvPicPr>
          <p:cNvPr id="3" name="Picture 2">
            <a:extLst>
              <a:ext uri="{FF2B5EF4-FFF2-40B4-BE49-F238E27FC236}">
                <a16:creationId xmlns:a16="http://schemas.microsoft.com/office/drawing/2014/main" id="{DEDC0894-A1D7-2591-9EEC-B38360AC0DBC}"/>
              </a:ext>
            </a:extLst>
          </p:cNvPr>
          <p:cNvPicPr>
            <a:picLocks noChangeAspect="1"/>
          </p:cNvPicPr>
          <p:nvPr/>
        </p:nvPicPr>
        <p:blipFill>
          <a:blip r:embed="rId2"/>
          <a:stretch>
            <a:fillRect/>
          </a:stretch>
        </p:blipFill>
        <p:spPr>
          <a:xfrm>
            <a:off x="6199046" y="1592334"/>
            <a:ext cx="5497832" cy="4238377"/>
          </a:xfrm>
          <a:prstGeom prst="rect">
            <a:avLst/>
          </a:prstGeom>
        </p:spPr>
      </p:pic>
      <p:sp>
        <p:nvSpPr>
          <p:cNvPr id="4" name="TextBox 3">
            <a:extLst>
              <a:ext uri="{FF2B5EF4-FFF2-40B4-BE49-F238E27FC236}">
                <a16:creationId xmlns:a16="http://schemas.microsoft.com/office/drawing/2014/main" id="{DBEFD3B7-7EF4-A729-42ED-E1EEF8FE0EAA}"/>
              </a:ext>
            </a:extLst>
          </p:cNvPr>
          <p:cNvSpPr txBox="1"/>
          <p:nvPr/>
        </p:nvSpPr>
        <p:spPr>
          <a:xfrm>
            <a:off x="877529" y="2501584"/>
            <a:ext cx="521847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Speciesism is prejudice which favours your own species as superior to any other (Singer, 1976)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basic principle of equality does not require equal or identical </a:t>
            </a:r>
            <a:r>
              <a:rPr lang="en-GB" i="1" dirty="0"/>
              <a:t>treatment</a:t>
            </a:r>
            <a:r>
              <a:rPr lang="en-GB" dirty="0"/>
              <a:t>; it requires equal </a:t>
            </a:r>
            <a:r>
              <a:rPr lang="en-GB" i="1" dirty="0"/>
              <a:t>consideration.</a:t>
            </a:r>
            <a:r>
              <a:rPr lang="en-GB" dirty="0"/>
              <a:t>” (Singer 1976, p.3)</a:t>
            </a:r>
          </a:p>
          <a:p>
            <a:endParaRPr lang="en-GB" dirty="0"/>
          </a:p>
          <a:p>
            <a:pPr marL="285750" indent="-285750">
              <a:buFont typeface="Arial" panose="020B0604020202020204" pitchFamily="34" charset="0"/>
              <a:buChar char="•"/>
            </a:pPr>
            <a:r>
              <a:rPr lang="en-GB" dirty="0"/>
              <a:t>For Singer, we cannot justify animal suffering, just as we cannot justify human suffering.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11555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6B887-CE05-AC1F-6E5A-F71C3C2E7D5B}"/>
              </a:ext>
            </a:extLst>
          </p:cNvPr>
          <p:cNvSpPr>
            <a:spLocks noGrp="1"/>
          </p:cNvSpPr>
          <p:nvPr>
            <p:ph type="title"/>
          </p:nvPr>
        </p:nvSpPr>
        <p:spPr>
          <a:xfrm>
            <a:off x="995516" y="226142"/>
            <a:ext cx="9875520" cy="1356360"/>
          </a:xfrm>
        </p:spPr>
        <p:txBody>
          <a:bodyPr/>
          <a:lstStyle/>
          <a:p>
            <a:r>
              <a:rPr lang="en-GB" dirty="0"/>
              <a:t>Factory Farming</a:t>
            </a:r>
          </a:p>
        </p:txBody>
      </p:sp>
      <p:sp>
        <p:nvSpPr>
          <p:cNvPr id="3" name="TextBox 2">
            <a:extLst>
              <a:ext uri="{FF2B5EF4-FFF2-40B4-BE49-F238E27FC236}">
                <a16:creationId xmlns:a16="http://schemas.microsoft.com/office/drawing/2014/main" id="{2BE7C689-ADA3-6C2E-17DE-D4ACBD1CE3C8}"/>
              </a:ext>
            </a:extLst>
          </p:cNvPr>
          <p:cNvSpPr txBox="1"/>
          <p:nvPr/>
        </p:nvSpPr>
        <p:spPr>
          <a:xfrm>
            <a:off x="848032" y="1724222"/>
            <a:ext cx="5247968" cy="4247317"/>
          </a:xfrm>
          <a:prstGeom prst="rect">
            <a:avLst/>
          </a:prstGeom>
          <a:noFill/>
        </p:spPr>
        <p:txBody>
          <a:bodyPr wrap="square" rtlCol="0">
            <a:spAutoFit/>
          </a:bodyPr>
          <a:lstStyle/>
          <a:p>
            <a:pPr marL="285750" indent="-285750">
              <a:buFont typeface="Arial" panose="020B0604020202020204" pitchFamily="34" charset="0"/>
              <a:buChar char="•"/>
            </a:pPr>
            <a:r>
              <a:rPr lang="en-GB" dirty="0"/>
              <a:t>“Involves vast amounts of humanly generated and avoidable suffering” (Attfield and Humphreys, 2016, p.7)</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Damage to Animal interests and welfare: overcrowding, injury, quality of life, disease and epidemics like bird flu/ swine flu, land use, sustainability, environmental concerns, feed growth, confinement to small spaces etc (Kreuziger, 2005 p.363-369)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Supposed Human interests: Cheap product, economy and cost, trade relations (e.g. Welsh abattoirs sending skins for tanning in China (Forgrave, 2016))</a:t>
            </a:r>
          </a:p>
        </p:txBody>
      </p:sp>
      <p:pic>
        <p:nvPicPr>
          <p:cNvPr id="5" name="Picture 4">
            <a:extLst>
              <a:ext uri="{FF2B5EF4-FFF2-40B4-BE49-F238E27FC236}">
                <a16:creationId xmlns:a16="http://schemas.microsoft.com/office/drawing/2014/main" id="{4CFBC0D3-C17A-4936-B218-C65E62E65B44}"/>
              </a:ext>
            </a:extLst>
          </p:cNvPr>
          <p:cNvPicPr>
            <a:picLocks noChangeAspect="1"/>
          </p:cNvPicPr>
          <p:nvPr/>
        </p:nvPicPr>
        <p:blipFill>
          <a:blip r:embed="rId2"/>
          <a:stretch>
            <a:fillRect/>
          </a:stretch>
        </p:blipFill>
        <p:spPr>
          <a:xfrm>
            <a:off x="7385539" y="441156"/>
            <a:ext cx="4276864" cy="5702485"/>
          </a:xfrm>
          <a:prstGeom prst="rect">
            <a:avLst/>
          </a:prstGeom>
        </p:spPr>
      </p:pic>
      <p:sp>
        <p:nvSpPr>
          <p:cNvPr id="6" name="TextBox 5">
            <a:extLst>
              <a:ext uri="{FF2B5EF4-FFF2-40B4-BE49-F238E27FC236}">
                <a16:creationId xmlns:a16="http://schemas.microsoft.com/office/drawing/2014/main" id="{5D3C84E2-35BC-93AE-3703-BB3725F6188B}"/>
              </a:ext>
            </a:extLst>
          </p:cNvPr>
          <p:cNvSpPr txBox="1"/>
          <p:nvPr/>
        </p:nvSpPr>
        <p:spPr>
          <a:xfrm>
            <a:off x="7385539" y="6155234"/>
            <a:ext cx="5184950" cy="261610"/>
          </a:xfrm>
          <a:prstGeom prst="rect">
            <a:avLst/>
          </a:prstGeom>
          <a:noFill/>
        </p:spPr>
        <p:txBody>
          <a:bodyPr wrap="square" rtlCol="0">
            <a:spAutoFit/>
          </a:bodyPr>
          <a:lstStyle/>
          <a:p>
            <a:r>
              <a:rPr lang="en-GB" sz="1100" dirty="0"/>
              <a:t>I had a conversation with the little guy and everything…</a:t>
            </a:r>
          </a:p>
        </p:txBody>
      </p:sp>
    </p:spTree>
    <p:extLst>
      <p:ext uri="{BB962C8B-B14F-4D97-AF65-F5344CB8AC3E}">
        <p14:creationId xmlns:p14="http://schemas.microsoft.com/office/powerpoint/2010/main" val="3222940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A2ADC-2F69-61C4-5447-CBEA44C448D5}"/>
              </a:ext>
            </a:extLst>
          </p:cNvPr>
          <p:cNvSpPr>
            <a:spLocks noGrp="1"/>
          </p:cNvSpPr>
          <p:nvPr>
            <p:ph type="title"/>
          </p:nvPr>
        </p:nvSpPr>
        <p:spPr>
          <a:xfrm>
            <a:off x="1142513" y="317660"/>
            <a:ext cx="9875520" cy="1356360"/>
          </a:xfrm>
        </p:spPr>
        <p:txBody>
          <a:bodyPr/>
          <a:lstStyle/>
          <a:p>
            <a:r>
              <a:rPr lang="en-GB" dirty="0"/>
              <a:t>Animal Suffering &amp; Sentientism</a:t>
            </a:r>
          </a:p>
        </p:txBody>
      </p:sp>
      <p:sp>
        <p:nvSpPr>
          <p:cNvPr id="3" name="TextBox 2">
            <a:extLst>
              <a:ext uri="{FF2B5EF4-FFF2-40B4-BE49-F238E27FC236}">
                <a16:creationId xmlns:a16="http://schemas.microsoft.com/office/drawing/2014/main" id="{FF6AB680-62FF-1280-CD92-911C7C641993}"/>
              </a:ext>
            </a:extLst>
          </p:cNvPr>
          <p:cNvSpPr txBox="1"/>
          <p:nvPr/>
        </p:nvSpPr>
        <p:spPr>
          <a:xfrm>
            <a:off x="1173967" y="1674020"/>
            <a:ext cx="6466799" cy="4216539"/>
          </a:xfrm>
          <a:prstGeom prst="rect">
            <a:avLst/>
          </a:prstGeom>
          <a:noFill/>
        </p:spPr>
        <p:txBody>
          <a:bodyPr wrap="square" rtlCol="0">
            <a:spAutoFit/>
          </a:bodyPr>
          <a:lstStyle/>
          <a:p>
            <a:pPr marL="285750" indent="-285750">
              <a:buFont typeface="Arial" panose="020B0604020202020204" pitchFamily="34" charset="0"/>
              <a:buChar char="•"/>
            </a:pPr>
            <a:r>
              <a:rPr lang="en-GB" dirty="0"/>
              <a:t>“In the UK we have legally recognised farm animals as sentient – this means we know they can feel pain, joy, and suffering.” (Field, 2024) – shrimp example (McNeill, 2025)</a:t>
            </a:r>
          </a:p>
          <a:p>
            <a:endParaRPr lang="en-GB" dirty="0"/>
          </a:p>
          <a:p>
            <a:pPr marL="285750" indent="-285750">
              <a:buFont typeface="Arial" panose="020B0604020202020204" pitchFamily="34" charset="0"/>
              <a:buChar char="•"/>
            </a:pPr>
            <a:r>
              <a:rPr lang="en-GB" dirty="0"/>
              <a:t>Rawls: Immoral, but we have liberty to pursue own conception of the good (Rawls, 1999)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Garner: “I am not entitled to impose it upon others, and likewise, others must respect my conception of the good whilst not having to follow it themselves” (Garner, 2013, p.88)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Singer: Factory farming contributes to animal suffering, and unjustifiably overrides animal interests – does not allow animals to have equal consideration in their interests</a:t>
            </a:r>
          </a:p>
          <a:p>
            <a:endParaRPr lang="en-GB" sz="1600" dirty="0"/>
          </a:p>
        </p:txBody>
      </p:sp>
      <p:pic>
        <p:nvPicPr>
          <p:cNvPr id="1026" name="Picture 2" descr="Image result for waitrose prawns">
            <a:extLst>
              <a:ext uri="{FF2B5EF4-FFF2-40B4-BE49-F238E27FC236}">
                <a16:creationId xmlns:a16="http://schemas.microsoft.com/office/drawing/2014/main" id="{7EFE1D6E-A27B-0998-2602-3EE5394032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76" r="12704"/>
          <a:stretch/>
        </p:blipFill>
        <p:spPr bwMode="auto">
          <a:xfrm>
            <a:off x="7918101" y="1202071"/>
            <a:ext cx="3717891" cy="4989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660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416A-622B-FFF9-A374-1728C98EFAFB}"/>
              </a:ext>
            </a:extLst>
          </p:cNvPr>
          <p:cNvSpPr>
            <a:spLocks noGrp="1"/>
          </p:cNvSpPr>
          <p:nvPr>
            <p:ph type="title"/>
          </p:nvPr>
        </p:nvSpPr>
        <p:spPr>
          <a:xfrm>
            <a:off x="1143000" y="255639"/>
            <a:ext cx="9875520" cy="1356360"/>
          </a:xfrm>
        </p:spPr>
        <p:txBody>
          <a:bodyPr/>
          <a:lstStyle/>
          <a:p>
            <a:r>
              <a:rPr lang="en-GB" dirty="0"/>
              <a:t>Changing Our Diet?</a:t>
            </a:r>
          </a:p>
        </p:txBody>
      </p:sp>
      <p:sp>
        <p:nvSpPr>
          <p:cNvPr id="3" name="TextBox 2">
            <a:extLst>
              <a:ext uri="{FF2B5EF4-FFF2-40B4-BE49-F238E27FC236}">
                <a16:creationId xmlns:a16="http://schemas.microsoft.com/office/drawing/2014/main" id="{176BDE5F-C705-D5AC-A797-559A62B07D05}"/>
              </a:ext>
            </a:extLst>
          </p:cNvPr>
          <p:cNvSpPr txBox="1"/>
          <p:nvPr/>
        </p:nvSpPr>
        <p:spPr>
          <a:xfrm>
            <a:off x="1143000" y="1735757"/>
            <a:ext cx="5336458" cy="4247317"/>
          </a:xfrm>
          <a:prstGeom prst="rect">
            <a:avLst/>
          </a:prstGeom>
          <a:noFill/>
        </p:spPr>
        <p:txBody>
          <a:bodyPr wrap="square" rtlCol="0">
            <a:spAutoFit/>
          </a:bodyPr>
          <a:lstStyle/>
          <a:p>
            <a:pPr marL="285750" indent="-285750">
              <a:buFont typeface="Arial" panose="020B0604020202020204" pitchFamily="34" charset="0"/>
              <a:buChar char="•"/>
            </a:pPr>
            <a:r>
              <a:rPr lang="en-GB" dirty="0"/>
              <a:t>Vegetarian and vegan diets are our personal choice. People make this choice for a variety of reasons, including health and concerns about farming practices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Rawls: Humans are moral agents and remain free to form their own conception of the good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Moral agency means having “a capacity for a sense of justice and for a conception of the good” (Rawls, 1993, p. 109)</a:t>
            </a:r>
          </a:p>
          <a:p>
            <a:endParaRPr lang="en-GB" dirty="0"/>
          </a:p>
          <a:p>
            <a:pPr marL="285750" indent="-285750">
              <a:buFont typeface="Arial" panose="020B0604020202020204" pitchFamily="34" charset="0"/>
              <a:buChar char="•"/>
            </a:pPr>
            <a:r>
              <a:rPr lang="en-GB" dirty="0"/>
              <a:t>Singer: Human interest in eating meat cannot justifiably come above animal interest in not suffering.</a:t>
            </a:r>
          </a:p>
        </p:txBody>
      </p:sp>
      <p:pic>
        <p:nvPicPr>
          <p:cNvPr id="4" name="Picture 3">
            <a:extLst>
              <a:ext uri="{FF2B5EF4-FFF2-40B4-BE49-F238E27FC236}">
                <a16:creationId xmlns:a16="http://schemas.microsoft.com/office/drawing/2014/main" id="{671A9BF1-4270-5F89-79FE-950AA6C01D2F}"/>
              </a:ext>
            </a:extLst>
          </p:cNvPr>
          <p:cNvPicPr>
            <a:picLocks noChangeAspect="1"/>
          </p:cNvPicPr>
          <p:nvPr/>
        </p:nvPicPr>
        <p:blipFill>
          <a:blip r:embed="rId2"/>
          <a:srcRect t="13919"/>
          <a:stretch/>
        </p:blipFill>
        <p:spPr>
          <a:xfrm>
            <a:off x="6646606" y="566634"/>
            <a:ext cx="5068387" cy="5817196"/>
          </a:xfrm>
          <a:prstGeom prst="rect">
            <a:avLst/>
          </a:prstGeom>
        </p:spPr>
      </p:pic>
    </p:spTree>
    <p:extLst>
      <p:ext uri="{BB962C8B-B14F-4D97-AF65-F5344CB8AC3E}">
        <p14:creationId xmlns:p14="http://schemas.microsoft.com/office/powerpoint/2010/main" val="3821783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F5B35-F5FD-B5A3-90F5-34E1645DD14E}"/>
              </a:ext>
            </a:extLst>
          </p:cNvPr>
          <p:cNvSpPr>
            <a:spLocks noGrp="1"/>
          </p:cNvSpPr>
          <p:nvPr>
            <p:ph type="title"/>
          </p:nvPr>
        </p:nvSpPr>
        <p:spPr>
          <a:xfrm>
            <a:off x="820381" y="265716"/>
            <a:ext cx="11115979" cy="1356360"/>
          </a:xfrm>
        </p:spPr>
        <p:txBody>
          <a:bodyPr/>
          <a:lstStyle/>
          <a:p>
            <a:r>
              <a:rPr lang="en-GB" dirty="0"/>
              <a:t>The Environment: Land and Resource Use</a:t>
            </a:r>
          </a:p>
        </p:txBody>
      </p:sp>
      <p:sp>
        <p:nvSpPr>
          <p:cNvPr id="3" name="TextBox 2">
            <a:extLst>
              <a:ext uri="{FF2B5EF4-FFF2-40B4-BE49-F238E27FC236}">
                <a16:creationId xmlns:a16="http://schemas.microsoft.com/office/drawing/2014/main" id="{53AF23EB-CB64-FC9C-1115-6A82CE727E36}"/>
              </a:ext>
            </a:extLst>
          </p:cNvPr>
          <p:cNvSpPr txBox="1"/>
          <p:nvPr/>
        </p:nvSpPr>
        <p:spPr>
          <a:xfrm>
            <a:off x="1107669" y="1966205"/>
            <a:ext cx="6649983" cy="3693319"/>
          </a:xfrm>
          <a:prstGeom prst="rect">
            <a:avLst/>
          </a:prstGeom>
          <a:noFill/>
        </p:spPr>
        <p:txBody>
          <a:bodyPr wrap="square" rtlCol="0">
            <a:spAutoFit/>
          </a:bodyPr>
          <a:lstStyle/>
          <a:p>
            <a:pPr marL="285750" indent="-285750">
              <a:buFont typeface="Arial" panose="020B0604020202020204" pitchFamily="34" charset="0"/>
              <a:buChar char="•"/>
            </a:pPr>
            <a:r>
              <a:rPr lang="en-GB" dirty="0"/>
              <a:t>Hugely wasteful practice in terms of crops, soil space, water use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“Lester Brown of the Worldwatch Institute has calculated that it takes around 180 litres of water to produce one battery egg and around 25,000 litres per kilogramme of beef.” (Mullin, 1999, p.64)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Undermine goal to end world hunger/ water crisis?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 both human and animal interests to change factory farming practices. The interests of the global population and animals are unjustifiably overridden for other humans to have access to cheap meat. </a:t>
            </a:r>
          </a:p>
        </p:txBody>
      </p:sp>
      <p:pic>
        <p:nvPicPr>
          <p:cNvPr id="4" name="Picture 3">
            <a:extLst>
              <a:ext uri="{FF2B5EF4-FFF2-40B4-BE49-F238E27FC236}">
                <a16:creationId xmlns:a16="http://schemas.microsoft.com/office/drawing/2014/main" id="{E267709E-D96B-E926-EC53-7E96331C9221}"/>
              </a:ext>
            </a:extLst>
          </p:cNvPr>
          <p:cNvPicPr>
            <a:picLocks noChangeAspect="1"/>
          </p:cNvPicPr>
          <p:nvPr/>
        </p:nvPicPr>
        <p:blipFill>
          <a:blip r:embed="rId2"/>
          <a:stretch>
            <a:fillRect/>
          </a:stretch>
        </p:blipFill>
        <p:spPr>
          <a:xfrm>
            <a:off x="7899604" y="1366683"/>
            <a:ext cx="3816146" cy="5088194"/>
          </a:xfrm>
          <a:prstGeom prst="rect">
            <a:avLst/>
          </a:prstGeom>
        </p:spPr>
      </p:pic>
    </p:spTree>
    <p:extLst>
      <p:ext uri="{BB962C8B-B14F-4D97-AF65-F5344CB8AC3E}">
        <p14:creationId xmlns:p14="http://schemas.microsoft.com/office/powerpoint/2010/main" val="49475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E75F9-B6BA-A92A-ACAF-0C438D44065E}"/>
              </a:ext>
            </a:extLst>
          </p:cNvPr>
          <p:cNvSpPr>
            <a:spLocks noGrp="1"/>
          </p:cNvSpPr>
          <p:nvPr>
            <p:ph type="title"/>
          </p:nvPr>
        </p:nvSpPr>
        <p:spPr>
          <a:xfrm>
            <a:off x="1027196" y="216804"/>
            <a:ext cx="9875520" cy="1356360"/>
          </a:xfrm>
        </p:spPr>
        <p:txBody>
          <a:bodyPr/>
          <a:lstStyle/>
          <a:p>
            <a:r>
              <a:rPr lang="en-GB" dirty="0"/>
              <a:t>How might we farm differently?</a:t>
            </a:r>
          </a:p>
        </p:txBody>
      </p:sp>
      <p:sp>
        <p:nvSpPr>
          <p:cNvPr id="3" name="TextBox 2">
            <a:extLst>
              <a:ext uri="{FF2B5EF4-FFF2-40B4-BE49-F238E27FC236}">
                <a16:creationId xmlns:a16="http://schemas.microsoft.com/office/drawing/2014/main" id="{E314F81B-B174-E4FF-5096-9F8C7F25459C}"/>
              </a:ext>
            </a:extLst>
          </p:cNvPr>
          <p:cNvSpPr txBox="1"/>
          <p:nvPr/>
        </p:nvSpPr>
        <p:spPr>
          <a:xfrm>
            <a:off x="1361492" y="2258225"/>
            <a:ext cx="6093787" cy="3108543"/>
          </a:xfrm>
          <a:prstGeom prst="rect">
            <a:avLst/>
          </a:prstGeom>
          <a:noFill/>
        </p:spPr>
        <p:txBody>
          <a:bodyPr wrap="square" rtlCol="0">
            <a:spAutoFit/>
          </a:bodyPr>
          <a:lstStyle/>
          <a:p>
            <a:pPr marL="285750" indent="-285750">
              <a:buFont typeface="Arial" panose="020B0604020202020204" pitchFamily="34" charset="0"/>
              <a:buChar char="•"/>
            </a:pPr>
            <a:r>
              <a:rPr lang="en-GB" dirty="0"/>
              <a:t>Non-intensive animal rearing is “less clearly unjustified” than factory farming (Attfield and Humphreys, 2016, p.7)</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Not perfect, but the next best thing due to liberty to choose diet, not everyone will choose vegetarianism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Field suggests moving towards “mixed farming where you grow pasture for free-range” livestock which “improves the organic matter in the soil and reduces need for chemical fertilisers and pesticides” (Field, 2024)</a:t>
            </a:r>
          </a:p>
          <a:p>
            <a:pPr marL="285750" indent="-285750">
              <a:buFont typeface="Arial" panose="020B0604020202020204" pitchFamily="34" charset="0"/>
              <a:buChar char="•"/>
            </a:pPr>
            <a:endParaRPr lang="en-GB" sz="1600" dirty="0"/>
          </a:p>
        </p:txBody>
      </p:sp>
      <p:pic>
        <p:nvPicPr>
          <p:cNvPr id="4" name="Picture 3">
            <a:extLst>
              <a:ext uri="{FF2B5EF4-FFF2-40B4-BE49-F238E27FC236}">
                <a16:creationId xmlns:a16="http://schemas.microsoft.com/office/drawing/2014/main" id="{A7C057A8-F9E9-F9F7-5572-074808B89557}"/>
              </a:ext>
            </a:extLst>
          </p:cNvPr>
          <p:cNvPicPr>
            <a:picLocks noChangeAspect="1"/>
          </p:cNvPicPr>
          <p:nvPr/>
        </p:nvPicPr>
        <p:blipFill>
          <a:blip r:embed="rId2"/>
          <a:stretch>
            <a:fillRect/>
          </a:stretch>
        </p:blipFill>
        <p:spPr>
          <a:xfrm>
            <a:off x="8117911" y="1543666"/>
            <a:ext cx="3712907" cy="4950542"/>
          </a:xfrm>
          <a:prstGeom prst="rect">
            <a:avLst/>
          </a:prstGeom>
        </p:spPr>
      </p:pic>
    </p:spTree>
    <p:extLst>
      <p:ext uri="{BB962C8B-B14F-4D97-AF65-F5344CB8AC3E}">
        <p14:creationId xmlns:p14="http://schemas.microsoft.com/office/powerpoint/2010/main" val="421303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869B-9F97-3F7A-99B3-8B68CF9F6FCD}"/>
              </a:ext>
            </a:extLst>
          </p:cNvPr>
          <p:cNvSpPr>
            <a:spLocks noGrp="1"/>
          </p:cNvSpPr>
          <p:nvPr>
            <p:ph type="title"/>
          </p:nvPr>
        </p:nvSpPr>
        <p:spPr>
          <a:xfrm>
            <a:off x="1046525" y="245806"/>
            <a:ext cx="9875520" cy="1356360"/>
          </a:xfrm>
        </p:spPr>
        <p:txBody>
          <a:bodyPr/>
          <a:lstStyle/>
          <a:p>
            <a:r>
              <a:rPr lang="en-GB" dirty="0"/>
              <a:t>Conclusions</a:t>
            </a:r>
          </a:p>
        </p:txBody>
      </p:sp>
      <p:pic>
        <p:nvPicPr>
          <p:cNvPr id="3" name="Picture 2">
            <a:extLst>
              <a:ext uri="{FF2B5EF4-FFF2-40B4-BE49-F238E27FC236}">
                <a16:creationId xmlns:a16="http://schemas.microsoft.com/office/drawing/2014/main" id="{C0D4AD93-55EE-1EC6-F682-AD1BCD1262F3}"/>
              </a:ext>
            </a:extLst>
          </p:cNvPr>
          <p:cNvPicPr>
            <a:picLocks noChangeAspect="1"/>
          </p:cNvPicPr>
          <p:nvPr/>
        </p:nvPicPr>
        <p:blipFill>
          <a:blip r:embed="rId2"/>
          <a:stretch>
            <a:fillRect/>
          </a:stretch>
        </p:blipFill>
        <p:spPr>
          <a:xfrm>
            <a:off x="7291455" y="402544"/>
            <a:ext cx="4539685" cy="6052912"/>
          </a:xfrm>
          <a:prstGeom prst="rect">
            <a:avLst/>
          </a:prstGeom>
        </p:spPr>
      </p:pic>
      <p:sp>
        <p:nvSpPr>
          <p:cNvPr id="4" name="TextBox 3">
            <a:extLst>
              <a:ext uri="{FF2B5EF4-FFF2-40B4-BE49-F238E27FC236}">
                <a16:creationId xmlns:a16="http://schemas.microsoft.com/office/drawing/2014/main" id="{98AFBDED-8B4A-B84B-985E-0C835789CF97}"/>
              </a:ext>
            </a:extLst>
          </p:cNvPr>
          <p:cNvSpPr txBox="1"/>
          <p:nvPr/>
        </p:nvSpPr>
        <p:spPr>
          <a:xfrm>
            <a:off x="633571" y="2093288"/>
            <a:ext cx="637682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Factory farming is an unjust practice, and it needs to be subjected to radical changes.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Need to accept that meat must cost money - more widespread plant-centred diets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soil space to grow crops to feed people – solve, or at least improve some issues caused by world hunger.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non-intensive animal rearing methods and genuine free-range farming for the meat and animal products that people do consume – which improves soil health (Field, 2024)</a:t>
            </a:r>
          </a:p>
        </p:txBody>
      </p:sp>
    </p:spTree>
    <p:extLst>
      <p:ext uri="{BB962C8B-B14F-4D97-AF65-F5344CB8AC3E}">
        <p14:creationId xmlns:p14="http://schemas.microsoft.com/office/powerpoint/2010/main" val="3654780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3686-EFF0-D0EB-364D-C740A5B07D5D}"/>
              </a:ext>
            </a:extLst>
          </p:cNvPr>
          <p:cNvSpPr>
            <a:spLocks noGrp="1"/>
          </p:cNvSpPr>
          <p:nvPr>
            <p:ph type="title"/>
          </p:nvPr>
        </p:nvSpPr>
        <p:spPr>
          <a:xfrm>
            <a:off x="982226" y="227763"/>
            <a:ext cx="9875520" cy="1356360"/>
          </a:xfrm>
        </p:spPr>
        <p:txBody>
          <a:bodyPr/>
          <a:lstStyle/>
          <a:p>
            <a:r>
              <a:rPr lang="en-GB" dirty="0"/>
              <a:t>References</a:t>
            </a:r>
          </a:p>
        </p:txBody>
      </p:sp>
      <p:sp>
        <p:nvSpPr>
          <p:cNvPr id="6" name="TextBox 5">
            <a:extLst>
              <a:ext uri="{FF2B5EF4-FFF2-40B4-BE49-F238E27FC236}">
                <a16:creationId xmlns:a16="http://schemas.microsoft.com/office/drawing/2014/main" id="{19D6DB8F-8ABB-9EF1-2DC9-13A05C05C74A}"/>
              </a:ext>
            </a:extLst>
          </p:cNvPr>
          <p:cNvSpPr txBox="1"/>
          <p:nvPr/>
        </p:nvSpPr>
        <p:spPr>
          <a:xfrm>
            <a:off x="982226" y="1463759"/>
            <a:ext cx="10982849" cy="5216813"/>
          </a:xfrm>
          <a:prstGeom prst="rect">
            <a:avLst/>
          </a:prstGeom>
          <a:noFill/>
        </p:spPr>
        <p:txBody>
          <a:bodyPr wrap="square" rtlCol="0">
            <a:spAutoFit/>
          </a:bodyPr>
          <a:lstStyle/>
          <a:p>
            <a:r>
              <a:rPr lang="en-GB" sz="1500" dirty="0"/>
              <a:t>Attfield, R. &amp; Humphreys, R., 2016. Justice and Non-Human Animals: Part One. Bangladesh Journal of Bioethics, 7(3), pp. 1-11.</a:t>
            </a:r>
          </a:p>
          <a:p>
            <a:r>
              <a:rPr lang="en-GB" sz="1500" dirty="0"/>
              <a:t>Attfield, R. &amp; Humphreys, R., 2017. Justice and Non-Human Animals: Part Two. Bangladesh Journal of Bioethics, 8(1), pp. 44-57.</a:t>
            </a:r>
          </a:p>
          <a:p>
            <a:r>
              <a:rPr lang="en-GB" sz="1500" dirty="0"/>
              <a:t>Attfield, R. &amp; Humphreys, R., 2025. Nonhuman Animals and the Scope of Justice. The Journal of Value Inquiry.</a:t>
            </a:r>
          </a:p>
          <a:p>
            <a:r>
              <a:rPr lang="en-GB" sz="1500" dirty="0"/>
              <a:t>Field, A., 2024. Wales must face the ugly truth of factory farming and switch to regenerative methods. [Online] </a:t>
            </a:r>
          </a:p>
          <a:p>
            <a:r>
              <a:rPr lang="en-GB" sz="1500" dirty="0"/>
              <a:t>	Available at: </a:t>
            </a:r>
            <a:r>
              <a:rPr lang="en-GB" sz="1500" dirty="0">
                <a:hlinkClick r:id="rId2"/>
              </a:rPr>
              <a:t>https://nation.cymru/opinion/wales-must-face-the-ugly-truth-of-factory-farming-and-switch-to-regenerative-</a:t>
            </a:r>
            <a:r>
              <a:rPr lang="en-GB" sz="1500" dirty="0"/>
              <a:t>	methods/</a:t>
            </a:r>
          </a:p>
          <a:p>
            <a:r>
              <a:rPr lang="en-GB" sz="1500" dirty="0"/>
              <a:t>	[Accessed 27th February 2025].</a:t>
            </a:r>
          </a:p>
          <a:p>
            <a:r>
              <a:rPr lang="en-GB" sz="1500" dirty="0" err="1"/>
              <a:t>Forgrave</a:t>
            </a:r>
            <a:r>
              <a:rPr lang="en-GB" sz="1500" dirty="0"/>
              <a:t>, A., 2016. Abattoirs in Wales vital to national economy but face battle for survival. [Online] </a:t>
            </a:r>
          </a:p>
          <a:p>
            <a:r>
              <a:rPr lang="en-GB" sz="1500" dirty="0"/>
              <a:t>	Available at: https://www.dailypost.co.uk/news/local-news/abattoirs-wales-vital-national-economy-11182011</a:t>
            </a:r>
          </a:p>
          <a:p>
            <a:r>
              <a:rPr lang="en-GB" sz="1500" dirty="0"/>
              <a:t>	[Accessed 1st November 2022].</a:t>
            </a:r>
          </a:p>
          <a:p>
            <a:r>
              <a:rPr lang="en-GB" sz="1500" dirty="0"/>
              <a:t>Garner, R., 2013. A Theory of Justice for Animals: Animal Rights In a Nonideal World. Oxford: Oxford University Press.</a:t>
            </a:r>
          </a:p>
          <a:p>
            <a:r>
              <a:rPr lang="en-GB" sz="1500" dirty="0"/>
              <a:t>Kreuziger, C., 2005. Dismembering the Meat Industry Piece by Piece: The Value of Federalism to Farm Animals. Law &amp; Inequality: A 	Journal of Theory and Practice, 23(2), pp. 363-405.</a:t>
            </a:r>
          </a:p>
          <a:p>
            <a:r>
              <a:rPr lang="en-GB" sz="1500" dirty="0"/>
              <a:t>McNeill, J., 2025. Waitrose orders suppliers to kill its king prawns humanely in victory for animal rights campaigners. Daily Mail, 17th 	February.</a:t>
            </a:r>
          </a:p>
          <a:p>
            <a:r>
              <a:rPr lang="en-GB" sz="1500" dirty="0"/>
              <a:t>Mullin, C., 1999. Why Do I Not Eat Meat. In: G. Tansey &amp; J. </a:t>
            </a:r>
            <a:r>
              <a:rPr lang="en-GB" sz="1500" dirty="0" err="1"/>
              <a:t>D’Silva</a:t>
            </a:r>
            <a:r>
              <a:rPr lang="en-GB" sz="1500" dirty="0"/>
              <a:t>, eds. The Meat Business. London: Earthscan Publications Ltd.</a:t>
            </a:r>
          </a:p>
          <a:p>
            <a:r>
              <a:rPr lang="en-GB" sz="1500" dirty="0"/>
              <a:t>Rawls, J., 1999. A Theory Of Justice. revised edition [originally published 1971] ed. Oxford: Oxford University Press.</a:t>
            </a:r>
          </a:p>
          <a:p>
            <a:r>
              <a:rPr lang="en-GB" sz="1500" dirty="0"/>
              <a:t>Singer, P., 1976. Animal Liberation. London: Jonathan Cape Ltd.</a:t>
            </a:r>
          </a:p>
          <a:p>
            <a:r>
              <a:rPr lang="en-GB" sz="1500" dirty="0"/>
              <a:t>Wissenburg, M., 1993. The Idea of Nature and the Nature of Distributive Justice. The Politics of Nature: Explorations in Green Political 	Thought.</a:t>
            </a:r>
          </a:p>
          <a:p>
            <a:endParaRPr lang="en-GB" sz="1500" dirty="0"/>
          </a:p>
          <a:p>
            <a:endParaRPr lang="en-GB" dirty="0"/>
          </a:p>
        </p:txBody>
      </p:sp>
    </p:spTree>
    <p:extLst>
      <p:ext uri="{BB962C8B-B14F-4D97-AF65-F5344CB8AC3E}">
        <p14:creationId xmlns:p14="http://schemas.microsoft.com/office/powerpoint/2010/main" val="4170596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62C67-A64D-867F-1BF4-278190CA6F17}"/>
              </a:ext>
            </a:extLst>
          </p:cNvPr>
          <p:cNvSpPr>
            <a:spLocks noGrp="1"/>
          </p:cNvSpPr>
          <p:nvPr>
            <p:ph type="title"/>
          </p:nvPr>
        </p:nvSpPr>
        <p:spPr>
          <a:xfrm>
            <a:off x="1143000" y="245806"/>
            <a:ext cx="9875520" cy="1356360"/>
          </a:xfrm>
        </p:spPr>
        <p:txBody>
          <a:bodyPr/>
          <a:lstStyle/>
          <a:p>
            <a:r>
              <a:rPr lang="en-GB" dirty="0"/>
              <a:t>Photo References</a:t>
            </a:r>
          </a:p>
        </p:txBody>
      </p:sp>
      <p:sp>
        <p:nvSpPr>
          <p:cNvPr id="3" name="TextBox 2">
            <a:extLst>
              <a:ext uri="{FF2B5EF4-FFF2-40B4-BE49-F238E27FC236}">
                <a16:creationId xmlns:a16="http://schemas.microsoft.com/office/drawing/2014/main" id="{178B8E97-6132-ED6A-9102-D4FE85D40F20}"/>
              </a:ext>
            </a:extLst>
          </p:cNvPr>
          <p:cNvSpPr txBox="1"/>
          <p:nvPr/>
        </p:nvSpPr>
        <p:spPr>
          <a:xfrm>
            <a:off x="1072661" y="1808152"/>
            <a:ext cx="10390240" cy="2862322"/>
          </a:xfrm>
          <a:prstGeom prst="rect">
            <a:avLst/>
          </a:prstGeom>
          <a:noFill/>
        </p:spPr>
        <p:txBody>
          <a:bodyPr wrap="square" rtlCol="0">
            <a:spAutoFit/>
          </a:bodyPr>
          <a:lstStyle/>
          <a:p>
            <a:pPr marL="342900" indent="-342900">
              <a:buFont typeface="Arial" panose="020B0604020202020204" pitchFamily="34" charset="0"/>
              <a:buChar char="•"/>
            </a:pPr>
            <a:r>
              <a:rPr lang="en-GB" dirty="0"/>
              <a:t>Scales - PowerPoint Icons</a:t>
            </a:r>
          </a:p>
          <a:p>
            <a:pPr marL="342900" indent="-342900">
              <a:buFont typeface="Arial" panose="020B0604020202020204" pitchFamily="34" charset="0"/>
              <a:buChar char="•"/>
            </a:pPr>
            <a:r>
              <a:rPr lang="en-GB" dirty="0"/>
              <a:t>Frog – Alier Collins, taken in Wokingham, England - 25</a:t>
            </a:r>
            <a:r>
              <a:rPr lang="en-GB" baseline="30000" dirty="0"/>
              <a:t>th</a:t>
            </a:r>
            <a:r>
              <a:rPr lang="en-GB" dirty="0"/>
              <a:t> August 2022</a:t>
            </a:r>
          </a:p>
          <a:p>
            <a:pPr marL="342900" indent="-342900">
              <a:buFont typeface="Arial" panose="020B0604020202020204" pitchFamily="34" charset="0"/>
              <a:buChar char="•"/>
            </a:pPr>
            <a:r>
              <a:rPr lang="en-GB" dirty="0"/>
              <a:t>Singer &amp; Sheep - Derek Goodwin, 2006 - </a:t>
            </a:r>
            <a:r>
              <a:rPr lang="en-GB" dirty="0">
                <a:hlinkClick r:id="rId2"/>
              </a:rPr>
              <a:t>http://doolanthinkshop.blogspot.com/2012/04/peter-singer-snd-eating-animals.html</a:t>
            </a:r>
            <a:endParaRPr lang="en-GB" dirty="0"/>
          </a:p>
          <a:p>
            <a:pPr marL="342900" indent="-342900">
              <a:buFont typeface="Arial" panose="020B0604020202020204" pitchFamily="34" charset="0"/>
              <a:buChar char="•"/>
            </a:pPr>
            <a:r>
              <a:rPr lang="en-GB" dirty="0"/>
              <a:t>Lamb behind a fence – Alier Collins, taken in Lampeter, Wales – 5</a:t>
            </a:r>
            <a:r>
              <a:rPr lang="en-GB" baseline="30000" dirty="0"/>
              <a:t>th</a:t>
            </a:r>
            <a:r>
              <a:rPr lang="en-GB" dirty="0"/>
              <a:t> March 2025</a:t>
            </a:r>
          </a:p>
          <a:p>
            <a:pPr marL="342900" indent="-342900">
              <a:buFont typeface="Arial" panose="020B0604020202020204" pitchFamily="34" charset="0"/>
              <a:buChar char="•"/>
            </a:pPr>
            <a:r>
              <a:rPr lang="en-GB" dirty="0"/>
              <a:t>Waitrose Prawns – </a:t>
            </a:r>
            <a:r>
              <a:rPr lang="en-GB" dirty="0">
                <a:hlinkClick r:id="rId3"/>
              </a:rPr>
              <a:t>www.waitrose.com</a:t>
            </a:r>
            <a:r>
              <a:rPr lang="en-GB" dirty="0"/>
              <a:t>, online supermarket shopping site, accessed 7</a:t>
            </a:r>
            <a:r>
              <a:rPr lang="en-GB" baseline="30000" dirty="0"/>
              <a:t>th</a:t>
            </a:r>
            <a:r>
              <a:rPr lang="en-GB" dirty="0"/>
              <a:t> March 2025</a:t>
            </a:r>
          </a:p>
          <a:p>
            <a:pPr marL="342900" indent="-342900">
              <a:buFont typeface="Arial" panose="020B0604020202020204" pitchFamily="34" charset="0"/>
              <a:buChar char="•"/>
            </a:pPr>
            <a:r>
              <a:rPr lang="en-GB" dirty="0"/>
              <a:t>Soup – Alier Collins, taken in Lampeter, Wales -  27</a:t>
            </a:r>
            <a:r>
              <a:rPr lang="en-GB" baseline="30000" dirty="0"/>
              <a:t>th</a:t>
            </a:r>
            <a:r>
              <a:rPr lang="en-GB" dirty="0"/>
              <a:t> November 2024</a:t>
            </a:r>
          </a:p>
          <a:p>
            <a:pPr marL="342900" indent="-342900">
              <a:buFont typeface="Arial" panose="020B0604020202020204" pitchFamily="34" charset="0"/>
              <a:buChar char="•"/>
            </a:pPr>
            <a:r>
              <a:rPr lang="en-GB" dirty="0"/>
              <a:t>Apple tree – Alier Collins, taken in Stratford-Upon-Avon, England - 16</a:t>
            </a:r>
            <a:r>
              <a:rPr lang="en-GB" baseline="30000" dirty="0"/>
              <a:t>th</a:t>
            </a:r>
            <a:r>
              <a:rPr lang="en-GB" dirty="0"/>
              <a:t> August 2024</a:t>
            </a:r>
          </a:p>
          <a:p>
            <a:pPr marL="342900" indent="-342900">
              <a:buFont typeface="Arial" panose="020B0604020202020204" pitchFamily="34" charset="0"/>
              <a:buChar char="•"/>
            </a:pPr>
            <a:r>
              <a:rPr lang="en-GB" dirty="0"/>
              <a:t>Cow and my hand – Alier Collins, taken in Lampeter, Wales - 10</a:t>
            </a:r>
            <a:r>
              <a:rPr lang="en-GB" baseline="30000" dirty="0"/>
              <a:t>th</a:t>
            </a:r>
            <a:r>
              <a:rPr lang="en-GB" dirty="0"/>
              <a:t> April 2023</a:t>
            </a:r>
          </a:p>
          <a:p>
            <a:pPr marL="342900" indent="-342900">
              <a:buFont typeface="Arial" panose="020B0604020202020204" pitchFamily="34" charset="0"/>
              <a:buChar char="•"/>
            </a:pPr>
            <a:r>
              <a:rPr lang="en-GB" dirty="0"/>
              <a:t>Farmland – Alier Collins, taken in Brouains, France - 12</a:t>
            </a:r>
            <a:r>
              <a:rPr lang="en-GB" baseline="30000" dirty="0"/>
              <a:t>th</a:t>
            </a:r>
            <a:r>
              <a:rPr lang="en-GB" dirty="0"/>
              <a:t> July 2020</a:t>
            </a:r>
          </a:p>
        </p:txBody>
      </p:sp>
    </p:spTree>
    <p:extLst>
      <p:ext uri="{BB962C8B-B14F-4D97-AF65-F5344CB8AC3E}">
        <p14:creationId xmlns:p14="http://schemas.microsoft.com/office/powerpoint/2010/main" val="37020486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753</TotalTime>
  <Words>1359</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Corbel</vt:lpstr>
      <vt:lpstr>Basis</vt:lpstr>
      <vt:lpstr>The interlinking issues of justice and the practice of factory farming in relation to food production</vt:lpstr>
      <vt:lpstr>What is Justice?</vt:lpstr>
      <vt:lpstr>The Rawlsian Framework</vt:lpstr>
      <vt:lpstr>Singer, Speciesism and the Principle of Equality </vt:lpstr>
      <vt:lpstr>Factory Farming</vt:lpstr>
      <vt:lpstr>Animal Suffering &amp; Sentientism</vt:lpstr>
      <vt:lpstr>Changing Our Diet?</vt:lpstr>
      <vt:lpstr>The Environment: Land and Resource Use</vt:lpstr>
      <vt:lpstr>How might we farm differently?</vt:lpstr>
      <vt:lpstr>Conclusions</vt:lpstr>
      <vt:lpstr>References</vt:lpstr>
      <vt:lpstr>Photo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Alier Collins</dc:creator>
  <cp:lastModifiedBy>Alier Collins</cp:lastModifiedBy>
  <cp:revision>2</cp:revision>
  <dcterms:created xsi:type="dcterms:W3CDTF">2025-02-24T10:07:33Z</dcterms:created>
  <dcterms:modified xsi:type="dcterms:W3CDTF">2025-03-08T16:08:29Z</dcterms:modified>
</cp:coreProperties>
</file>