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8" r:id="rId8"/>
    <p:sldId id="278" r:id="rId9"/>
    <p:sldId id="259" r:id="rId10"/>
    <p:sldId id="266" r:id="rId11"/>
    <p:sldId id="260" r:id="rId12"/>
    <p:sldId id="261" r:id="rId13"/>
    <p:sldId id="263" r:id="rId14"/>
    <p:sldId id="264" r:id="rId15"/>
    <p:sldId id="262" r:id="rId16"/>
    <p:sldId id="265" r:id="rId17"/>
    <p:sldId id="267" r:id="rId18"/>
    <p:sldId id="275" r:id="rId19"/>
    <p:sldId id="269" r:id="rId20"/>
    <p:sldId id="270" r:id="rId21"/>
    <p:sldId id="271" r:id="rId22"/>
    <p:sldId id="272" r:id="rId23"/>
    <p:sldId id="273" r:id="rId24"/>
    <p:sldId id="277" r:id="rId25"/>
    <p:sldId id="274" r:id="rId26"/>
    <p:sldId id="276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DA3F0457-8D0D-4BCB-ABAA-DDC206DF4DB7}"/>
    <pc:docChg chg="undo custSel addSld modSld sldOrd">
      <pc:chgData name="Martin Locock" userId="e15b0232-237d-4436-a587-677fdd88485c" providerId="ADAL" clId="{DA3F0457-8D0D-4BCB-ABAA-DDC206DF4DB7}" dt="2025-02-04T15:56:37.967" v="1787" actId="20577"/>
      <pc:docMkLst>
        <pc:docMk/>
      </pc:docMkLst>
      <pc:sldChg chg="modSp mod">
        <pc:chgData name="Martin Locock" userId="e15b0232-237d-4436-a587-677fdd88485c" providerId="ADAL" clId="{DA3F0457-8D0D-4BCB-ABAA-DDC206DF4DB7}" dt="2025-02-04T15:56:37.967" v="1787" actId="20577"/>
        <pc:sldMkLst>
          <pc:docMk/>
          <pc:sldMk cId="3826519409" sldId="256"/>
        </pc:sldMkLst>
        <pc:spChg chg="mod">
          <ac:chgData name="Martin Locock" userId="e15b0232-237d-4436-a587-677fdd88485c" providerId="ADAL" clId="{DA3F0457-8D0D-4BCB-ABAA-DDC206DF4DB7}" dt="2025-02-04T15:56:37.967" v="1787" actId="20577"/>
          <ac:spMkLst>
            <pc:docMk/>
            <pc:sldMk cId="3826519409" sldId="256"/>
            <ac:spMk id="3" creationId="{2B3C3D7A-1C47-B008-7D11-5B3156B570AD}"/>
          </ac:spMkLst>
        </pc:spChg>
      </pc:sldChg>
      <pc:sldChg chg="modSp new mod">
        <pc:chgData name="Martin Locock" userId="e15b0232-237d-4436-a587-677fdd88485c" providerId="ADAL" clId="{DA3F0457-8D0D-4BCB-ABAA-DDC206DF4DB7}" dt="2025-02-04T15:56:14.296" v="1752" actId="20577"/>
        <pc:sldMkLst>
          <pc:docMk/>
          <pc:sldMk cId="100623858" sldId="257"/>
        </pc:sldMkLst>
        <pc:spChg chg="mod">
          <ac:chgData name="Martin Locock" userId="e15b0232-237d-4436-a587-677fdd88485c" providerId="ADAL" clId="{DA3F0457-8D0D-4BCB-ABAA-DDC206DF4DB7}" dt="2025-02-03T15:31:22.435" v="15" actId="20577"/>
          <ac:spMkLst>
            <pc:docMk/>
            <pc:sldMk cId="100623858" sldId="257"/>
            <ac:spMk id="2" creationId="{7DAA7770-7971-7487-C507-1E151373C805}"/>
          </ac:spMkLst>
        </pc:spChg>
        <pc:spChg chg="mod">
          <ac:chgData name="Martin Locock" userId="e15b0232-237d-4436-a587-677fdd88485c" providerId="ADAL" clId="{DA3F0457-8D0D-4BCB-ABAA-DDC206DF4DB7}" dt="2025-02-04T15:56:14.296" v="1752" actId="20577"/>
          <ac:spMkLst>
            <pc:docMk/>
            <pc:sldMk cId="100623858" sldId="257"/>
            <ac:spMk id="3" creationId="{70FA826E-9DD5-1DD0-23C4-81BB8AAD2D54}"/>
          </ac:spMkLst>
        </pc:spChg>
      </pc:sldChg>
      <pc:sldChg chg="addSp delSp modSp new mod">
        <pc:chgData name="Martin Locock" userId="e15b0232-237d-4436-a587-677fdd88485c" providerId="ADAL" clId="{DA3F0457-8D0D-4BCB-ABAA-DDC206DF4DB7}" dt="2025-02-04T09:23:20.427" v="122" actId="13238"/>
        <pc:sldMkLst>
          <pc:docMk/>
          <pc:sldMk cId="1120463554" sldId="258"/>
        </pc:sldMkLst>
        <pc:spChg chg="mod">
          <ac:chgData name="Martin Locock" userId="e15b0232-237d-4436-a587-677fdd88485c" providerId="ADAL" clId="{DA3F0457-8D0D-4BCB-ABAA-DDC206DF4DB7}" dt="2025-02-04T09:21:22.900" v="103" actId="20577"/>
          <ac:spMkLst>
            <pc:docMk/>
            <pc:sldMk cId="1120463554" sldId="258"/>
            <ac:spMk id="2" creationId="{1C5DD840-777B-08DC-5EDB-F92FE006C788}"/>
          </ac:spMkLst>
        </pc:spChg>
        <pc:graphicFrameChg chg="add mod modGraphic">
          <ac:chgData name="Martin Locock" userId="e15b0232-237d-4436-a587-677fdd88485c" providerId="ADAL" clId="{DA3F0457-8D0D-4BCB-ABAA-DDC206DF4DB7}" dt="2025-02-04T09:23:15.829" v="121" actId="13238"/>
          <ac:graphicFrameMkLst>
            <pc:docMk/>
            <pc:sldMk cId="1120463554" sldId="258"/>
            <ac:graphicFrameMk id="4" creationId="{31E6EE60-B640-9905-C619-95B311709E78}"/>
          </ac:graphicFrameMkLst>
        </pc:graphicFrameChg>
        <pc:graphicFrameChg chg="add mod modGraphic">
          <ac:chgData name="Martin Locock" userId="e15b0232-237d-4436-a587-677fdd88485c" providerId="ADAL" clId="{DA3F0457-8D0D-4BCB-ABAA-DDC206DF4DB7}" dt="2025-02-04T09:23:20.427" v="122" actId="13238"/>
          <ac:graphicFrameMkLst>
            <pc:docMk/>
            <pc:sldMk cId="1120463554" sldId="258"/>
            <ac:graphicFrameMk id="5" creationId="{DE64746D-26EC-AE75-235E-37C427D969E7}"/>
          </ac:graphicFrameMkLst>
        </pc:graphicFrameChg>
      </pc:sldChg>
      <pc:sldChg chg="addSp modSp new mod">
        <pc:chgData name="Martin Locock" userId="e15b0232-237d-4436-a587-677fdd88485c" providerId="ADAL" clId="{DA3F0457-8D0D-4BCB-ABAA-DDC206DF4DB7}" dt="2025-02-04T11:23:46.331" v="786" actId="1076"/>
        <pc:sldMkLst>
          <pc:docMk/>
          <pc:sldMk cId="1031917247" sldId="259"/>
        </pc:sldMkLst>
        <pc:spChg chg="mod">
          <ac:chgData name="Martin Locock" userId="e15b0232-237d-4436-a587-677fdd88485c" providerId="ADAL" clId="{DA3F0457-8D0D-4BCB-ABAA-DDC206DF4DB7}" dt="2025-02-04T09:40:19.456" v="354" actId="20577"/>
          <ac:spMkLst>
            <pc:docMk/>
            <pc:sldMk cId="1031917247" sldId="259"/>
            <ac:spMk id="2" creationId="{1DA40D46-C79B-5390-AE77-4276430DA925}"/>
          </ac:spMkLst>
        </pc:spChg>
        <pc:spChg chg="mod">
          <ac:chgData name="Martin Locock" userId="e15b0232-237d-4436-a587-677fdd88485c" providerId="ADAL" clId="{DA3F0457-8D0D-4BCB-ABAA-DDC206DF4DB7}" dt="2025-02-04T10:21:25.111" v="691" actId="15"/>
          <ac:spMkLst>
            <pc:docMk/>
            <pc:sldMk cId="1031917247" sldId="259"/>
            <ac:spMk id="3" creationId="{E801252F-71CE-F50C-765A-7873D171947D}"/>
          </ac:spMkLst>
        </pc:spChg>
        <pc:spChg chg="add mod">
          <ac:chgData name="Martin Locock" userId="e15b0232-237d-4436-a587-677fdd88485c" providerId="ADAL" clId="{DA3F0457-8D0D-4BCB-ABAA-DDC206DF4DB7}" dt="2025-02-04T11:23:27.493" v="782" actId="20577"/>
          <ac:spMkLst>
            <pc:docMk/>
            <pc:sldMk cId="1031917247" sldId="259"/>
            <ac:spMk id="5" creationId="{3861773A-B88D-03D2-6DF8-5858D3FA95E2}"/>
          </ac:spMkLst>
        </pc:spChg>
        <pc:picChg chg="add mod">
          <ac:chgData name="Martin Locock" userId="e15b0232-237d-4436-a587-677fdd88485c" providerId="ADAL" clId="{DA3F0457-8D0D-4BCB-ABAA-DDC206DF4DB7}" dt="2025-02-04T11:23:46.331" v="786" actId="1076"/>
          <ac:picMkLst>
            <pc:docMk/>
            <pc:sldMk cId="1031917247" sldId="259"/>
            <ac:picMk id="6" creationId="{98CF8741-8174-B1EE-4550-18881A7CB890}"/>
          </ac:picMkLst>
        </pc:picChg>
      </pc:sldChg>
      <pc:sldChg chg="addSp modSp new mod">
        <pc:chgData name="Martin Locock" userId="e15b0232-237d-4436-a587-677fdd88485c" providerId="ADAL" clId="{DA3F0457-8D0D-4BCB-ABAA-DDC206DF4DB7}" dt="2025-02-04T10:42:14.068" v="774" actId="14100"/>
        <pc:sldMkLst>
          <pc:docMk/>
          <pc:sldMk cId="1032516878" sldId="260"/>
        </pc:sldMkLst>
        <pc:picChg chg="add mod">
          <ac:chgData name="Martin Locock" userId="e15b0232-237d-4436-a587-677fdd88485c" providerId="ADAL" clId="{DA3F0457-8D0D-4BCB-ABAA-DDC206DF4DB7}" dt="2025-02-04T10:42:14.068" v="774" actId="14100"/>
          <ac:picMkLst>
            <pc:docMk/>
            <pc:sldMk cId="1032516878" sldId="260"/>
            <ac:picMk id="5" creationId="{05FB37E4-D3B4-0CA6-1963-3E987112E79C}"/>
          </ac:picMkLst>
        </pc:picChg>
      </pc:sldChg>
      <pc:sldChg chg="addSp delSp modSp new mod">
        <pc:chgData name="Martin Locock" userId="e15b0232-237d-4436-a587-677fdd88485c" providerId="ADAL" clId="{DA3F0457-8D0D-4BCB-ABAA-DDC206DF4DB7}" dt="2025-02-04T10:41:31.589" v="772" actId="14100"/>
        <pc:sldMkLst>
          <pc:docMk/>
          <pc:sldMk cId="2487481851" sldId="261"/>
        </pc:sldMkLst>
        <pc:picChg chg="add mod ord modCrop">
          <ac:chgData name="Martin Locock" userId="e15b0232-237d-4436-a587-677fdd88485c" providerId="ADAL" clId="{DA3F0457-8D0D-4BCB-ABAA-DDC206DF4DB7}" dt="2025-02-04T10:41:31.589" v="772" actId="14100"/>
          <ac:picMkLst>
            <pc:docMk/>
            <pc:sldMk cId="2487481851" sldId="261"/>
            <ac:picMk id="5" creationId="{C12E29DB-99DF-4D63-63A2-16F4AE97F825}"/>
          </ac:picMkLst>
        </pc:picChg>
      </pc:sldChg>
      <pc:sldChg chg="addSp modSp new mod">
        <pc:chgData name="Martin Locock" userId="e15b0232-237d-4436-a587-677fdd88485c" providerId="ADAL" clId="{DA3F0457-8D0D-4BCB-ABAA-DDC206DF4DB7}" dt="2025-02-04T10:29:49.348" v="719" actId="14100"/>
        <pc:sldMkLst>
          <pc:docMk/>
          <pc:sldMk cId="420963409" sldId="262"/>
        </pc:sldMkLst>
        <pc:picChg chg="add mod">
          <ac:chgData name="Martin Locock" userId="e15b0232-237d-4436-a587-677fdd88485c" providerId="ADAL" clId="{DA3F0457-8D0D-4BCB-ABAA-DDC206DF4DB7}" dt="2025-02-04T10:29:49.348" v="719" actId="14100"/>
          <ac:picMkLst>
            <pc:docMk/>
            <pc:sldMk cId="420963409" sldId="262"/>
            <ac:picMk id="5" creationId="{DF0C26F3-1D00-2A60-0ABC-5E74444B30E2}"/>
          </ac:picMkLst>
        </pc:picChg>
      </pc:sldChg>
      <pc:sldChg chg="addSp delSp add mod">
        <pc:chgData name="Martin Locock" userId="e15b0232-237d-4436-a587-677fdd88485c" providerId="ADAL" clId="{DA3F0457-8D0D-4BCB-ABAA-DDC206DF4DB7}" dt="2025-02-04T10:25:13.623" v="710"/>
        <pc:sldMkLst>
          <pc:docMk/>
          <pc:sldMk cId="3976210876" sldId="263"/>
        </pc:sldMkLst>
        <pc:inkChg chg="add">
          <ac:chgData name="Martin Locock" userId="e15b0232-237d-4436-a587-677fdd88485c" providerId="ADAL" clId="{DA3F0457-8D0D-4BCB-ABAA-DDC206DF4DB7}" dt="2025-02-04T10:24:42.466" v="701" actId="9405"/>
          <ac:inkMkLst>
            <pc:docMk/>
            <pc:sldMk cId="3976210876" sldId="263"/>
            <ac:inkMk id="3" creationId="{9B8B00D6-5B5B-9559-0868-DFF0EDC536D1}"/>
          </ac:inkMkLst>
        </pc:inkChg>
        <pc:inkChg chg="add">
          <ac:chgData name="Martin Locock" userId="e15b0232-237d-4436-a587-677fdd88485c" providerId="ADAL" clId="{DA3F0457-8D0D-4BCB-ABAA-DDC206DF4DB7}" dt="2025-02-04T10:24:45.496" v="702" actId="9405"/>
          <ac:inkMkLst>
            <pc:docMk/>
            <pc:sldMk cId="3976210876" sldId="263"/>
            <ac:inkMk id="4" creationId="{80778FB2-92CB-1601-742E-03780D721D55}"/>
          </ac:inkMkLst>
        </pc:inkChg>
        <pc:inkChg chg="add">
          <ac:chgData name="Martin Locock" userId="e15b0232-237d-4436-a587-677fdd88485c" providerId="ADAL" clId="{DA3F0457-8D0D-4BCB-ABAA-DDC206DF4DB7}" dt="2025-02-04T10:24:54.614" v="703" actId="9405"/>
          <ac:inkMkLst>
            <pc:docMk/>
            <pc:sldMk cId="3976210876" sldId="263"/>
            <ac:inkMk id="6" creationId="{26D9FD03-C166-DCE1-A19C-ABE1CE9BA8F8}"/>
          </ac:inkMkLst>
        </pc:inkChg>
        <pc:inkChg chg="add">
          <ac:chgData name="Martin Locock" userId="e15b0232-237d-4436-a587-677fdd88485c" providerId="ADAL" clId="{DA3F0457-8D0D-4BCB-ABAA-DDC206DF4DB7}" dt="2025-02-04T10:24:56.989" v="705"/>
          <ac:inkMkLst>
            <pc:docMk/>
            <pc:sldMk cId="3976210876" sldId="263"/>
            <ac:inkMk id="8" creationId="{0DDA515E-6838-2726-613C-488CB5B8FD73}"/>
          </ac:inkMkLst>
        </pc:inkChg>
        <pc:inkChg chg="add">
          <ac:chgData name="Martin Locock" userId="e15b0232-237d-4436-a587-677fdd88485c" providerId="ADAL" clId="{DA3F0457-8D0D-4BCB-ABAA-DDC206DF4DB7}" dt="2025-02-04T10:25:02.046" v="707"/>
          <ac:inkMkLst>
            <pc:docMk/>
            <pc:sldMk cId="3976210876" sldId="263"/>
            <ac:inkMk id="10" creationId="{9C9F8DA5-E408-4958-4901-6716554DEA8F}"/>
          </ac:inkMkLst>
        </pc:inkChg>
        <pc:inkChg chg="add">
          <ac:chgData name="Martin Locock" userId="e15b0232-237d-4436-a587-677fdd88485c" providerId="ADAL" clId="{DA3F0457-8D0D-4BCB-ABAA-DDC206DF4DB7}" dt="2025-02-04T10:25:07.505" v="708" actId="9405"/>
          <ac:inkMkLst>
            <pc:docMk/>
            <pc:sldMk cId="3976210876" sldId="263"/>
            <ac:inkMk id="11" creationId="{26F340BF-5638-A898-7607-1B7E909F01E6}"/>
          </ac:inkMkLst>
        </pc:inkChg>
        <pc:inkChg chg="add">
          <ac:chgData name="Martin Locock" userId="e15b0232-237d-4436-a587-677fdd88485c" providerId="ADAL" clId="{DA3F0457-8D0D-4BCB-ABAA-DDC206DF4DB7}" dt="2025-02-04T10:25:13.623" v="710"/>
          <ac:inkMkLst>
            <pc:docMk/>
            <pc:sldMk cId="3976210876" sldId="263"/>
            <ac:inkMk id="13" creationId="{DB32E7EB-823C-1A73-B519-072041EA17A4}"/>
          </ac:inkMkLst>
        </pc:inkChg>
      </pc:sldChg>
      <pc:sldChg chg="addSp delSp modSp new mod">
        <pc:chgData name="Martin Locock" userId="e15b0232-237d-4436-a587-677fdd88485c" providerId="ADAL" clId="{DA3F0457-8D0D-4BCB-ABAA-DDC206DF4DB7}" dt="2025-02-04T10:27:12.237" v="716" actId="1076"/>
        <pc:sldMkLst>
          <pc:docMk/>
          <pc:sldMk cId="2267436046" sldId="264"/>
        </pc:sldMkLst>
        <pc:picChg chg="add mod ord">
          <ac:chgData name="Martin Locock" userId="e15b0232-237d-4436-a587-677fdd88485c" providerId="ADAL" clId="{DA3F0457-8D0D-4BCB-ABAA-DDC206DF4DB7}" dt="2025-02-04T10:27:12.237" v="716" actId="1076"/>
          <ac:picMkLst>
            <pc:docMk/>
            <pc:sldMk cId="2267436046" sldId="264"/>
            <ac:picMk id="5" creationId="{BBE6EE3C-C71B-0A3F-44E6-0CE6AEF68D0C}"/>
          </ac:picMkLst>
        </pc:picChg>
      </pc:sldChg>
      <pc:sldChg chg="addSp modSp new mod">
        <pc:chgData name="Martin Locock" userId="e15b0232-237d-4436-a587-677fdd88485c" providerId="ADAL" clId="{DA3F0457-8D0D-4BCB-ABAA-DDC206DF4DB7}" dt="2025-02-04T10:35:28.781" v="732" actId="1076"/>
        <pc:sldMkLst>
          <pc:docMk/>
          <pc:sldMk cId="1391308916" sldId="265"/>
        </pc:sldMkLst>
        <pc:picChg chg="add mod modCrop">
          <ac:chgData name="Martin Locock" userId="e15b0232-237d-4436-a587-677fdd88485c" providerId="ADAL" clId="{DA3F0457-8D0D-4BCB-ABAA-DDC206DF4DB7}" dt="2025-02-04T10:35:28.781" v="732" actId="1076"/>
          <ac:picMkLst>
            <pc:docMk/>
            <pc:sldMk cId="1391308916" sldId="265"/>
            <ac:picMk id="5" creationId="{5DAAD288-1856-346C-CCCA-97A520C1495E}"/>
          </ac:picMkLst>
        </pc:picChg>
        <pc:picChg chg="add mod">
          <ac:chgData name="Martin Locock" userId="e15b0232-237d-4436-a587-677fdd88485c" providerId="ADAL" clId="{DA3F0457-8D0D-4BCB-ABAA-DDC206DF4DB7}" dt="2025-02-04T10:34:04.485" v="730" actId="1076"/>
          <ac:picMkLst>
            <pc:docMk/>
            <pc:sldMk cId="1391308916" sldId="265"/>
            <ac:picMk id="7" creationId="{C1D7AECF-3751-D615-B878-AE6290C32019}"/>
          </ac:picMkLst>
        </pc:picChg>
      </pc:sldChg>
      <pc:sldChg chg="addSp modSp new mod">
        <pc:chgData name="Martin Locock" userId="e15b0232-237d-4436-a587-677fdd88485c" providerId="ADAL" clId="{DA3F0457-8D0D-4BCB-ABAA-DDC206DF4DB7}" dt="2025-02-04T10:40:25.660" v="769" actId="14100"/>
        <pc:sldMkLst>
          <pc:docMk/>
          <pc:sldMk cId="1568934222" sldId="266"/>
        </pc:sldMkLst>
        <pc:picChg chg="add mod">
          <ac:chgData name="Martin Locock" userId="e15b0232-237d-4436-a587-677fdd88485c" providerId="ADAL" clId="{DA3F0457-8D0D-4BCB-ABAA-DDC206DF4DB7}" dt="2025-02-04T10:40:25.660" v="769" actId="14100"/>
          <ac:picMkLst>
            <pc:docMk/>
            <pc:sldMk cId="1568934222" sldId="266"/>
            <ac:picMk id="5" creationId="{AE548356-2340-BC9C-E9EB-E6C588C418B4}"/>
          </ac:picMkLst>
        </pc:picChg>
      </pc:sldChg>
      <pc:sldChg chg="addSp modSp new mod">
        <pc:chgData name="Martin Locock" userId="e15b0232-237d-4436-a587-677fdd88485c" providerId="ADAL" clId="{DA3F0457-8D0D-4BCB-ABAA-DDC206DF4DB7}" dt="2025-02-04T11:41:34.123" v="936" actId="1076"/>
        <pc:sldMkLst>
          <pc:docMk/>
          <pc:sldMk cId="3862029611" sldId="267"/>
        </pc:sldMkLst>
        <pc:spChg chg="mod">
          <ac:chgData name="Martin Locock" userId="e15b0232-237d-4436-a587-677fdd88485c" providerId="ADAL" clId="{DA3F0457-8D0D-4BCB-ABAA-DDC206DF4DB7}" dt="2025-02-04T11:37:51.058" v="930" actId="6549"/>
          <ac:spMkLst>
            <pc:docMk/>
            <pc:sldMk cId="3862029611" sldId="267"/>
            <ac:spMk id="2" creationId="{CB8BD272-622C-7CDD-F47E-6E2956398DD6}"/>
          </ac:spMkLst>
        </pc:spChg>
        <pc:spChg chg="mod">
          <ac:chgData name="Martin Locock" userId="e15b0232-237d-4436-a587-677fdd88485c" providerId="ADAL" clId="{DA3F0457-8D0D-4BCB-ABAA-DDC206DF4DB7}" dt="2025-02-04T11:39:12.152" v="934" actId="12"/>
          <ac:spMkLst>
            <pc:docMk/>
            <pc:sldMk cId="3862029611" sldId="267"/>
            <ac:spMk id="3" creationId="{BB67A668-CC52-F5FF-C75D-C1F5E4F627C1}"/>
          </ac:spMkLst>
        </pc:spChg>
        <pc:spChg chg="add mod">
          <ac:chgData name="Martin Locock" userId="e15b0232-237d-4436-a587-677fdd88485c" providerId="ADAL" clId="{DA3F0457-8D0D-4BCB-ABAA-DDC206DF4DB7}" dt="2025-02-04T11:41:34.123" v="936" actId="1076"/>
          <ac:spMkLst>
            <pc:docMk/>
            <pc:sldMk cId="3862029611" sldId="267"/>
            <ac:spMk id="6" creationId="{8B568273-7B57-08F6-E348-CBD99B12EC21}"/>
          </ac:spMkLst>
        </pc:spChg>
        <pc:picChg chg="add mod">
          <ac:chgData name="Martin Locock" userId="e15b0232-237d-4436-a587-677fdd88485c" providerId="ADAL" clId="{DA3F0457-8D0D-4BCB-ABAA-DDC206DF4DB7}" dt="2025-02-04T11:37:57.472" v="932" actId="1076"/>
          <ac:picMkLst>
            <pc:docMk/>
            <pc:sldMk cId="3862029611" sldId="267"/>
            <ac:picMk id="4" creationId="{A89358AF-F42A-3C23-2C46-9C57AD2FE71E}"/>
          </ac:picMkLst>
        </pc:picChg>
      </pc:sldChg>
      <pc:sldChg chg="addSp delSp modSp new mod">
        <pc:chgData name="Martin Locock" userId="e15b0232-237d-4436-a587-677fdd88485c" providerId="ADAL" clId="{DA3F0457-8D0D-4BCB-ABAA-DDC206DF4DB7}" dt="2025-02-04T13:44:11.923" v="1579" actId="6549"/>
        <pc:sldMkLst>
          <pc:docMk/>
          <pc:sldMk cId="1653698514" sldId="268"/>
        </pc:sldMkLst>
        <pc:spChg chg="mod">
          <ac:chgData name="Martin Locock" userId="e15b0232-237d-4436-a587-677fdd88485c" providerId="ADAL" clId="{DA3F0457-8D0D-4BCB-ABAA-DDC206DF4DB7}" dt="2025-02-04T11:35:23.261" v="920" actId="20577"/>
          <ac:spMkLst>
            <pc:docMk/>
            <pc:sldMk cId="1653698514" sldId="268"/>
            <ac:spMk id="2" creationId="{2E2C582B-2F8D-1265-F779-37F7B846116B}"/>
          </ac:spMkLst>
        </pc:spChg>
        <pc:spChg chg="mod">
          <ac:chgData name="Martin Locock" userId="e15b0232-237d-4436-a587-677fdd88485c" providerId="ADAL" clId="{DA3F0457-8D0D-4BCB-ABAA-DDC206DF4DB7}" dt="2025-02-04T13:44:11.923" v="1579" actId="6549"/>
          <ac:spMkLst>
            <pc:docMk/>
            <pc:sldMk cId="1653698514" sldId="268"/>
            <ac:spMk id="3" creationId="{D7520018-56C3-8C7D-F541-6C17D06E68BF}"/>
          </ac:spMkLst>
        </pc:spChg>
        <pc:picChg chg="add mod">
          <ac:chgData name="Martin Locock" userId="e15b0232-237d-4436-a587-677fdd88485c" providerId="ADAL" clId="{DA3F0457-8D0D-4BCB-ABAA-DDC206DF4DB7}" dt="2025-02-04T13:38:37.978" v="1496" actId="1076"/>
          <ac:picMkLst>
            <pc:docMk/>
            <pc:sldMk cId="1653698514" sldId="268"/>
            <ac:picMk id="4" creationId="{F2C8B658-0C2A-FF81-347A-1E49FBCDFF9D}"/>
          </ac:picMkLst>
        </pc:picChg>
      </pc:sldChg>
      <pc:sldChg chg="addSp delSp modSp new mod">
        <pc:chgData name="Martin Locock" userId="e15b0232-237d-4436-a587-677fdd88485c" providerId="ADAL" clId="{DA3F0457-8D0D-4BCB-ABAA-DDC206DF4DB7}" dt="2025-02-04T12:46:01.710" v="1254"/>
        <pc:sldMkLst>
          <pc:docMk/>
          <pc:sldMk cId="3868887211" sldId="269"/>
        </pc:sldMkLst>
        <pc:spChg chg="mod">
          <ac:chgData name="Martin Locock" userId="e15b0232-237d-4436-a587-677fdd88485c" providerId="ADAL" clId="{DA3F0457-8D0D-4BCB-ABAA-DDC206DF4DB7}" dt="2025-02-04T11:53:03.692" v="946"/>
          <ac:spMkLst>
            <pc:docMk/>
            <pc:sldMk cId="3868887211" sldId="269"/>
            <ac:spMk id="3" creationId="{8B1B68AC-1AAB-FDC5-981C-E4C4BD231F6D}"/>
          </ac:spMkLst>
        </pc:spChg>
        <pc:spChg chg="add mod">
          <ac:chgData name="Martin Locock" userId="e15b0232-237d-4436-a587-677fdd88485c" providerId="ADAL" clId="{DA3F0457-8D0D-4BCB-ABAA-DDC206DF4DB7}" dt="2025-02-04T11:51:36.210" v="941" actId="20577"/>
          <ac:spMkLst>
            <pc:docMk/>
            <pc:sldMk cId="3868887211" sldId="269"/>
            <ac:spMk id="5" creationId="{D9DFDB85-630D-B8BD-6DFE-EE9B008C6929}"/>
          </ac:spMkLst>
        </pc:spChg>
        <pc:picChg chg="add mod">
          <ac:chgData name="Martin Locock" userId="e15b0232-237d-4436-a587-677fdd88485c" providerId="ADAL" clId="{DA3F0457-8D0D-4BCB-ABAA-DDC206DF4DB7}" dt="2025-02-04T11:51:51.546" v="943" actId="1076"/>
          <ac:picMkLst>
            <pc:docMk/>
            <pc:sldMk cId="3868887211" sldId="269"/>
            <ac:picMk id="6" creationId="{EA64801C-2FB3-7A8A-F98D-3EB1E5D1417B}"/>
          </ac:picMkLst>
        </pc:picChg>
        <pc:picChg chg="add mod">
          <ac:chgData name="Martin Locock" userId="e15b0232-237d-4436-a587-677fdd88485c" providerId="ADAL" clId="{DA3F0457-8D0D-4BCB-ABAA-DDC206DF4DB7}" dt="2025-02-04T11:53:34.345" v="950" actId="1076"/>
          <ac:picMkLst>
            <pc:docMk/>
            <pc:sldMk cId="3868887211" sldId="269"/>
            <ac:picMk id="8" creationId="{392BD37E-2A51-0782-4B41-DE8C99F94C5F}"/>
          </ac:picMkLst>
        </pc:picChg>
        <pc:inkChg chg="add">
          <ac:chgData name="Martin Locock" userId="e15b0232-237d-4436-a587-677fdd88485c" providerId="ADAL" clId="{DA3F0457-8D0D-4BCB-ABAA-DDC206DF4DB7}" dt="2025-02-04T12:45:46.065" v="1246"/>
          <ac:inkMkLst>
            <pc:docMk/>
            <pc:sldMk cId="3868887211" sldId="269"/>
            <ac:inkMk id="10" creationId="{4A818EB7-BF7C-6E16-303A-D3C0FAD51152}"/>
          </ac:inkMkLst>
        </pc:inkChg>
        <pc:inkChg chg="add">
          <ac:chgData name="Martin Locock" userId="e15b0232-237d-4436-a587-677fdd88485c" providerId="ADAL" clId="{DA3F0457-8D0D-4BCB-ABAA-DDC206DF4DB7}" dt="2025-02-04T12:45:49.382" v="1247" actId="9405"/>
          <ac:inkMkLst>
            <pc:docMk/>
            <pc:sldMk cId="3868887211" sldId="269"/>
            <ac:inkMk id="11" creationId="{82FC1B37-F1FF-A1D0-10F1-B48FEBFAF097}"/>
          </ac:inkMkLst>
        </pc:inkChg>
        <pc:inkChg chg="add mod">
          <ac:chgData name="Martin Locock" userId="e15b0232-237d-4436-a587-677fdd88485c" providerId="ADAL" clId="{DA3F0457-8D0D-4BCB-ABAA-DDC206DF4DB7}" dt="2025-02-04T12:45:56.631" v="1250"/>
          <ac:inkMkLst>
            <pc:docMk/>
            <pc:sldMk cId="3868887211" sldId="269"/>
            <ac:inkMk id="13" creationId="{B5D24B47-EE39-C5E8-98E9-92A594BED893}"/>
          </ac:inkMkLst>
        </pc:inkChg>
        <pc:inkChg chg="add">
          <ac:chgData name="Martin Locock" userId="e15b0232-237d-4436-a587-677fdd88485c" providerId="ADAL" clId="{DA3F0457-8D0D-4BCB-ABAA-DDC206DF4DB7}" dt="2025-02-04T12:45:59.160" v="1252"/>
          <ac:inkMkLst>
            <pc:docMk/>
            <pc:sldMk cId="3868887211" sldId="269"/>
            <ac:inkMk id="15" creationId="{09C50666-4D1A-CC4C-798A-8767CCD29E1D}"/>
          </ac:inkMkLst>
        </pc:inkChg>
        <pc:inkChg chg="add">
          <ac:chgData name="Martin Locock" userId="e15b0232-237d-4436-a587-677fdd88485c" providerId="ADAL" clId="{DA3F0457-8D0D-4BCB-ABAA-DDC206DF4DB7}" dt="2025-02-04T12:46:01.710" v="1254"/>
          <ac:inkMkLst>
            <pc:docMk/>
            <pc:sldMk cId="3868887211" sldId="269"/>
            <ac:inkMk id="17" creationId="{F5C45851-38CB-157C-8868-419F5485BE67}"/>
          </ac:inkMkLst>
        </pc:inkChg>
      </pc:sldChg>
      <pc:sldChg chg="addSp new mod">
        <pc:chgData name="Martin Locock" userId="e15b0232-237d-4436-a587-677fdd88485c" providerId="ADAL" clId="{DA3F0457-8D0D-4BCB-ABAA-DDC206DF4DB7}" dt="2025-02-04T12:36:31.719" v="952" actId="22"/>
        <pc:sldMkLst>
          <pc:docMk/>
          <pc:sldMk cId="3478999062" sldId="270"/>
        </pc:sldMkLst>
        <pc:picChg chg="add">
          <ac:chgData name="Martin Locock" userId="e15b0232-237d-4436-a587-677fdd88485c" providerId="ADAL" clId="{DA3F0457-8D0D-4BCB-ABAA-DDC206DF4DB7}" dt="2025-02-04T12:36:31.719" v="952" actId="22"/>
          <ac:picMkLst>
            <pc:docMk/>
            <pc:sldMk cId="3478999062" sldId="270"/>
            <ac:picMk id="5" creationId="{0C597B6F-B62F-D67B-8C38-947F36494CEB}"/>
          </ac:picMkLst>
        </pc:picChg>
      </pc:sldChg>
      <pc:sldChg chg="addSp new mod">
        <pc:chgData name="Martin Locock" userId="e15b0232-237d-4436-a587-677fdd88485c" providerId="ADAL" clId="{DA3F0457-8D0D-4BCB-ABAA-DDC206DF4DB7}" dt="2025-02-04T12:37:40.748" v="954" actId="22"/>
        <pc:sldMkLst>
          <pc:docMk/>
          <pc:sldMk cId="814187765" sldId="271"/>
        </pc:sldMkLst>
        <pc:picChg chg="add">
          <ac:chgData name="Martin Locock" userId="e15b0232-237d-4436-a587-677fdd88485c" providerId="ADAL" clId="{DA3F0457-8D0D-4BCB-ABAA-DDC206DF4DB7}" dt="2025-02-04T12:37:40.748" v="954" actId="22"/>
          <ac:picMkLst>
            <pc:docMk/>
            <pc:sldMk cId="814187765" sldId="271"/>
            <ac:picMk id="5" creationId="{0DD3B459-23C0-CC07-2553-E9703A10AAD0}"/>
          </ac:picMkLst>
        </pc:picChg>
      </pc:sldChg>
      <pc:sldChg chg="addSp delSp modSp new mod">
        <pc:chgData name="Martin Locock" userId="e15b0232-237d-4436-a587-677fdd88485c" providerId="ADAL" clId="{DA3F0457-8D0D-4BCB-ABAA-DDC206DF4DB7}" dt="2025-02-04T12:39:14.893" v="964" actId="1076"/>
        <pc:sldMkLst>
          <pc:docMk/>
          <pc:sldMk cId="278701690" sldId="272"/>
        </pc:sldMkLst>
        <pc:picChg chg="add mod">
          <ac:chgData name="Martin Locock" userId="e15b0232-237d-4436-a587-677fdd88485c" providerId="ADAL" clId="{DA3F0457-8D0D-4BCB-ABAA-DDC206DF4DB7}" dt="2025-02-04T12:38:31.141" v="959" actId="1076"/>
          <ac:picMkLst>
            <pc:docMk/>
            <pc:sldMk cId="278701690" sldId="272"/>
            <ac:picMk id="5" creationId="{58E2FF55-8B29-AABF-DC05-F94312870DE1}"/>
          </ac:picMkLst>
        </pc:picChg>
        <pc:picChg chg="add mod ord">
          <ac:chgData name="Martin Locock" userId="e15b0232-237d-4436-a587-677fdd88485c" providerId="ADAL" clId="{DA3F0457-8D0D-4BCB-ABAA-DDC206DF4DB7}" dt="2025-02-04T12:39:14.893" v="964" actId="1076"/>
          <ac:picMkLst>
            <pc:docMk/>
            <pc:sldMk cId="278701690" sldId="272"/>
            <ac:picMk id="7" creationId="{BF8AB152-DD08-2D34-75F8-DF269177595D}"/>
          </ac:picMkLst>
        </pc:picChg>
      </pc:sldChg>
      <pc:sldChg chg="modSp new mod">
        <pc:chgData name="Martin Locock" userId="e15b0232-237d-4436-a587-677fdd88485c" providerId="ADAL" clId="{DA3F0457-8D0D-4BCB-ABAA-DDC206DF4DB7}" dt="2025-02-04T12:42:44.780" v="1187" actId="20577"/>
        <pc:sldMkLst>
          <pc:docMk/>
          <pc:sldMk cId="16764783" sldId="273"/>
        </pc:sldMkLst>
        <pc:spChg chg="mod">
          <ac:chgData name="Martin Locock" userId="e15b0232-237d-4436-a587-677fdd88485c" providerId="ADAL" clId="{DA3F0457-8D0D-4BCB-ABAA-DDC206DF4DB7}" dt="2025-02-04T12:39:32.701" v="989" actId="20577"/>
          <ac:spMkLst>
            <pc:docMk/>
            <pc:sldMk cId="16764783" sldId="273"/>
            <ac:spMk id="2" creationId="{44876C93-BB27-683C-54E6-F5912223CB58}"/>
          </ac:spMkLst>
        </pc:spChg>
        <pc:spChg chg="mod">
          <ac:chgData name="Martin Locock" userId="e15b0232-237d-4436-a587-677fdd88485c" providerId="ADAL" clId="{DA3F0457-8D0D-4BCB-ABAA-DDC206DF4DB7}" dt="2025-02-04T12:42:44.780" v="1187" actId="20577"/>
          <ac:spMkLst>
            <pc:docMk/>
            <pc:sldMk cId="16764783" sldId="273"/>
            <ac:spMk id="3" creationId="{2AF137D5-12D8-016C-2A16-2813AFAE4AC1}"/>
          </ac:spMkLst>
        </pc:spChg>
      </pc:sldChg>
      <pc:sldChg chg="addSp delSp modSp new mod">
        <pc:chgData name="Martin Locock" userId="e15b0232-237d-4436-a587-677fdd88485c" providerId="ADAL" clId="{DA3F0457-8D0D-4BCB-ABAA-DDC206DF4DB7}" dt="2025-02-04T12:56:26.125" v="1407" actId="1076"/>
        <pc:sldMkLst>
          <pc:docMk/>
          <pc:sldMk cId="738951480" sldId="274"/>
        </pc:sldMkLst>
        <pc:spChg chg="mod">
          <ac:chgData name="Martin Locock" userId="e15b0232-237d-4436-a587-677fdd88485c" providerId="ADAL" clId="{DA3F0457-8D0D-4BCB-ABAA-DDC206DF4DB7}" dt="2025-02-04T12:46:46.860" v="1303" actId="20577"/>
          <ac:spMkLst>
            <pc:docMk/>
            <pc:sldMk cId="738951480" sldId="274"/>
            <ac:spMk id="2" creationId="{CAA1E347-D373-B054-E9B1-908B89AF9AB9}"/>
          </ac:spMkLst>
        </pc:spChg>
        <pc:spChg chg="mod">
          <ac:chgData name="Martin Locock" userId="e15b0232-237d-4436-a587-677fdd88485c" providerId="ADAL" clId="{DA3F0457-8D0D-4BCB-ABAA-DDC206DF4DB7}" dt="2025-02-04T12:55:17.397" v="1353" actId="6549"/>
          <ac:spMkLst>
            <pc:docMk/>
            <pc:sldMk cId="738951480" sldId="274"/>
            <ac:spMk id="3" creationId="{BE58B91B-CB0D-C2EE-FE1E-404085561E9A}"/>
          </ac:spMkLst>
        </pc:spChg>
        <pc:spChg chg="add mod">
          <ac:chgData name="Martin Locock" userId="e15b0232-237d-4436-a587-677fdd88485c" providerId="ADAL" clId="{DA3F0457-8D0D-4BCB-ABAA-DDC206DF4DB7}" dt="2025-02-04T12:44:59.789" v="1193" actId="1076"/>
          <ac:spMkLst>
            <pc:docMk/>
            <pc:sldMk cId="738951480" sldId="274"/>
            <ac:spMk id="5" creationId="{2A11F31A-6B9B-E44A-FCD7-F60A7FDD804C}"/>
          </ac:spMkLst>
        </pc:spChg>
        <pc:spChg chg="add mod">
          <ac:chgData name="Martin Locock" userId="e15b0232-237d-4436-a587-677fdd88485c" providerId="ADAL" clId="{DA3F0457-8D0D-4BCB-ABAA-DDC206DF4DB7}" dt="2025-02-04T12:56:26.125" v="1407" actId="1076"/>
          <ac:spMkLst>
            <pc:docMk/>
            <pc:sldMk cId="738951480" sldId="274"/>
            <ac:spMk id="9" creationId="{902B9C59-5355-BFE3-4DDF-5F771FC38A1F}"/>
          </ac:spMkLst>
        </pc:spChg>
        <pc:picChg chg="add mod">
          <ac:chgData name="Martin Locock" userId="e15b0232-237d-4436-a587-677fdd88485c" providerId="ADAL" clId="{DA3F0457-8D0D-4BCB-ABAA-DDC206DF4DB7}" dt="2025-02-04T12:54:16.695" v="1352" actId="14100"/>
          <ac:picMkLst>
            <pc:docMk/>
            <pc:sldMk cId="738951480" sldId="274"/>
            <ac:picMk id="8" creationId="{E13BC6B8-6232-B6E3-5293-F16E6432B707}"/>
          </ac:picMkLst>
        </pc:picChg>
      </pc:sldChg>
      <pc:sldChg chg="modSp new mod">
        <pc:chgData name="Martin Locock" userId="e15b0232-237d-4436-a587-677fdd88485c" providerId="ADAL" clId="{DA3F0457-8D0D-4BCB-ABAA-DDC206DF4DB7}" dt="2025-02-04T12:45:30.099" v="1244" actId="20577"/>
        <pc:sldMkLst>
          <pc:docMk/>
          <pc:sldMk cId="1159562335" sldId="275"/>
        </pc:sldMkLst>
        <pc:spChg chg="mod">
          <ac:chgData name="Martin Locock" userId="e15b0232-237d-4436-a587-677fdd88485c" providerId="ADAL" clId="{DA3F0457-8D0D-4BCB-ABAA-DDC206DF4DB7}" dt="2025-02-04T12:45:30.099" v="1244" actId="20577"/>
          <ac:spMkLst>
            <pc:docMk/>
            <pc:sldMk cId="1159562335" sldId="275"/>
            <ac:spMk id="2" creationId="{5B4B807A-0F93-5498-4C8E-9C222D5B4225}"/>
          </ac:spMkLst>
        </pc:spChg>
      </pc:sldChg>
      <pc:sldChg chg="add ord">
        <pc:chgData name="Martin Locock" userId="e15b0232-237d-4436-a587-677fdd88485c" providerId="ADAL" clId="{DA3F0457-8D0D-4BCB-ABAA-DDC206DF4DB7}" dt="2025-02-04T12:57:05.957" v="1410"/>
        <pc:sldMkLst>
          <pc:docMk/>
          <pc:sldMk cId="4060441910" sldId="276"/>
        </pc:sldMkLst>
      </pc:sldChg>
      <pc:sldChg chg="addSp modSp new mod">
        <pc:chgData name="Martin Locock" userId="e15b0232-237d-4436-a587-677fdd88485c" providerId="ADAL" clId="{DA3F0457-8D0D-4BCB-ABAA-DDC206DF4DB7}" dt="2025-02-04T13:18:38.021" v="1484" actId="1076"/>
        <pc:sldMkLst>
          <pc:docMk/>
          <pc:sldMk cId="1124079220" sldId="277"/>
        </pc:sldMkLst>
        <pc:spChg chg="mod">
          <ac:chgData name="Martin Locock" userId="e15b0232-237d-4436-a587-677fdd88485c" providerId="ADAL" clId="{DA3F0457-8D0D-4BCB-ABAA-DDC206DF4DB7}" dt="2025-02-04T13:16:29.649" v="1473" actId="20577"/>
          <ac:spMkLst>
            <pc:docMk/>
            <pc:sldMk cId="1124079220" sldId="277"/>
            <ac:spMk id="2" creationId="{4F8600E1-3361-02A6-D5C3-0A55CD32FCB9}"/>
          </ac:spMkLst>
        </pc:spChg>
        <pc:spChg chg="add mod">
          <ac:chgData name="Martin Locock" userId="e15b0232-237d-4436-a587-677fdd88485c" providerId="ADAL" clId="{DA3F0457-8D0D-4BCB-ABAA-DDC206DF4DB7}" dt="2025-02-04T13:18:38.021" v="1484" actId="1076"/>
          <ac:spMkLst>
            <pc:docMk/>
            <pc:sldMk cId="1124079220" sldId="277"/>
            <ac:spMk id="9" creationId="{10E99CC7-A1C7-0C2D-7D10-3B2F4BCE97BE}"/>
          </ac:spMkLst>
        </pc:spChg>
        <pc:picChg chg="add mod">
          <ac:chgData name="Martin Locock" userId="e15b0232-237d-4436-a587-677fdd88485c" providerId="ADAL" clId="{DA3F0457-8D0D-4BCB-ABAA-DDC206DF4DB7}" dt="2025-02-04T13:17:17.445" v="1476" actId="1076"/>
          <ac:picMkLst>
            <pc:docMk/>
            <pc:sldMk cId="1124079220" sldId="277"/>
            <ac:picMk id="5" creationId="{D91E675D-F11E-19BD-6341-52D07EC5179C}"/>
          </ac:picMkLst>
        </pc:picChg>
        <pc:picChg chg="add mod">
          <ac:chgData name="Martin Locock" userId="e15b0232-237d-4436-a587-677fdd88485c" providerId="ADAL" clId="{DA3F0457-8D0D-4BCB-ABAA-DDC206DF4DB7}" dt="2025-02-04T13:18:08.627" v="1482" actId="14100"/>
          <ac:picMkLst>
            <pc:docMk/>
            <pc:sldMk cId="1124079220" sldId="277"/>
            <ac:picMk id="7" creationId="{2A6ECE4A-5BF6-8106-EDE8-1CE258CB091B}"/>
          </ac:picMkLst>
        </pc:picChg>
      </pc:sldChg>
      <pc:sldChg chg="addSp modSp new mod">
        <pc:chgData name="Martin Locock" userId="e15b0232-237d-4436-a587-677fdd88485c" providerId="ADAL" clId="{DA3F0457-8D0D-4BCB-ABAA-DDC206DF4DB7}" dt="2025-02-04T13:39:21.243" v="1525" actId="14100"/>
        <pc:sldMkLst>
          <pc:docMk/>
          <pc:sldMk cId="1239073673" sldId="278"/>
        </pc:sldMkLst>
        <pc:picChg chg="add mod">
          <ac:chgData name="Martin Locock" userId="e15b0232-237d-4436-a587-677fdd88485c" providerId="ADAL" clId="{DA3F0457-8D0D-4BCB-ABAA-DDC206DF4DB7}" dt="2025-02-04T13:39:21.243" v="1525" actId="14100"/>
          <ac:picMkLst>
            <pc:docMk/>
            <pc:sldMk cId="1239073673" sldId="278"/>
            <ac:picMk id="5" creationId="{16B9C91C-9DFF-91BF-BD8C-2DEED6EC6BD6}"/>
          </ac:picMkLst>
        </pc:picChg>
        <pc:picChg chg="add mod modCrop">
          <ac:chgData name="Martin Locock" userId="e15b0232-237d-4436-a587-677fdd88485c" providerId="ADAL" clId="{DA3F0457-8D0D-4BCB-ABAA-DDC206DF4DB7}" dt="2025-02-04T13:39:15.313" v="1522" actId="1076"/>
          <ac:picMkLst>
            <pc:docMk/>
            <pc:sldMk cId="1239073673" sldId="278"/>
            <ac:picMk id="6" creationId="{0E236938-FA28-A5F3-FCE6-A63B5756E802}"/>
          </ac:picMkLst>
        </pc:picChg>
      </pc:sldChg>
    </pc:docChg>
  </pc:docChgLst>
  <pc:docChgLst>
    <pc:chgData name="Martin Locock" userId="e15b0232-237d-4436-a587-677fdd88485c" providerId="ADAL" clId="{67E87B8C-9709-4D55-9953-C185864C00BB}"/>
    <pc:docChg chg="custSel modSld">
      <pc:chgData name="Martin Locock" userId="e15b0232-237d-4436-a587-677fdd88485c" providerId="ADAL" clId="{67E87B8C-9709-4D55-9953-C185864C00BB}" dt="2025-02-24T11:46:33.146" v="84" actId="6549"/>
      <pc:docMkLst>
        <pc:docMk/>
      </pc:docMkLst>
      <pc:sldChg chg="modSp mod">
        <pc:chgData name="Martin Locock" userId="e15b0232-237d-4436-a587-677fdd88485c" providerId="ADAL" clId="{67E87B8C-9709-4D55-9953-C185864C00BB}" dt="2025-02-24T11:46:33.146" v="84" actId="6549"/>
        <pc:sldMkLst>
          <pc:docMk/>
          <pc:sldMk cId="100623858" sldId="257"/>
        </pc:sldMkLst>
        <pc:spChg chg="mod">
          <ac:chgData name="Martin Locock" userId="e15b0232-237d-4436-a587-677fdd88485c" providerId="ADAL" clId="{67E87B8C-9709-4D55-9953-C185864C00BB}" dt="2025-02-24T11:46:33.146" v="84" actId="6549"/>
          <ac:spMkLst>
            <pc:docMk/>
            <pc:sldMk cId="100623858" sldId="257"/>
            <ac:spMk id="3" creationId="{70FA826E-9DD5-1DD0-23C4-81BB8AAD2D54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04T10:24:42.45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0,'3709'0,"-3472"14,12-1,442-14,-642 3,49 9,-49-5,52 1,-52-8,-28 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04T10:24:45.495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0,'1129'0,"-1026"5,125 22,-89-9,601 9,-585-28,-135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04T10:24:54.61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76,'3'-1,"0"0,-1 0,1 0,0 0,0 0,-1-1,1 0,0 1,-1-1,0 0,4-4,18-11,-5 12,0 0,0 2,0 0,1 1,-1 1,1 1,32 4,8-2,1442-1,-1481-2,0-1,34-8,5 0,-40 7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4T10:24:56.97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0 101 0,'3521'-101'0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4T10:25:02.04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0,'5407'75'0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04T10:25:07.504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1 151,'2444'0,"-2010"-38,-61 1,9 10,-165 8,404 11,-352 11,1312-3,-1538-2,54-9,-64 6,0 1,0 1,48 3,-74 1,-1 1,0-1,0 1,0 0,-1 0,1 1,0 0,-1 0,0 0,0 1,0-1,0 1,0 0,-1 1,1-1,-1 1,0 0,-1 0,1 0,-1 1,0-1,0 1,2 8,3 8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4T10:25:13.62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0,'2213'0'0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4T12:45:46.05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26 0,'2515'-26'0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04T12:45:49.381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 48,'5'-2,"0"-1,0 0,0 1,0 0,0 1,1-1,-1 1,1 0,-1 0,1 0,-1 1,7 0,3-1,519-7,-314 11,4216-3,-4421-1,0-1,1 0,18-6,-4 1,-12 4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4T12:45:56.430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0,'2013'0'0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4T12:45:59.15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0 101 0,'1559'-101'0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04T12:46:01.70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0 76 0,'3068'-76'0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C89CD-01A8-4333-8B5C-21AD455830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6187E0-EF28-68BA-EF8A-4097F40586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A6DF87-825F-33EA-F13F-BAB06BC52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F9571-317A-987F-C6C1-FC6EBC43BA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363144-0FC8-987A-0E12-6177A4ABD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7258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CDC21-4BB5-ECBE-119B-8508DF3ED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F10CF-E134-A84D-650D-4DCE2DA3D2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C9253F-55FA-BB1F-05A8-363B54036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CC22C5-4F76-5639-C77F-F9397046B8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F379C-670C-370C-74D0-A789E558F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090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39DF0-2C19-B38C-3818-A87C9AD20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6832DE-A3FC-6015-3418-4FE9E57AB3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A1FCC-00B8-8426-9BC5-24ACCF9C36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6427D-ED8C-ACFF-85CE-6B0FF75E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2F4BD2-F481-D9ED-1D36-66B96E0C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291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59013-540B-228A-EAF7-AC21E47701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917F4B-BC6E-BBCF-8BFB-1443B05539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1B6281-E0BC-E266-F2EF-A2D3FFE85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C3741F-B2A1-D656-EFB3-CB44DD573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4E3E36-0E69-0557-5E99-687C60D31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78426-C8F2-06BE-96DD-BB28BE29B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5777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F7FC-1F4B-D04F-6608-43C8FDC4CE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3F7173-C7F1-4B50-5C2E-9253EECE06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B0EACF-3398-7B34-D542-F56A7F51F0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A991B5-6ADD-A1B8-1214-A599250310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9FE35D-5A3D-518A-CFFB-A8F7D7373D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9F6E667-7D27-FCAF-033A-D83977119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61F89-C7C1-F03B-AAE9-DCB4108031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D40B2EB-A50D-7A39-3A81-53EA3E0F9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931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2F381-C406-A04E-2BAA-FC046912A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FE749C-3D90-C397-2DB5-051AD999D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582628-2C27-063C-D45C-096F5E9E1B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99CFAD-7A45-2722-6606-6D3FE65462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50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B44C3B-8113-0CF6-5D3B-30BB108A55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FC5C413-F6EA-7E0A-78FB-31423C30B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7509F9-F309-55F8-9D9A-8F089B58C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505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38EE1-C587-B847-F3AA-26EB7E25C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83810-96A6-1EE0-2158-6D6ABF03BC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C3DDDD-4E0A-5D95-482A-A73A00A47C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26F85-7639-A1F3-5C7C-5F11F3EA4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A6AD42-67A1-C661-E12B-77010BBC7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1FD8E0-8B46-00DD-C5F6-2DE44063A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761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7C493-E044-BCAB-5926-8D4BE7F78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CF7BB8-60CE-D928-D5B3-4191F948BB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B962D1-5236-7A3E-8E11-E1E02C201E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3F545-8E0F-4C42-389D-4D331B83D7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7547E9-DB4C-C78D-8929-8A5DA2177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A1BD6B-1387-6E7D-D08B-E3F2A41C4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190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3484F-8D7D-6A65-7EAE-8A3E67FEF0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FC49D2-71FD-02DC-B774-1388B47D89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50AA6-BE41-0CF2-7D7B-D6498C6DF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6DF5D-F3F7-2C61-9057-064AB0A28B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F13AEC-09AD-D819-755A-8E0A14CAA7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869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E8D4D8-8C4F-ED18-B80F-81129209023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C8FEB2-B3D7-3609-CC51-549DAFE40A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2C965-432C-DF03-75B0-AD4CCAE28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F4C3A5-8C6F-547F-865C-29280BDDED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C502C-58AC-7BF5-72A8-3AF63448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92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097469-3A3C-EFF2-8E48-D4FFD9C1D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41EF40-8BD8-5279-BAA2-710FF3C451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91A9E-995D-B618-B7CC-2277520CDB6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ADEB3B-ADF6-4C5A-86CB-C9D70AC5C34E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F9A571-6046-AE29-0429-E25038FEC0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6C632-1081-A51B-6C31-8AC81EEDFA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6EC8B2-6848-44A3-AA63-5943F5FACB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108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ifa-uat.opencloudcrm.co.uk/codes/cifa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customXml" Target="../ink/ink6.xml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12.png"/><Relationship Id="rId2" Type="http://schemas.openxmlformats.org/officeDocument/2006/relationships/image" Target="../media/image7.png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11.png"/><Relationship Id="rId4" Type="http://schemas.openxmlformats.org/officeDocument/2006/relationships/image" Target="../media/image8.png"/><Relationship Id="rId9" Type="http://schemas.openxmlformats.org/officeDocument/2006/relationships/customXml" Target="../ink/ink4.xml"/><Relationship Id="rId1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hyperlink" Target="https://www.archaeologists.net/roman-coinage-toolkit" TargetMode="External"/><Relationship Id="rId7" Type="http://schemas.openxmlformats.org/officeDocument/2006/relationships/hyperlink" Target="https://www.archaeologists.net/codes/www.archaeologists.net/toolkits/community-archaeology/1-1_archaeology-public-engagement" TargetMode="External"/><Relationship Id="rId2" Type="http://schemas.openxmlformats.org/officeDocument/2006/relationships/hyperlink" Target="https://www.archaeologists.net/reporting-toolk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rchaeologists.net/digdigital" TargetMode="External"/><Relationship Id="rId5" Type="http://schemas.openxmlformats.org/officeDocument/2006/relationships/hyperlink" Target="https://www.archaeologists.net/selection-toolkit" TargetMode="External"/><Relationship Id="rId4" Type="http://schemas.openxmlformats.org/officeDocument/2006/relationships/hyperlink" Target="https://www.archaeologists.net/toolkits/finds-recording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13" Type="http://schemas.openxmlformats.org/officeDocument/2006/relationships/customXml" Target="../ink/ink12.xml"/><Relationship Id="rId3" Type="http://schemas.openxmlformats.org/officeDocument/2006/relationships/image" Target="../media/image4.png"/><Relationship Id="rId7" Type="http://schemas.openxmlformats.org/officeDocument/2006/relationships/customXml" Target="../ink/ink9.xml"/><Relationship Id="rId12" Type="http://schemas.openxmlformats.org/officeDocument/2006/relationships/image" Target="../media/image23.png"/><Relationship Id="rId2" Type="http://schemas.openxmlformats.org/officeDocument/2006/relationships/hyperlink" Target="https://www.archaeologists.net/reporting-toolki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customXml" Target="../ink/ink11.xml"/><Relationship Id="rId5" Type="http://schemas.openxmlformats.org/officeDocument/2006/relationships/customXml" Target="../ink/ink8.xml"/><Relationship Id="rId10" Type="http://schemas.openxmlformats.org/officeDocument/2006/relationships/image" Target="../media/image22.png"/><Relationship Id="rId4" Type="http://schemas.openxmlformats.org/officeDocument/2006/relationships/image" Target="../media/image19.png"/><Relationship Id="rId9" Type="http://schemas.openxmlformats.org/officeDocument/2006/relationships/customXml" Target="../ink/ink10.xml"/><Relationship Id="rId1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hyperlink" Target="https://www.archaeologists.net/selection-toolkit/toolkit-overview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B9402-89FA-F8EA-811D-D1148BC710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/>
              <a:t>HPAR7007 Archaeological Specialist Practice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3C3D7A-1C47-B008-7D11-5B3156B570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/>
              <a:t>Session 4: CIfA Standards and toolkits</a:t>
            </a:r>
          </a:p>
          <a:p>
            <a:r>
              <a:rPr lang="cy-GB"/>
              <a:t>26/2/5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19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A7770-7971-7487-C507-1E151373C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Session outline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A826E-9DD5-1DD0-23C4-81BB8AAD2D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y-GB"/>
          </a:p>
          <a:p>
            <a:r>
              <a:rPr lang="cy-GB"/>
              <a:t>My Specialist Practice  presentations- Laura and Aimee </a:t>
            </a:r>
          </a:p>
          <a:p>
            <a:endParaRPr lang="cy-GB"/>
          </a:p>
          <a:p>
            <a:r>
              <a:rPr lang="en-GB"/>
              <a:t>Angela Middleton  Historic England- conservation</a:t>
            </a:r>
          </a:p>
          <a:p>
            <a:endParaRPr lang="cy-GB"/>
          </a:p>
          <a:p>
            <a:r>
              <a:rPr lang="cy-GB"/>
              <a:t>CIfA Registered Organisations</a:t>
            </a:r>
          </a:p>
          <a:p>
            <a:r>
              <a:rPr lang="cy-GB"/>
              <a:t>CIFA Standards and Guidance</a:t>
            </a:r>
          </a:p>
          <a:p>
            <a:r>
              <a:rPr lang="cy-GB"/>
              <a:t>CIfA Specialist Reporting toolkit</a:t>
            </a:r>
          </a:p>
          <a:p>
            <a:r>
              <a:rPr lang="cy-GB"/>
              <a:t>CIfA Toolkit for finds: Pottery</a:t>
            </a:r>
          </a:p>
          <a:p>
            <a:r>
              <a:rPr lang="cy-GB"/>
              <a:t>CIFA Archive Selection toolkit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23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DD840-777B-08DC-5EDB-F92FE006C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1E6EE60-B640-9905-C619-95B311709E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433841"/>
              </p:ext>
            </p:extLst>
          </p:nvPr>
        </p:nvGraphicFramePr>
        <p:xfrm>
          <a:off x="1158844" y="2927191"/>
          <a:ext cx="7951183" cy="146304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70395">
                  <a:extLst>
                    <a:ext uri="{9D8B030D-6E8A-4147-A177-3AD203B41FA5}">
                      <a16:colId xmlns:a16="http://schemas.microsoft.com/office/drawing/2014/main" val="725877538"/>
                    </a:ext>
                  </a:extLst>
                </a:gridCol>
                <a:gridCol w="7380788">
                  <a:extLst>
                    <a:ext uri="{9D8B030D-6E8A-4147-A177-3AD203B41FA5}">
                      <a16:colId xmlns:a16="http://schemas.microsoft.com/office/drawing/2014/main" val="2695104337"/>
                    </a:ext>
                  </a:extLst>
                </a:gridCol>
              </a:tblGrid>
              <a:tr h="1325563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K8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760254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DE64746D-26EC-AE75-235E-37C427D969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4668453"/>
              </p:ext>
            </p:extLst>
          </p:nvPr>
        </p:nvGraphicFramePr>
        <p:xfrm>
          <a:off x="1158844" y="4390231"/>
          <a:ext cx="8093798" cy="18288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80625">
                  <a:extLst>
                    <a:ext uri="{9D8B030D-6E8A-4147-A177-3AD203B41FA5}">
                      <a16:colId xmlns:a16="http://schemas.microsoft.com/office/drawing/2014/main" val="2114155090"/>
                    </a:ext>
                  </a:extLst>
                </a:gridCol>
                <a:gridCol w="7513173">
                  <a:extLst>
                    <a:ext uri="{9D8B030D-6E8A-4147-A177-3AD203B41FA5}">
                      <a16:colId xmlns:a16="http://schemas.microsoft.com/office/drawing/2014/main" val="2840250570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K1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481089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select, secure, check and calibrate suitable equipment and reference resources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40363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04635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2C582B-2F8D-1265-F779-37F7B8461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CIfA Registered Organisations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20018-56C3-8C7D-F541-6C17D06E6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Registered post-holder</a:t>
            </a:r>
          </a:p>
          <a:p>
            <a:r>
              <a:rPr lang="en-GB"/>
              <a:t>Annual return</a:t>
            </a:r>
          </a:p>
          <a:p>
            <a:r>
              <a:rPr lang="en-GB"/>
              <a:t>Inspection every 3 years by Panel</a:t>
            </a:r>
          </a:p>
          <a:p>
            <a:r>
              <a:rPr lang="en-GB"/>
              <a:t>Recommendations/actions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C8B658-0C2A-FF81-347A-1E49FBCDFF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5199" y="257328"/>
            <a:ext cx="2780017" cy="84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698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A4869-0A0F-9C11-4BC9-FF5671516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D71DF-25BB-DEE6-881C-A7EBDAD637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E236938-FA28-A5F3-FCE6-A63B5756E8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44"/>
          <a:stretch/>
        </p:blipFill>
        <p:spPr>
          <a:xfrm>
            <a:off x="193262" y="0"/>
            <a:ext cx="5247870" cy="66989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B9C91C-9DFF-91BF-BD8C-2DEED6EC6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6070" y="139895"/>
            <a:ext cx="5357510" cy="6754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073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40D46-C79B-5390-AE77-4276430DA9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CIfA codes, standards and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01252F-71CE-F50C-765A-7873D1719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Code of Conduct    (Regulation)</a:t>
            </a:r>
          </a:p>
          <a:p>
            <a:pPr lvl="1"/>
            <a:r>
              <a:rPr lang="en-GB"/>
              <a:t>Principles  - behaviour expected of a professional archaeologist</a:t>
            </a:r>
          </a:p>
          <a:p>
            <a:pPr lvl="1"/>
            <a:r>
              <a:rPr lang="en-GB"/>
              <a:t>Broadly framed (covers all work/circumstances)</a:t>
            </a:r>
          </a:p>
          <a:p>
            <a:pPr lvl="1"/>
            <a:r>
              <a:rPr lang="en-GB"/>
              <a:t>Disciplinary process</a:t>
            </a:r>
          </a:p>
          <a:p>
            <a:r>
              <a:rPr lang="en-GB"/>
              <a:t>Standards and Guidance</a:t>
            </a:r>
          </a:p>
          <a:p>
            <a:pPr lvl="1"/>
            <a:r>
              <a:rPr lang="en-GB"/>
              <a:t>Standard</a:t>
            </a:r>
          </a:p>
          <a:p>
            <a:pPr lvl="2"/>
            <a:r>
              <a:rPr lang="en-GB"/>
              <a:t>short quality statement defining a type of project or area of work  (application of the Code of Conduct to a particular area)</a:t>
            </a:r>
          </a:p>
          <a:p>
            <a:pPr lvl="1"/>
            <a:r>
              <a:rPr lang="en-GB"/>
              <a:t>Guidance 	 </a:t>
            </a:r>
          </a:p>
          <a:p>
            <a:pPr lvl="2"/>
            <a:r>
              <a:rPr lang="en-GB"/>
              <a:t>Advice on how the work should be done to meet the standard</a:t>
            </a:r>
          </a:p>
          <a:p>
            <a:pPr lvl="1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61773A-B88D-03D2-6DF8-5858D3FA95E2}"/>
              </a:ext>
            </a:extLst>
          </p:cNvPr>
          <p:cNvSpPr txBox="1"/>
          <p:nvPr/>
        </p:nvSpPr>
        <p:spPr>
          <a:xfrm>
            <a:off x="151646" y="6397203"/>
            <a:ext cx="60975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2"/>
              </a:rPr>
              <a:t>https://cifa-uat.opencloudcrm.co.uk/codes/cifa</a:t>
            </a:r>
            <a:endParaRPr lang="en-GB"/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CF8741-8174-B1EE-4550-18881A7CB8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0511" y="230188"/>
            <a:ext cx="2781489" cy="84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917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7F24D-D74B-36AB-73EA-8A123D705B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118E4-D716-248B-DD3C-E6F0B7322C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548356-2340-BC9C-E9EB-E6C588C41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3960" y="519112"/>
            <a:ext cx="8865465" cy="616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934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B05A3-A5A3-5AFC-0F43-FEACF5F8B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D464D-F382-237B-9DCE-08418D469E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FB37E4-D3B4-0CA6-1963-3E987112E7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5421" y="524669"/>
            <a:ext cx="7625329" cy="53421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5168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54119-6E3C-FB05-7C81-0CF9070AE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2E29DB-99DF-4D63-63A2-16F4AE97F8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7515"/>
          <a:stretch/>
        </p:blipFill>
        <p:spPr>
          <a:xfrm>
            <a:off x="-55155" y="1552575"/>
            <a:ext cx="11944471" cy="3438525"/>
          </a:xfrm>
        </p:spPr>
      </p:pic>
    </p:spTree>
    <p:extLst>
      <p:ext uri="{BB962C8B-B14F-4D97-AF65-F5344CB8AC3E}">
        <p14:creationId xmlns:p14="http://schemas.microsoft.com/office/powerpoint/2010/main" val="24874818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E5BD0C-62E1-F8E9-596B-BC5C8ACB2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3C413-FCCB-3572-9D25-477E47BED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A98ABF6-5100-8DC2-6ADA-9A54ED3C0F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084784"/>
            <a:ext cx="10095726" cy="3142456"/>
          </a:xfr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9B8B00D6-5B5B-9559-0868-DFF0EDC536D1}"/>
                  </a:ext>
                </a:extLst>
              </p14:cNvPr>
              <p14:cNvContentPartPr/>
              <p14:nvPr/>
            </p14:nvContentPartPr>
            <p14:xfrm>
              <a:off x="1131623" y="3141225"/>
              <a:ext cx="1891440" cy="1872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9B8B00D6-5B5B-9559-0868-DFF0EDC536D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77623" y="3033225"/>
                <a:ext cx="199908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0778FB2-92CB-1601-742E-03780D721D55}"/>
                  </a:ext>
                </a:extLst>
              </p14:cNvPr>
              <p14:cNvContentPartPr/>
              <p14:nvPr/>
            </p14:nvContentPartPr>
            <p14:xfrm>
              <a:off x="9134783" y="2851425"/>
              <a:ext cx="905400" cy="277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0778FB2-92CB-1601-742E-03780D721D5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080783" y="2743425"/>
                <a:ext cx="1013040" cy="24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6D9FD03-C166-DCE1-A19C-ABE1CE9BA8F8}"/>
                  </a:ext>
                </a:extLst>
              </p14:cNvPr>
              <p14:cNvContentPartPr/>
              <p14:nvPr/>
            </p14:nvContentPartPr>
            <p14:xfrm>
              <a:off x="6255503" y="3440025"/>
              <a:ext cx="714960" cy="2772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6D9FD03-C166-DCE1-A19C-ABE1CE9BA8F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201863" y="3332025"/>
                <a:ext cx="822600" cy="24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0DDA515E-6838-2726-613C-488CB5B8FD73}"/>
                  </a:ext>
                </a:extLst>
              </p14:cNvPr>
              <p14:cNvContentPartPr/>
              <p14:nvPr/>
            </p14:nvContentPartPr>
            <p14:xfrm>
              <a:off x="2933063" y="3711465"/>
              <a:ext cx="1267920" cy="367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0DDA515E-6838-2726-613C-488CB5B8FD7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879063" y="3603465"/>
                <a:ext cx="137556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9C9F8DA5-E408-4958-4901-6716554DEA8F}"/>
                  </a:ext>
                </a:extLst>
              </p14:cNvPr>
              <p14:cNvContentPartPr/>
              <p14:nvPr/>
            </p14:nvContentPartPr>
            <p14:xfrm>
              <a:off x="6925463" y="3729825"/>
              <a:ext cx="1946880" cy="273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9C9F8DA5-E408-4958-4901-6716554DEA8F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871463" y="3621825"/>
                <a:ext cx="2054520" cy="24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6F340BF-5638-A898-7607-1B7E909F01E6}"/>
                  </a:ext>
                </a:extLst>
              </p14:cNvPr>
              <p14:cNvContentPartPr/>
              <p14:nvPr/>
            </p14:nvContentPartPr>
            <p14:xfrm>
              <a:off x="3711383" y="3983265"/>
              <a:ext cx="2435760" cy="543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6F340BF-5638-A898-7607-1B7E909F01E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657743" y="3875265"/>
                <a:ext cx="2543400" cy="27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B32E7EB-823C-1A73-B519-072041EA17A4}"/>
                  </a:ext>
                </a:extLst>
              </p14:cNvPr>
              <p14:cNvContentPartPr/>
              <p14:nvPr/>
            </p14:nvContentPartPr>
            <p14:xfrm>
              <a:off x="2552903" y="4580865"/>
              <a:ext cx="797040" cy="36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B32E7EB-823C-1A73-B519-072041EA17A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498903" y="4472865"/>
                <a:ext cx="904680" cy="21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762108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716F8D-BC9E-50DC-E6E8-33DE38693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BE6EE3C-C71B-0A3F-44E6-0CE6AEF68D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2281" y="617951"/>
            <a:ext cx="8327069" cy="5622098"/>
          </a:xfrm>
        </p:spPr>
      </p:pic>
    </p:spTree>
    <p:extLst>
      <p:ext uri="{BB962C8B-B14F-4D97-AF65-F5344CB8AC3E}">
        <p14:creationId xmlns:p14="http://schemas.microsoft.com/office/powerpoint/2010/main" val="22674360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6A3CA-D80C-770C-2D77-1F26D9BAC5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BC585-8D74-13E2-DC0A-6F5EFC748D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0C26F3-1D00-2A60-0ABC-5E74444B30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225" y="466726"/>
            <a:ext cx="11398339" cy="5665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9634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77FB4-1949-02EF-3321-905292FBF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4458A7-C561-5E9B-8106-75C912495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AAD288-1856-346C-CCCA-97A520C149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40" t="-4651" r="33788" b="4651"/>
          <a:stretch/>
        </p:blipFill>
        <p:spPr>
          <a:xfrm>
            <a:off x="70315" y="206540"/>
            <a:ext cx="5260063" cy="492022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1D7AECF-3751-D615-B878-AE6290C320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4643" y="1509713"/>
            <a:ext cx="6023422" cy="4667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089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8BD272-622C-7CDD-F47E-6E2956398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Toolkits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7A668-CC52-F5FF-C75D-C1F5E4F62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spcBef>
                <a:spcPts val="1500"/>
              </a:spcBef>
              <a:spcAft>
                <a:spcPts val="750"/>
              </a:spcAft>
              <a:buNone/>
            </a:pPr>
            <a:r>
              <a:rPr lang="en-GB" b="0" i="0">
                <a:solidFill>
                  <a:srgbClr val="731472"/>
                </a:solidFill>
                <a:effectLst/>
                <a:latin typeface="Montserrat" panose="00000500000000000000" pitchFamily="2" charset="0"/>
              </a:rPr>
              <a:t>Toolkits to support Standards and guidance</a:t>
            </a:r>
          </a:p>
          <a:p>
            <a:pPr algn="l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u="sng">
                <a:solidFill>
                  <a:srgbClr val="0E74CA"/>
                </a:solidFill>
                <a:effectLst/>
                <a:latin typeface="Montserrat" panose="00000500000000000000" pitchFamily="2" charset="0"/>
                <a:hlinkClick r:id="rId2"/>
              </a:rPr>
              <a:t>Toolkit for specialist reporting</a:t>
            </a:r>
            <a:endParaRPr lang="en-GB" b="0" i="0">
              <a:solidFill>
                <a:srgbClr val="555555"/>
              </a:solidFill>
              <a:effectLst/>
              <a:latin typeface="Montserrat" panose="00000500000000000000" pitchFamily="2" charset="0"/>
            </a:endParaRPr>
          </a:p>
          <a:p>
            <a:pPr algn="l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u="sng">
                <a:solidFill>
                  <a:srgbClr val="0E74CA"/>
                </a:solidFill>
                <a:effectLst/>
                <a:latin typeface="Montserrat" panose="00000500000000000000" pitchFamily="2" charset="0"/>
                <a:hlinkClick r:id="rId3"/>
              </a:rPr>
              <a:t>Toolkit for finds reporting: roman coinage</a:t>
            </a:r>
            <a:endParaRPr lang="en-GB" b="0" i="0">
              <a:solidFill>
                <a:srgbClr val="555555"/>
              </a:solidFill>
              <a:effectLst/>
              <a:latin typeface="Montserrat" panose="00000500000000000000" pitchFamily="2" charset="0"/>
            </a:endParaRPr>
          </a:p>
          <a:p>
            <a:pPr algn="l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u="sng">
                <a:solidFill>
                  <a:srgbClr val="0E74CA"/>
                </a:solidFill>
                <a:effectLst/>
                <a:latin typeface="Montserrat" panose="00000500000000000000" pitchFamily="2" charset="0"/>
                <a:hlinkClick r:id="rId4"/>
              </a:rPr>
              <a:t>Toolkit for recording archaeological materials</a:t>
            </a:r>
            <a:endParaRPr lang="en-GB" b="0" i="0">
              <a:solidFill>
                <a:srgbClr val="555555"/>
              </a:solidFill>
              <a:effectLst/>
              <a:latin typeface="Montserrat" panose="00000500000000000000" pitchFamily="2" charset="0"/>
            </a:endParaRPr>
          </a:p>
          <a:p>
            <a:pPr algn="l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u="sng">
                <a:solidFill>
                  <a:srgbClr val="0E74CA"/>
                </a:solidFill>
                <a:effectLst/>
                <a:latin typeface="Montserrat" panose="00000500000000000000" pitchFamily="2" charset="0"/>
                <a:hlinkClick r:id="rId5"/>
              </a:rPr>
              <a:t>Toolkit for selecting archaeological archives</a:t>
            </a:r>
            <a:endParaRPr lang="en-GB" b="0" i="0">
              <a:solidFill>
                <a:srgbClr val="555555"/>
              </a:solidFill>
              <a:effectLst/>
              <a:latin typeface="Montserrat" panose="00000500000000000000" pitchFamily="2" charset="0"/>
            </a:endParaRPr>
          </a:p>
          <a:p>
            <a:pPr algn="l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u="sng">
                <a:solidFill>
                  <a:srgbClr val="0E74CA"/>
                </a:solidFill>
                <a:effectLst/>
                <a:latin typeface="Montserrat" panose="00000500000000000000" pitchFamily="2" charset="0"/>
                <a:hlinkClick r:id="rId6"/>
              </a:rPr>
              <a:t>Toolkit for managing digital data</a:t>
            </a:r>
            <a:endParaRPr lang="en-GB" b="0" i="0">
              <a:solidFill>
                <a:srgbClr val="555555"/>
              </a:solidFill>
              <a:effectLst/>
              <a:latin typeface="Montserrat" panose="00000500000000000000" pitchFamily="2" charset="0"/>
            </a:endParaRPr>
          </a:p>
          <a:p>
            <a:pPr algn="l">
              <a:lnSpc>
                <a:spcPts val="1800"/>
              </a:lnSpc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b="0" i="0" u="sng">
                <a:solidFill>
                  <a:srgbClr val="0E74CA"/>
                </a:solidFill>
                <a:effectLst/>
                <a:latin typeface="Montserrat" panose="00000500000000000000" pitchFamily="2" charset="0"/>
                <a:hlinkClick r:id="rId7"/>
              </a:rPr>
              <a:t>Toolkit for public engagement</a:t>
            </a:r>
            <a:endParaRPr lang="en-GB" b="0" i="0">
              <a:solidFill>
                <a:srgbClr val="555555"/>
              </a:solidFill>
              <a:effectLst/>
              <a:latin typeface="Montserrat" panose="00000500000000000000" pitchFamily="2" charset="0"/>
            </a:endParaRPr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9358AF-F42A-3C23-2C46-9C57AD2FE71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85536" y="604197"/>
            <a:ext cx="2780017" cy="84741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568273-7B57-08F6-E348-CBD99B12EC21}"/>
              </a:ext>
            </a:extLst>
          </p:cNvPr>
          <p:cNvSpPr txBox="1"/>
          <p:nvPr/>
        </p:nvSpPr>
        <p:spPr>
          <a:xfrm>
            <a:off x="-1508" y="6488668"/>
            <a:ext cx="60975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https://www.archaeologists.net/codes/cifa</a:t>
            </a:r>
          </a:p>
        </p:txBody>
      </p:sp>
    </p:spTree>
    <p:extLst>
      <p:ext uri="{BB962C8B-B14F-4D97-AF65-F5344CB8AC3E}">
        <p14:creationId xmlns:p14="http://schemas.microsoft.com/office/powerpoint/2010/main" val="3862029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B807A-0F93-5498-4C8E-9C222D5B4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Toolkit for specialist reporting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D216C-6424-62C5-C201-FE36A33ADA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5623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F883B-5031-34F0-1F4C-4DEABBE62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B68AC-1AAB-FDC5-981C-E4C4BD231F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DFDB85-630D-B8BD-6DFE-EE9B008C6929}"/>
              </a:ext>
            </a:extLst>
          </p:cNvPr>
          <p:cNvSpPr txBox="1"/>
          <p:nvPr/>
        </p:nvSpPr>
        <p:spPr>
          <a:xfrm>
            <a:off x="0" y="6397203"/>
            <a:ext cx="609750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2"/>
              </a:rPr>
              <a:t>https://www.archaeologists.net/reporting-toolkit</a:t>
            </a:r>
            <a:endParaRPr lang="en-GB"/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64801C-2FB3-7A8A-F98D-3EB1E5D141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9625" y="128587"/>
            <a:ext cx="3619500" cy="1104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92BD37E-2A51-0782-4B41-DE8C99F94C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3093" y="237230"/>
            <a:ext cx="7569734" cy="561131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4A818EB7-BF7C-6E16-303A-D3C0FAD51152}"/>
                  </a:ext>
                </a:extLst>
              </p14:cNvPr>
              <p14:cNvContentPartPr/>
              <p14:nvPr/>
            </p14:nvContentPartPr>
            <p14:xfrm>
              <a:off x="1430063" y="5087545"/>
              <a:ext cx="905760" cy="97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4A818EB7-BF7C-6E16-303A-D3C0FAD5115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76063" y="4979545"/>
                <a:ext cx="1013400" cy="22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82FC1B37-F1FF-A1D0-10F1-B48FEBFAF097}"/>
                  </a:ext>
                </a:extLst>
              </p14:cNvPr>
              <p14:cNvContentPartPr/>
              <p14:nvPr/>
            </p14:nvContentPartPr>
            <p14:xfrm>
              <a:off x="3041423" y="5079625"/>
              <a:ext cx="1947240" cy="176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2FC1B37-F1FF-A1D0-10F1-B48FEBFAF09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987783" y="4971625"/>
                <a:ext cx="2054880" cy="23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B5D24B47-EE39-C5E8-98E9-92A594BED893}"/>
                  </a:ext>
                </a:extLst>
              </p14:cNvPr>
              <p14:cNvContentPartPr/>
              <p14:nvPr/>
            </p14:nvContentPartPr>
            <p14:xfrm>
              <a:off x="7142903" y="5522065"/>
              <a:ext cx="725040" cy="7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B5D24B47-EE39-C5E8-98E9-92A594BED89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088903" y="5306065"/>
                <a:ext cx="83268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9C50666-4D1A-CC4C-798A-8767CCD29E1D}"/>
                  </a:ext>
                </a:extLst>
              </p14:cNvPr>
              <p14:cNvContentPartPr/>
              <p14:nvPr/>
            </p14:nvContentPartPr>
            <p14:xfrm>
              <a:off x="443303" y="5712505"/>
              <a:ext cx="561600" cy="367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9C50666-4D1A-CC4C-798A-8767CCD29E1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89303" y="5604505"/>
                <a:ext cx="66924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F5C45851-38CB-157C-8868-419F5485BE67}"/>
                  </a:ext>
                </a:extLst>
              </p14:cNvPr>
              <p14:cNvContentPartPr/>
              <p14:nvPr/>
            </p14:nvContentPartPr>
            <p14:xfrm>
              <a:off x="2009663" y="5703145"/>
              <a:ext cx="1104840" cy="2772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F5C45851-38CB-157C-8868-419F5485BE67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955663" y="5595145"/>
                <a:ext cx="1212480" cy="243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8688872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C257D-D174-1453-8F4E-156E4AC28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DB2183-434B-3E7B-ECC3-1D46A29462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C597B6F-B62F-D67B-8C38-947F36494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255" y="0"/>
            <a:ext cx="72794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89990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296F8-A60C-E69D-3886-210947F4D0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8707A-B636-F33E-A3DF-BD55836DE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D3B459-23C0-CC07-2553-E9703A10AA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4034" y="0"/>
            <a:ext cx="78039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1877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7CED5-29F7-F4F6-F457-F99816FA2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F8AB152-DD08-2D34-75F8-DF26917759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03074" y="365125"/>
            <a:ext cx="6123960" cy="5777463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E2FF55-8B29-AABF-DC05-F94312870D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1068"/>
            <a:ext cx="5637524" cy="5777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016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76C93-BB27-683C-54E6-F5912223CB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Working with the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137D5-12D8-016C-2A16-2813AFAE4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Explicit methodology – link to guidance</a:t>
            </a:r>
          </a:p>
          <a:p>
            <a:r>
              <a:rPr lang="en-GB"/>
              <a:t>Sections – may be ‘none’</a:t>
            </a:r>
          </a:p>
          <a:p>
            <a:r>
              <a:rPr lang="en-GB"/>
              <a:t>Integration with site narrative</a:t>
            </a:r>
          </a:p>
          <a:p>
            <a:r>
              <a:rPr lang="en-GB"/>
              <a:t>Contribution to main report</a:t>
            </a:r>
          </a:p>
          <a:p>
            <a:r>
              <a:rPr lang="en-GB"/>
              <a:t>Description / Appraisal / Analysis</a:t>
            </a:r>
          </a:p>
        </p:txBody>
      </p:sp>
    </p:spTree>
    <p:extLst>
      <p:ext uri="{BB962C8B-B14F-4D97-AF65-F5344CB8AC3E}">
        <p14:creationId xmlns:p14="http://schemas.microsoft.com/office/powerpoint/2010/main" val="167647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600E1-3361-02A6-D5C3-0A55CD32F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Toolkit for finds: pottery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71116-7552-177F-F8C2-BD1E3F2717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1E675D-F11E-19BD-6341-52D07EC517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388" y="1372394"/>
            <a:ext cx="6082116" cy="5257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6ECE4A-5BF6-8106-EDE8-1CE258CB09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0828" y="704850"/>
            <a:ext cx="5513884" cy="547211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0E99CC7-A1C7-0C2D-7D10-3B2F4BCE97BE}"/>
              </a:ext>
            </a:extLst>
          </p:cNvPr>
          <p:cNvSpPr txBox="1"/>
          <p:nvPr/>
        </p:nvSpPr>
        <p:spPr>
          <a:xfrm>
            <a:off x="0" y="658046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https://www.archaeologists.net/toolkits/pottery</a:t>
            </a:r>
          </a:p>
        </p:txBody>
      </p:sp>
    </p:spTree>
    <p:extLst>
      <p:ext uri="{BB962C8B-B14F-4D97-AF65-F5344CB8AC3E}">
        <p14:creationId xmlns:p14="http://schemas.microsoft.com/office/powerpoint/2010/main" val="11240792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1E347-D373-B054-E9B1-908B89AF9A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Toolkits for selecting archaeological archives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8B91B-CB0D-C2EE-FE1E-404085561E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Project-specific selection strategy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11F31A-6B9B-E44A-FCD7-F60A7FDD804C}"/>
              </a:ext>
            </a:extLst>
          </p:cNvPr>
          <p:cNvSpPr txBox="1"/>
          <p:nvPr/>
        </p:nvSpPr>
        <p:spPr>
          <a:xfrm>
            <a:off x="314609" y="6350613"/>
            <a:ext cx="77339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>
                <a:hlinkClick r:id="rId2"/>
              </a:rPr>
              <a:t>https://www.archaeologists.net/selection-toolkit/toolkit-overview</a:t>
            </a:r>
            <a:endParaRPr lang="en-GB"/>
          </a:p>
          <a:p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13BC6B8-6232-B6E3-5293-F16E6432B7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925" y="2453489"/>
            <a:ext cx="4298906" cy="38584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02B9C59-5355-BFE3-4DDF-5F771FC38A1F}"/>
              </a:ext>
            </a:extLst>
          </p:cNvPr>
          <p:cNvSpPr txBox="1"/>
          <p:nvPr/>
        </p:nvSpPr>
        <p:spPr>
          <a:xfrm>
            <a:off x="769545" y="1354727"/>
            <a:ext cx="58726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/>
              <a:t>Standards specify ‘ordered archive’</a:t>
            </a:r>
          </a:p>
        </p:txBody>
      </p:sp>
    </p:spTree>
    <p:extLst>
      <p:ext uri="{BB962C8B-B14F-4D97-AF65-F5344CB8AC3E}">
        <p14:creationId xmlns:p14="http://schemas.microsoft.com/office/powerpoint/2010/main" val="7389514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BD741F-4596-F246-4224-889277085E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54373-EAEE-D270-F8E4-BEAD9340F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9AC2C1C-A48C-16BD-671B-0700295DDED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58844" y="2927191"/>
          <a:ext cx="7951183" cy="146304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70395">
                  <a:extLst>
                    <a:ext uri="{9D8B030D-6E8A-4147-A177-3AD203B41FA5}">
                      <a16:colId xmlns:a16="http://schemas.microsoft.com/office/drawing/2014/main" val="725877538"/>
                    </a:ext>
                  </a:extLst>
                </a:gridCol>
                <a:gridCol w="7380788">
                  <a:extLst>
                    <a:ext uri="{9D8B030D-6E8A-4147-A177-3AD203B41FA5}">
                      <a16:colId xmlns:a16="http://schemas.microsoft.com/office/drawing/2014/main" val="2695104337"/>
                    </a:ext>
                  </a:extLst>
                </a:gridCol>
              </a:tblGrid>
              <a:tr h="1325563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K8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legal requirements, professional standards, relevant procedures and guidelines relevant to archaeological investigation and the processing, publication and storage of data and materials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2760254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5001DC2-898C-B411-94DC-00022554CA0D}"/>
              </a:ext>
            </a:extLst>
          </p:cNvPr>
          <p:cNvGraphicFramePr>
            <a:graphicFrameLocks noGrp="1"/>
          </p:cNvGraphicFramePr>
          <p:nvPr/>
        </p:nvGraphicFramePr>
        <p:xfrm>
          <a:off x="1158844" y="4390231"/>
          <a:ext cx="8093798" cy="18288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580625">
                  <a:extLst>
                    <a:ext uri="{9D8B030D-6E8A-4147-A177-3AD203B41FA5}">
                      <a16:colId xmlns:a16="http://schemas.microsoft.com/office/drawing/2014/main" val="2114155090"/>
                    </a:ext>
                  </a:extLst>
                </a:gridCol>
                <a:gridCol w="7513173">
                  <a:extLst>
                    <a:ext uri="{9D8B030D-6E8A-4147-A177-3AD203B41FA5}">
                      <a16:colId xmlns:a16="http://schemas.microsoft.com/office/drawing/2014/main" val="2840250570"/>
                    </a:ext>
                  </a:extLst>
                </a:gridCol>
              </a:tblGrid>
              <a:tr h="585216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K1 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9481089"/>
                  </a:ext>
                </a:extLst>
              </a:tr>
              <a:tr h="29260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S4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select, secure, check and calibrate suitable equipment and reference resources 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740363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04419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6DC9695-02A6-435B-BEFE-B078D351DF1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97F3A5A-FD86-4E38-95AF-0AB151378715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1C9754EE-AEE1-479F-9F5B-551D71B44B8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402</Words>
  <Application>Microsoft Office PowerPoint</Application>
  <PresentationFormat>Widescreen</PresentationFormat>
  <Paragraphs>67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Aptos</vt:lpstr>
      <vt:lpstr>Aptos Display</vt:lpstr>
      <vt:lpstr>Arial</vt:lpstr>
      <vt:lpstr>Calibri</vt:lpstr>
      <vt:lpstr>Montserrat</vt:lpstr>
      <vt:lpstr>Office Theme</vt:lpstr>
      <vt:lpstr>HPAR7007 Archaeological Specialist Practice</vt:lpstr>
      <vt:lpstr>Session outline</vt:lpstr>
      <vt:lpstr>KSBs</vt:lpstr>
      <vt:lpstr>CIfA Registered Organisations</vt:lpstr>
      <vt:lpstr>PowerPoint Presentation</vt:lpstr>
      <vt:lpstr>CIfA codes, standards and guidance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Toolkits</vt:lpstr>
      <vt:lpstr>Toolkit for specialist reporting</vt:lpstr>
      <vt:lpstr>PowerPoint Presentation</vt:lpstr>
      <vt:lpstr>PowerPoint Presentation</vt:lpstr>
      <vt:lpstr>PowerPoint Presentation</vt:lpstr>
      <vt:lpstr>PowerPoint Presentation</vt:lpstr>
      <vt:lpstr>Working with the toolkit</vt:lpstr>
      <vt:lpstr>Toolkit for finds: pottery</vt:lpstr>
      <vt:lpstr>Toolkits for selecting archaeological archives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2025-02-03T15:28:49Z</dcterms:created>
  <dcterms:modified xsi:type="dcterms:W3CDTF">2025-02-24T11:46:33Z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