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7575"/>
    <a:srgbClr val="F20000"/>
    <a:srgbClr val="C40000"/>
    <a:srgbClr val="E20000"/>
    <a:srgbClr val="D1CC00"/>
    <a:srgbClr val="908E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3EED67-D5EC-4C8B-B400-A1E50B596D68}" v="16" dt="2022-05-16T23:53:02.7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4" d="100"/>
          <a:sy n="84" d="100"/>
        </p:scale>
        <p:origin x="1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jal Miah" userId="7f9693762ace650f" providerId="LiveId" clId="{133EED67-D5EC-4C8B-B400-A1E50B596D68}"/>
    <pc:docChg chg="undo custSel addSld modSld sldOrd">
      <pc:chgData name="Kajal Miah" userId="7f9693762ace650f" providerId="LiveId" clId="{133EED67-D5EC-4C8B-B400-A1E50B596D68}" dt="2022-05-22T00:05:34.610" v="235" actId="20577"/>
      <pc:docMkLst>
        <pc:docMk/>
      </pc:docMkLst>
      <pc:sldChg chg="addSp delSp modSp mod">
        <pc:chgData name="Kajal Miah" userId="7f9693762ace650f" providerId="LiveId" clId="{133EED67-D5EC-4C8B-B400-A1E50B596D68}" dt="2022-05-22T00:05:34.610" v="235" actId="20577"/>
        <pc:sldMkLst>
          <pc:docMk/>
          <pc:sldMk cId="271510112" sldId="256"/>
        </pc:sldMkLst>
        <pc:spChg chg="mod">
          <ac:chgData name="Kajal Miah" userId="7f9693762ace650f" providerId="LiveId" clId="{133EED67-D5EC-4C8B-B400-A1E50B596D68}" dt="2022-05-22T00:05:34.610" v="235" actId="20577"/>
          <ac:spMkLst>
            <pc:docMk/>
            <pc:sldMk cId="271510112" sldId="256"/>
            <ac:spMk id="7" creationId="{33930C00-0919-349A-6653-1CFF94089E71}"/>
          </ac:spMkLst>
        </pc:spChg>
        <pc:spChg chg="mod">
          <ac:chgData name="Kajal Miah" userId="7f9693762ace650f" providerId="LiveId" clId="{133EED67-D5EC-4C8B-B400-A1E50B596D68}" dt="2022-05-16T23:54:08.677" v="159" actId="404"/>
          <ac:spMkLst>
            <pc:docMk/>
            <pc:sldMk cId="271510112" sldId="256"/>
            <ac:spMk id="19" creationId="{3DFA8D35-C626-0F61-CA72-F18F50E0F2E5}"/>
          </ac:spMkLst>
        </pc:spChg>
        <pc:spChg chg="mod">
          <ac:chgData name="Kajal Miah" userId="7f9693762ace650f" providerId="LiveId" clId="{133EED67-D5EC-4C8B-B400-A1E50B596D68}" dt="2022-05-16T23:53:41.152" v="154" actId="2711"/>
          <ac:spMkLst>
            <pc:docMk/>
            <pc:sldMk cId="271510112" sldId="256"/>
            <ac:spMk id="20" creationId="{7237B0F8-53D1-54B4-4783-DEADE6B945F0}"/>
          </ac:spMkLst>
        </pc:spChg>
        <pc:spChg chg="add mod">
          <ac:chgData name="Kajal Miah" userId="7f9693762ace650f" providerId="LiveId" clId="{133EED67-D5EC-4C8B-B400-A1E50B596D68}" dt="2022-05-16T23:46:13.447" v="83" actId="208"/>
          <ac:spMkLst>
            <pc:docMk/>
            <pc:sldMk cId="271510112" sldId="256"/>
            <ac:spMk id="23" creationId="{19F50BC1-C5EB-F68D-DD62-4DCD57ED4C88}"/>
          </ac:spMkLst>
        </pc:spChg>
        <pc:spChg chg="add mod">
          <ac:chgData name="Kajal Miah" userId="7f9693762ace650f" providerId="LiveId" clId="{133EED67-D5EC-4C8B-B400-A1E50B596D68}" dt="2022-05-16T23:45:41.916" v="82" actId="14838"/>
          <ac:spMkLst>
            <pc:docMk/>
            <pc:sldMk cId="271510112" sldId="256"/>
            <ac:spMk id="25" creationId="{54D50A05-599A-12AC-4637-DA3A9EC39EBF}"/>
          </ac:spMkLst>
        </pc:spChg>
        <pc:spChg chg="add mod">
          <ac:chgData name="Kajal Miah" userId="7f9693762ace650f" providerId="LiveId" clId="{133EED67-D5EC-4C8B-B400-A1E50B596D68}" dt="2022-05-16T23:02:44.381" v="20" actId="20577"/>
          <ac:spMkLst>
            <pc:docMk/>
            <pc:sldMk cId="271510112" sldId="256"/>
            <ac:spMk id="26" creationId="{2A5F43EA-0B84-C72F-CC7B-D7398C846E72}"/>
          </ac:spMkLst>
        </pc:spChg>
        <pc:spChg chg="add mod">
          <ac:chgData name="Kajal Miah" userId="7f9693762ace650f" providerId="LiveId" clId="{133EED67-D5EC-4C8B-B400-A1E50B596D68}" dt="2022-05-16T23:53:57.853" v="158" actId="1076"/>
          <ac:spMkLst>
            <pc:docMk/>
            <pc:sldMk cId="271510112" sldId="256"/>
            <ac:spMk id="27" creationId="{4592A8EF-3A37-067F-8E50-FAC1ABBC775F}"/>
          </ac:spMkLst>
        </pc:spChg>
        <pc:picChg chg="mod">
          <ac:chgData name="Kajal Miah" userId="7f9693762ace650f" providerId="LiveId" clId="{133EED67-D5EC-4C8B-B400-A1E50B596D68}" dt="2022-05-16T23:01:43.077" v="10" actId="1076"/>
          <ac:picMkLst>
            <pc:docMk/>
            <pc:sldMk cId="271510112" sldId="256"/>
            <ac:picMk id="13" creationId="{FFB3A694-99D0-D777-D1A5-22A496323BEB}"/>
          </ac:picMkLst>
        </pc:picChg>
        <pc:picChg chg="add del mod">
          <ac:chgData name="Kajal Miah" userId="7f9693762ace650f" providerId="LiveId" clId="{133EED67-D5EC-4C8B-B400-A1E50B596D68}" dt="2022-05-16T23:01:30.344" v="4" actId="478"/>
          <ac:picMkLst>
            <pc:docMk/>
            <pc:sldMk cId="271510112" sldId="256"/>
            <ac:picMk id="21" creationId="{A283B374-55A0-E4ED-8424-682C69CDF299}"/>
          </ac:picMkLst>
        </pc:picChg>
        <pc:picChg chg="add del mod">
          <ac:chgData name="Kajal Miah" userId="7f9693762ace650f" providerId="LiveId" clId="{133EED67-D5EC-4C8B-B400-A1E50B596D68}" dt="2022-05-16T23:01:46.451" v="11" actId="478"/>
          <ac:picMkLst>
            <pc:docMk/>
            <pc:sldMk cId="271510112" sldId="256"/>
            <ac:picMk id="22" creationId="{5B2F109C-9223-1106-E88F-7CB77A596321}"/>
          </ac:picMkLst>
        </pc:picChg>
        <pc:picChg chg="add mod">
          <ac:chgData name="Kajal Miah" userId="7f9693762ace650f" providerId="LiveId" clId="{133EED67-D5EC-4C8B-B400-A1E50B596D68}" dt="2022-05-16T23:04:13.814" v="42" actId="1076"/>
          <ac:picMkLst>
            <pc:docMk/>
            <pc:sldMk cId="271510112" sldId="256"/>
            <ac:picMk id="24" creationId="{482C603F-8512-E8F5-CC54-7DF87643B665}"/>
          </ac:picMkLst>
        </pc:picChg>
        <pc:picChg chg="mod">
          <ac:chgData name="Kajal Miah" userId="7f9693762ace650f" providerId="LiveId" clId="{133EED67-D5EC-4C8B-B400-A1E50B596D68}" dt="2022-05-16T23:53:02.737" v="151" actId="14100"/>
          <ac:picMkLst>
            <pc:docMk/>
            <pc:sldMk cId="271510112" sldId="256"/>
            <ac:picMk id="1026" creationId="{CCAD5F6F-1C8D-8EDE-D627-1FE4C31C6A31}"/>
          </ac:picMkLst>
        </pc:picChg>
      </pc:sldChg>
      <pc:sldChg chg="addSp delSp modSp new mod ord">
        <pc:chgData name="Kajal Miah" userId="7f9693762ace650f" providerId="LiveId" clId="{133EED67-D5EC-4C8B-B400-A1E50B596D68}" dt="2022-05-16T23:52:15.389" v="149" actId="113"/>
        <pc:sldMkLst>
          <pc:docMk/>
          <pc:sldMk cId="2987543927" sldId="257"/>
        </pc:sldMkLst>
        <pc:spChg chg="del">
          <ac:chgData name="Kajal Miah" userId="7f9693762ace650f" providerId="LiveId" clId="{133EED67-D5EC-4C8B-B400-A1E50B596D68}" dt="2022-05-16T23:44:41.368" v="77" actId="478"/>
          <ac:spMkLst>
            <pc:docMk/>
            <pc:sldMk cId="2987543927" sldId="257"/>
            <ac:spMk id="2" creationId="{F690F349-2BA3-C804-1CEB-5DD114CF1DE4}"/>
          </ac:spMkLst>
        </pc:spChg>
        <pc:spChg chg="del">
          <ac:chgData name="Kajal Miah" userId="7f9693762ace650f" providerId="LiveId" clId="{133EED67-D5EC-4C8B-B400-A1E50B596D68}" dt="2022-05-16T23:44:44.524" v="78" actId="478"/>
          <ac:spMkLst>
            <pc:docMk/>
            <pc:sldMk cId="2987543927" sldId="257"/>
            <ac:spMk id="3" creationId="{8A13BEB7-B03A-88A6-DA4B-507EB574F143}"/>
          </ac:spMkLst>
        </pc:spChg>
        <pc:spChg chg="add del mod">
          <ac:chgData name="Kajal Miah" userId="7f9693762ace650f" providerId="LiveId" clId="{133EED67-D5EC-4C8B-B400-A1E50B596D68}" dt="2022-05-16T23:45:17.235" v="81"/>
          <ac:spMkLst>
            <pc:docMk/>
            <pc:sldMk cId="2987543927" sldId="257"/>
            <ac:spMk id="4" creationId="{F0355D5A-2B44-0CFB-157C-D4044CB2496D}"/>
          </ac:spMkLst>
        </pc:spChg>
        <pc:spChg chg="add mod">
          <ac:chgData name="Kajal Miah" userId="7f9693762ace650f" providerId="LiveId" clId="{133EED67-D5EC-4C8B-B400-A1E50B596D68}" dt="2022-05-16T23:52:15.389" v="149" actId="113"/>
          <ac:spMkLst>
            <pc:docMk/>
            <pc:sldMk cId="2987543927" sldId="257"/>
            <ac:spMk id="5" creationId="{A42A4E95-BA1D-F924-8FD9-4B5262B79BF0}"/>
          </ac:spMkLst>
        </pc:spChg>
        <pc:picChg chg="add mod">
          <ac:chgData name="Kajal Miah" userId="7f9693762ace650f" providerId="LiveId" clId="{133EED67-D5EC-4C8B-B400-A1E50B596D68}" dt="2022-05-16T23:51:11.293" v="127" actId="14100"/>
          <ac:picMkLst>
            <pc:docMk/>
            <pc:sldMk cId="2987543927" sldId="257"/>
            <ac:picMk id="7" creationId="{D8117DE3-56E7-E8A0-E787-3BE2C04A29F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5EA2F-8991-C743-A145-3F5BF06AB7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16E7D-CD7D-6E90-FA35-44000893C5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DDB4AD-A152-D475-4E53-7E44BD76D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F07B01-7710-68C6-81F5-294A6C16A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E2367-9BED-498D-DF9A-4BCC81B7D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403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B4D32-5014-0DAC-44CE-4602036D9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EAA84-76E3-D0F3-8F0B-B2DB996AE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130F1-8FF9-366B-A98C-B8E7D7504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68CC62-4EE5-3681-9FE5-70A067CC3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6BFF1-66DA-4C2A-EB8C-BB2E4E955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662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F944A-5AA8-32B4-0F74-2B2D138D2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24B65F-1602-1539-F5C4-7E8B28E1B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3BDA2-2EB8-B123-983F-4A203823A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6090F-084F-A763-113F-F362761E1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A87E04-7076-C629-DBFA-2CC063A2A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576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39BCD-5A11-B65F-8CA8-5CA5F51E1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EAA2C-5076-E132-7240-A089BA43BD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9CB42-45ED-A4EF-6B9B-A1566C276A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9A0C0-2D36-EDEC-61B4-CDDC50D5C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28A74C-FC31-8A35-5A64-A0CD4BBAD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3380A-D8A5-DAAB-C440-2F99AAF32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935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D4888-4A3D-0CE9-D90C-062D66AC1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DAB48A-0390-5812-3E89-A93B13184C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FCF8A5-2F1E-9F48-2ECD-C3760E1CA8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D3DF0-0A81-308E-02A8-AE1721B749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3830B4-4D83-43C0-77E4-46C80D8E4D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327D9A-C1AA-44C5-EEBC-1AC1987F2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65ACAA-0A82-1CA0-6544-D64C11108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DBAB7B-6F26-23C3-1880-425AA4F6A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668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36BF1-DBDF-BAEE-11C9-773CB9BE0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155BA-F1B6-21C0-D5BF-7EE8C740C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3B4EAD-91C6-E45A-0812-9F3584877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2682B-1C0A-E35A-1756-208DF9B61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943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9832C1-CC65-A0E6-511F-29C51ECDD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998BD1-8575-E568-8A1F-8EB5D40E3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2DF888-73A0-3557-596F-397E7E15A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774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26B29-07DA-807F-B153-2F98A83AD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19064-70AA-6F95-9007-A310BD8F6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54598E-3D1C-1E5F-29AF-BA7334C5FD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DBCAD-238F-E54A-DAB3-154D83EFB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F107B5-286A-DC07-B60F-D2FC444DE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B0F65F-39C0-1841-B3BF-F5FC0D4BE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4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918AF-CA4A-4FA9-41F1-595984480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CCA1DD-C2C0-EF7A-E73C-BD12736773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2EA9B9-5FB4-DFEA-5159-7E2E3A85B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161D77-94A1-E681-CA82-B504279FE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5366ED-14EF-2AD6-5B82-A898490D6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D5DE43-93DE-2DD6-22F7-A375839A8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778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F067D-5CCB-809D-5973-E59AEE505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F4E8BF-49C4-92A8-92E4-8EDF98DC10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891140-D668-292A-63B7-5C6E57561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A99BF-8025-099B-0D26-B308D3EB7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30591-5298-0157-3DBD-7F9ED07C7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674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C80442-8CED-E10B-B782-669BD74D1B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73DEBB-56CF-CDD3-416B-2ED89C4634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0D25E-3053-7E4B-A292-1553DC9CA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7017AC-73F7-BC00-7CF0-404D0232B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009A7-0041-81E8-3C6B-6F847CC6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27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99E685-2EB5-4BD2-23B5-458AE19C0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C5F27E-D672-2F5D-5715-4063767079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6808C-5430-49DD-0287-022065A159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1A404-E0FE-4895-A724-F43C1979FA07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30D1A-7DFD-60E4-FD4D-55D1AEF796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3FDAD-E0DC-2273-4394-76CE2A8F0D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E4BB0E-7CB4-487D-93EC-762D4A6F9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165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openxmlformats.org/officeDocument/2006/relationships/image" Target="../media/image6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42A4E95-BA1D-F924-8FD9-4B5262B79BF0}"/>
              </a:ext>
            </a:extLst>
          </p:cNvPr>
          <p:cNvSpPr txBox="1"/>
          <p:nvPr/>
        </p:nvSpPr>
        <p:spPr>
          <a:xfrm>
            <a:off x="1915886" y="1320800"/>
            <a:ext cx="101745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School of Hospitality &amp; Tourism </a:t>
            </a:r>
          </a:p>
          <a:p>
            <a:pPr algn="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Management BA International Hotel Management </a:t>
            </a:r>
          </a:p>
          <a:p>
            <a:pPr algn="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Module Handbook Term 3 2021-22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BMIH5003 </a:t>
            </a:r>
          </a:p>
          <a:p>
            <a:pPr algn="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Foreign Languages and Cultural Awareness </a:t>
            </a:r>
          </a:p>
          <a:p>
            <a:pPr algn="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LEVEL 5 </a:t>
            </a:r>
          </a:p>
          <a:p>
            <a:pPr algn="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tutor: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Rodrigo F. Aguilera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Rodrigo.faguilera@uwtsd.ac.uk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16/05/2022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117DE3-56E7-E8A0-E787-3BE2C04A29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00" y="1"/>
            <a:ext cx="3831771" cy="174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543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C40000"/>
            </a:gs>
            <a:gs pos="0">
              <a:srgbClr val="F200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C6DA90E-0859-2EDA-030C-52F71FB889F4}"/>
              </a:ext>
            </a:extLst>
          </p:cNvPr>
          <p:cNvSpPr/>
          <p:nvPr/>
        </p:nvSpPr>
        <p:spPr>
          <a:xfrm>
            <a:off x="7258050" y="0"/>
            <a:ext cx="4933950" cy="6858000"/>
          </a:xfrm>
          <a:prstGeom prst="rect">
            <a:avLst/>
          </a:prstGeom>
          <a:gradFill>
            <a:gsLst>
              <a:gs pos="0">
                <a:srgbClr val="C40000"/>
              </a:gs>
              <a:gs pos="100000">
                <a:srgbClr val="F20000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D71E323-1C3B-0144-50E3-5FCBA814AE96}"/>
              </a:ext>
            </a:extLst>
          </p:cNvPr>
          <p:cNvSpPr/>
          <p:nvPr/>
        </p:nvSpPr>
        <p:spPr>
          <a:xfrm>
            <a:off x="552450" y="491490"/>
            <a:ext cx="11087100" cy="5875020"/>
          </a:xfrm>
          <a:prstGeom prst="rect">
            <a:avLst/>
          </a:prstGeom>
          <a:noFill/>
          <a:ln w="28575">
            <a:solidFill>
              <a:srgbClr val="FFFF00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5DAC675-AF53-9CD6-1C40-63C1C448D613}"/>
              </a:ext>
            </a:extLst>
          </p:cNvPr>
          <p:cNvSpPr/>
          <p:nvPr/>
        </p:nvSpPr>
        <p:spPr>
          <a:xfrm>
            <a:off x="933450" y="834389"/>
            <a:ext cx="10325100" cy="5189221"/>
          </a:xfrm>
          <a:prstGeom prst="rect">
            <a:avLst/>
          </a:prstGeom>
          <a:noFill/>
          <a:ln w="28575">
            <a:solidFill>
              <a:srgbClr val="FFFF00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6" name="Picture 2" descr="Meliá Hotels International | Leading Brands of Spain">
            <a:extLst>
              <a:ext uri="{FF2B5EF4-FFF2-40B4-BE49-F238E27FC236}">
                <a16:creationId xmlns:a16="http://schemas.microsoft.com/office/drawing/2014/main" id="{CCAD5F6F-1C8D-8EDE-D627-1FE4C31C6A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prstClr val="white">
                <a:tint val="45000"/>
                <a:satMod val="400000"/>
              </a:prst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40933" y1="36279" x2="40933" y2="36279"/>
                        <a14:foregroundMark x1="51600" y1="34884" x2="51600" y2="34884"/>
                        <a14:foregroundMark x1="62933" y1="31395" x2="62933" y2="31395"/>
                        <a14:foregroundMark x1="72667" y1="32558" x2="72667" y2="32558"/>
                        <a14:foregroundMark x1="73333" y1="19767" x2="73333" y2="19767"/>
                        <a14:foregroundMark x1="20800" y1="59535" x2="20800" y2="59535"/>
                        <a14:foregroundMark x1="25867" y1="58837" x2="25867" y2="58837"/>
                        <a14:foregroundMark x1="32800" y1="59070" x2="32800" y2="59070"/>
                        <a14:foregroundMark x1="37067" y1="59767" x2="37067" y2="59767"/>
                        <a14:foregroundMark x1="40400" y1="59070" x2="40400" y2="59070"/>
                        <a14:foregroundMark x1="45067" y1="59070" x2="45067" y2="59070"/>
                        <a14:foregroundMark x1="42533" y1="68837" x2="42533" y2="68837"/>
                        <a14:foregroundMark x1="38800" y1="70930" x2="38800" y2="70930"/>
                        <a14:foregroundMark x1="33733" y1="71395" x2="33733" y2="71395"/>
                        <a14:foregroundMark x1="30133" y1="70930" x2="30133" y2="70930"/>
                        <a14:foregroundMark x1="26133" y1="73953" x2="26133" y2="73953"/>
                        <a14:foregroundMark x1="20400" y1="71395" x2="20400" y2="71395"/>
                        <a14:foregroundMark x1="48933" y1="70930" x2="48933" y2="70930"/>
                        <a14:foregroundMark x1="53867" y1="68372" x2="53867" y2="68372"/>
                        <a14:foregroundMark x1="57467" y1="69535" x2="57467" y2="69535"/>
                        <a14:foregroundMark x1="63067" y1="68837" x2="63067" y2="68837"/>
                        <a14:foregroundMark x1="66267" y1="69302" x2="66267" y2="69302"/>
                        <a14:foregroundMark x1="72667" y1="71395" x2="72667" y2="71395"/>
                        <a14:foregroundMark x1="77067" y1="71860" x2="77067" y2="71860"/>
                        <a14:foregroundMark x1="72533" y1="17674" x2="72533" y2="17674"/>
                        <a14:backgroundMark x1="38667" y1="69767" x2="38667" y2="69767"/>
                        <a14:backgroundMark x1="49600" y1="71163" x2="49600" y2="71163"/>
                        <a14:backgroundMark x1="73467" y1="70930" x2="73467" y2="70930"/>
                        <a14:backgroundMark x1="73067" y1="71395" x2="73067" y2="71395"/>
                        <a14:backgroundMark x1="73200" y1="19767" x2="73200" y2="19767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277" t="11432" r="12327" b="46443"/>
          <a:stretch/>
        </p:blipFill>
        <p:spPr bwMode="auto">
          <a:xfrm>
            <a:off x="997938" y="899515"/>
            <a:ext cx="4181865" cy="13575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98FA144-5624-A03E-2F35-F411A0C92DAC}"/>
              </a:ext>
            </a:extLst>
          </p:cNvPr>
          <p:cNvGrpSpPr/>
          <p:nvPr/>
        </p:nvGrpSpPr>
        <p:grpSpPr>
          <a:xfrm>
            <a:off x="6531429" y="977951"/>
            <a:ext cx="5660571" cy="4675360"/>
            <a:chOff x="6531429" y="787900"/>
            <a:chExt cx="5660571" cy="486541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3930C00-0919-349A-6653-1CFF94089E71}"/>
                </a:ext>
              </a:extLst>
            </p:cNvPr>
            <p:cNvSpPr txBox="1"/>
            <p:nvPr/>
          </p:nvSpPr>
          <p:spPr>
            <a:xfrm>
              <a:off x="7258050" y="787900"/>
              <a:ext cx="3944250" cy="864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="1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Kajal Miah</a:t>
              </a:r>
            </a:p>
            <a:p>
              <a:pPr algn="r"/>
              <a:r>
                <a:rPr lang="en-GB" sz="2400" b="1" dirty="0">
                  <a:ln>
                    <a:solidFill>
                      <a:schemeClr val="bg1"/>
                    </a:solidFill>
                  </a:ln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Director De Marketing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774FDFE-788A-965F-A55A-CF675D3CCF73}"/>
                </a:ext>
              </a:extLst>
            </p:cNvPr>
            <p:cNvSpPr/>
            <p:nvPr/>
          </p:nvSpPr>
          <p:spPr>
            <a:xfrm>
              <a:off x="6531429" y="1802074"/>
              <a:ext cx="5660571" cy="3253850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9" name="Right Triangle 8">
              <a:extLst>
                <a:ext uri="{FF2B5EF4-FFF2-40B4-BE49-F238E27FC236}">
                  <a16:creationId xmlns:a16="http://schemas.microsoft.com/office/drawing/2014/main" id="{1E20BC4E-8888-F860-7195-4D5C7B651B00}"/>
                </a:ext>
              </a:extLst>
            </p:cNvPr>
            <p:cNvSpPr/>
            <p:nvPr/>
          </p:nvSpPr>
          <p:spPr>
            <a:xfrm flipH="1">
              <a:off x="6531429" y="1196946"/>
              <a:ext cx="726621" cy="597387"/>
            </a:xfrm>
            <a:prstGeom prst="rtTriangle">
              <a:avLst/>
            </a:prstGeom>
            <a:solidFill>
              <a:srgbClr val="D1CC00"/>
            </a:solidFill>
            <a:ln>
              <a:solidFill>
                <a:srgbClr val="D1CC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Right Triangle 10">
              <a:extLst>
                <a:ext uri="{FF2B5EF4-FFF2-40B4-BE49-F238E27FC236}">
                  <a16:creationId xmlns:a16="http://schemas.microsoft.com/office/drawing/2014/main" id="{C8CECD61-218E-CB19-B815-6943E72E1FE2}"/>
                </a:ext>
              </a:extLst>
            </p:cNvPr>
            <p:cNvSpPr/>
            <p:nvPr/>
          </p:nvSpPr>
          <p:spPr>
            <a:xfrm flipH="1" flipV="1">
              <a:off x="6531429" y="5055924"/>
              <a:ext cx="726621" cy="597387"/>
            </a:xfrm>
            <a:prstGeom prst="rtTriangle">
              <a:avLst/>
            </a:prstGeom>
            <a:solidFill>
              <a:srgbClr val="D1CC00"/>
            </a:solidFill>
            <a:ln>
              <a:solidFill>
                <a:srgbClr val="D1CC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235C070-F1E7-4073-50B5-8100A1C60F04}"/>
              </a:ext>
            </a:extLst>
          </p:cNvPr>
          <p:cNvSpPr/>
          <p:nvPr/>
        </p:nvSpPr>
        <p:spPr>
          <a:xfrm>
            <a:off x="6894738" y="2242269"/>
            <a:ext cx="917575" cy="82836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0BC59A0-4DD6-01FD-C13F-5AD891A017D8}"/>
              </a:ext>
            </a:extLst>
          </p:cNvPr>
          <p:cNvSpPr/>
          <p:nvPr/>
        </p:nvSpPr>
        <p:spPr>
          <a:xfrm>
            <a:off x="6894738" y="3965828"/>
            <a:ext cx="917575" cy="82836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5" name="Graphic 14" descr="Smart Phone with solid fill">
            <a:extLst>
              <a:ext uri="{FF2B5EF4-FFF2-40B4-BE49-F238E27FC236}">
                <a16:creationId xmlns:a16="http://schemas.microsoft.com/office/drawing/2014/main" id="{AC01653A-03CF-4B83-674D-2D1BAD22A3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46766" y="2257114"/>
            <a:ext cx="813517" cy="813517"/>
          </a:xfrm>
          <a:prstGeom prst="rect">
            <a:avLst/>
          </a:prstGeom>
        </p:spPr>
      </p:pic>
      <p:pic>
        <p:nvPicPr>
          <p:cNvPr id="13" name="Graphic 12" descr="Envelope with solid fill">
            <a:extLst>
              <a:ext uri="{FF2B5EF4-FFF2-40B4-BE49-F238E27FC236}">
                <a16:creationId xmlns:a16="http://schemas.microsoft.com/office/drawing/2014/main" id="{FFB3A694-99D0-D777-D1A5-22A496323BE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18320" y="3919114"/>
            <a:ext cx="914400" cy="9144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DFA8D35-C626-0F61-CA72-F18F50E0F2E5}"/>
              </a:ext>
            </a:extLst>
          </p:cNvPr>
          <p:cNvSpPr txBox="1"/>
          <p:nvPr/>
        </p:nvSpPr>
        <p:spPr>
          <a:xfrm>
            <a:off x="7970901" y="2402262"/>
            <a:ext cx="312147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0" i="0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+34 915 67 50 00</a:t>
            </a:r>
            <a:endParaRPr lang="en-GB" sz="24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237B0F8-53D1-54B4-4783-DEADE6B945F0}"/>
              </a:ext>
            </a:extLst>
          </p:cNvPr>
          <p:cNvSpPr txBox="1"/>
          <p:nvPr/>
        </p:nvSpPr>
        <p:spPr>
          <a:xfrm>
            <a:off x="7860391" y="3963193"/>
            <a:ext cx="4160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lopd@melia.com</a:t>
            </a:r>
          </a:p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https://www.melia.com/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19F50BC1-C5EB-F68D-DD62-4DCD57ED4C88}"/>
              </a:ext>
            </a:extLst>
          </p:cNvPr>
          <p:cNvSpPr/>
          <p:nvPr/>
        </p:nvSpPr>
        <p:spPr>
          <a:xfrm>
            <a:off x="7345050" y="5198948"/>
            <a:ext cx="793356" cy="704972"/>
          </a:xfrm>
          <a:prstGeom prst="round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4" name="Graphic 23" descr="Marker with solid fill">
            <a:extLst>
              <a:ext uri="{FF2B5EF4-FFF2-40B4-BE49-F238E27FC236}">
                <a16:creationId xmlns:a16="http://schemas.microsoft.com/office/drawing/2014/main" id="{482C603F-8512-E8F5-CC54-7DF87643B66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389242" y="5211897"/>
            <a:ext cx="704972" cy="70497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A5F43EA-0B84-C72F-CC7B-D7398C846E72}"/>
              </a:ext>
            </a:extLst>
          </p:cNvPr>
          <p:cNvSpPr txBox="1"/>
          <p:nvPr/>
        </p:nvSpPr>
        <p:spPr>
          <a:xfrm>
            <a:off x="8206012" y="5043294"/>
            <a:ext cx="4160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Bell MT" panose="02020503060305020303" pitchFamily="18" charset="0"/>
              </a:rPr>
              <a:t>/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592A8EF-3A37-067F-8E50-FAC1ABBC775F}"/>
              </a:ext>
            </a:extLst>
          </p:cNvPr>
          <p:cNvSpPr txBox="1"/>
          <p:nvPr/>
        </p:nvSpPr>
        <p:spPr>
          <a:xfrm>
            <a:off x="8162820" y="5241217"/>
            <a:ext cx="3039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C. del </a:t>
            </a:r>
            <a:r>
              <a:rPr lang="en-GB" b="0" i="0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Poeta</a:t>
            </a:r>
            <a:r>
              <a:rPr lang="en-GB" b="0" i="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Joan </a:t>
            </a:r>
            <a:r>
              <a:rPr lang="en-GB" b="0" i="0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Maragall</a:t>
            </a:r>
            <a:r>
              <a:rPr lang="en-GB" b="0" i="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43, 28020 Madrid, </a:t>
            </a:r>
            <a:r>
              <a:rPr lang="en-GB" b="0" i="0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España</a:t>
            </a:r>
            <a:endParaRPr lang="en-GB" b="1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4D50A05-599A-12AC-4637-DA3A9EC39EBF}"/>
              </a:ext>
            </a:extLst>
          </p:cNvPr>
          <p:cNvSpPr txBox="1"/>
          <p:nvPr/>
        </p:nvSpPr>
        <p:spPr>
          <a:xfrm>
            <a:off x="1393371" y="2402262"/>
            <a:ext cx="37407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757575"/>
                </a:soli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rPr>
              <a:t>Hotel </a:t>
            </a:r>
            <a:r>
              <a:rPr lang="en-GB" sz="2400" dirty="0" err="1">
                <a:solidFill>
                  <a:srgbClr val="757575"/>
                </a:soli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rPr>
              <a:t>Internacional</a:t>
            </a:r>
            <a:endParaRPr lang="en-GB" sz="2400" dirty="0">
              <a:solidFill>
                <a:srgbClr val="757575"/>
              </a:solidFill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5101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80</Words>
  <Application>Microsoft Office PowerPoint</Application>
  <PresentationFormat>Widescreen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Black</vt:lpstr>
      <vt:lpstr>Bell MT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Kajal Miah</dc:creator>
  <cp:lastModifiedBy>Kajal Miah</cp:lastModifiedBy>
  <cp:revision>1</cp:revision>
  <dcterms:created xsi:type="dcterms:W3CDTF">2022-05-16T22:28:58Z</dcterms:created>
  <dcterms:modified xsi:type="dcterms:W3CDTF">2022-05-22T00:05:38Z</dcterms:modified>
</cp:coreProperties>
</file>