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4" r:id="rId6"/>
    <p:sldId id="265" r:id="rId7"/>
    <p:sldId id="266" r:id="rId8"/>
    <p:sldId id="269" r:id="rId9"/>
    <p:sldId id="271" r:id="rId10"/>
    <p:sldId id="267" r:id="rId11"/>
    <p:sldId id="26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7099C0-83E0-98F7-4D6E-A40A8173152B}" v="156" dt="2022-10-02T20:20:25.291"/>
    <p1510:client id="{38C83AA7-3C77-3597-F576-4AD3FBC40287}" v="25" dt="2022-10-07T19:35:03.808"/>
    <p1510:client id="{5B8ECE09-DA9C-58E5-DC40-7A86A1DA75DF}" v="1304" dt="2022-10-06T11:50:55.105"/>
    <p1510:client id="{7EF93EC2-F183-074E-37B9-7C114D885D3D}" v="357" dt="2022-10-03T20:40:00.320"/>
    <p1510:client id="{98870029-50D1-CFD0-73BF-66495BF2DC0F}" v="5" dt="2022-10-06T08:36:23.944"/>
    <p1510:client id="{ABE634EE-B6F5-0C53-C860-C35AA9743764}" v="48" dt="2022-09-28T20:43:08.267"/>
    <p1510:client id="{B087345F-75EF-409E-9784-6D1BD07AC383}" v="805" dt="2022-09-24T20:39:29.051"/>
    <p1510:client id="{C1E24422-9A36-F0EF-6553-8B254A18ED57}" v="427" dt="2022-10-09T17:45:13.559"/>
    <p1510:client id="{C7093260-BFDC-E840-DC38-CA72DC232722}" v="800" dt="2022-10-02T17:00:54.483"/>
    <p1510:client id="{F6933D6D-D18F-98C9-52D2-6A5868095EF5}" v="1307" dt="2022-10-09T17:03:21.096"/>
    <p1510:client id="{FC6C6F32-3846-8445-6414-FD9F309ACC7B}" v="167" dt="2022-09-29T11:47:35.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8812EC-DD56-4F0C-965A-CF2CB0BF4D9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30193B68-8468-4219-9A22-F2F28865964D}">
      <dgm:prSet/>
      <dgm:spPr/>
      <dgm:t>
        <a:bodyPr/>
        <a:lstStyle/>
        <a:p>
          <a:pPr>
            <a:lnSpc>
              <a:spcPct val="100000"/>
            </a:lnSpc>
          </a:pPr>
          <a:r>
            <a:rPr lang="en-GB" dirty="0"/>
            <a:t>Name: Rubina </a:t>
          </a:r>
          <a:r>
            <a:rPr lang="en-GB" dirty="0" err="1"/>
            <a:t>Akbur</a:t>
          </a:r>
          <a:endParaRPr lang="en-US" dirty="0" err="1"/>
        </a:p>
      </dgm:t>
    </dgm:pt>
    <dgm:pt modelId="{6299FBA5-3ECC-4A1C-9430-D35A3CD56EAC}" type="parTrans" cxnId="{0412C8A6-D626-4885-8951-37B86B50420C}">
      <dgm:prSet/>
      <dgm:spPr/>
      <dgm:t>
        <a:bodyPr/>
        <a:lstStyle/>
        <a:p>
          <a:endParaRPr lang="en-US"/>
        </a:p>
      </dgm:t>
    </dgm:pt>
    <dgm:pt modelId="{5DCC674B-8422-47A3-8223-4098660B08B8}" type="sibTrans" cxnId="{0412C8A6-D626-4885-8951-37B86B50420C}">
      <dgm:prSet/>
      <dgm:spPr/>
      <dgm:t>
        <a:bodyPr/>
        <a:lstStyle/>
        <a:p>
          <a:endParaRPr lang="en-US"/>
        </a:p>
      </dgm:t>
    </dgm:pt>
    <dgm:pt modelId="{DE67C1C3-93A0-41FD-B5D6-7F17A5A22A69}">
      <dgm:prSet/>
      <dgm:spPr/>
      <dgm:t>
        <a:bodyPr/>
        <a:lstStyle/>
        <a:p>
          <a:pPr>
            <a:lnSpc>
              <a:spcPct val="100000"/>
            </a:lnSpc>
          </a:pPr>
          <a:r>
            <a:rPr lang="en-GB" dirty="0"/>
            <a:t>Module Code: BMHP4003</a:t>
          </a:r>
          <a:endParaRPr lang="en-US" dirty="0"/>
        </a:p>
      </dgm:t>
    </dgm:pt>
    <dgm:pt modelId="{FD45B505-D0F9-4C5B-829F-A528E908516F}" type="parTrans" cxnId="{366D555F-8A9D-4DD3-8455-3FF20E8D64A3}">
      <dgm:prSet/>
      <dgm:spPr/>
      <dgm:t>
        <a:bodyPr/>
        <a:lstStyle/>
        <a:p>
          <a:endParaRPr lang="en-US"/>
        </a:p>
      </dgm:t>
    </dgm:pt>
    <dgm:pt modelId="{8026B6A7-64C6-4D73-81BB-C3615E635E3E}" type="sibTrans" cxnId="{366D555F-8A9D-4DD3-8455-3FF20E8D64A3}">
      <dgm:prSet/>
      <dgm:spPr/>
      <dgm:t>
        <a:bodyPr/>
        <a:lstStyle/>
        <a:p>
          <a:endParaRPr lang="en-US"/>
        </a:p>
      </dgm:t>
    </dgm:pt>
    <dgm:pt modelId="{03836D24-A1D3-4992-B2A8-B6F6292EF31B}">
      <dgm:prSet/>
      <dgm:spPr/>
      <dgm:t>
        <a:bodyPr/>
        <a:lstStyle/>
        <a:p>
          <a:pPr>
            <a:lnSpc>
              <a:spcPct val="100000"/>
            </a:lnSpc>
          </a:pPr>
          <a:r>
            <a:rPr lang="en-GB" dirty="0"/>
            <a:t>Module Name: Psychology for Health and Social Care</a:t>
          </a:r>
          <a:endParaRPr lang="en-US" dirty="0"/>
        </a:p>
      </dgm:t>
    </dgm:pt>
    <dgm:pt modelId="{4436E3D9-E6B6-4072-9765-E763D2220203}" type="parTrans" cxnId="{002A4825-5224-4E5D-9E81-39AB8BCD7B60}">
      <dgm:prSet/>
      <dgm:spPr/>
      <dgm:t>
        <a:bodyPr/>
        <a:lstStyle/>
        <a:p>
          <a:endParaRPr lang="en-US"/>
        </a:p>
      </dgm:t>
    </dgm:pt>
    <dgm:pt modelId="{4322AA97-3E01-4070-BE4E-A70E366532B2}" type="sibTrans" cxnId="{002A4825-5224-4E5D-9E81-39AB8BCD7B60}">
      <dgm:prSet/>
      <dgm:spPr/>
      <dgm:t>
        <a:bodyPr/>
        <a:lstStyle/>
        <a:p>
          <a:endParaRPr lang="en-US"/>
        </a:p>
      </dgm:t>
    </dgm:pt>
    <dgm:pt modelId="{CE5C1D1E-8512-412D-8940-510B1424E395}">
      <dgm:prSet/>
      <dgm:spPr/>
      <dgm:t>
        <a:bodyPr/>
        <a:lstStyle/>
        <a:p>
          <a:pPr rtl="0">
            <a:lnSpc>
              <a:spcPct val="100000"/>
            </a:lnSpc>
          </a:pPr>
          <a:r>
            <a:rPr lang="en-GB" dirty="0"/>
            <a:t>Assignment Title :</a:t>
          </a:r>
          <a:r>
            <a:rPr lang="en-GB" dirty="0">
              <a:latin typeface="Century Gothic" panose="020B0502020202020204"/>
            </a:rPr>
            <a:t> Why is Psychology important?</a:t>
          </a:r>
          <a:endParaRPr lang="en-US" dirty="0"/>
        </a:p>
      </dgm:t>
    </dgm:pt>
    <dgm:pt modelId="{94057922-D7D7-49BA-AA22-78DFC059B485}" type="parTrans" cxnId="{806721AE-2AA5-41B3-B65A-8938706E96AC}">
      <dgm:prSet/>
      <dgm:spPr/>
      <dgm:t>
        <a:bodyPr/>
        <a:lstStyle/>
        <a:p>
          <a:endParaRPr lang="en-US"/>
        </a:p>
      </dgm:t>
    </dgm:pt>
    <dgm:pt modelId="{C59812F5-87BC-4BF2-AE73-7807CE919DAE}" type="sibTrans" cxnId="{806721AE-2AA5-41B3-B65A-8938706E96AC}">
      <dgm:prSet/>
      <dgm:spPr/>
      <dgm:t>
        <a:bodyPr/>
        <a:lstStyle/>
        <a:p>
          <a:endParaRPr lang="en-US"/>
        </a:p>
      </dgm:t>
    </dgm:pt>
    <dgm:pt modelId="{6CD9B53D-306A-403B-961C-E47467315E1B}">
      <dgm:prSet/>
      <dgm:spPr/>
      <dgm:t>
        <a:bodyPr/>
        <a:lstStyle/>
        <a:p>
          <a:pPr>
            <a:lnSpc>
              <a:spcPct val="100000"/>
            </a:lnSpc>
          </a:pPr>
          <a:r>
            <a:rPr lang="en-GB" dirty="0"/>
            <a:t>Lecturer Name: Alice Clayton</a:t>
          </a:r>
          <a:endParaRPr lang="en-US" dirty="0"/>
        </a:p>
      </dgm:t>
    </dgm:pt>
    <dgm:pt modelId="{66D02592-7751-4A1C-B8DB-394BFFF830F5}" type="parTrans" cxnId="{180D2459-C74D-4C58-9CB9-BBDDC3356F3E}">
      <dgm:prSet/>
      <dgm:spPr/>
      <dgm:t>
        <a:bodyPr/>
        <a:lstStyle/>
        <a:p>
          <a:endParaRPr lang="en-US"/>
        </a:p>
      </dgm:t>
    </dgm:pt>
    <dgm:pt modelId="{A7A40AD9-680E-49EE-AF5B-025CBBECF7BA}" type="sibTrans" cxnId="{180D2459-C74D-4C58-9CB9-BBDDC3356F3E}">
      <dgm:prSet/>
      <dgm:spPr/>
      <dgm:t>
        <a:bodyPr/>
        <a:lstStyle/>
        <a:p>
          <a:endParaRPr lang="en-US"/>
        </a:p>
      </dgm:t>
    </dgm:pt>
    <dgm:pt modelId="{826E7F4A-4064-430A-AFDD-F0DC17B856C5}" type="pres">
      <dgm:prSet presAssocID="{6C8812EC-DD56-4F0C-965A-CF2CB0BF4D9A}" presName="root" presStyleCnt="0">
        <dgm:presLayoutVars>
          <dgm:dir/>
          <dgm:resizeHandles val="exact"/>
        </dgm:presLayoutVars>
      </dgm:prSet>
      <dgm:spPr/>
    </dgm:pt>
    <dgm:pt modelId="{835DFCB7-1156-4ACE-818B-64409AD713A2}" type="pres">
      <dgm:prSet presAssocID="{30193B68-8468-4219-9A22-F2F28865964D}" presName="compNode" presStyleCnt="0"/>
      <dgm:spPr/>
    </dgm:pt>
    <dgm:pt modelId="{DB4DF308-BB6A-403E-831D-85BC9EE212AA}" type="pres">
      <dgm:prSet presAssocID="{30193B68-8468-4219-9A22-F2F28865964D}" presName="bgRect" presStyleLbl="bgShp" presStyleIdx="0" presStyleCnt="5"/>
      <dgm:spPr/>
    </dgm:pt>
    <dgm:pt modelId="{E765C12A-6BE6-4960-A5B6-034955E336F1}" type="pres">
      <dgm:prSet presAssocID="{30193B68-8468-4219-9A22-F2F2886596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AB576FB-50B2-4826-A14F-DAFEE513C1A2}" type="pres">
      <dgm:prSet presAssocID="{30193B68-8468-4219-9A22-F2F28865964D}" presName="spaceRect" presStyleCnt="0"/>
      <dgm:spPr/>
    </dgm:pt>
    <dgm:pt modelId="{AFF91F82-4A97-43C9-975F-9EF6E2BA0B65}" type="pres">
      <dgm:prSet presAssocID="{30193B68-8468-4219-9A22-F2F28865964D}" presName="parTx" presStyleLbl="revTx" presStyleIdx="0" presStyleCnt="5">
        <dgm:presLayoutVars>
          <dgm:chMax val="0"/>
          <dgm:chPref val="0"/>
        </dgm:presLayoutVars>
      </dgm:prSet>
      <dgm:spPr/>
    </dgm:pt>
    <dgm:pt modelId="{B52D0EBB-EA8D-468D-AE51-B5F9B8C005C6}" type="pres">
      <dgm:prSet presAssocID="{5DCC674B-8422-47A3-8223-4098660B08B8}" presName="sibTrans" presStyleCnt="0"/>
      <dgm:spPr/>
    </dgm:pt>
    <dgm:pt modelId="{55A5E8AA-A224-4926-B433-83F8CECCC5E0}" type="pres">
      <dgm:prSet presAssocID="{DE67C1C3-93A0-41FD-B5D6-7F17A5A22A69}" presName="compNode" presStyleCnt="0"/>
      <dgm:spPr/>
    </dgm:pt>
    <dgm:pt modelId="{69B1D4C5-4D90-471A-B8D8-30BB03EE0B36}" type="pres">
      <dgm:prSet presAssocID="{DE67C1C3-93A0-41FD-B5D6-7F17A5A22A69}" presName="bgRect" presStyleLbl="bgShp" presStyleIdx="1" presStyleCnt="5"/>
      <dgm:spPr/>
    </dgm:pt>
    <dgm:pt modelId="{81FF7BFA-BC26-4353-AA72-42987722EAD2}" type="pres">
      <dgm:prSet presAssocID="{DE67C1C3-93A0-41FD-B5D6-7F17A5A22A6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5613D42B-825D-4061-BBF8-CD4D218ED7BD}" type="pres">
      <dgm:prSet presAssocID="{DE67C1C3-93A0-41FD-B5D6-7F17A5A22A69}" presName="spaceRect" presStyleCnt="0"/>
      <dgm:spPr/>
    </dgm:pt>
    <dgm:pt modelId="{786F1098-C3B7-4BEE-9829-91AD33D53CD2}" type="pres">
      <dgm:prSet presAssocID="{DE67C1C3-93A0-41FD-B5D6-7F17A5A22A69}" presName="parTx" presStyleLbl="revTx" presStyleIdx="1" presStyleCnt="5">
        <dgm:presLayoutVars>
          <dgm:chMax val="0"/>
          <dgm:chPref val="0"/>
        </dgm:presLayoutVars>
      </dgm:prSet>
      <dgm:spPr/>
    </dgm:pt>
    <dgm:pt modelId="{43A69B89-EAF4-43D7-860C-AEB1C540C987}" type="pres">
      <dgm:prSet presAssocID="{8026B6A7-64C6-4D73-81BB-C3615E635E3E}" presName="sibTrans" presStyleCnt="0"/>
      <dgm:spPr/>
    </dgm:pt>
    <dgm:pt modelId="{44BA8088-7B66-47F0-9E96-42852CC88447}" type="pres">
      <dgm:prSet presAssocID="{03836D24-A1D3-4992-B2A8-B6F6292EF31B}" presName="compNode" presStyleCnt="0"/>
      <dgm:spPr/>
    </dgm:pt>
    <dgm:pt modelId="{B67AA3DB-7AC0-41B6-9DD9-26DA5470B9E5}" type="pres">
      <dgm:prSet presAssocID="{03836D24-A1D3-4992-B2A8-B6F6292EF31B}" presName="bgRect" presStyleLbl="bgShp" presStyleIdx="2" presStyleCnt="5"/>
      <dgm:spPr/>
    </dgm:pt>
    <dgm:pt modelId="{5431AB59-6FA6-4123-B9DD-994BD5AE2434}" type="pres">
      <dgm:prSet presAssocID="{03836D24-A1D3-4992-B2A8-B6F6292EF3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84232C6D-00BB-4C5F-BB9F-067ACC3ACEC8}" type="pres">
      <dgm:prSet presAssocID="{03836D24-A1D3-4992-B2A8-B6F6292EF31B}" presName="spaceRect" presStyleCnt="0"/>
      <dgm:spPr/>
    </dgm:pt>
    <dgm:pt modelId="{591412B9-7F5B-4986-83DA-BE551E3C7066}" type="pres">
      <dgm:prSet presAssocID="{03836D24-A1D3-4992-B2A8-B6F6292EF31B}" presName="parTx" presStyleLbl="revTx" presStyleIdx="2" presStyleCnt="5">
        <dgm:presLayoutVars>
          <dgm:chMax val="0"/>
          <dgm:chPref val="0"/>
        </dgm:presLayoutVars>
      </dgm:prSet>
      <dgm:spPr/>
    </dgm:pt>
    <dgm:pt modelId="{12105856-E56B-4828-8290-CE4B78633C70}" type="pres">
      <dgm:prSet presAssocID="{4322AA97-3E01-4070-BE4E-A70E366532B2}" presName="sibTrans" presStyleCnt="0"/>
      <dgm:spPr/>
    </dgm:pt>
    <dgm:pt modelId="{54A6FA76-A9D3-4FB7-B29A-5A0442F663B7}" type="pres">
      <dgm:prSet presAssocID="{CE5C1D1E-8512-412D-8940-510B1424E395}" presName="compNode" presStyleCnt="0"/>
      <dgm:spPr/>
    </dgm:pt>
    <dgm:pt modelId="{21717A7D-8796-4FED-91F4-8A84446EF269}" type="pres">
      <dgm:prSet presAssocID="{CE5C1D1E-8512-412D-8940-510B1424E395}" presName="bgRect" presStyleLbl="bgShp" presStyleIdx="3" presStyleCnt="5"/>
      <dgm:spPr/>
    </dgm:pt>
    <dgm:pt modelId="{3AA83581-A81F-4429-A2C9-31FACC5CF37F}" type="pres">
      <dgm:prSet presAssocID="{CE5C1D1E-8512-412D-8940-510B1424E39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75A33D47-9593-44FC-A241-A53959A2E855}" type="pres">
      <dgm:prSet presAssocID="{CE5C1D1E-8512-412D-8940-510B1424E395}" presName="spaceRect" presStyleCnt="0"/>
      <dgm:spPr/>
    </dgm:pt>
    <dgm:pt modelId="{1C07B470-D63B-4D93-B6C1-78086A3248C1}" type="pres">
      <dgm:prSet presAssocID="{CE5C1D1E-8512-412D-8940-510B1424E395}" presName="parTx" presStyleLbl="revTx" presStyleIdx="3" presStyleCnt="5">
        <dgm:presLayoutVars>
          <dgm:chMax val="0"/>
          <dgm:chPref val="0"/>
        </dgm:presLayoutVars>
      </dgm:prSet>
      <dgm:spPr/>
    </dgm:pt>
    <dgm:pt modelId="{460FDA1D-5313-4C63-9146-7225F2C1E964}" type="pres">
      <dgm:prSet presAssocID="{C59812F5-87BC-4BF2-AE73-7807CE919DAE}" presName="sibTrans" presStyleCnt="0"/>
      <dgm:spPr/>
    </dgm:pt>
    <dgm:pt modelId="{58B7B916-5A25-4A6B-BE4A-4612BD78B9DC}" type="pres">
      <dgm:prSet presAssocID="{6CD9B53D-306A-403B-961C-E47467315E1B}" presName="compNode" presStyleCnt="0"/>
      <dgm:spPr/>
    </dgm:pt>
    <dgm:pt modelId="{A4CAAC24-8780-4D02-9CE1-9612066FB136}" type="pres">
      <dgm:prSet presAssocID="{6CD9B53D-306A-403B-961C-E47467315E1B}" presName="bgRect" presStyleLbl="bgShp" presStyleIdx="4" presStyleCnt="5"/>
      <dgm:spPr/>
    </dgm:pt>
    <dgm:pt modelId="{DC99AC33-2D0A-408D-902F-1AEE115124D4}" type="pres">
      <dgm:prSet presAssocID="{6CD9B53D-306A-403B-961C-E47467315E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B5D9C87E-9A48-4D2B-9432-8279D2C908F6}" type="pres">
      <dgm:prSet presAssocID="{6CD9B53D-306A-403B-961C-E47467315E1B}" presName="spaceRect" presStyleCnt="0"/>
      <dgm:spPr/>
    </dgm:pt>
    <dgm:pt modelId="{5790CA23-D9B4-4D98-AE2C-B71C7A121E69}" type="pres">
      <dgm:prSet presAssocID="{6CD9B53D-306A-403B-961C-E47467315E1B}" presName="parTx" presStyleLbl="revTx" presStyleIdx="4" presStyleCnt="5">
        <dgm:presLayoutVars>
          <dgm:chMax val="0"/>
          <dgm:chPref val="0"/>
        </dgm:presLayoutVars>
      </dgm:prSet>
      <dgm:spPr/>
    </dgm:pt>
  </dgm:ptLst>
  <dgm:cxnLst>
    <dgm:cxn modelId="{002A4825-5224-4E5D-9E81-39AB8BCD7B60}" srcId="{6C8812EC-DD56-4F0C-965A-CF2CB0BF4D9A}" destId="{03836D24-A1D3-4992-B2A8-B6F6292EF31B}" srcOrd="2" destOrd="0" parTransId="{4436E3D9-E6B6-4072-9765-E763D2220203}" sibTransId="{4322AA97-3E01-4070-BE4E-A70E366532B2}"/>
    <dgm:cxn modelId="{366D555F-8A9D-4DD3-8455-3FF20E8D64A3}" srcId="{6C8812EC-DD56-4F0C-965A-CF2CB0BF4D9A}" destId="{DE67C1C3-93A0-41FD-B5D6-7F17A5A22A69}" srcOrd="1" destOrd="0" parTransId="{FD45B505-D0F9-4C5B-829F-A528E908516F}" sibTransId="{8026B6A7-64C6-4D73-81BB-C3615E635E3E}"/>
    <dgm:cxn modelId="{86B27369-A9E2-4676-957E-A13A7FE2BBFC}" type="presOf" srcId="{6C8812EC-DD56-4F0C-965A-CF2CB0BF4D9A}" destId="{826E7F4A-4064-430A-AFDD-F0DC17B856C5}" srcOrd="0" destOrd="0" presId="urn:microsoft.com/office/officeart/2018/2/layout/IconVerticalSolidList"/>
    <dgm:cxn modelId="{020BB54C-7DF2-42E5-85BE-8BA34A339583}" type="presOf" srcId="{CE5C1D1E-8512-412D-8940-510B1424E395}" destId="{1C07B470-D63B-4D93-B6C1-78086A3248C1}" srcOrd="0" destOrd="0" presId="urn:microsoft.com/office/officeart/2018/2/layout/IconVerticalSolidList"/>
    <dgm:cxn modelId="{519C466E-1BD7-4437-84AB-BBA89692A22E}" type="presOf" srcId="{6CD9B53D-306A-403B-961C-E47467315E1B}" destId="{5790CA23-D9B4-4D98-AE2C-B71C7A121E69}" srcOrd="0" destOrd="0" presId="urn:microsoft.com/office/officeart/2018/2/layout/IconVerticalSolidList"/>
    <dgm:cxn modelId="{4580DC76-5D40-4B9C-8486-53F5FA0917F4}" type="presOf" srcId="{DE67C1C3-93A0-41FD-B5D6-7F17A5A22A69}" destId="{786F1098-C3B7-4BEE-9829-91AD33D53CD2}" srcOrd="0" destOrd="0" presId="urn:microsoft.com/office/officeart/2018/2/layout/IconVerticalSolidList"/>
    <dgm:cxn modelId="{180D2459-C74D-4C58-9CB9-BBDDC3356F3E}" srcId="{6C8812EC-DD56-4F0C-965A-CF2CB0BF4D9A}" destId="{6CD9B53D-306A-403B-961C-E47467315E1B}" srcOrd="4" destOrd="0" parTransId="{66D02592-7751-4A1C-B8DB-394BFFF830F5}" sibTransId="{A7A40AD9-680E-49EE-AF5B-025CBBECF7BA}"/>
    <dgm:cxn modelId="{ABA9C59F-0063-4048-B26D-DBF83C4B24B1}" type="presOf" srcId="{03836D24-A1D3-4992-B2A8-B6F6292EF31B}" destId="{591412B9-7F5B-4986-83DA-BE551E3C7066}" srcOrd="0" destOrd="0" presId="urn:microsoft.com/office/officeart/2018/2/layout/IconVerticalSolidList"/>
    <dgm:cxn modelId="{0412C8A6-D626-4885-8951-37B86B50420C}" srcId="{6C8812EC-DD56-4F0C-965A-CF2CB0BF4D9A}" destId="{30193B68-8468-4219-9A22-F2F28865964D}" srcOrd="0" destOrd="0" parTransId="{6299FBA5-3ECC-4A1C-9430-D35A3CD56EAC}" sibTransId="{5DCC674B-8422-47A3-8223-4098660B08B8}"/>
    <dgm:cxn modelId="{BA6075A9-481B-47C7-BCA9-7C1638E33278}" type="presOf" srcId="{30193B68-8468-4219-9A22-F2F28865964D}" destId="{AFF91F82-4A97-43C9-975F-9EF6E2BA0B65}" srcOrd="0" destOrd="0" presId="urn:microsoft.com/office/officeart/2018/2/layout/IconVerticalSolidList"/>
    <dgm:cxn modelId="{806721AE-2AA5-41B3-B65A-8938706E96AC}" srcId="{6C8812EC-DD56-4F0C-965A-CF2CB0BF4D9A}" destId="{CE5C1D1E-8512-412D-8940-510B1424E395}" srcOrd="3" destOrd="0" parTransId="{94057922-D7D7-49BA-AA22-78DFC059B485}" sibTransId="{C59812F5-87BC-4BF2-AE73-7807CE919DAE}"/>
    <dgm:cxn modelId="{1123B2C4-A894-42BB-AF61-D9406347E5BF}" type="presParOf" srcId="{826E7F4A-4064-430A-AFDD-F0DC17B856C5}" destId="{835DFCB7-1156-4ACE-818B-64409AD713A2}" srcOrd="0" destOrd="0" presId="urn:microsoft.com/office/officeart/2018/2/layout/IconVerticalSolidList"/>
    <dgm:cxn modelId="{D8C40DFF-2F6F-4CA3-99D6-26B7A9F68406}" type="presParOf" srcId="{835DFCB7-1156-4ACE-818B-64409AD713A2}" destId="{DB4DF308-BB6A-403E-831D-85BC9EE212AA}" srcOrd="0" destOrd="0" presId="urn:microsoft.com/office/officeart/2018/2/layout/IconVerticalSolidList"/>
    <dgm:cxn modelId="{53BDDAB6-B23D-44E7-BC3B-7D68883AB0C3}" type="presParOf" srcId="{835DFCB7-1156-4ACE-818B-64409AD713A2}" destId="{E765C12A-6BE6-4960-A5B6-034955E336F1}" srcOrd="1" destOrd="0" presId="urn:microsoft.com/office/officeart/2018/2/layout/IconVerticalSolidList"/>
    <dgm:cxn modelId="{9B082A53-6FD5-400D-B19C-351137F4F61C}" type="presParOf" srcId="{835DFCB7-1156-4ACE-818B-64409AD713A2}" destId="{7AB576FB-50B2-4826-A14F-DAFEE513C1A2}" srcOrd="2" destOrd="0" presId="urn:microsoft.com/office/officeart/2018/2/layout/IconVerticalSolidList"/>
    <dgm:cxn modelId="{93633BEF-DA37-4BD3-933A-4D7425976F81}" type="presParOf" srcId="{835DFCB7-1156-4ACE-818B-64409AD713A2}" destId="{AFF91F82-4A97-43C9-975F-9EF6E2BA0B65}" srcOrd="3" destOrd="0" presId="urn:microsoft.com/office/officeart/2018/2/layout/IconVerticalSolidList"/>
    <dgm:cxn modelId="{985AF033-8812-4687-B700-D0D8E30175F1}" type="presParOf" srcId="{826E7F4A-4064-430A-AFDD-F0DC17B856C5}" destId="{B52D0EBB-EA8D-468D-AE51-B5F9B8C005C6}" srcOrd="1" destOrd="0" presId="urn:microsoft.com/office/officeart/2018/2/layout/IconVerticalSolidList"/>
    <dgm:cxn modelId="{B9CB714C-E93D-47B3-9390-EBE7318B8399}" type="presParOf" srcId="{826E7F4A-4064-430A-AFDD-F0DC17B856C5}" destId="{55A5E8AA-A224-4926-B433-83F8CECCC5E0}" srcOrd="2" destOrd="0" presId="urn:microsoft.com/office/officeart/2018/2/layout/IconVerticalSolidList"/>
    <dgm:cxn modelId="{1B9EEC63-50AF-43E0-BD9D-8A045B01C375}" type="presParOf" srcId="{55A5E8AA-A224-4926-B433-83F8CECCC5E0}" destId="{69B1D4C5-4D90-471A-B8D8-30BB03EE0B36}" srcOrd="0" destOrd="0" presId="urn:microsoft.com/office/officeart/2018/2/layout/IconVerticalSolidList"/>
    <dgm:cxn modelId="{0E628E2D-7114-4965-8000-3E91BDA5323A}" type="presParOf" srcId="{55A5E8AA-A224-4926-B433-83F8CECCC5E0}" destId="{81FF7BFA-BC26-4353-AA72-42987722EAD2}" srcOrd="1" destOrd="0" presId="urn:microsoft.com/office/officeart/2018/2/layout/IconVerticalSolidList"/>
    <dgm:cxn modelId="{4C18BCA1-08A9-418E-BD49-51B6F2842522}" type="presParOf" srcId="{55A5E8AA-A224-4926-B433-83F8CECCC5E0}" destId="{5613D42B-825D-4061-BBF8-CD4D218ED7BD}" srcOrd="2" destOrd="0" presId="urn:microsoft.com/office/officeart/2018/2/layout/IconVerticalSolidList"/>
    <dgm:cxn modelId="{DED69137-20B5-4EA8-8564-17D808C5F84E}" type="presParOf" srcId="{55A5E8AA-A224-4926-B433-83F8CECCC5E0}" destId="{786F1098-C3B7-4BEE-9829-91AD33D53CD2}" srcOrd="3" destOrd="0" presId="urn:microsoft.com/office/officeart/2018/2/layout/IconVerticalSolidList"/>
    <dgm:cxn modelId="{0190B78C-1184-41CE-A4AD-236DFCE73C12}" type="presParOf" srcId="{826E7F4A-4064-430A-AFDD-F0DC17B856C5}" destId="{43A69B89-EAF4-43D7-860C-AEB1C540C987}" srcOrd="3" destOrd="0" presId="urn:microsoft.com/office/officeart/2018/2/layout/IconVerticalSolidList"/>
    <dgm:cxn modelId="{5023240F-D316-4016-A2DA-E29E1E62F466}" type="presParOf" srcId="{826E7F4A-4064-430A-AFDD-F0DC17B856C5}" destId="{44BA8088-7B66-47F0-9E96-42852CC88447}" srcOrd="4" destOrd="0" presId="urn:microsoft.com/office/officeart/2018/2/layout/IconVerticalSolidList"/>
    <dgm:cxn modelId="{2C715F25-0120-4198-9A4B-9B9E08C8FE07}" type="presParOf" srcId="{44BA8088-7B66-47F0-9E96-42852CC88447}" destId="{B67AA3DB-7AC0-41B6-9DD9-26DA5470B9E5}" srcOrd="0" destOrd="0" presId="urn:microsoft.com/office/officeart/2018/2/layout/IconVerticalSolidList"/>
    <dgm:cxn modelId="{B2589826-966E-4CD7-B2D3-14AF6D6DCA11}" type="presParOf" srcId="{44BA8088-7B66-47F0-9E96-42852CC88447}" destId="{5431AB59-6FA6-4123-B9DD-994BD5AE2434}" srcOrd="1" destOrd="0" presId="urn:microsoft.com/office/officeart/2018/2/layout/IconVerticalSolidList"/>
    <dgm:cxn modelId="{0A56FEF2-4E63-4DC0-8954-7A87CAB23121}" type="presParOf" srcId="{44BA8088-7B66-47F0-9E96-42852CC88447}" destId="{84232C6D-00BB-4C5F-BB9F-067ACC3ACEC8}" srcOrd="2" destOrd="0" presId="urn:microsoft.com/office/officeart/2018/2/layout/IconVerticalSolidList"/>
    <dgm:cxn modelId="{47449E3A-D9BA-4A8A-818E-72715E6DC4CA}" type="presParOf" srcId="{44BA8088-7B66-47F0-9E96-42852CC88447}" destId="{591412B9-7F5B-4986-83DA-BE551E3C7066}" srcOrd="3" destOrd="0" presId="urn:microsoft.com/office/officeart/2018/2/layout/IconVerticalSolidList"/>
    <dgm:cxn modelId="{A864E396-B115-474F-8FE5-5B93E603C256}" type="presParOf" srcId="{826E7F4A-4064-430A-AFDD-F0DC17B856C5}" destId="{12105856-E56B-4828-8290-CE4B78633C70}" srcOrd="5" destOrd="0" presId="urn:microsoft.com/office/officeart/2018/2/layout/IconVerticalSolidList"/>
    <dgm:cxn modelId="{B9FF3B68-7AE1-4AAC-8854-BA3DE509AA6C}" type="presParOf" srcId="{826E7F4A-4064-430A-AFDD-F0DC17B856C5}" destId="{54A6FA76-A9D3-4FB7-B29A-5A0442F663B7}" srcOrd="6" destOrd="0" presId="urn:microsoft.com/office/officeart/2018/2/layout/IconVerticalSolidList"/>
    <dgm:cxn modelId="{F7736408-D9D9-4DFC-AA5B-39C369485C0E}" type="presParOf" srcId="{54A6FA76-A9D3-4FB7-B29A-5A0442F663B7}" destId="{21717A7D-8796-4FED-91F4-8A84446EF269}" srcOrd="0" destOrd="0" presId="urn:microsoft.com/office/officeart/2018/2/layout/IconVerticalSolidList"/>
    <dgm:cxn modelId="{18DDA556-5B2F-44FB-BB80-3072419AEF79}" type="presParOf" srcId="{54A6FA76-A9D3-4FB7-B29A-5A0442F663B7}" destId="{3AA83581-A81F-4429-A2C9-31FACC5CF37F}" srcOrd="1" destOrd="0" presId="urn:microsoft.com/office/officeart/2018/2/layout/IconVerticalSolidList"/>
    <dgm:cxn modelId="{4B3A6493-4B1F-4C15-A5D7-94DFEFFCC271}" type="presParOf" srcId="{54A6FA76-A9D3-4FB7-B29A-5A0442F663B7}" destId="{75A33D47-9593-44FC-A241-A53959A2E855}" srcOrd="2" destOrd="0" presId="urn:microsoft.com/office/officeart/2018/2/layout/IconVerticalSolidList"/>
    <dgm:cxn modelId="{2CF2E20A-655B-447B-81A0-3D8FA05AEE3E}" type="presParOf" srcId="{54A6FA76-A9D3-4FB7-B29A-5A0442F663B7}" destId="{1C07B470-D63B-4D93-B6C1-78086A3248C1}" srcOrd="3" destOrd="0" presId="urn:microsoft.com/office/officeart/2018/2/layout/IconVerticalSolidList"/>
    <dgm:cxn modelId="{EBB7B1A5-B834-49B6-9B1A-E2054318AC73}" type="presParOf" srcId="{826E7F4A-4064-430A-AFDD-F0DC17B856C5}" destId="{460FDA1D-5313-4C63-9146-7225F2C1E964}" srcOrd="7" destOrd="0" presId="urn:microsoft.com/office/officeart/2018/2/layout/IconVerticalSolidList"/>
    <dgm:cxn modelId="{CB48CB27-EDDC-4F4D-A548-69B467305E65}" type="presParOf" srcId="{826E7F4A-4064-430A-AFDD-F0DC17B856C5}" destId="{58B7B916-5A25-4A6B-BE4A-4612BD78B9DC}" srcOrd="8" destOrd="0" presId="urn:microsoft.com/office/officeart/2018/2/layout/IconVerticalSolidList"/>
    <dgm:cxn modelId="{F4AE1E4C-D1F9-4E62-8C5B-6C871B0EEC59}" type="presParOf" srcId="{58B7B916-5A25-4A6B-BE4A-4612BD78B9DC}" destId="{A4CAAC24-8780-4D02-9CE1-9612066FB136}" srcOrd="0" destOrd="0" presId="urn:microsoft.com/office/officeart/2018/2/layout/IconVerticalSolidList"/>
    <dgm:cxn modelId="{11F8125D-141C-488B-ADCF-2B6436CEB778}" type="presParOf" srcId="{58B7B916-5A25-4A6B-BE4A-4612BD78B9DC}" destId="{DC99AC33-2D0A-408D-902F-1AEE115124D4}" srcOrd="1" destOrd="0" presId="urn:microsoft.com/office/officeart/2018/2/layout/IconVerticalSolidList"/>
    <dgm:cxn modelId="{FB11E1F6-0212-43B3-98A0-D168575D1D2B}" type="presParOf" srcId="{58B7B916-5A25-4A6B-BE4A-4612BD78B9DC}" destId="{B5D9C87E-9A48-4D2B-9432-8279D2C908F6}" srcOrd="2" destOrd="0" presId="urn:microsoft.com/office/officeart/2018/2/layout/IconVerticalSolidList"/>
    <dgm:cxn modelId="{AFE1D717-3FD9-4E02-BE44-D8B211B51A6B}" type="presParOf" srcId="{58B7B916-5A25-4A6B-BE4A-4612BD78B9DC}" destId="{5790CA23-D9B4-4D98-AE2C-B71C7A121E69}"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648E0D-2226-40DC-80B6-9B8D0EE378C8}"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F05DA150-5F08-4048-BAFA-043F70D6C8E7}">
      <dgm:prSet phldrT="[Text]" phldr="0"/>
      <dgm:spPr/>
      <dgm:t>
        <a:bodyPr/>
        <a:lstStyle/>
        <a:p>
          <a:pPr rtl="0"/>
          <a:r>
            <a:rPr lang="en-GB">
              <a:latin typeface="Calibri Light" panose="020F0302020204030204"/>
            </a:rPr>
            <a:t>Develop 4 senses through movement and experiences.</a:t>
          </a:r>
        </a:p>
      </dgm:t>
    </dgm:pt>
    <dgm:pt modelId="{7761E865-5DB4-4AF9-B16D-BF037D905B3B}" type="parTrans" cxnId="{88C00AD4-5E2E-41C6-A87E-0C6DF9C3A9FC}">
      <dgm:prSet/>
      <dgm:spPr/>
      <dgm:t>
        <a:bodyPr/>
        <a:lstStyle/>
        <a:p>
          <a:endParaRPr lang="en-GB"/>
        </a:p>
      </dgm:t>
    </dgm:pt>
    <dgm:pt modelId="{AD15636F-BA8E-467D-9C70-BDE5A241B704}" type="sibTrans" cxnId="{88C00AD4-5E2E-41C6-A87E-0C6DF9C3A9FC}">
      <dgm:prSet/>
      <dgm:spPr/>
      <dgm:t>
        <a:bodyPr/>
        <a:lstStyle/>
        <a:p>
          <a:endParaRPr lang="en-GB"/>
        </a:p>
      </dgm:t>
    </dgm:pt>
    <dgm:pt modelId="{2332EFE6-00B8-40ED-AA0A-1470D0E42FD2}">
      <dgm:prSet phldrT="[Text]" phldr="0"/>
      <dgm:spPr/>
      <dgm:t>
        <a:bodyPr/>
        <a:lstStyle/>
        <a:p>
          <a:pPr rtl="0"/>
          <a:r>
            <a:rPr lang="en-GB">
              <a:latin typeface="Calibri Light" panose="020F0302020204030204"/>
            </a:rPr>
            <a:t> Start to have an awareness and do things intentionally.</a:t>
          </a:r>
          <a:endParaRPr lang="en-GB"/>
        </a:p>
      </dgm:t>
    </dgm:pt>
    <dgm:pt modelId="{E53E2308-FD7E-4CC8-88B4-3C9F04F5E7EA}" type="parTrans" cxnId="{943BE982-8A6D-403E-9C49-D2BB54C2A85C}">
      <dgm:prSet/>
      <dgm:spPr/>
      <dgm:t>
        <a:bodyPr/>
        <a:lstStyle/>
        <a:p>
          <a:endParaRPr lang="en-GB"/>
        </a:p>
      </dgm:t>
    </dgm:pt>
    <dgm:pt modelId="{F07D47CD-379C-404B-A94F-9A88394F9A23}" type="sibTrans" cxnId="{943BE982-8A6D-403E-9C49-D2BB54C2A85C}">
      <dgm:prSet/>
      <dgm:spPr/>
      <dgm:t>
        <a:bodyPr/>
        <a:lstStyle/>
        <a:p>
          <a:endParaRPr lang="en-GB"/>
        </a:p>
      </dgm:t>
    </dgm:pt>
    <dgm:pt modelId="{A1391027-4320-4698-A441-BA50AF7A74DC}">
      <dgm:prSet phldrT="[Text]" phldr="0"/>
      <dgm:spPr/>
      <dgm:t>
        <a:bodyPr/>
        <a:lstStyle/>
        <a:p>
          <a:pPr rtl="0"/>
          <a:r>
            <a:rPr lang="en-GB">
              <a:latin typeface="Calibri Light" panose="020F0302020204030204"/>
            </a:rPr>
            <a:t>Have a working memory or a realise of what objects are. This is called an object Permanence</a:t>
          </a:r>
          <a:r>
            <a:rPr lang="en-GB">
              <a:latin typeface="Calibri Light"/>
              <a:cs typeface="Calibri Light"/>
            </a:rPr>
            <a:t>.</a:t>
          </a:r>
        </a:p>
      </dgm:t>
    </dgm:pt>
    <dgm:pt modelId="{CEF76265-7AF7-415F-91F2-B38576B1B3A5}" type="parTrans" cxnId="{F6B57E2A-64D5-40DA-80DE-3F5786A8A10A}">
      <dgm:prSet/>
      <dgm:spPr/>
      <dgm:t>
        <a:bodyPr/>
        <a:lstStyle/>
        <a:p>
          <a:endParaRPr lang="en-GB"/>
        </a:p>
      </dgm:t>
    </dgm:pt>
    <dgm:pt modelId="{5F0F0CD7-ED00-4BB6-8422-4896F24965CD}" type="sibTrans" cxnId="{F6B57E2A-64D5-40DA-80DE-3F5786A8A10A}">
      <dgm:prSet/>
      <dgm:spPr/>
      <dgm:t>
        <a:bodyPr/>
        <a:lstStyle/>
        <a:p>
          <a:endParaRPr lang="en-GB"/>
        </a:p>
      </dgm:t>
    </dgm:pt>
    <dgm:pt modelId="{410ECDEB-A1F5-4D90-93B8-EA8DA94011DD}">
      <dgm:prSet phldr="0"/>
      <dgm:spPr/>
      <dgm:t>
        <a:bodyPr/>
        <a:lstStyle/>
        <a:p>
          <a:pPr rtl="0"/>
          <a:r>
            <a:rPr lang="en-GB">
              <a:latin typeface="Calibri Light" panose="020F0302020204030204"/>
            </a:rPr>
            <a:t>Develop simple reflexes and habits.</a:t>
          </a:r>
        </a:p>
      </dgm:t>
    </dgm:pt>
    <dgm:pt modelId="{4C4906B2-0F37-4E8C-98B6-1D798CDB8307}" type="parTrans" cxnId="{52C48624-8024-4EC6-B98D-908BC4546AEC}">
      <dgm:prSet/>
      <dgm:spPr/>
    </dgm:pt>
    <dgm:pt modelId="{1BE60C33-D77B-4E46-901C-6FE541797B38}" type="sibTrans" cxnId="{52C48624-8024-4EC6-B98D-908BC4546AEC}">
      <dgm:prSet/>
      <dgm:spPr/>
    </dgm:pt>
    <dgm:pt modelId="{75D23F1D-E149-44B4-B420-E070D9D72C91}">
      <dgm:prSet phldr="0"/>
      <dgm:spPr/>
      <dgm:t>
        <a:bodyPr/>
        <a:lstStyle/>
        <a:p>
          <a:pPr rtl="0"/>
          <a:r>
            <a:rPr lang="en-GB">
              <a:latin typeface="Calibri Light" panose="020F0302020204030204"/>
            </a:rPr>
            <a:t>Develop certain habits.</a:t>
          </a:r>
          <a:endParaRPr lang="en-GB"/>
        </a:p>
      </dgm:t>
    </dgm:pt>
    <dgm:pt modelId="{58ACF74B-AEF7-45DC-B01A-00D50AD61F14}" type="parTrans" cxnId="{1496D7C4-7C52-4144-9B06-D70693F94F74}">
      <dgm:prSet/>
      <dgm:spPr/>
    </dgm:pt>
    <dgm:pt modelId="{19E7F923-7FE8-4330-8D37-0BB2E4ECD257}" type="sibTrans" cxnId="{1496D7C4-7C52-4144-9B06-D70693F94F74}">
      <dgm:prSet/>
      <dgm:spPr/>
    </dgm:pt>
    <dgm:pt modelId="{6F4C8B17-9B56-4C17-841D-D4A8CE1C33A5}" type="pres">
      <dgm:prSet presAssocID="{9F648E0D-2226-40DC-80B6-9B8D0EE378C8}" presName="Name0" presStyleCnt="0">
        <dgm:presLayoutVars>
          <dgm:dir/>
          <dgm:resizeHandles val="exact"/>
        </dgm:presLayoutVars>
      </dgm:prSet>
      <dgm:spPr/>
    </dgm:pt>
    <dgm:pt modelId="{4809852A-F1E0-42D7-87EB-D87B370256E7}" type="pres">
      <dgm:prSet presAssocID="{9F648E0D-2226-40DC-80B6-9B8D0EE378C8}" presName="cycle" presStyleCnt="0"/>
      <dgm:spPr/>
    </dgm:pt>
    <dgm:pt modelId="{9C1B1D6E-94EE-461D-A6E5-EB3953CEDB8A}" type="pres">
      <dgm:prSet presAssocID="{F05DA150-5F08-4048-BAFA-043F70D6C8E7}" presName="nodeFirstNode" presStyleLbl="node1" presStyleIdx="0" presStyleCnt="5">
        <dgm:presLayoutVars>
          <dgm:bulletEnabled val="1"/>
        </dgm:presLayoutVars>
      </dgm:prSet>
      <dgm:spPr/>
    </dgm:pt>
    <dgm:pt modelId="{EFA2F472-C1CE-40C1-8836-DD184CEDDCA6}" type="pres">
      <dgm:prSet presAssocID="{AD15636F-BA8E-467D-9C70-BDE5A241B704}" presName="sibTransFirstNode" presStyleLbl="bgShp" presStyleIdx="0" presStyleCnt="1"/>
      <dgm:spPr/>
    </dgm:pt>
    <dgm:pt modelId="{351AD818-A67C-41AB-A1B8-127E0C1B657B}" type="pres">
      <dgm:prSet presAssocID="{410ECDEB-A1F5-4D90-93B8-EA8DA94011DD}" presName="nodeFollowingNodes" presStyleLbl="node1" presStyleIdx="1" presStyleCnt="5">
        <dgm:presLayoutVars>
          <dgm:bulletEnabled val="1"/>
        </dgm:presLayoutVars>
      </dgm:prSet>
      <dgm:spPr/>
    </dgm:pt>
    <dgm:pt modelId="{3AE4AEDD-8759-43A5-AC0E-0EA45923F53F}" type="pres">
      <dgm:prSet presAssocID="{75D23F1D-E149-44B4-B420-E070D9D72C91}" presName="nodeFollowingNodes" presStyleLbl="node1" presStyleIdx="2" presStyleCnt="5">
        <dgm:presLayoutVars>
          <dgm:bulletEnabled val="1"/>
        </dgm:presLayoutVars>
      </dgm:prSet>
      <dgm:spPr/>
    </dgm:pt>
    <dgm:pt modelId="{39C36E39-F1F9-4C2D-B0F0-E727C3B7B110}" type="pres">
      <dgm:prSet presAssocID="{2332EFE6-00B8-40ED-AA0A-1470D0E42FD2}" presName="nodeFollowingNodes" presStyleLbl="node1" presStyleIdx="3" presStyleCnt="5">
        <dgm:presLayoutVars>
          <dgm:bulletEnabled val="1"/>
        </dgm:presLayoutVars>
      </dgm:prSet>
      <dgm:spPr/>
    </dgm:pt>
    <dgm:pt modelId="{4EC4F186-96B3-41BC-9D39-7380C1148493}" type="pres">
      <dgm:prSet presAssocID="{A1391027-4320-4698-A441-BA50AF7A74DC}" presName="nodeFollowingNodes" presStyleLbl="node1" presStyleIdx="4" presStyleCnt="5">
        <dgm:presLayoutVars>
          <dgm:bulletEnabled val="1"/>
        </dgm:presLayoutVars>
      </dgm:prSet>
      <dgm:spPr/>
    </dgm:pt>
  </dgm:ptLst>
  <dgm:cxnLst>
    <dgm:cxn modelId="{1F65DD0B-B3B9-4721-B996-93B2E9BC6238}" type="presOf" srcId="{F05DA150-5F08-4048-BAFA-043F70D6C8E7}" destId="{9C1B1D6E-94EE-461D-A6E5-EB3953CEDB8A}" srcOrd="0" destOrd="0" presId="urn:microsoft.com/office/officeart/2005/8/layout/cycle3"/>
    <dgm:cxn modelId="{FBC69A1A-E7DC-4F61-886C-A15DB357693C}" type="presOf" srcId="{A1391027-4320-4698-A441-BA50AF7A74DC}" destId="{4EC4F186-96B3-41BC-9D39-7380C1148493}" srcOrd="0" destOrd="0" presId="urn:microsoft.com/office/officeart/2005/8/layout/cycle3"/>
    <dgm:cxn modelId="{52C48624-8024-4EC6-B98D-908BC4546AEC}" srcId="{9F648E0D-2226-40DC-80B6-9B8D0EE378C8}" destId="{410ECDEB-A1F5-4D90-93B8-EA8DA94011DD}" srcOrd="1" destOrd="0" parTransId="{4C4906B2-0F37-4E8C-98B6-1D798CDB8307}" sibTransId="{1BE60C33-D77B-4E46-901C-6FE541797B38}"/>
    <dgm:cxn modelId="{F6B57E2A-64D5-40DA-80DE-3F5786A8A10A}" srcId="{9F648E0D-2226-40DC-80B6-9B8D0EE378C8}" destId="{A1391027-4320-4698-A441-BA50AF7A74DC}" srcOrd="4" destOrd="0" parTransId="{CEF76265-7AF7-415F-91F2-B38576B1B3A5}" sibTransId="{5F0F0CD7-ED00-4BB6-8422-4896F24965CD}"/>
    <dgm:cxn modelId="{A6349361-B484-4538-996A-610A30B9D74B}" type="presOf" srcId="{2332EFE6-00B8-40ED-AA0A-1470D0E42FD2}" destId="{39C36E39-F1F9-4C2D-B0F0-E727C3B7B110}" srcOrd="0" destOrd="0" presId="urn:microsoft.com/office/officeart/2005/8/layout/cycle3"/>
    <dgm:cxn modelId="{A2FD5744-390C-4C2F-A513-C8EC7AB6C089}" type="presOf" srcId="{AD15636F-BA8E-467D-9C70-BDE5A241B704}" destId="{EFA2F472-C1CE-40C1-8836-DD184CEDDCA6}" srcOrd="0" destOrd="0" presId="urn:microsoft.com/office/officeart/2005/8/layout/cycle3"/>
    <dgm:cxn modelId="{4ADEDC58-1DFC-4D61-8D44-EB9F98371EEB}" type="presOf" srcId="{75D23F1D-E149-44B4-B420-E070D9D72C91}" destId="{3AE4AEDD-8759-43A5-AC0E-0EA45923F53F}" srcOrd="0" destOrd="0" presId="urn:microsoft.com/office/officeart/2005/8/layout/cycle3"/>
    <dgm:cxn modelId="{943BE982-8A6D-403E-9C49-D2BB54C2A85C}" srcId="{9F648E0D-2226-40DC-80B6-9B8D0EE378C8}" destId="{2332EFE6-00B8-40ED-AA0A-1470D0E42FD2}" srcOrd="3" destOrd="0" parTransId="{E53E2308-FD7E-4CC8-88B4-3C9F04F5E7EA}" sibTransId="{F07D47CD-379C-404B-A94F-9A88394F9A23}"/>
    <dgm:cxn modelId="{1496D7C4-7C52-4144-9B06-D70693F94F74}" srcId="{9F648E0D-2226-40DC-80B6-9B8D0EE378C8}" destId="{75D23F1D-E149-44B4-B420-E070D9D72C91}" srcOrd="2" destOrd="0" parTransId="{58ACF74B-AEF7-45DC-B01A-00D50AD61F14}" sibTransId="{19E7F923-7FE8-4330-8D37-0BB2E4ECD257}"/>
    <dgm:cxn modelId="{4E43BFCF-C5AC-45AA-B5DB-54B38EAC63C0}" type="presOf" srcId="{9F648E0D-2226-40DC-80B6-9B8D0EE378C8}" destId="{6F4C8B17-9B56-4C17-841D-D4A8CE1C33A5}" srcOrd="0" destOrd="0" presId="urn:microsoft.com/office/officeart/2005/8/layout/cycle3"/>
    <dgm:cxn modelId="{88C00AD4-5E2E-41C6-A87E-0C6DF9C3A9FC}" srcId="{9F648E0D-2226-40DC-80B6-9B8D0EE378C8}" destId="{F05DA150-5F08-4048-BAFA-043F70D6C8E7}" srcOrd="0" destOrd="0" parTransId="{7761E865-5DB4-4AF9-B16D-BF037D905B3B}" sibTransId="{AD15636F-BA8E-467D-9C70-BDE5A241B704}"/>
    <dgm:cxn modelId="{EB3C22EB-CA87-4279-B618-BBC06191F2EC}" type="presOf" srcId="{410ECDEB-A1F5-4D90-93B8-EA8DA94011DD}" destId="{351AD818-A67C-41AB-A1B8-127E0C1B657B}" srcOrd="0" destOrd="0" presId="urn:microsoft.com/office/officeart/2005/8/layout/cycle3"/>
    <dgm:cxn modelId="{4BE636C6-29EA-493C-A308-8CA35516310B}" type="presParOf" srcId="{6F4C8B17-9B56-4C17-841D-D4A8CE1C33A5}" destId="{4809852A-F1E0-42D7-87EB-D87B370256E7}" srcOrd="0" destOrd="0" presId="urn:microsoft.com/office/officeart/2005/8/layout/cycle3"/>
    <dgm:cxn modelId="{6AC28FBB-4BF6-41EF-AD5A-DD575B3FA3B2}" type="presParOf" srcId="{4809852A-F1E0-42D7-87EB-D87B370256E7}" destId="{9C1B1D6E-94EE-461D-A6E5-EB3953CEDB8A}" srcOrd="0" destOrd="0" presId="urn:microsoft.com/office/officeart/2005/8/layout/cycle3"/>
    <dgm:cxn modelId="{3C20903E-ABE2-4BE7-A4B2-92E6D801BA21}" type="presParOf" srcId="{4809852A-F1E0-42D7-87EB-D87B370256E7}" destId="{EFA2F472-C1CE-40C1-8836-DD184CEDDCA6}" srcOrd="1" destOrd="0" presId="urn:microsoft.com/office/officeart/2005/8/layout/cycle3"/>
    <dgm:cxn modelId="{F3DD1F93-11CC-43F5-BBCA-1E32452A7492}" type="presParOf" srcId="{4809852A-F1E0-42D7-87EB-D87B370256E7}" destId="{351AD818-A67C-41AB-A1B8-127E0C1B657B}" srcOrd="2" destOrd="0" presId="urn:microsoft.com/office/officeart/2005/8/layout/cycle3"/>
    <dgm:cxn modelId="{1B7F05BA-7E8F-4BA0-A3FF-3820FE7DD8B3}" type="presParOf" srcId="{4809852A-F1E0-42D7-87EB-D87B370256E7}" destId="{3AE4AEDD-8759-43A5-AC0E-0EA45923F53F}" srcOrd="3" destOrd="0" presId="urn:microsoft.com/office/officeart/2005/8/layout/cycle3"/>
    <dgm:cxn modelId="{2B7A5B1C-7CD2-4DE6-8DD4-BF2786C402CC}" type="presParOf" srcId="{4809852A-F1E0-42D7-87EB-D87B370256E7}" destId="{39C36E39-F1F9-4C2D-B0F0-E727C3B7B110}" srcOrd="4" destOrd="0" presId="urn:microsoft.com/office/officeart/2005/8/layout/cycle3"/>
    <dgm:cxn modelId="{9BAC8B2D-3F63-4EDF-936B-67093F6D6365}" type="presParOf" srcId="{4809852A-F1E0-42D7-87EB-D87B370256E7}" destId="{4EC4F186-96B3-41BC-9D39-7380C1148493}"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12AC60-C434-46AB-AFC5-F86271B3E013}"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71652A27-5876-4336-9B2B-8D4711B97796}">
      <dgm:prSet phldrT="[Text]" phldr="0"/>
      <dgm:spPr/>
      <dgm:t>
        <a:bodyPr/>
        <a:lstStyle/>
        <a:p>
          <a:pPr rtl="0"/>
          <a:r>
            <a:rPr lang="en-GB">
              <a:latin typeface="Calibri Light" panose="020F0302020204030204"/>
            </a:rPr>
            <a:t>Figurative thinking</a:t>
          </a:r>
          <a:endParaRPr lang="en-GB"/>
        </a:p>
      </dgm:t>
    </dgm:pt>
    <dgm:pt modelId="{07BCA649-4387-43A2-86B7-6E3B7AB5DE01}" type="parTrans" cxnId="{CFD4819D-2734-480F-91D5-5667DC588213}">
      <dgm:prSet/>
      <dgm:spPr/>
      <dgm:t>
        <a:bodyPr/>
        <a:lstStyle/>
        <a:p>
          <a:endParaRPr lang="en-GB"/>
        </a:p>
      </dgm:t>
    </dgm:pt>
    <dgm:pt modelId="{A196D753-A903-491F-BC57-96378BC6E233}" type="sibTrans" cxnId="{CFD4819D-2734-480F-91D5-5667DC588213}">
      <dgm:prSet/>
      <dgm:spPr/>
      <dgm:t>
        <a:bodyPr/>
        <a:lstStyle/>
        <a:p>
          <a:endParaRPr lang="en-GB"/>
        </a:p>
      </dgm:t>
    </dgm:pt>
    <dgm:pt modelId="{2BC89552-830A-4FF6-A56B-4A8A00571B3B}">
      <dgm:prSet phldrT="[Text]" phldr="0"/>
      <dgm:spPr/>
      <dgm:t>
        <a:bodyPr/>
        <a:lstStyle/>
        <a:p>
          <a:pPr rtl="0"/>
          <a:r>
            <a:rPr lang="en-GB">
              <a:latin typeface="Calibri Light" panose="020F0302020204030204"/>
            </a:rPr>
            <a:t>Believe objects are alive.</a:t>
          </a:r>
          <a:endParaRPr lang="en-GB"/>
        </a:p>
      </dgm:t>
    </dgm:pt>
    <dgm:pt modelId="{B763F2AC-B9C6-4E3F-B3D8-45412F4934E2}" type="parTrans" cxnId="{BC457AD8-55FD-4DA2-A90F-C92D3EFC9957}">
      <dgm:prSet/>
      <dgm:spPr/>
      <dgm:t>
        <a:bodyPr/>
        <a:lstStyle/>
        <a:p>
          <a:endParaRPr lang="en-GB"/>
        </a:p>
      </dgm:t>
    </dgm:pt>
    <dgm:pt modelId="{C176A9B8-FF42-43C4-BC12-C0134035E656}" type="sibTrans" cxnId="{BC457AD8-55FD-4DA2-A90F-C92D3EFC9957}">
      <dgm:prSet/>
      <dgm:spPr/>
      <dgm:t>
        <a:bodyPr/>
        <a:lstStyle/>
        <a:p>
          <a:endParaRPr lang="en-GB"/>
        </a:p>
      </dgm:t>
    </dgm:pt>
    <dgm:pt modelId="{C68ABF4C-7E59-4F04-B280-38DB9523AFB0}">
      <dgm:prSet phldrT="[Text]" phldr="0"/>
      <dgm:spPr/>
      <dgm:t>
        <a:bodyPr/>
        <a:lstStyle/>
        <a:p>
          <a:pPr rtl="0"/>
          <a:r>
            <a:rPr lang="en-GB">
              <a:latin typeface="Calibri Light" panose="020F0302020204030204"/>
            </a:rPr>
            <a:t>Curiosity and ask a lot of questions</a:t>
          </a:r>
          <a:r>
            <a:rPr lang="en-GB">
              <a:latin typeface="Calibri Light"/>
              <a:cs typeface="Calibri Light"/>
            </a:rPr>
            <a:t>.</a:t>
          </a:r>
          <a:endParaRPr lang="en-GB"/>
        </a:p>
      </dgm:t>
    </dgm:pt>
    <dgm:pt modelId="{88A4BBAC-384B-4451-8D82-F336DA7A5374}" type="parTrans" cxnId="{0EC37A88-F442-4C8D-B44C-143FEB0BA6A7}">
      <dgm:prSet/>
      <dgm:spPr/>
      <dgm:t>
        <a:bodyPr/>
        <a:lstStyle/>
        <a:p>
          <a:endParaRPr lang="en-GB"/>
        </a:p>
      </dgm:t>
    </dgm:pt>
    <dgm:pt modelId="{D9514D4C-6F36-4975-8C23-65324C20C19C}" type="sibTrans" cxnId="{0EC37A88-F442-4C8D-B44C-143FEB0BA6A7}">
      <dgm:prSet/>
      <dgm:spPr/>
      <dgm:t>
        <a:bodyPr/>
        <a:lstStyle/>
        <a:p>
          <a:endParaRPr lang="en-GB"/>
        </a:p>
      </dgm:t>
    </dgm:pt>
    <dgm:pt modelId="{5AE39900-4846-4EC1-AE92-38F3936CF3F3}">
      <dgm:prSet phldr="0"/>
      <dgm:spPr/>
      <dgm:t>
        <a:bodyPr/>
        <a:lstStyle/>
        <a:p>
          <a:pPr rtl="0"/>
          <a:r>
            <a:rPr lang="en-GB">
              <a:latin typeface="Calibri Light" panose="020F0302020204030204"/>
            </a:rPr>
            <a:t>Very imagnative</a:t>
          </a:r>
        </a:p>
      </dgm:t>
    </dgm:pt>
    <dgm:pt modelId="{AA4E4827-360B-42BA-82F6-47683F4CADC1}" type="parTrans" cxnId="{7C91C892-EF07-4889-A9F6-125D4F900084}">
      <dgm:prSet/>
      <dgm:spPr/>
    </dgm:pt>
    <dgm:pt modelId="{CB8E4B75-EF8D-4B61-98F5-F853A2CA6C89}" type="sibTrans" cxnId="{7C91C892-EF07-4889-A9F6-125D4F900084}">
      <dgm:prSet/>
      <dgm:spPr/>
      <dgm:t>
        <a:bodyPr/>
        <a:lstStyle/>
        <a:p>
          <a:endParaRPr lang="en-GB"/>
        </a:p>
      </dgm:t>
    </dgm:pt>
    <dgm:pt modelId="{2A520BB7-335D-4231-BE71-29310EC8A4AC}">
      <dgm:prSet phldr="0"/>
      <dgm:spPr/>
      <dgm:t>
        <a:bodyPr/>
        <a:lstStyle/>
        <a:p>
          <a:pPr rtl="0"/>
          <a:r>
            <a:rPr lang="en-GB">
              <a:latin typeface="Calibri Light" panose="020F0302020204030204"/>
            </a:rPr>
            <a:t>Conversation will develop</a:t>
          </a:r>
        </a:p>
      </dgm:t>
    </dgm:pt>
    <dgm:pt modelId="{69E1027B-80D0-4ECE-9EA6-1DABCA4E69AF}" type="parTrans" cxnId="{287E0D78-BD04-4323-A47C-2898D7EC584A}">
      <dgm:prSet/>
      <dgm:spPr/>
    </dgm:pt>
    <dgm:pt modelId="{8F7E4F03-F86C-4607-AE56-868115F34453}" type="sibTrans" cxnId="{287E0D78-BD04-4323-A47C-2898D7EC584A}">
      <dgm:prSet/>
      <dgm:spPr/>
      <dgm:t>
        <a:bodyPr/>
        <a:lstStyle/>
        <a:p>
          <a:endParaRPr lang="en-GB"/>
        </a:p>
      </dgm:t>
    </dgm:pt>
    <dgm:pt modelId="{F67E1AA4-2D68-404A-8C3E-1D65D06769FA}">
      <dgm:prSet phldr="0"/>
      <dgm:spPr/>
      <dgm:t>
        <a:bodyPr/>
        <a:lstStyle/>
        <a:p>
          <a:pPr rtl="0"/>
          <a:r>
            <a:rPr lang="en-GB">
              <a:latin typeface="Calibri Light" panose="020F0302020204030204"/>
            </a:rPr>
            <a:t>Proper systems and grammar to show full meaning.</a:t>
          </a:r>
        </a:p>
      </dgm:t>
    </dgm:pt>
    <dgm:pt modelId="{2F7864EB-06D0-48CD-AB18-C84A713EF22C}" type="parTrans" cxnId="{C3EC3E70-D078-418B-9696-032DC2494FAF}">
      <dgm:prSet/>
      <dgm:spPr/>
    </dgm:pt>
    <dgm:pt modelId="{878952B0-DB7B-4795-B081-505CA24E0010}" type="sibTrans" cxnId="{C3EC3E70-D078-418B-9696-032DC2494FAF}">
      <dgm:prSet/>
      <dgm:spPr/>
      <dgm:t>
        <a:bodyPr/>
        <a:lstStyle/>
        <a:p>
          <a:endParaRPr lang="en-GB"/>
        </a:p>
      </dgm:t>
    </dgm:pt>
    <dgm:pt modelId="{81A61541-135D-4EEA-8766-FC3FE71B36D5}">
      <dgm:prSet phldr="0"/>
      <dgm:spPr/>
      <dgm:t>
        <a:bodyPr/>
        <a:lstStyle/>
        <a:p>
          <a:pPr rtl="0"/>
          <a:r>
            <a:rPr lang="en-GB">
              <a:latin typeface="Calibri Light" panose="020F0302020204030204"/>
            </a:rPr>
            <a:t>Primitive reasoning</a:t>
          </a:r>
        </a:p>
      </dgm:t>
    </dgm:pt>
    <dgm:pt modelId="{ECE988A3-728A-4710-9AE4-9AB1A00F5617}" type="parTrans" cxnId="{C8DBE962-76B5-4EB5-8900-AAC15382D2C3}">
      <dgm:prSet/>
      <dgm:spPr/>
    </dgm:pt>
    <dgm:pt modelId="{07D72C2F-0E43-4C3B-96DD-16C3FB7A3778}" type="sibTrans" cxnId="{C8DBE962-76B5-4EB5-8900-AAC15382D2C3}">
      <dgm:prSet/>
      <dgm:spPr/>
      <dgm:t>
        <a:bodyPr/>
        <a:lstStyle/>
        <a:p>
          <a:endParaRPr lang="en-GB"/>
        </a:p>
      </dgm:t>
    </dgm:pt>
    <dgm:pt modelId="{30B33F02-9F65-4628-9AAE-60886E4650CA}" type="pres">
      <dgm:prSet presAssocID="{0A12AC60-C434-46AB-AFC5-F86271B3E013}" presName="Name0" presStyleCnt="0">
        <dgm:presLayoutVars>
          <dgm:dir/>
          <dgm:resizeHandles val="exact"/>
        </dgm:presLayoutVars>
      </dgm:prSet>
      <dgm:spPr/>
    </dgm:pt>
    <dgm:pt modelId="{5E9335C1-89B9-457F-8A3F-E1785958ECF6}" type="pres">
      <dgm:prSet presAssocID="{71652A27-5876-4336-9B2B-8D4711B97796}" presName="node" presStyleLbl="node1" presStyleIdx="0" presStyleCnt="7">
        <dgm:presLayoutVars>
          <dgm:bulletEnabled val="1"/>
        </dgm:presLayoutVars>
      </dgm:prSet>
      <dgm:spPr/>
    </dgm:pt>
    <dgm:pt modelId="{1F019A8E-46B3-4552-928E-6DFF4ADA7A5E}" type="pres">
      <dgm:prSet presAssocID="{A196D753-A903-491F-BC57-96378BC6E233}" presName="sibTrans" presStyleLbl="sibTrans2D1" presStyleIdx="0" presStyleCnt="7"/>
      <dgm:spPr/>
    </dgm:pt>
    <dgm:pt modelId="{9C95ED04-98CC-4FE6-87B7-82A164FE2CE9}" type="pres">
      <dgm:prSet presAssocID="{A196D753-A903-491F-BC57-96378BC6E233}" presName="connectorText" presStyleLbl="sibTrans2D1" presStyleIdx="0" presStyleCnt="7"/>
      <dgm:spPr/>
    </dgm:pt>
    <dgm:pt modelId="{AAEA1B4E-9369-4A1F-9C4C-8A3236A60B68}" type="pres">
      <dgm:prSet presAssocID="{2BC89552-830A-4FF6-A56B-4A8A00571B3B}" presName="node" presStyleLbl="node1" presStyleIdx="1" presStyleCnt="7">
        <dgm:presLayoutVars>
          <dgm:bulletEnabled val="1"/>
        </dgm:presLayoutVars>
      </dgm:prSet>
      <dgm:spPr/>
    </dgm:pt>
    <dgm:pt modelId="{C1A6C645-1050-4C29-9616-5AA9A5F89AB6}" type="pres">
      <dgm:prSet presAssocID="{C176A9B8-FF42-43C4-BC12-C0134035E656}" presName="sibTrans" presStyleLbl="sibTrans2D1" presStyleIdx="1" presStyleCnt="7"/>
      <dgm:spPr/>
    </dgm:pt>
    <dgm:pt modelId="{688F7CC3-1B8C-4E05-B71D-484DECBB05DD}" type="pres">
      <dgm:prSet presAssocID="{C176A9B8-FF42-43C4-BC12-C0134035E656}" presName="connectorText" presStyleLbl="sibTrans2D1" presStyleIdx="1" presStyleCnt="7"/>
      <dgm:spPr/>
    </dgm:pt>
    <dgm:pt modelId="{02A93932-B685-4C3B-9A01-3B3F07E4CDA3}" type="pres">
      <dgm:prSet presAssocID="{C68ABF4C-7E59-4F04-B280-38DB9523AFB0}" presName="node" presStyleLbl="node1" presStyleIdx="2" presStyleCnt="7">
        <dgm:presLayoutVars>
          <dgm:bulletEnabled val="1"/>
        </dgm:presLayoutVars>
      </dgm:prSet>
      <dgm:spPr/>
    </dgm:pt>
    <dgm:pt modelId="{FFD6101D-7460-4841-AF9D-1F7220A59E51}" type="pres">
      <dgm:prSet presAssocID="{D9514D4C-6F36-4975-8C23-65324C20C19C}" presName="sibTrans" presStyleLbl="sibTrans2D1" presStyleIdx="2" presStyleCnt="7"/>
      <dgm:spPr/>
    </dgm:pt>
    <dgm:pt modelId="{928250BC-DD82-474E-B1B1-CE9D185B2126}" type="pres">
      <dgm:prSet presAssocID="{D9514D4C-6F36-4975-8C23-65324C20C19C}" presName="connectorText" presStyleLbl="sibTrans2D1" presStyleIdx="2" presStyleCnt="7"/>
      <dgm:spPr/>
    </dgm:pt>
    <dgm:pt modelId="{AF397363-2623-4A67-A111-73CB24BA42D1}" type="pres">
      <dgm:prSet presAssocID="{5AE39900-4846-4EC1-AE92-38F3936CF3F3}" presName="node" presStyleLbl="node1" presStyleIdx="3" presStyleCnt="7">
        <dgm:presLayoutVars>
          <dgm:bulletEnabled val="1"/>
        </dgm:presLayoutVars>
      </dgm:prSet>
      <dgm:spPr/>
    </dgm:pt>
    <dgm:pt modelId="{FAF90F5B-C360-4F5E-BB2B-8F4874A60BF8}" type="pres">
      <dgm:prSet presAssocID="{CB8E4B75-EF8D-4B61-98F5-F853A2CA6C89}" presName="sibTrans" presStyleLbl="sibTrans2D1" presStyleIdx="3" presStyleCnt="7"/>
      <dgm:spPr/>
    </dgm:pt>
    <dgm:pt modelId="{D48FDD1E-B642-45C4-9D56-34911D7C33B9}" type="pres">
      <dgm:prSet presAssocID="{CB8E4B75-EF8D-4B61-98F5-F853A2CA6C89}" presName="connectorText" presStyleLbl="sibTrans2D1" presStyleIdx="3" presStyleCnt="7"/>
      <dgm:spPr/>
    </dgm:pt>
    <dgm:pt modelId="{DB867B31-4941-44DE-9E07-E964409A6137}" type="pres">
      <dgm:prSet presAssocID="{2A520BB7-335D-4231-BE71-29310EC8A4AC}" presName="node" presStyleLbl="node1" presStyleIdx="4" presStyleCnt="7">
        <dgm:presLayoutVars>
          <dgm:bulletEnabled val="1"/>
        </dgm:presLayoutVars>
      </dgm:prSet>
      <dgm:spPr/>
    </dgm:pt>
    <dgm:pt modelId="{02F2FC5D-BDB7-4ABA-803A-9ECCDDCF8D34}" type="pres">
      <dgm:prSet presAssocID="{8F7E4F03-F86C-4607-AE56-868115F34453}" presName="sibTrans" presStyleLbl="sibTrans2D1" presStyleIdx="4" presStyleCnt="7"/>
      <dgm:spPr/>
    </dgm:pt>
    <dgm:pt modelId="{523CA0E8-2019-4D43-9561-CD4D678F714C}" type="pres">
      <dgm:prSet presAssocID="{8F7E4F03-F86C-4607-AE56-868115F34453}" presName="connectorText" presStyleLbl="sibTrans2D1" presStyleIdx="4" presStyleCnt="7"/>
      <dgm:spPr/>
    </dgm:pt>
    <dgm:pt modelId="{AB7C2160-A9F4-4748-841D-623128D1079E}" type="pres">
      <dgm:prSet presAssocID="{F67E1AA4-2D68-404A-8C3E-1D65D06769FA}" presName="node" presStyleLbl="node1" presStyleIdx="5" presStyleCnt="7">
        <dgm:presLayoutVars>
          <dgm:bulletEnabled val="1"/>
        </dgm:presLayoutVars>
      </dgm:prSet>
      <dgm:spPr/>
    </dgm:pt>
    <dgm:pt modelId="{5CDA9EC7-6625-46BD-873E-A8B5D7DEEC81}" type="pres">
      <dgm:prSet presAssocID="{878952B0-DB7B-4795-B081-505CA24E0010}" presName="sibTrans" presStyleLbl="sibTrans2D1" presStyleIdx="5" presStyleCnt="7"/>
      <dgm:spPr/>
    </dgm:pt>
    <dgm:pt modelId="{890032A9-2D48-4B17-B53E-48FB82ABD647}" type="pres">
      <dgm:prSet presAssocID="{878952B0-DB7B-4795-B081-505CA24E0010}" presName="connectorText" presStyleLbl="sibTrans2D1" presStyleIdx="5" presStyleCnt="7"/>
      <dgm:spPr/>
    </dgm:pt>
    <dgm:pt modelId="{7E18C7AF-E1B5-44C1-B6E9-446C624B583B}" type="pres">
      <dgm:prSet presAssocID="{81A61541-135D-4EEA-8766-FC3FE71B36D5}" presName="node" presStyleLbl="node1" presStyleIdx="6" presStyleCnt="7">
        <dgm:presLayoutVars>
          <dgm:bulletEnabled val="1"/>
        </dgm:presLayoutVars>
      </dgm:prSet>
      <dgm:spPr/>
    </dgm:pt>
    <dgm:pt modelId="{556A7585-6D13-4C2D-B9C9-A4660E2F21C5}" type="pres">
      <dgm:prSet presAssocID="{07D72C2F-0E43-4C3B-96DD-16C3FB7A3778}" presName="sibTrans" presStyleLbl="sibTrans2D1" presStyleIdx="6" presStyleCnt="7"/>
      <dgm:spPr/>
    </dgm:pt>
    <dgm:pt modelId="{43300F9B-A81B-4C8F-8055-04FAA369B580}" type="pres">
      <dgm:prSet presAssocID="{07D72C2F-0E43-4C3B-96DD-16C3FB7A3778}" presName="connectorText" presStyleLbl="sibTrans2D1" presStyleIdx="6" presStyleCnt="7"/>
      <dgm:spPr/>
    </dgm:pt>
  </dgm:ptLst>
  <dgm:cxnLst>
    <dgm:cxn modelId="{1D38C007-F755-495B-8714-7F3F1016D18D}" type="presOf" srcId="{F67E1AA4-2D68-404A-8C3E-1D65D06769FA}" destId="{AB7C2160-A9F4-4748-841D-623128D1079E}" srcOrd="0" destOrd="0" presId="urn:microsoft.com/office/officeart/2005/8/layout/cycle7"/>
    <dgm:cxn modelId="{60D1F00A-FB9F-4D44-9AC9-DB5A04620BE9}" type="presOf" srcId="{878952B0-DB7B-4795-B081-505CA24E0010}" destId="{890032A9-2D48-4B17-B53E-48FB82ABD647}" srcOrd="1" destOrd="0" presId="urn:microsoft.com/office/officeart/2005/8/layout/cycle7"/>
    <dgm:cxn modelId="{A22A8F13-B076-45E6-84AE-74B089730446}" type="presOf" srcId="{878952B0-DB7B-4795-B081-505CA24E0010}" destId="{5CDA9EC7-6625-46BD-873E-A8B5D7DEEC81}" srcOrd="0" destOrd="0" presId="urn:microsoft.com/office/officeart/2005/8/layout/cycle7"/>
    <dgm:cxn modelId="{8A20AC20-CE88-4ED2-B006-F59DFE5008BD}" type="presOf" srcId="{A196D753-A903-491F-BC57-96378BC6E233}" destId="{9C95ED04-98CC-4FE6-87B7-82A164FE2CE9}" srcOrd="1" destOrd="0" presId="urn:microsoft.com/office/officeart/2005/8/layout/cycle7"/>
    <dgm:cxn modelId="{4B1A8932-CBE7-4E93-A64C-1109CAF5D5CB}" type="presOf" srcId="{5AE39900-4846-4EC1-AE92-38F3936CF3F3}" destId="{AF397363-2623-4A67-A111-73CB24BA42D1}" srcOrd="0" destOrd="0" presId="urn:microsoft.com/office/officeart/2005/8/layout/cycle7"/>
    <dgm:cxn modelId="{F098F73E-7CFA-4A21-91EA-D8F92F0A8C24}" type="presOf" srcId="{CB8E4B75-EF8D-4B61-98F5-F853A2CA6C89}" destId="{D48FDD1E-B642-45C4-9D56-34911D7C33B9}" srcOrd="1" destOrd="0" presId="urn:microsoft.com/office/officeart/2005/8/layout/cycle7"/>
    <dgm:cxn modelId="{AE6F6440-881D-414E-A23F-2ECCC5EA6170}" type="presOf" srcId="{71652A27-5876-4336-9B2B-8D4711B97796}" destId="{5E9335C1-89B9-457F-8A3F-E1785958ECF6}" srcOrd="0" destOrd="0" presId="urn:microsoft.com/office/officeart/2005/8/layout/cycle7"/>
    <dgm:cxn modelId="{B0502E60-AF65-42B8-A1FB-2CB3CF419BB9}" type="presOf" srcId="{2A520BB7-335D-4231-BE71-29310EC8A4AC}" destId="{DB867B31-4941-44DE-9E07-E964409A6137}" srcOrd="0" destOrd="0" presId="urn:microsoft.com/office/officeart/2005/8/layout/cycle7"/>
    <dgm:cxn modelId="{C8DBE962-76B5-4EB5-8900-AAC15382D2C3}" srcId="{0A12AC60-C434-46AB-AFC5-F86271B3E013}" destId="{81A61541-135D-4EEA-8766-FC3FE71B36D5}" srcOrd="6" destOrd="0" parTransId="{ECE988A3-728A-4710-9AE4-9AB1A00F5617}" sibTransId="{07D72C2F-0E43-4C3B-96DD-16C3FB7A3778}"/>
    <dgm:cxn modelId="{BF5E676E-EC1A-44D1-BFB1-AA25BD6907DF}" type="presOf" srcId="{81A61541-135D-4EEA-8766-FC3FE71B36D5}" destId="{7E18C7AF-E1B5-44C1-B6E9-446C624B583B}" srcOrd="0" destOrd="0" presId="urn:microsoft.com/office/officeart/2005/8/layout/cycle7"/>
    <dgm:cxn modelId="{18AE5D6F-1346-42E8-9B54-75ECEE16104F}" type="presOf" srcId="{8F7E4F03-F86C-4607-AE56-868115F34453}" destId="{523CA0E8-2019-4D43-9561-CD4D678F714C}" srcOrd="1" destOrd="0" presId="urn:microsoft.com/office/officeart/2005/8/layout/cycle7"/>
    <dgm:cxn modelId="{C3EC3E70-D078-418B-9696-032DC2494FAF}" srcId="{0A12AC60-C434-46AB-AFC5-F86271B3E013}" destId="{F67E1AA4-2D68-404A-8C3E-1D65D06769FA}" srcOrd="5" destOrd="0" parTransId="{2F7864EB-06D0-48CD-AB18-C84A713EF22C}" sibTransId="{878952B0-DB7B-4795-B081-505CA24E0010}"/>
    <dgm:cxn modelId="{77A60D71-137C-4138-9A1D-E4016D0C3140}" type="presOf" srcId="{D9514D4C-6F36-4975-8C23-65324C20C19C}" destId="{928250BC-DD82-474E-B1B1-CE9D185B2126}" srcOrd="1" destOrd="0" presId="urn:microsoft.com/office/officeart/2005/8/layout/cycle7"/>
    <dgm:cxn modelId="{8630C551-700C-4311-B2D3-317689A6D055}" type="presOf" srcId="{C68ABF4C-7E59-4F04-B280-38DB9523AFB0}" destId="{02A93932-B685-4C3B-9A01-3B3F07E4CDA3}" srcOrd="0" destOrd="0" presId="urn:microsoft.com/office/officeart/2005/8/layout/cycle7"/>
    <dgm:cxn modelId="{2F2DA252-D1E8-43FC-BA9D-0B3DC444B7A2}" type="presOf" srcId="{07D72C2F-0E43-4C3B-96DD-16C3FB7A3778}" destId="{43300F9B-A81B-4C8F-8055-04FAA369B580}" srcOrd="1" destOrd="0" presId="urn:microsoft.com/office/officeart/2005/8/layout/cycle7"/>
    <dgm:cxn modelId="{287E0D78-BD04-4323-A47C-2898D7EC584A}" srcId="{0A12AC60-C434-46AB-AFC5-F86271B3E013}" destId="{2A520BB7-335D-4231-BE71-29310EC8A4AC}" srcOrd="4" destOrd="0" parTransId="{69E1027B-80D0-4ECE-9EA6-1DABCA4E69AF}" sibTransId="{8F7E4F03-F86C-4607-AE56-868115F34453}"/>
    <dgm:cxn modelId="{EAD09D7A-11F9-4CB6-BC3C-241CAD10F9F3}" type="presOf" srcId="{2BC89552-830A-4FF6-A56B-4A8A00571B3B}" destId="{AAEA1B4E-9369-4A1F-9C4C-8A3236A60B68}" srcOrd="0" destOrd="0" presId="urn:microsoft.com/office/officeart/2005/8/layout/cycle7"/>
    <dgm:cxn modelId="{0EC37A88-F442-4C8D-B44C-143FEB0BA6A7}" srcId="{0A12AC60-C434-46AB-AFC5-F86271B3E013}" destId="{C68ABF4C-7E59-4F04-B280-38DB9523AFB0}" srcOrd="2" destOrd="0" parTransId="{88A4BBAC-384B-4451-8D82-F336DA7A5374}" sibTransId="{D9514D4C-6F36-4975-8C23-65324C20C19C}"/>
    <dgm:cxn modelId="{7C91C892-EF07-4889-A9F6-125D4F900084}" srcId="{0A12AC60-C434-46AB-AFC5-F86271B3E013}" destId="{5AE39900-4846-4EC1-AE92-38F3936CF3F3}" srcOrd="3" destOrd="0" parTransId="{AA4E4827-360B-42BA-82F6-47683F4CADC1}" sibTransId="{CB8E4B75-EF8D-4B61-98F5-F853A2CA6C89}"/>
    <dgm:cxn modelId="{CFD4819D-2734-480F-91D5-5667DC588213}" srcId="{0A12AC60-C434-46AB-AFC5-F86271B3E013}" destId="{71652A27-5876-4336-9B2B-8D4711B97796}" srcOrd="0" destOrd="0" parTransId="{07BCA649-4387-43A2-86B7-6E3B7AB5DE01}" sibTransId="{A196D753-A903-491F-BC57-96378BC6E233}"/>
    <dgm:cxn modelId="{274FE1A5-9D0B-47DC-BF4A-CA0293050B44}" type="presOf" srcId="{A196D753-A903-491F-BC57-96378BC6E233}" destId="{1F019A8E-46B3-4552-928E-6DFF4ADA7A5E}" srcOrd="0" destOrd="0" presId="urn:microsoft.com/office/officeart/2005/8/layout/cycle7"/>
    <dgm:cxn modelId="{95F579BE-8261-4DD3-9198-F77F5F71BB7B}" type="presOf" srcId="{07D72C2F-0E43-4C3B-96DD-16C3FB7A3778}" destId="{556A7585-6D13-4C2D-B9C9-A4660E2F21C5}" srcOrd="0" destOrd="0" presId="urn:microsoft.com/office/officeart/2005/8/layout/cycle7"/>
    <dgm:cxn modelId="{BC457AD8-55FD-4DA2-A90F-C92D3EFC9957}" srcId="{0A12AC60-C434-46AB-AFC5-F86271B3E013}" destId="{2BC89552-830A-4FF6-A56B-4A8A00571B3B}" srcOrd="1" destOrd="0" parTransId="{B763F2AC-B9C6-4E3F-B3D8-45412F4934E2}" sibTransId="{C176A9B8-FF42-43C4-BC12-C0134035E656}"/>
    <dgm:cxn modelId="{B664A0D9-CB85-430D-AE48-F835EBDD18A7}" type="presOf" srcId="{D9514D4C-6F36-4975-8C23-65324C20C19C}" destId="{FFD6101D-7460-4841-AF9D-1F7220A59E51}" srcOrd="0" destOrd="0" presId="urn:microsoft.com/office/officeart/2005/8/layout/cycle7"/>
    <dgm:cxn modelId="{9B28A8E8-E264-4AA4-B945-EC91FD8DB735}" type="presOf" srcId="{C176A9B8-FF42-43C4-BC12-C0134035E656}" destId="{C1A6C645-1050-4C29-9616-5AA9A5F89AB6}" srcOrd="0" destOrd="0" presId="urn:microsoft.com/office/officeart/2005/8/layout/cycle7"/>
    <dgm:cxn modelId="{37633CFA-395D-4A07-BEC5-C65B1BCB6B1D}" type="presOf" srcId="{CB8E4B75-EF8D-4B61-98F5-F853A2CA6C89}" destId="{FAF90F5B-C360-4F5E-BB2B-8F4874A60BF8}" srcOrd="0" destOrd="0" presId="urn:microsoft.com/office/officeart/2005/8/layout/cycle7"/>
    <dgm:cxn modelId="{BE5DA1FA-7A19-444E-A377-B861C1725B74}" type="presOf" srcId="{8F7E4F03-F86C-4607-AE56-868115F34453}" destId="{02F2FC5D-BDB7-4ABA-803A-9ECCDDCF8D34}" srcOrd="0" destOrd="0" presId="urn:microsoft.com/office/officeart/2005/8/layout/cycle7"/>
    <dgm:cxn modelId="{2ADF87FC-4D6C-4207-9663-89C10EA9135F}" type="presOf" srcId="{C176A9B8-FF42-43C4-BC12-C0134035E656}" destId="{688F7CC3-1B8C-4E05-B71D-484DECBB05DD}" srcOrd="1" destOrd="0" presId="urn:microsoft.com/office/officeart/2005/8/layout/cycle7"/>
    <dgm:cxn modelId="{ECA27EFF-10B5-4859-9C6A-E56C164D9789}" type="presOf" srcId="{0A12AC60-C434-46AB-AFC5-F86271B3E013}" destId="{30B33F02-9F65-4628-9AAE-60886E4650CA}" srcOrd="0" destOrd="0" presId="urn:microsoft.com/office/officeart/2005/8/layout/cycle7"/>
    <dgm:cxn modelId="{78E4D267-DBAF-42CC-9E49-D3DD53DE2295}" type="presParOf" srcId="{30B33F02-9F65-4628-9AAE-60886E4650CA}" destId="{5E9335C1-89B9-457F-8A3F-E1785958ECF6}" srcOrd="0" destOrd="0" presId="urn:microsoft.com/office/officeart/2005/8/layout/cycle7"/>
    <dgm:cxn modelId="{64A7D5F6-6F8E-4F5B-A183-E93919BAE18E}" type="presParOf" srcId="{30B33F02-9F65-4628-9AAE-60886E4650CA}" destId="{1F019A8E-46B3-4552-928E-6DFF4ADA7A5E}" srcOrd="1" destOrd="0" presId="urn:microsoft.com/office/officeart/2005/8/layout/cycle7"/>
    <dgm:cxn modelId="{72EC1AAD-FEF0-4C15-9C7E-C6F56F63CECE}" type="presParOf" srcId="{1F019A8E-46B3-4552-928E-6DFF4ADA7A5E}" destId="{9C95ED04-98CC-4FE6-87B7-82A164FE2CE9}" srcOrd="0" destOrd="0" presId="urn:microsoft.com/office/officeart/2005/8/layout/cycle7"/>
    <dgm:cxn modelId="{8FED19E1-85EB-46FA-8CD4-1D3899E9675E}" type="presParOf" srcId="{30B33F02-9F65-4628-9AAE-60886E4650CA}" destId="{AAEA1B4E-9369-4A1F-9C4C-8A3236A60B68}" srcOrd="2" destOrd="0" presId="urn:microsoft.com/office/officeart/2005/8/layout/cycle7"/>
    <dgm:cxn modelId="{5CD72358-6257-4448-B9FA-5A4AC3968525}" type="presParOf" srcId="{30B33F02-9F65-4628-9AAE-60886E4650CA}" destId="{C1A6C645-1050-4C29-9616-5AA9A5F89AB6}" srcOrd="3" destOrd="0" presId="urn:microsoft.com/office/officeart/2005/8/layout/cycle7"/>
    <dgm:cxn modelId="{AB7A7025-DA17-4518-ABAB-FD329DABE969}" type="presParOf" srcId="{C1A6C645-1050-4C29-9616-5AA9A5F89AB6}" destId="{688F7CC3-1B8C-4E05-B71D-484DECBB05DD}" srcOrd="0" destOrd="0" presId="urn:microsoft.com/office/officeart/2005/8/layout/cycle7"/>
    <dgm:cxn modelId="{26B9F73D-DB1F-4DF4-9C57-8DAA15789D27}" type="presParOf" srcId="{30B33F02-9F65-4628-9AAE-60886E4650CA}" destId="{02A93932-B685-4C3B-9A01-3B3F07E4CDA3}" srcOrd="4" destOrd="0" presId="urn:microsoft.com/office/officeart/2005/8/layout/cycle7"/>
    <dgm:cxn modelId="{7396AD25-E333-4D6D-945A-FBD62C40E678}" type="presParOf" srcId="{30B33F02-9F65-4628-9AAE-60886E4650CA}" destId="{FFD6101D-7460-4841-AF9D-1F7220A59E51}" srcOrd="5" destOrd="0" presId="urn:microsoft.com/office/officeart/2005/8/layout/cycle7"/>
    <dgm:cxn modelId="{B29CA376-D8FB-4E10-9128-0AAF527BE54D}" type="presParOf" srcId="{FFD6101D-7460-4841-AF9D-1F7220A59E51}" destId="{928250BC-DD82-474E-B1B1-CE9D185B2126}" srcOrd="0" destOrd="0" presId="urn:microsoft.com/office/officeart/2005/8/layout/cycle7"/>
    <dgm:cxn modelId="{A00B48A5-05C0-4CBA-9D91-539F514FB683}" type="presParOf" srcId="{30B33F02-9F65-4628-9AAE-60886E4650CA}" destId="{AF397363-2623-4A67-A111-73CB24BA42D1}" srcOrd="6" destOrd="0" presId="urn:microsoft.com/office/officeart/2005/8/layout/cycle7"/>
    <dgm:cxn modelId="{AAC6F234-A6B7-4A53-B791-923ED56E274C}" type="presParOf" srcId="{30B33F02-9F65-4628-9AAE-60886E4650CA}" destId="{FAF90F5B-C360-4F5E-BB2B-8F4874A60BF8}" srcOrd="7" destOrd="0" presId="urn:microsoft.com/office/officeart/2005/8/layout/cycle7"/>
    <dgm:cxn modelId="{86F34BBC-5022-491E-9775-93715804F14C}" type="presParOf" srcId="{FAF90F5B-C360-4F5E-BB2B-8F4874A60BF8}" destId="{D48FDD1E-B642-45C4-9D56-34911D7C33B9}" srcOrd="0" destOrd="0" presId="urn:microsoft.com/office/officeart/2005/8/layout/cycle7"/>
    <dgm:cxn modelId="{D09104E0-A350-4345-8BDB-C64E8D2B9CB3}" type="presParOf" srcId="{30B33F02-9F65-4628-9AAE-60886E4650CA}" destId="{DB867B31-4941-44DE-9E07-E964409A6137}" srcOrd="8" destOrd="0" presId="urn:microsoft.com/office/officeart/2005/8/layout/cycle7"/>
    <dgm:cxn modelId="{EEC6B8A3-CAD4-4E05-931C-D5BC4D195321}" type="presParOf" srcId="{30B33F02-9F65-4628-9AAE-60886E4650CA}" destId="{02F2FC5D-BDB7-4ABA-803A-9ECCDDCF8D34}" srcOrd="9" destOrd="0" presId="urn:microsoft.com/office/officeart/2005/8/layout/cycle7"/>
    <dgm:cxn modelId="{12C59FB6-947A-4B3D-AD94-2471B09DA2FC}" type="presParOf" srcId="{02F2FC5D-BDB7-4ABA-803A-9ECCDDCF8D34}" destId="{523CA0E8-2019-4D43-9561-CD4D678F714C}" srcOrd="0" destOrd="0" presId="urn:microsoft.com/office/officeart/2005/8/layout/cycle7"/>
    <dgm:cxn modelId="{19FB5F6A-85A6-4D15-A427-BC1C231ED65D}" type="presParOf" srcId="{30B33F02-9F65-4628-9AAE-60886E4650CA}" destId="{AB7C2160-A9F4-4748-841D-623128D1079E}" srcOrd="10" destOrd="0" presId="urn:microsoft.com/office/officeart/2005/8/layout/cycle7"/>
    <dgm:cxn modelId="{2F7CD9FC-2795-492E-8E2B-8B0196BAEE51}" type="presParOf" srcId="{30B33F02-9F65-4628-9AAE-60886E4650CA}" destId="{5CDA9EC7-6625-46BD-873E-A8B5D7DEEC81}" srcOrd="11" destOrd="0" presId="urn:microsoft.com/office/officeart/2005/8/layout/cycle7"/>
    <dgm:cxn modelId="{A2F894EA-DC2B-47A9-9A23-47D198008C1C}" type="presParOf" srcId="{5CDA9EC7-6625-46BD-873E-A8B5D7DEEC81}" destId="{890032A9-2D48-4B17-B53E-48FB82ABD647}" srcOrd="0" destOrd="0" presId="urn:microsoft.com/office/officeart/2005/8/layout/cycle7"/>
    <dgm:cxn modelId="{B631B3DF-E381-4FCE-AB17-ABD88444719B}" type="presParOf" srcId="{30B33F02-9F65-4628-9AAE-60886E4650CA}" destId="{7E18C7AF-E1B5-44C1-B6E9-446C624B583B}" srcOrd="12" destOrd="0" presId="urn:microsoft.com/office/officeart/2005/8/layout/cycle7"/>
    <dgm:cxn modelId="{597295D8-F8CD-4208-B75C-33A6D64AFC92}" type="presParOf" srcId="{30B33F02-9F65-4628-9AAE-60886E4650CA}" destId="{556A7585-6D13-4C2D-B9C9-A4660E2F21C5}" srcOrd="13" destOrd="0" presId="urn:microsoft.com/office/officeart/2005/8/layout/cycle7"/>
    <dgm:cxn modelId="{56714536-5CFB-4B9A-8017-CEB244A078B0}" type="presParOf" srcId="{556A7585-6D13-4C2D-B9C9-A4660E2F21C5}" destId="{43300F9B-A81B-4C8F-8055-04FAA369B580}"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21A1E7-AAC8-4D12-9600-4CDCAD5D0948}"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E1EF024-0ECD-45DD-9F5B-9331B0251A22}">
      <dgm:prSet phldrT="[Text]" phldr="0"/>
      <dgm:spPr/>
      <dgm:t>
        <a:bodyPr/>
        <a:lstStyle/>
        <a:p>
          <a:pPr rtl="0"/>
          <a:r>
            <a:rPr lang="en-GB">
              <a:latin typeface="Calibri Light" panose="020F0302020204030204"/>
            </a:rPr>
            <a:t>Understand logic and being able to sort out objects in orders.</a:t>
          </a:r>
          <a:endParaRPr lang="en-GB"/>
        </a:p>
      </dgm:t>
    </dgm:pt>
    <dgm:pt modelId="{C40C4D0C-300C-426D-BFA3-53C1CA5F10C9}" type="parTrans" cxnId="{17FDB95C-490D-49CC-9D41-5ED29BEA3359}">
      <dgm:prSet/>
      <dgm:spPr/>
      <dgm:t>
        <a:bodyPr/>
        <a:lstStyle/>
        <a:p>
          <a:endParaRPr lang="en-GB"/>
        </a:p>
      </dgm:t>
    </dgm:pt>
    <dgm:pt modelId="{CABE805B-1461-4399-8184-F6DE846DD364}" type="sibTrans" cxnId="{17FDB95C-490D-49CC-9D41-5ED29BEA3359}">
      <dgm:prSet/>
      <dgm:spPr/>
      <dgm:t>
        <a:bodyPr/>
        <a:lstStyle/>
        <a:p>
          <a:endParaRPr lang="en-GB"/>
        </a:p>
      </dgm:t>
    </dgm:pt>
    <dgm:pt modelId="{ECB4AC11-1B97-41D3-822D-2D1E32C62B1F}">
      <dgm:prSet phldrT="[Text]" phldr="0"/>
      <dgm:spPr/>
      <dgm:t>
        <a:bodyPr/>
        <a:lstStyle/>
        <a:p>
          <a:pPr rtl="0"/>
          <a:r>
            <a:rPr lang="en-GB">
              <a:latin typeface="Calibri Light" panose="020F0302020204030204"/>
            </a:rPr>
            <a:t> Able to generalise.</a:t>
          </a:r>
          <a:endParaRPr lang="en-GB"/>
        </a:p>
      </dgm:t>
    </dgm:pt>
    <dgm:pt modelId="{1CA1D924-396E-4520-A07A-BA725B14FF69}" type="parTrans" cxnId="{E3D81CED-1436-4C87-923B-D3732DF91BC5}">
      <dgm:prSet/>
      <dgm:spPr/>
      <dgm:t>
        <a:bodyPr/>
        <a:lstStyle/>
        <a:p>
          <a:endParaRPr lang="en-GB"/>
        </a:p>
      </dgm:t>
    </dgm:pt>
    <dgm:pt modelId="{66C9AC21-9154-47EF-B712-89DB85CCDDDC}" type="sibTrans" cxnId="{E3D81CED-1436-4C87-923B-D3732DF91BC5}">
      <dgm:prSet/>
      <dgm:spPr/>
      <dgm:t>
        <a:bodyPr/>
        <a:lstStyle/>
        <a:p>
          <a:endParaRPr lang="en-GB"/>
        </a:p>
      </dgm:t>
    </dgm:pt>
    <dgm:pt modelId="{6684C5C3-52AF-4F36-9AB2-0474458BC86E}">
      <dgm:prSet phldrT="[Text]" phldr="0"/>
      <dgm:spPr/>
      <dgm:t>
        <a:bodyPr/>
        <a:lstStyle/>
        <a:p>
          <a:pPr rtl="0"/>
          <a:r>
            <a:rPr lang="en-GB">
              <a:latin typeface="Calibri Light" panose="020F0302020204030204"/>
            </a:rPr>
            <a:t>Understand conservation, pouring liquid in a glass and when pouring it into another which is of a different capacity it will be the same amount.</a:t>
          </a:r>
          <a:endParaRPr lang="en-GB"/>
        </a:p>
      </dgm:t>
    </dgm:pt>
    <dgm:pt modelId="{37D307C9-B8AB-4611-AE96-D9516A6D6B01}" type="parTrans" cxnId="{45011743-D8D2-436A-BFF8-CD10EA975EF5}">
      <dgm:prSet/>
      <dgm:spPr/>
      <dgm:t>
        <a:bodyPr/>
        <a:lstStyle/>
        <a:p>
          <a:endParaRPr lang="en-GB"/>
        </a:p>
      </dgm:t>
    </dgm:pt>
    <dgm:pt modelId="{20259A37-F3EF-426E-BC3D-23185E401188}" type="sibTrans" cxnId="{45011743-D8D2-436A-BFF8-CD10EA975EF5}">
      <dgm:prSet/>
      <dgm:spPr/>
      <dgm:t>
        <a:bodyPr/>
        <a:lstStyle/>
        <a:p>
          <a:endParaRPr lang="en-GB"/>
        </a:p>
      </dgm:t>
    </dgm:pt>
    <dgm:pt modelId="{774E2B2B-8421-4C40-850E-C031AE4EAFE7}">
      <dgm:prSet phldrT="[Text]" phldr="0"/>
      <dgm:spPr/>
      <dgm:t>
        <a:bodyPr/>
        <a:lstStyle/>
        <a:p>
          <a:pPr rtl="0"/>
          <a:r>
            <a:rPr lang="en-GB">
              <a:latin typeface="Calibri Light" panose="020F0302020204030204"/>
            </a:rPr>
            <a:t>Can rearrange thoughts</a:t>
          </a:r>
          <a:endParaRPr lang="en-GB"/>
        </a:p>
      </dgm:t>
    </dgm:pt>
    <dgm:pt modelId="{D50B07DA-57B3-470F-BA6B-8B6FE7C19154}" type="parTrans" cxnId="{0C7BD5EB-9B58-4BB1-8A2C-C04E4FA4C167}">
      <dgm:prSet/>
      <dgm:spPr/>
      <dgm:t>
        <a:bodyPr/>
        <a:lstStyle/>
        <a:p>
          <a:endParaRPr lang="en-GB"/>
        </a:p>
      </dgm:t>
    </dgm:pt>
    <dgm:pt modelId="{C6090309-0E3C-4666-921F-37BFD3990C73}" type="sibTrans" cxnId="{0C7BD5EB-9B58-4BB1-8A2C-C04E4FA4C167}">
      <dgm:prSet/>
      <dgm:spPr/>
      <dgm:t>
        <a:bodyPr/>
        <a:lstStyle/>
        <a:p>
          <a:endParaRPr lang="en-GB"/>
        </a:p>
      </dgm:t>
    </dgm:pt>
    <dgm:pt modelId="{FA531708-1B0F-46A1-A79A-61B0531FA9E9}">
      <dgm:prSet phldrT="[Text]" phldr="0"/>
      <dgm:spPr/>
      <dgm:t>
        <a:bodyPr/>
        <a:lstStyle/>
        <a:p>
          <a:pPr rtl="0"/>
          <a:r>
            <a:rPr lang="en-GB">
              <a:latin typeface="Calibri Light" panose="020F0302020204030204"/>
            </a:rPr>
            <a:t>Understand thesmelves and others.</a:t>
          </a:r>
          <a:endParaRPr lang="en-GB"/>
        </a:p>
      </dgm:t>
    </dgm:pt>
    <dgm:pt modelId="{64D5E697-F570-4B80-9EA5-6ABAAAFF71D0}" type="parTrans" cxnId="{B4E8DE47-2D33-45B8-97B7-B32A9404A0D1}">
      <dgm:prSet/>
      <dgm:spPr/>
      <dgm:t>
        <a:bodyPr/>
        <a:lstStyle/>
        <a:p>
          <a:endParaRPr lang="en-GB"/>
        </a:p>
      </dgm:t>
    </dgm:pt>
    <dgm:pt modelId="{9F544DCE-051A-4986-A99B-8190E08F7048}" type="sibTrans" cxnId="{B4E8DE47-2D33-45B8-97B7-B32A9404A0D1}">
      <dgm:prSet/>
      <dgm:spPr/>
      <dgm:t>
        <a:bodyPr/>
        <a:lstStyle/>
        <a:p>
          <a:endParaRPr lang="en-GB"/>
        </a:p>
      </dgm:t>
    </dgm:pt>
    <dgm:pt modelId="{017ADCC2-E491-4198-AC7E-DC9A9CC564A7}">
      <dgm:prSet phldr="0"/>
      <dgm:spPr/>
      <dgm:t>
        <a:bodyPr/>
        <a:lstStyle/>
        <a:p>
          <a:pPr rtl="0"/>
          <a:r>
            <a:rPr lang="en-GB">
              <a:latin typeface="Calibri Light" panose="020F0302020204030204"/>
            </a:rPr>
            <a:t>Can put themselves in others shoes.</a:t>
          </a:r>
        </a:p>
      </dgm:t>
    </dgm:pt>
    <dgm:pt modelId="{85B2E2C9-68E6-4FEA-B925-3776CA06FA91}" type="parTrans" cxnId="{D75ED1DF-E8C7-4834-9BA2-474AA67E7A42}">
      <dgm:prSet/>
      <dgm:spPr/>
    </dgm:pt>
    <dgm:pt modelId="{66F16F2D-7AD9-47E2-9B88-4B2B007B31D7}" type="sibTrans" cxnId="{D75ED1DF-E8C7-4834-9BA2-474AA67E7A42}">
      <dgm:prSet/>
      <dgm:spPr/>
      <dgm:t>
        <a:bodyPr/>
        <a:lstStyle/>
        <a:p>
          <a:endParaRPr lang="en-GB"/>
        </a:p>
      </dgm:t>
    </dgm:pt>
    <dgm:pt modelId="{94F7240E-8E90-4489-83A6-AABC0566BBF3}" type="pres">
      <dgm:prSet presAssocID="{0A21A1E7-AAC8-4D12-9600-4CDCAD5D0948}" presName="cycle" presStyleCnt="0">
        <dgm:presLayoutVars>
          <dgm:dir/>
          <dgm:resizeHandles val="exact"/>
        </dgm:presLayoutVars>
      </dgm:prSet>
      <dgm:spPr/>
    </dgm:pt>
    <dgm:pt modelId="{C55D748F-7D8A-4661-BC63-F92E504CE16D}" type="pres">
      <dgm:prSet presAssocID="{8E1EF024-0ECD-45DD-9F5B-9331B0251A22}" presName="node" presStyleLbl="node1" presStyleIdx="0" presStyleCnt="6">
        <dgm:presLayoutVars>
          <dgm:bulletEnabled val="1"/>
        </dgm:presLayoutVars>
      </dgm:prSet>
      <dgm:spPr/>
    </dgm:pt>
    <dgm:pt modelId="{BBF7A6B6-604D-4B48-8B40-8921B630AD74}" type="pres">
      <dgm:prSet presAssocID="{CABE805B-1461-4399-8184-F6DE846DD364}" presName="sibTrans" presStyleLbl="sibTrans2D1" presStyleIdx="0" presStyleCnt="6"/>
      <dgm:spPr/>
    </dgm:pt>
    <dgm:pt modelId="{D7563B28-30A7-454E-BC0C-6ABEC2882EAB}" type="pres">
      <dgm:prSet presAssocID="{CABE805B-1461-4399-8184-F6DE846DD364}" presName="connectorText" presStyleLbl="sibTrans2D1" presStyleIdx="0" presStyleCnt="6"/>
      <dgm:spPr/>
    </dgm:pt>
    <dgm:pt modelId="{C45C6A6E-84A5-4DB6-B7AF-C7C071AF513C}" type="pres">
      <dgm:prSet presAssocID="{ECB4AC11-1B97-41D3-822D-2D1E32C62B1F}" presName="node" presStyleLbl="node1" presStyleIdx="1" presStyleCnt="6">
        <dgm:presLayoutVars>
          <dgm:bulletEnabled val="1"/>
        </dgm:presLayoutVars>
      </dgm:prSet>
      <dgm:spPr/>
    </dgm:pt>
    <dgm:pt modelId="{CD56952C-BEE0-4122-AA6B-C31D44992AF3}" type="pres">
      <dgm:prSet presAssocID="{66C9AC21-9154-47EF-B712-89DB85CCDDDC}" presName="sibTrans" presStyleLbl="sibTrans2D1" presStyleIdx="1" presStyleCnt="6"/>
      <dgm:spPr/>
    </dgm:pt>
    <dgm:pt modelId="{669416CD-49B5-40CA-843D-11E3A39D7AAF}" type="pres">
      <dgm:prSet presAssocID="{66C9AC21-9154-47EF-B712-89DB85CCDDDC}" presName="connectorText" presStyleLbl="sibTrans2D1" presStyleIdx="1" presStyleCnt="6"/>
      <dgm:spPr/>
    </dgm:pt>
    <dgm:pt modelId="{BE3FDF3E-A0EF-4B63-A0E4-B71471CD68A4}" type="pres">
      <dgm:prSet presAssocID="{6684C5C3-52AF-4F36-9AB2-0474458BC86E}" presName="node" presStyleLbl="node1" presStyleIdx="2" presStyleCnt="6">
        <dgm:presLayoutVars>
          <dgm:bulletEnabled val="1"/>
        </dgm:presLayoutVars>
      </dgm:prSet>
      <dgm:spPr/>
    </dgm:pt>
    <dgm:pt modelId="{5E2B3E80-3C4D-4C06-A1E2-BAE6FFC153DD}" type="pres">
      <dgm:prSet presAssocID="{20259A37-F3EF-426E-BC3D-23185E401188}" presName="sibTrans" presStyleLbl="sibTrans2D1" presStyleIdx="2" presStyleCnt="6"/>
      <dgm:spPr/>
    </dgm:pt>
    <dgm:pt modelId="{6BC7278E-E9CA-42B8-A661-7129EF63B5BC}" type="pres">
      <dgm:prSet presAssocID="{20259A37-F3EF-426E-BC3D-23185E401188}" presName="connectorText" presStyleLbl="sibTrans2D1" presStyleIdx="2" presStyleCnt="6"/>
      <dgm:spPr/>
    </dgm:pt>
    <dgm:pt modelId="{C98776F2-AAC3-4062-BB57-0160C64EF370}" type="pres">
      <dgm:prSet presAssocID="{774E2B2B-8421-4C40-850E-C031AE4EAFE7}" presName="node" presStyleLbl="node1" presStyleIdx="3" presStyleCnt="6">
        <dgm:presLayoutVars>
          <dgm:bulletEnabled val="1"/>
        </dgm:presLayoutVars>
      </dgm:prSet>
      <dgm:spPr/>
    </dgm:pt>
    <dgm:pt modelId="{6CAD1186-9483-4E41-BB19-67FDEFA8D08E}" type="pres">
      <dgm:prSet presAssocID="{C6090309-0E3C-4666-921F-37BFD3990C73}" presName="sibTrans" presStyleLbl="sibTrans2D1" presStyleIdx="3" presStyleCnt="6"/>
      <dgm:spPr/>
    </dgm:pt>
    <dgm:pt modelId="{DF2C7699-8294-438C-AECE-677B1C39A4E2}" type="pres">
      <dgm:prSet presAssocID="{C6090309-0E3C-4666-921F-37BFD3990C73}" presName="connectorText" presStyleLbl="sibTrans2D1" presStyleIdx="3" presStyleCnt="6"/>
      <dgm:spPr/>
    </dgm:pt>
    <dgm:pt modelId="{DAE1FAA5-E62E-4E7A-BEA6-616E505474DB}" type="pres">
      <dgm:prSet presAssocID="{FA531708-1B0F-46A1-A79A-61B0531FA9E9}" presName="node" presStyleLbl="node1" presStyleIdx="4" presStyleCnt="6">
        <dgm:presLayoutVars>
          <dgm:bulletEnabled val="1"/>
        </dgm:presLayoutVars>
      </dgm:prSet>
      <dgm:spPr/>
    </dgm:pt>
    <dgm:pt modelId="{6F4996FE-D29E-42CD-9736-F274363088A1}" type="pres">
      <dgm:prSet presAssocID="{9F544DCE-051A-4986-A99B-8190E08F7048}" presName="sibTrans" presStyleLbl="sibTrans2D1" presStyleIdx="4" presStyleCnt="6"/>
      <dgm:spPr/>
    </dgm:pt>
    <dgm:pt modelId="{5D4E3566-45AC-4EB0-9F82-13CEAD658B70}" type="pres">
      <dgm:prSet presAssocID="{9F544DCE-051A-4986-A99B-8190E08F7048}" presName="connectorText" presStyleLbl="sibTrans2D1" presStyleIdx="4" presStyleCnt="6"/>
      <dgm:spPr/>
    </dgm:pt>
    <dgm:pt modelId="{18E3C231-E88B-4E83-8677-4A36B4B8F945}" type="pres">
      <dgm:prSet presAssocID="{017ADCC2-E491-4198-AC7E-DC9A9CC564A7}" presName="node" presStyleLbl="node1" presStyleIdx="5" presStyleCnt="6">
        <dgm:presLayoutVars>
          <dgm:bulletEnabled val="1"/>
        </dgm:presLayoutVars>
      </dgm:prSet>
      <dgm:spPr/>
    </dgm:pt>
    <dgm:pt modelId="{CEC22F47-559E-446B-9242-47E632D58AF4}" type="pres">
      <dgm:prSet presAssocID="{66F16F2D-7AD9-47E2-9B88-4B2B007B31D7}" presName="sibTrans" presStyleLbl="sibTrans2D1" presStyleIdx="5" presStyleCnt="6"/>
      <dgm:spPr/>
    </dgm:pt>
    <dgm:pt modelId="{14430496-06C7-47D8-B457-3F6DCCA7FFD1}" type="pres">
      <dgm:prSet presAssocID="{66F16F2D-7AD9-47E2-9B88-4B2B007B31D7}" presName="connectorText" presStyleLbl="sibTrans2D1" presStyleIdx="5" presStyleCnt="6"/>
      <dgm:spPr/>
    </dgm:pt>
  </dgm:ptLst>
  <dgm:cxnLst>
    <dgm:cxn modelId="{09C6E90A-77A8-4E9E-A590-0D6DC29254FD}" type="presOf" srcId="{CABE805B-1461-4399-8184-F6DE846DD364}" destId="{BBF7A6B6-604D-4B48-8B40-8921B630AD74}" srcOrd="0" destOrd="0" presId="urn:microsoft.com/office/officeart/2005/8/layout/cycle2"/>
    <dgm:cxn modelId="{047AC015-4430-4E76-A719-22625F1261C0}" type="presOf" srcId="{66F16F2D-7AD9-47E2-9B88-4B2B007B31D7}" destId="{CEC22F47-559E-446B-9242-47E632D58AF4}" srcOrd="0" destOrd="0" presId="urn:microsoft.com/office/officeart/2005/8/layout/cycle2"/>
    <dgm:cxn modelId="{AD2D9A1F-1362-4B5D-900E-2D1F20781759}" type="presOf" srcId="{C6090309-0E3C-4666-921F-37BFD3990C73}" destId="{DF2C7699-8294-438C-AECE-677B1C39A4E2}" srcOrd="1" destOrd="0" presId="urn:microsoft.com/office/officeart/2005/8/layout/cycle2"/>
    <dgm:cxn modelId="{B156F131-D8C5-4058-A209-89423DAB8D7D}" type="presOf" srcId="{FA531708-1B0F-46A1-A79A-61B0531FA9E9}" destId="{DAE1FAA5-E62E-4E7A-BEA6-616E505474DB}" srcOrd="0" destOrd="0" presId="urn:microsoft.com/office/officeart/2005/8/layout/cycle2"/>
    <dgm:cxn modelId="{A0283C33-8987-482E-B2F6-58D7127C0A0A}" type="presOf" srcId="{20259A37-F3EF-426E-BC3D-23185E401188}" destId="{6BC7278E-E9CA-42B8-A661-7129EF63B5BC}" srcOrd="1" destOrd="0" presId="urn:microsoft.com/office/officeart/2005/8/layout/cycle2"/>
    <dgm:cxn modelId="{17FDB95C-490D-49CC-9D41-5ED29BEA3359}" srcId="{0A21A1E7-AAC8-4D12-9600-4CDCAD5D0948}" destId="{8E1EF024-0ECD-45DD-9F5B-9331B0251A22}" srcOrd="0" destOrd="0" parTransId="{C40C4D0C-300C-426D-BFA3-53C1CA5F10C9}" sibTransId="{CABE805B-1461-4399-8184-F6DE846DD364}"/>
    <dgm:cxn modelId="{45011743-D8D2-436A-BFF8-CD10EA975EF5}" srcId="{0A21A1E7-AAC8-4D12-9600-4CDCAD5D0948}" destId="{6684C5C3-52AF-4F36-9AB2-0474458BC86E}" srcOrd="2" destOrd="0" parTransId="{37D307C9-B8AB-4611-AE96-D9516A6D6B01}" sibTransId="{20259A37-F3EF-426E-BC3D-23185E401188}"/>
    <dgm:cxn modelId="{B4E8DE47-2D33-45B8-97B7-B32A9404A0D1}" srcId="{0A21A1E7-AAC8-4D12-9600-4CDCAD5D0948}" destId="{FA531708-1B0F-46A1-A79A-61B0531FA9E9}" srcOrd="4" destOrd="0" parTransId="{64D5E697-F570-4B80-9EA5-6ABAAAFF71D0}" sibTransId="{9F544DCE-051A-4986-A99B-8190E08F7048}"/>
    <dgm:cxn modelId="{42590068-1F09-4D2C-8F2A-8EB04FFEDD9A}" type="presOf" srcId="{20259A37-F3EF-426E-BC3D-23185E401188}" destId="{5E2B3E80-3C4D-4C06-A1E2-BAE6FFC153DD}" srcOrd="0" destOrd="0" presId="urn:microsoft.com/office/officeart/2005/8/layout/cycle2"/>
    <dgm:cxn modelId="{8C6D9770-6AC3-4540-8F09-8BD573EAEBFB}" type="presOf" srcId="{0A21A1E7-AAC8-4D12-9600-4CDCAD5D0948}" destId="{94F7240E-8E90-4489-83A6-AABC0566BBF3}" srcOrd="0" destOrd="0" presId="urn:microsoft.com/office/officeart/2005/8/layout/cycle2"/>
    <dgm:cxn modelId="{5C4CE275-4140-4AAC-8564-30999BC572CE}" type="presOf" srcId="{CABE805B-1461-4399-8184-F6DE846DD364}" destId="{D7563B28-30A7-454E-BC0C-6ABEC2882EAB}" srcOrd="1" destOrd="0" presId="urn:microsoft.com/office/officeart/2005/8/layout/cycle2"/>
    <dgm:cxn modelId="{0FAC8A7C-9ABF-443A-BA2A-A29983926273}" type="presOf" srcId="{8E1EF024-0ECD-45DD-9F5B-9331B0251A22}" destId="{C55D748F-7D8A-4661-BC63-F92E504CE16D}" srcOrd="0" destOrd="0" presId="urn:microsoft.com/office/officeart/2005/8/layout/cycle2"/>
    <dgm:cxn modelId="{BB125D86-91D5-4594-AD0F-2BFCE6BAE939}" type="presOf" srcId="{ECB4AC11-1B97-41D3-822D-2D1E32C62B1F}" destId="{C45C6A6E-84A5-4DB6-B7AF-C7C071AF513C}" srcOrd="0" destOrd="0" presId="urn:microsoft.com/office/officeart/2005/8/layout/cycle2"/>
    <dgm:cxn modelId="{A302B588-7ACC-4F0D-9DBC-515095F4ADD2}" type="presOf" srcId="{66C9AC21-9154-47EF-B712-89DB85CCDDDC}" destId="{669416CD-49B5-40CA-843D-11E3A39D7AAF}" srcOrd="1" destOrd="0" presId="urn:microsoft.com/office/officeart/2005/8/layout/cycle2"/>
    <dgm:cxn modelId="{D4F23BAD-20F3-4927-A9C8-081152056603}" type="presOf" srcId="{6684C5C3-52AF-4F36-9AB2-0474458BC86E}" destId="{BE3FDF3E-A0EF-4B63-A0E4-B71471CD68A4}" srcOrd="0" destOrd="0" presId="urn:microsoft.com/office/officeart/2005/8/layout/cycle2"/>
    <dgm:cxn modelId="{F061A4B8-681C-4367-B439-A2FD6455DB64}" type="presOf" srcId="{C6090309-0E3C-4666-921F-37BFD3990C73}" destId="{6CAD1186-9483-4E41-BB19-67FDEFA8D08E}" srcOrd="0" destOrd="0" presId="urn:microsoft.com/office/officeart/2005/8/layout/cycle2"/>
    <dgm:cxn modelId="{ABC751CF-9046-418B-B221-DD5177046BAE}" type="presOf" srcId="{9F544DCE-051A-4986-A99B-8190E08F7048}" destId="{5D4E3566-45AC-4EB0-9F82-13CEAD658B70}" srcOrd="1" destOrd="0" presId="urn:microsoft.com/office/officeart/2005/8/layout/cycle2"/>
    <dgm:cxn modelId="{434486DE-D5DF-42F9-922E-35ADFA92AD1C}" type="presOf" srcId="{774E2B2B-8421-4C40-850E-C031AE4EAFE7}" destId="{C98776F2-AAC3-4062-BB57-0160C64EF370}" srcOrd="0" destOrd="0" presId="urn:microsoft.com/office/officeart/2005/8/layout/cycle2"/>
    <dgm:cxn modelId="{D75ED1DF-E8C7-4834-9BA2-474AA67E7A42}" srcId="{0A21A1E7-AAC8-4D12-9600-4CDCAD5D0948}" destId="{017ADCC2-E491-4198-AC7E-DC9A9CC564A7}" srcOrd="5" destOrd="0" parTransId="{85B2E2C9-68E6-4FEA-B925-3776CA06FA91}" sibTransId="{66F16F2D-7AD9-47E2-9B88-4B2B007B31D7}"/>
    <dgm:cxn modelId="{CE5278E2-65CB-4F09-9D62-189930503134}" type="presOf" srcId="{017ADCC2-E491-4198-AC7E-DC9A9CC564A7}" destId="{18E3C231-E88B-4E83-8677-4A36B4B8F945}" srcOrd="0" destOrd="0" presId="urn:microsoft.com/office/officeart/2005/8/layout/cycle2"/>
    <dgm:cxn modelId="{122EBBE3-CE71-4B6A-82C9-B3A53F2AA6E5}" type="presOf" srcId="{9F544DCE-051A-4986-A99B-8190E08F7048}" destId="{6F4996FE-D29E-42CD-9736-F274363088A1}" srcOrd="0" destOrd="0" presId="urn:microsoft.com/office/officeart/2005/8/layout/cycle2"/>
    <dgm:cxn modelId="{0C7BD5EB-9B58-4BB1-8A2C-C04E4FA4C167}" srcId="{0A21A1E7-AAC8-4D12-9600-4CDCAD5D0948}" destId="{774E2B2B-8421-4C40-850E-C031AE4EAFE7}" srcOrd="3" destOrd="0" parTransId="{D50B07DA-57B3-470F-BA6B-8B6FE7C19154}" sibTransId="{C6090309-0E3C-4666-921F-37BFD3990C73}"/>
    <dgm:cxn modelId="{E3D81CED-1436-4C87-923B-D3732DF91BC5}" srcId="{0A21A1E7-AAC8-4D12-9600-4CDCAD5D0948}" destId="{ECB4AC11-1B97-41D3-822D-2D1E32C62B1F}" srcOrd="1" destOrd="0" parTransId="{1CA1D924-396E-4520-A07A-BA725B14FF69}" sibTransId="{66C9AC21-9154-47EF-B712-89DB85CCDDDC}"/>
    <dgm:cxn modelId="{2BFAA9FD-8356-4DC6-9DD1-C11BD1EA9FDC}" type="presOf" srcId="{66F16F2D-7AD9-47E2-9B88-4B2B007B31D7}" destId="{14430496-06C7-47D8-B457-3F6DCCA7FFD1}" srcOrd="1" destOrd="0" presId="urn:microsoft.com/office/officeart/2005/8/layout/cycle2"/>
    <dgm:cxn modelId="{833B5BFE-F231-499E-AB01-FFEC7B98E993}" type="presOf" srcId="{66C9AC21-9154-47EF-B712-89DB85CCDDDC}" destId="{CD56952C-BEE0-4122-AA6B-C31D44992AF3}" srcOrd="0" destOrd="0" presId="urn:microsoft.com/office/officeart/2005/8/layout/cycle2"/>
    <dgm:cxn modelId="{A3E2368A-A3C3-4B2F-BAC3-96CE3B2CFE00}" type="presParOf" srcId="{94F7240E-8E90-4489-83A6-AABC0566BBF3}" destId="{C55D748F-7D8A-4661-BC63-F92E504CE16D}" srcOrd="0" destOrd="0" presId="urn:microsoft.com/office/officeart/2005/8/layout/cycle2"/>
    <dgm:cxn modelId="{89AEEABB-BF62-42DA-9395-0595F0411ED1}" type="presParOf" srcId="{94F7240E-8E90-4489-83A6-AABC0566BBF3}" destId="{BBF7A6B6-604D-4B48-8B40-8921B630AD74}" srcOrd="1" destOrd="0" presId="urn:microsoft.com/office/officeart/2005/8/layout/cycle2"/>
    <dgm:cxn modelId="{9A337F5C-50F2-4A02-B085-A55DDC050B51}" type="presParOf" srcId="{BBF7A6B6-604D-4B48-8B40-8921B630AD74}" destId="{D7563B28-30A7-454E-BC0C-6ABEC2882EAB}" srcOrd="0" destOrd="0" presId="urn:microsoft.com/office/officeart/2005/8/layout/cycle2"/>
    <dgm:cxn modelId="{66BC7804-9D56-40A4-AD49-FAF225E74C12}" type="presParOf" srcId="{94F7240E-8E90-4489-83A6-AABC0566BBF3}" destId="{C45C6A6E-84A5-4DB6-B7AF-C7C071AF513C}" srcOrd="2" destOrd="0" presId="urn:microsoft.com/office/officeart/2005/8/layout/cycle2"/>
    <dgm:cxn modelId="{0976EFD0-0200-4332-B483-22EF7498FDBB}" type="presParOf" srcId="{94F7240E-8E90-4489-83A6-AABC0566BBF3}" destId="{CD56952C-BEE0-4122-AA6B-C31D44992AF3}" srcOrd="3" destOrd="0" presId="urn:microsoft.com/office/officeart/2005/8/layout/cycle2"/>
    <dgm:cxn modelId="{2333C10E-D52F-4A1D-A81D-CD1AB468F1B7}" type="presParOf" srcId="{CD56952C-BEE0-4122-AA6B-C31D44992AF3}" destId="{669416CD-49B5-40CA-843D-11E3A39D7AAF}" srcOrd="0" destOrd="0" presId="urn:microsoft.com/office/officeart/2005/8/layout/cycle2"/>
    <dgm:cxn modelId="{1ACF5C92-1193-4863-B4D3-DB0EAF4BD969}" type="presParOf" srcId="{94F7240E-8E90-4489-83A6-AABC0566BBF3}" destId="{BE3FDF3E-A0EF-4B63-A0E4-B71471CD68A4}" srcOrd="4" destOrd="0" presId="urn:microsoft.com/office/officeart/2005/8/layout/cycle2"/>
    <dgm:cxn modelId="{59F6E4C0-DF77-448A-BD24-E6BF83DA6CF8}" type="presParOf" srcId="{94F7240E-8E90-4489-83A6-AABC0566BBF3}" destId="{5E2B3E80-3C4D-4C06-A1E2-BAE6FFC153DD}" srcOrd="5" destOrd="0" presId="urn:microsoft.com/office/officeart/2005/8/layout/cycle2"/>
    <dgm:cxn modelId="{EF7CDB25-AE83-4B5E-9A9A-3DB8E3CADB86}" type="presParOf" srcId="{5E2B3E80-3C4D-4C06-A1E2-BAE6FFC153DD}" destId="{6BC7278E-E9CA-42B8-A661-7129EF63B5BC}" srcOrd="0" destOrd="0" presId="urn:microsoft.com/office/officeart/2005/8/layout/cycle2"/>
    <dgm:cxn modelId="{8030F6BD-A4AC-4085-8C10-B48D96FD3B86}" type="presParOf" srcId="{94F7240E-8E90-4489-83A6-AABC0566BBF3}" destId="{C98776F2-AAC3-4062-BB57-0160C64EF370}" srcOrd="6" destOrd="0" presId="urn:microsoft.com/office/officeart/2005/8/layout/cycle2"/>
    <dgm:cxn modelId="{512AF046-9031-4463-8F4B-82743D22CDC2}" type="presParOf" srcId="{94F7240E-8E90-4489-83A6-AABC0566BBF3}" destId="{6CAD1186-9483-4E41-BB19-67FDEFA8D08E}" srcOrd="7" destOrd="0" presId="urn:microsoft.com/office/officeart/2005/8/layout/cycle2"/>
    <dgm:cxn modelId="{782AE190-61A0-4119-AF06-44BF4FC26168}" type="presParOf" srcId="{6CAD1186-9483-4E41-BB19-67FDEFA8D08E}" destId="{DF2C7699-8294-438C-AECE-677B1C39A4E2}" srcOrd="0" destOrd="0" presId="urn:microsoft.com/office/officeart/2005/8/layout/cycle2"/>
    <dgm:cxn modelId="{92E5BB0F-0A3C-4617-80E8-C68EB70124AF}" type="presParOf" srcId="{94F7240E-8E90-4489-83A6-AABC0566BBF3}" destId="{DAE1FAA5-E62E-4E7A-BEA6-616E505474DB}" srcOrd="8" destOrd="0" presId="urn:microsoft.com/office/officeart/2005/8/layout/cycle2"/>
    <dgm:cxn modelId="{3B855F66-1B10-4852-8860-6AB34E9BFE3D}" type="presParOf" srcId="{94F7240E-8E90-4489-83A6-AABC0566BBF3}" destId="{6F4996FE-D29E-42CD-9736-F274363088A1}" srcOrd="9" destOrd="0" presId="urn:microsoft.com/office/officeart/2005/8/layout/cycle2"/>
    <dgm:cxn modelId="{F3707DD5-6D3A-4F24-9827-C3E2ACEBC74E}" type="presParOf" srcId="{6F4996FE-D29E-42CD-9736-F274363088A1}" destId="{5D4E3566-45AC-4EB0-9F82-13CEAD658B70}" srcOrd="0" destOrd="0" presId="urn:microsoft.com/office/officeart/2005/8/layout/cycle2"/>
    <dgm:cxn modelId="{31D32D65-83A4-4DAF-98E9-DE117AEC0388}" type="presParOf" srcId="{94F7240E-8E90-4489-83A6-AABC0566BBF3}" destId="{18E3C231-E88B-4E83-8677-4A36B4B8F945}" srcOrd="10" destOrd="0" presId="urn:microsoft.com/office/officeart/2005/8/layout/cycle2"/>
    <dgm:cxn modelId="{9789E2C1-6F3C-4EEC-9C75-C8557C7033CE}" type="presParOf" srcId="{94F7240E-8E90-4489-83A6-AABC0566BBF3}" destId="{CEC22F47-559E-446B-9242-47E632D58AF4}" srcOrd="11" destOrd="0" presId="urn:microsoft.com/office/officeart/2005/8/layout/cycle2"/>
    <dgm:cxn modelId="{0011D365-7B33-4FB7-9BA5-EF7652B9F5B7}" type="presParOf" srcId="{CEC22F47-559E-446B-9242-47E632D58AF4}" destId="{14430496-06C7-47D8-B457-3F6DCCA7FFD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1AD910-3564-4215-A71B-C9902E72D687}" type="doc">
      <dgm:prSet loTypeId="urn:microsoft.com/office/officeart/2005/8/layout/arrow2" loCatId="process" qsTypeId="urn:microsoft.com/office/officeart/2005/8/quickstyle/simple1" qsCatId="simple" csTypeId="urn:microsoft.com/office/officeart/2005/8/colors/accent1_2" csCatId="accent1" phldr="1"/>
      <dgm:spPr/>
    </dgm:pt>
    <dgm:pt modelId="{39993ED6-5CB1-4A82-8CCD-42CF67DE5EF6}">
      <dgm:prSet phldrT="[Text]" phldr="0"/>
      <dgm:spPr/>
      <dgm:t>
        <a:bodyPr/>
        <a:lstStyle/>
        <a:p>
          <a:pPr rtl="0"/>
          <a:r>
            <a:rPr lang="en-GB" dirty="0">
              <a:latin typeface="Calibri Light" panose="020F0302020204030204"/>
            </a:rPr>
            <a:t>Brain can do reasoning</a:t>
          </a:r>
          <a:endParaRPr lang="en-GB" dirty="0"/>
        </a:p>
      </dgm:t>
    </dgm:pt>
    <dgm:pt modelId="{2F5C72A7-0684-4DCC-8C7B-964F7D19B34D}" type="parTrans" cxnId="{6EE94C65-D2A1-4047-AB29-6450C5E5808F}">
      <dgm:prSet/>
      <dgm:spPr/>
    </dgm:pt>
    <dgm:pt modelId="{E0146AEF-F534-4971-AA2B-8E1625D2449E}" type="sibTrans" cxnId="{6EE94C65-D2A1-4047-AB29-6450C5E5808F}">
      <dgm:prSet/>
      <dgm:spPr/>
    </dgm:pt>
    <dgm:pt modelId="{5B638FDE-13AF-42DA-B016-5F345CC418F4}">
      <dgm:prSet phldrT="[Text]" phldr="0"/>
      <dgm:spPr/>
      <dgm:t>
        <a:bodyPr/>
        <a:lstStyle/>
        <a:p>
          <a:pPr rtl="0"/>
          <a:r>
            <a:rPr lang="en-GB" dirty="0">
              <a:latin typeface="Calibri Light" panose="020F0302020204030204"/>
            </a:rPr>
            <a:t>Compare statements and reach a general objective.</a:t>
          </a:r>
          <a:endParaRPr lang="en-GB" dirty="0"/>
        </a:p>
      </dgm:t>
    </dgm:pt>
    <dgm:pt modelId="{6E48066B-F9A3-4B90-8C7E-9D26A0C4BB16}" type="parTrans" cxnId="{7D95F133-2220-4D2E-80CD-09881C8690FD}">
      <dgm:prSet/>
      <dgm:spPr/>
    </dgm:pt>
    <dgm:pt modelId="{DC638ECA-7683-4E90-AE8C-005F9B03E3A8}" type="sibTrans" cxnId="{7D95F133-2220-4D2E-80CD-09881C8690FD}">
      <dgm:prSet/>
      <dgm:spPr/>
    </dgm:pt>
    <dgm:pt modelId="{AD98865E-C845-40F3-AE81-C5F833484D0D}">
      <dgm:prSet phldrT="[Text]" phldr="0"/>
      <dgm:spPr/>
      <dgm:t>
        <a:bodyPr/>
        <a:lstStyle/>
        <a:p>
          <a:pPr rtl="0"/>
          <a:r>
            <a:rPr lang="en-GB" dirty="0">
              <a:latin typeface="Calibri Light" panose="020F0302020204030204"/>
            </a:rPr>
            <a:t>Make assumptions that do not relate to reality.</a:t>
          </a:r>
          <a:endParaRPr lang="en-GB" dirty="0"/>
        </a:p>
      </dgm:t>
    </dgm:pt>
    <dgm:pt modelId="{D4FE5569-497F-4236-8D23-FBA12C70F534}" type="parTrans" cxnId="{73E28CB3-3416-42E5-BE59-8DE7BFBA331A}">
      <dgm:prSet/>
      <dgm:spPr/>
    </dgm:pt>
    <dgm:pt modelId="{23C94405-943E-4218-8311-047CD52B571E}" type="sibTrans" cxnId="{73E28CB3-3416-42E5-BE59-8DE7BFBA331A}">
      <dgm:prSet/>
      <dgm:spPr/>
    </dgm:pt>
    <dgm:pt modelId="{61BFD097-DB91-4AE0-8E9A-6EF447154773}">
      <dgm:prSet phldr="0"/>
      <dgm:spPr/>
      <dgm:t>
        <a:bodyPr/>
        <a:lstStyle/>
        <a:p>
          <a:pPr rtl="0"/>
          <a:r>
            <a:rPr lang="en-GB" dirty="0">
              <a:latin typeface="Calibri Light" panose="020F0302020204030204"/>
            </a:rPr>
            <a:t>Plan and prioritise plans.</a:t>
          </a:r>
        </a:p>
      </dgm:t>
    </dgm:pt>
    <dgm:pt modelId="{B6CA2CC0-50AE-423E-9A3D-99D84ABB3092}" type="parTrans" cxnId="{1C8601C9-0EB5-4353-AD1D-2C1A6E588840}">
      <dgm:prSet/>
      <dgm:spPr/>
    </dgm:pt>
    <dgm:pt modelId="{841F9041-9218-48A2-AD55-495BA589D1DC}" type="sibTrans" cxnId="{1C8601C9-0EB5-4353-AD1D-2C1A6E588840}">
      <dgm:prSet/>
      <dgm:spPr/>
    </dgm:pt>
    <dgm:pt modelId="{C00C8AD5-A8F2-4382-A8BF-3E03E4CD5918}">
      <dgm:prSet phldr="0"/>
      <dgm:spPr/>
      <dgm:t>
        <a:bodyPr/>
        <a:lstStyle/>
        <a:p>
          <a:endParaRPr lang="en-GB">
            <a:latin typeface="Calibri Light" panose="020F0302020204030204"/>
          </a:endParaRPr>
        </a:p>
      </dgm:t>
    </dgm:pt>
    <dgm:pt modelId="{B818FE7E-D95B-47F8-B61D-E6CCEB5ADB81}" type="parTrans" cxnId="{1076AE5E-CD04-4424-B7B0-7132CC5D785D}">
      <dgm:prSet/>
      <dgm:spPr/>
    </dgm:pt>
    <dgm:pt modelId="{92201F6E-6994-40CF-A544-58DB2B4A7048}" type="sibTrans" cxnId="{1076AE5E-CD04-4424-B7B0-7132CC5D785D}">
      <dgm:prSet/>
      <dgm:spPr/>
    </dgm:pt>
    <dgm:pt modelId="{8A5C142B-BD9B-4EE5-9FC9-9CD1FCB58B1B}" type="pres">
      <dgm:prSet presAssocID="{1E1AD910-3564-4215-A71B-C9902E72D687}" presName="arrowDiagram" presStyleCnt="0">
        <dgm:presLayoutVars>
          <dgm:chMax val="5"/>
          <dgm:dir/>
          <dgm:resizeHandles val="exact"/>
        </dgm:presLayoutVars>
      </dgm:prSet>
      <dgm:spPr/>
    </dgm:pt>
    <dgm:pt modelId="{31CB4789-6E8F-4F38-97A7-60229399BD61}" type="pres">
      <dgm:prSet presAssocID="{1E1AD910-3564-4215-A71B-C9902E72D687}" presName="arrow" presStyleLbl="bgShp" presStyleIdx="0" presStyleCnt="1"/>
      <dgm:spPr/>
    </dgm:pt>
    <dgm:pt modelId="{8BA737B5-6F5D-4927-AF23-0E282D307B71}" type="pres">
      <dgm:prSet presAssocID="{1E1AD910-3564-4215-A71B-C9902E72D687}" presName="arrowDiagram5" presStyleCnt="0"/>
      <dgm:spPr/>
    </dgm:pt>
    <dgm:pt modelId="{CDFFDB33-664E-4752-991C-FBDE842E59C9}" type="pres">
      <dgm:prSet presAssocID="{39993ED6-5CB1-4A82-8CCD-42CF67DE5EF6}" presName="bullet5a" presStyleLbl="node1" presStyleIdx="0" presStyleCnt="5"/>
      <dgm:spPr/>
    </dgm:pt>
    <dgm:pt modelId="{57EC088F-1AE0-4D28-9B6C-5EA1C572532A}" type="pres">
      <dgm:prSet presAssocID="{39993ED6-5CB1-4A82-8CCD-42CF67DE5EF6}" presName="textBox5a" presStyleLbl="revTx" presStyleIdx="0" presStyleCnt="5">
        <dgm:presLayoutVars>
          <dgm:bulletEnabled val="1"/>
        </dgm:presLayoutVars>
      </dgm:prSet>
      <dgm:spPr/>
    </dgm:pt>
    <dgm:pt modelId="{7BF93F44-88F3-4EA9-9F95-8787BC346A05}" type="pres">
      <dgm:prSet presAssocID="{5B638FDE-13AF-42DA-B016-5F345CC418F4}" presName="bullet5b" presStyleLbl="node1" presStyleIdx="1" presStyleCnt="5"/>
      <dgm:spPr/>
    </dgm:pt>
    <dgm:pt modelId="{D011E7D5-A126-4E47-873E-1C73457F1EEA}" type="pres">
      <dgm:prSet presAssocID="{5B638FDE-13AF-42DA-B016-5F345CC418F4}" presName="textBox5b" presStyleLbl="revTx" presStyleIdx="1" presStyleCnt="5">
        <dgm:presLayoutVars>
          <dgm:bulletEnabled val="1"/>
        </dgm:presLayoutVars>
      </dgm:prSet>
      <dgm:spPr/>
    </dgm:pt>
    <dgm:pt modelId="{A7CB81E5-2355-42BB-BED7-A954529229D3}" type="pres">
      <dgm:prSet presAssocID="{AD98865E-C845-40F3-AE81-C5F833484D0D}" presName="bullet5c" presStyleLbl="node1" presStyleIdx="2" presStyleCnt="5"/>
      <dgm:spPr/>
    </dgm:pt>
    <dgm:pt modelId="{7CE686B0-7751-47DB-B545-B4947DDB845C}" type="pres">
      <dgm:prSet presAssocID="{AD98865E-C845-40F3-AE81-C5F833484D0D}" presName="textBox5c" presStyleLbl="revTx" presStyleIdx="2" presStyleCnt="5">
        <dgm:presLayoutVars>
          <dgm:bulletEnabled val="1"/>
        </dgm:presLayoutVars>
      </dgm:prSet>
      <dgm:spPr/>
    </dgm:pt>
    <dgm:pt modelId="{EBAAB223-F406-4328-8CFF-A273361EFC9A}" type="pres">
      <dgm:prSet presAssocID="{61BFD097-DB91-4AE0-8E9A-6EF447154773}" presName="bullet5d" presStyleLbl="node1" presStyleIdx="3" presStyleCnt="5"/>
      <dgm:spPr/>
    </dgm:pt>
    <dgm:pt modelId="{7A297053-560D-47A5-B798-D162D1340FF2}" type="pres">
      <dgm:prSet presAssocID="{61BFD097-DB91-4AE0-8E9A-6EF447154773}" presName="textBox5d" presStyleLbl="revTx" presStyleIdx="3" presStyleCnt="5">
        <dgm:presLayoutVars>
          <dgm:bulletEnabled val="1"/>
        </dgm:presLayoutVars>
      </dgm:prSet>
      <dgm:spPr/>
    </dgm:pt>
    <dgm:pt modelId="{0D057D44-72F0-4214-9B0C-C7B568A1EEAC}" type="pres">
      <dgm:prSet presAssocID="{C00C8AD5-A8F2-4382-A8BF-3E03E4CD5918}" presName="bullet5e" presStyleLbl="node1" presStyleIdx="4" presStyleCnt="5"/>
      <dgm:spPr/>
    </dgm:pt>
    <dgm:pt modelId="{522EE857-0678-4630-B48C-F07AB649B7F7}" type="pres">
      <dgm:prSet presAssocID="{C00C8AD5-A8F2-4382-A8BF-3E03E4CD5918}" presName="textBox5e" presStyleLbl="revTx" presStyleIdx="4" presStyleCnt="5">
        <dgm:presLayoutVars>
          <dgm:bulletEnabled val="1"/>
        </dgm:presLayoutVars>
      </dgm:prSet>
      <dgm:spPr/>
    </dgm:pt>
  </dgm:ptLst>
  <dgm:cxnLst>
    <dgm:cxn modelId="{247B0113-4C08-4A0D-A7FB-A7158D0655B3}" type="presOf" srcId="{C00C8AD5-A8F2-4382-A8BF-3E03E4CD5918}" destId="{522EE857-0678-4630-B48C-F07AB649B7F7}" srcOrd="0" destOrd="0" presId="urn:microsoft.com/office/officeart/2005/8/layout/arrow2"/>
    <dgm:cxn modelId="{7D95F133-2220-4D2E-80CD-09881C8690FD}" srcId="{1E1AD910-3564-4215-A71B-C9902E72D687}" destId="{5B638FDE-13AF-42DA-B016-5F345CC418F4}" srcOrd="1" destOrd="0" parTransId="{6E48066B-F9A3-4B90-8C7E-9D26A0C4BB16}" sibTransId="{DC638ECA-7683-4E90-AE8C-005F9B03E3A8}"/>
    <dgm:cxn modelId="{1076AE5E-CD04-4424-B7B0-7132CC5D785D}" srcId="{1E1AD910-3564-4215-A71B-C9902E72D687}" destId="{C00C8AD5-A8F2-4382-A8BF-3E03E4CD5918}" srcOrd="4" destOrd="0" parTransId="{B818FE7E-D95B-47F8-B61D-E6CCEB5ADB81}" sibTransId="{92201F6E-6994-40CF-A544-58DB2B4A7048}"/>
    <dgm:cxn modelId="{6EE94C65-D2A1-4047-AB29-6450C5E5808F}" srcId="{1E1AD910-3564-4215-A71B-C9902E72D687}" destId="{39993ED6-5CB1-4A82-8CCD-42CF67DE5EF6}" srcOrd="0" destOrd="0" parTransId="{2F5C72A7-0684-4DCC-8C7B-964F7D19B34D}" sibTransId="{E0146AEF-F534-4971-AA2B-8E1625D2449E}"/>
    <dgm:cxn modelId="{A60F4A49-F5AA-424B-9DC2-839075755861}" type="presOf" srcId="{61BFD097-DB91-4AE0-8E9A-6EF447154773}" destId="{7A297053-560D-47A5-B798-D162D1340FF2}" srcOrd="0" destOrd="0" presId="urn:microsoft.com/office/officeart/2005/8/layout/arrow2"/>
    <dgm:cxn modelId="{79CB3A51-8151-48D6-96EA-07ACA5747F96}" type="presOf" srcId="{39993ED6-5CB1-4A82-8CCD-42CF67DE5EF6}" destId="{57EC088F-1AE0-4D28-9B6C-5EA1C572532A}" srcOrd="0" destOrd="0" presId="urn:microsoft.com/office/officeart/2005/8/layout/arrow2"/>
    <dgm:cxn modelId="{D7FBE8A0-F450-4419-81B6-0FA2EC3A6F34}" type="presOf" srcId="{1E1AD910-3564-4215-A71B-C9902E72D687}" destId="{8A5C142B-BD9B-4EE5-9FC9-9CD1FCB58B1B}" srcOrd="0" destOrd="0" presId="urn:microsoft.com/office/officeart/2005/8/layout/arrow2"/>
    <dgm:cxn modelId="{73E28CB3-3416-42E5-BE59-8DE7BFBA331A}" srcId="{1E1AD910-3564-4215-A71B-C9902E72D687}" destId="{AD98865E-C845-40F3-AE81-C5F833484D0D}" srcOrd="2" destOrd="0" parTransId="{D4FE5569-497F-4236-8D23-FBA12C70F534}" sibTransId="{23C94405-943E-4218-8311-047CD52B571E}"/>
    <dgm:cxn modelId="{1C8601C9-0EB5-4353-AD1D-2C1A6E588840}" srcId="{1E1AD910-3564-4215-A71B-C9902E72D687}" destId="{61BFD097-DB91-4AE0-8E9A-6EF447154773}" srcOrd="3" destOrd="0" parTransId="{B6CA2CC0-50AE-423E-9A3D-99D84ABB3092}" sibTransId="{841F9041-9218-48A2-AD55-495BA589D1DC}"/>
    <dgm:cxn modelId="{60956DD1-0AD0-4A4A-A455-C7E3782C9B2D}" type="presOf" srcId="{5B638FDE-13AF-42DA-B016-5F345CC418F4}" destId="{D011E7D5-A126-4E47-873E-1C73457F1EEA}" srcOrd="0" destOrd="0" presId="urn:microsoft.com/office/officeart/2005/8/layout/arrow2"/>
    <dgm:cxn modelId="{0626E4E4-6ECD-4112-8C50-55FD88AAC257}" type="presOf" srcId="{AD98865E-C845-40F3-AE81-C5F833484D0D}" destId="{7CE686B0-7751-47DB-B545-B4947DDB845C}" srcOrd="0" destOrd="0" presId="urn:microsoft.com/office/officeart/2005/8/layout/arrow2"/>
    <dgm:cxn modelId="{636F4523-9737-4725-8774-314581A8D37A}" type="presParOf" srcId="{8A5C142B-BD9B-4EE5-9FC9-9CD1FCB58B1B}" destId="{31CB4789-6E8F-4F38-97A7-60229399BD61}" srcOrd="0" destOrd="0" presId="urn:microsoft.com/office/officeart/2005/8/layout/arrow2"/>
    <dgm:cxn modelId="{FC2114E2-4856-43CD-9C3A-B9071020B65C}" type="presParOf" srcId="{8A5C142B-BD9B-4EE5-9FC9-9CD1FCB58B1B}" destId="{8BA737B5-6F5D-4927-AF23-0E282D307B71}" srcOrd="1" destOrd="0" presId="urn:microsoft.com/office/officeart/2005/8/layout/arrow2"/>
    <dgm:cxn modelId="{D7F5316F-721A-4E7F-97EE-268BA3B6DB74}" type="presParOf" srcId="{8BA737B5-6F5D-4927-AF23-0E282D307B71}" destId="{CDFFDB33-664E-4752-991C-FBDE842E59C9}" srcOrd="0" destOrd="0" presId="urn:microsoft.com/office/officeart/2005/8/layout/arrow2"/>
    <dgm:cxn modelId="{1B5F9C43-DA30-43BA-ACFD-0200C46B1BD2}" type="presParOf" srcId="{8BA737B5-6F5D-4927-AF23-0E282D307B71}" destId="{57EC088F-1AE0-4D28-9B6C-5EA1C572532A}" srcOrd="1" destOrd="0" presId="urn:microsoft.com/office/officeart/2005/8/layout/arrow2"/>
    <dgm:cxn modelId="{C4E445E2-19EC-4F6F-BBD3-FF2DBF52B51E}" type="presParOf" srcId="{8BA737B5-6F5D-4927-AF23-0E282D307B71}" destId="{7BF93F44-88F3-4EA9-9F95-8787BC346A05}" srcOrd="2" destOrd="0" presId="urn:microsoft.com/office/officeart/2005/8/layout/arrow2"/>
    <dgm:cxn modelId="{EDACBB5D-B097-4318-A64A-701415675133}" type="presParOf" srcId="{8BA737B5-6F5D-4927-AF23-0E282D307B71}" destId="{D011E7D5-A126-4E47-873E-1C73457F1EEA}" srcOrd="3" destOrd="0" presId="urn:microsoft.com/office/officeart/2005/8/layout/arrow2"/>
    <dgm:cxn modelId="{2B9A8C3E-2963-416B-9A5B-49CF89802B92}" type="presParOf" srcId="{8BA737B5-6F5D-4927-AF23-0E282D307B71}" destId="{A7CB81E5-2355-42BB-BED7-A954529229D3}" srcOrd="4" destOrd="0" presId="urn:microsoft.com/office/officeart/2005/8/layout/arrow2"/>
    <dgm:cxn modelId="{19DB8416-EB11-43B8-8F6F-20EE152DE118}" type="presParOf" srcId="{8BA737B5-6F5D-4927-AF23-0E282D307B71}" destId="{7CE686B0-7751-47DB-B545-B4947DDB845C}" srcOrd="5" destOrd="0" presId="urn:microsoft.com/office/officeart/2005/8/layout/arrow2"/>
    <dgm:cxn modelId="{E4E5C48A-6C26-4B9C-BA6D-92F7E33FEEBA}" type="presParOf" srcId="{8BA737B5-6F5D-4927-AF23-0E282D307B71}" destId="{EBAAB223-F406-4328-8CFF-A273361EFC9A}" srcOrd="6" destOrd="0" presId="urn:microsoft.com/office/officeart/2005/8/layout/arrow2"/>
    <dgm:cxn modelId="{E7209A9A-EADF-43C6-98EB-1207CFB62642}" type="presParOf" srcId="{8BA737B5-6F5D-4927-AF23-0E282D307B71}" destId="{7A297053-560D-47A5-B798-D162D1340FF2}" srcOrd="7" destOrd="0" presId="urn:microsoft.com/office/officeart/2005/8/layout/arrow2"/>
    <dgm:cxn modelId="{78E5DBE1-83D4-4546-87FD-14659FA730E3}" type="presParOf" srcId="{8BA737B5-6F5D-4927-AF23-0E282D307B71}" destId="{0D057D44-72F0-4214-9B0C-C7B568A1EEAC}" srcOrd="8" destOrd="0" presId="urn:microsoft.com/office/officeart/2005/8/layout/arrow2"/>
    <dgm:cxn modelId="{9E72E2DA-796C-4DCA-A4B7-4C989B56AAA3}" type="presParOf" srcId="{8BA737B5-6F5D-4927-AF23-0E282D307B71}" destId="{522EE857-0678-4630-B48C-F07AB649B7F7}"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BAE561-C411-4931-BDAC-585736887B8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6EC81AD7-3037-4B58-9BE7-7AB8A8CC550D}">
      <dgm:prSet/>
      <dgm:spPr/>
      <dgm:t>
        <a:bodyPr/>
        <a:lstStyle/>
        <a:p>
          <a:r>
            <a:rPr lang="en-US" dirty="0"/>
            <a:t>The presentation covered key points; my advice to newly hired Family Social Workers is to begin with Piaget's theory to understand the stages of child development. Once you've gained more experience in the role, looks into </a:t>
          </a:r>
          <a:r>
            <a:rPr lang="en-US" dirty="0" err="1"/>
            <a:t>Vygosky</a:t>
          </a:r>
          <a:r>
            <a:rPr lang="en-US" dirty="0"/>
            <a:t> because he delves deeper into a child's personality and how to enhance child development and push a child's potential. </a:t>
          </a:r>
        </a:p>
      </dgm:t>
    </dgm:pt>
    <dgm:pt modelId="{90185F0E-B468-40A9-AAD7-A9BA91EED02C}" type="parTrans" cxnId="{41FE0195-C5C3-4F8A-B601-F91A49913A52}">
      <dgm:prSet/>
      <dgm:spPr/>
      <dgm:t>
        <a:bodyPr/>
        <a:lstStyle/>
        <a:p>
          <a:endParaRPr lang="en-US"/>
        </a:p>
      </dgm:t>
    </dgm:pt>
    <dgm:pt modelId="{AE221E1B-4966-4578-870F-E817047F06E2}" type="sibTrans" cxnId="{41FE0195-C5C3-4F8A-B601-F91A49913A52}">
      <dgm:prSet/>
      <dgm:spPr/>
      <dgm:t>
        <a:bodyPr/>
        <a:lstStyle/>
        <a:p>
          <a:endParaRPr lang="en-US"/>
        </a:p>
      </dgm:t>
    </dgm:pt>
    <dgm:pt modelId="{01431BDB-859D-4EEE-8F3D-2BE74DCBC3FE}">
      <dgm:prSet/>
      <dgm:spPr/>
      <dgm:t>
        <a:bodyPr/>
        <a:lstStyle/>
        <a:p>
          <a:pPr rtl="0"/>
          <a:r>
            <a:rPr lang="en-US" dirty="0">
              <a:latin typeface="Century Gothic" panose="020B0502020202020204"/>
            </a:rPr>
            <a:t>According to Daniels, H (1996) Vygosky</a:t>
          </a:r>
          <a:r>
            <a:rPr lang="en-US" dirty="0"/>
            <a:t> generated a simple task that uncovered some intriguing differences between adults and children.</a:t>
          </a:r>
          <a:endParaRPr lang="en-GB" dirty="0">
            <a:latin typeface="Century Gothic" panose="020B0502020202020204"/>
          </a:endParaRPr>
        </a:p>
      </dgm:t>
    </dgm:pt>
    <dgm:pt modelId="{2E01F8B9-8980-4ED0-AE99-7873437753E5}" type="parTrans" cxnId="{2EFD2E72-A253-43C7-AF0D-1A56B42DB814}">
      <dgm:prSet/>
      <dgm:spPr/>
      <dgm:t>
        <a:bodyPr/>
        <a:lstStyle/>
        <a:p>
          <a:endParaRPr lang="en-US"/>
        </a:p>
      </dgm:t>
    </dgm:pt>
    <dgm:pt modelId="{F798AF64-3D7F-4325-8856-7E8D477D3302}" type="sibTrans" cxnId="{2EFD2E72-A253-43C7-AF0D-1A56B42DB814}">
      <dgm:prSet/>
      <dgm:spPr/>
      <dgm:t>
        <a:bodyPr/>
        <a:lstStyle/>
        <a:p>
          <a:endParaRPr lang="en-US"/>
        </a:p>
      </dgm:t>
    </dgm:pt>
    <dgm:pt modelId="{1AE1E223-E035-4B97-9683-9C3E73B38E99}" type="pres">
      <dgm:prSet presAssocID="{25BAE561-C411-4931-BDAC-585736887B87}" presName="Name0" presStyleCnt="0">
        <dgm:presLayoutVars>
          <dgm:dir/>
          <dgm:animLvl val="lvl"/>
          <dgm:resizeHandles val="exact"/>
        </dgm:presLayoutVars>
      </dgm:prSet>
      <dgm:spPr/>
    </dgm:pt>
    <dgm:pt modelId="{2260B64C-BD26-402F-9505-906F7523A7C1}" type="pres">
      <dgm:prSet presAssocID="{01431BDB-859D-4EEE-8F3D-2BE74DCBC3FE}" presName="boxAndChildren" presStyleCnt="0"/>
      <dgm:spPr/>
    </dgm:pt>
    <dgm:pt modelId="{3E5646F9-CEF3-4144-BFA2-7B0B14E2CACC}" type="pres">
      <dgm:prSet presAssocID="{01431BDB-859D-4EEE-8F3D-2BE74DCBC3FE}" presName="parentTextBox" presStyleLbl="node1" presStyleIdx="0" presStyleCnt="2"/>
      <dgm:spPr/>
    </dgm:pt>
    <dgm:pt modelId="{9EC78264-5B89-4DA6-B5A0-B79C090C3B88}" type="pres">
      <dgm:prSet presAssocID="{AE221E1B-4966-4578-870F-E817047F06E2}" presName="sp" presStyleCnt="0"/>
      <dgm:spPr/>
    </dgm:pt>
    <dgm:pt modelId="{E04F65DF-60D6-41C0-B0A2-7388F932F393}" type="pres">
      <dgm:prSet presAssocID="{6EC81AD7-3037-4B58-9BE7-7AB8A8CC550D}" presName="arrowAndChildren" presStyleCnt="0"/>
      <dgm:spPr/>
    </dgm:pt>
    <dgm:pt modelId="{B0C738C4-FE88-4F78-80B1-6CC20DB411DB}" type="pres">
      <dgm:prSet presAssocID="{6EC81AD7-3037-4B58-9BE7-7AB8A8CC550D}" presName="parentTextArrow" presStyleLbl="node1" presStyleIdx="1" presStyleCnt="2"/>
      <dgm:spPr/>
    </dgm:pt>
  </dgm:ptLst>
  <dgm:cxnLst>
    <dgm:cxn modelId="{2EFD2E72-A253-43C7-AF0D-1A56B42DB814}" srcId="{25BAE561-C411-4931-BDAC-585736887B87}" destId="{01431BDB-859D-4EEE-8F3D-2BE74DCBC3FE}" srcOrd="1" destOrd="0" parTransId="{2E01F8B9-8980-4ED0-AE99-7873437753E5}" sibTransId="{F798AF64-3D7F-4325-8856-7E8D477D3302}"/>
    <dgm:cxn modelId="{26B54757-2782-4C9F-825E-94125513AA84}" type="presOf" srcId="{01431BDB-859D-4EEE-8F3D-2BE74DCBC3FE}" destId="{3E5646F9-CEF3-4144-BFA2-7B0B14E2CACC}" srcOrd="0" destOrd="0" presId="urn:microsoft.com/office/officeart/2005/8/layout/process4"/>
    <dgm:cxn modelId="{41FE0195-C5C3-4F8A-B601-F91A49913A52}" srcId="{25BAE561-C411-4931-BDAC-585736887B87}" destId="{6EC81AD7-3037-4B58-9BE7-7AB8A8CC550D}" srcOrd="0" destOrd="0" parTransId="{90185F0E-B468-40A9-AAD7-A9BA91EED02C}" sibTransId="{AE221E1B-4966-4578-870F-E817047F06E2}"/>
    <dgm:cxn modelId="{6ACC4BC6-5DF9-4D29-B16B-DD2E9B539316}" type="presOf" srcId="{6EC81AD7-3037-4B58-9BE7-7AB8A8CC550D}" destId="{B0C738C4-FE88-4F78-80B1-6CC20DB411DB}" srcOrd="0" destOrd="0" presId="urn:microsoft.com/office/officeart/2005/8/layout/process4"/>
    <dgm:cxn modelId="{252396D2-6E9F-4A56-960E-23EEEDE52248}" type="presOf" srcId="{25BAE561-C411-4931-BDAC-585736887B87}" destId="{1AE1E223-E035-4B97-9683-9C3E73B38E99}" srcOrd="0" destOrd="0" presId="urn:microsoft.com/office/officeart/2005/8/layout/process4"/>
    <dgm:cxn modelId="{9DF99016-CE77-484E-A0DF-80372F141A24}" type="presParOf" srcId="{1AE1E223-E035-4B97-9683-9C3E73B38E99}" destId="{2260B64C-BD26-402F-9505-906F7523A7C1}" srcOrd="0" destOrd="0" presId="urn:microsoft.com/office/officeart/2005/8/layout/process4"/>
    <dgm:cxn modelId="{22CE4909-193E-4F95-8DCF-1291883BB4AC}" type="presParOf" srcId="{2260B64C-BD26-402F-9505-906F7523A7C1}" destId="{3E5646F9-CEF3-4144-BFA2-7B0B14E2CACC}" srcOrd="0" destOrd="0" presId="urn:microsoft.com/office/officeart/2005/8/layout/process4"/>
    <dgm:cxn modelId="{BE986632-6223-452B-89FA-3826299E0043}" type="presParOf" srcId="{1AE1E223-E035-4B97-9683-9C3E73B38E99}" destId="{9EC78264-5B89-4DA6-B5A0-B79C090C3B88}" srcOrd="1" destOrd="0" presId="urn:microsoft.com/office/officeart/2005/8/layout/process4"/>
    <dgm:cxn modelId="{9CB5BB42-969A-41C5-8E86-5870495BE88D}" type="presParOf" srcId="{1AE1E223-E035-4B97-9683-9C3E73B38E99}" destId="{E04F65DF-60D6-41C0-B0A2-7388F932F393}" srcOrd="2" destOrd="0" presId="urn:microsoft.com/office/officeart/2005/8/layout/process4"/>
    <dgm:cxn modelId="{3AFA8A09-5868-4213-87F1-EC0C6725EA4C}" type="presParOf" srcId="{E04F65DF-60D6-41C0-B0A2-7388F932F393}" destId="{B0C738C4-FE88-4F78-80B1-6CC20DB411DB}"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DF308-BB6A-403E-831D-85BC9EE212AA}">
      <dsp:nvSpPr>
        <dsp:cNvPr id="0" name=""/>
        <dsp:cNvSpPr/>
      </dsp:nvSpPr>
      <dsp:spPr>
        <a:xfrm>
          <a:off x="0" y="2659"/>
          <a:ext cx="10895369" cy="5664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65C12A-6BE6-4960-A5B6-034955E336F1}">
      <dsp:nvSpPr>
        <dsp:cNvPr id="0" name=""/>
        <dsp:cNvSpPr/>
      </dsp:nvSpPr>
      <dsp:spPr>
        <a:xfrm>
          <a:off x="171364" y="130120"/>
          <a:ext cx="311571" cy="3115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F91F82-4A97-43C9-975F-9EF6E2BA0B65}">
      <dsp:nvSpPr>
        <dsp:cNvPr id="0" name=""/>
        <dsp:cNvSpPr/>
      </dsp:nvSpPr>
      <dsp:spPr>
        <a:xfrm>
          <a:off x="654299" y="2659"/>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844550">
            <a:lnSpc>
              <a:spcPct val="100000"/>
            </a:lnSpc>
            <a:spcBef>
              <a:spcPct val="0"/>
            </a:spcBef>
            <a:spcAft>
              <a:spcPct val="35000"/>
            </a:spcAft>
            <a:buNone/>
          </a:pPr>
          <a:r>
            <a:rPr lang="en-GB" sz="1900" kern="1200" dirty="0"/>
            <a:t>Name: Rubina </a:t>
          </a:r>
          <a:r>
            <a:rPr lang="en-GB" sz="1900" kern="1200" dirty="0" err="1"/>
            <a:t>Akbur</a:t>
          </a:r>
          <a:endParaRPr lang="en-US" sz="1900" kern="1200" dirty="0" err="1"/>
        </a:p>
      </dsp:txBody>
      <dsp:txXfrm>
        <a:off x="654299" y="2659"/>
        <a:ext cx="10241070" cy="566492"/>
      </dsp:txXfrm>
    </dsp:sp>
    <dsp:sp modelId="{69B1D4C5-4D90-471A-B8D8-30BB03EE0B36}">
      <dsp:nvSpPr>
        <dsp:cNvPr id="0" name=""/>
        <dsp:cNvSpPr/>
      </dsp:nvSpPr>
      <dsp:spPr>
        <a:xfrm>
          <a:off x="0" y="710775"/>
          <a:ext cx="10895369" cy="5664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F7BFA-BC26-4353-AA72-42987722EAD2}">
      <dsp:nvSpPr>
        <dsp:cNvPr id="0" name=""/>
        <dsp:cNvSpPr/>
      </dsp:nvSpPr>
      <dsp:spPr>
        <a:xfrm>
          <a:off x="171364" y="838236"/>
          <a:ext cx="311571" cy="3115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6F1098-C3B7-4BEE-9829-91AD33D53CD2}">
      <dsp:nvSpPr>
        <dsp:cNvPr id="0" name=""/>
        <dsp:cNvSpPr/>
      </dsp:nvSpPr>
      <dsp:spPr>
        <a:xfrm>
          <a:off x="654299" y="710775"/>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844550">
            <a:lnSpc>
              <a:spcPct val="100000"/>
            </a:lnSpc>
            <a:spcBef>
              <a:spcPct val="0"/>
            </a:spcBef>
            <a:spcAft>
              <a:spcPct val="35000"/>
            </a:spcAft>
            <a:buNone/>
          </a:pPr>
          <a:r>
            <a:rPr lang="en-GB" sz="1900" kern="1200" dirty="0"/>
            <a:t>Module Code: BMHP4003</a:t>
          </a:r>
          <a:endParaRPr lang="en-US" sz="1900" kern="1200" dirty="0"/>
        </a:p>
      </dsp:txBody>
      <dsp:txXfrm>
        <a:off x="654299" y="710775"/>
        <a:ext cx="10241070" cy="566492"/>
      </dsp:txXfrm>
    </dsp:sp>
    <dsp:sp modelId="{B67AA3DB-7AC0-41B6-9DD9-26DA5470B9E5}">
      <dsp:nvSpPr>
        <dsp:cNvPr id="0" name=""/>
        <dsp:cNvSpPr/>
      </dsp:nvSpPr>
      <dsp:spPr>
        <a:xfrm>
          <a:off x="0" y="1418892"/>
          <a:ext cx="10895369" cy="5664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1AB59-6FA6-4123-B9DD-994BD5AE2434}">
      <dsp:nvSpPr>
        <dsp:cNvPr id="0" name=""/>
        <dsp:cNvSpPr/>
      </dsp:nvSpPr>
      <dsp:spPr>
        <a:xfrm>
          <a:off x="171364" y="1546352"/>
          <a:ext cx="311571" cy="3115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1412B9-7F5B-4986-83DA-BE551E3C7066}">
      <dsp:nvSpPr>
        <dsp:cNvPr id="0" name=""/>
        <dsp:cNvSpPr/>
      </dsp:nvSpPr>
      <dsp:spPr>
        <a:xfrm>
          <a:off x="654299" y="1418892"/>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844550">
            <a:lnSpc>
              <a:spcPct val="100000"/>
            </a:lnSpc>
            <a:spcBef>
              <a:spcPct val="0"/>
            </a:spcBef>
            <a:spcAft>
              <a:spcPct val="35000"/>
            </a:spcAft>
            <a:buNone/>
          </a:pPr>
          <a:r>
            <a:rPr lang="en-GB" sz="1900" kern="1200" dirty="0"/>
            <a:t>Module Name: Psychology for Health and Social Care</a:t>
          </a:r>
          <a:endParaRPr lang="en-US" sz="1900" kern="1200" dirty="0"/>
        </a:p>
      </dsp:txBody>
      <dsp:txXfrm>
        <a:off x="654299" y="1418892"/>
        <a:ext cx="10241070" cy="566492"/>
      </dsp:txXfrm>
    </dsp:sp>
    <dsp:sp modelId="{21717A7D-8796-4FED-91F4-8A84446EF269}">
      <dsp:nvSpPr>
        <dsp:cNvPr id="0" name=""/>
        <dsp:cNvSpPr/>
      </dsp:nvSpPr>
      <dsp:spPr>
        <a:xfrm>
          <a:off x="0" y="2127008"/>
          <a:ext cx="10895369" cy="5664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83581-A81F-4429-A2C9-31FACC5CF37F}">
      <dsp:nvSpPr>
        <dsp:cNvPr id="0" name=""/>
        <dsp:cNvSpPr/>
      </dsp:nvSpPr>
      <dsp:spPr>
        <a:xfrm>
          <a:off x="171364" y="2254469"/>
          <a:ext cx="311571" cy="3115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07B470-D63B-4D93-B6C1-78086A3248C1}">
      <dsp:nvSpPr>
        <dsp:cNvPr id="0" name=""/>
        <dsp:cNvSpPr/>
      </dsp:nvSpPr>
      <dsp:spPr>
        <a:xfrm>
          <a:off x="654299" y="2127008"/>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844550" rtl="0">
            <a:lnSpc>
              <a:spcPct val="100000"/>
            </a:lnSpc>
            <a:spcBef>
              <a:spcPct val="0"/>
            </a:spcBef>
            <a:spcAft>
              <a:spcPct val="35000"/>
            </a:spcAft>
            <a:buNone/>
          </a:pPr>
          <a:r>
            <a:rPr lang="en-GB" sz="1900" kern="1200" dirty="0"/>
            <a:t>Assignment Title :</a:t>
          </a:r>
          <a:r>
            <a:rPr lang="en-GB" sz="1900" kern="1200" dirty="0">
              <a:latin typeface="Century Gothic" panose="020B0502020202020204"/>
            </a:rPr>
            <a:t> Why is Psychology important?</a:t>
          </a:r>
          <a:endParaRPr lang="en-US" sz="1900" kern="1200" dirty="0"/>
        </a:p>
      </dsp:txBody>
      <dsp:txXfrm>
        <a:off x="654299" y="2127008"/>
        <a:ext cx="10241070" cy="566492"/>
      </dsp:txXfrm>
    </dsp:sp>
    <dsp:sp modelId="{A4CAAC24-8780-4D02-9CE1-9612066FB136}">
      <dsp:nvSpPr>
        <dsp:cNvPr id="0" name=""/>
        <dsp:cNvSpPr/>
      </dsp:nvSpPr>
      <dsp:spPr>
        <a:xfrm>
          <a:off x="0" y="2835124"/>
          <a:ext cx="10895369" cy="5664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9AC33-2D0A-408D-902F-1AEE115124D4}">
      <dsp:nvSpPr>
        <dsp:cNvPr id="0" name=""/>
        <dsp:cNvSpPr/>
      </dsp:nvSpPr>
      <dsp:spPr>
        <a:xfrm>
          <a:off x="171364" y="2962585"/>
          <a:ext cx="311571" cy="3115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90CA23-D9B4-4D98-AE2C-B71C7A121E69}">
      <dsp:nvSpPr>
        <dsp:cNvPr id="0" name=""/>
        <dsp:cNvSpPr/>
      </dsp:nvSpPr>
      <dsp:spPr>
        <a:xfrm>
          <a:off x="654299" y="2835124"/>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844550">
            <a:lnSpc>
              <a:spcPct val="100000"/>
            </a:lnSpc>
            <a:spcBef>
              <a:spcPct val="0"/>
            </a:spcBef>
            <a:spcAft>
              <a:spcPct val="35000"/>
            </a:spcAft>
            <a:buNone/>
          </a:pPr>
          <a:r>
            <a:rPr lang="en-GB" sz="1900" kern="1200" dirty="0"/>
            <a:t>Lecturer Name: Alice Clayton</a:t>
          </a:r>
          <a:endParaRPr lang="en-US" sz="1900" kern="1200" dirty="0"/>
        </a:p>
      </dsp:txBody>
      <dsp:txXfrm>
        <a:off x="654299" y="2835124"/>
        <a:ext cx="10241070" cy="566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2F472-C1CE-40C1-8836-DD184CEDDCA6}">
      <dsp:nvSpPr>
        <dsp:cNvPr id="0" name=""/>
        <dsp:cNvSpPr/>
      </dsp:nvSpPr>
      <dsp:spPr>
        <a:xfrm>
          <a:off x="3695800" y="-40683"/>
          <a:ext cx="5956099" cy="5956099"/>
        </a:xfrm>
        <a:prstGeom prst="circularArrow">
          <a:avLst>
            <a:gd name="adj1" fmla="val 5544"/>
            <a:gd name="adj2" fmla="val 330680"/>
            <a:gd name="adj3" fmla="val 13710214"/>
            <a:gd name="adj4" fmla="val 17426087"/>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B1D6E-94EE-461D-A6E5-EB3953CEDB8A}">
      <dsp:nvSpPr>
        <dsp:cNvPr id="0" name=""/>
        <dsp:cNvSpPr/>
      </dsp:nvSpPr>
      <dsp:spPr>
        <a:xfrm>
          <a:off x="5240015" y="1958"/>
          <a:ext cx="2867669" cy="143383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Develop 4 senses through movement and experiences.</a:t>
          </a:r>
        </a:p>
      </dsp:txBody>
      <dsp:txXfrm>
        <a:off x="5310009" y="71952"/>
        <a:ext cx="2727681" cy="1293846"/>
      </dsp:txXfrm>
    </dsp:sp>
    <dsp:sp modelId="{351AD818-A67C-41AB-A1B8-127E0C1B657B}">
      <dsp:nvSpPr>
        <dsp:cNvPr id="0" name=""/>
        <dsp:cNvSpPr/>
      </dsp:nvSpPr>
      <dsp:spPr>
        <a:xfrm>
          <a:off x="7655617" y="1756996"/>
          <a:ext cx="2867669" cy="143383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Develop simple reflexes and habits.</a:t>
          </a:r>
        </a:p>
      </dsp:txBody>
      <dsp:txXfrm>
        <a:off x="7725611" y="1826990"/>
        <a:ext cx="2727681" cy="1293846"/>
      </dsp:txXfrm>
    </dsp:sp>
    <dsp:sp modelId="{3AE4AEDD-8759-43A5-AC0E-0EA45923F53F}">
      <dsp:nvSpPr>
        <dsp:cNvPr id="0" name=""/>
        <dsp:cNvSpPr/>
      </dsp:nvSpPr>
      <dsp:spPr>
        <a:xfrm>
          <a:off x="6732939" y="4596706"/>
          <a:ext cx="2867669" cy="143383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Develop certain habits.</a:t>
          </a:r>
          <a:endParaRPr lang="en-GB" sz="2000" kern="1200"/>
        </a:p>
      </dsp:txBody>
      <dsp:txXfrm>
        <a:off x="6802933" y="4666700"/>
        <a:ext cx="2727681" cy="1293846"/>
      </dsp:txXfrm>
    </dsp:sp>
    <dsp:sp modelId="{39C36E39-F1F9-4C2D-B0F0-E727C3B7B110}">
      <dsp:nvSpPr>
        <dsp:cNvPr id="0" name=""/>
        <dsp:cNvSpPr/>
      </dsp:nvSpPr>
      <dsp:spPr>
        <a:xfrm>
          <a:off x="3747090" y="4596706"/>
          <a:ext cx="2867669" cy="143383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 Start to have an awareness and do things intentionally.</a:t>
          </a:r>
          <a:endParaRPr lang="en-GB" sz="2000" kern="1200"/>
        </a:p>
      </dsp:txBody>
      <dsp:txXfrm>
        <a:off x="3817084" y="4666700"/>
        <a:ext cx="2727681" cy="1293846"/>
      </dsp:txXfrm>
    </dsp:sp>
    <dsp:sp modelId="{4EC4F186-96B3-41BC-9D39-7380C1148493}">
      <dsp:nvSpPr>
        <dsp:cNvPr id="0" name=""/>
        <dsp:cNvSpPr/>
      </dsp:nvSpPr>
      <dsp:spPr>
        <a:xfrm>
          <a:off x="2824412" y="1756996"/>
          <a:ext cx="2867669" cy="143383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Have a working memory or a realise of what objects are. This is called an object Permanence</a:t>
          </a:r>
          <a:r>
            <a:rPr lang="en-GB" sz="2000" kern="1200">
              <a:latin typeface="Calibri Light"/>
              <a:cs typeface="Calibri Light"/>
            </a:rPr>
            <a:t>.</a:t>
          </a:r>
        </a:p>
      </dsp:txBody>
      <dsp:txXfrm>
        <a:off x="2894406" y="1826990"/>
        <a:ext cx="2727681" cy="12938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335C1-89B9-457F-8A3F-E1785958ECF6}">
      <dsp:nvSpPr>
        <dsp:cNvPr id="0" name=""/>
        <dsp:cNvSpPr/>
      </dsp:nvSpPr>
      <dsp:spPr>
        <a:xfrm>
          <a:off x="3773324" y="1794"/>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Figurative thinking</a:t>
          </a:r>
          <a:endParaRPr lang="en-GB" sz="1200" kern="1200"/>
        </a:p>
      </dsp:txBody>
      <dsp:txXfrm>
        <a:off x="3793639" y="22109"/>
        <a:ext cx="1346557" cy="652963"/>
      </dsp:txXfrm>
    </dsp:sp>
    <dsp:sp modelId="{1F019A8E-46B3-4552-928E-6DFF4ADA7A5E}">
      <dsp:nvSpPr>
        <dsp:cNvPr id="0" name=""/>
        <dsp:cNvSpPr/>
      </dsp:nvSpPr>
      <dsp:spPr>
        <a:xfrm rot="1542857">
          <a:off x="5206341" y="758171"/>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279168" y="806722"/>
        <a:ext cx="580594" cy="145655"/>
      </dsp:txXfrm>
    </dsp:sp>
    <dsp:sp modelId="{AAEA1B4E-9369-4A1F-9C4C-8A3236A60B68}">
      <dsp:nvSpPr>
        <dsp:cNvPr id="0" name=""/>
        <dsp:cNvSpPr/>
      </dsp:nvSpPr>
      <dsp:spPr>
        <a:xfrm>
          <a:off x="5978420" y="1063712"/>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Believe objects are alive.</a:t>
          </a:r>
          <a:endParaRPr lang="en-GB" sz="1200" kern="1200"/>
        </a:p>
      </dsp:txBody>
      <dsp:txXfrm>
        <a:off x="5998735" y="1084027"/>
        <a:ext cx="1346557" cy="652963"/>
      </dsp:txXfrm>
    </dsp:sp>
    <dsp:sp modelId="{C1A6C645-1050-4C29-9616-5AA9A5F89AB6}">
      <dsp:nvSpPr>
        <dsp:cNvPr id="0" name=""/>
        <dsp:cNvSpPr/>
      </dsp:nvSpPr>
      <dsp:spPr>
        <a:xfrm rot="4628571">
          <a:off x="6581196" y="2482184"/>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654023" y="2530735"/>
        <a:ext cx="580594" cy="145655"/>
      </dsp:txXfrm>
    </dsp:sp>
    <dsp:sp modelId="{02A93932-B685-4C3B-9A01-3B3F07E4CDA3}">
      <dsp:nvSpPr>
        <dsp:cNvPr id="0" name=""/>
        <dsp:cNvSpPr/>
      </dsp:nvSpPr>
      <dsp:spPr>
        <a:xfrm>
          <a:off x="6523034" y="3449821"/>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Curiosity and ask a lot of questions</a:t>
          </a:r>
          <a:r>
            <a:rPr lang="en-GB" sz="1200" kern="1200">
              <a:latin typeface="Calibri Light"/>
              <a:cs typeface="Calibri Light"/>
            </a:rPr>
            <a:t>.</a:t>
          </a:r>
          <a:endParaRPr lang="en-GB" sz="1200" kern="1200"/>
        </a:p>
      </dsp:txBody>
      <dsp:txXfrm>
        <a:off x="6543349" y="3470136"/>
        <a:ext cx="1346557" cy="652963"/>
      </dsp:txXfrm>
    </dsp:sp>
    <dsp:sp modelId="{FFD6101D-7460-4841-AF9D-1F7220A59E51}">
      <dsp:nvSpPr>
        <dsp:cNvPr id="0" name=""/>
        <dsp:cNvSpPr/>
      </dsp:nvSpPr>
      <dsp:spPr>
        <a:xfrm rot="7714286">
          <a:off x="6090516" y="4631994"/>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163343" y="4680545"/>
        <a:ext cx="580594" cy="145655"/>
      </dsp:txXfrm>
    </dsp:sp>
    <dsp:sp modelId="{AF397363-2623-4A67-A111-73CB24BA42D1}">
      <dsp:nvSpPr>
        <dsp:cNvPr id="0" name=""/>
        <dsp:cNvSpPr/>
      </dsp:nvSpPr>
      <dsp:spPr>
        <a:xfrm>
          <a:off x="4997060" y="5363332"/>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Very imagnative</a:t>
          </a:r>
        </a:p>
      </dsp:txBody>
      <dsp:txXfrm>
        <a:off x="5017375" y="5383647"/>
        <a:ext cx="1346557" cy="652963"/>
      </dsp:txXfrm>
    </dsp:sp>
    <dsp:sp modelId="{FAF90F5B-C360-4F5E-BB2B-8F4874A60BF8}">
      <dsp:nvSpPr>
        <dsp:cNvPr id="0" name=""/>
        <dsp:cNvSpPr/>
      </dsp:nvSpPr>
      <dsp:spPr>
        <a:xfrm rot="10800000">
          <a:off x="4103793" y="5588750"/>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176620" y="5637301"/>
        <a:ext cx="580594" cy="145655"/>
      </dsp:txXfrm>
    </dsp:sp>
    <dsp:sp modelId="{DB867B31-4941-44DE-9E07-E964409A6137}">
      <dsp:nvSpPr>
        <dsp:cNvPr id="0" name=""/>
        <dsp:cNvSpPr/>
      </dsp:nvSpPr>
      <dsp:spPr>
        <a:xfrm>
          <a:off x="2549588" y="5363332"/>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Conversation will develop</a:t>
          </a:r>
        </a:p>
      </dsp:txBody>
      <dsp:txXfrm>
        <a:off x="2569903" y="5383647"/>
        <a:ext cx="1346557" cy="652963"/>
      </dsp:txXfrm>
    </dsp:sp>
    <dsp:sp modelId="{02F2FC5D-BDB7-4ABA-803A-9ECCDDCF8D34}">
      <dsp:nvSpPr>
        <dsp:cNvPr id="0" name=""/>
        <dsp:cNvSpPr/>
      </dsp:nvSpPr>
      <dsp:spPr>
        <a:xfrm rot="13885714">
          <a:off x="2117070" y="4631994"/>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189897" y="4680545"/>
        <a:ext cx="580594" cy="145655"/>
      </dsp:txXfrm>
    </dsp:sp>
    <dsp:sp modelId="{AB7C2160-A9F4-4748-841D-623128D1079E}">
      <dsp:nvSpPr>
        <dsp:cNvPr id="0" name=""/>
        <dsp:cNvSpPr/>
      </dsp:nvSpPr>
      <dsp:spPr>
        <a:xfrm>
          <a:off x="1023614" y="3449821"/>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Proper systems and grammar to show full meaning.</a:t>
          </a:r>
        </a:p>
      </dsp:txBody>
      <dsp:txXfrm>
        <a:off x="1043929" y="3470136"/>
        <a:ext cx="1346557" cy="652963"/>
      </dsp:txXfrm>
    </dsp:sp>
    <dsp:sp modelId="{5CDA9EC7-6625-46BD-873E-A8B5D7DEEC81}">
      <dsp:nvSpPr>
        <dsp:cNvPr id="0" name=""/>
        <dsp:cNvSpPr/>
      </dsp:nvSpPr>
      <dsp:spPr>
        <a:xfrm rot="16971429">
          <a:off x="1626390" y="2482184"/>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699217" y="2530735"/>
        <a:ext cx="580594" cy="145655"/>
      </dsp:txXfrm>
    </dsp:sp>
    <dsp:sp modelId="{7E18C7AF-E1B5-44C1-B6E9-446C624B583B}">
      <dsp:nvSpPr>
        <dsp:cNvPr id="0" name=""/>
        <dsp:cNvSpPr/>
      </dsp:nvSpPr>
      <dsp:spPr>
        <a:xfrm>
          <a:off x="1568228" y="1063712"/>
          <a:ext cx="1387187" cy="6935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Primitive reasoning</a:t>
          </a:r>
        </a:p>
      </dsp:txBody>
      <dsp:txXfrm>
        <a:off x="1588543" y="1084027"/>
        <a:ext cx="1346557" cy="652963"/>
      </dsp:txXfrm>
    </dsp:sp>
    <dsp:sp modelId="{556A7585-6D13-4C2D-B9C9-A4660E2F21C5}">
      <dsp:nvSpPr>
        <dsp:cNvPr id="0" name=""/>
        <dsp:cNvSpPr/>
      </dsp:nvSpPr>
      <dsp:spPr>
        <a:xfrm rot="20057143">
          <a:off x="3001245" y="758171"/>
          <a:ext cx="726248" cy="24275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074072" y="806722"/>
        <a:ext cx="580594" cy="1456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D748F-7D8A-4661-BC63-F92E504CE16D}">
      <dsp:nvSpPr>
        <dsp:cNvPr id="0" name=""/>
        <dsp:cNvSpPr/>
      </dsp:nvSpPr>
      <dsp:spPr>
        <a:xfrm>
          <a:off x="3541737" y="1482"/>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Understand logic and being able to sort out objects in orders.</a:t>
          </a:r>
          <a:endParaRPr lang="en-GB" sz="900" kern="1200"/>
        </a:p>
      </dsp:txBody>
      <dsp:txXfrm>
        <a:off x="3776539" y="236284"/>
        <a:ext cx="1133721" cy="1133721"/>
      </dsp:txXfrm>
    </dsp:sp>
    <dsp:sp modelId="{BBF7A6B6-604D-4B48-8B40-8921B630AD74}">
      <dsp:nvSpPr>
        <dsp:cNvPr id="0" name=""/>
        <dsp:cNvSpPr/>
      </dsp:nvSpPr>
      <dsp:spPr>
        <a:xfrm rot="1800000">
          <a:off x="5162705" y="1129023"/>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5171296" y="1205184"/>
        <a:ext cx="299259" cy="324674"/>
      </dsp:txXfrm>
    </dsp:sp>
    <dsp:sp modelId="{C45C6A6E-84A5-4DB6-B7AF-C7C071AF513C}">
      <dsp:nvSpPr>
        <dsp:cNvPr id="0" name=""/>
        <dsp:cNvSpPr/>
      </dsp:nvSpPr>
      <dsp:spPr>
        <a:xfrm>
          <a:off x="5628819" y="1206460"/>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 Able to generalise.</a:t>
          </a:r>
          <a:endParaRPr lang="en-GB" sz="900" kern="1200"/>
        </a:p>
      </dsp:txBody>
      <dsp:txXfrm>
        <a:off x="5863621" y="1441262"/>
        <a:ext cx="1133721" cy="1133721"/>
      </dsp:txXfrm>
    </dsp:sp>
    <dsp:sp modelId="{CD56952C-BEE0-4122-AA6B-C31D44992AF3}">
      <dsp:nvSpPr>
        <dsp:cNvPr id="0" name=""/>
        <dsp:cNvSpPr/>
      </dsp:nvSpPr>
      <dsp:spPr>
        <a:xfrm rot="5400000">
          <a:off x="6216725" y="2930439"/>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280852" y="2974536"/>
        <a:ext cx="299259" cy="324674"/>
      </dsp:txXfrm>
    </dsp:sp>
    <dsp:sp modelId="{BE3FDF3E-A0EF-4B63-A0E4-B71471CD68A4}">
      <dsp:nvSpPr>
        <dsp:cNvPr id="0" name=""/>
        <dsp:cNvSpPr/>
      </dsp:nvSpPr>
      <dsp:spPr>
        <a:xfrm>
          <a:off x="5628819" y="3616414"/>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Understand conservation, pouring liquid in a glass and when pouring it into another which is of a different capacity it will be the same amount.</a:t>
          </a:r>
          <a:endParaRPr lang="en-GB" sz="900" kern="1200"/>
        </a:p>
      </dsp:txBody>
      <dsp:txXfrm>
        <a:off x="5863621" y="3851216"/>
        <a:ext cx="1133721" cy="1133721"/>
      </dsp:txXfrm>
    </dsp:sp>
    <dsp:sp modelId="{5E2B3E80-3C4D-4C06-A1E2-BAE6FFC153DD}">
      <dsp:nvSpPr>
        <dsp:cNvPr id="0" name=""/>
        <dsp:cNvSpPr/>
      </dsp:nvSpPr>
      <dsp:spPr>
        <a:xfrm rot="9000000">
          <a:off x="5183662" y="4743954"/>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5303325" y="4820115"/>
        <a:ext cx="299259" cy="324674"/>
      </dsp:txXfrm>
    </dsp:sp>
    <dsp:sp modelId="{C98776F2-AAC3-4062-BB57-0160C64EF370}">
      <dsp:nvSpPr>
        <dsp:cNvPr id="0" name=""/>
        <dsp:cNvSpPr/>
      </dsp:nvSpPr>
      <dsp:spPr>
        <a:xfrm>
          <a:off x="3541737" y="4821391"/>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Can rearrange thoughts</a:t>
          </a:r>
          <a:endParaRPr lang="en-GB" sz="900" kern="1200"/>
        </a:p>
      </dsp:txBody>
      <dsp:txXfrm>
        <a:off x="3776539" y="5056193"/>
        <a:ext cx="1133721" cy="1133721"/>
      </dsp:txXfrm>
    </dsp:sp>
    <dsp:sp modelId="{6CAD1186-9483-4E41-BB19-67FDEFA8D08E}">
      <dsp:nvSpPr>
        <dsp:cNvPr id="0" name=""/>
        <dsp:cNvSpPr/>
      </dsp:nvSpPr>
      <dsp:spPr>
        <a:xfrm rot="12600000">
          <a:off x="3096580" y="4756054"/>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216243" y="4896342"/>
        <a:ext cx="299259" cy="324674"/>
      </dsp:txXfrm>
    </dsp:sp>
    <dsp:sp modelId="{DAE1FAA5-E62E-4E7A-BEA6-616E505474DB}">
      <dsp:nvSpPr>
        <dsp:cNvPr id="0" name=""/>
        <dsp:cNvSpPr/>
      </dsp:nvSpPr>
      <dsp:spPr>
        <a:xfrm>
          <a:off x="1454655" y="3616414"/>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Understand thesmelves and others.</a:t>
          </a:r>
          <a:endParaRPr lang="en-GB" sz="900" kern="1200"/>
        </a:p>
      </dsp:txBody>
      <dsp:txXfrm>
        <a:off x="1689457" y="3851216"/>
        <a:ext cx="1133721" cy="1133721"/>
      </dsp:txXfrm>
    </dsp:sp>
    <dsp:sp modelId="{6F4996FE-D29E-42CD-9736-F274363088A1}">
      <dsp:nvSpPr>
        <dsp:cNvPr id="0" name=""/>
        <dsp:cNvSpPr/>
      </dsp:nvSpPr>
      <dsp:spPr>
        <a:xfrm rot="16200000">
          <a:off x="2042561" y="2954638"/>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106688" y="3126989"/>
        <a:ext cx="299259" cy="324674"/>
      </dsp:txXfrm>
    </dsp:sp>
    <dsp:sp modelId="{18E3C231-E88B-4E83-8677-4A36B4B8F945}">
      <dsp:nvSpPr>
        <dsp:cNvPr id="0" name=""/>
        <dsp:cNvSpPr/>
      </dsp:nvSpPr>
      <dsp:spPr>
        <a:xfrm>
          <a:off x="1454655" y="1206460"/>
          <a:ext cx="1603325" cy="16033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alibri Light" panose="020F0302020204030204"/>
            </a:rPr>
            <a:t>Can put themselves in others shoes.</a:t>
          </a:r>
        </a:p>
      </dsp:txBody>
      <dsp:txXfrm>
        <a:off x="1689457" y="1441262"/>
        <a:ext cx="1133721" cy="1133721"/>
      </dsp:txXfrm>
    </dsp:sp>
    <dsp:sp modelId="{CEC22F47-559E-446B-9242-47E632D58AF4}">
      <dsp:nvSpPr>
        <dsp:cNvPr id="0" name=""/>
        <dsp:cNvSpPr/>
      </dsp:nvSpPr>
      <dsp:spPr>
        <a:xfrm rot="19800000">
          <a:off x="3075624" y="1141122"/>
          <a:ext cx="427513" cy="5411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084215" y="1281410"/>
        <a:ext cx="299259" cy="3246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B4789-6E8F-4F38-97A7-60229399BD61}">
      <dsp:nvSpPr>
        <dsp:cNvPr id="0" name=""/>
        <dsp:cNvSpPr/>
      </dsp:nvSpPr>
      <dsp:spPr>
        <a:xfrm>
          <a:off x="259970" y="0"/>
          <a:ext cx="8565860" cy="5353663"/>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FDB33-664E-4752-991C-FBDE842E59C9}">
      <dsp:nvSpPr>
        <dsp:cNvPr id="0" name=""/>
        <dsp:cNvSpPr/>
      </dsp:nvSpPr>
      <dsp:spPr>
        <a:xfrm>
          <a:off x="1103707" y="3980983"/>
          <a:ext cx="197014" cy="19701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EC088F-1AE0-4D28-9B6C-5EA1C572532A}">
      <dsp:nvSpPr>
        <dsp:cNvPr id="0" name=""/>
        <dsp:cNvSpPr/>
      </dsp:nvSpPr>
      <dsp:spPr>
        <a:xfrm>
          <a:off x="1202214" y="4079491"/>
          <a:ext cx="1122127" cy="127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94" tIns="0" rIns="0" bIns="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alibri Light" panose="020F0302020204030204"/>
            </a:rPr>
            <a:t>Brain can do reasoning</a:t>
          </a:r>
          <a:endParaRPr lang="en-GB" sz="2000" kern="1200" dirty="0"/>
        </a:p>
      </dsp:txBody>
      <dsp:txXfrm>
        <a:off x="1202214" y="4079491"/>
        <a:ext cx="1122127" cy="1274171"/>
      </dsp:txXfrm>
    </dsp:sp>
    <dsp:sp modelId="{7BF93F44-88F3-4EA9-9F95-8787BC346A05}">
      <dsp:nvSpPr>
        <dsp:cNvPr id="0" name=""/>
        <dsp:cNvSpPr/>
      </dsp:nvSpPr>
      <dsp:spPr>
        <a:xfrm>
          <a:off x="2170157" y="2956292"/>
          <a:ext cx="308370" cy="30837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1E7D5-A126-4E47-873E-1C73457F1EEA}">
      <dsp:nvSpPr>
        <dsp:cNvPr id="0" name=""/>
        <dsp:cNvSpPr/>
      </dsp:nvSpPr>
      <dsp:spPr>
        <a:xfrm>
          <a:off x="2324342" y="3110478"/>
          <a:ext cx="1421932" cy="224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399" tIns="0" rIns="0" bIns="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alibri Light" panose="020F0302020204030204"/>
            </a:rPr>
            <a:t>Compare statements and reach a general objective.</a:t>
          </a:r>
          <a:endParaRPr lang="en-GB" sz="2000" kern="1200" dirty="0"/>
        </a:p>
      </dsp:txBody>
      <dsp:txXfrm>
        <a:off x="2324342" y="3110478"/>
        <a:ext cx="1421932" cy="2243184"/>
      </dsp:txXfrm>
    </dsp:sp>
    <dsp:sp modelId="{A7CB81E5-2355-42BB-BED7-A954529229D3}">
      <dsp:nvSpPr>
        <dsp:cNvPr id="0" name=""/>
        <dsp:cNvSpPr/>
      </dsp:nvSpPr>
      <dsp:spPr>
        <a:xfrm>
          <a:off x="3540694" y="2139323"/>
          <a:ext cx="411161" cy="41116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E686B0-7751-47DB-B545-B4947DDB845C}">
      <dsp:nvSpPr>
        <dsp:cNvPr id="0" name=""/>
        <dsp:cNvSpPr/>
      </dsp:nvSpPr>
      <dsp:spPr>
        <a:xfrm>
          <a:off x="3746275" y="2344904"/>
          <a:ext cx="1653211" cy="3008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866" tIns="0" rIns="0" bIns="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alibri Light" panose="020F0302020204030204"/>
            </a:rPr>
            <a:t>Make assumptions that do not relate to reality.</a:t>
          </a:r>
          <a:endParaRPr lang="en-GB" sz="2000" kern="1200" dirty="0"/>
        </a:p>
      </dsp:txBody>
      <dsp:txXfrm>
        <a:off x="3746275" y="2344904"/>
        <a:ext cx="1653211" cy="3008758"/>
      </dsp:txXfrm>
    </dsp:sp>
    <dsp:sp modelId="{EBAAB223-F406-4328-8CFF-A273361EFC9A}">
      <dsp:nvSpPr>
        <dsp:cNvPr id="0" name=""/>
        <dsp:cNvSpPr/>
      </dsp:nvSpPr>
      <dsp:spPr>
        <a:xfrm>
          <a:off x="5133944" y="1501167"/>
          <a:ext cx="531083" cy="53108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297053-560D-47A5-B798-D162D1340FF2}">
      <dsp:nvSpPr>
        <dsp:cNvPr id="0" name=""/>
        <dsp:cNvSpPr/>
      </dsp:nvSpPr>
      <dsp:spPr>
        <a:xfrm>
          <a:off x="5399486" y="1766708"/>
          <a:ext cx="1713172" cy="358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410" tIns="0" rIns="0" bIns="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alibri Light" panose="020F0302020204030204"/>
            </a:rPr>
            <a:t>Plan and prioritise plans.</a:t>
          </a:r>
        </a:p>
      </dsp:txBody>
      <dsp:txXfrm>
        <a:off x="5399486" y="1766708"/>
        <a:ext cx="1713172" cy="3586954"/>
      </dsp:txXfrm>
    </dsp:sp>
    <dsp:sp modelId="{0D057D44-72F0-4214-9B0C-C7B568A1EEAC}">
      <dsp:nvSpPr>
        <dsp:cNvPr id="0" name=""/>
        <dsp:cNvSpPr/>
      </dsp:nvSpPr>
      <dsp:spPr>
        <a:xfrm>
          <a:off x="6774307" y="1075015"/>
          <a:ext cx="676703" cy="67670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2EE857-0678-4630-B48C-F07AB649B7F7}">
      <dsp:nvSpPr>
        <dsp:cNvPr id="0" name=""/>
        <dsp:cNvSpPr/>
      </dsp:nvSpPr>
      <dsp:spPr>
        <a:xfrm>
          <a:off x="7112658" y="1413367"/>
          <a:ext cx="1713172" cy="3940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8571" tIns="0" rIns="0" bIns="0" numCol="1" spcCol="1270" anchor="t" anchorCtr="0">
          <a:noAutofit/>
        </a:bodyPr>
        <a:lstStyle/>
        <a:p>
          <a:pPr marL="0" lvl="0" indent="0" algn="l" defTabSz="889000">
            <a:lnSpc>
              <a:spcPct val="90000"/>
            </a:lnSpc>
            <a:spcBef>
              <a:spcPct val="0"/>
            </a:spcBef>
            <a:spcAft>
              <a:spcPct val="35000"/>
            </a:spcAft>
            <a:buNone/>
          </a:pPr>
          <a:endParaRPr lang="en-GB" sz="2000" kern="1200">
            <a:latin typeface="Calibri Light" panose="020F0302020204030204"/>
          </a:endParaRPr>
        </a:p>
      </dsp:txBody>
      <dsp:txXfrm>
        <a:off x="7112658" y="1413367"/>
        <a:ext cx="1713172" cy="39402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646F9-CEF3-4144-BFA2-7B0B14E2CACC}">
      <dsp:nvSpPr>
        <dsp:cNvPr id="0" name=""/>
        <dsp:cNvSpPr/>
      </dsp:nvSpPr>
      <dsp:spPr>
        <a:xfrm>
          <a:off x="0" y="2881128"/>
          <a:ext cx="5614987" cy="189033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Century Gothic" panose="020B0502020202020204"/>
            </a:rPr>
            <a:t>According to Daniels, H (1996) Vygosky</a:t>
          </a:r>
          <a:r>
            <a:rPr lang="en-US" sz="1600" kern="1200" dirty="0"/>
            <a:t> generated a simple task that uncovered some intriguing differences between adults and children.</a:t>
          </a:r>
          <a:endParaRPr lang="en-GB" sz="1600" kern="1200" dirty="0">
            <a:latin typeface="Century Gothic" panose="020B0502020202020204"/>
          </a:endParaRPr>
        </a:p>
      </dsp:txBody>
      <dsp:txXfrm>
        <a:off x="0" y="2881128"/>
        <a:ext cx="5614987" cy="1890332"/>
      </dsp:txXfrm>
    </dsp:sp>
    <dsp:sp modelId="{B0C738C4-FE88-4F78-80B1-6CC20DB411DB}">
      <dsp:nvSpPr>
        <dsp:cNvPr id="0" name=""/>
        <dsp:cNvSpPr/>
      </dsp:nvSpPr>
      <dsp:spPr>
        <a:xfrm rot="10800000">
          <a:off x="0" y="2152"/>
          <a:ext cx="5614987" cy="2907330"/>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The presentation covered key points; my advice to newly hired Family Social Workers is to begin with Piaget's theory to understand the stages of child development. Once you've gained more experience in the role, looks into </a:t>
          </a:r>
          <a:r>
            <a:rPr lang="en-US" sz="1600" kern="1200" dirty="0" err="1"/>
            <a:t>Vygosky</a:t>
          </a:r>
          <a:r>
            <a:rPr lang="en-US" sz="1600" kern="1200" dirty="0"/>
            <a:t> because he delves deeper into a child's personality and how to enhance child development and push a child's potential. </a:t>
          </a:r>
        </a:p>
      </dsp:txBody>
      <dsp:txXfrm rot="10800000">
        <a:off x="0" y="2152"/>
        <a:ext cx="5614987" cy="18890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04181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72031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6763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5770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99319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4138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80767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2824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3933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1203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674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267081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66274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498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451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76914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51900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10/9/2022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61396507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3.png"/><Relationship Id="rId7" Type="http://schemas.openxmlformats.org/officeDocument/2006/relationships/diagramLayout" Target="../diagrams/layout6.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6.xml"/><Relationship Id="rId5" Type="http://schemas.openxmlformats.org/officeDocument/2006/relationships/image" Target="../media/image5.png"/><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8" name="Rectangle 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Freeform: Shape 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2" name="TextBox 1">
            <a:extLst>
              <a:ext uri="{FF2B5EF4-FFF2-40B4-BE49-F238E27FC236}">
                <a16:creationId xmlns:a16="http://schemas.microsoft.com/office/drawing/2014/main" id="{2FDFBDE9-4658-6742-DFEF-31E79B8E5052}"/>
              </a:ext>
            </a:extLst>
          </p:cNvPr>
          <p:cNvSpPr txBox="1"/>
          <p:nvPr/>
        </p:nvSpPr>
        <p:spPr>
          <a:xfrm>
            <a:off x="989012" y="979487"/>
            <a:ext cx="10633075" cy="5187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5" name="TextBox 2">
            <a:extLst>
              <a:ext uri="{FF2B5EF4-FFF2-40B4-BE49-F238E27FC236}">
                <a16:creationId xmlns:a16="http://schemas.microsoft.com/office/drawing/2014/main" id="{B0EC4277-AB91-F118-6F00-D306F30AF610}"/>
              </a:ext>
            </a:extLst>
          </p:cNvPr>
          <p:cNvGraphicFramePr/>
          <p:nvPr>
            <p:extLst>
              <p:ext uri="{D42A27DB-BD31-4B8C-83A1-F6EECF244321}">
                <p14:modId xmlns:p14="http://schemas.microsoft.com/office/powerpoint/2010/main" val="406415651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2622662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98FD56-6A33-0B2B-59FE-62B780150866}"/>
              </a:ext>
            </a:extLst>
          </p:cNvPr>
          <p:cNvSpPr txBox="1"/>
          <p:nvPr/>
        </p:nvSpPr>
        <p:spPr>
          <a:xfrm>
            <a:off x="1473993" y="211137"/>
            <a:ext cx="923607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u="sng">
                <a:ea typeface="+mn-lt"/>
                <a:cs typeface="+mn-lt"/>
              </a:rPr>
              <a:t>Why is psychology important when work is as a Family Social Worker?</a:t>
            </a:r>
            <a:endParaRPr lang="en-US"/>
          </a:p>
        </p:txBody>
      </p:sp>
      <p:sp>
        <p:nvSpPr>
          <p:cNvPr id="3" name="TextBox 2">
            <a:extLst>
              <a:ext uri="{FF2B5EF4-FFF2-40B4-BE49-F238E27FC236}">
                <a16:creationId xmlns:a16="http://schemas.microsoft.com/office/drawing/2014/main" id="{273C7D83-4B76-941F-561C-8EE2705D90D4}"/>
              </a:ext>
            </a:extLst>
          </p:cNvPr>
          <p:cNvSpPr txBox="1"/>
          <p:nvPr/>
        </p:nvSpPr>
        <p:spPr>
          <a:xfrm>
            <a:off x="613727" y="1631919"/>
            <a:ext cx="1073546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Role</a:t>
            </a:r>
            <a:endParaRPr lang="en-US" b="1" u="sng" dirty="0">
              <a:cs typeface="Calibri"/>
            </a:endParaRPr>
          </a:p>
          <a:p>
            <a:endParaRPr lang="en-GB">
              <a:cs typeface="Calibri"/>
            </a:endParaRPr>
          </a:p>
          <a:p>
            <a:r>
              <a:rPr lang="en-GB" dirty="0">
                <a:cs typeface="Calibri"/>
              </a:rPr>
              <a:t>1</a:t>
            </a:r>
            <a:r>
              <a:rPr lang="en-GB" dirty="0">
                <a:ea typeface="+mn-lt"/>
                <a:cs typeface="+mn-lt"/>
              </a:rPr>
              <a:t> Provide assistance to individuals and their families. </a:t>
            </a:r>
            <a:endParaRPr lang="en-US" dirty="0">
              <a:cs typeface="Calibri"/>
            </a:endParaRPr>
          </a:p>
          <a:p>
            <a:r>
              <a:rPr lang="en-GB" dirty="0">
                <a:ea typeface="+mn-lt"/>
                <a:cs typeface="+mn-lt"/>
              </a:rPr>
              <a:t>2. Act as an advocate for the family and help improve, protect vulnerable children and adults.</a:t>
            </a:r>
            <a:endParaRPr lang="en-US" dirty="0">
              <a:ea typeface="+mn-lt"/>
              <a:cs typeface="+mn-lt"/>
            </a:endParaRPr>
          </a:p>
          <a:p>
            <a:endParaRPr lang="en-GB">
              <a:cs typeface="Calibri"/>
            </a:endParaRPr>
          </a:p>
          <a:p>
            <a:r>
              <a:rPr lang="en-GB" dirty="0">
                <a:cs typeface="Calibri"/>
              </a:rPr>
              <a:t>Why do I need to understand Psychology and apply it in my role?</a:t>
            </a:r>
          </a:p>
          <a:p>
            <a:pPr marL="342900" indent="-342900">
              <a:buAutoNum type="arabicPeriod"/>
            </a:pPr>
            <a:r>
              <a:rPr lang="en-GB" dirty="0">
                <a:cs typeface="Calibri"/>
              </a:rPr>
              <a:t>Behaviour -</a:t>
            </a:r>
          </a:p>
          <a:p>
            <a:pPr marL="342900" indent="-342900">
              <a:buAutoNum type="arabicPeriod"/>
            </a:pPr>
            <a:r>
              <a:rPr lang="en-GB" dirty="0">
                <a:cs typeface="Calibri"/>
              </a:rPr>
              <a:t>Brings in changes needed when there is negative types of behaviour.</a:t>
            </a:r>
          </a:p>
          <a:p>
            <a:pPr marL="342900" indent="-342900">
              <a:buAutoNum type="arabicPeriod"/>
            </a:pPr>
            <a:r>
              <a:rPr lang="en-GB" dirty="0">
                <a:cs typeface="Calibri"/>
              </a:rPr>
              <a:t>Crucial in social environment.</a:t>
            </a:r>
          </a:p>
          <a:p>
            <a:pPr marL="342900" indent="-342900">
              <a:buAutoNum type="arabicPeriod"/>
            </a:pPr>
            <a:r>
              <a:rPr lang="en-GB" dirty="0">
                <a:cs typeface="Calibri"/>
              </a:rPr>
              <a:t>Supports in understanding relationships.</a:t>
            </a:r>
          </a:p>
          <a:p>
            <a:pPr marL="342900" indent="-342900">
              <a:buAutoNum type="arabicPeriod"/>
            </a:pPr>
            <a:endParaRPr lang="en-GB">
              <a:cs typeface="Calibri"/>
            </a:endParaRPr>
          </a:p>
          <a:p>
            <a:r>
              <a:rPr lang="en-GB" dirty="0">
                <a:ea typeface="+mn-lt"/>
                <a:cs typeface="+mn-lt"/>
              </a:rPr>
              <a:t>According to Taylor C (2004) Social workers make their assessments of children and families, but they operate with common-sense notions about relationships, parenting skills and styles, attachment, bonding, child abuse and neglect that ultimately derive from developmental psychology</a:t>
            </a:r>
            <a:endParaRPr lang="en-GB" dirty="0"/>
          </a:p>
          <a:p>
            <a:pPr marL="342900" indent="-342900">
              <a:buAutoNum type="arabicPeriod"/>
            </a:pPr>
            <a:endParaRPr lang="en-GB">
              <a:solidFill>
                <a:srgbClr val="FFFFFF"/>
              </a:solidFill>
              <a:cs typeface="Calibri"/>
            </a:endParaRPr>
          </a:p>
          <a:p>
            <a:endParaRPr lang="en-GB">
              <a:solidFill>
                <a:srgbClr val="FF0000"/>
              </a:solidFill>
              <a:cs typeface="Calibri"/>
            </a:endParaRPr>
          </a:p>
          <a:p>
            <a:pPr marL="342900" indent="-342900">
              <a:buAutoNum type="arabicPeriod"/>
            </a:pPr>
            <a:endParaRPr lang="en-GB">
              <a:cs typeface="Calibri"/>
            </a:endParaRPr>
          </a:p>
        </p:txBody>
      </p:sp>
    </p:spTree>
    <p:extLst>
      <p:ext uri="{BB962C8B-B14F-4D97-AF65-F5344CB8AC3E}">
        <p14:creationId xmlns:p14="http://schemas.microsoft.com/office/powerpoint/2010/main" val="2712840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2"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4"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5"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Rectangle 20">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7"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48" name="Freeform: Shape 24">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Graphical user interface, text, email&#10;&#10;Description automatically generated">
            <a:extLst>
              <a:ext uri="{FF2B5EF4-FFF2-40B4-BE49-F238E27FC236}">
                <a16:creationId xmlns:a16="http://schemas.microsoft.com/office/drawing/2014/main" id="{917E0C4B-18FD-3256-B431-525C23592472}"/>
              </a:ext>
            </a:extLst>
          </p:cNvPr>
          <p:cNvPicPr>
            <a:picLocks noChangeAspect="1"/>
          </p:cNvPicPr>
          <p:nvPr/>
        </p:nvPicPr>
        <p:blipFill rotWithShape="1">
          <a:blip r:embed="rId6"/>
          <a:srcRect l="9148" t="45055" r="72141" b="26452"/>
          <a:stretch/>
        </p:blipFill>
        <p:spPr>
          <a:xfrm>
            <a:off x="7563742" y="1815276"/>
            <a:ext cx="3980139" cy="3227445"/>
          </a:xfrm>
          <a:prstGeom prst="rect">
            <a:avLst/>
          </a:prstGeom>
          <a:effectLst/>
        </p:spPr>
      </p:pic>
      <p:sp>
        <p:nvSpPr>
          <p:cNvPr id="49" name="Rectangle 26">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57FD6CC-833D-873F-8639-2D3A16FC52FD}"/>
              </a:ext>
            </a:extLst>
          </p:cNvPr>
          <p:cNvSpPr txBox="1"/>
          <p:nvPr/>
        </p:nvSpPr>
        <p:spPr>
          <a:xfrm>
            <a:off x="483831" y="1600200"/>
            <a:ext cx="5616216"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457200">
              <a:spcBef>
                <a:spcPts val="1000"/>
              </a:spcBef>
              <a:buClr>
                <a:schemeClr val="bg2">
                  <a:lumMod val="40000"/>
                  <a:lumOff val="60000"/>
                </a:schemeClr>
              </a:buClr>
              <a:buSzPct val="80000"/>
            </a:pPr>
            <a:r>
              <a:rPr lang="en-US" sz="5400" dirty="0">
                <a:solidFill>
                  <a:srgbClr val="FFFFFF"/>
                </a:solidFill>
                <a:latin typeface="+mj-lt"/>
                <a:ea typeface="+mj-ea"/>
                <a:cs typeface="+mj-cs"/>
              </a:rPr>
              <a:t>Piaget's theory of Cognitive Development</a:t>
            </a:r>
            <a:endParaRPr lang="en-US">
              <a:ea typeface="+mj-ea"/>
              <a:cs typeface="+mj-cs"/>
            </a:endParaRPr>
          </a:p>
        </p:txBody>
      </p:sp>
    </p:spTree>
    <p:extLst>
      <p:ext uri="{BB962C8B-B14F-4D97-AF65-F5344CB8AC3E}">
        <p14:creationId xmlns:p14="http://schemas.microsoft.com/office/powerpoint/2010/main" val="308698966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2">
            <a:extLst>
              <a:ext uri="{FF2B5EF4-FFF2-40B4-BE49-F238E27FC236}">
                <a16:creationId xmlns:a16="http://schemas.microsoft.com/office/drawing/2014/main" id="{1EC6145A-9286-FCA5-C7DA-C099F6911985}"/>
              </a:ext>
            </a:extLst>
          </p:cNvPr>
          <p:cNvGraphicFramePr/>
          <p:nvPr>
            <p:extLst>
              <p:ext uri="{D42A27DB-BD31-4B8C-83A1-F6EECF244321}">
                <p14:modId xmlns:p14="http://schemas.microsoft.com/office/powerpoint/2010/main" val="42630291"/>
              </p:ext>
            </p:extLst>
          </p:nvPr>
        </p:nvGraphicFramePr>
        <p:xfrm>
          <a:off x="-2654300" y="330200"/>
          <a:ext cx="13347700" cy="603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64" name="TextBox 1963">
            <a:extLst>
              <a:ext uri="{FF2B5EF4-FFF2-40B4-BE49-F238E27FC236}">
                <a16:creationId xmlns:a16="http://schemas.microsoft.com/office/drawing/2014/main" id="{D8D85A61-EB2D-2A33-A726-60747EEFDEB7}"/>
              </a:ext>
            </a:extLst>
          </p:cNvPr>
          <p:cNvSpPr txBox="1"/>
          <p:nvPr/>
        </p:nvSpPr>
        <p:spPr>
          <a:xfrm>
            <a:off x="1946223" y="2319056"/>
            <a:ext cx="4152900" cy="24468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u="sng">
                <a:solidFill>
                  <a:schemeClr val="bg1"/>
                </a:solidFill>
                <a:cs typeface="Calibri"/>
              </a:rPr>
              <a:t>Stage 1</a:t>
            </a:r>
          </a:p>
          <a:p>
            <a:pPr algn="ctr"/>
            <a:endParaRPr lang="en-GB" sz="3900" b="1" u="sng">
              <a:solidFill>
                <a:schemeClr val="bg1"/>
              </a:solidFill>
              <a:cs typeface="Calibri"/>
            </a:endParaRPr>
          </a:p>
          <a:p>
            <a:pPr algn="ctr"/>
            <a:r>
              <a:rPr lang="en-GB" sz="3900" b="1" u="sng">
                <a:solidFill>
                  <a:schemeClr val="bg1"/>
                </a:solidFill>
                <a:cs typeface="Calibri"/>
              </a:rPr>
              <a:t>Sensorimotor</a:t>
            </a:r>
          </a:p>
          <a:p>
            <a:pPr algn="ctr"/>
            <a:r>
              <a:rPr lang="en-GB" sz="3900" b="1" u="sng">
                <a:solidFill>
                  <a:schemeClr val="bg1"/>
                </a:solidFill>
                <a:cs typeface="Calibri"/>
              </a:rPr>
              <a:t>0 – 2 years</a:t>
            </a:r>
            <a:endParaRPr lang="en-GB" sz="3900" b="1" u="sng">
              <a:solidFill>
                <a:schemeClr val="bg1"/>
              </a:solidFill>
            </a:endParaRPr>
          </a:p>
        </p:txBody>
      </p:sp>
      <p:sp>
        <p:nvSpPr>
          <p:cNvPr id="9" name="TextBox 8">
            <a:extLst>
              <a:ext uri="{FF2B5EF4-FFF2-40B4-BE49-F238E27FC236}">
                <a16:creationId xmlns:a16="http://schemas.microsoft.com/office/drawing/2014/main" id="{D5B98BA1-AD90-C7FD-29BE-76386B2C10BC}"/>
              </a:ext>
            </a:extLst>
          </p:cNvPr>
          <p:cNvSpPr txBox="1"/>
          <p:nvPr/>
        </p:nvSpPr>
        <p:spPr>
          <a:xfrm>
            <a:off x="8005608" y="1253612"/>
            <a:ext cx="398493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Sinclair H, (1971) states that there are four stages of cognitive development. The first stage is known as the sensorimotor stage, and it explains the child's development from birth to the age of one and a half to two years.</a:t>
            </a:r>
            <a:endParaRPr lang="en-US" sz="2400" dirty="0">
              <a:ea typeface="+mn-lt"/>
              <a:cs typeface="+mn-lt"/>
            </a:endParaRPr>
          </a:p>
        </p:txBody>
      </p:sp>
    </p:spTree>
    <p:extLst>
      <p:ext uri="{BB962C8B-B14F-4D97-AF65-F5344CB8AC3E}">
        <p14:creationId xmlns:p14="http://schemas.microsoft.com/office/powerpoint/2010/main" val="1424146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A53D5A40-802B-E451-DF09-C259A88D54E4}"/>
              </a:ext>
            </a:extLst>
          </p:cNvPr>
          <p:cNvGraphicFramePr/>
          <p:nvPr>
            <p:extLst>
              <p:ext uri="{D42A27DB-BD31-4B8C-83A1-F6EECF244321}">
                <p14:modId xmlns:p14="http://schemas.microsoft.com/office/powerpoint/2010/main" val="2545417005"/>
              </p:ext>
            </p:extLst>
          </p:nvPr>
        </p:nvGraphicFramePr>
        <p:xfrm>
          <a:off x="3796480" y="397386"/>
          <a:ext cx="8933836" cy="6058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58" name="TextBox 2157">
            <a:extLst>
              <a:ext uri="{FF2B5EF4-FFF2-40B4-BE49-F238E27FC236}">
                <a16:creationId xmlns:a16="http://schemas.microsoft.com/office/drawing/2014/main" id="{2AA93CDD-BC12-6FB5-28B6-96B50B7D65E8}"/>
              </a:ext>
            </a:extLst>
          </p:cNvPr>
          <p:cNvSpPr txBox="1"/>
          <p:nvPr/>
        </p:nvSpPr>
        <p:spPr>
          <a:xfrm>
            <a:off x="432593" y="1698625"/>
            <a:ext cx="43815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At this stage children begin to comprehend more complex issues, but they are still reliant on their sensory experiences and can only concentrate on one aspect at a time, (</a:t>
            </a:r>
            <a:r>
              <a:rPr lang="en-GB" sz="2400" dirty="0" err="1">
                <a:ea typeface="+mn-lt"/>
                <a:cs typeface="+mn-lt"/>
              </a:rPr>
              <a:t>Bashrin</a:t>
            </a:r>
            <a:r>
              <a:rPr lang="en-GB" sz="2400" dirty="0">
                <a:ea typeface="+mn-lt"/>
                <a:cs typeface="+mn-lt"/>
              </a:rPr>
              <a:t> 2015).</a:t>
            </a:r>
            <a:endParaRPr lang="en-US" sz="2400" dirty="0"/>
          </a:p>
        </p:txBody>
      </p:sp>
      <p:sp>
        <p:nvSpPr>
          <p:cNvPr id="2159" name="TextBox 2158">
            <a:extLst>
              <a:ext uri="{FF2B5EF4-FFF2-40B4-BE49-F238E27FC236}">
                <a16:creationId xmlns:a16="http://schemas.microsoft.com/office/drawing/2014/main" id="{0B2A73BD-7D7C-E730-DA6C-93CAED53074F}"/>
              </a:ext>
            </a:extLst>
          </p:cNvPr>
          <p:cNvSpPr txBox="1"/>
          <p:nvPr/>
        </p:nvSpPr>
        <p:spPr>
          <a:xfrm rot="-10800000" flipV="1">
            <a:off x="6314971" y="2151579"/>
            <a:ext cx="390822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a:solidFill>
                  <a:schemeClr val="bg1"/>
                </a:solidFill>
                <a:cs typeface="Calibri"/>
              </a:rPr>
              <a:t>Stage 2</a:t>
            </a:r>
          </a:p>
          <a:p>
            <a:pPr algn="ctr"/>
            <a:endParaRPr lang="en-GB" sz="4000" b="1" u="sng">
              <a:solidFill>
                <a:schemeClr val="bg1"/>
              </a:solidFill>
              <a:cs typeface="Calibri"/>
            </a:endParaRPr>
          </a:p>
          <a:p>
            <a:pPr algn="ctr"/>
            <a:r>
              <a:rPr lang="en-GB" sz="4000" b="1" u="sng">
                <a:solidFill>
                  <a:schemeClr val="bg1"/>
                </a:solidFill>
                <a:cs typeface="Calibri"/>
              </a:rPr>
              <a:t>Preoperational</a:t>
            </a:r>
            <a:endParaRPr lang="en-GB" sz="4000">
              <a:solidFill>
                <a:schemeClr val="bg1"/>
              </a:solidFill>
              <a:cs typeface="Calibri"/>
            </a:endParaRPr>
          </a:p>
          <a:p>
            <a:pPr algn="ctr"/>
            <a:r>
              <a:rPr lang="en-GB" sz="4000" b="1" u="sng">
                <a:solidFill>
                  <a:schemeClr val="bg1"/>
                </a:solidFill>
                <a:cs typeface="Calibri"/>
              </a:rPr>
              <a:t>2 – 7 years</a:t>
            </a:r>
          </a:p>
        </p:txBody>
      </p:sp>
    </p:spTree>
    <p:extLst>
      <p:ext uri="{BB962C8B-B14F-4D97-AF65-F5344CB8AC3E}">
        <p14:creationId xmlns:p14="http://schemas.microsoft.com/office/powerpoint/2010/main" val="1780228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FE7C7E0-0B19-359F-71EC-8B12E5A9B3B6}"/>
              </a:ext>
            </a:extLst>
          </p:cNvPr>
          <p:cNvGraphicFramePr/>
          <p:nvPr>
            <p:extLst>
              <p:ext uri="{D42A27DB-BD31-4B8C-83A1-F6EECF244321}">
                <p14:modId xmlns:p14="http://schemas.microsoft.com/office/powerpoint/2010/main" val="3354545163"/>
              </p:ext>
            </p:extLst>
          </p:nvPr>
        </p:nvGraphicFramePr>
        <p:xfrm>
          <a:off x="-806245" y="219177"/>
          <a:ext cx="8686800" cy="642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85" name="TextBox 3184">
            <a:extLst>
              <a:ext uri="{FF2B5EF4-FFF2-40B4-BE49-F238E27FC236}">
                <a16:creationId xmlns:a16="http://schemas.microsoft.com/office/drawing/2014/main" id="{A1A55F38-A308-9D35-189F-5545660D5348}"/>
              </a:ext>
            </a:extLst>
          </p:cNvPr>
          <p:cNvSpPr txBox="1"/>
          <p:nvPr/>
        </p:nvSpPr>
        <p:spPr>
          <a:xfrm>
            <a:off x="1918057" y="2194591"/>
            <a:ext cx="323081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solidFill>
                  <a:schemeClr val="bg1"/>
                </a:solidFill>
                <a:cs typeface="Calibri"/>
              </a:rPr>
              <a:t>Stage 3</a:t>
            </a:r>
            <a:endParaRPr lang="en-US" sz="3600" b="1">
              <a:solidFill>
                <a:schemeClr val="bg1"/>
              </a:solidFill>
              <a:cs typeface="Calibri"/>
            </a:endParaRPr>
          </a:p>
          <a:p>
            <a:pPr algn="ctr"/>
            <a:r>
              <a:rPr lang="en-GB" sz="3600" b="1">
                <a:solidFill>
                  <a:schemeClr val="bg1"/>
                </a:solidFill>
                <a:cs typeface="Calibri"/>
              </a:rPr>
              <a:t>Concrete Operational</a:t>
            </a:r>
          </a:p>
          <a:p>
            <a:pPr algn="ctr"/>
            <a:r>
              <a:rPr lang="en-GB" sz="3600" b="1">
                <a:solidFill>
                  <a:schemeClr val="bg1"/>
                </a:solidFill>
                <a:cs typeface="Calibri"/>
              </a:rPr>
              <a:t>7 – 11 years</a:t>
            </a:r>
          </a:p>
        </p:txBody>
      </p:sp>
      <p:sp>
        <p:nvSpPr>
          <p:cNvPr id="55" name="TextBox 54">
            <a:extLst>
              <a:ext uri="{FF2B5EF4-FFF2-40B4-BE49-F238E27FC236}">
                <a16:creationId xmlns:a16="http://schemas.microsoft.com/office/drawing/2014/main" id="{44C43D66-4E8C-7461-F5A4-E162958234DE}"/>
              </a:ext>
            </a:extLst>
          </p:cNvPr>
          <p:cNvSpPr txBox="1"/>
          <p:nvPr/>
        </p:nvSpPr>
        <p:spPr>
          <a:xfrm>
            <a:off x="7122458" y="1855695"/>
            <a:ext cx="435684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Sheppard J L (1997) says this is the stage by which children develop the ability to solve the problems we have seen them fail to understand in the intuitive phase.</a:t>
            </a:r>
          </a:p>
        </p:txBody>
      </p:sp>
    </p:spTree>
    <p:extLst>
      <p:ext uri="{BB962C8B-B14F-4D97-AF65-F5344CB8AC3E}">
        <p14:creationId xmlns:p14="http://schemas.microsoft.com/office/powerpoint/2010/main" val="843046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04E8E12A-D11A-57A4-EB2D-38AE9BD801DE}"/>
              </a:ext>
            </a:extLst>
          </p:cNvPr>
          <p:cNvGraphicFramePr/>
          <p:nvPr>
            <p:extLst>
              <p:ext uri="{D42A27DB-BD31-4B8C-83A1-F6EECF244321}">
                <p14:modId xmlns:p14="http://schemas.microsoft.com/office/powerpoint/2010/main" val="4268774577"/>
              </p:ext>
            </p:extLst>
          </p:nvPr>
        </p:nvGraphicFramePr>
        <p:xfrm>
          <a:off x="-89285" y="961103"/>
          <a:ext cx="9085801" cy="5353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71" name="TextBox 1370">
            <a:extLst>
              <a:ext uri="{FF2B5EF4-FFF2-40B4-BE49-F238E27FC236}">
                <a16:creationId xmlns:a16="http://schemas.microsoft.com/office/drawing/2014/main" id="{05C9414D-63C3-2868-F59E-D86C90F78B98}"/>
              </a:ext>
            </a:extLst>
          </p:cNvPr>
          <p:cNvSpPr txBox="1"/>
          <p:nvPr/>
        </p:nvSpPr>
        <p:spPr>
          <a:xfrm>
            <a:off x="7804671" y="4039268"/>
            <a:ext cx="389833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Ghazi, S,R Khan (2014 wrote that </a:t>
            </a:r>
          </a:p>
          <a:p>
            <a:r>
              <a:rPr lang="en-GB" sz="2000" dirty="0">
                <a:ea typeface="+mn-lt"/>
                <a:cs typeface="+mn-lt"/>
              </a:rPr>
              <a:t>during this time, children develop their capability to reflect on abstract ideas and their ability to think logically.</a:t>
            </a:r>
            <a:endParaRPr lang="en-GB" dirty="0"/>
          </a:p>
        </p:txBody>
      </p:sp>
      <p:sp>
        <p:nvSpPr>
          <p:cNvPr id="1384" name="TextBox 1383">
            <a:extLst>
              <a:ext uri="{FF2B5EF4-FFF2-40B4-BE49-F238E27FC236}">
                <a16:creationId xmlns:a16="http://schemas.microsoft.com/office/drawing/2014/main" id="{A8F653BF-80FD-1AD0-A5A5-F3A4D454416A}"/>
              </a:ext>
            </a:extLst>
          </p:cNvPr>
          <p:cNvSpPr txBox="1"/>
          <p:nvPr/>
        </p:nvSpPr>
        <p:spPr>
          <a:xfrm>
            <a:off x="286518" y="265009"/>
            <a:ext cx="720135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solidFill>
                  <a:schemeClr val="bg1"/>
                </a:solidFill>
              </a:rPr>
              <a:t>Stage 4</a:t>
            </a:r>
          </a:p>
          <a:p>
            <a:r>
              <a:rPr lang="en-GB" sz="3600" b="1" u="sng">
                <a:solidFill>
                  <a:schemeClr val="bg1"/>
                </a:solidFill>
              </a:rPr>
              <a:t>Formal Operational</a:t>
            </a:r>
          </a:p>
          <a:p>
            <a:r>
              <a:rPr lang="en-GB" sz="3600" b="1" u="sng">
                <a:solidFill>
                  <a:schemeClr val="bg1"/>
                </a:solidFill>
              </a:rPr>
              <a:t>11 years and older</a:t>
            </a:r>
          </a:p>
        </p:txBody>
      </p:sp>
    </p:spTree>
    <p:extLst>
      <p:ext uri="{BB962C8B-B14F-4D97-AF65-F5344CB8AC3E}">
        <p14:creationId xmlns:p14="http://schemas.microsoft.com/office/powerpoint/2010/main" val="1841755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41517E-4AB5-94B1-3524-D46B834F55AD}"/>
              </a:ext>
            </a:extLst>
          </p:cNvPr>
          <p:cNvSpPr txBox="1"/>
          <p:nvPr/>
        </p:nvSpPr>
        <p:spPr>
          <a:xfrm>
            <a:off x="1744816" y="190090"/>
            <a:ext cx="906984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dirty="0"/>
              <a:t>Critical Analysis</a:t>
            </a:r>
          </a:p>
          <a:p>
            <a:pPr algn="ctr"/>
            <a:r>
              <a:rPr lang="en-US" sz="4000" b="1" dirty="0"/>
              <a:t>Piaget and </a:t>
            </a:r>
            <a:r>
              <a:rPr lang="en-US" sz="4000" b="1" dirty="0" err="1"/>
              <a:t>Vygosky</a:t>
            </a:r>
            <a:r>
              <a:rPr lang="en-US" sz="4000" b="1" dirty="0"/>
              <a:t> </a:t>
            </a:r>
            <a:endParaRPr lang="en-US" sz="4000" b="1"/>
          </a:p>
        </p:txBody>
      </p:sp>
      <p:pic>
        <p:nvPicPr>
          <p:cNvPr id="3" name="Picture 3" descr="A picture containing text, person, necktie, indoor&#10;&#10;Description automatically generated">
            <a:extLst>
              <a:ext uri="{FF2B5EF4-FFF2-40B4-BE49-F238E27FC236}">
                <a16:creationId xmlns:a16="http://schemas.microsoft.com/office/drawing/2014/main" id="{B3087A0F-65B4-CAEA-B3D1-26E6F0FDF6CC}"/>
              </a:ext>
            </a:extLst>
          </p:cNvPr>
          <p:cNvPicPr>
            <a:picLocks noChangeAspect="1"/>
          </p:cNvPicPr>
          <p:nvPr/>
        </p:nvPicPr>
        <p:blipFill>
          <a:blip r:embed="rId2"/>
          <a:stretch>
            <a:fillRect/>
          </a:stretch>
        </p:blipFill>
        <p:spPr>
          <a:xfrm>
            <a:off x="9950450" y="61913"/>
            <a:ext cx="1993900" cy="2898775"/>
          </a:xfrm>
          <a:prstGeom prst="rect">
            <a:avLst/>
          </a:prstGeom>
        </p:spPr>
      </p:pic>
      <p:pic>
        <p:nvPicPr>
          <p:cNvPr id="4" name="Picture 4" descr="Graphical user interface&#10;&#10;Description automatically generated">
            <a:extLst>
              <a:ext uri="{FF2B5EF4-FFF2-40B4-BE49-F238E27FC236}">
                <a16:creationId xmlns:a16="http://schemas.microsoft.com/office/drawing/2014/main" id="{74539F37-BB2F-09FA-567B-CD5C8F8AE57E}"/>
              </a:ext>
            </a:extLst>
          </p:cNvPr>
          <p:cNvPicPr>
            <a:picLocks noChangeAspect="1"/>
          </p:cNvPicPr>
          <p:nvPr/>
        </p:nvPicPr>
        <p:blipFill rotWithShape="1">
          <a:blip r:embed="rId3"/>
          <a:srcRect l="14035" t="33058" r="39474" b="9504"/>
          <a:stretch/>
        </p:blipFill>
        <p:spPr>
          <a:xfrm>
            <a:off x="431800" y="185738"/>
            <a:ext cx="2514611" cy="2881080"/>
          </a:xfrm>
          <a:prstGeom prst="rect">
            <a:avLst/>
          </a:prstGeom>
        </p:spPr>
      </p:pic>
      <p:sp>
        <p:nvSpPr>
          <p:cNvPr id="5" name="TextBox 4">
            <a:extLst>
              <a:ext uri="{FF2B5EF4-FFF2-40B4-BE49-F238E27FC236}">
                <a16:creationId xmlns:a16="http://schemas.microsoft.com/office/drawing/2014/main" id="{9F510AF6-B64C-AF76-92F7-94FBD1368BC6}"/>
              </a:ext>
            </a:extLst>
          </p:cNvPr>
          <p:cNvSpPr txBox="1"/>
          <p:nvPr/>
        </p:nvSpPr>
        <p:spPr>
          <a:xfrm>
            <a:off x="3367087" y="5756275"/>
            <a:ext cx="64889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StudySmarter</a:t>
            </a:r>
            <a:r>
              <a:rPr lang="en-GB" dirty="0"/>
              <a:t> (No date)</a:t>
            </a:r>
          </a:p>
        </p:txBody>
      </p:sp>
      <p:pic>
        <p:nvPicPr>
          <p:cNvPr id="6" name="Picture 6" descr="Graphical user interface&#10;&#10;Description automatically generated">
            <a:extLst>
              <a:ext uri="{FF2B5EF4-FFF2-40B4-BE49-F238E27FC236}">
                <a16:creationId xmlns:a16="http://schemas.microsoft.com/office/drawing/2014/main" id="{72B9169E-C7F0-52BF-D7AB-CBD255ABA187}"/>
              </a:ext>
            </a:extLst>
          </p:cNvPr>
          <p:cNvPicPr>
            <a:picLocks noChangeAspect="1"/>
          </p:cNvPicPr>
          <p:nvPr/>
        </p:nvPicPr>
        <p:blipFill rotWithShape="1">
          <a:blip r:embed="rId4"/>
          <a:srcRect l="58177" t="19898" r="2413" b="18468"/>
          <a:stretch/>
        </p:blipFill>
        <p:spPr>
          <a:xfrm>
            <a:off x="3454400" y="1620838"/>
            <a:ext cx="6172207" cy="4148448"/>
          </a:xfrm>
          <a:prstGeom prst="rect">
            <a:avLst/>
          </a:prstGeom>
        </p:spPr>
      </p:pic>
      <p:sp>
        <p:nvSpPr>
          <p:cNvPr id="7" name="TextBox 6">
            <a:extLst>
              <a:ext uri="{FF2B5EF4-FFF2-40B4-BE49-F238E27FC236}">
                <a16:creationId xmlns:a16="http://schemas.microsoft.com/office/drawing/2014/main" id="{CEE7033E-1896-8CD0-D62F-871921E18B45}"/>
              </a:ext>
            </a:extLst>
          </p:cNvPr>
          <p:cNvSpPr txBox="1"/>
          <p:nvPr/>
        </p:nvSpPr>
        <p:spPr>
          <a:xfrm>
            <a:off x="557212" y="3255169"/>
            <a:ext cx="202406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Piaget focused on the stages of development and how children develop when they are left to their own devices.</a:t>
            </a:r>
            <a:endParaRPr lang="en-US" sz="2000" dirty="0">
              <a:ea typeface="+mn-lt"/>
              <a:cs typeface="+mn-lt"/>
            </a:endParaRPr>
          </a:p>
        </p:txBody>
      </p:sp>
      <p:sp>
        <p:nvSpPr>
          <p:cNvPr id="8" name="TextBox 7">
            <a:extLst>
              <a:ext uri="{FF2B5EF4-FFF2-40B4-BE49-F238E27FC236}">
                <a16:creationId xmlns:a16="http://schemas.microsoft.com/office/drawing/2014/main" id="{132B5CCC-5EFC-372B-5104-AEE7E5FECB1D}"/>
              </a:ext>
            </a:extLst>
          </p:cNvPr>
          <p:cNvSpPr txBox="1"/>
          <p:nvPr/>
        </p:nvSpPr>
        <p:spPr>
          <a:xfrm>
            <a:off x="9578975" y="3080403"/>
            <a:ext cx="25674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r>
              <a:rPr lang="en-US" dirty="0" err="1">
                <a:ea typeface="+mn-lt"/>
                <a:cs typeface="+mn-lt"/>
              </a:rPr>
              <a:t>Vygosky</a:t>
            </a:r>
            <a:r>
              <a:rPr lang="en-US" dirty="0">
                <a:ea typeface="+mn-lt"/>
                <a:cs typeface="+mn-lt"/>
              </a:rPr>
              <a:t> believed that social interaction is essential in children's learning, which is a continuous process influenced heavily by culture. </a:t>
            </a:r>
            <a:endParaRPr lang="en-GB">
              <a:ea typeface="+mn-lt"/>
              <a:cs typeface="+mn-lt"/>
            </a:endParaRPr>
          </a:p>
          <a:p>
            <a:pPr algn="l"/>
            <a:endParaRPr lang="en-GB" dirty="0"/>
          </a:p>
        </p:txBody>
      </p:sp>
    </p:spTree>
    <p:extLst>
      <p:ext uri="{BB962C8B-B14F-4D97-AF65-F5344CB8AC3E}">
        <p14:creationId xmlns:p14="http://schemas.microsoft.com/office/powerpoint/2010/main" val="3060783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C72524-C75C-AA85-968A-C80350711974}"/>
              </a:ext>
            </a:extLst>
          </p:cNvPr>
          <p:cNvSpPr txBox="1"/>
          <p:nvPr/>
        </p:nvSpPr>
        <p:spPr>
          <a:xfrm>
            <a:off x="648931" y="629266"/>
            <a:ext cx="4166510"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b="0" i="0" u="sng" kern="1200">
                <a:solidFill>
                  <a:srgbClr val="EBEBEB"/>
                </a:solidFill>
                <a:latin typeface="+mj-lt"/>
                <a:ea typeface="+mj-ea"/>
                <a:cs typeface="+mj-cs"/>
              </a:rPr>
              <a:t>APPLICATION</a:t>
            </a:r>
          </a:p>
        </p:txBody>
      </p:sp>
      <p:sp>
        <p:nvSpPr>
          <p:cNvPr id="26"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8" name="Freeform: Shape 27">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6" descr="Graphical user interface, application, table&#10;&#10;Description automatically generated">
            <a:extLst>
              <a:ext uri="{FF2B5EF4-FFF2-40B4-BE49-F238E27FC236}">
                <a16:creationId xmlns:a16="http://schemas.microsoft.com/office/drawing/2014/main" id="{3DD6ADCE-E9B6-D9CB-913A-624F5564814E}"/>
              </a:ext>
            </a:extLst>
          </p:cNvPr>
          <p:cNvPicPr>
            <a:picLocks noChangeAspect="1"/>
          </p:cNvPicPr>
          <p:nvPr/>
        </p:nvPicPr>
        <p:blipFill rotWithShape="1">
          <a:blip r:embed="rId6"/>
          <a:srcRect l="28261" t="33871" r="11957" b="3226"/>
          <a:stretch/>
        </p:blipFill>
        <p:spPr>
          <a:xfrm>
            <a:off x="5634552" y="1375537"/>
            <a:ext cx="6335152" cy="4375863"/>
          </a:xfrm>
          <a:prstGeom prst="rect">
            <a:avLst/>
          </a:prstGeom>
          <a:effectLst/>
        </p:spPr>
      </p:pic>
      <p:sp>
        <p:nvSpPr>
          <p:cNvPr id="30" name="Rectangle 29">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A7C092FF-AF09-4494-B495-3AB986D0162B}"/>
              </a:ext>
            </a:extLst>
          </p:cNvPr>
          <p:cNvSpPr txBox="1"/>
          <p:nvPr/>
        </p:nvSpPr>
        <p:spPr>
          <a:xfrm>
            <a:off x="559284" y="1721224"/>
            <a:ext cx="4166509" cy="29113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defTabSz="4572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For my application, I wanted to focus on stage 4 because I only have 5 minutes and it is an interesting stage where children can </a:t>
            </a:r>
            <a:r>
              <a:rPr lang="en-US" dirty="0" err="1">
                <a:solidFill>
                  <a:srgbClr val="EBEBEB"/>
                </a:solidFill>
                <a:latin typeface="+mj-lt"/>
                <a:ea typeface="+mj-ea"/>
                <a:cs typeface="+mj-cs"/>
              </a:rPr>
              <a:t>recognise</a:t>
            </a:r>
            <a:r>
              <a:rPr lang="en-US" dirty="0">
                <a:solidFill>
                  <a:srgbClr val="EBEBEB"/>
                </a:solidFill>
                <a:latin typeface="+mj-lt"/>
                <a:ea typeface="+mj-ea"/>
                <a:cs typeface="+mj-cs"/>
              </a:rPr>
              <a:t> reasoning. As a Teaching Assistant, I assigned children tasks such as planning and preparing a fantasy story using their own ideas and writing in chronological order.</a:t>
            </a:r>
          </a:p>
          <a:p>
            <a:pPr defTabSz="457200">
              <a:spcBef>
                <a:spcPts val="1000"/>
              </a:spcBef>
              <a:buClr>
                <a:srgbClr val="F7F7F7"/>
              </a:buClr>
              <a:buSzPct val="80000"/>
              <a:buFont typeface="Wingdings 3" charset="2"/>
              <a:buChar char=""/>
            </a:pPr>
            <a:endParaRPr lang="en-US" dirty="0">
              <a:solidFill>
                <a:srgbClr val="EBEBEB"/>
              </a:solidFill>
              <a:latin typeface="+mj-lt"/>
              <a:ea typeface="+mj-ea"/>
              <a:cs typeface="+mj-cs"/>
            </a:endParaRPr>
          </a:p>
          <a:p>
            <a:pPr defTabSz="457200">
              <a:spcBef>
                <a:spcPts val="1000"/>
              </a:spcBef>
            </a:pPr>
            <a:r>
              <a:rPr lang="en-US" dirty="0">
                <a:solidFill>
                  <a:schemeClr val="bg1"/>
                </a:solidFill>
                <a:ea typeface="+mn-lt"/>
                <a:cs typeface="+mn-lt"/>
              </a:rPr>
              <a:t>Learning activates a variety of internal developmental stages that can only collaborate when the students interact with people in his environment and fellow students.</a:t>
            </a:r>
            <a:endParaRPr lang="en-US" dirty="0">
              <a:solidFill>
                <a:schemeClr val="bg1"/>
              </a:solidFill>
            </a:endParaRPr>
          </a:p>
        </p:txBody>
      </p:sp>
      <p:sp>
        <p:nvSpPr>
          <p:cNvPr id="4" name="TextBox 3">
            <a:extLst>
              <a:ext uri="{FF2B5EF4-FFF2-40B4-BE49-F238E27FC236}">
                <a16:creationId xmlns:a16="http://schemas.microsoft.com/office/drawing/2014/main" id="{6F1C7A9C-3D9D-B717-8A2D-D90060FDA92C}"/>
              </a:ext>
            </a:extLst>
          </p:cNvPr>
          <p:cNvSpPr txBox="1"/>
          <p:nvPr/>
        </p:nvSpPr>
        <p:spPr>
          <a:xfrm>
            <a:off x="1266498" y="1882121"/>
            <a:ext cx="91678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42486798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8" name="Picture 87">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0" name="Picture 89">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2" name="Oval 9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4" name="Picture 9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6" name="Picture 9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8" name="Rectangle 9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0" name="Rectangle 9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76919EF-1B06-0710-418D-FE37CF263C6E}"/>
              </a:ext>
            </a:extLst>
          </p:cNvPr>
          <p:cNvSpPr txBox="1"/>
          <p:nvPr/>
        </p:nvSpPr>
        <p:spPr>
          <a:xfrm>
            <a:off x="356829" y="1076117"/>
            <a:ext cx="4115095" cy="466269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4200" u="sng">
                <a:solidFill>
                  <a:srgbClr val="F2F2F2"/>
                </a:solidFill>
                <a:latin typeface="+mj-lt"/>
                <a:ea typeface="+mj-ea"/>
                <a:cs typeface="+mj-cs"/>
              </a:rPr>
              <a:t>CONCLUSION</a:t>
            </a:r>
            <a:endParaRPr lang="en-US" sz="4200">
              <a:solidFill>
                <a:srgbClr val="F2F2F2"/>
              </a:solidFill>
              <a:latin typeface="+mj-lt"/>
              <a:ea typeface="+mj-ea"/>
              <a:cs typeface="+mj-cs"/>
            </a:endParaRPr>
          </a:p>
        </p:txBody>
      </p:sp>
      <p:sp>
        <p:nvSpPr>
          <p:cNvPr id="102" name="Rectangle 10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84" name="TextBox 2">
            <a:extLst>
              <a:ext uri="{FF2B5EF4-FFF2-40B4-BE49-F238E27FC236}">
                <a16:creationId xmlns:a16="http://schemas.microsoft.com/office/drawing/2014/main" id="{EB9613A0-1004-09F0-0E62-27CEA6CE5451}"/>
              </a:ext>
            </a:extLst>
          </p:cNvPr>
          <p:cNvGraphicFramePr/>
          <p:nvPr>
            <p:extLst>
              <p:ext uri="{D42A27DB-BD31-4B8C-83A1-F6EECF244321}">
                <p14:modId xmlns:p14="http://schemas.microsoft.com/office/powerpoint/2010/main" val="1560629800"/>
              </p:ext>
            </p:extLst>
          </p:nvPr>
        </p:nvGraphicFramePr>
        <p:xfrm>
          <a:off x="5675873" y="808318"/>
          <a:ext cx="5614987" cy="47736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3926229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D255C8-FFB1-7B2D-BB64-DF6BD152B8C7}"/>
              </a:ext>
            </a:extLst>
          </p:cNvPr>
          <p:cNvSpPr txBox="1"/>
          <p:nvPr/>
        </p:nvSpPr>
        <p:spPr>
          <a:xfrm>
            <a:off x="677174" y="127367"/>
            <a:ext cx="1123950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latin typeface="Arial"/>
                <a:ea typeface="+mn-lt"/>
                <a:cs typeface="+mn-lt"/>
              </a:rPr>
              <a:t>Bashrin</a:t>
            </a:r>
            <a:r>
              <a:rPr lang="en-US" b="1" dirty="0">
                <a:latin typeface="Arial"/>
                <a:ea typeface="+mn-lt"/>
                <a:cs typeface="+mn-lt"/>
              </a:rPr>
              <a:t>, S.D. (2015) </a:t>
            </a:r>
            <a:r>
              <a:rPr lang="en-US" b="1" i="1" dirty="0">
                <a:latin typeface="Arial"/>
                <a:ea typeface="+mn-lt"/>
                <a:cs typeface="+mn-lt"/>
              </a:rPr>
              <a:t>Piaget’s pre-operational stage in children: a comparative study</a:t>
            </a:r>
            <a:r>
              <a:rPr lang="en-US" b="1" dirty="0">
                <a:latin typeface="Arial"/>
                <a:ea typeface="+mn-lt"/>
                <a:cs typeface="+mn-lt"/>
              </a:rPr>
              <a:t> (Doctoral dissertation, BRAC University).</a:t>
            </a:r>
            <a:endParaRPr lang="en-US" b="1" dirty="0">
              <a:latin typeface="Arial"/>
              <a:cs typeface="Arial"/>
            </a:endParaRPr>
          </a:p>
          <a:p>
            <a:endParaRPr lang="en-US" b="1" dirty="0">
              <a:latin typeface="Arial"/>
              <a:cs typeface="Arial"/>
            </a:endParaRPr>
          </a:p>
          <a:p>
            <a:endParaRPr lang="en-US" b="1" dirty="0">
              <a:latin typeface="Arial"/>
              <a:ea typeface="+mn-lt"/>
              <a:cs typeface="+mn-lt"/>
            </a:endParaRPr>
          </a:p>
          <a:p>
            <a:endParaRPr lang="en-US"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r>
              <a:rPr lang="en-GB" b="1" dirty="0">
                <a:latin typeface="Arial"/>
                <a:ea typeface="+mn-lt"/>
                <a:cs typeface="+mn-lt"/>
              </a:rPr>
              <a:t>Taylor, C. (2004) 'Underpinning knowledge for childcare practice: reconsidering child development theory. </a:t>
            </a:r>
            <a:r>
              <a:rPr lang="en-GB" b="1" i="1" dirty="0">
                <a:latin typeface="Arial"/>
                <a:ea typeface="+mn-lt"/>
                <a:cs typeface="+mn-lt"/>
              </a:rPr>
              <a:t>Child &amp; Family Social Work</a:t>
            </a:r>
            <a:r>
              <a:rPr lang="en-GB" b="1" dirty="0">
                <a:latin typeface="Arial"/>
                <a:ea typeface="+mn-lt"/>
                <a:cs typeface="+mn-lt"/>
              </a:rPr>
              <a:t>, </a:t>
            </a:r>
            <a:r>
              <a:rPr lang="en-GB" b="1" i="1" dirty="0">
                <a:latin typeface="Arial"/>
                <a:ea typeface="+mn-lt"/>
                <a:cs typeface="+mn-lt"/>
              </a:rPr>
              <a:t>9</a:t>
            </a:r>
            <a:r>
              <a:rPr lang="en-GB" b="1" dirty="0">
                <a:latin typeface="Arial"/>
                <a:ea typeface="+mn-lt"/>
                <a:cs typeface="+mn-lt"/>
              </a:rPr>
              <a:t>(3), pp.225-235.</a:t>
            </a:r>
            <a:endParaRPr lang="en-GB" b="1" dirty="0">
              <a:latin typeface="Arial"/>
              <a:cs typeface="Arial"/>
            </a:endParaRPr>
          </a:p>
          <a:p>
            <a:endParaRPr lang="en-GB" b="1" dirty="0">
              <a:latin typeface="Arial"/>
              <a:cs typeface="Arial"/>
            </a:endParaRPr>
          </a:p>
          <a:p>
            <a:r>
              <a:rPr lang="en-GB" b="1" dirty="0">
                <a:latin typeface="Arial"/>
                <a:ea typeface="+mn-lt"/>
                <a:cs typeface="+mn-lt"/>
              </a:rPr>
              <a:t>Sinclair, H. (1971) 'Piaget's theory of development: The main stages. </a:t>
            </a:r>
            <a:r>
              <a:rPr lang="en-GB" b="1" i="1" dirty="0">
                <a:latin typeface="Arial"/>
                <a:ea typeface="+mn-lt"/>
                <a:cs typeface="+mn-lt"/>
              </a:rPr>
              <a:t>MF Rosskopf, LP Steffe, &amp; S. Taback, S.(Eds.), Piagetian cognitive-development research and mathematical education</a:t>
            </a:r>
            <a:r>
              <a:rPr lang="en-GB" b="1" dirty="0">
                <a:latin typeface="Arial"/>
                <a:ea typeface="+mn-lt"/>
                <a:cs typeface="+mn-lt"/>
              </a:rPr>
              <a:t>, pp.1-11.</a:t>
            </a:r>
          </a:p>
          <a:p>
            <a:endParaRPr lang="en-GB" b="1" dirty="0">
              <a:latin typeface="Arial"/>
              <a:cs typeface="Arial"/>
            </a:endParaRPr>
          </a:p>
          <a:p>
            <a:r>
              <a:rPr lang="en-GB" b="1" dirty="0">
                <a:latin typeface="Arial"/>
                <a:ea typeface="+mn-lt"/>
                <a:cs typeface="+mn-lt"/>
              </a:rPr>
              <a:t>Sheppard, J.L. (1977) 'The application of Piaget's theory to physiotherapy: </a:t>
            </a:r>
            <a:r>
              <a:rPr lang="en-GB" b="1" i="1" dirty="0">
                <a:latin typeface="Arial"/>
                <a:ea typeface="+mn-lt"/>
                <a:cs typeface="+mn-lt"/>
              </a:rPr>
              <a:t>Australian Journal of Physiotherapy</a:t>
            </a:r>
            <a:r>
              <a:rPr lang="en-GB" b="1" dirty="0">
                <a:latin typeface="Arial"/>
                <a:ea typeface="+mn-lt"/>
                <a:cs typeface="+mn-lt"/>
              </a:rPr>
              <a:t>, </a:t>
            </a:r>
            <a:r>
              <a:rPr lang="en-GB" b="1" i="1" dirty="0">
                <a:latin typeface="Arial"/>
                <a:ea typeface="+mn-lt"/>
                <a:cs typeface="+mn-lt"/>
              </a:rPr>
              <a:t>23</a:t>
            </a:r>
            <a:r>
              <a:rPr lang="en-GB" b="1" dirty="0">
                <a:latin typeface="Arial"/>
                <a:ea typeface="+mn-lt"/>
                <a:cs typeface="+mn-lt"/>
              </a:rPr>
              <a:t>(4), pp.133-140.</a:t>
            </a:r>
            <a:endParaRPr lang="en-GB" b="1" dirty="0">
              <a:latin typeface="Arial"/>
              <a:cs typeface="Arial"/>
            </a:endParaRPr>
          </a:p>
          <a:p>
            <a:endParaRPr lang="en-GB" b="1" dirty="0">
              <a:latin typeface="Arial"/>
              <a:ea typeface="+mn-lt"/>
              <a:cs typeface="+mn-lt"/>
            </a:endParaRPr>
          </a:p>
          <a:p>
            <a:endParaRPr lang="en-GB" b="1" dirty="0">
              <a:latin typeface="Arial"/>
              <a:cs typeface="Arial"/>
            </a:endParaRPr>
          </a:p>
        </p:txBody>
      </p:sp>
      <p:sp>
        <p:nvSpPr>
          <p:cNvPr id="3" name="TextBox 2">
            <a:extLst>
              <a:ext uri="{FF2B5EF4-FFF2-40B4-BE49-F238E27FC236}">
                <a16:creationId xmlns:a16="http://schemas.microsoft.com/office/drawing/2014/main" id="{C2552C4C-84CC-5317-D39E-044FF1D3738A}"/>
              </a:ext>
            </a:extLst>
          </p:cNvPr>
          <p:cNvSpPr txBox="1"/>
          <p:nvPr/>
        </p:nvSpPr>
        <p:spPr>
          <a:xfrm>
            <a:off x="622300" y="831477"/>
            <a:ext cx="108966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Daniels, H. ed. (1996) </a:t>
            </a:r>
            <a:r>
              <a:rPr lang="en-US" b="1" i="1" dirty="0">
                <a:latin typeface="Arial"/>
                <a:cs typeface="Arial"/>
              </a:rPr>
              <a:t>An introduction to Vygotsky:</a:t>
            </a:r>
            <a:r>
              <a:rPr lang="en-US" b="1" dirty="0">
                <a:latin typeface="Arial"/>
                <a:cs typeface="Arial"/>
              </a:rPr>
              <a:t> Taylor &amp; Francis US.</a:t>
            </a:r>
          </a:p>
          <a:p>
            <a:endParaRPr lang="en-US" b="1" dirty="0">
              <a:solidFill>
                <a:srgbClr val="FFFFFF"/>
              </a:solidFill>
              <a:latin typeface="Arial"/>
              <a:cs typeface="Arial"/>
            </a:endParaRPr>
          </a:p>
          <a:p>
            <a:r>
              <a:rPr lang="en-GB" b="1" dirty="0">
                <a:latin typeface="Arial"/>
                <a:cs typeface="Arial"/>
              </a:rPr>
              <a:t>Ghazi, S.R. Khan, U.A. Shahzada, G. and Ullah, K. (2014) 'Formal Operational Stage of Piaget's Cognitive Development Theory: An Implication in Learning Mathematics. </a:t>
            </a:r>
            <a:r>
              <a:rPr lang="en-GB" b="1" i="1" dirty="0">
                <a:latin typeface="Arial"/>
                <a:cs typeface="Arial"/>
              </a:rPr>
              <a:t>Journal of Educational Research (1027-9776)</a:t>
            </a:r>
            <a:r>
              <a:rPr lang="en-GB" b="1" dirty="0">
                <a:latin typeface="Arial"/>
                <a:cs typeface="Arial"/>
              </a:rPr>
              <a:t>, </a:t>
            </a:r>
            <a:r>
              <a:rPr lang="en-GB" b="1" i="1" dirty="0">
                <a:latin typeface="Arial"/>
                <a:cs typeface="Arial"/>
              </a:rPr>
              <a:t>17</a:t>
            </a:r>
            <a:r>
              <a:rPr lang="en-GB" b="1" dirty="0">
                <a:latin typeface="Arial"/>
                <a:cs typeface="Arial"/>
              </a:rPr>
              <a:t>(2).</a:t>
            </a:r>
            <a:endParaRPr lang="en-GB" b="1">
              <a:latin typeface="Arial"/>
              <a:cs typeface="Arial"/>
            </a:endParaRPr>
          </a:p>
          <a:p>
            <a:endParaRPr lang="en-GB" b="1" dirty="0">
              <a:latin typeface="Arial"/>
              <a:ea typeface="+mn-lt"/>
              <a:cs typeface="+mn-lt"/>
            </a:endParaRPr>
          </a:p>
          <a:p>
            <a:r>
              <a:rPr lang="en-GB" b="1" dirty="0" err="1">
                <a:latin typeface="Arial"/>
                <a:ea typeface="+mn-lt"/>
                <a:cs typeface="+mn-lt"/>
              </a:rPr>
              <a:t>Radnal</a:t>
            </a:r>
            <a:r>
              <a:rPr lang="en-GB" b="1" dirty="0">
                <a:latin typeface="Arial"/>
                <a:ea typeface="+mn-lt"/>
                <a:cs typeface="+mn-lt"/>
              </a:rPr>
              <a:t> Griffins, D. (2011). </a:t>
            </a:r>
            <a:r>
              <a:rPr lang="en-GB" b="1" i="1" dirty="0">
                <a:latin typeface="Arial"/>
                <a:ea typeface="+mn-lt"/>
                <a:cs typeface="+mn-lt"/>
              </a:rPr>
              <a:t>The effects of training and onsite support on the quality of early language and literacy environment and adult-child interactions in infant and toddler classrooms</a:t>
            </a:r>
            <a:r>
              <a:rPr lang="en-GB" b="1" dirty="0">
                <a:latin typeface="Arial"/>
                <a:ea typeface="+mn-lt"/>
                <a:cs typeface="+mn-lt"/>
              </a:rPr>
              <a:t>, University of Delaware.</a:t>
            </a:r>
            <a:endParaRPr lang="en-GB" b="1">
              <a:latin typeface="Arial"/>
              <a:cs typeface="Arial"/>
            </a:endParaRPr>
          </a:p>
          <a:p>
            <a:endParaRPr lang="en-GB" b="1" dirty="0">
              <a:latin typeface="Arial"/>
              <a:cs typeface="Arial"/>
            </a:endParaRPr>
          </a:p>
          <a:p>
            <a:endParaRPr lang="en-GB" b="1" dirty="0">
              <a:latin typeface="Arial"/>
              <a:cs typeface="Arial"/>
            </a:endParaRPr>
          </a:p>
          <a:p>
            <a:endParaRPr lang="en-GB" b="1" dirty="0">
              <a:latin typeface="Arial"/>
              <a:cs typeface="Arial"/>
            </a:endParaRPr>
          </a:p>
          <a:p>
            <a:endParaRPr lang="en-GB" b="1" dirty="0">
              <a:latin typeface="Arial"/>
              <a:cs typeface="Arial"/>
            </a:endParaRPr>
          </a:p>
        </p:txBody>
      </p:sp>
      <p:sp>
        <p:nvSpPr>
          <p:cNvPr id="4" name="TextBox 3">
            <a:extLst>
              <a:ext uri="{FF2B5EF4-FFF2-40B4-BE49-F238E27FC236}">
                <a16:creationId xmlns:a16="http://schemas.microsoft.com/office/drawing/2014/main" id="{CB14A3C6-844B-103A-A1F8-43BC09663568}"/>
              </a:ext>
            </a:extLst>
          </p:cNvPr>
          <p:cNvSpPr txBox="1"/>
          <p:nvPr/>
        </p:nvSpPr>
        <p:spPr>
          <a:xfrm>
            <a:off x="679076" y="6326841"/>
            <a:ext cx="101839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highlight>
                <a:srgbClr val="FF0000"/>
              </a:highlight>
            </a:endParaRPr>
          </a:p>
        </p:txBody>
      </p:sp>
      <p:sp>
        <p:nvSpPr>
          <p:cNvPr id="5" name="TextBox 4">
            <a:extLst>
              <a:ext uri="{FF2B5EF4-FFF2-40B4-BE49-F238E27FC236}">
                <a16:creationId xmlns:a16="http://schemas.microsoft.com/office/drawing/2014/main" id="{108A1282-DE8B-0BF5-0D4D-B3A8DED711D3}"/>
              </a:ext>
            </a:extLst>
          </p:cNvPr>
          <p:cNvSpPr txBox="1"/>
          <p:nvPr/>
        </p:nvSpPr>
        <p:spPr>
          <a:xfrm>
            <a:off x="679074" y="5867400"/>
            <a:ext cx="106993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latin typeface="Arial"/>
                <a:cs typeface="Segoe UI"/>
              </a:rPr>
              <a:t>Studysmarter</a:t>
            </a:r>
            <a:r>
              <a:rPr lang="en-GB" b="1" dirty="0">
                <a:latin typeface="Arial"/>
                <a:cs typeface="Segoe UI"/>
              </a:rPr>
              <a:t>, (no date) </a:t>
            </a:r>
            <a:r>
              <a:rPr lang="en-GB" b="1" i="1" dirty="0">
                <a:latin typeface="Arial"/>
                <a:cs typeface="Segoe UI"/>
              </a:rPr>
              <a:t>Piaget VS </a:t>
            </a:r>
            <a:r>
              <a:rPr lang="en-GB" b="1" i="1" dirty="0" err="1">
                <a:latin typeface="Arial"/>
                <a:cs typeface="Segoe UI"/>
              </a:rPr>
              <a:t>Vykosky</a:t>
            </a:r>
            <a:r>
              <a:rPr lang="en-GB" b="1" i="1" dirty="0">
                <a:latin typeface="Arial"/>
                <a:cs typeface="Segoe UI"/>
              </a:rPr>
              <a:t> </a:t>
            </a:r>
            <a:r>
              <a:rPr lang="en-GB" b="1" dirty="0">
                <a:latin typeface="Arial"/>
                <a:cs typeface="Segoe UI"/>
              </a:rPr>
              <a:t> (https://www.studysmarter.co.uk/explanations/psychology/social-context-of-behaviour/piaget-vs-vygotsky/ (Accessed : 5 October 2022)</a:t>
            </a:r>
            <a:endParaRPr lang="en-GB" b="1">
              <a:latin typeface="Arial"/>
              <a:cs typeface="Arial"/>
            </a:endParaRPr>
          </a:p>
        </p:txBody>
      </p:sp>
    </p:spTree>
    <p:extLst>
      <p:ext uri="{BB962C8B-B14F-4D97-AF65-F5344CB8AC3E}">
        <p14:creationId xmlns:p14="http://schemas.microsoft.com/office/powerpoint/2010/main" val="34536475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574</cp:revision>
  <dcterms:created xsi:type="dcterms:W3CDTF">2022-09-24T14:24:51Z</dcterms:created>
  <dcterms:modified xsi:type="dcterms:W3CDTF">2022-10-09T17:49:22Z</dcterms:modified>
</cp:coreProperties>
</file>