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6752" autoAdjust="0"/>
  </p:normalViewPr>
  <p:slideViewPr>
    <p:cSldViewPr snapToGrid="0">
      <p:cViewPr varScale="1">
        <p:scale>
          <a:sx n="55" d="100"/>
          <a:sy n="55" d="100"/>
        </p:scale>
        <p:origin x="109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hyperlink" Target="http://carelearning.org.uk/" TargetMode="External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http://carelearning.org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BD1E21-4C8C-4E3E-B129-78DFA05436C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6E93F70-22A8-468C-A6F8-C347FD73CB1C}">
      <dgm:prSet/>
      <dgm:spPr/>
      <dgm:t>
        <a:bodyPr/>
        <a:lstStyle/>
        <a:p>
          <a:r>
            <a:rPr lang="en-GB" dirty="0"/>
            <a:t>As an early year </a:t>
          </a:r>
          <a:r>
            <a:rPr lang="en-GB" dirty="0" err="1"/>
            <a:t>practioner</a:t>
          </a:r>
          <a:r>
            <a:rPr lang="en-GB" dirty="0"/>
            <a:t>, I am using the Bowlby’s attachment theory to focus on why it is crucial for  the development of three years old Amira in her early years.</a:t>
          </a:r>
          <a:endParaRPr lang="en-US" dirty="0"/>
        </a:p>
      </dgm:t>
    </dgm:pt>
    <dgm:pt modelId="{D62906FB-982D-4E1D-8DD8-4E93A35E9335}" type="parTrans" cxnId="{DA8AF4BF-7F67-409F-A9F8-324D2952FF09}">
      <dgm:prSet/>
      <dgm:spPr/>
      <dgm:t>
        <a:bodyPr/>
        <a:lstStyle/>
        <a:p>
          <a:endParaRPr lang="en-US"/>
        </a:p>
      </dgm:t>
    </dgm:pt>
    <dgm:pt modelId="{77271699-D9F0-476D-BB29-3AD68D4DC133}" type="sibTrans" cxnId="{DA8AF4BF-7F67-409F-A9F8-324D2952FF09}">
      <dgm:prSet/>
      <dgm:spPr/>
      <dgm:t>
        <a:bodyPr/>
        <a:lstStyle/>
        <a:p>
          <a:endParaRPr lang="en-US"/>
        </a:p>
      </dgm:t>
    </dgm:pt>
    <dgm:pt modelId="{6BD952BF-688D-401D-ACE7-A883BD0D2594}">
      <dgm:prSet/>
      <dgm:spPr/>
      <dgm:t>
        <a:bodyPr/>
        <a:lstStyle/>
        <a:p>
          <a:r>
            <a:rPr lang="en-US" dirty="0"/>
            <a:t>Understands duties and responsibilities.</a:t>
          </a:r>
        </a:p>
        <a:p>
          <a:r>
            <a:rPr lang="en-US" dirty="0"/>
            <a:t>Provide best care as possible.</a:t>
          </a:r>
        </a:p>
        <a:p>
          <a:r>
            <a:rPr lang="en-US" dirty="0"/>
            <a:t>CPD enables me to approach in a holistic manner.</a:t>
          </a:r>
        </a:p>
        <a:p>
          <a:r>
            <a:rPr lang="en-US" dirty="0"/>
            <a:t>Positive input reflected positively.</a:t>
          </a:r>
        </a:p>
        <a:p>
          <a:endParaRPr lang="en-US" dirty="0"/>
        </a:p>
      </dgm:t>
    </dgm:pt>
    <dgm:pt modelId="{E77CA2B4-C732-4910-B9B4-03B6D2CCDB25}" type="parTrans" cxnId="{62915500-417C-4D18-AEF4-12CCC775731F}">
      <dgm:prSet/>
      <dgm:spPr/>
      <dgm:t>
        <a:bodyPr/>
        <a:lstStyle/>
        <a:p>
          <a:endParaRPr lang="en-US"/>
        </a:p>
      </dgm:t>
    </dgm:pt>
    <dgm:pt modelId="{C967CEF7-9D40-48A3-A9BD-C45513F168A1}" type="sibTrans" cxnId="{62915500-417C-4D18-AEF4-12CCC775731F}">
      <dgm:prSet/>
      <dgm:spPr/>
      <dgm:t>
        <a:bodyPr/>
        <a:lstStyle/>
        <a:p>
          <a:endParaRPr lang="en-US"/>
        </a:p>
      </dgm:t>
    </dgm:pt>
    <dgm:pt modelId="{05261518-5FEA-4EF0-B17F-805DA734AB29}" type="pres">
      <dgm:prSet presAssocID="{48BD1E21-4C8C-4E3E-B129-78DFA05436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053352D-9233-4134-B12B-F5CAE55F0CC9}" type="pres">
      <dgm:prSet presAssocID="{F6E93F70-22A8-468C-A6F8-C347FD73CB1C}" presName="hierRoot1" presStyleCnt="0"/>
      <dgm:spPr/>
    </dgm:pt>
    <dgm:pt modelId="{FAE4335D-B680-4502-B398-975E659C59DD}" type="pres">
      <dgm:prSet presAssocID="{F6E93F70-22A8-468C-A6F8-C347FD73CB1C}" presName="composite" presStyleCnt="0"/>
      <dgm:spPr/>
    </dgm:pt>
    <dgm:pt modelId="{03DA6360-F165-4570-82F0-003352C96B2F}" type="pres">
      <dgm:prSet presAssocID="{F6E93F70-22A8-468C-A6F8-C347FD73CB1C}" presName="background" presStyleLbl="node0" presStyleIdx="0" presStyleCnt="2"/>
      <dgm:spPr/>
    </dgm:pt>
    <dgm:pt modelId="{B8752E7C-D5D4-4C84-A21C-F42E8ABC2489}" type="pres">
      <dgm:prSet presAssocID="{F6E93F70-22A8-468C-A6F8-C347FD73CB1C}" presName="text" presStyleLbl="fgAcc0" presStyleIdx="0" presStyleCnt="2">
        <dgm:presLayoutVars>
          <dgm:chPref val="3"/>
        </dgm:presLayoutVars>
      </dgm:prSet>
      <dgm:spPr/>
    </dgm:pt>
    <dgm:pt modelId="{6CA0CA30-EABC-4C79-8FE1-2C8CA16DE1CF}" type="pres">
      <dgm:prSet presAssocID="{F6E93F70-22A8-468C-A6F8-C347FD73CB1C}" presName="hierChild2" presStyleCnt="0"/>
      <dgm:spPr/>
    </dgm:pt>
    <dgm:pt modelId="{0C770C07-E28B-44F7-A85E-885913636AAC}" type="pres">
      <dgm:prSet presAssocID="{6BD952BF-688D-401D-ACE7-A883BD0D2594}" presName="hierRoot1" presStyleCnt="0"/>
      <dgm:spPr/>
    </dgm:pt>
    <dgm:pt modelId="{8AD9E4E3-23C6-4AD0-A834-CB34D177B8DD}" type="pres">
      <dgm:prSet presAssocID="{6BD952BF-688D-401D-ACE7-A883BD0D2594}" presName="composite" presStyleCnt="0"/>
      <dgm:spPr/>
    </dgm:pt>
    <dgm:pt modelId="{63BF614E-5F00-42E5-B0E2-F341B2BD5859}" type="pres">
      <dgm:prSet presAssocID="{6BD952BF-688D-401D-ACE7-A883BD0D2594}" presName="background" presStyleLbl="node0" presStyleIdx="1" presStyleCnt="2"/>
      <dgm:spPr/>
    </dgm:pt>
    <dgm:pt modelId="{B78DA1E2-664C-438F-897A-58796589B006}" type="pres">
      <dgm:prSet presAssocID="{6BD952BF-688D-401D-ACE7-A883BD0D2594}" presName="text" presStyleLbl="fgAcc0" presStyleIdx="1" presStyleCnt="2">
        <dgm:presLayoutVars>
          <dgm:chPref val="3"/>
        </dgm:presLayoutVars>
      </dgm:prSet>
      <dgm:spPr/>
    </dgm:pt>
    <dgm:pt modelId="{E9535569-CF8C-4FD3-AE46-FEC4BB2D6D0B}" type="pres">
      <dgm:prSet presAssocID="{6BD952BF-688D-401D-ACE7-A883BD0D2594}" presName="hierChild2" presStyleCnt="0"/>
      <dgm:spPr/>
    </dgm:pt>
  </dgm:ptLst>
  <dgm:cxnLst>
    <dgm:cxn modelId="{62915500-417C-4D18-AEF4-12CCC775731F}" srcId="{48BD1E21-4C8C-4E3E-B129-78DFA05436CC}" destId="{6BD952BF-688D-401D-ACE7-A883BD0D2594}" srcOrd="1" destOrd="0" parTransId="{E77CA2B4-C732-4910-B9B4-03B6D2CCDB25}" sibTransId="{C967CEF7-9D40-48A3-A9BD-C45513F168A1}"/>
    <dgm:cxn modelId="{BEFED184-C347-4D6E-8FA9-B58E5573D2EC}" type="presOf" srcId="{F6E93F70-22A8-468C-A6F8-C347FD73CB1C}" destId="{B8752E7C-D5D4-4C84-A21C-F42E8ABC2489}" srcOrd="0" destOrd="0" presId="urn:microsoft.com/office/officeart/2005/8/layout/hierarchy1"/>
    <dgm:cxn modelId="{55E52F85-0717-4F7B-85EC-5EB9438CD768}" type="presOf" srcId="{48BD1E21-4C8C-4E3E-B129-78DFA05436CC}" destId="{05261518-5FEA-4EF0-B17F-805DA734AB29}" srcOrd="0" destOrd="0" presId="urn:microsoft.com/office/officeart/2005/8/layout/hierarchy1"/>
    <dgm:cxn modelId="{5EEDC39B-2A2D-4E78-A3AB-29F4286B8996}" type="presOf" srcId="{6BD952BF-688D-401D-ACE7-A883BD0D2594}" destId="{B78DA1E2-664C-438F-897A-58796589B006}" srcOrd="0" destOrd="0" presId="urn:microsoft.com/office/officeart/2005/8/layout/hierarchy1"/>
    <dgm:cxn modelId="{DA8AF4BF-7F67-409F-A9F8-324D2952FF09}" srcId="{48BD1E21-4C8C-4E3E-B129-78DFA05436CC}" destId="{F6E93F70-22A8-468C-A6F8-C347FD73CB1C}" srcOrd="0" destOrd="0" parTransId="{D62906FB-982D-4E1D-8DD8-4E93A35E9335}" sibTransId="{77271699-D9F0-476D-BB29-3AD68D4DC133}"/>
    <dgm:cxn modelId="{4943FB90-DE7B-4422-8E80-9FE39546A301}" type="presParOf" srcId="{05261518-5FEA-4EF0-B17F-805DA734AB29}" destId="{F053352D-9233-4134-B12B-F5CAE55F0CC9}" srcOrd="0" destOrd="0" presId="urn:microsoft.com/office/officeart/2005/8/layout/hierarchy1"/>
    <dgm:cxn modelId="{0B2B9F36-C078-4CDA-8269-33D9B0E197AE}" type="presParOf" srcId="{F053352D-9233-4134-B12B-F5CAE55F0CC9}" destId="{FAE4335D-B680-4502-B398-975E659C59DD}" srcOrd="0" destOrd="0" presId="urn:microsoft.com/office/officeart/2005/8/layout/hierarchy1"/>
    <dgm:cxn modelId="{F7AD1AE7-970B-45CE-B6C9-26FB89563D7F}" type="presParOf" srcId="{FAE4335D-B680-4502-B398-975E659C59DD}" destId="{03DA6360-F165-4570-82F0-003352C96B2F}" srcOrd="0" destOrd="0" presId="urn:microsoft.com/office/officeart/2005/8/layout/hierarchy1"/>
    <dgm:cxn modelId="{FF0BF903-FA1F-45F5-A669-95685F35A602}" type="presParOf" srcId="{FAE4335D-B680-4502-B398-975E659C59DD}" destId="{B8752E7C-D5D4-4C84-A21C-F42E8ABC2489}" srcOrd="1" destOrd="0" presId="urn:microsoft.com/office/officeart/2005/8/layout/hierarchy1"/>
    <dgm:cxn modelId="{045BDDE9-AE51-4F73-80E2-4C9D6D8FE698}" type="presParOf" srcId="{F053352D-9233-4134-B12B-F5CAE55F0CC9}" destId="{6CA0CA30-EABC-4C79-8FE1-2C8CA16DE1CF}" srcOrd="1" destOrd="0" presId="urn:microsoft.com/office/officeart/2005/8/layout/hierarchy1"/>
    <dgm:cxn modelId="{E1B4EDDD-A6AC-4EFD-A478-E82A806A3F30}" type="presParOf" srcId="{05261518-5FEA-4EF0-B17F-805DA734AB29}" destId="{0C770C07-E28B-44F7-A85E-885913636AAC}" srcOrd="1" destOrd="0" presId="urn:microsoft.com/office/officeart/2005/8/layout/hierarchy1"/>
    <dgm:cxn modelId="{0B938DDE-BACC-4921-BC38-7F8D41BD5F68}" type="presParOf" srcId="{0C770C07-E28B-44F7-A85E-885913636AAC}" destId="{8AD9E4E3-23C6-4AD0-A834-CB34D177B8DD}" srcOrd="0" destOrd="0" presId="urn:microsoft.com/office/officeart/2005/8/layout/hierarchy1"/>
    <dgm:cxn modelId="{2153CB72-5F42-4B54-8E72-8C9EC2217176}" type="presParOf" srcId="{8AD9E4E3-23C6-4AD0-A834-CB34D177B8DD}" destId="{63BF614E-5F00-42E5-B0E2-F341B2BD5859}" srcOrd="0" destOrd="0" presId="urn:microsoft.com/office/officeart/2005/8/layout/hierarchy1"/>
    <dgm:cxn modelId="{B41BE75D-5362-4E93-96E6-7D73E5C2A4A7}" type="presParOf" srcId="{8AD9E4E3-23C6-4AD0-A834-CB34D177B8DD}" destId="{B78DA1E2-664C-438F-897A-58796589B006}" srcOrd="1" destOrd="0" presId="urn:microsoft.com/office/officeart/2005/8/layout/hierarchy1"/>
    <dgm:cxn modelId="{C06A5158-5EBF-4FB4-9077-D1DC8B562785}" type="presParOf" srcId="{0C770C07-E28B-44F7-A85E-885913636AAC}" destId="{E9535569-CF8C-4FD3-AE46-FEC4BB2D6D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2406B0-2C51-4505-8E2B-7D9DEBCD065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8047D2-2DC3-430B-9842-D2C1244581CF}">
      <dgm:prSet/>
      <dgm:spPr/>
      <dgm:t>
        <a:bodyPr/>
        <a:lstStyle/>
        <a:p>
          <a:r>
            <a:rPr lang="en-GB"/>
            <a:t>Signs of anxiety</a:t>
          </a:r>
          <a:endParaRPr lang="en-US"/>
        </a:p>
      </dgm:t>
    </dgm:pt>
    <dgm:pt modelId="{95379195-AECB-4607-BCC7-D64CD74C4EA5}" type="parTrans" cxnId="{738F0D14-B91F-4727-8D4F-8F31550015C2}">
      <dgm:prSet/>
      <dgm:spPr/>
      <dgm:t>
        <a:bodyPr/>
        <a:lstStyle/>
        <a:p>
          <a:endParaRPr lang="en-US"/>
        </a:p>
      </dgm:t>
    </dgm:pt>
    <dgm:pt modelId="{5E7D60CC-72A1-4F98-9187-63455896E8C6}" type="sibTrans" cxnId="{738F0D14-B91F-4727-8D4F-8F31550015C2}">
      <dgm:prSet/>
      <dgm:spPr/>
      <dgm:t>
        <a:bodyPr/>
        <a:lstStyle/>
        <a:p>
          <a:endParaRPr lang="en-US"/>
        </a:p>
      </dgm:t>
    </dgm:pt>
    <dgm:pt modelId="{108DF69B-2C64-43CA-9C2F-8A587741BF14}">
      <dgm:prSet/>
      <dgm:spPr/>
      <dgm:t>
        <a:bodyPr/>
        <a:lstStyle/>
        <a:p>
          <a:r>
            <a:rPr lang="en-GB"/>
            <a:t>Limited verbal communication</a:t>
          </a:r>
          <a:endParaRPr lang="en-US"/>
        </a:p>
      </dgm:t>
    </dgm:pt>
    <dgm:pt modelId="{3D290A8E-444F-4F00-8FF2-A630F616F92C}" type="parTrans" cxnId="{7C09C297-9E60-4E34-A013-7343AB1A961B}">
      <dgm:prSet/>
      <dgm:spPr/>
      <dgm:t>
        <a:bodyPr/>
        <a:lstStyle/>
        <a:p>
          <a:endParaRPr lang="en-US"/>
        </a:p>
      </dgm:t>
    </dgm:pt>
    <dgm:pt modelId="{1EC6CD21-26FA-4282-B3D0-CDE8A00352DE}" type="sibTrans" cxnId="{7C09C297-9E60-4E34-A013-7343AB1A961B}">
      <dgm:prSet/>
      <dgm:spPr/>
      <dgm:t>
        <a:bodyPr/>
        <a:lstStyle/>
        <a:p>
          <a:endParaRPr lang="en-US"/>
        </a:p>
      </dgm:t>
    </dgm:pt>
    <dgm:pt modelId="{E7C892E0-D299-4728-BC84-BCEBF3C823A8}">
      <dgm:prSet/>
      <dgm:spPr/>
      <dgm:t>
        <a:bodyPr/>
        <a:lstStyle/>
        <a:p>
          <a:r>
            <a:rPr lang="en-GB"/>
            <a:t>Difficulty engaging in group play</a:t>
          </a:r>
          <a:endParaRPr lang="en-US"/>
        </a:p>
      </dgm:t>
    </dgm:pt>
    <dgm:pt modelId="{6E990289-8C21-4707-8F44-706438282063}" type="parTrans" cxnId="{E8112D5D-D773-4031-B07A-92F0BEEEC171}">
      <dgm:prSet/>
      <dgm:spPr/>
      <dgm:t>
        <a:bodyPr/>
        <a:lstStyle/>
        <a:p>
          <a:endParaRPr lang="en-US"/>
        </a:p>
      </dgm:t>
    </dgm:pt>
    <dgm:pt modelId="{40FFAB2F-4F5D-4721-953A-4EC07173A52E}" type="sibTrans" cxnId="{E8112D5D-D773-4031-B07A-92F0BEEEC171}">
      <dgm:prSet/>
      <dgm:spPr/>
      <dgm:t>
        <a:bodyPr/>
        <a:lstStyle/>
        <a:p>
          <a:endParaRPr lang="en-US"/>
        </a:p>
      </dgm:t>
    </dgm:pt>
    <dgm:pt modelId="{3AB8A258-E6D6-4A0B-88C3-37F2024675F0}" type="pres">
      <dgm:prSet presAssocID="{5A2406B0-2C51-4505-8E2B-7D9DEBCD065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2D9D414-AA10-4AB2-938D-1A8223A2F6BD}" type="pres">
      <dgm:prSet presAssocID="{0A8047D2-2DC3-430B-9842-D2C1244581CF}" presName="hierRoot1" presStyleCnt="0"/>
      <dgm:spPr/>
    </dgm:pt>
    <dgm:pt modelId="{61D1F534-FF70-4992-B2E7-C0CB3A4FF42F}" type="pres">
      <dgm:prSet presAssocID="{0A8047D2-2DC3-430B-9842-D2C1244581CF}" presName="composite" presStyleCnt="0"/>
      <dgm:spPr/>
    </dgm:pt>
    <dgm:pt modelId="{010149F2-F75F-43A0-A576-AF9336F36EAA}" type="pres">
      <dgm:prSet presAssocID="{0A8047D2-2DC3-430B-9842-D2C1244581CF}" presName="background" presStyleLbl="node0" presStyleIdx="0" presStyleCnt="3"/>
      <dgm:spPr/>
    </dgm:pt>
    <dgm:pt modelId="{E025B38F-787F-4077-BE38-E6D7EAF2A1CF}" type="pres">
      <dgm:prSet presAssocID="{0A8047D2-2DC3-430B-9842-D2C1244581CF}" presName="text" presStyleLbl="fgAcc0" presStyleIdx="0" presStyleCnt="3">
        <dgm:presLayoutVars>
          <dgm:chPref val="3"/>
        </dgm:presLayoutVars>
      </dgm:prSet>
      <dgm:spPr/>
    </dgm:pt>
    <dgm:pt modelId="{C63D5FBF-32A2-4B8E-AEC5-18C508958080}" type="pres">
      <dgm:prSet presAssocID="{0A8047D2-2DC3-430B-9842-D2C1244581CF}" presName="hierChild2" presStyleCnt="0"/>
      <dgm:spPr/>
    </dgm:pt>
    <dgm:pt modelId="{FF3E223B-1AB4-4D72-A4D7-5055243F6840}" type="pres">
      <dgm:prSet presAssocID="{108DF69B-2C64-43CA-9C2F-8A587741BF14}" presName="hierRoot1" presStyleCnt="0"/>
      <dgm:spPr/>
    </dgm:pt>
    <dgm:pt modelId="{946D9D68-BADD-4062-8DB5-971711C2589C}" type="pres">
      <dgm:prSet presAssocID="{108DF69B-2C64-43CA-9C2F-8A587741BF14}" presName="composite" presStyleCnt="0"/>
      <dgm:spPr/>
    </dgm:pt>
    <dgm:pt modelId="{3D969450-E3D0-4C5A-9320-1DE645D3CE37}" type="pres">
      <dgm:prSet presAssocID="{108DF69B-2C64-43CA-9C2F-8A587741BF14}" presName="background" presStyleLbl="node0" presStyleIdx="1" presStyleCnt="3"/>
      <dgm:spPr/>
    </dgm:pt>
    <dgm:pt modelId="{6D7CC75E-AABF-4E30-A193-188A9813778B}" type="pres">
      <dgm:prSet presAssocID="{108DF69B-2C64-43CA-9C2F-8A587741BF14}" presName="text" presStyleLbl="fgAcc0" presStyleIdx="1" presStyleCnt="3">
        <dgm:presLayoutVars>
          <dgm:chPref val="3"/>
        </dgm:presLayoutVars>
      </dgm:prSet>
      <dgm:spPr/>
    </dgm:pt>
    <dgm:pt modelId="{844FCE24-C277-477B-B2AA-A10DF69F9B7D}" type="pres">
      <dgm:prSet presAssocID="{108DF69B-2C64-43CA-9C2F-8A587741BF14}" presName="hierChild2" presStyleCnt="0"/>
      <dgm:spPr/>
    </dgm:pt>
    <dgm:pt modelId="{6A960607-626F-4D22-B9A8-E5549E60A196}" type="pres">
      <dgm:prSet presAssocID="{E7C892E0-D299-4728-BC84-BCEBF3C823A8}" presName="hierRoot1" presStyleCnt="0"/>
      <dgm:spPr/>
    </dgm:pt>
    <dgm:pt modelId="{46D6FAF5-9DCF-464B-80D8-94147B08176F}" type="pres">
      <dgm:prSet presAssocID="{E7C892E0-D299-4728-BC84-BCEBF3C823A8}" presName="composite" presStyleCnt="0"/>
      <dgm:spPr/>
    </dgm:pt>
    <dgm:pt modelId="{F1C11551-CB5C-4E6F-830F-2CD94556CC58}" type="pres">
      <dgm:prSet presAssocID="{E7C892E0-D299-4728-BC84-BCEBF3C823A8}" presName="background" presStyleLbl="node0" presStyleIdx="2" presStyleCnt="3"/>
      <dgm:spPr/>
    </dgm:pt>
    <dgm:pt modelId="{03F98C51-64A7-44C6-A1AC-BB0E77570C76}" type="pres">
      <dgm:prSet presAssocID="{E7C892E0-D299-4728-BC84-BCEBF3C823A8}" presName="text" presStyleLbl="fgAcc0" presStyleIdx="2" presStyleCnt="3">
        <dgm:presLayoutVars>
          <dgm:chPref val="3"/>
        </dgm:presLayoutVars>
      </dgm:prSet>
      <dgm:spPr/>
    </dgm:pt>
    <dgm:pt modelId="{F64A0AD6-C52A-4C9D-9E05-9C117E86F850}" type="pres">
      <dgm:prSet presAssocID="{E7C892E0-D299-4728-BC84-BCEBF3C823A8}" presName="hierChild2" presStyleCnt="0"/>
      <dgm:spPr/>
    </dgm:pt>
  </dgm:ptLst>
  <dgm:cxnLst>
    <dgm:cxn modelId="{906E8D07-2CA5-4075-B027-96D239421AB1}" type="presOf" srcId="{E7C892E0-D299-4728-BC84-BCEBF3C823A8}" destId="{03F98C51-64A7-44C6-A1AC-BB0E77570C76}" srcOrd="0" destOrd="0" presId="urn:microsoft.com/office/officeart/2005/8/layout/hierarchy1"/>
    <dgm:cxn modelId="{C9611512-93C8-4F3D-A98E-471FED315BC4}" type="presOf" srcId="{0A8047D2-2DC3-430B-9842-D2C1244581CF}" destId="{E025B38F-787F-4077-BE38-E6D7EAF2A1CF}" srcOrd="0" destOrd="0" presId="urn:microsoft.com/office/officeart/2005/8/layout/hierarchy1"/>
    <dgm:cxn modelId="{738F0D14-B91F-4727-8D4F-8F31550015C2}" srcId="{5A2406B0-2C51-4505-8E2B-7D9DEBCD0658}" destId="{0A8047D2-2DC3-430B-9842-D2C1244581CF}" srcOrd="0" destOrd="0" parTransId="{95379195-AECB-4607-BCC7-D64CD74C4EA5}" sibTransId="{5E7D60CC-72A1-4F98-9187-63455896E8C6}"/>
    <dgm:cxn modelId="{E8112D5D-D773-4031-B07A-92F0BEEEC171}" srcId="{5A2406B0-2C51-4505-8E2B-7D9DEBCD0658}" destId="{E7C892E0-D299-4728-BC84-BCEBF3C823A8}" srcOrd="2" destOrd="0" parTransId="{6E990289-8C21-4707-8F44-706438282063}" sibTransId="{40FFAB2F-4F5D-4721-953A-4EC07173A52E}"/>
    <dgm:cxn modelId="{7C09C297-9E60-4E34-A013-7343AB1A961B}" srcId="{5A2406B0-2C51-4505-8E2B-7D9DEBCD0658}" destId="{108DF69B-2C64-43CA-9C2F-8A587741BF14}" srcOrd="1" destOrd="0" parTransId="{3D290A8E-444F-4F00-8FF2-A630F616F92C}" sibTransId="{1EC6CD21-26FA-4282-B3D0-CDE8A00352DE}"/>
    <dgm:cxn modelId="{14CAF39D-0A8E-4C5B-8334-6CBC13CCAF81}" type="presOf" srcId="{108DF69B-2C64-43CA-9C2F-8A587741BF14}" destId="{6D7CC75E-AABF-4E30-A193-188A9813778B}" srcOrd="0" destOrd="0" presId="urn:microsoft.com/office/officeart/2005/8/layout/hierarchy1"/>
    <dgm:cxn modelId="{48BE0AED-D210-4D36-B69A-4A780A3442A6}" type="presOf" srcId="{5A2406B0-2C51-4505-8E2B-7D9DEBCD0658}" destId="{3AB8A258-E6D6-4A0B-88C3-37F2024675F0}" srcOrd="0" destOrd="0" presId="urn:microsoft.com/office/officeart/2005/8/layout/hierarchy1"/>
    <dgm:cxn modelId="{F21360A2-54C4-4146-8AE6-3D63E9C15BEA}" type="presParOf" srcId="{3AB8A258-E6D6-4A0B-88C3-37F2024675F0}" destId="{62D9D414-AA10-4AB2-938D-1A8223A2F6BD}" srcOrd="0" destOrd="0" presId="urn:microsoft.com/office/officeart/2005/8/layout/hierarchy1"/>
    <dgm:cxn modelId="{085C76B8-516B-431C-A214-80F26075614B}" type="presParOf" srcId="{62D9D414-AA10-4AB2-938D-1A8223A2F6BD}" destId="{61D1F534-FF70-4992-B2E7-C0CB3A4FF42F}" srcOrd="0" destOrd="0" presId="urn:microsoft.com/office/officeart/2005/8/layout/hierarchy1"/>
    <dgm:cxn modelId="{831CB426-4FA4-4231-8911-A1211E1204D7}" type="presParOf" srcId="{61D1F534-FF70-4992-B2E7-C0CB3A4FF42F}" destId="{010149F2-F75F-43A0-A576-AF9336F36EAA}" srcOrd="0" destOrd="0" presId="urn:microsoft.com/office/officeart/2005/8/layout/hierarchy1"/>
    <dgm:cxn modelId="{68FEC5E1-24C3-45C2-8E41-89C04CE21098}" type="presParOf" srcId="{61D1F534-FF70-4992-B2E7-C0CB3A4FF42F}" destId="{E025B38F-787F-4077-BE38-E6D7EAF2A1CF}" srcOrd="1" destOrd="0" presId="urn:microsoft.com/office/officeart/2005/8/layout/hierarchy1"/>
    <dgm:cxn modelId="{B7559CB4-A76D-44D9-AADC-113CE2E51725}" type="presParOf" srcId="{62D9D414-AA10-4AB2-938D-1A8223A2F6BD}" destId="{C63D5FBF-32A2-4B8E-AEC5-18C508958080}" srcOrd="1" destOrd="0" presId="urn:microsoft.com/office/officeart/2005/8/layout/hierarchy1"/>
    <dgm:cxn modelId="{BD63F126-4687-4BE9-A0E5-B11B217374EA}" type="presParOf" srcId="{3AB8A258-E6D6-4A0B-88C3-37F2024675F0}" destId="{FF3E223B-1AB4-4D72-A4D7-5055243F6840}" srcOrd="1" destOrd="0" presId="urn:microsoft.com/office/officeart/2005/8/layout/hierarchy1"/>
    <dgm:cxn modelId="{D0DA0D15-7BA4-4662-BC2A-4C608BE9C77D}" type="presParOf" srcId="{FF3E223B-1AB4-4D72-A4D7-5055243F6840}" destId="{946D9D68-BADD-4062-8DB5-971711C2589C}" srcOrd="0" destOrd="0" presId="urn:microsoft.com/office/officeart/2005/8/layout/hierarchy1"/>
    <dgm:cxn modelId="{B5048529-CA24-4A17-93D2-E59BB750FB96}" type="presParOf" srcId="{946D9D68-BADD-4062-8DB5-971711C2589C}" destId="{3D969450-E3D0-4C5A-9320-1DE645D3CE37}" srcOrd="0" destOrd="0" presId="urn:microsoft.com/office/officeart/2005/8/layout/hierarchy1"/>
    <dgm:cxn modelId="{E657FF0B-7DF9-4552-AF20-FD05B0C2372C}" type="presParOf" srcId="{946D9D68-BADD-4062-8DB5-971711C2589C}" destId="{6D7CC75E-AABF-4E30-A193-188A9813778B}" srcOrd="1" destOrd="0" presId="urn:microsoft.com/office/officeart/2005/8/layout/hierarchy1"/>
    <dgm:cxn modelId="{7BD72D8B-58AE-4131-856E-E6F8F1823A94}" type="presParOf" srcId="{FF3E223B-1AB4-4D72-A4D7-5055243F6840}" destId="{844FCE24-C277-477B-B2AA-A10DF69F9B7D}" srcOrd="1" destOrd="0" presId="urn:microsoft.com/office/officeart/2005/8/layout/hierarchy1"/>
    <dgm:cxn modelId="{CE6996BC-B8D1-4F92-8C87-FD2ADEC427F4}" type="presParOf" srcId="{3AB8A258-E6D6-4A0B-88C3-37F2024675F0}" destId="{6A960607-626F-4D22-B9A8-E5549E60A196}" srcOrd="2" destOrd="0" presId="urn:microsoft.com/office/officeart/2005/8/layout/hierarchy1"/>
    <dgm:cxn modelId="{44823ED5-3DE6-4567-8469-3F04DD9F781C}" type="presParOf" srcId="{6A960607-626F-4D22-B9A8-E5549E60A196}" destId="{46D6FAF5-9DCF-464B-80D8-94147B08176F}" srcOrd="0" destOrd="0" presId="urn:microsoft.com/office/officeart/2005/8/layout/hierarchy1"/>
    <dgm:cxn modelId="{C7D99E74-6425-485A-A1CA-836EA3336F3D}" type="presParOf" srcId="{46D6FAF5-9DCF-464B-80D8-94147B08176F}" destId="{F1C11551-CB5C-4E6F-830F-2CD94556CC58}" srcOrd="0" destOrd="0" presId="urn:microsoft.com/office/officeart/2005/8/layout/hierarchy1"/>
    <dgm:cxn modelId="{9C1BD19A-30D2-47E3-B583-7FAEC94732DC}" type="presParOf" srcId="{46D6FAF5-9DCF-464B-80D8-94147B08176F}" destId="{03F98C51-64A7-44C6-A1AC-BB0E77570C76}" srcOrd="1" destOrd="0" presId="urn:microsoft.com/office/officeart/2005/8/layout/hierarchy1"/>
    <dgm:cxn modelId="{93CC0A67-2116-465B-881C-62D7749BAFF8}" type="presParOf" srcId="{6A960607-626F-4D22-B9A8-E5549E60A196}" destId="{F64A0AD6-C52A-4C9D-9E05-9C117E86F85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AE5A17-E9D7-4A8D-9E76-8DF3C7388F8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827EB6D-249A-46A8-91DD-3862AE327FFD}">
      <dgm:prSet/>
      <dgm:spPr/>
      <dgm:t>
        <a:bodyPr/>
        <a:lstStyle/>
        <a:p>
          <a:pPr>
            <a:defRPr cap="all"/>
          </a:pPr>
          <a:r>
            <a:rPr lang="en-GB"/>
            <a:t>Always use warm, approachable and responsive communication</a:t>
          </a:r>
          <a:endParaRPr lang="en-US"/>
        </a:p>
      </dgm:t>
    </dgm:pt>
    <dgm:pt modelId="{53FE0B9F-2172-4FC9-B147-DC3BCECCA8E7}" type="parTrans" cxnId="{D7A5CF03-A649-48F5-B713-B2DA416DDE84}">
      <dgm:prSet/>
      <dgm:spPr/>
      <dgm:t>
        <a:bodyPr/>
        <a:lstStyle/>
        <a:p>
          <a:endParaRPr lang="en-US"/>
        </a:p>
      </dgm:t>
    </dgm:pt>
    <dgm:pt modelId="{8E044587-747F-4FE3-A1AE-0AA10DD23A82}" type="sibTrans" cxnId="{D7A5CF03-A649-48F5-B713-B2DA416DDE84}">
      <dgm:prSet/>
      <dgm:spPr/>
      <dgm:t>
        <a:bodyPr/>
        <a:lstStyle/>
        <a:p>
          <a:endParaRPr lang="en-US"/>
        </a:p>
      </dgm:t>
    </dgm:pt>
    <dgm:pt modelId="{F4E4E9D7-9944-48A9-8985-16DAF4310093}">
      <dgm:prSet/>
      <dgm:spPr/>
      <dgm:t>
        <a:bodyPr/>
        <a:lstStyle/>
        <a:p>
          <a:pPr>
            <a:defRPr cap="all"/>
          </a:pPr>
          <a:r>
            <a:rPr lang="en-GB"/>
            <a:t>Greet Amira by her prefer name</a:t>
          </a:r>
          <a:endParaRPr lang="en-US"/>
        </a:p>
      </dgm:t>
    </dgm:pt>
    <dgm:pt modelId="{481957FA-D66C-4047-969F-14E52580CAA4}" type="parTrans" cxnId="{A86187D2-31E3-4902-AA20-1EA734B3581F}">
      <dgm:prSet/>
      <dgm:spPr/>
      <dgm:t>
        <a:bodyPr/>
        <a:lstStyle/>
        <a:p>
          <a:endParaRPr lang="en-US"/>
        </a:p>
      </dgm:t>
    </dgm:pt>
    <dgm:pt modelId="{FC4E2CDA-3C9E-46D3-8433-3A2726B8E86F}" type="sibTrans" cxnId="{A86187D2-31E3-4902-AA20-1EA734B3581F}">
      <dgm:prSet/>
      <dgm:spPr/>
      <dgm:t>
        <a:bodyPr/>
        <a:lstStyle/>
        <a:p>
          <a:endParaRPr lang="en-US"/>
        </a:p>
      </dgm:t>
    </dgm:pt>
    <dgm:pt modelId="{0EB1E40C-9C18-4853-99F9-DB53CCC6CE9D}">
      <dgm:prSet/>
      <dgm:spPr/>
      <dgm:t>
        <a:bodyPr/>
        <a:lstStyle/>
        <a:p>
          <a:pPr>
            <a:defRPr cap="all"/>
          </a:pPr>
          <a:r>
            <a:rPr lang="en-GB"/>
            <a:t>Always main eye contact</a:t>
          </a:r>
          <a:endParaRPr lang="en-US"/>
        </a:p>
      </dgm:t>
    </dgm:pt>
    <dgm:pt modelId="{1EBEC258-F154-400A-9796-984DB188CD97}" type="parTrans" cxnId="{022CC0F3-0B98-411A-8B11-BF5CDAE59BCE}">
      <dgm:prSet/>
      <dgm:spPr/>
      <dgm:t>
        <a:bodyPr/>
        <a:lstStyle/>
        <a:p>
          <a:endParaRPr lang="en-US"/>
        </a:p>
      </dgm:t>
    </dgm:pt>
    <dgm:pt modelId="{E227F71B-EE9F-4C19-9072-746F814B7483}" type="sibTrans" cxnId="{022CC0F3-0B98-411A-8B11-BF5CDAE59BCE}">
      <dgm:prSet/>
      <dgm:spPr/>
      <dgm:t>
        <a:bodyPr/>
        <a:lstStyle/>
        <a:p>
          <a:endParaRPr lang="en-US"/>
        </a:p>
      </dgm:t>
    </dgm:pt>
    <dgm:pt modelId="{2E38D0EE-ACEA-46FD-B74A-DDA668A264BE}">
      <dgm:prSet/>
      <dgm:spPr/>
      <dgm:t>
        <a:bodyPr/>
        <a:lstStyle/>
        <a:p>
          <a:pPr>
            <a:defRPr cap="all"/>
          </a:pPr>
          <a:r>
            <a:rPr lang="en-GB"/>
            <a:t>Show genuine interest</a:t>
          </a:r>
          <a:endParaRPr lang="en-US"/>
        </a:p>
      </dgm:t>
    </dgm:pt>
    <dgm:pt modelId="{C256D729-DAA2-4AE4-8451-B82DB7272DC3}" type="parTrans" cxnId="{244E822A-4AD8-420D-B2D0-9AA0D2050C92}">
      <dgm:prSet/>
      <dgm:spPr/>
      <dgm:t>
        <a:bodyPr/>
        <a:lstStyle/>
        <a:p>
          <a:endParaRPr lang="en-US"/>
        </a:p>
      </dgm:t>
    </dgm:pt>
    <dgm:pt modelId="{0C01972B-4460-4BE5-9A10-B5BBB7A99802}" type="sibTrans" cxnId="{244E822A-4AD8-420D-B2D0-9AA0D2050C92}">
      <dgm:prSet/>
      <dgm:spPr/>
      <dgm:t>
        <a:bodyPr/>
        <a:lstStyle/>
        <a:p>
          <a:endParaRPr lang="en-US"/>
        </a:p>
      </dgm:t>
    </dgm:pt>
    <dgm:pt modelId="{FE3828A5-EA61-4983-85AE-D829C655DD4D}" type="pres">
      <dgm:prSet presAssocID="{4EAE5A17-E9D7-4A8D-9E76-8DF3C7388F80}" presName="root" presStyleCnt="0">
        <dgm:presLayoutVars>
          <dgm:dir/>
          <dgm:resizeHandles val="exact"/>
        </dgm:presLayoutVars>
      </dgm:prSet>
      <dgm:spPr/>
    </dgm:pt>
    <dgm:pt modelId="{EF2ADE6B-5CBF-48D0-B8BE-65F95BD2BF7C}" type="pres">
      <dgm:prSet presAssocID="{1827EB6D-249A-46A8-91DD-3862AE327FFD}" presName="compNode" presStyleCnt="0"/>
      <dgm:spPr/>
    </dgm:pt>
    <dgm:pt modelId="{53F3AA97-CEC9-44D1-85E0-4E8E94DF0868}" type="pres">
      <dgm:prSet presAssocID="{1827EB6D-249A-46A8-91DD-3862AE327FFD}" presName="iconBgRect" presStyleLbl="bgShp" presStyleIdx="0" presStyleCnt="4"/>
      <dgm:spPr/>
    </dgm:pt>
    <dgm:pt modelId="{D3F33687-5D52-4F9E-AF6E-5F2ED8827017}" type="pres">
      <dgm:prSet presAssocID="{1827EB6D-249A-46A8-91DD-3862AE327FF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07059B11-1534-4498-A24D-FDCECD3B12A9}" type="pres">
      <dgm:prSet presAssocID="{1827EB6D-249A-46A8-91DD-3862AE327FFD}" presName="spaceRect" presStyleCnt="0"/>
      <dgm:spPr/>
    </dgm:pt>
    <dgm:pt modelId="{65F7EB63-B97E-4CE3-8A33-C19A3C9D9446}" type="pres">
      <dgm:prSet presAssocID="{1827EB6D-249A-46A8-91DD-3862AE327FFD}" presName="textRect" presStyleLbl="revTx" presStyleIdx="0" presStyleCnt="4">
        <dgm:presLayoutVars>
          <dgm:chMax val="1"/>
          <dgm:chPref val="1"/>
        </dgm:presLayoutVars>
      </dgm:prSet>
      <dgm:spPr/>
    </dgm:pt>
    <dgm:pt modelId="{0A81079E-9F47-4EAC-BB2F-A00EA73D844D}" type="pres">
      <dgm:prSet presAssocID="{8E044587-747F-4FE3-A1AE-0AA10DD23A82}" presName="sibTrans" presStyleCnt="0"/>
      <dgm:spPr/>
    </dgm:pt>
    <dgm:pt modelId="{A834482B-5FEB-413C-B914-0E3085251E15}" type="pres">
      <dgm:prSet presAssocID="{F4E4E9D7-9944-48A9-8985-16DAF4310093}" presName="compNode" presStyleCnt="0"/>
      <dgm:spPr/>
    </dgm:pt>
    <dgm:pt modelId="{86AFF26F-9EF0-44CE-9CB6-92F44ECC25D0}" type="pres">
      <dgm:prSet presAssocID="{F4E4E9D7-9944-48A9-8985-16DAF4310093}" presName="iconBgRect" presStyleLbl="bgShp" presStyleIdx="1" presStyleCnt="4"/>
      <dgm:spPr/>
    </dgm:pt>
    <dgm:pt modelId="{205C0109-4F38-4CA7-A4A0-BE33AA72AA21}" type="pres">
      <dgm:prSet presAssocID="{F4E4E9D7-9944-48A9-8985-16DAF431009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221AE3F-3BFD-4DF8-8116-F7F019F22A78}" type="pres">
      <dgm:prSet presAssocID="{F4E4E9D7-9944-48A9-8985-16DAF4310093}" presName="spaceRect" presStyleCnt="0"/>
      <dgm:spPr/>
    </dgm:pt>
    <dgm:pt modelId="{BD1CFCFE-F73D-42C1-B5D8-A333809FD671}" type="pres">
      <dgm:prSet presAssocID="{F4E4E9D7-9944-48A9-8985-16DAF4310093}" presName="textRect" presStyleLbl="revTx" presStyleIdx="1" presStyleCnt="4">
        <dgm:presLayoutVars>
          <dgm:chMax val="1"/>
          <dgm:chPref val="1"/>
        </dgm:presLayoutVars>
      </dgm:prSet>
      <dgm:spPr/>
    </dgm:pt>
    <dgm:pt modelId="{7A0911D5-E953-4F2B-B667-76DB42EA842D}" type="pres">
      <dgm:prSet presAssocID="{FC4E2CDA-3C9E-46D3-8433-3A2726B8E86F}" presName="sibTrans" presStyleCnt="0"/>
      <dgm:spPr/>
    </dgm:pt>
    <dgm:pt modelId="{9583B44F-48C9-40DB-8BC3-4336050F0329}" type="pres">
      <dgm:prSet presAssocID="{0EB1E40C-9C18-4853-99F9-DB53CCC6CE9D}" presName="compNode" presStyleCnt="0"/>
      <dgm:spPr/>
    </dgm:pt>
    <dgm:pt modelId="{49647F70-3E0D-40BD-A328-DE9E87A513F4}" type="pres">
      <dgm:prSet presAssocID="{0EB1E40C-9C18-4853-99F9-DB53CCC6CE9D}" presName="iconBgRect" presStyleLbl="bgShp" presStyleIdx="2" presStyleCnt="4"/>
      <dgm:spPr/>
    </dgm:pt>
    <dgm:pt modelId="{5D2870E7-213C-49BD-B5DE-F3A83183BB19}" type="pres">
      <dgm:prSet presAssocID="{0EB1E40C-9C18-4853-99F9-DB53CCC6CE9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6532C87A-C70E-4BED-8D85-90D42545DD37}" type="pres">
      <dgm:prSet presAssocID="{0EB1E40C-9C18-4853-99F9-DB53CCC6CE9D}" presName="spaceRect" presStyleCnt="0"/>
      <dgm:spPr/>
    </dgm:pt>
    <dgm:pt modelId="{C02B1D4A-F439-4839-B7E9-CAB2D3755F31}" type="pres">
      <dgm:prSet presAssocID="{0EB1E40C-9C18-4853-99F9-DB53CCC6CE9D}" presName="textRect" presStyleLbl="revTx" presStyleIdx="2" presStyleCnt="4">
        <dgm:presLayoutVars>
          <dgm:chMax val="1"/>
          <dgm:chPref val="1"/>
        </dgm:presLayoutVars>
      </dgm:prSet>
      <dgm:spPr/>
    </dgm:pt>
    <dgm:pt modelId="{8BAA1CC9-7EF8-47A8-848A-4902A1543C78}" type="pres">
      <dgm:prSet presAssocID="{E227F71B-EE9F-4C19-9072-746F814B7483}" presName="sibTrans" presStyleCnt="0"/>
      <dgm:spPr/>
    </dgm:pt>
    <dgm:pt modelId="{C5E4ED55-22AE-448F-84BB-DC187DDE994A}" type="pres">
      <dgm:prSet presAssocID="{2E38D0EE-ACEA-46FD-B74A-DDA668A264BE}" presName="compNode" presStyleCnt="0"/>
      <dgm:spPr/>
    </dgm:pt>
    <dgm:pt modelId="{16212F66-7189-43A3-BFCC-EB3DF3B5ECBC}" type="pres">
      <dgm:prSet presAssocID="{2E38D0EE-ACEA-46FD-B74A-DDA668A264BE}" presName="iconBgRect" presStyleLbl="bgShp" presStyleIdx="3" presStyleCnt="4"/>
      <dgm:spPr/>
    </dgm:pt>
    <dgm:pt modelId="{90B6F29F-2B41-4D94-9C36-82237A5226DA}" type="pres">
      <dgm:prSet presAssocID="{2E38D0EE-ACEA-46FD-B74A-DDA668A264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89BAB77-F569-427A-A4F5-CA5A81F1F367}" type="pres">
      <dgm:prSet presAssocID="{2E38D0EE-ACEA-46FD-B74A-DDA668A264BE}" presName="spaceRect" presStyleCnt="0"/>
      <dgm:spPr/>
    </dgm:pt>
    <dgm:pt modelId="{7A46C99D-C30C-406E-BC64-D4A44996DD96}" type="pres">
      <dgm:prSet presAssocID="{2E38D0EE-ACEA-46FD-B74A-DDA668A264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7A5CF03-A649-48F5-B713-B2DA416DDE84}" srcId="{4EAE5A17-E9D7-4A8D-9E76-8DF3C7388F80}" destId="{1827EB6D-249A-46A8-91DD-3862AE327FFD}" srcOrd="0" destOrd="0" parTransId="{53FE0B9F-2172-4FC9-B147-DC3BCECCA8E7}" sibTransId="{8E044587-747F-4FE3-A1AE-0AA10DD23A82}"/>
    <dgm:cxn modelId="{244E822A-4AD8-420D-B2D0-9AA0D2050C92}" srcId="{4EAE5A17-E9D7-4A8D-9E76-8DF3C7388F80}" destId="{2E38D0EE-ACEA-46FD-B74A-DDA668A264BE}" srcOrd="3" destOrd="0" parTransId="{C256D729-DAA2-4AE4-8451-B82DB7272DC3}" sibTransId="{0C01972B-4460-4BE5-9A10-B5BBB7A99802}"/>
    <dgm:cxn modelId="{51895231-2F3F-4897-99FC-E9B3E08F8C75}" type="presOf" srcId="{1827EB6D-249A-46A8-91DD-3862AE327FFD}" destId="{65F7EB63-B97E-4CE3-8A33-C19A3C9D9446}" srcOrd="0" destOrd="0" presId="urn:microsoft.com/office/officeart/2018/5/layout/IconCircleLabelList"/>
    <dgm:cxn modelId="{E4542B66-7915-4AFC-B573-0AF6B831A502}" type="presOf" srcId="{F4E4E9D7-9944-48A9-8985-16DAF4310093}" destId="{BD1CFCFE-F73D-42C1-B5D8-A333809FD671}" srcOrd="0" destOrd="0" presId="urn:microsoft.com/office/officeart/2018/5/layout/IconCircleLabelList"/>
    <dgm:cxn modelId="{F017DA52-CA2E-4B52-A71D-46695EA2E316}" type="presOf" srcId="{4EAE5A17-E9D7-4A8D-9E76-8DF3C7388F80}" destId="{FE3828A5-EA61-4983-85AE-D829C655DD4D}" srcOrd="0" destOrd="0" presId="urn:microsoft.com/office/officeart/2018/5/layout/IconCircleLabelList"/>
    <dgm:cxn modelId="{C2D9427D-CF68-4CB0-8140-F30BD59DB3C2}" type="presOf" srcId="{2E38D0EE-ACEA-46FD-B74A-DDA668A264BE}" destId="{7A46C99D-C30C-406E-BC64-D4A44996DD96}" srcOrd="0" destOrd="0" presId="urn:microsoft.com/office/officeart/2018/5/layout/IconCircleLabelList"/>
    <dgm:cxn modelId="{60456887-5750-4687-B330-7C8FF8487B11}" type="presOf" srcId="{0EB1E40C-9C18-4853-99F9-DB53CCC6CE9D}" destId="{C02B1D4A-F439-4839-B7E9-CAB2D3755F31}" srcOrd="0" destOrd="0" presId="urn:microsoft.com/office/officeart/2018/5/layout/IconCircleLabelList"/>
    <dgm:cxn modelId="{A86187D2-31E3-4902-AA20-1EA734B3581F}" srcId="{4EAE5A17-E9D7-4A8D-9E76-8DF3C7388F80}" destId="{F4E4E9D7-9944-48A9-8985-16DAF4310093}" srcOrd="1" destOrd="0" parTransId="{481957FA-D66C-4047-969F-14E52580CAA4}" sibTransId="{FC4E2CDA-3C9E-46D3-8433-3A2726B8E86F}"/>
    <dgm:cxn modelId="{022CC0F3-0B98-411A-8B11-BF5CDAE59BCE}" srcId="{4EAE5A17-E9D7-4A8D-9E76-8DF3C7388F80}" destId="{0EB1E40C-9C18-4853-99F9-DB53CCC6CE9D}" srcOrd="2" destOrd="0" parTransId="{1EBEC258-F154-400A-9796-984DB188CD97}" sibTransId="{E227F71B-EE9F-4C19-9072-746F814B7483}"/>
    <dgm:cxn modelId="{BCC5E382-E1E4-4E71-B4B7-95567E18A44C}" type="presParOf" srcId="{FE3828A5-EA61-4983-85AE-D829C655DD4D}" destId="{EF2ADE6B-5CBF-48D0-B8BE-65F95BD2BF7C}" srcOrd="0" destOrd="0" presId="urn:microsoft.com/office/officeart/2018/5/layout/IconCircleLabelList"/>
    <dgm:cxn modelId="{E3369AE1-6ADE-45D9-9B70-1720AAD79043}" type="presParOf" srcId="{EF2ADE6B-5CBF-48D0-B8BE-65F95BD2BF7C}" destId="{53F3AA97-CEC9-44D1-85E0-4E8E94DF0868}" srcOrd="0" destOrd="0" presId="urn:microsoft.com/office/officeart/2018/5/layout/IconCircleLabelList"/>
    <dgm:cxn modelId="{E81177A8-2F95-426F-9298-83D4AC387C7F}" type="presParOf" srcId="{EF2ADE6B-5CBF-48D0-B8BE-65F95BD2BF7C}" destId="{D3F33687-5D52-4F9E-AF6E-5F2ED8827017}" srcOrd="1" destOrd="0" presId="urn:microsoft.com/office/officeart/2018/5/layout/IconCircleLabelList"/>
    <dgm:cxn modelId="{6120BA1D-90B4-4455-8517-021689719292}" type="presParOf" srcId="{EF2ADE6B-5CBF-48D0-B8BE-65F95BD2BF7C}" destId="{07059B11-1534-4498-A24D-FDCECD3B12A9}" srcOrd="2" destOrd="0" presId="urn:microsoft.com/office/officeart/2018/5/layout/IconCircleLabelList"/>
    <dgm:cxn modelId="{BFD9EB2B-C2DA-4239-879A-0EB35C6B6416}" type="presParOf" srcId="{EF2ADE6B-5CBF-48D0-B8BE-65F95BD2BF7C}" destId="{65F7EB63-B97E-4CE3-8A33-C19A3C9D9446}" srcOrd="3" destOrd="0" presId="urn:microsoft.com/office/officeart/2018/5/layout/IconCircleLabelList"/>
    <dgm:cxn modelId="{7370E264-620F-48CC-A374-941CF0AD23AA}" type="presParOf" srcId="{FE3828A5-EA61-4983-85AE-D829C655DD4D}" destId="{0A81079E-9F47-4EAC-BB2F-A00EA73D844D}" srcOrd="1" destOrd="0" presId="urn:microsoft.com/office/officeart/2018/5/layout/IconCircleLabelList"/>
    <dgm:cxn modelId="{AADB6890-66CB-4283-AA85-0F75698D2936}" type="presParOf" srcId="{FE3828A5-EA61-4983-85AE-D829C655DD4D}" destId="{A834482B-5FEB-413C-B914-0E3085251E15}" srcOrd="2" destOrd="0" presId="urn:microsoft.com/office/officeart/2018/5/layout/IconCircleLabelList"/>
    <dgm:cxn modelId="{CA6295F9-8E5D-4C94-AC39-D2D946A0D75B}" type="presParOf" srcId="{A834482B-5FEB-413C-B914-0E3085251E15}" destId="{86AFF26F-9EF0-44CE-9CB6-92F44ECC25D0}" srcOrd="0" destOrd="0" presId="urn:microsoft.com/office/officeart/2018/5/layout/IconCircleLabelList"/>
    <dgm:cxn modelId="{D7325E0C-B054-4E91-9ABB-3D5F4E553485}" type="presParOf" srcId="{A834482B-5FEB-413C-B914-0E3085251E15}" destId="{205C0109-4F38-4CA7-A4A0-BE33AA72AA21}" srcOrd="1" destOrd="0" presId="urn:microsoft.com/office/officeart/2018/5/layout/IconCircleLabelList"/>
    <dgm:cxn modelId="{1FCCE0BA-5415-4F4D-987D-2F4D6C103397}" type="presParOf" srcId="{A834482B-5FEB-413C-B914-0E3085251E15}" destId="{0221AE3F-3BFD-4DF8-8116-F7F019F22A78}" srcOrd="2" destOrd="0" presId="urn:microsoft.com/office/officeart/2018/5/layout/IconCircleLabelList"/>
    <dgm:cxn modelId="{49428A36-CEA3-42AB-843A-66CEA1968935}" type="presParOf" srcId="{A834482B-5FEB-413C-B914-0E3085251E15}" destId="{BD1CFCFE-F73D-42C1-B5D8-A333809FD671}" srcOrd="3" destOrd="0" presId="urn:microsoft.com/office/officeart/2018/5/layout/IconCircleLabelList"/>
    <dgm:cxn modelId="{C5DB199C-5F1C-43BE-841D-B9CD9C286C40}" type="presParOf" srcId="{FE3828A5-EA61-4983-85AE-D829C655DD4D}" destId="{7A0911D5-E953-4F2B-B667-76DB42EA842D}" srcOrd="3" destOrd="0" presId="urn:microsoft.com/office/officeart/2018/5/layout/IconCircleLabelList"/>
    <dgm:cxn modelId="{E60E44CF-7301-4AC2-8CF5-1F4973398203}" type="presParOf" srcId="{FE3828A5-EA61-4983-85AE-D829C655DD4D}" destId="{9583B44F-48C9-40DB-8BC3-4336050F0329}" srcOrd="4" destOrd="0" presId="urn:microsoft.com/office/officeart/2018/5/layout/IconCircleLabelList"/>
    <dgm:cxn modelId="{B6512477-92EE-4AA0-8E90-224E4B6F4270}" type="presParOf" srcId="{9583B44F-48C9-40DB-8BC3-4336050F0329}" destId="{49647F70-3E0D-40BD-A328-DE9E87A513F4}" srcOrd="0" destOrd="0" presId="urn:microsoft.com/office/officeart/2018/5/layout/IconCircleLabelList"/>
    <dgm:cxn modelId="{D8A78E5E-E092-4897-B67A-A083C444BFBC}" type="presParOf" srcId="{9583B44F-48C9-40DB-8BC3-4336050F0329}" destId="{5D2870E7-213C-49BD-B5DE-F3A83183BB19}" srcOrd="1" destOrd="0" presId="urn:microsoft.com/office/officeart/2018/5/layout/IconCircleLabelList"/>
    <dgm:cxn modelId="{38650436-76DA-4D2A-9050-F6FC03EE9EB6}" type="presParOf" srcId="{9583B44F-48C9-40DB-8BC3-4336050F0329}" destId="{6532C87A-C70E-4BED-8D85-90D42545DD37}" srcOrd="2" destOrd="0" presId="urn:microsoft.com/office/officeart/2018/5/layout/IconCircleLabelList"/>
    <dgm:cxn modelId="{4D398D68-CEC9-4B66-BB2B-10BD9C7177B0}" type="presParOf" srcId="{9583B44F-48C9-40DB-8BC3-4336050F0329}" destId="{C02B1D4A-F439-4839-B7E9-CAB2D3755F31}" srcOrd="3" destOrd="0" presId="urn:microsoft.com/office/officeart/2018/5/layout/IconCircleLabelList"/>
    <dgm:cxn modelId="{351A3F59-970B-4A27-A168-380935C792E0}" type="presParOf" srcId="{FE3828A5-EA61-4983-85AE-D829C655DD4D}" destId="{8BAA1CC9-7EF8-47A8-848A-4902A1543C78}" srcOrd="5" destOrd="0" presId="urn:microsoft.com/office/officeart/2018/5/layout/IconCircleLabelList"/>
    <dgm:cxn modelId="{95897797-9ECE-4599-9611-1EDF750CA2BC}" type="presParOf" srcId="{FE3828A5-EA61-4983-85AE-D829C655DD4D}" destId="{C5E4ED55-22AE-448F-84BB-DC187DDE994A}" srcOrd="6" destOrd="0" presId="urn:microsoft.com/office/officeart/2018/5/layout/IconCircleLabelList"/>
    <dgm:cxn modelId="{808F5BDB-AD78-465E-97B5-6E0A3FA89898}" type="presParOf" srcId="{C5E4ED55-22AE-448F-84BB-DC187DDE994A}" destId="{16212F66-7189-43A3-BFCC-EB3DF3B5ECBC}" srcOrd="0" destOrd="0" presId="urn:microsoft.com/office/officeart/2018/5/layout/IconCircleLabelList"/>
    <dgm:cxn modelId="{886CBCBB-3489-4E41-B735-C191A07F3D2E}" type="presParOf" srcId="{C5E4ED55-22AE-448F-84BB-DC187DDE994A}" destId="{90B6F29F-2B41-4D94-9C36-82237A5226DA}" srcOrd="1" destOrd="0" presId="urn:microsoft.com/office/officeart/2018/5/layout/IconCircleLabelList"/>
    <dgm:cxn modelId="{E08774BE-FCB9-4758-A7D8-8AE9498DE715}" type="presParOf" srcId="{C5E4ED55-22AE-448F-84BB-DC187DDE994A}" destId="{589BAB77-F569-427A-A4F5-CA5A81F1F367}" srcOrd="2" destOrd="0" presId="urn:microsoft.com/office/officeart/2018/5/layout/IconCircleLabelList"/>
    <dgm:cxn modelId="{A5E4C006-5628-471F-A075-B1543C1787FC}" type="presParOf" srcId="{C5E4ED55-22AE-448F-84BB-DC187DDE994A}" destId="{7A46C99D-C30C-406E-BC64-D4A44996DD9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47AC834-6C4F-4BE9-B343-CE3E1F8D5EF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AAD81C-8014-40B7-AFBE-337E4BDD6870}">
      <dgm:prSet/>
      <dgm:spPr/>
      <dgm:t>
        <a:bodyPr/>
        <a:lstStyle/>
        <a:p>
          <a:r>
            <a:rPr lang="en-GB"/>
            <a:t>Practitioner to ensure Amira has a safe and calm area to retreat whenever she gets overwhelmed.</a:t>
          </a:r>
          <a:endParaRPr lang="en-US"/>
        </a:p>
      </dgm:t>
    </dgm:pt>
    <dgm:pt modelId="{CE412806-82BF-4F9C-A68B-F27FF9E3CBF0}" type="parTrans" cxnId="{2AB84769-B380-46FA-880C-283F3930A062}">
      <dgm:prSet/>
      <dgm:spPr/>
      <dgm:t>
        <a:bodyPr/>
        <a:lstStyle/>
        <a:p>
          <a:endParaRPr lang="en-US"/>
        </a:p>
      </dgm:t>
    </dgm:pt>
    <dgm:pt modelId="{BB79D67D-FE01-4B78-BF97-3BC12B0D6688}" type="sibTrans" cxnId="{2AB84769-B380-46FA-880C-283F3930A062}">
      <dgm:prSet/>
      <dgm:spPr/>
      <dgm:t>
        <a:bodyPr/>
        <a:lstStyle/>
        <a:p>
          <a:endParaRPr lang="en-US"/>
        </a:p>
      </dgm:t>
    </dgm:pt>
    <dgm:pt modelId="{8FCF8184-C1DE-4A16-9F9F-210520A77CE7}">
      <dgm:prSet/>
      <dgm:spPr/>
      <dgm:t>
        <a:bodyPr/>
        <a:lstStyle/>
        <a:p>
          <a:r>
            <a:rPr lang="en-GB"/>
            <a:t>Allow Amira to observes group activities before joining in.</a:t>
          </a:r>
          <a:endParaRPr lang="en-US"/>
        </a:p>
      </dgm:t>
    </dgm:pt>
    <dgm:pt modelId="{930731D7-9546-4ACC-B574-8B2E360E3FE1}" type="parTrans" cxnId="{449E617A-A438-4A49-9BC5-8B700185F657}">
      <dgm:prSet/>
      <dgm:spPr/>
      <dgm:t>
        <a:bodyPr/>
        <a:lstStyle/>
        <a:p>
          <a:endParaRPr lang="en-US"/>
        </a:p>
      </dgm:t>
    </dgm:pt>
    <dgm:pt modelId="{0633A89C-DA52-4139-BC2C-B24F052A9507}" type="sibTrans" cxnId="{449E617A-A438-4A49-9BC5-8B700185F657}">
      <dgm:prSet/>
      <dgm:spPr/>
      <dgm:t>
        <a:bodyPr/>
        <a:lstStyle/>
        <a:p>
          <a:endParaRPr lang="en-US"/>
        </a:p>
      </dgm:t>
    </dgm:pt>
    <dgm:pt modelId="{FBF2E99E-7784-4594-9F57-402AE38F96FA}">
      <dgm:prSet/>
      <dgm:spPr/>
      <dgm:t>
        <a:bodyPr/>
        <a:lstStyle/>
        <a:p>
          <a:r>
            <a:rPr lang="en-GB" dirty="0"/>
            <a:t>Encourage Amira to explore her interests and always be available to support her.</a:t>
          </a:r>
        </a:p>
      </dgm:t>
    </dgm:pt>
    <dgm:pt modelId="{6D42BCBB-77FC-464D-BC13-8822CA302599}" type="parTrans" cxnId="{F4814D26-2F1F-44DE-86A2-E172A44EC319}">
      <dgm:prSet/>
      <dgm:spPr/>
      <dgm:t>
        <a:bodyPr/>
        <a:lstStyle/>
        <a:p>
          <a:endParaRPr lang="en-US"/>
        </a:p>
      </dgm:t>
    </dgm:pt>
    <dgm:pt modelId="{D9036779-8E60-4E63-8460-A81E99A4232D}" type="sibTrans" cxnId="{F4814D26-2F1F-44DE-86A2-E172A44EC319}">
      <dgm:prSet/>
      <dgm:spPr/>
      <dgm:t>
        <a:bodyPr/>
        <a:lstStyle/>
        <a:p>
          <a:endParaRPr lang="en-US"/>
        </a:p>
      </dgm:t>
    </dgm:pt>
    <dgm:pt modelId="{471C39B2-B31A-4DB9-97D2-E209A9DFDD4B}" type="pres">
      <dgm:prSet presAssocID="{E47AC834-6C4F-4BE9-B343-CE3E1F8D5EF7}" presName="outerComposite" presStyleCnt="0">
        <dgm:presLayoutVars>
          <dgm:chMax val="5"/>
          <dgm:dir/>
          <dgm:resizeHandles val="exact"/>
        </dgm:presLayoutVars>
      </dgm:prSet>
      <dgm:spPr/>
    </dgm:pt>
    <dgm:pt modelId="{12A52E2F-0C68-441E-852F-5A9ED89B903D}" type="pres">
      <dgm:prSet presAssocID="{E47AC834-6C4F-4BE9-B343-CE3E1F8D5EF7}" presName="dummyMaxCanvas" presStyleCnt="0">
        <dgm:presLayoutVars/>
      </dgm:prSet>
      <dgm:spPr/>
    </dgm:pt>
    <dgm:pt modelId="{CC66DAC4-18C2-4C62-9403-D58AA9348E4F}" type="pres">
      <dgm:prSet presAssocID="{E47AC834-6C4F-4BE9-B343-CE3E1F8D5EF7}" presName="ThreeNodes_1" presStyleLbl="node1" presStyleIdx="0" presStyleCnt="3">
        <dgm:presLayoutVars>
          <dgm:bulletEnabled val="1"/>
        </dgm:presLayoutVars>
      </dgm:prSet>
      <dgm:spPr/>
    </dgm:pt>
    <dgm:pt modelId="{C0111300-8814-422D-93BB-A21E5B7A63BC}" type="pres">
      <dgm:prSet presAssocID="{E47AC834-6C4F-4BE9-B343-CE3E1F8D5EF7}" presName="ThreeNodes_2" presStyleLbl="node1" presStyleIdx="1" presStyleCnt="3">
        <dgm:presLayoutVars>
          <dgm:bulletEnabled val="1"/>
        </dgm:presLayoutVars>
      </dgm:prSet>
      <dgm:spPr/>
    </dgm:pt>
    <dgm:pt modelId="{9B19A29D-DD1E-44F4-8A4C-D53D52F52D82}" type="pres">
      <dgm:prSet presAssocID="{E47AC834-6C4F-4BE9-B343-CE3E1F8D5EF7}" presName="ThreeNodes_3" presStyleLbl="node1" presStyleIdx="2" presStyleCnt="3" custLinFactNeighborX="0" custLinFactNeighborY="19198">
        <dgm:presLayoutVars>
          <dgm:bulletEnabled val="1"/>
        </dgm:presLayoutVars>
      </dgm:prSet>
      <dgm:spPr/>
    </dgm:pt>
    <dgm:pt modelId="{CF932032-2BBD-43C1-A752-DB0E36C2400D}" type="pres">
      <dgm:prSet presAssocID="{E47AC834-6C4F-4BE9-B343-CE3E1F8D5EF7}" presName="ThreeConn_1-2" presStyleLbl="fgAccFollowNode1" presStyleIdx="0" presStyleCnt="2">
        <dgm:presLayoutVars>
          <dgm:bulletEnabled val="1"/>
        </dgm:presLayoutVars>
      </dgm:prSet>
      <dgm:spPr/>
    </dgm:pt>
    <dgm:pt modelId="{89D46C93-8AEE-468D-9A7C-3744ABA42D15}" type="pres">
      <dgm:prSet presAssocID="{E47AC834-6C4F-4BE9-B343-CE3E1F8D5EF7}" presName="ThreeConn_2-3" presStyleLbl="fgAccFollowNode1" presStyleIdx="1" presStyleCnt="2">
        <dgm:presLayoutVars>
          <dgm:bulletEnabled val="1"/>
        </dgm:presLayoutVars>
      </dgm:prSet>
      <dgm:spPr/>
    </dgm:pt>
    <dgm:pt modelId="{062C9A9D-9310-4F36-800A-07EC7A4DF9EF}" type="pres">
      <dgm:prSet presAssocID="{E47AC834-6C4F-4BE9-B343-CE3E1F8D5EF7}" presName="ThreeNodes_1_text" presStyleLbl="node1" presStyleIdx="2" presStyleCnt="3">
        <dgm:presLayoutVars>
          <dgm:bulletEnabled val="1"/>
        </dgm:presLayoutVars>
      </dgm:prSet>
      <dgm:spPr/>
    </dgm:pt>
    <dgm:pt modelId="{A683B39E-D060-4943-8D6F-8B4D553A8BD0}" type="pres">
      <dgm:prSet presAssocID="{E47AC834-6C4F-4BE9-B343-CE3E1F8D5EF7}" presName="ThreeNodes_2_text" presStyleLbl="node1" presStyleIdx="2" presStyleCnt="3">
        <dgm:presLayoutVars>
          <dgm:bulletEnabled val="1"/>
        </dgm:presLayoutVars>
      </dgm:prSet>
      <dgm:spPr/>
    </dgm:pt>
    <dgm:pt modelId="{62772B1E-EFA5-4B03-BA57-861565135282}" type="pres">
      <dgm:prSet presAssocID="{E47AC834-6C4F-4BE9-B343-CE3E1F8D5EF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99EE519-2611-400E-9756-ED7E28276710}" type="presOf" srcId="{0633A89C-DA52-4139-BC2C-B24F052A9507}" destId="{89D46C93-8AEE-468D-9A7C-3744ABA42D15}" srcOrd="0" destOrd="0" presId="urn:microsoft.com/office/officeart/2005/8/layout/vProcess5"/>
    <dgm:cxn modelId="{F4814D26-2F1F-44DE-86A2-E172A44EC319}" srcId="{E47AC834-6C4F-4BE9-B343-CE3E1F8D5EF7}" destId="{FBF2E99E-7784-4594-9F57-402AE38F96FA}" srcOrd="2" destOrd="0" parTransId="{6D42BCBB-77FC-464D-BC13-8822CA302599}" sibTransId="{D9036779-8E60-4E63-8460-A81E99A4232D}"/>
    <dgm:cxn modelId="{0B0AE23F-2EC7-404B-9B4C-367C86C05B0D}" type="presOf" srcId="{5DAAD81C-8014-40B7-AFBE-337E4BDD6870}" destId="{CC66DAC4-18C2-4C62-9403-D58AA9348E4F}" srcOrd="0" destOrd="0" presId="urn:microsoft.com/office/officeart/2005/8/layout/vProcess5"/>
    <dgm:cxn modelId="{F7F7905B-0B69-49D0-89B7-DEFF21BD885D}" type="presOf" srcId="{8FCF8184-C1DE-4A16-9F9F-210520A77CE7}" destId="{C0111300-8814-422D-93BB-A21E5B7A63BC}" srcOrd="0" destOrd="0" presId="urn:microsoft.com/office/officeart/2005/8/layout/vProcess5"/>
    <dgm:cxn modelId="{2AB84769-B380-46FA-880C-283F3930A062}" srcId="{E47AC834-6C4F-4BE9-B343-CE3E1F8D5EF7}" destId="{5DAAD81C-8014-40B7-AFBE-337E4BDD6870}" srcOrd="0" destOrd="0" parTransId="{CE412806-82BF-4F9C-A68B-F27FF9E3CBF0}" sibTransId="{BB79D67D-FE01-4B78-BF97-3BC12B0D6688}"/>
    <dgm:cxn modelId="{10280A4C-274A-42FD-948E-639A40E9EB00}" type="presOf" srcId="{BB79D67D-FE01-4B78-BF97-3BC12B0D6688}" destId="{CF932032-2BBD-43C1-A752-DB0E36C2400D}" srcOrd="0" destOrd="0" presId="urn:microsoft.com/office/officeart/2005/8/layout/vProcess5"/>
    <dgm:cxn modelId="{5BF21377-74C1-4CB9-9481-ED6955853926}" type="presOf" srcId="{FBF2E99E-7784-4594-9F57-402AE38F96FA}" destId="{9B19A29D-DD1E-44F4-8A4C-D53D52F52D82}" srcOrd="0" destOrd="0" presId="urn:microsoft.com/office/officeart/2005/8/layout/vProcess5"/>
    <dgm:cxn modelId="{449E617A-A438-4A49-9BC5-8B700185F657}" srcId="{E47AC834-6C4F-4BE9-B343-CE3E1F8D5EF7}" destId="{8FCF8184-C1DE-4A16-9F9F-210520A77CE7}" srcOrd="1" destOrd="0" parTransId="{930731D7-9546-4ACC-B574-8B2E360E3FE1}" sibTransId="{0633A89C-DA52-4139-BC2C-B24F052A9507}"/>
    <dgm:cxn modelId="{582A2CA2-6CF1-40B7-8B86-37729969507A}" type="presOf" srcId="{5DAAD81C-8014-40B7-AFBE-337E4BDD6870}" destId="{062C9A9D-9310-4F36-800A-07EC7A4DF9EF}" srcOrd="1" destOrd="0" presId="urn:microsoft.com/office/officeart/2005/8/layout/vProcess5"/>
    <dgm:cxn modelId="{28AAD7A7-FF53-4CA5-89CF-8D048CC33B02}" type="presOf" srcId="{E47AC834-6C4F-4BE9-B343-CE3E1F8D5EF7}" destId="{471C39B2-B31A-4DB9-97D2-E209A9DFDD4B}" srcOrd="0" destOrd="0" presId="urn:microsoft.com/office/officeart/2005/8/layout/vProcess5"/>
    <dgm:cxn modelId="{8A0A09D3-9FEF-4B13-91F9-D1CE3FE1D02F}" type="presOf" srcId="{FBF2E99E-7784-4594-9F57-402AE38F96FA}" destId="{62772B1E-EFA5-4B03-BA57-861565135282}" srcOrd="1" destOrd="0" presId="urn:microsoft.com/office/officeart/2005/8/layout/vProcess5"/>
    <dgm:cxn modelId="{8B6BABEB-B0FC-42E0-9BC1-F3EC89C66E97}" type="presOf" srcId="{8FCF8184-C1DE-4A16-9F9F-210520A77CE7}" destId="{A683B39E-D060-4943-8D6F-8B4D553A8BD0}" srcOrd="1" destOrd="0" presId="urn:microsoft.com/office/officeart/2005/8/layout/vProcess5"/>
    <dgm:cxn modelId="{5C8B011D-42E6-4C2C-961B-1E54B1BCFBA3}" type="presParOf" srcId="{471C39B2-B31A-4DB9-97D2-E209A9DFDD4B}" destId="{12A52E2F-0C68-441E-852F-5A9ED89B903D}" srcOrd="0" destOrd="0" presId="urn:microsoft.com/office/officeart/2005/8/layout/vProcess5"/>
    <dgm:cxn modelId="{6247C578-9576-46CB-B548-0DCC360331B7}" type="presParOf" srcId="{471C39B2-B31A-4DB9-97D2-E209A9DFDD4B}" destId="{CC66DAC4-18C2-4C62-9403-D58AA9348E4F}" srcOrd="1" destOrd="0" presId="urn:microsoft.com/office/officeart/2005/8/layout/vProcess5"/>
    <dgm:cxn modelId="{2EE239B1-284D-4064-8D41-5F1E9D156D9E}" type="presParOf" srcId="{471C39B2-B31A-4DB9-97D2-E209A9DFDD4B}" destId="{C0111300-8814-422D-93BB-A21E5B7A63BC}" srcOrd="2" destOrd="0" presId="urn:microsoft.com/office/officeart/2005/8/layout/vProcess5"/>
    <dgm:cxn modelId="{46B128ED-C12E-45EB-8C1B-02DABA684202}" type="presParOf" srcId="{471C39B2-B31A-4DB9-97D2-E209A9DFDD4B}" destId="{9B19A29D-DD1E-44F4-8A4C-D53D52F52D82}" srcOrd="3" destOrd="0" presId="urn:microsoft.com/office/officeart/2005/8/layout/vProcess5"/>
    <dgm:cxn modelId="{779264B9-EFD0-46EE-B7EE-76290F2707A9}" type="presParOf" srcId="{471C39B2-B31A-4DB9-97D2-E209A9DFDD4B}" destId="{CF932032-2BBD-43C1-A752-DB0E36C2400D}" srcOrd="4" destOrd="0" presId="urn:microsoft.com/office/officeart/2005/8/layout/vProcess5"/>
    <dgm:cxn modelId="{9B1327A9-60C1-4954-87ED-B4B8CC5A86CF}" type="presParOf" srcId="{471C39B2-B31A-4DB9-97D2-E209A9DFDD4B}" destId="{89D46C93-8AEE-468D-9A7C-3744ABA42D15}" srcOrd="5" destOrd="0" presId="urn:microsoft.com/office/officeart/2005/8/layout/vProcess5"/>
    <dgm:cxn modelId="{5D4E0C52-5651-4A19-B79D-B2DD0CF490CC}" type="presParOf" srcId="{471C39B2-B31A-4DB9-97D2-E209A9DFDD4B}" destId="{062C9A9D-9310-4F36-800A-07EC7A4DF9EF}" srcOrd="6" destOrd="0" presId="urn:microsoft.com/office/officeart/2005/8/layout/vProcess5"/>
    <dgm:cxn modelId="{75A03F0F-BDA4-4733-856F-56B2B79A1172}" type="presParOf" srcId="{471C39B2-B31A-4DB9-97D2-E209A9DFDD4B}" destId="{A683B39E-D060-4943-8D6F-8B4D553A8BD0}" srcOrd="7" destOrd="0" presId="urn:microsoft.com/office/officeart/2005/8/layout/vProcess5"/>
    <dgm:cxn modelId="{817826B6-B151-482A-AF17-D1C7A5E17B38}" type="presParOf" srcId="{471C39B2-B31A-4DB9-97D2-E209A9DFDD4B}" destId="{62772B1E-EFA5-4B03-BA57-86156513528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707D1B-289E-4B22-BF5D-A78995A081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DC21FD4-4991-48DA-A085-97E822CD9FF6}">
      <dgm:prSet/>
      <dgm:spPr/>
      <dgm:t>
        <a:bodyPr/>
        <a:lstStyle/>
        <a:p>
          <a:r>
            <a:rPr lang="en-GB"/>
            <a:t>Observers any changes in Amira’s approach, communication, social skills, emotions, cognitive and physical well-being.</a:t>
          </a:r>
          <a:endParaRPr lang="en-US"/>
        </a:p>
      </dgm:t>
    </dgm:pt>
    <dgm:pt modelId="{81AD3AB8-55F7-47FA-AC06-967B0ECEB357}" type="parTrans" cxnId="{14117D0B-05ED-4B79-A380-EB1F0A2D6233}">
      <dgm:prSet/>
      <dgm:spPr/>
      <dgm:t>
        <a:bodyPr/>
        <a:lstStyle/>
        <a:p>
          <a:endParaRPr lang="en-US"/>
        </a:p>
      </dgm:t>
    </dgm:pt>
    <dgm:pt modelId="{D10DE790-AACA-4808-8D09-E434B932839E}" type="sibTrans" cxnId="{14117D0B-05ED-4B79-A380-EB1F0A2D6233}">
      <dgm:prSet/>
      <dgm:spPr/>
      <dgm:t>
        <a:bodyPr/>
        <a:lstStyle/>
        <a:p>
          <a:endParaRPr lang="en-US"/>
        </a:p>
      </dgm:t>
    </dgm:pt>
    <dgm:pt modelId="{5457ADE7-4D74-4A88-8755-275E16266FE5}">
      <dgm:prSet/>
      <dgm:spPr/>
      <dgm:t>
        <a:bodyPr/>
        <a:lstStyle/>
        <a:p>
          <a:r>
            <a:rPr lang="en-GB"/>
            <a:t>Reflect on how Amira is bonding</a:t>
          </a:r>
          <a:endParaRPr lang="en-US"/>
        </a:p>
      </dgm:t>
    </dgm:pt>
    <dgm:pt modelId="{AA607689-D378-4F18-B187-75213E26D8D3}" type="parTrans" cxnId="{7504026C-AA0C-4C5F-8C5F-2EBB703999A5}">
      <dgm:prSet/>
      <dgm:spPr/>
      <dgm:t>
        <a:bodyPr/>
        <a:lstStyle/>
        <a:p>
          <a:endParaRPr lang="en-US"/>
        </a:p>
      </dgm:t>
    </dgm:pt>
    <dgm:pt modelId="{CE217159-F894-464C-8329-77011D0AA1F1}" type="sibTrans" cxnId="{7504026C-AA0C-4C5F-8C5F-2EBB703999A5}">
      <dgm:prSet/>
      <dgm:spPr/>
      <dgm:t>
        <a:bodyPr/>
        <a:lstStyle/>
        <a:p>
          <a:endParaRPr lang="en-US"/>
        </a:p>
      </dgm:t>
    </dgm:pt>
    <dgm:pt modelId="{250A84B3-3AA2-48B8-834E-375BA99104DF}">
      <dgm:prSet/>
      <dgm:spPr/>
      <dgm:t>
        <a:bodyPr/>
        <a:lstStyle/>
        <a:p>
          <a:r>
            <a:rPr lang="en-GB"/>
            <a:t>Is she engaging more within a group</a:t>
          </a:r>
          <a:endParaRPr lang="en-US"/>
        </a:p>
      </dgm:t>
    </dgm:pt>
    <dgm:pt modelId="{C1ED374E-22BD-49D2-93F2-F0353948FCF3}" type="parTrans" cxnId="{2B36427E-8EE6-4FF5-B9B3-35E41DEAC79F}">
      <dgm:prSet/>
      <dgm:spPr/>
      <dgm:t>
        <a:bodyPr/>
        <a:lstStyle/>
        <a:p>
          <a:endParaRPr lang="en-US"/>
        </a:p>
      </dgm:t>
    </dgm:pt>
    <dgm:pt modelId="{99B723F9-50BF-430E-8BBF-D368D706CD21}" type="sibTrans" cxnId="{2B36427E-8EE6-4FF5-B9B3-35E41DEAC79F}">
      <dgm:prSet/>
      <dgm:spPr/>
      <dgm:t>
        <a:bodyPr/>
        <a:lstStyle/>
        <a:p>
          <a:endParaRPr lang="en-US"/>
        </a:p>
      </dgm:t>
    </dgm:pt>
    <dgm:pt modelId="{542BC96B-3603-469E-9FCC-62E6A0507F35}">
      <dgm:prSet/>
      <dgm:spPr/>
      <dgm:t>
        <a:bodyPr/>
        <a:lstStyle/>
        <a:p>
          <a:r>
            <a:rPr lang="en-GB"/>
            <a:t>Amira’s potential can be support and encourage with the correct environmental support.</a:t>
          </a:r>
          <a:endParaRPr lang="en-US"/>
        </a:p>
      </dgm:t>
    </dgm:pt>
    <dgm:pt modelId="{52BFAF0F-4F7F-479B-A1D3-3576114F0BC4}" type="parTrans" cxnId="{7A6A414F-2532-474A-A569-8489A6D36802}">
      <dgm:prSet/>
      <dgm:spPr/>
      <dgm:t>
        <a:bodyPr/>
        <a:lstStyle/>
        <a:p>
          <a:endParaRPr lang="en-US"/>
        </a:p>
      </dgm:t>
    </dgm:pt>
    <dgm:pt modelId="{721227A6-24B8-4D6B-B1F2-B645853A67A4}" type="sibTrans" cxnId="{7A6A414F-2532-474A-A569-8489A6D36802}">
      <dgm:prSet/>
      <dgm:spPr/>
      <dgm:t>
        <a:bodyPr/>
        <a:lstStyle/>
        <a:p>
          <a:endParaRPr lang="en-US"/>
        </a:p>
      </dgm:t>
    </dgm:pt>
    <dgm:pt modelId="{084AB08E-81D0-46AD-8585-FD7E22AF4205}" type="pres">
      <dgm:prSet presAssocID="{75707D1B-289E-4B22-BF5D-A78995A0818D}" presName="root" presStyleCnt="0">
        <dgm:presLayoutVars>
          <dgm:dir/>
          <dgm:resizeHandles val="exact"/>
        </dgm:presLayoutVars>
      </dgm:prSet>
      <dgm:spPr/>
    </dgm:pt>
    <dgm:pt modelId="{0E6D3AF3-A61D-47CD-A0C6-7C2E1F54C0DF}" type="pres">
      <dgm:prSet presAssocID="{3DC21FD4-4991-48DA-A085-97E822CD9FF6}" presName="compNode" presStyleCnt="0"/>
      <dgm:spPr/>
    </dgm:pt>
    <dgm:pt modelId="{7EE2E3A6-F408-4DE8-A6D0-562196267F7D}" type="pres">
      <dgm:prSet presAssocID="{3DC21FD4-4991-48DA-A085-97E822CD9FF6}" presName="bgRect" presStyleLbl="bgShp" presStyleIdx="0" presStyleCnt="4"/>
      <dgm:spPr/>
    </dgm:pt>
    <dgm:pt modelId="{3F9D55DD-0949-4F47-BF93-2BF39D3EC7EE}" type="pres">
      <dgm:prSet presAssocID="{3DC21FD4-4991-48DA-A085-97E822CD9FF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68D96153-842A-40E5-A09A-5739825BF859}" type="pres">
      <dgm:prSet presAssocID="{3DC21FD4-4991-48DA-A085-97E822CD9FF6}" presName="spaceRect" presStyleCnt="0"/>
      <dgm:spPr/>
    </dgm:pt>
    <dgm:pt modelId="{C646CC8B-09E8-4743-878E-3ACB397CB9F4}" type="pres">
      <dgm:prSet presAssocID="{3DC21FD4-4991-48DA-A085-97E822CD9FF6}" presName="parTx" presStyleLbl="revTx" presStyleIdx="0" presStyleCnt="4">
        <dgm:presLayoutVars>
          <dgm:chMax val="0"/>
          <dgm:chPref val="0"/>
        </dgm:presLayoutVars>
      </dgm:prSet>
      <dgm:spPr/>
    </dgm:pt>
    <dgm:pt modelId="{7C9DDA47-8256-43D9-8FF0-B81C09CF65CA}" type="pres">
      <dgm:prSet presAssocID="{D10DE790-AACA-4808-8D09-E434B932839E}" presName="sibTrans" presStyleCnt="0"/>
      <dgm:spPr/>
    </dgm:pt>
    <dgm:pt modelId="{8D0369C9-5081-44CA-8BDC-74D21A874219}" type="pres">
      <dgm:prSet presAssocID="{5457ADE7-4D74-4A88-8755-275E16266FE5}" presName="compNode" presStyleCnt="0"/>
      <dgm:spPr/>
    </dgm:pt>
    <dgm:pt modelId="{97491AAD-8A45-49C9-B5BF-BBD768AB1879}" type="pres">
      <dgm:prSet presAssocID="{5457ADE7-4D74-4A88-8755-275E16266FE5}" presName="bgRect" presStyleLbl="bgShp" presStyleIdx="1" presStyleCnt="4"/>
      <dgm:spPr/>
    </dgm:pt>
    <dgm:pt modelId="{897DAB45-2622-453E-963C-1230127B440B}" type="pres">
      <dgm:prSet presAssocID="{5457ADE7-4D74-4A88-8755-275E16266FE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343F392-B5E5-4335-B059-3E214160C9EC}" type="pres">
      <dgm:prSet presAssocID="{5457ADE7-4D74-4A88-8755-275E16266FE5}" presName="spaceRect" presStyleCnt="0"/>
      <dgm:spPr/>
    </dgm:pt>
    <dgm:pt modelId="{13A246F0-D06D-47EB-8AE1-F41621923F21}" type="pres">
      <dgm:prSet presAssocID="{5457ADE7-4D74-4A88-8755-275E16266FE5}" presName="parTx" presStyleLbl="revTx" presStyleIdx="1" presStyleCnt="4">
        <dgm:presLayoutVars>
          <dgm:chMax val="0"/>
          <dgm:chPref val="0"/>
        </dgm:presLayoutVars>
      </dgm:prSet>
      <dgm:spPr/>
    </dgm:pt>
    <dgm:pt modelId="{52E677C0-92AF-4B9C-AE89-5628F9380ED1}" type="pres">
      <dgm:prSet presAssocID="{CE217159-F894-464C-8329-77011D0AA1F1}" presName="sibTrans" presStyleCnt="0"/>
      <dgm:spPr/>
    </dgm:pt>
    <dgm:pt modelId="{BD7B517E-4789-4666-9371-18EA59C08C7A}" type="pres">
      <dgm:prSet presAssocID="{250A84B3-3AA2-48B8-834E-375BA99104DF}" presName="compNode" presStyleCnt="0"/>
      <dgm:spPr/>
    </dgm:pt>
    <dgm:pt modelId="{0AC99D70-048B-480B-BF51-3142861AD61C}" type="pres">
      <dgm:prSet presAssocID="{250A84B3-3AA2-48B8-834E-375BA99104DF}" presName="bgRect" presStyleLbl="bgShp" presStyleIdx="2" presStyleCnt="4"/>
      <dgm:spPr/>
    </dgm:pt>
    <dgm:pt modelId="{FFFC0FF5-BB41-4A98-B1C0-38367A9EEDB6}" type="pres">
      <dgm:prSet presAssocID="{250A84B3-3AA2-48B8-834E-375BA99104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09681A8-C8DD-4DE6-97D9-963BE1752F33}" type="pres">
      <dgm:prSet presAssocID="{250A84B3-3AA2-48B8-834E-375BA99104DF}" presName="spaceRect" presStyleCnt="0"/>
      <dgm:spPr/>
    </dgm:pt>
    <dgm:pt modelId="{98269399-61FE-4C58-95A3-A6392495D237}" type="pres">
      <dgm:prSet presAssocID="{250A84B3-3AA2-48B8-834E-375BA99104DF}" presName="parTx" presStyleLbl="revTx" presStyleIdx="2" presStyleCnt="4">
        <dgm:presLayoutVars>
          <dgm:chMax val="0"/>
          <dgm:chPref val="0"/>
        </dgm:presLayoutVars>
      </dgm:prSet>
      <dgm:spPr/>
    </dgm:pt>
    <dgm:pt modelId="{D4709E85-6CD5-4A06-8BFF-EB0B68919E85}" type="pres">
      <dgm:prSet presAssocID="{99B723F9-50BF-430E-8BBF-D368D706CD21}" presName="sibTrans" presStyleCnt="0"/>
      <dgm:spPr/>
    </dgm:pt>
    <dgm:pt modelId="{58047C2C-2771-4C2D-B330-2E742FD506FA}" type="pres">
      <dgm:prSet presAssocID="{542BC96B-3603-469E-9FCC-62E6A0507F35}" presName="compNode" presStyleCnt="0"/>
      <dgm:spPr/>
    </dgm:pt>
    <dgm:pt modelId="{F68E4873-5488-4EED-81DD-5D7E4949EB42}" type="pres">
      <dgm:prSet presAssocID="{542BC96B-3603-469E-9FCC-62E6A0507F35}" presName="bgRect" presStyleLbl="bgShp" presStyleIdx="3" presStyleCnt="4"/>
      <dgm:spPr/>
    </dgm:pt>
    <dgm:pt modelId="{DAAC1EC3-0D3D-4E4F-B945-2E8F7840CEB1}" type="pres">
      <dgm:prSet presAssocID="{542BC96B-3603-469E-9FCC-62E6A0507F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4E4B31E1-21A4-44EF-8DBE-8360854757E4}" type="pres">
      <dgm:prSet presAssocID="{542BC96B-3603-469E-9FCC-62E6A0507F35}" presName="spaceRect" presStyleCnt="0"/>
      <dgm:spPr/>
    </dgm:pt>
    <dgm:pt modelId="{5DBF3590-8B69-46BB-8F64-14C73733E1D3}" type="pres">
      <dgm:prSet presAssocID="{542BC96B-3603-469E-9FCC-62E6A0507F3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4117D0B-05ED-4B79-A380-EB1F0A2D6233}" srcId="{75707D1B-289E-4B22-BF5D-A78995A0818D}" destId="{3DC21FD4-4991-48DA-A085-97E822CD9FF6}" srcOrd="0" destOrd="0" parTransId="{81AD3AB8-55F7-47FA-AC06-967B0ECEB357}" sibTransId="{D10DE790-AACA-4808-8D09-E434B932839E}"/>
    <dgm:cxn modelId="{7504026C-AA0C-4C5F-8C5F-2EBB703999A5}" srcId="{75707D1B-289E-4B22-BF5D-A78995A0818D}" destId="{5457ADE7-4D74-4A88-8755-275E16266FE5}" srcOrd="1" destOrd="0" parTransId="{AA607689-D378-4F18-B187-75213E26D8D3}" sibTransId="{CE217159-F894-464C-8329-77011D0AA1F1}"/>
    <dgm:cxn modelId="{71C5556D-1CCF-4CF6-9689-0EBA9B6B3243}" type="presOf" srcId="{75707D1B-289E-4B22-BF5D-A78995A0818D}" destId="{084AB08E-81D0-46AD-8585-FD7E22AF4205}" srcOrd="0" destOrd="0" presId="urn:microsoft.com/office/officeart/2018/2/layout/IconVerticalSolidList"/>
    <dgm:cxn modelId="{7A6A414F-2532-474A-A569-8489A6D36802}" srcId="{75707D1B-289E-4B22-BF5D-A78995A0818D}" destId="{542BC96B-3603-469E-9FCC-62E6A0507F35}" srcOrd="3" destOrd="0" parTransId="{52BFAF0F-4F7F-479B-A1D3-3576114F0BC4}" sibTransId="{721227A6-24B8-4D6B-B1F2-B645853A67A4}"/>
    <dgm:cxn modelId="{2B36427E-8EE6-4FF5-B9B3-35E41DEAC79F}" srcId="{75707D1B-289E-4B22-BF5D-A78995A0818D}" destId="{250A84B3-3AA2-48B8-834E-375BA99104DF}" srcOrd="2" destOrd="0" parTransId="{C1ED374E-22BD-49D2-93F2-F0353948FCF3}" sibTransId="{99B723F9-50BF-430E-8BBF-D368D706CD21}"/>
    <dgm:cxn modelId="{ED6945BA-772C-495E-9B22-E100491BA7CB}" type="presOf" srcId="{3DC21FD4-4991-48DA-A085-97E822CD9FF6}" destId="{C646CC8B-09E8-4743-878E-3ACB397CB9F4}" srcOrd="0" destOrd="0" presId="urn:microsoft.com/office/officeart/2018/2/layout/IconVerticalSolidList"/>
    <dgm:cxn modelId="{1BE199BE-2195-409E-BD5F-55F45ACA740C}" type="presOf" srcId="{542BC96B-3603-469E-9FCC-62E6A0507F35}" destId="{5DBF3590-8B69-46BB-8F64-14C73733E1D3}" srcOrd="0" destOrd="0" presId="urn:microsoft.com/office/officeart/2018/2/layout/IconVerticalSolidList"/>
    <dgm:cxn modelId="{5CC987CF-07F8-433D-960C-729EECC1FBBA}" type="presOf" srcId="{5457ADE7-4D74-4A88-8755-275E16266FE5}" destId="{13A246F0-D06D-47EB-8AE1-F41621923F21}" srcOrd="0" destOrd="0" presId="urn:microsoft.com/office/officeart/2018/2/layout/IconVerticalSolidList"/>
    <dgm:cxn modelId="{2A769CF9-8668-40E1-90F3-D6EF478EB2FC}" type="presOf" srcId="{250A84B3-3AA2-48B8-834E-375BA99104DF}" destId="{98269399-61FE-4C58-95A3-A6392495D237}" srcOrd="0" destOrd="0" presId="urn:microsoft.com/office/officeart/2018/2/layout/IconVerticalSolidList"/>
    <dgm:cxn modelId="{D52A18D4-5323-472A-BCA3-B8E28A3FAAB6}" type="presParOf" srcId="{084AB08E-81D0-46AD-8585-FD7E22AF4205}" destId="{0E6D3AF3-A61D-47CD-A0C6-7C2E1F54C0DF}" srcOrd="0" destOrd="0" presId="urn:microsoft.com/office/officeart/2018/2/layout/IconVerticalSolidList"/>
    <dgm:cxn modelId="{ABBC3A06-AB52-4178-845D-47F8C81840BE}" type="presParOf" srcId="{0E6D3AF3-A61D-47CD-A0C6-7C2E1F54C0DF}" destId="{7EE2E3A6-F408-4DE8-A6D0-562196267F7D}" srcOrd="0" destOrd="0" presId="urn:microsoft.com/office/officeart/2018/2/layout/IconVerticalSolidList"/>
    <dgm:cxn modelId="{5C274612-DD9F-44B3-A297-84846613400B}" type="presParOf" srcId="{0E6D3AF3-A61D-47CD-A0C6-7C2E1F54C0DF}" destId="{3F9D55DD-0949-4F47-BF93-2BF39D3EC7EE}" srcOrd="1" destOrd="0" presId="urn:microsoft.com/office/officeart/2018/2/layout/IconVerticalSolidList"/>
    <dgm:cxn modelId="{BCF58B9B-56E9-4B87-9629-DFD7BCB9CF29}" type="presParOf" srcId="{0E6D3AF3-A61D-47CD-A0C6-7C2E1F54C0DF}" destId="{68D96153-842A-40E5-A09A-5739825BF859}" srcOrd="2" destOrd="0" presId="urn:microsoft.com/office/officeart/2018/2/layout/IconVerticalSolidList"/>
    <dgm:cxn modelId="{8AD625F6-05CF-4277-92AD-92F9C27B926F}" type="presParOf" srcId="{0E6D3AF3-A61D-47CD-A0C6-7C2E1F54C0DF}" destId="{C646CC8B-09E8-4743-878E-3ACB397CB9F4}" srcOrd="3" destOrd="0" presId="urn:microsoft.com/office/officeart/2018/2/layout/IconVerticalSolidList"/>
    <dgm:cxn modelId="{F173D7FA-7E26-40C6-A0DC-048CBF86A45C}" type="presParOf" srcId="{084AB08E-81D0-46AD-8585-FD7E22AF4205}" destId="{7C9DDA47-8256-43D9-8FF0-B81C09CF65CA}" srcOrd="1" destOrd="0" presId="urn:microsoft.com/office/officeart/2018/2/layout/IconVerticalSolidList"/>
    <dgm:cxn modelId="{DF1505CE-1A00-4AAB-8C3A-B57B80A0547C}" type="presParOf" srcId="{084AB08E-81D0-46AD-8585-FD7E22AF4205}" destId="{8D0369C9-5081-44CA-8BDC-74D21A874219}" srcOrd="2" destOrd="0" presId="urn:microsoft.com/office/officeart/2018/2/layout/IconVerticalSolidList"/>
    <dgm:cxn modelId="{FD177A9F-D283-4388-BADB-9C7F584F72B1}" type="presParOf" srcId="{8D0369C9-5081-44CA-8BDC-74D21A874219}" destId="{97491AAD-8A45-49C9-B5BF-BBD768AB1879}" srcOrd="0" destOrd="0" presId="urn:microsoft.com/office/officeart/2018/2/layout/IconVerticalSolidList"/>
    <dgm:cxn modelId="{F5C8A91C-8C96-4FA9-8730-4FE4671C3ACB}" type="presParOf" srcId="{8D0369C9-5081-44CA-8BDC-74D21A874219}" destId="{897DAB45-2622-453E-963C-1230127B440B}" srcOrd="1" destOrd="0" presId="urn:microsoft.com/office/officeart/2018/2/layout/IconVerticalSolidList"/>
    <dgm:cxn modelId="{DCEAA208-04E8-4B15-A968-F233C7197856}" type="presParOf" srcId="{8D0369C9-5081-44CA-8BDC-74D21A874219}" destId="{C343F392-B5E5-4335-B059-3E214160C9EC}" srcOrd="2" destOrd="0" presId="urn:microsoft.com/office/officeart/2018/2/layout/IconVerticalSolidList"/>
    <dgm:cxn modelId="{9906B717-C5DA-4FF6-8050-3F99DAC5704A}" type="presParOf" srcId="{8D0369C9-5081-44CA-8BDC-74D21A874219}" destId="{13A246F0-D06D-47EB-8AE1-F41621923F21}" srcOrd="3" destOrd="0" presId="urn:microsoft.com/office/officeart/2018/2/layout/IconVerticalSolidList"/>
    <dgm:cxn modelId="{5017BCAF-EAB0-4157-BFD3-9D294CFDFA90}" type="presParOf" srcId="{084AB08E-81D0-46AD-8585-FD7E22AF4205}" destId="{52E677C0-92AF-4B9C-AE89-5628F9380ED1}" srcOrd="3" destOrd="0" presId="urn:microsoft.com/office/officeart/2018/2/layout/IconVerticalSolidList"/>
    <dgm:cxn modelId="{D03B08FF-52BD-4648-BA61-1E8645EF0A3B}" type="presParOf" srcId="{084AB08E-81D0-46AD-8585-FD7E22AF4205}" destId="{BD7B517E-4789-4666-9371-18EA59C08C7A}" srcOrd="4" destOrd="0" presId="urn:microsoft.com/office/officeart/2018/2/layout/IconVerticalSolidList"/>
    <dgm:cxn modelId="{CD25C7EB-E87E-4ACD-B606-3C1A076259F0}" type="presParOf" srcId="{BD7B517E-4789-4666-9371-18EA59C08C7A}" destId="{0AC99D70-048B-480B-BF51-3142861AD61C}" srcOrd="0" destOrd="0" presId="urn:microsoft.com/office/officeart/2018/2/layout/IconVerticalSolidList"/>
    <dgm:cxn modelId="{444CCF43-19FA-43B2-8E18-0BE8DC6BFD9D}" type="presParOf" srcId="{BD7B517E-4789-4666-9371-18EA59C08C7A}" destId="{FFFC0FF5-BB41-4A98-B1C0-38367A9EEDB6}" srcOrd="1" destOrd="0" presId="urn:microsoft.com/office/officeart/2018/2/layout/IconVerticalSolidList"/>
    <dgm:cxn modelId="{8076B64D-29CF-4599-BFBF-35342CE5EB09}" type="presParOf" srcId="{BD7B517E-4789-4666-9371-18EA59C08C7A}" destId="{509681A8-C8DD-4DE6-97D9-963BE1752F33}" srcOrd="2" destOrd="0" presId="urn:microsoft.com/office/officeart/2018/2/layout/IconVerticalSolidList"/>
    <dgm:cxn modelId="{3C06AF81-7B2A-4F72-A8F7-B7C324A43DB2}" type="presParOf" srcId="{BD7B517E-4789-4666-9371-18EA59C08C7A}" destId="{98269399-61FE-4C58-95A3-A6392495D237}" srcOrd="3" destOrd="0" presId="urn:microsoft.com/office/officeart/2018/2/layout/IconVerticalSolidList"/>
    <dgm:cxn modelId="{3F6E4E7A-660B-4502-8C1F-EB3E8FAF06D1}" type="presParOf" srcId="{084AB08E-81D0-46AD-8585-FD7E22AF4205}" destId="{D4709E85-6CD5-4A06-8BFF-EB0B68919E85}" srcOrd="5" destOrd="0" presId="urn:microsoft.com/office/officeart/2018/2/layout/IconVerticalSolidList"/>
    <dgm:cxn modelId="{3CEDF069-6D17-4C5F-819B-9BACA136D1E3}" type="presParOf" srcId="{084AB08E-81D0-46AD-8585-FD7E22AF4205}" destId="{58047C2C-2771-4C2D-B330-2E742FD506FA}" srcOrd="6" destOrd="0" presId="urn:microsoft.com/office/officeart/2018/2/layout/IconVerticalSolidList"/>
    <dgm:cxn modelId="{05182E34-3AF5-4DDB-804A-477CB0698CFC}" type="presParOf" srcId="{58047C2C-2771-4C2D-B330-2E742FD506FA}" destId="{F68E4873-5488-4EED-81DD-5D7E4949EB42}" srcOrd="0" destOrd="0" presId="urn:microsoft.com/office/officeart/2018/2/layout/IconVerticalSolidList"/>
    <dgm:cxn modelId="{2F0E50DA-F9A6-43AD-A014-4E3804369F7B}" type="presParOf" srcId="{58047C2C-2771-4C2D-B330-2E742FD506FA}" destId="{DAAC1EC3-0D3D-4E4F-B945-2E8F7840CEB1}" srcOrd="1" destOrd="0" presId="urn:microsoft.com/office/officeart/2018/2/layout/IconVerticalSolidList"/>
    <dgm:cxn modelId="{7ED03685-9E4D-4226-92A0-7BE35DA7AB68}" type="presParOf" srcId="{58047C2C-2771-4C2D-B330-2E742FD506FA}" destId="{4E4B31E1-21A4-44EF-8DBE-8360854757E4}" srcOrd="2" destOrd="0" presId="urn:microsoft.com/office/officeart/2018/2/layout/IconVerticalSolidList"/>
    <dgm:cxn modelId="{051861B5-5ED8-443C-9334-08592E75A279}" type="presParOf" srcId="{58047C2C-2771-4C2D-B330-2E742FD506FA}" destId="{5DBF3590-8B69-46BB-8F64-14C73733E1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A07405D-1AB2-4FFF-9C20-DCE52161877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645A71-15F6-4FD0-AE10-C06B65BD3DE4}">
      <dgm:prSet/>
      <dgm:spPr/>
      <dgm:t>
        <a:bodyPr/>
        <a:lstStyle/>
        <a:p>
          <a:r>
            <a:rPr lang="en-GB"/>
            <a:t>Communicate and share ideas like consistent routine and strategies in Amira’s home.</a:t>
          </a:r>
          <a:endParaRPr lang="en-US"/>
        </a:p>
      </dgm:t>
    </dgm:pt>
    <dgm:pt modelId="{BF489EF6-2A50-41FB-909D-87A08C1194CF}" type="parTrans" cxnId="{CA78D822-7164-424A-9794-C2A6E515194F}">
      <dgm:prSet/>
      <dgm:spPr/>
      <dgm:t>
        <a:bodyPr/>
        <a:lstStyle/>
        <a:p>
          <a:endParaRPr lang="en-US"/>
        </a:p>
      </dgm:t>
    </dgm:pt>
    <dgm:pt modelId="{1CFA20E1-2423-4120-9437-9FCC92983107}" type="sibTrans" cxnId="{CA78D822-7164-424A-9794-C2A6E515194F}">
      <dgm:prSet/>
      <dgm:spPr/>
      <dgm:t>
        <a:bodyPr/>
        <a:lstStyle/>
        <a:p>
          <a:endParaRPr lang="en-US"/>
        </a:p>
      </dgm:t>
    </dgm:pt>
    <dgm:pt modelId="{9F69DF19-C8E9-4EEB-BB63-7492AB5C6A99}">
      <dgm:prSet/>
      <dgm:spPr/>
      <dgm:t>
        <a:bodyPr/>
        <a:lstStyle/>
        <a:p>
          <a:r>
            <a:rPr lang="en-GB"/>
            <a:t>Encourage parents to spend time together with Amira to aid with her anxiety issue.</a:t>
          </a:r>
          <a:endParaRPr lang="en-US"/>
        </a:p>
      </dgm:t>
    </dgm:pt>
    <dgm:pt modelId="{EF82D414-17C6-46BA-9CBC-C7CBD81978F4}" type="parTrans" cxnId="{933D12A3-BF03-47F2-8FCB-02442B87A940}">
      <dgm:prSet/>
      <dgm:spPr/>
      <dgm:t>
        <a:bodyPr/>
        <a:lstStyle/>
        <a:p>
          <a:endParaRPr lang="en-US"/>
        </a:p>
      </dgm:t>
    </dgm:pt>
    <dgm:pt modelId="{E53AA4EE-B821-443A-A949-0CFA84EA9108}" type="sibTrans" cxnId="{933D12A3-BF03-47F2-8FCB-02442B87A940}">
      <dgm:prSet/>
      <dgm:spPr/>
      <dgm:t>
        <a:bodyPr/>
        <a:lstStyle/>
        <a:p>
          <a:endParaRPr lang="en-US"/>
        </a:p>
      </dgm:t>
    </dgm:pt>
    <dgm:pt modelId="{49A7069D-520B-4132-B3E9-11AF021351B4}">
      <dgm:prSet/>
      <dgm:spPr/>
      <dgm:t>
        <a:bodyPr/>
        <a:lstStyle/>
        <a:p>
          <a:r>
            <a:rPr lang="en-GB"/>
            <a:t>Buil trust with Amira’s parents by communicating in a positive and respectful manner.</a:t>
          </a:r>
          <a:endParaRPr lang="en-US"/>
        </a:p>
      </dgm:t>
    </dgm:pt>
    <dgm:pt modelId="{EE51FFE8-CC0D-417E-9BB9-D53E35A9723F}" type="parTrans" cxnId="{77674C63-0DBB-41C7-A26C-647739FCB547}">
      <dgm:prSet/>
      <dgm:spPr/>
      <dgm:t>
        <a:bodyPr/>
        <a:lstStyle/>
        <a:p>
          <a:endParaRPr lang="en-US"/>
        </a:p>
      </dgm:t>
    </dgm:pt>
    <dgm:pt modelId="{BAA12839-151E-4E23-8C5E-A48B2E005ABB}" type="sibTrans" cxnId="{77674C63-0DBB-41C7-A26C-647739FCB547}">
      <dgm:prSet/>
      <dgm:spPr/>
      <dgm:t>
        <a:bodyPr/>
        <a:lstStyle/>
        <a:p>
          <a:endParaRPr lang="en-US"/>
        </a:p>
      </dgm:t>
    </dgm:pt>
    <dgm:pt modelId="{F3A22A33-455B-45FA-92C6-7C5D229FE47F}" type="pres">
      <dgm:prSet presAssocID="{9A07405D-1AB2-4FFF-9C20-DCE521618774}" presName="linear" presStyleCnt="0">
        <dgm:presLayoutVars>
          <dgm:animLvl val="lvl"/>
          <dgm:resizeHandles val="exact"/>
        </dgm:presLayoutVars>
      </dgm:prSet>
      <dgm:spPr/>
    </dgm:pt>
    <dgm:pt modelId="{E5ABF562-8292-44D9-8CCD-DA561BCDA8D2}" type="pres">
      <dgm:prSet presAssocID="{8B645A71-15F6-4FD0-AE10-C06B65BD3DE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CD2F5EF-B345-4FD0-94B1-E270F6110994}" type="pres">
      <dgm:prSet presAssocID="{1CFA20E1-2423-4120-9437-9FCC92983107}" presName="spacer" presStyleCnt="0"/>
      <dgm:spPr/>
    </dgm:pt>
    <dgm:pt modelId="{1E1A6683-9421-4086-B9E5-29DE929E057D}" type="pres">
      <dgm:prSet presAssocID="{9F69DF19-C8E9-4EEB-BB63-7492AB5C6A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3A69228-323A-4BB8-8092-B8CB889BA8BB}" type="pres">
      <dgm:prSet presAssocID="{E53AA4EE-B821-443A-A949-0CFA84EA9108}" presName="spacer" presStyleCnt="0"/>
      <dgm:spPr/>
    </dgm:pt>
    <dgm:pt modelId="{4F416DF0-E454-424F-AC6A-F017096A6FF5}" type="pres">
      <dgm:prSet presAssocID="{49A7069D-520B-4132-B3E9-11AF021351B4}" presName="parentText" presStyleLbl="node1" presStyleIdx="2" presStyleCnt="3" custLinFactY="6896" custLinFactNeighborX="48736" custLinFactNeighborY="100000">
        <dgm:presLayoutVars>
          <dgm:chMax val="0"/>
          <dgm:bulletEnabled val="1"/>
        </dgm:presLayoutVars>
      </dgm:prSet>
      <dgm:spPr/>
    </dgm:pt>
  </dgm:ptLst>
  <dgm:cxnLst>
    <dgm:cxn modelId="{C1E68F12-EE3A-408F-8645-284CEC167E51}" type="presOf" srcId="{49A7069D-520B-4132-B3E9-11AF021351B4}" destId="{4F416DF0-E454-424F-AC6A-F017096A6FF5}" srcOrd="0" destOrd="0" presId="urn:microsoft.com/office/officeart/2005/8/layout/vList2"/>
    <dgm:cxn modelId="{CA78D822-7164-424A-9794-C2A6E515194F}" srcId="{9A07405D-1AB2-4FFF-9C20-DCE521618774}" destId="{8B645A71-15F6-4FD0-AE10-C06B65BD3DE4}" srcOrd="0" destOrd="0" parTransId="{BF489EF6-2A50-41FB-909D-87A08C1194CF}" sibTransId="{1CFA20E1-2423-4120-9437-9FCC92983107}"/>
    <dgm:cxn modelId="{E2920B3C-72B9-414C-A761-ED29D0A5691F}" type="presOf" srcId="{9F69DF19-C8E9-4EEB-BB63-7492AB5C6A99}" destId="{1E1A6683-9421-4086-B9E5-29DE929E057D}" srcOrd="0" destOrd="0" presId="urn:microsoft.com/office/officeart/2005/8/layout/vList2"/>
    <dgm:cxn modelId="{208A845E-5B69-4C42-925F-48A36FE6552A}" type="presOf" srcId="{8B645A71-15F6-4FD0-AE10-C06B65BD3DE4}" destId="{E5ABF562-8292-44D9-8CCD-DA561BCDA8D2}" srcOrd="0" destOrd="0" presId="urn:microsoft.com/office/officeart/2005/8/layout/vList2"/>
    <dgm:cxn modelId="{77674C63-0DBB-41C7-A26C-647739FCB547}" srcId="{9A07405D-1AB2-4FFF-9C20-DCE521618774}" destId="{49A7069D-520B-4132-B3E9-11AF021351B4}" srcOrd="2" destOrd="0" parTransId="{EE51FFE8-CC0D-417E-9BB9-D53E35A9723F}" sibTransId="{BAA12839-151E-4E23-8C5E-A48B2E005ABB}"/>
    <dgm:cxn modelId="{933D12A3-BF03-47F2-8FCB-02442B87A940}" srcId="{9A07405D-1AB2-4FFF-9C20-DCE521618774}" destId="{9F69DF19-C8E9-4EEB-BB63-7492AB5C6A99}" srcOrd="1" destOrd="0" parTransId="{EF82D414-17C6-46BA-9CBC-C7CBD81978F4}" sibTransId="{E53AA4EE-B821-443A-A949-0CFA84EA9108}"/>
    <dgm:cxn modelId="{A3B783A7-7C49-4D0B-8E60-40BC090E1AA2}" type="presOf" srcId="{9A07405D-1AB2-4FFF-9C20-DCE521618774}" destId="{F3A22A33-455B-45FA-92C6-7C5D229FE47F}" srcOrd="0" destOrd="0" presId="urn:microsoft.com/office/officeart/2005/8/layout/vList2"/>
    <dgm:cxn modelId="{148427E9-340D-4C6A-B662-4DD4011D09DA}" type="presParOf" srcId="{F3A22A33-455B-45FA-92C6-7C5D229FE47F}" destId="{E5ABF562-8292-44D9-8CCD-DA561BCDA8D2}" srcOrd="0" destOrd="0" presId="urn:microsoft.com/office/officeart/2005/8/layout/vList2"/>
    <dgm:cxn modelId="{149D0699-60A6-4ABD-8907-D56C75C12CDD}" type="presParOf" srcId="{F3A22A33-455B-45FA-92C6-7C5D229FE47F}" destId="{ACD2F5EF-B345-4FD0-94B1-E270F6110994}" srcOrd="1" destOrd="0" presId="urn:microsoft.com/office/officeart/2005/8/layout/vList2"/>
    <dgm:cxn modelId="{870040A0-9156-4FEE-992A-4CB400720E52}" type="presParOf" srcId="{F3A22A33-455B-45FA-92C6-7C5D229FE47F}" destId="{1E1A6683-9421-4086-B9E5-29DE929E057D}" srcOrd="2" destOrd="0" presId="urn:microsoft.com/office/officeart/2005/8/layout/vList2"/>
    <dgm:cxn modelId="{0F42543B-790A-489F-B4F3-09203E551FED}" type="presParOf" srcId="{F3A22A33-455B-45FA-92C6-7C5D229FE47F}" destId="{D3A69228-323A-4BB8-8092-B8CB889BA8BB}" srcOrd="3" destOrd="0" presId="urn:microsoft.com/office/officeart/2005/8/layout/vList2"/>
    <dgm:cxn modelId="{B535B087-FC34-411C-9B1E-3A5CDFA9F2F0}" type="presParOf" srcId="{F3A22A33-455B-45FA-92C6-7C5D229FE47F}" destId="{4F416DF0-E454-424F-AC6A-F017096A6F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2E9191E-8655-497E-9C48-2CCA3B1953C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00B4AD-C609-4806-966B-DBAC985420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According to John Bowlby’s both Biological and Environmental are both crucial and work hand in hand to shape psychological development.</a:t>
          </a:r>
          <a:endParaRPr lang="en-US"/>
        </a:p>
      </dgm:t>
    </dgm:pt>
    <dgm:pt modelId="{68AC3A60-7090-4F87-88B6-97A68E223DA8}" type="parTrans" cxnId="{960C9D06-9D06-443C-A134-14CE306E9AE0}">
      <dgm:prSet/>
      <dgm:spPr/>
      <dgm:t>
        <a:bodyPr/>
        <a:lstStyle/>
        <a:p>
          <a:endParaRPr lang="en-US"/>
        </a:p>
      </dgm:t>
    </dgm:pt>
    <dgm:pt modelId="{ED10D648-8A74-458E-A186-7733D0DBE3E9}" type="sibTrans" cxnId="{960C9D06-9D06-443C-A134-14CE306E9AE0}">
      <dgm:prSet/>
      <dgm:spPr/>
      <dgm:t>
        <a:bodyPr/>
        <a:lstStyle/>
        <a:p>
          <a:endParaRPr lang="en-US"/>
        </a:p>
      </dgm:t>
    </dgm:pt>
    <dgm:pt modelId="{7D687EB5-458B-4491-80CE-765DCEB36F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role of Nature (Biological influences) ; behaviours are biologically pre-programmed.</a:t>
          </a:r>
          <a:endParaRPr lang="en-US"/>
        </a:p>
      </dgm:t>
    </dgm:pt>
    <dgm:pt modelId="{C3937B96-A933-4B91-9D4A-DA02B45913C0}" type="parTrans" cxnId="{8B278931-F7AD-44CE-82BF-CCEA667D40DD}">
      <dgm:prSet/>
      <dgm:spPr/>
      <dgm:t>
        <a:bodyPr/>
        <a:lstStyle/>
        <a:p>
          <a:endParaRPr lang="en-US"/>
        </a:p>
      </dgm:t>
    </dgm:pt>
    <dgm:pt modelId="{D62680D8-C272-4088-8B38-1DA627529CF6}" type="sibTrans" cxnId="{8B278931-F7AD-44CE-82BF-CCEA667D40DD}">
      <dgm:prSet/>
      <dgm:spPr/>
      <dgm:t>
        <a:bodyPr/>
        <a:lstStyle/>
        <a:p>
          <a:endParaRPr lang="en-US"/>
        </a:p>
      </dgm:t>
    </dgm:pt>
    <dgm:pt modelId="{93DD0DC8-16C5-4A05-9130-A08E2B5C9B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Born with innate drive to seek closeness which increases their chances of survival.</a:t>
          </a:r>
          <a:endParaRPr lang="en-US"/>
        </a:p>
      </dgm:t>
    </dgm:pt>
    <dgm:pt modelId="{A6D8201D-DFE0-4EC4-B5AE-85392BE29871}" type="parTrans" cxnId="{58AD83FD-6FB5-4A21-A5FB-2C6EF7CE04B7}">
      <dgm:prSet/>
      <dgm:spPr/>
      <dgm:t>
        <a:bodyPr/>
        <a:lstStyle/>
        <a:p>
          <a:endParaRPr lang="en-US"/>
        </a:p>
      </dgm:t>
    </dgm:pt>
    <dgm:pt modelId="{DAD1B153-98CA-4C89-9786-7E7A6BC26A95}" type="sibTrans" cxnId="{58AD83FD-6FB5-4A21-A5FB-2C6EF7CE04B7}">
      <dgm:prSet/>
      <dgm:spPr/>
      <dgm:t>
        <a:bodyPr/>
        <a:lstStyle/>
        <a:p>
          <a:endParaRPr lang="en-US"/>
        </a:p>
      </dgm:t>
    </dgm:pt>
    <dgm:pt modelId="{DCFFEDE9-B4AF-452A-AE84-255A10E655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role of Nurture (Environmental influences); consistent, sensitive and loving care leads to secure attachment, which enables emotional security and build trust and confidence.</a:t>
          </a:r>
          <a:endParaRPr lang="en-US"/>
        </a:p>
      </dgm:t>
    </dgm:pt>
    <dgm:pt modelId="{105DCBC4-81CF-4F47-AE39-D7E6B2CFE1B8}" type="parTrans" cxnId="{B4727420-143B-4BFA-A78B-21EDEFDE2A0E}">
      <dgm:prSet/>
      <dgm:spPr/>
      <dgm:t>
        <a:bodyPr/>
        <a:lstStyle/>
        <a:p>
          <a:endParaRPr lang="en-US"/>
        </a:p>
      </dgm:t>
    </dgm:pt>
    <dgm:pt modelId="{1776E63E-45B8-4DCE-8E5C-9F90352AA132}" type="sibTrans" cxnId="{B4727420-143B-4BFA-A78B-21EDEFDE2A0E}">
      <dgm:prSet/>
      <dgm:spPr/>
      <dgm:t>
        <a:bodyPr/>
        <a:lstStyle/>
        <a:p>
          <a:endParaRPr lang="en-US"/>
        </a:p>
      </dgm:t>
    </dgm:pt>
    <dgm:pt modelId="{E377D420-A4D4-4B56-B615-E24EF18C1303}" type="pres">
      <dgm:prSet presAssocID="{72E9191E-8655-497E-9C48-2CCA3B1953C7}" presName="root" presStyleCnt="0">
        <dgm:presLayoutVars>
          <dgm:dir/>
          <dgm:resizeHandles val="exact"/>
        </dgm:presLayoutVars>
      </dgm:prSet>
      <dgm:spPr/>
    </dgm:pt>
    <dgm:pt modelId="{A595A92B-A181-45A3-B61C-8F3DF989EAC0}" type="pres">
      <dgm:prSet presAssocID="{0B00B4AD-C609-4806-966B-DBAC985420E7}" presName="compNode" presStyleCnt="0"/>
      <dgm:spPr/>
    </dgm:pt>
    <dgm:pt modelId="{5C160466-7119-4915-8C07-CC815B0E0EB3}" type="pres">
      <dgm:prSet presAssocID="{0B00B4AD-C609-4806-966B-DBAC985420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wl"/>
        </a:ext>
      </dgm:extLst>
    </dgm:pt>
    <dgm:pt modelId="{3118E2BE-60ED-466E-9C5C-AA6B11A70B7A}" type="pres">
      <dgm:prSet presAssocID="{0B00B4AD-C609-4806-966B-DBAC985420E7}" presName="spaceRect" presStyleCnt="0"/>
      <dgm:spPr/>
    </dgm:pt>
    <dgm:pt modelId="{D0CE8602-E828-4524-AEF1-8E4DB7E6A322}" type="pres">
      <dgm:prSet presAssocID="{0B00B4AD-C609-4806-966B-DBAC985420E7}" presName="textRect" presStyleLbl="revTx" presStyleIdx="0" presStyleCnt="4">
        <dgm:presLayoutVars>
          <dgm:chMax val="1"/>
          <dgm:chPref val="1"/>
        </dgm:presLayoutVars>
      </dgm:prSet>
      <dgm:spPr/>
    </dgm:pt>
    <dgm:pt modelId="{7538FACE-AA65-46DF-A92E-88FDE4FC99B9}" type="pres">
      <dgm:prSet presAssocID="{ED10D648-8A74-458E-A186-7733D0DBE3E9}" presName="sibTrans" presStyleCnt="0"/>
      <dgm:spPr/>
    </dgm:pt>
    <dgm:pt modelId="{DDA73639-99F1-4ADA-8641-D4FD02D38EA3}" type="pres">
      <dgm:prSet presAssocID="{7D687EB5-458B-4491-80CE-765DCEB36FD8}" presName="compNode" presStyleCnt="0"/>
      <dgm:spPr/>
    </dgm:pt>
    <dgm:pt modelId="{AF931B57-E229-4B36-ABEB-3D60D46CF074}" type="pres">
      <dgm:prSet presAssocID="{7D687EB5-458B-4491-80CE-765DCEB36FD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EA70ADAF-5836-4D10-9E5F-15F48348BB42}" type="pres">
      <dgm:prSet presAssocID="{7D687EB5-458B-4491-80CE-765DCEB36FD8}" presName="spaceRect" presStyleCnt="0"/>
      <dgm:spPr/>
    </dgm:pt>
    <dgm:pt modelId="{95063427-789A-48EA-B758-20029FCEA454}" type="pres">
      <dgm:prSet presAssocID="{7D687EB5-458B-4491-80CE-765DCEB36FD8}" presName="textRect" presStyleLbl="revTx" presStyleIdx="1" presStyleCnt="4">
        <dgm:presLayoutVars>
          <dgm:chMax val="1"/>
          <dgm:chPref val="1"/>
        </dgm:presLayoutVars>
      </dgm:prSet>
      <dgm:spPr/>
    </dgm:pt>
    <dgm:pt modelId="{F503DD67-E0CC-4F2E-B715-FCA814EFAD78}" type="pres">
      <dgm:prSet presAssocID="{D62680D8-C272-4088-8B38-1DA627529CF6}" presName="sibTrans" presStyleCnt="0"/>
      <dgm:spPr/>
    </dgm:pt>
    <dgm:pt modelId="{6A2DB1E0-EBC4-4CDB-A4DD-190ED5198D82}" type="pres">
      <dgm:prSet presAssocID="{93DD0DC8-16C5-4A05-9130-A08E2B5C9B5E}" presName="compNode" presStyleCnt="0"/>
      <dgm:spPr/>
    </dgm:pt>
    <dgm:pt modelId="{E290C948-59A2-4C00-AC2F-16DFBD627817}" type="pres">
      <dgm:prSet presAssocID="{93DD0DC8-16C5-4A05-9130-A08E2B5C9B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AA2CD10A-0FEA-4F5D-A019-4ED130D7CEC0}" type="pres">
      <dgm:prSet presAssocID="{93DD0DC8-16C5-4A05-9130-A08E2B5C9B5E}" presName="spaceRect" presStyleCnt="0"/>
      <dgm:spPr/>
    </dgm:pt>
    <dgm:pt modelId="{34881444-2A7E-4FC5-A1D3-6F757A3901DC}" type="pres">
      <dgm:prSet presAssocID="{93DD0DC8-16C5-4A05-9130-A08E2B5C9B5E}" presName="textRect" presStyleLbl="revTx" presStyleIdx="2" presStyleCnt="4">
        <dgm:presLayoutVars>
          <dgm:chMax val="1"/>
          <dgm:chPref val="1"/>
        </dgm:presLayoutVars>
      </dgm:prSet>
      <dgm:spPr/>
    </dgm:pt>
    <dgm:pt modelId="{AABD93BA-C12C-4227-A794-311E81154133}" type="pres">
      <dgm:prSet presAssocID="{DAD1B153-98CA-4C89-9786-7E7A6BC26A95}" presName="sibTrans" presStyleCnt="0"/>
      <dgm:spPr/>
    </dgm:pt>
    <dgm:pt modelId="{1CFFFD7D-829D-400B-B5A6-CD2FDCFC9E21}" type="pres">
      <dgm:prSet presAssocID="{DCFFEDE9-B4AF-452A-AE84-255A10E6551C}" presName="compNode" presStyleCnt="0"/>
      <dgm:spPr/>
    </dgm:pt>
    <dgm:pt modelId="{CBC7BC7C-252E-4BF7-8098-7993DB5F4795}" type="pres">
      <dgm:prSet presAssocID="{DCFFEDE9-B4AF-452A-AE84-255A10E6551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43C42E4D-CBBE-46DD-87CA-88FB24205F01}" type="pres">
      <dgm:prSet presAssocID="{DCFFEDE9-B4AF-452A-AE84-255A10E6551C}" presName="spaceRect" presStyleCnt="0"/>
      <dgm:spPr/>
    </dgm:pt>
    <dgm:pt modelId="{77F21BBB-A338-487A-BF52-4BD79245A034}" type="pres">
      <dgm:prSet presAssocID="{DCFFEDE9-B4AF-452A-AE84-255A10E6551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5C9E700-5840-48EE-B638-226C33EFCB5B}" type="presOf" srcId="{72E9191E-8655-497E-9C48-2CCA3B1953C7}" destId="{E377D420-A4D4-4B56-B615-E24EF18C1303}" srcOrd="0" destOrd="0" presId="urn:microsoft.com/office/officeart/2018/2/layout/IconLabelList"/>
    <dgm:cxn modelId="{960C9D06-9D06-443C-A134-14CE306E9AE0}" srcId="{72E9191E-8655-497E-9C48-2CCA3B1953C7}" destId="{0B00B4AD-C609-4806-966B-DBAC985420E7}" srcOrd="0" destOrd="0" parTransId="{68AC3A60-7090-4F87-88B6-97A68E223DA8}" sibTransId="{ED10D648-8A74-458E-A186-7733D0DBE3E9}"/>
    <dgm:cxn modelId="{87A6C30C-D463-41E5-9E3F-C4ABA20329DA}" type="presOf" srcId="{0B00B4AD-C609-4806-966B-DBAC985420E7}" destId="{D0CE8602-E828-4524-AEF1-8E4DB7E6A322}" srcOrd="0" destOrd="0" presId="urn:microsoft.com/office/officeart/2018/2/layout/IconLabelList"/>
    <dgm:cxn modelId="{B4727420-143B-4BFA-A78B-21EDEFDE2A0E}" srcId="{72E9191E-8655-497E-9C48-2CCA3B1953C7}" destId="{DCFFEDE9-B4AF-452A-AE84-255A10E6551C}" srcOrd="3" destOrd="0" parTransId="{105DCBC4-81CF-4F47-AE39-D7E6B2CFE1B8}" sibTransId="{1776E63E-45B8-4DCE-8E5C-9F90352AA132}"/>
    <dgm:cxn modelId="{8B278931-F7AD-44CE-82BF-CCEA667D40DD}" srcId="{72E9191E-8655-497E-9C48-2CCA3B1953C7}" destId="{7D687EB5-458B-4491-80CE-765DCEB36FD8}" srcOrd="1" destOrd="0" parTransId="{C3937B96-A933-4B91-9D4A-DA02B45913C0}" sibTransId="{D62680D8-C272-4088-8B38-1DA627529CF6}"/>
    <dgm:cxn modelId="{2E600E35-12FB-418C-9311-74FC6DD3A04D}" type="presOf" srcId="{93DD0DC8-16C5-4A05-9130-A08E2B5C9B5E}" destId="{34881444-2A7E-4FC5-A1D3-6F757A3901DC}" srcOrd="0" destOrd="0" presId="urn:microsoft.com/office/officeart/2018/2/layout/IconLabelList"/>
    <dgm:cxn modelId="{D788688C-7F80-4748-A4E2-58A976385177}" type="presOf" srcId="{DCFFEDE9-B4AF-452A-AE84-255A10E6551C}" destId="{77F21BBB-A338-487A-BF52-4BD79245A034}" srcOrd="0" destOrd="0" presId="urn:microsoft.com/office/officeart/2018/2/layout/IconLabelList"/>
    <dgm:cxn modelId="{966332B9-D6DD-4986-B4EC-E26B059D61FA}" type="presOf" srcId="{7D687EB5-458B-4491-80CE-765DCEB36FD8}" destId="{95063427-789A-48EA-B758-20029FCEA454}" srcOrd="0" destOrd="0" presId="urn:microsoft.com/office/officeart/2018/2/layout/IconLabelList"/>
    <dgm:cxn modelId="{58AD83FD-6FB5-4A21-A5FB-2C6EF7CE04B7}" srcId="{72E9191E-8655-497E-9C48-2CCA3B1953C7}" destId="{93DD0DC8-16C5-4A05-9130-A08E2B5C9B5E}" srcOrd="2" destOrd="0" parTransId="{A6D8201D-DFE0-4EC4-B5AE-85392BE29871}" sibTransId="{DAD1B153-98CA-4C89-9786-7E7A6BC26A95}"/>
    <dgm:cxn modelId="{56E07A83-0BA9-4C47-9D90-227C2356048E}" type="presParOf" srcId="{E377D420-A4D4-4B56-B615-E24EF18C1303}" destId="{A595A92B-A181-45A3-B61C-8F3DF989EAC0}" srcOrd="0" destOrd="0" presId="urn:microsoft.com/office/officeart/2018/2/layout/IconLabelList"/>
    <dgm:cxn modelId="{D7985348-3BFE-48ED-A2A0-F2003D562B82}" type="presParOf" srcId="{A595A92B-A181-45A3-B61C-8F3DF989EAC0}" destId="{5C160466-7119-4915-8C07-CC815B0E0EB3}" srcOrd="0" destOrd="0" presId="urn:microsoft.com/office/officeart/2018/2/layout/IconLabelList"/>
    <dgm:cxn modelId="{1BAA0E30-8F8E-40F4-BBE8-5FAD57AEE450}" type="presParOf" srcId="{A595A92B-A181-45A3-B61C-8F3DF989EAC0}" destId="{3118E2BE-60ED-466E-9C5C-AA6B11A70B7A}" srcOrd="1" destOrd="0" presId="urn:microsoft.com/office/officeart/2018/2/layout/IconLabelList"/>
    <dgm:cxn modelId="{4957EBF5-C5C2-46FA-8F70-0A5ADFDA1CAC}" type="presParOf" srcId="{A595A92B-A181-45A3-B61C-8F3DF989EAC0}" destId="{D0CE8602-E828-4524-AEF1-8E4DB7E6A322}" srcOrd="2" destOrd="0" presId="urn:microsoft.com/office/officeart/2018/2/layout/IconLabelList"/>
    <dgm:cxn modelId="{0CDE8358-46C7-4A90-8524-E8DDF6C0802D}" type="presParOf" srcId="{E377D420-A4D4-4B56-B615-E24EF18C1303}" destId="{7538FACE-AA65-46DF-A92E-88FDE4FC99B9}" srcOrd="1" destOrd="0" presId="urn:microsoft.com/office/officeart/2018/2/layout/IconLabelList"/>
    <dgm:cxn modelId="{D1A8559F-EB35-4B44-8D72-F6B910E9E5E2}" type="presParOf" srcId="{E377D420-A4D4-4B56-B615-E24EF18C1303}" destId="{DDA73639-99F1-4ADA-8641-D4FD02D38EA3}" srcOrd="2" destOrd="0" presId="urn:microsoft.com/office/officeart/2018/2/layout/IconLabelList"/>
    <dgm:cxn modelId="{AAF6847A-B651-4873-9FB4-B9009DBE30D5}" type="presParOf" srcId="{DDA73639-99F1-4ADA-8641-D4FD02D38EA3}" destId="{AF931B57-E229-4B36-ABEB-3D60D46CF074}" srcOrd="0" destOrd="0" presId="urn:microsoft.com/office/officeart/2018/2/layout/IconLabelList"/>
    <dgm:cxn modelId="{20D35AC5-7F95-4933-BBB2-14F189864237}" type="presParOf" srcId="{DDA73639-99F1-4ADA-8641-D4FD02D38EA3}" destId="{EA70ADAF-5836-4D10-9E5F-15F48348BB42}" srcOrd="1" destOrd="0" presId="urn:microsoft.com/office/officeart/2018/2/layout/IconLabelList"/>
    <dgm:cxn modelId="{EE487DAA-75F1-4AA8-A914-095FCDDEB49D}" type="presParOf" srcId="{DDA73639-99F1-4ADA-8641-D4FD02D38EA3}" destId="{95063427-789A-48EA-B758-20029FCEA454}" srcOrd="2" destOrd="0" presId="urn:microsoft.com/office/officeart/2018/2/layout/IconLabelList"/>
    <dgm:cxn modelId="{4152C34F-9D10-4D3A-B50A-1575F4BCC341}" type="presParOf" srcId="{E377D420-A4D4-4B56-B615-E24EF18C1303}" destId="{F503DD67-E0CC-4F2E-B715-FCA814EFAD78}" srcOrd="3" destOrd="0" presId="urn:microsoft.com/office/officeart/2018/2/layout/IconLabelList"/>
    <dgm:cxn modelId="{4DF75FF2-3DFB-4E47-ACEA-C1A3F886A302}" type="presParOf" srcId="{E377D420-A4D4-4B56-B615-E24EF18C1303}" destId="{6A2DB1E0-EBC4-4CDB-A4DD-190ED5198D82}" srcOrd="4" destOrd="0" presId="urn:microsoft.com/office/officeart/2018/2/layout/IconLabelList"/>
    <dgm:cxn modelId="{969477A2-631E-4058-B95E-9984FA9658AF}" type="presParOf" srcId="{6A2DB1E0-EBC4-4CDB-A4DD-190ED5198D82}" destId="{E290C948-59A2-4C00-AC2F-16DFBD627817}" srcOrd="0" destOrd="0" presId="urn:microsoft.com/office/officeart/2018/2/layout/IconLabelList"/>
    <dgm:cxn modelId="{C530367C-62D6-4513-BE52-0FB492D894D2}" type="presParOf" srcId="{6A2DB1E0-EBC4-4CDB-A4DD-190ED5198D82}" destId="{AA2CD10A-0FEA-4F5D-A019-4ED130D7CEC0}" srcOrd="1" destOrd="0" presId="urn:microsoft.com/office/officeart/2018/2/layout/IconLabelList"/>
    <dgm:cxn modelId="{C8BB7999-8146-43E4-8EC7-569950A17C11}" type="presParOf" srcId="{6A2DB1E0-EBC4-4CDB-A4DD-190ED5198D82}" destId="{34881444-2A7E-4FC5-A1D3-6F757A3901DC}" srcOrd="2" destOrd="0" presId="urn:microsoft.com/office/officeart/2018/2/layout/IconLabelList"/>
    <dgm:cxn modelId="{EF0AE215-5CF5-4FA2-A440-56CA781F88B1}" type="presParOf" srcId="{E377D420-A4D4-4B56-B615-E24EF18C1303}" destId="{AABD93BA-C12C-4227-A794-311E81154133}" srcOrd="5" destOrd="0" presId="urn:microsoft.com/office/officeart/2018/2/layout/IconLabelList"/>
    <dgm:cxn modelId="{0CDCE835-585B-429D-9E56-B1E4A3E6F240}" type="presParOf" srcId="{E377D420-A4D4-4B56-B615-E24EF18C1303}" destId="{1CFFFD7D-829D-400B-B5A6-CD2FDCFC9E21}" srcOrd="6" destOrd="0" presId="urn:microsoft.com/office/officeart/2018/2/layout/IconLabelList"/>
    <dgm:cxn modelId="{01C89E13-E602-44FA-99B6-BAE0462369A4}" type="presParOf" srcId="{1CFFFD7D-829D-400B-B5A6-CD2FDCFC9E21}" destId="{CBC7BC7C-252E-4BF7-8098-7993DB5F4795}" srcOrd="0" destOrd="0" presId="urn:microsoft.com/office/officeart/2018/2/layout/IconLabelList"/>
    <dgm:cxn modelId="{A4A03A2B-DA56-4AC5-BB1D-17410B5F46D6}" type="presParOf" srcId="{1CFFFD7D-829D-400B-B5A6-CD2FDCFC9E21}" destId="{43C42E4D-CBBE-46DD-87CA-88FB24205F01}" srcOrd="1" destOrd="0" presId="urn:microsoft.com/office/officeart/2018/2/layout/IconLabelList"/>
    <dgm:cxn modelId="{5B1AA45A-717F-4B88-8C1C-F8D855B87E4B}" type="presParOf" srcId="{1CFFFD7D-829D-400B-B5A6-CD2FDCFC9E21}" destId="{77F21BBB-A338-487A-BF52-4BD79245A03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C99BADB-9662-4EC7-9E71-3901E75B693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6C5779-4D8D-4EAD-9863-AA20FD9D5147}">
      <dgm:prSet/>
      <dgm:spPr/>
      <dgm:t>
        <a:bodyPr/>
        <a:lstStyle/>
        <a:p>
          <a:r>
            <a:rPr lang="en-GB"/>
            <a:t>Bowlby, J. (1969) Attachment and loss: Vol. 1. Attachment. London: Hogarth Press.</a:t>
          </a:r>
          <a:endParaRPr lang="en-US"/>
        </a:p>
      </dgm:t>
    </dgm:pt>
    <dgm:pt modelId="{4EE70A2D-C884-408E-AC4F-8BC906C52E19}" type="parTrans" cxnId="{9E5D5528-CD57-47A0-A834-8D5231E0E482}">
      <dgm:prSet/>
      <dgm:spPr/>
      <dgm:t>
        <a:bodyPr/>
        <a:lstStyle/>
        <a:p>
          <a:endParaRPr lang="en-US"/>
        </a:p>
      </dgm:t>
    </dgm:pt>
    <dgm:pt modelId="{5A9D28CB-F612-480E-A40A-21AE32C90F27}" type="sibTrans" cxnId="{9E5D5528-CD57-47A0-A834-8D5231E0E482}">
      <dgm:prSet/>
      <dgm:spPr/>
      <dgm:t>
        <a:bodyPr/>
        <a:lstStyle/>
        <a:p>
          <a:endParaRPr lang="en-US"/>
        </a:p>
      </dgm:t>
    </dgm:pt>
    <dgm:pt modelId="{93EC567A-58CC-44FC-A8DB-BB8F8F4B2FEF}">
      <dgm:prSet/>
      <dgm:spPr/>
      <dgm:t>
        <a:bodyPr/>
        <a:lstStyle/>
        <a:p>
          <a:r>
            <a:rPr lang="en-GB"/>
            <a:t>Bowlby, J. (1988) A secure base: Parent-child attachment and healthy human development.</a:t>
          </a:r>
          <a:endParaRPr lang="en-US"/>
        </a:p>
      </dgm:t>
    </dgm:pt>
    <dgm:pt modelId="{A0DC994F-9626-4C0D-8EC0-44C8D13D6A5F}" type="parTrans" cxnId="{C95BFD2D-7CCD-47CF-BCBC-7DE9E34BBFB1}">
      <dgm:prSet/>
      <dgm:spPr/>
      <dgm:t>
        <a:bodyPr/>
        <a:lstStyle/>
        <a:p>
          <a:endParaRPr lang="en-US"/>
        </a:p>
      </dgm:t>
    </dgm:pt>
    <dgm:pt modelId="{055A2062-9E5F-4434-BE61-A14408DB72AA}" type="sibTrans" cxnId="{C95BFD2D-7CCD-47CF-BCBC-7DE9E34BBFB1}">
      <dgm:prSet/>
      <dgm:spPr/>
      <dgm:t>
        <a:bodyPr/>
        <a:lstStyle/>
        <a:p>
          <a:endParaRPr lang="en-US"/>
        </a:p>
      </dgm:t>
    </dgm:pt>
    <dgm:pt modelId="{60ACC672-D9EB-43C0-A2BE-7145035CCCAD}">
      <dgm:prSet/>
      <dgm:spPr/>
      <dgm:t>
        <a:bodyPr/>
        <a:lstStyle/>
        <a:p>
          <a:r>
            <a:rPr lang="en-GB"/>
            <a:t>Ainsworth, M.D.S., Blehar, M.C., Waters, E. and Wall, S. (1978)</a:t>
          </a:r>
          <a:endParaRPr lang="en-US"/>
        </a:p>
      </dgm:t>
    </dgm:pt>
    <dgm:pt modelId="{4DB44898-1F4F-4CDB-9147-29EE07149C24}" type="parTrans" cxnId="{F224965D-D182-4962-B9BC-87B6F73353A9}">
      <dgm:prSet/>
      <dgm:spPr/>
      <dgm:t>
        <a:bodyPr/>
        <a:lstStyle/>
        <a:p>
          <a:endParaRPr lang="en-US"/>
        </a:p>
      </dgm:t>
    </dgm:pt>
    <dgm:pt modelId="{BF199F5A-BA0B-4306-8477-5406E05645C8}" type="sibTrans" cxnId="{F224965D-D182-4962-B9BC-87B6F73353A9}">
      <dgm:prSet/>
      <dgm:spPr/>
      <dgm:t>
        <a:bodyPr/>
        <a:lstStyle/>
        <a:p>
          <a:endParaRPr lang="en-US"/>
        </a:p>
      </dgm:t>
    </dgm:pt>
    <dgm:pt modelId="{64A1F243-2556-4B13-BFD0-0CEA2B6D814A}">
      <dgm:prSet/>
      <dgm:spPr/>
      <dgm:t>
        <a:bodyPr/>
        <a:lstStyle/>
        <a:p>
          <a:r>
            <a:rPr lang="en-GB"/>
            <a:t>National Scientific Council on the Developing Child, 2010.</a:t>
          </a:r>
          <a:endParaRPr lang="en-US"/>
        </a:p>
      </dgm:t>
    </dgm:pt>
    <dgm:pt modelId="{8C2616A0-DF53-4152-A454-1256BCA5A39B}" type="parTrans" cxnId="{A7FFA696-BEF3-4136-B71B-C469BB50DEDA}">
      <dgm:prSet/>
      <dgm:spPr/>
      <dgm:t>
        <a:bodyPr/>
        <a:lstStyle/>
        <a:p>
          <a:endParaRPr lang="en-US"/>
        </a:p>
      </dgm:t>
    </dgm:pt>
    <dgm:pt modelId="{CDFA6789-1911-4A10-B327-A8D180B9F8FA}" type="sibTrans" cxnId="{A7FFA696-BEF3-4136-B71B-C469BB50DEDA}">
      <dgm:prSet/>
      <dgm:spPr/>
      <dgm:t>
        <a:bodyPr/>
        <a:lstStyle/>
        <a:p>
          <a:endParaRPr lang="en-US"/>
        </a:p>
      </dgm:t>
    </dgm:pt>
    <dgm:pt modelId="{BAFECAA1-20C6-4C31-8531-D7A11D129E70}">
      <dgm:prSet/>
      <dgm:spPr/>
      <dgm:t>
        <a:bodyPr/>
        <a:lstStyle/>
        <a:p>
          <a:r>
            <a:rPr lang="en-GB"/>
            <a:t>Ainworth et al. (1978)</a:t>
          </a:r>
          <a:endParaRPr lang="en-US"/>
        </a:p>
      </dgm:t>
    </dgm:pt>
    <dgm:pt modelId="{C8EAA0DA-8E4F-49E8-A323-5E8BCBD102E4}" type="parTrans" cxnId="{9A50388F-67A4-464C-8DE1-79AA1B72D267}">
      <dgm:prSet/>
      <dgm:spPr/>
      <dgm:t>
        <a:bodyPr/>
        <a:lstStyle/>
        <a:p>
          <a:endParaRPr lang="en-US"/>
        </a:p>
      </dgm:t>
    </dgm:pt>
    <dgm:pt modelId="{C2A9E2B6-A451-4437-84C1-92290781C9FB}" type="sibTrans" cxnId="{9A50388F-67A4-464C-8DE1-79AA1B72D267}">
      <dgm:prSet/>
      <dgm:spPr/>
      <dgm:t>
        <a:bodyPr/>
        <a:lstStyle/>
        <a:p>
          <a:endParaRPr lang="en-US"/>
        </a:p>
      </dgm:t>
    </dgm:pt>
    <dgm:pt modelId="{715799FA-E67A-40E1-B56E-16F6B11284D5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http://carelearning.org.uk</a:t>
          </a:r>
          <a:r>
            <a:rPr lang="en-GB"/>
            <a:t> (27 Dec, 2024)</a:t>
          </a:r>
          <a:endParaRPr lang="en-US"/>
        </a:p>
      </dgm:t>
    </dgm:pt>
    <dgm:pt modelId="{EDF2C0C6-7993-445B-93D2-7C037DC79709}" type="parTrans" cxnId="{5236AC00-13FF-410A-A581-42B69990FD5D}">
      <dgm:prSet/>
      <dgm:spPr/>
      <dgm:t>
        <a:bodyPr/>
        <a:lstStyle/>
        <a:p>
          <a:endParaRPr lang="en-US"/>
        </a:p>
      </dgm:t>
    </dgm:pt>
    <dgm:pt modelId="{BE4AD116-48DC-4E01-92C5-A4CCE07292EF}" type="sibTrans" cxnId="{5236AC00-13FF-410A-A581-42B69990FD5D}">
      <dgm:prSet/>
      <dgm:spPr/>
      <dgm:t>
        <a:bodyPr/>
        <a:lstStyle/>
        <a:p>
          <a:endParaRPr lang="en-US"/>
        </a:p>
      </dgm:t>
    </dgm:pt>
    <dgm:pt modelId="{B6E76291-8A51-4041-98B0-9EB9BAE34F33}" type="pres">
      <dgm:prSet presAssocID="{AC99BADB-9662-4EC7-9E71-3901E75B6938}" presName="diagram" presStyleCnt="0">
        <dgm:presLayoutVars>
          <dgm:dir/>
          <dgm:resizeHandles val="exact"/>
        </dgm:presLayoutVars>
      </dgm:prSet>
      <dgm:spPr/>
    </dgm:pt>
    <dgm:pt modelId="{AE8FC4BB-1227-4A63-8CE7-074D43D6813E}" type="pres">
      <dgm:prSet presAssocID="{016C5779-4D8D-4EAD-9863-AA20FD9D5147}" presName="node" presStyleLbl="node1" presStyleIdx="0" presStyleCnt="6">
        <dgm:presLayoutVars>
          <dgm:bulletEnabled val="1"/>
        </dgm:presLayoutVars>
      </dgm:prSet>
      <dgm:spPr/>
    </dgm:pt>
    <dgm:pt modelId="{5ECD0F78-B5B0-414C-A984-77E012B748B9}" type="pres">
      <dgm:prSet presAssocID="{5A9D28CB-F612-480E-A40A-21AE32C90F27}" presName="sibTrans" presStyleCnt="0"/>
      <dgm:spPr/>
    </dgm:pt>
    <dgm:pt modelId="{7C7B3ED0-22F1-47A3-8345-234A7686DF1E}" type="pres">
      <dgm:prSet presAssocID="{93EC567A-58CC-44FC-A8DB-BB8F8F4B2FEF}" presName="node" presStyleLbl="node1" presStyleIdx="1" presStyleCnt="6">
        <dgm:presLayoutVars>
          <dgm:bulletEnabled val="1"/>
        </dgm:presLayoutVars>
      </dgm:prSet>
      <dgm:spPr/>
    </dgm:pt>
    <dgm:pt modelId="{C46A27B8-6A24-44CC-9278-20C786BB4947}" type="pres">
      <dgm:prSet presAssocID="{055A2062-9E5F-4434-BE61-A14408DB72AA}" presName="sibTrans" presStyleCnt="0"/>
      <dgm:spPr/>
    </dgm:pt>
    <dgm:pt modelId="{9D52B638-FC0F-4CDE-9583-6F02414E1CC0}" type="pres">
      <dgm:prSet presAssocID="{60ACC672-D9EB-43C0-A2BE-7145035CCCAD}" presName="node" presStyleLbl="node1" presStyleIdx="2" presStyleCnt="6">
        <dgm:presLayoutVars>
          <dgm:bulletEnabled val="1"/>
        </dgm:presLayoutVars>
      </dgm:prSet>
      <dgm:spPr/>
    </dgm:pt>
    <dgm:pt modelId="{7365449D-324A-4FB2-A8E8-533B67DA69AE}" type="pres">
      <dgm:prSet presAssocID="{BF199F5A-BA0B-4306-8477-5406E05645C8}" presName="sibTrans" presStyleCnt="0"/>
      <dgm:spPr/>
    </dgm:pt>
    <dgm:pt modelId="{CAE91126-8CFE-4FFD-819E-5CFD4F142705}" type="pres">
      <dgm:prSet presAssocID="{64A1F243-2556-4B13-BFD0-0CEA2B6D814A}" presName="node" presStyleLbl="node1" presStyleIdx="3" presStyleCnt="6">
        <dgm:presLayoutVars>
          <dgm:bulletEnabled val="1"/>
        </dgm:presLayoutVars>
      </dgm:prSet>
      <dgm:spPr/>
    </dgm:pt>
    <dgm:pt modelId="{440E999A-9237-4666-A64E-E680B6AC6B45}" type="pres">
      <dgm:prSet presAssocID="{CDFA6789-1911-4A10-B327-A8D180B9F8FA}" presName="sibTrans" presStyleCnt="0"/>
      <dgm:spPr/>
    </dgm:pt>
    <dgm:pt modelId="{5C5BB452-3A94-44B1-8815-728339F39B6B}" type="pres">
      <dgm:prSet presAssocID="{BAFECAA1-20C6-4C31-8531-D7A11D129E70}" presName="node" presStyleLbl="node1" presStyleIdx="4" presStyleCnt="6">
        <dgm:presLayoutVars>
          <dgm:bulletEnabled val="1"/>
        </dgm:presLayoutVars>
      </dgm:prSet>
      <dgm:spPr/>
    </dgm:pt>
    <dgm:pt modelId="{D4B387EE-66BB-4C72-BA75-6C8EB638354F}" type="pres">
      <dgm:prSet presAssocID="{C2A9E2B6-A451-4437-84C1-92290781C9FB}" presName="sibTrans" presStyleCnt="0"/>
      <dgm:spPr/>
    </dgm:pt>
    <dgm:pt modelId="{A32B15E9-0328-454C-8E58-6ED00950ACAD}" type="pres">
      <dgm:prSet presAssocID="{715799FA-E67A-40E1-B56E-16F6B11284D5}" presName="node" presStyleLbl="node1" presStyleIdx="5" presStyleCnt="6">
        <dgm:presLayoutVars>
          <dgm:bulletEnabled val="1"/>
        </dgm:presLayoutVars>
      </dgm:prSet>
      <dgm:spPr/>
    </dgm:pt>
  </dgm:ptLst>
  <dgm:cxnLst>
    <dgm:cxn modelId="{5236AC00-13FF-410A-A581-42B69990FD5D}" srcId="{AC99BADB-9662-4EC7-9E71-3901E75B6938}" destId="{715799FA-E67A-40E1-B56E-16F6B11284D5}" srcOrd="5" destOrd="0" parTransId="{EDF2C0C6-7993-445B-93D2-7C037DC79709}" sibTransId="{BE4AD116-48DC-4E01-92C5-A4CCE07292EF}"/>
    <dgm:cxn modelId="{84288201-7455-43BC-9F6B-8943CE48B7E9}" type="presOf" srcId="{AC99BADB-9662-4EC7-9E71-3901E75B6938}" destId="{B6E76291-8A51-4041-98B0-9EB9BAE34F33}" srcOrd="0" destOrd="0" presId="urn:microsoft.com/office/officeart/2005/8/layout/default"/>
    <dgm:cxn modelId="{8B54231E-196A-4C3B-9C7B-F1ECD41FDD52}" type="presOf" srcId="{60ACC672-D9EB-43C0-A2BE-7145035CCCAD}" destId="{9D52B638-FC0F-4CDE-9583-6F02414E1CC0}" srcOrd="0" destOrd="0" presId="urn:microsoft.com/office/officeart/2005/8/layout/default"/>
    <dgm:cxn modelId="{9E5D5528-CD57-47A0-A834-8D5231E0E482}" srcId="{AC99BADB-9662-4EC7-9E71-3901E75B6938}" destId="{016C5779-4D8D-4EAD-9863-AA20FD9D5147}" srcOrd="0" destOrd="0" parTransId="{4EE70A2D-C884-408E-AC4F-8BC906C52E19}" sibTransId="{5A9D28CB-F612-480E-A40A-21AE32C90F27}"/>
    <dgm:cxn modelId="{C95BFD2D-7CCD-47CF-BCBC-7DE9E34BBFB1}" srcId="{AC99BADB-9662-4EC7-9E71-3901E75B6938}" destId="{93EC567A-58CC-44FC-A8DB-BB8F8F4B2FEF}" srcOrd="1" destOrd="0" parTransId="{A0DC994F-9626-4C0D-8EC0-44C8D13D6A5F}" sibTransId="{055A2062-9E5F-4434-BE61-A14408DB72AA}"/>
    <dgm:cxn modelId="{F224965D-D182-4962-B9BC-87B6F73353A9}" srcId="{AC99BADB-9662-4EC7-9E71-3901E75B6938}" destId="{60ACC672-D9EB-43C0-A2BE-7145035CCCAD}" srcOrd="2" destOrd="0" parTransId="{4DB44898-1F4F-4CDB-9147-29EE07149C24}" sibTransId="{BF199F5A-BA0B-4306-8477-5406E05645C8}"/>
    <dgm:cxn modelId="{786FD649-508E-4494-9B94-156C1D827774}" type="presOf" srcId="{BAFECAA1-20C6-4C31-8531-D7A11D129E70}" destId="{5C5BB452-3A94-44B1-8815-728339F39B6B}" srcOrd="0" destOrd="0" presId="urn:microsoft.com/office/officeart/2005/8/layout/default"/>
    <dgm:cxn modelId="{6253FF8D-B15E-4A7C-ABC9-5A80A52040A6}" type="presOf" srcId="{93EC567A-58CC-44FC-A8DB-BB8F8F4B2FEF}" destId="{7C7B3ED0-22F1-47A3-8345-234A7686DF1E}" srcOrd="0" destOrd="0" presId="urn:microsoft.com/office/officeart/2005/8/layout/default"/>
    <dgm:cxn modelId="{9A50388F-67A4-464C-8DE1-79AA1B72D267}" srcId="{AC99BADB-9662-4EC7-9E71-3901E75B6938}" destId="{BAFECAA1-20C6-4C31-8531-D7A11D129E70}" srcOrd="4" destOrd="0" parTransId="{C8EAA0DA-8E4F-49E8-A323-5E8BCBD102E4}" sibTransId="{C2A9E2B6-A451-4437-84C1-92290781C9FB}"/>
    <dgm:cxn modelId="{A7FFA696-BEF3-4136-B71B-C469BB50DEDA}" srcId="{AC99BADB-9662-4EC7-9E71-3901E75B6938}" destId="{64A1F243-2556-4B13-BFD0-0CEA2B6D814A}" srcOrd="3" destOrd="0" parTransId="{8C2616A0-DF53-4152-A454-1256BCA5A39B}" sibTransId="{CDFA6789-1911-4A10-B327-A8D180B9F8FA}"/>
    <dgm:cxn modelId="{9B9A07AA-8D6A-4EDA-8397-27115EC43F59}" type="presOf" srcId="{715799FA-E67A-40E1-B56E-16F6B11284D5}" destId="{A32B15E9-0328-454C-8E58-6ED00950ACAD}" srcOrd="0" destOrd="0" presId="urn:microsoft.com/office/officeart/2005/8/layout/default"/>
    <dgm:cxn modelId="{61FF53C5-8C5E-4731-82A3-974D7AF8B905}" type="presOf" srcId="{64A1F243-2556-4B13-BFD0-0CEA2B6D814A}" destId="{CAE91126-8CFE-4FFD-819E-5CFD4F142705}" srcOrd="0" destOrd="0" presId="urn:microsoft.com/office/officeart/2005/8/layout/default"/>
    <dgm:cxn modelId="{90A5C3FA-FF63-480D-AEF8-AD6F237CCD71}" type="presOf" srcId="{016C5779-4D8D-4EAD-9863-AA20FD9D5147}" destId="{AE8FC4BB-1227-4A63-8CE7-074D43D6813E}" srcOrd="0" destOrd="0" presId="urn:microsoft.com/office/officeart/2005/8/layout/default"/>
    <dgm:cxn modelId="{14BC335C-4073-4457-8D5C-8162F453EB05}" type="presParOf" srcId="{B6E76291-8A51-4041-98B0-9EB9BAE34F33}" destId="{AE8FC4BB-1227-4A63-8CE7-074D43D6813E}" srcOrd="0" destOrd="0" presId="urn:microsoft.com/office/officeart/2005/8/layout/default"/>
    <dgm:cxn modelId="{398A7FC5-D452-4F1A-B4A7-E8FE4C575C05}" type="presParOf" srcId="{B6E76291-8A51-4041-98B0-9EB9BAE34F33}" destId="{5ECD0F78-B5B0-414C-A984-77E012B748B9}" srcOrd="1" destOrd="0" presId="urn:microsoft.com/office/officeart/2005/8/layout/default"/>
    <dgm:cxn modelId="{5F8AB7ED-08FF-4728-9CDB-004FB6AA2FBA}" type="presParOf" srcId="{B6E76291-8A51-4041-98B0-9EB9BAE34F33}" destId="{7C7B3ED0-22F1-47A3-8345-234A7686DF1E}" srcOrd="2" destOrd="0" presId="urn:microsoft.com/office/officeart/2005/8/layout/default"/>
    <dgm:cxn modelId="{134E90BB-4710-4D77-9E08-1ED9208A5BAA}" type="presParOf" srcId="{B6E76291-8A51-4041-98B0-9EB9BAE34F33}" destId="{C46A27B8-6A24-44CC-9278-20C786BB4947}" srcOrd="3" destOrd="0" presId="urn:microsoft.com/office/officeart/2005/8/layout/default"/>
    <dgm:cxn modelId="{3A3003E2-6421-4719-9F9C-3FFE2D41D14A}" type="presParOf" srcId="{B6E76291-8A51-4041-98B0-9EB9BAE34F33}" destId="{9D52B638-FC0F-4CDE-9583-6F02414E1CC0}" srcOrd="4" destOrd="0" presId="urn:microsoft.com/office/officeart/2005/8/layout/default"/>
    <dgm:cxn modelId="{D380B7D6-D6DE-4190-88D7-E140654282CA}" type="presParOf" srcId="{B6E76291-8A51-4041-98B0-9EB9BAE34F33}" destId="{7365449D-324A-4FB2-A8E8-533B67DA69AE}" srcOrd="5" destOrd="0" presId="urn:microsoft.com/office/officeart/2005/8/layout/default"/>
    <dgm:cxn modelId="{13B53BB2-EACC-41B3-83F9-D2EBDB399CB4}" type="presParOf" srcId="{B6E76291-8A51-4041-98B0-9EB9BAE34F33}" destId="{CAE91126-8CFE-4FFD-819E-5CFD4F142705}" srcOrd="6" destOrd="0" presId="urn:microsoft.com/office/officeart/2005/8/layout/default"/>
    <dgm:cxn modelId="{B6FF5632-B4E4-4C0B-9FDC-C516841ACFAB}" type="presParOf" srcId="{B6E76291-8A51-4041-98B0-9EB9BAE34F33}" destId="{440E999A-9237-4666-A64E-E680B6AC6B45}" srcOrd="7" destOrd="0" presId="urn:microsoft.com/office/officeart/2005/8/layout/default"/>
    <dgm:cxn modelId="{78970E04-AA5E-4C04-9DCE-26B06654649B}" type="presParOf" srcId="{B6E76291-8A51-4041-98B0-9EB9BAE34F33}" destId="{5C5BB452-3A94-44B1-8815-728339F39B6B}" srcOrd="8" destOrd="0" presId="urn:microsoft.com/office/officeart/2005/8/layout/default"/>
    <dgm:cxn modelId="{1304801E-FAE1-468B-B7B7-CE6BB53BC7B3}" type="presParOf" srcId="{B6E76291-8A51-4041-98B0-9EB9BAE34F33}" destId="{D4B387EE-66BB-4C72-BA75-6C8EB638354F}" srcOrd="9" destOrd="0" presId="urn:microsoft.com/office/officeart/2005/8/layout/default"/>
    <dgm:cxn modelId="{913087A3-9CF9-4092-94AF-2F1F66E15A5A}" type="presParOf" srcId="{B6E76291-8A51-4041-98B0-9EB9BAE34F33}" destId="{A32B15E9-0328-454C-8E58-6ED00950ACA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A6360-F165-4570-82F0-003352C96B2F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52E7C-D5D4-4C84-A21C-F42E8ABC2489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As an early year </a:t>
          </a:r>
          <a:r>
            <a:rPr lang="en-GB" sz="2000" kern="1200" dirty="0" err="1"/>
            <a:t>practioner</a:t>
          </a:r>
          <a:r>
            <a:rPr lang="en-GB" sz="2000" kern="1200" dirty="0"/>
            <a:t>, I am using the Bowlby’s attachment theory to focus on why it is crucial for  the development of three years old Amira in her early years.</a:t>
          </a:r>
          <a:endParaRPr lang="en-US" sz="2000" kern="1200" dirty="0"/>
        </a:p>
      </dsp:txBody>
      <dsp:txXfrm>
        <a:off x="696297" y="538547"/>
        <a:ext cx="4171627" cy="2590157"/>
      </dsp:txXfrm>
    </dsp:sp>
    <dsp:sp modelId="{63BF614E-5F00-42E5-B0E2-F341B2BD5859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DA1E2-664C-438F-897A-58796589B006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Understands duties and responsibilities.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Provide best care as possible.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CPD enables me to approach in a holistic manner.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Positive input reflected positively.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0149F2-F75F-43A0-A576-AF9336F36EAA}">
      <dsp:nvSpPr>
        <dsp:cNvPr id="0" name=""/>
        <dsp:cNvSpPr/>
      </dsp:nvSpPr>
      <dsp:spPr>
        <a:xfrm>
          <a:off x="0" y="1305158"/>
          <a:ext cx="1450627" cy="921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5B38F-787F-4077-BE38-E6D7EAF2A1CF}">
      <dsp:nvSpPr>
        <dsp:cNvPr id="0" name=""/>
        <dsp:cNvSpPr/>
      </dsp:nvSpPr>
      <dsp:spPr>
        <a:xfrm>
          <a:off x="161180" y="1458280"/>
          <a:ext cx="1450627" cy="9211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Signs of anxiety</a:t>
          </a:r>
          <a:endParaRPr lang="en-US" sz="1400" kern="1200"/>
        </a:p>
      </dsp:txBody>
      <dsp:txXfrm>
        <a:off x="188160" y="1485260"/>
        <a:ext cx="1396667" cy="867188"/>
      </dsp:txXfrm>
    </dsp:sp>
    <dsp:sp modelId="{3D969450-E3D0-4C5A-9320-1DE645D3CE37}">
      <dsp:nvSpPr>
        <dsp:cNvPr id="0" name=""/>
        <dsp:cNvSpPr/>
      </dsp:nvSpPr>
      <dsp:spPr>
        <a:xfrm>
          <a:off x="1772989" y="1305158"/>
          <a:ext cx="1450627" cy="921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7CC75E-AABF-4E30-A193-188A9813778B}">
      <dsp:nvSpPr>
        <dsp:cNvPr id="0" name=""/>
        <dsp:cNvSpPr/>
      </dsp:nvSpPr>
      <dsp:spPr>
        <a:xfrm>
          <a:off x="1934170" y="1458280"/>
          <a:ext cx="1450627" cy="9211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Limited verbal communication</a:t>
          </a:r>
          <a:endParaRPr lang="en-US" sz="1400" kern="1200"/>
        </a:p>
      </dsp:txBody>
      <dsp:txXfrm>
        <a:off x="1961150" y="1485260"/>
        <a:ext cx="1396667" cy="867188"/>
      </dsp:txXfrm>
    </dsp:sp>
    <dsp:sp modelId="{F1C11551-CB5C-4E6F-830F-2CD94556CC58}">
      <dsp:nvSpPr>
        <dsp:cNvPr id="0" name=""/>
        <dsp:cNvSpPr/>
      </dsp:nvSpPr>
      <dsp:spPr>
        <a:xfrm>
          <a:off x="3545978" y="1305158"/>
          <a:ext cx="1450627" cy="921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98C51-64A7-44C6-A1AC-BB0E77570C76}">
      <dsp:nvSpPr>
        <dsp:cNvPr id="0" name=""/>
        <dsp:cNvSpPr/>
      </dsp:nvSpPr>
      <dsp:spPr>
        <a:xfrm>
          <a:off x="3707159" y="1458280"/>
          <a:ext cx="1450627" cy="9211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Difficulty engaging in group play</a:t>
          </a:r>
          <a:endParaRPr lang="en-US" sz="1400" kern="1200"/>
        </a:p>
      </dsp:txBody>
      <dsp:txXfrm>
        <a:off x="3734139" y="1485260"/>
        <a:ext cx="1396667" cy="8671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F3AA97-CEC9-44D1-85E0-4E8E94DF0868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33687-5D52-4F9E-AF6E-5F2ED8827017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7EB63-B97E-4CE3-8A33-C19A3C9D9446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Always use warm, approachable and responsive communication</a:t>
          </a:r>
          <a:endParaRPr lang="en-US" sz="1300" kern="1200"/>
        </a:p>
      </dsp:txBody>
      <dsp:txXfrm>
        <a:off x="100682" y="2684598"/>
        <a:ext cx="2370489" cy="720000"/>
      </dsp:txXfrm>
    </dsp:sp>
    <dsp:sp modelId="{86AFF26F-9EF0-44CE-9CB6-92F44ECC25D0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5C0109-4F38-4CA7-A4A0-BE33AA72AA21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CFCFE-F73D-42C1-B5D8-A333809FD671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Greet Amira by her prefer name</a:t>
          </a:r>
          <a:endParaRPr lang="en-US" sz="1300" kern="1200"/>
        </a:p>
      </dsp:txBody>
      <dsp:txXfrm>
        <a:off x="2886007" y="2684598"/>
        <a:ext cx="2370489" cy="720000"/>
      </dsp:txXfrm>
    </dsp:sp>
    <dsp:sp modelId="{49647F70-3E0D-40BD-A328-DE9E87A513F4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870E7-213C-49BD-B5DE-F3A83183BB19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B1D4A-F439-4839-B7E9-CAB2D3755F31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Always main eye contact</a:t>
          </a:r>
          <a:endParaRPr lang="en-US" sz="1300" kern="1200"/>
        </a:p>
      </dsp:txBody>
      <dsp:txXfrm>
        <a:off x="5671332" y="2684598"/>
        <a:ext cx="2370489" cy="720000"/>
      </dsp:txXfrm>
    </dsp:sp>
    <dsp:sp modelId="{16212F66-7189-43A3-BFCC-EB3DF3B5ECBC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6F29F-2B41-4D94-9C36-82237A5226DA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6C99D-C30C-406E-BC64-D4A44996DD96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Show genuine interest</a:t>
          </a:r>
          <a:endParaRPr lang="en-US" sz="1300" kern="1200"/>
        </a:p>
      </dsp:txBody>
      <dsp:txXfrm>
        <a:off x="8456657" y="2684598"/>
        <a:ext cx="237048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6DAC4-18C2-4C62-9403-D58AA9348E4F}">
      <dsp:nvSpPr>
        <dsp:cNvPr id="0" name=""/>
        <dsp:cNvSpPr/>
      </dsp:nvSpPr>
      <dsp:spPr>
        <a:xfrm>
          <a:off x="0" y="0"/>
          <a:ext cx="4627724" cy="13345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Practitioner to ensure Amira has a safe and calm area to retreat whenever she gets overwhelmed.</a:t>
          </a:r>
          <a:endParaRPr lang="en-US" sz="1900" kern="1200"/>
        </a:p>
      </dsp:txBody>
      <dsp:txXfrm>
        <a:off x="39086" y="39086"/>
        <a:ext cx="3187694" cy="1256329"/>
      </dsp:txXfrm>
    </dsp:sp>
    <dsp:sp modelId="{C0111300-8814-422D-93BB-A21E5B7A63BC}">
      <dsp:nvSpPr>
        <dsp:cNvPr id="0" name=""/>
        <dsp:cNvSpPr/>
      </dsp:nvSpPr>
      <dsp:spPr>
        <a:xfrm>
          <a:off x="408328" y="1556918"/>
          <a:ext cx="4627724" cy="13345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Allow Amira to observes group activities before joining in.</a:t>
          </a:r>
          <a:endParaRPr lang="en-US" sz="1900" kern="1200"/>
        </a:p>
      </dsp:txBody>
      <dsp:txXfrm>
        <a:off x="447414" y="1596004"/>
        <a:ext cx="3273798" cy="1256329"/>
      </dsp:txXfrm>
    </dsp:sp>
    <dsp:sp modelId="{9B19A29D-DD1E-44F4-8A4C-D53D52F52D82}">
      <dsp:nvSpPr>
        <dsp:cNvPr id="0" name=""/>
        <dsp:cNvSpPr/>
      </dsp:nvSpPr>
      <dsp:spPr>
        <a:xfrm>
          <a:off x="816657" y="3113836"/>
          <a:ext cx="4627724" cy="13345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Encourage Amira to explore her interests and always be available to support her.</a:t>
          </a:r>
        </a:p>
      </dsp:txBody>
      <dsp:txXfrm>
        <a:off x="855743" y="3152922"/>
        <a:ext cx="3273798" cy="1256329"/>
      </dsp:txXfrm>
    </dsp:sp>
    <dsp:sp modelId="{CF932032-2BBD-43C1-A752-DB0E36C2400D}">
      <dsp:nvSpPr>
        <dsp:cNvPr id="0" name=""/>
        <dsp:cNvSpPr/>
      </dsp:nvSpPr>
      <dsp:spPr>
        <a:xfrm>
          <a:off x="3760298" y="1011996"/>
          <a:ext cx="867425" cy="86742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955469" y="1011996"/>
        <a:ext cx="477083" cy="652737"/>
      </dsp:txXfrm>
    </dsp:sp>
    <dsp:sp modelId="{89D46C93-8AEE-468D-9A7C-3744ABA42D15}">
      <dsp:nvSpPr>
        <dsp:cNvPr id="0" name=""/>
        <dsp:cNvSpPr/>
      </dsp:nvSpPr>
      <dsp:spPr>
        <a:xfrm>
          <a:off x="4168627" y="2560018"/>
          <a:ext cx="867425" cy="86742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63798" y="2560018"/>
        <a:ext cx="477083" cy="6527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E2E3A6-F408-4DE8-A6D0-562196267F7D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9D55DD-0949-4F47-BF93-2BF39D3EC7EE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46CC8B-09E8-4743-878E-3ACB397CB9F4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Observers any changes in Amira’s approach, communication, social skills, emotions, cognitive and physical well-being.</a:t>
          </a:r>
          <a:endParaRPr lang="en-US" sz="1900" kern="1200"/>
        </a:p>
      </dsp:txBody>
      <dsp:txXfrm>
        <a:off x="1339618" y="2288"/>
        <a:ext cx="5024605" cy="1159843"/>
      </dsp:txXfrm>
    </dsp:sp>
    <dsp:sp modelId="{97491AAD-8A45-49C9-B5BF-BBD768AB1879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7DAB45-2622-453E-963C-1230127B440B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246F0-D06D-47EB-8AE1-F41621923F21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 on how Amira is bonding</a:t>
          </a:r>
          <a:endParaRPr lang="en-US" sz="1900" kern="1200"/>
        </a:p>
      </dsp:txBody>
      <dsp:txXfrm>
        <a:off x="1339618" y="1452092"/>
        <a:ext cx="5024605" cy="1159843"/>
      </dsp:txXfrm>
    </dsp:sp>
    <dsp:sp modelId="{0AC99D70-048B-480B-BF51-3142861AD61C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C0FF5-BB41-4A98-B1C0-38367A9EEDB6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69399-61FE-4C58-95A3-A6392495D237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she engaging more within a group</a:t>
          </a:r>
          <a:endParaRPr lang="en-US" sz="1900" kern="1200"/>
        </a:p>
      </dsp:txBody>
      <dsp:txXfrm>
        <a:off x="1339618" y="2901896"/>
        <a:ext cx="5024605" cy="1159843"/>
      </dsp:txXfrm>
    </dsp:sp>
    <dsp:sp modelId="{F68E4873-5488-4EED-81DD-5D7E4949EB42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AC1EC3-0D3D-4E4F-B945-2E8F7840CEB1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F3590-8B69-46BB-8F64-14C73733E1D3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Amira’s potential can be support and encourage with the correct environmental support.</a:t>
          </a:r>
          <a:endParaRPr lang="en-US" sz="1900" kern="1200"/>
        </a:p>
      </dsp:txBody>
      <dsp:txXfrm>
        <a:off x="1339618" y="4351700"/>
        <a:ext cx="5024605" cy="11598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BF562-8292-44D9-8CCD-DA561BCDA8D2}">
      <dsp:nvSpPr>
        <dsp:cNvPr id="0" name=""/>
        <dsp:cNvSpPr/>
      </dsp:nvSpPr>
      <dsp:spPr>
        <a:xfrm>
          <a:off x="0" y="80644"/>
          <a:ext cx="6666833" cy="17046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Communicate and share ideas like consistent routine and strategies in Amira’s home.</a:t>
          </a:r>
          <a:endParaRPr lang="en-US" sz="3100" kern="1200"/>
        </a:p>
      </dsp:txBody>
      <dsp:txXfrm>
        <a:off x="83216" y="163860"/>
        <a:ext cx="6500401" cy="1538258"/>
      </dsp:txXfrm>
    </dsp:sp>
    <dsp:sp modelId="{1E1A6683-9421-4086-B9E5-29DE929E057D}">
      <dsp:nvSpPr>
        <dsp:cNvPr id="0" name=""/>
        <dsp:cNvSpPr/>
      </dsp:nvSpPr>
      <dsp:spPr>
        <a:xfrm>
          <a:off x="0" y="1874614"/>
          <a:ext cx="6666833" cy="170469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Encourage parents to spend time together with Amira to aid with her anxiety issue.</a:t>
          </a:r>
          <a:endParaRPr lang="en-US" sz="3100" kern="1200"/>
        </a:p>
      </dsp:txBody>
      <dsp:txXfrm>
        <a:off x="83216" y="1957830"/>
        <a:ext cx="6500401" cy="1538258"/>
      </dsp:txXfrm>
    </dsp:sp>
    <dsp:sp modelId="{4F416DF0-E454-424F-AC6A-F017096A6FF5}">
      <dsp:nvSpPr>
        <dsp:cNvPr id="0" name=""/>
        <dsp:cNvSpPr/>
      </dsp:nvSpPr>
      <dsp:spPr>
        <a:xfrm>
          <a:off x="0" y="3749229"/>
          <a:ext cx="6666833" cy="170469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Buil trust with Amira’s parents by communicating in a positive and respectful manner.</a:t>
          </a:r>
          <a:endParaRPr lang="en-US" sz="3100" kern="1200"/>
        </a:p>
      </dsp:txBody>
      <dsp:txXfrm>
        <a:off x="83216" y="3832445"/>
        <a:ext cx="6500401" cy="1538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60466-7119-4915-8C07-CC815B0E0EB3}">
      <dsp:nvSpPr>
        <dsp:cNvPr id="0" name=""/>
        <dsp:cNvSpPr/>
      </dsp:nvSpPr>
      <dsp:spPr>
        <a:xfrm>
          <a:off x="1138979" y="1024163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E8602-E828-4524-AEF1-8E4DB7E6A322}">
      <dsp:nvSpPr>
        <dsp:cNvPr id="0" name=""/>
        <dsp:cNvSpPr/>
      </dsp:nvSpPr>
      <dsp:spPr>
        <a:xfrm>
          <a:off x="569079" y="2302677"/>
          <a:ext cx="2072362" cy="1024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According to John Bowlby’s both Biological and Environmental are both crucial and work hand in hand to shape psychological development.</a:t>
          </a:r>
          <a:endParaRPr lang="en-US" sz="1100" kern="1200"/>
        </a:p>
      </dsp:txBody>
      <dsp:txXfrm>
        <a:off x="569079" y="2302677"/>
        <a:ext cx="2072362" cy="1024497"/>
      </dsp:txXfrm>
    </dsp:sp>
    <dsp:sp modelId="{AF931B57-E229-4B36-ABEB-3D60D46CF074}">
      <dsp:nvSpPr>
        <dsp:cNvPr id="0" name=""/>
        <dsp:cNvSpPr/>
      </dsp:nvSpPr>
      <dsp:spPr>
        <a:xfrm>
          <a:off x="3574005" y="1024163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063427-789A-48EA-B758-20029FCEA454}">
      <dsp:nvSpPr>
        <dsp:cNvPr id="0" name=""/>
        <dsp:cNvSpPr/>
      </dsp:nvSpPr>
      <dsp:spPr>
        <a:xfrm>
          <a:off x="3004105" y="2302677"/>
          <a:ext cx="2072362" cy="1024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role of Nature (Biological influences) ; behaviours are biologically pre-programmed.</a:t>
          </a:r>
          <a:endParaRPr lang="en-US" sz="1100" kern="1200"/>
        </a:p>
      </dsp:txBody>
      <dsp:txXfrm>
        <a:off x="3004105" y="2302677"/>
        <a:ext cx="2072362" cy="1024497"/>
      </dsp:txXfrm>
    </dsp:sp>
    <dsp:sp modelId="{E290C948-59A2-4C00-AC2F-16DFBD627817}">
      <dsp:nvSpPr>
        <dsp:cNvPr id="0" name=""/>
        <dsp:cNvSpPr/>
      </dsp:nvSpPr>
      <dsp:spPr>
        <a:xfrm>
          <a:off x="6009031" y="1024163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81444-2A7E-4FC5-A1D3-6F757A3901DC}">
      <dsp:nvSpPr>
        <dsp:cNvPr id="0" name=""/>
        <dsp:cNvSpPr/>
      </dsp:nvSpPr>
      <dsp:spPr>
        <a:xfrm>
          <a:off x="5439131" y="2302677"/>
          <a:ext cx="2072362" cy="1024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Born with innate drive to seek closeness which increases their chances of survival.</a:t>
          </a:r>
          <a:endParaRPr lang="en-US" sz="1100" kern="1200"/>
        </a:p>
      </dsp:txBody>
      <dsp:txXfrm>
        <a:off x="5439131" y="2302677"/>
        <a:ext cx="2072362" cy="1024497"/>
      </dsp:txXfrm>
    </dsp:sp>
    <dsp:sp modelId="{CBC7BC7C-252E-4BF7-8098-7993DB5F4795}">
      <dsp:nvSpPr>
        <dsp:cNvPr id="0" name=""/>
        <dsp:cNvSpPr/>
      </dsp:nvSpPr>
      <dsp:spPr>
        <a:xfrm>
          <a:off x="8444057" y="1024163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21BBB-A338-487A-BF52-4BD79245A034}">
      <dsp:nvSpPr>
        <dsp:cNvPr id="0" name=""/>
        <dsp:cNvSpPr/>
      </dsp:nvSpPr>
      <dsp:spPr>
        <a:xfrm>
          <a:off x="7874157" y="2302677"/>
          <a:ext cx="2072362" cy="1024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role of Nurture (Environmental influences); consistent, sensitive and loving care leads to secure attachment, which enables emotional security and build trust and confidence.</a:t>
          </a:r>
          <a:endParaRPr lang="en-US" sz="1100" kern="1200"/>
        </a:p>
      </dsp:txBody>
      <dsp:txXfrm>
        <a:off x="7874157" y="2302677"/>
        <a:ext cx="2072362" cy="102449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8FC4BB-1227-4A63-8CE7-074D43D6813E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Bowlby, J. (1969) Attachment and loss: Vol. 1. Attachment. London: Hogarth Press.</a:t>
          </a:r>
          <a:endParaRPr lang="en-US" sz="2100" kern="1200"/>
        </a:p>
      </dsp:txBody>
      <dsp:txXfrm>
        <a:off x="307345" y="1546"/>
        <a:ext cx="3222855" cy="1933713"/>
      </dsp:txXfrm>
    </dsp:sp>
    <dsp:sp modelId="{7C7B3ED0-22F1-47A3-8345-234A7686DF1E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Bowlby, J. (1988) A secure base: Parent-child attachment and healthy human development.</a:t>
          </a:r>
          <a:endParaRPr lang="en-US" sz="2100" kern="1200"/>
        </a:p>
      </dsp:txBody>
      <dsp:txXfrm>
        <a:off x="3852486" y="1546"/>
        <a:ext cx="3222855" cy="1933713"/>
      </dsp:txXfrm>
    </dsp:sp>
    <dsp:sp modelId="{9D52B638-FC0F-4CDE-9583-6F02414E1CC0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Ainsworth, M.D.S., Blehar, M.C., Waters, E. and Wall, S. (1978)</a:t>
          </a:r>
          <a:endParaRPr lang="en-US" sz="2100" kern="1200"/>
        </a:p>
      </dsp:txBody>
      <dsp:txXfrm>
        <a:off x="7397627" y="1546"/>
        <a:ext cx="3222855" cy="1933713"/>
      </dsp:txXfrm>
    </dsp:sp>
    <dsp:sp modelId="{CAE91126-8CFE-4FFD-819E-5CFD4F142705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National Scientific Council on the Developing Child, 2010.</a:t>
          </a:r>
          <a:endParaRPr lang="en-US" sz="2100" kern="1200"/>
        </a:p>
      </dsp:txBody>
      <dsp:txXfrm>
        <a:off x="307345" y="2257545"/>
        <a:ext cx="3222855" cy="1933713"/>
      </dsp:txXfrm>
    </dsp:sp>
    <dsp:sp modelId="{5C5BB452-3A94-44B1-8815-728339F39B6B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Ainworth et al. (1978)</a:t>
          </a:r>
          <a:endParaRPr lang="en-US" sz="2100" kern="1200"/>
        </a:p>
      </dsp:txBody>
      <dsp:txXfrm>
        <a:off x="3852486" y="2257545"/>
        <a:ext cx="3222855" cy="1933713"/>
      </dsp:txXfrm>
    </dsp:sp>
    <dsp:sp modelId="{A32B15E9-0328-454C-8E58-6ED00950ACAD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hlinkClick xmlns:r="http://schemas.openxmlformats.org/officeDocument/2006/relationships" r:id="rId1"/>
            </a:rPr>
            <a:t>http://carelearning.org.uk</a:t>
          </a:r>
          <a:r>
            <a:rPr lang="en-GB" sz="2100" kern="1200"/>
            <a:t> (27 Dec, 2024)</a:t>
          </a:r>
          <a:endParaRPr lang="en-US" sz="2100" kern="1200"/>
        </a:p>
      </dsp:txBody>
      <dsp:txXfrm>
        <a:off x="7397627" y="2257545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5F106-016E-DAF5-958C-085996022E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5633E5-5CB3-12AE-067A-2F5FA8C0F4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F20FF-2BDF-A30A-EE2B-EA7747816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3D398-9C1F-B2FD-6895-35ED51CA4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4E4FF-7182-3A7E-C120-F3FCC6F5C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005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804B9-71C7-AC73-E159-FF8E0083A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6ACB5-DB14-F0F1-773A-C67F2B49C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A1F8C-DBC4-435D-5A76-CCE2B6F1E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397DD-D557-AF64-489D-D7583FAFD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4C8B2-FFEC-2C64-7D55-8969E3D60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86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4A688-B2DF-C8CD-6C5C-A97DDD4FE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5A54A6-6C8A-E6F3-AFE4-ADBCC3AB9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EF73F-8859-FF18-301A-191C26852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6F9ED-9F5D-778F-C2AA-AD482C786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8CFE5-E098-88FC-F8A7-A5C59D507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25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2B353-0536-E625-0776-C48135AFA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34A09-D603-1E44-ED81-02DCEC6156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76869-38FB-8A10-57F4-49EDE57F4D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D7F7DE-41CC-3386-265D-FBA6E8DF2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37F9C9-30B9-389A-4913-47B0C8C60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FEA491-FD74-E85D-8CEC-5D7ED38E6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89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84476-E5CA-C587-A5B9-C56DFC8A5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42704C-8ACB-E1DD-6F36-479D80464C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7EAA63-BD0A-D26E-8255-DE76B8DD2C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0CDA60-69E4-CB4B-0806-DF68E7F3A0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A4A575-E175-3EF6-82BF-C48C8A1B92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6DF8E6-66EE-9676-BE5C-B1A4DA8E5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176AB4-2EE6-875E-4C6E-B50F7281D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1477E6-D28E-B050-2044-16D85887F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296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8D33-CD01-E2F6-1613-5013F3DE2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8F7F24-6D95-CA0D-2E4C-07EB036B8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73707-76FD-1C8C-C0B9-2DD7FBBBF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C9E20C-E8FF-0846-B895-FF0FB1F8B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38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3EF981-5934-35AA-47FB-B43018259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2F7080-3AE5-9136-DEF6-6DAEA1734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645178-A622-77DD-2FAC-16D5E561A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71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85FA4-83E1-AC38-BB18-945DB3C60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B64A8-A52E-7FB4-3EEE-9FD81E6E8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D08DB-A4A2-E150-3EC0-9C2A743D75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FCE89-1096-956D-CE44-DC8FBD450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D2360D-1242-D8A4-6DDC-D74E75506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F2510B-7979-4C75-699D-AA245FDCA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90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204D7-F95C-9F77-DB8A-FA1A203B3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FD3244-7026-3DA0-069E-16881C4DC2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144395-B420-D184-EB93-3B8E2919E2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F921F3-2293-173A-20EB-24E2E72D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E7BBB8-4CF1-AABC-EE41-713791017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7DEEED-66AB-570F-0586-EBF2C989A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03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2DC32-AEBD-AE09-83B4-DC18FADB5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846CE1-1269-3857-43F3-2E38861A3F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7E2AF-F871-C46B-28B4-DFD18CB61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2FAA3-0550-2402-3E31-7BA4F2E2B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D0FD2-D44F-2766-713A-F46FA617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923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485BF1-BD01-64BC-1B41-3FD5427CE6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02FA22-C6CC-EB8B-E323-29A4F07EDF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C4B9D-A96C-F37C-612B-AE437FE7D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66C40-C61A-3909-4A24-998E8EB5A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B104FC-8C7A-2B57-3B56-708F523E2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836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21802B-97A6-9A28-75BB-34A2497EE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5D46EA-22A9-DCEF-7406-24CEC0FBED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5C3DC-94F0-24DE-9376-582A01D65A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724D15-0C21-47D5-ABCC-22A98D123799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2DA1C-27FE-0D50-5DB8-EB41007CF2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55A86-F99E-3554-D53D-1C93E2E456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B47FAD-B5BF-4040-8176-31F0F1329F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826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DCA51-033D-A707-8765-BF3CF5F455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3800"/>
              <a:t>LCHS4010_BIRM Psychology in 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C39C14-E40D-B066-F7F3-5F12E8EF7C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sz="1700"/>
              <a:t>Student Name: OSHEDO JONES</a:t>
            </a:r>
          </a:p>
          <a:p>
            <a:pPr algn="l"/>
            <a:r>
              <a:rPr lang="en-GB" sz="1700"/>
              <a:t>Student Number: 23304423</a:t>
            </a:r>
          </a:p>
          <a:p>
            <a:pPr algn="l"/>
            <a:r>
              <a:rPr lang="en-GB" sz="1700"/>
              <a:t>Lecturer Name: Kal </a:t>
            </a:r>
            <a:r>
              <a:rPr lang="en-GB" sz="1700" err="1"/>
              <a:t>Alnababtah</a:t>
            </a:r>
            <a:endParaRPr lang="en-GB" sz="1700"/>
          </a:p>
          <a:p>
            <a:pPr algn="l"/>
            <a:r>
              <a:rPr lang="en-GB" sz="1700"/>
              <a:t>Title: A Case Study of 3 yrs old Amira</a:t>
            </a:r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Close up image of hands applauding">
            <a:extLst>
              <a:ext uri="{FF2B5EF4-FFF2-40B4-BE49-F238E27FC236}">
                <a16:creationId xmlns:a16="http://schemas.microsoft.com/office/drawing/2014/main" id="{3FBD4CE3-42A4-67E3-9DCE-9CD613F24D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24" r="1652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253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504D0-DC64-4A79-6A85-B11CB768E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Introduction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701BB7-B663-2F00-D8B5-333B276B8D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616360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6164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12E35-B126-69DA-C7EA-094A2368C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Who is Bowlby’s?</a:t>
            </a:r>
          </a:p>
        </p:txBody>
      </p:sp>
      <p:sp>
        <p:nvSpPr>
          <p:cNvPr id="63" name="Content Placeholder 2">
            <a:extLst>
              <a:ext uri="{FF2B5EF4-FFF2-40B4-BE49-F238E27FC236}">
                <a16:creationId xmlns:a16="http://schemas.microsoft.com/office/drawing/2014/main" id="{DBF5EAAF-A8E5-F7BB-B71B-33BAD878E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Known as John Bowlby’s </a:t>
            </a:r>
          </a:p>
          <a:p>
            <a:endParaRPr lang="en-GB" sz="2000"/>
          </a:p>
          <a:p>
            <a:r>
              <a:rPr lang="en-GB" sz="2000"/>
              <a:t>British psychologist and psychoanalyst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Worked with children who experienced separation and loss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First to suggest children primary caregivers have a positive effect on their  development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00365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58E7A-BBAE-874D-9522-0F0A74CBF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 theory to Amira’s situation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B067F-E3CA-4A58-EB2F-120E09BC69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Current behaviour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977B7264-FEA3-91EA-D131-AE3A2F59836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0850641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3DA843-E0EB-3198-A11E-918598E891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Bowlby’s theory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DF6A99-0F43-F156-697E-2BA2C7BA99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3200" y="2330903"/>
            <a:ext cx="5183188" cy="368458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Bowlby’s theory help myself as a practitioner to see that Amira being withdrawn or anxious maybe a sign of her insecurities or anxiety due to a separation or a loss and not necessary misbehaviour.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Amira found it difficult to trust adults or other children</a:t>
            </a:r>
          </a:p>
          <a:p>
            <a:r>
              <a:rPr lang="en-GB" dirty="0"/>
              <a:t>Leads to withdrawal and limited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644189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EC99A-AD6C-FCAA-FC68-FA9604B90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Build a secure relationship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6ACF49-07B3-792F-03AB-C97769977D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646085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4120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E87C2-0CEB-89A2-899E-7D91BAD81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Create a secure environment</a:t>
            </a:r>
          </a:p>
        </p:txBody>
      </p:sp>
      <p:pic>
        <p:nvPicPr>
          <p:cNvPr id="5" name="Picture 4" descr="Small plant growing on soil">
            <a:extLst>
              <a:ext uri="{FF2B5EF4-FFF2-40B4-BE49-F238E27FC236}">
                <a16:creationId xmlns:a16="http://schemas.microsoft.com/office/drawing/2014/main" id="{E0E10164-5570-73D9-2F1B-8EE783584A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49" r="28013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5FFDA8D-9DDA-6B56-2997-0BC22C54AF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020924"/>
              </p:ext>
            </p:extLst>
          </p:nvPr>
        </p:nvGraphicFramePr>
        <p:xfrm>
          <a:off x="5868557" y="2551176"/>
          <a:ext cx="5444382" cy="4448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84048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08D618-E31D-E611-9A7C-384CE6EC9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Monitor progress and reflect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A7A9FB-6F2C-947A-B28D-C875704EE6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1930647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2165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8D7E4-E2F3-6DFD-F5E7-6A5778B54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Liaise with parents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965375-EA34-3871-79A3-60EC8C4D9C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85465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C4FB39C-E161-028D-7499-4FB9FCE631A2}"/>
              </a:ext>
            </a:extLst>
          </p:cNvPr>
          <p:cNvSpPr txBox="1"/>
          <p:nvPr/>
        </p:nvSpPr>
        <p:spPr>
          <a:xfrm>
            <a:off x="2942864" y="3247227"/>
            <a:ext cx="61635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solidFill>
                  <a:srgbClr val="FFFFFF"/>
                </a:solidFill>
              </a:rPr>
              <a:t>Liaise with parents</a:t>
            </a:r>
          </a:p>
        </p:txBody>
      </p:sp>
    </p:spTree>
    <p:extLst>
      <p:ext uri="{BB962C8B-B14F-4D97-AF65-F5344CB8AC3E}">
        <p14:creationId xmlns:p14="http://schemas.microsoft.com/office/powerpoint/2010/main" val="1478261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43773-0048-E827-4653-B8F26BD3B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Biological and Environmental influence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09EDF25-DD12-321C-31CA-4060FC97EA1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2320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D30236-CB9B-2D34-9EC6-EBBDCE047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Usefulness and Limitations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1E75A98-3248-E8BA-FC73-B474C8E71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As an early year practitioner, Bowlby’s attachment theory is useful as it highlighted importance of the early approach attachment of emotional well-being for early years. 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Practitioner use this knowledge to provide stable support and nurturing relationship for children who experienced separation or loss.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Shaped health and social care frameworks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LIMITATION- Focus on mother while lacking cultural diversity and resilience.</a:t>
            </a:r>
          </a:p>
        </p:txBody>
      </p:sp>
    </p:spTree>
    <p:extLst>
      <p:ext uri="{BB962C8B-B14F-4D97-AF65-F5344CB8AC3E}">
        <p14:creationId xmlns:p14="http://schemas.microsoft.com/office/powerpoint/2010/main" val="4204292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C12C5-E356-E671-018A-804176470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 List</a:t>
            </a: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48675C51-B7DC-6F7E-D7D1-FA7737EE5E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45138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7042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612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LCHS4010_BIRM Psychology in  Health and Social Care</vt:lpstr>
      <vt:lpstr>Introduction</vt:lpstr>
      <vt:lpstr>Who is Bowlby’s?</vt:lpstr>
      <vt:lpstr>Apply theory to Amira’s situation</vt:lpstr>
      <vt:lpstr>Build a secure relationship</vt:lpstr>
      <vt:lpstr>Create a secure environment</vt:lpstr>
      <vt:lpstr>Monitor progress and reflect</vt:lpstr>
      <vt:lpstr>Liaise with parents </vt:lpstr>
      <vt:lpstr>Biological and Environmental influence</vt:lpstr>
      <vt:lpstr>Usefulness and Limitations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oshedo jones</dc:creator>
  <cp:lastModifiedBy>oshedo jones</cp:lastModifiedBy>
  <cp:revision>2</cp:revision>
  <dcterms:created xsi:type="dcterms:W3CDTF">2025-10-12T17:43:05Z</dcterms:created>
  <dcterms:modified xsi:type="dcterms:W3CDTF">2025-10-13T07:51:46Z</dcterms:modified>
</cp:coreProperties>
</file>