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4" r:id="rId7"/>
    <p:sldId id="262" r:id="rId8"/>
    <p:sldId id="260" r:id="rId9"/>
    <p:sldId id="261" r:id="rId10"/>
    <p:sldId id="263" r:id="rId11"/>
    <p:sldId id="267" r:id="rId12"/>
    <p:sldId id="265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CCAFC9-E100-4601-B2E9-D5DDA516589E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B337AE-4627-439C-9924-7B5000123B01}">
      <dgm:prSet phldrT="[Text]"/>
      <dgm:spPr/>
      <dgm:t>
        <a:bodyPr/>
        <a:lstStyle/>
        <a:p>
          <a:r>
            <a:rPr lang="en-US" dirty="0" smtClean="0"/>
            <a:t>Spa Reception</a:t>
          </a:r>
          <a:endParaRPr lang="en-US" dirty="0"/>
        </a:p>
      </dgm:t>
    </dgm:pt>
    <dgm:pt modelId="{CE3AF25E-7699-41E7-BE71-BC97E8F99B5E}" type="parTrans" cxnId="{4FBB2571-A26B-4928-B662-70BF8CCFDE02}">
      <dgm:prSet/>
      <dgm:spPr/>
      <dgm:t>
        <a:bodyPr/>
        <a:lstStyle/>
        <a:p>
          <a:endParaRPr lang="en-US"/>
        </a:p>
      </dgm:t>
    </dgm:pt>
    <dgm:pt modelId="{26BB99DE-3C07-44C7-9E5B-E155889FF39E}" type="sibTrans" cxnId="{4FBB2571-A26B-4928-B662-70BF8CCFDE02}">
      <dgm:prSet/>
      <dgm:spPr/>
      <dgm:t>
        <a:bodyPr/>
        <a:lstStyle/>
        <a:p>
          <a:endParaRPr lang="en-US"/>
        </a:p>
      </dgm:t>
    </dgm:pt>
    <dgm:pt modelId="{53F9F9AE-4D90-4027-9DCB-7D8F8949BC33}">
      <dgm:prSet phldrT="[Text]"/>
      <dgm:spPr/>
      <dgm:t>
        <a:bodyPr/>
        <a:lstStyle/>
        <a:p>
          <a:r>
            <a:rPr lang="en-US" dirty="0" smtClean="0"/>
            <a:t>Spa treatment</a:t>
          </a:r>
          <a:endParaRPr lang="en-US" dirty="0"/>
        </a:p>
      </dgm:t>
    </dgm:pt>
    <dgm:pt modelId="{84276264-3D90-4B0E-9EDC-0A112383ADE1}" type="parTrans" cxnId="{B33D0EB8-25E8-46A4-B896-4D6823C9D62F}">
      <dgm:prSet/>
      <dgm:spPr/>
      <dgm:t>
        <a:bodyPr/>
        <a:lstStyle/>
        <a:p>
          <a:endParaRPr lang="en-US"/>
        </a:p>
      </dgm:t>
    </dgm:pt>
    <dgm:pt modelId="{00F1C0B6-E242-4D22-B70D-F94BE38F11B0}" type="sibTrans" cxnId="{B33D0EB8-25E8-46A4-B896-4D6823C9D62F}">
      <dgm:prSet/>
      <dgm:spPr/>
      <dgm:t>
        <a:bodyPr/>
        <a:lstStyle/>
        <a:p>
          <a:endParaRPr lang="en-US"/>
        </a:p>
      </dgm:t>
    </dgm:pt>
    <dgm:pt modelId="{3656D6D6-0439-4213-AE02-7F7DA897713F}">
      <dgm:prSet phldrT="[Text]"/>
      <dgm:spPr/>
      <dgm:t>
        <a:bodyPr/>
        <a:lstStyle/>
        <a:p>
          <a:r>
            <a:rPr lang="en-US" dirty="0" err="1" smtClean="0"/>
            <a:t>Mixe</a:t>
          </a:r>
          <a:r>
            <a:rPr lang="en-US" dirty="0" smtClean="0"/>
            <a:t> and Beach Rouge Restaurant</a:t>
          </a:r>
          <a:endParaRPr lang="en-US" dirty="0"/>
        </a:p>
      </dgm:t>
    </dgm:pt>
    <dgm:pt modelId="{C23846A0-8BF3-4648-BCD3-741CD2A6F684}" type="parTrans" cxnId="{41B4349F-5ABA-49D3-A39A-9314FD8199D6}">
      <dgm:prSet/>
      <dgm:spPr/>
      <dgm:t>
        <a:bodyPr/>
        <a:lstStyle/>
        <a:p>
          <a:endParaRPr lang="en-US"/>
        </a:p>
      </dgm:t>
    </dgm:pt>
    <dgm:pt modelId="{C6AC4E4D-2E34-4ECD-8B9D-E0708266F7D1}" type="sibTrans" cxnId="{41B4349F-5ABA-49D3-A39A-9314FD8199D6}">
      <dgm:prSet/>
      <dgm:spPr/>
      <dgm:t>
        <a:bodyPr/>
        <a:lstStyle/>
        <a:p>
          <a:endParaRPr lang="en-US"/>
        </a:p>
      </dgm:t>
    </dgm:pt>
    <dgm:pt modelId="{AEA83EA8-BB94-4735-944A-02480C3FD820}" type="pres">
      <dgm:prSet presAssocID="{72CCAFC9-E100-4601-B2E9-D5DDA516589E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2C352134-3C47-4D46-B395-4D15EF272F2B}" type="pres">
      <dgm:prSet presAssocID="{3656D6D6-0439-4213-AE02-7F7DA897713F}" presName="Accent3" presStyleCnt="0"/>
      <dgm:spPr/>
    </dgm:pt>
    <dgm:pt modelId="{D1099EE8-56B3-4622-AC80-36F221234143}" type="pres">
      <dgm:prSet presAssocID="{3656D6D6-0439-4213-AE02-7F7DA897713F}" presName="Accent" presStyleLbl="node1" presStyleIdx="0" presStyleCnt="3"/>
      <dgm:spPr/>
    </dgm:pt>
    <dgm:pt modelId="{A78C0E37-A6A3-46ED-B53F-70E54F929625}" type="pres">
      <dgm:prSet presAssocID="{3656D6D6-0439-4213-AE02-7F7DA897713F}" presName="ParentBackground3" presStyleCnt="0"/>
      <dgm:spPr/>
    </dgm:pt>
    <dgm:pt modelId="{B1AC7CB3-4DD9-4355-9C39-BBEF037720E0}" type="pres">
      <dgm:prSet presAssocID="{3656D6D6-0439-4213-AE02-7F7DA897713F}" presName="ParentBackground" presStyleLbl="fgAcc1" presStyleIdx="0" presStyleCnt="3"/>
      <dgm:spPr/>
      <dgm:t>
        <a:bodyPr/>
        <a:lstStyle/>
        <a:p>
          <a:endParaRPr lang="en-US"/>
        </a:p>
      </dgm:t>
    </dgm:pt>
    <dgm:pt modelId="{3DB0ED7B-978D-46AC-962D-C2FB14D8035E}" type="pres">
      <dgm:prSet presAssocID="{3656D6D6-0439-4213-AE02-7F7DA897713F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14CCD6-B505-4BB8-9B0D-BEFD27738A37}" type="pres">
      <dgm:prSet presAssocID="{53F9F9AE-4D90-4027-9DCB-7D8F8949BC33}" presName="Accent2" presStyleCnt="0"/>
      <dgm:spPr/>
    </dgm:pt>
    <dgm:pt modelId="{9A8ACEBE-4E83-473D-A12A-00D16AB3512B}" type="pres">
      <dgm:prSet presAssocID="{53F9F9AE-4D90-4027-9DCB-7D8F8949BC33}" presName="Accent" presStyleLbl="node1" presStyleIdx="1" presStyleCnt="3"/>
      <dgm:spPr/>
    </dgm:pt>
    <dgm:pt modelId="{D96AFB66-1354-4582-BFDF-9CD9A3632623}" type="pres">
      <dgm:prSet presAssocID="{53F9F9AE-4D90-4027-9DCB-7D8F8949BC33}" presName="ParentBackground2" presStyleCnt="0"/>
      <dgm:spPr/>
    </dgm:pt>
    <dgm:pt modelId="{143C6F82-EB17-416C-A8C3-ABDB3D3E374E}" type="pres">
      <dgm:prSet presAssocID="{53F9F9AE-4D90-4027-9DCB-7D8F8949BC33}" presName="ParentBackground" presStyleLbl="fgAcc1" presStyleIdx="1" presStyleCnt="3"/>
      <dgm:spPr/>
      <dgm:t>
        <a:bodyPr/>
        <a:lstStyle/>
        <a:p>
          <a:endParaRPr lang="en-US"/>
        </a:p>
      </dgm:t>
    </dgm:pt>
    <dgm:pt modelId="{4877941F-DAF4-478A-9DD8-8D0C5A6EDC37}" type="pres">
      <dgm:prSet presAssocID="{53F9F9AE-4D90-4027-9DCB-7D8F8949BC33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8909E4-2C19-4280-98E1-C68B151F5BCF}" type="pres">
      <dgm:prSet presAssocID="{DCB337AE-4627-439C-9924-7B5000123B01}" presName="Accent1" presStyleCnt="0"/>
      <dgm:spPr/>
    </dgm:pt>
    <dgm:pt modelId="{1BAC7B74-5D1C-4484-AC8E-FFBDEAE4BA2A}" type="pres">
      <dgm:prSet presAssocID="{DCB337AE-4627-439C-9924-7B5000123B01}" presName="Accent" presStyleLbl="node1" presStyleIdx="2" presStyleCnt="3"/>
      <dgm:spPr/>
    </dgm:pt>
    <dgm:pt modelId="{186FC105-4088-4FE3-AFB0-D0B4D74F2168}" type="pres">
      <dgm:prSet presAssocID="{DCB337AE-4627-439C-9924-7B5000123B01}" presName="ParentBackground1" presStyleCnt="0"/>
      <dgm:spPr/>
    </dgm:pt>
    <dgm:pt modelId="{500B10A5-626E-48F5-866D-4FF5E9857CB1}" type="pres">
      <dgm:prSet presAssocID="{DCB337AE-4627-439C-9924-7B5000123B01}" presName="ParentBackground" presStyleLbl="fgAcc1" presStyleIdx="2" presStyleCnt="3"/>
      <dgm:spPr/>
      <dgm:t>
        <a:bodyPr/>
        <a:lstStyle/>
        <a:p>
          <a:endParaRPr lang="en-US"/>
        </a:p>
      </dgm:t>
    </dgm:pt>
    <dgm:pt modelId="{0CB3B555-CBA8-4961-8725-A54FF19ABACD}" type="pres">
      <dgm:prSet presAssocID="{DCB337AE-4627-439C-9924-7B5000123B01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FBB2571-A26B-4928-B662-70BF8CCFDE02}" srcId="{72CCAFC9-E100-4601-B2E9-D5DDA516589E}" destId="{DCB337AE-4627-439C-9924-7B5000123B01}" srcOrd="0" destOrd="0" parTransId="{CE3AF25E-7699-41E7-BE71-BC97E8F99B5E}" sibTransId="{26BB99DE-3C07-44C7-9E5B-E155889FF39E}"/>
    <dgm:cxn modelId="{41B4349F-5ABA-49D3-A39A-9314FD8199D6}" srcId="{72CCAFC9-E100-4601-B2E9-D5DDA516589E}" destId="{3656D6D6-0439-4213-AE02-7F7DA897713F}" srcOrd="2" destOrd="0" parTransId="{C23846A0-8BF3-4648-BCD3-741CD2A6F684}" sibTransId="{C6AC4E4D-2E34-4ECD-8B9D-E0708266F7D1}"/>
    <dgm:cxn modelId="{B576F1B5-0D62-46E1-93FC-C5EB491E0C76}" type="presOf" srcId="{72CCAFC9-E100-4601-B2E9-D5DDA516589E}" destId="{AEA83EA8-BB94-4735-944A-02480C3FD820}" srcOrd="0" destOrd="0" presId="urn:microsoft.com/office/officeart/2011/layout/CircleProcess"/>
    <dgm:cxn modelId="{B33D0EB8-25E8-46A4-B896-4D6823C9D62F}" srcId="{72CCAFC9-E100-4601-B2E9-D5DDA516589E}" destId="{53F9F9AE-4D90-4027-9DCB-7D8F8949BC33}" srcOrd="1" destOrd="0" parTransId="{84276264-3D90-4B0E-9EDC-0A112383ADE1}" sibTransId="{00F1C0B6-E242-4D22-B70D-F94BE38F11B0}"/>
    <dgm:cxn modelId="{B31A6A21-FFE4-4BA4-BFA9-4A07FFF5E72E}" type="presOf" srcId="{3656D6D6-0439-4213-AE02-7F7DA897713F}" destId="{3DB0ED7B-978D-46AC-962D-C2FB14D8035E}" srcOrd="1" destOrd="0" presId="urn:microsoft.com/office/officeart/2011/layout/CircleProcess"/>
    <dgm:cxn modelId="{443E8CC7-F18E-4316-9C2A-6085672FF0DE}" type="presOf" srcId="{DCB337AE-4627-439C-9924-7B5000123B01}" destId="{0CB3B555-CBA8-4961-8725-A54FF19ABACD}" srcOrd="1" destOrd="0" presId="urn:microsoft.com/office/officeart/2011/layout/CircleProcess"/>
    <dgm:cxn modelId="{33B0FABB-65CC-4B93-924F-FD01745F512F}" type="presOf" srcId="{DCB337AE-4627-439C-9924-7B5000123B01}" destId="{500B10A5-626E-48F5-866D-4FF5E9857CB1}" srcOrd="0" destOrd="0" presId="urn:microsoft.com/office/officeart/2011/layout/CircleProcess"/>
    <dgm:cxn modelId="{CB980473-5ECC-4BAC-9A73-93FE166B3EA9}" type="presOf" srcId="{53F9F9AE-4D90-4027-9DCB-7D8F8949BC33}" destId="{4877941F-DAF4-478A-9DD8-8D0C5A6EDC37}" srcOrd="1" destOrd="0" presId="urn:microsoft.com/office/officeart/2011/layout/CircleProcess"/>
    <dgm:cxn modelId="{C1A28123-6E59-4D3A-A017-8FD30C622795}" type="presOf" srcId="{3656D6D6-0439-4213-AE02-7F7DA897713F}" destId="{B1AC7CB3-4DD9-4355-9C39-BBEF037720E0}" srcOrd="0" destOrd="0" presId="urn:microsoft.com/office/officeart/2011/layout/CircleProcess"/>
    <dgm:cxn modelId="{010E03F4-9D87-4A40-9CA4-569ED56B15AE}" type="presOf" srcId="{53F9F9AE-4D90-4027-9DCB-7D8F8949BC33}" destId="{143C6F82-EB17-416C-A8C3-ABDB3D3E374E}" srcOrd="0" destOrd="0" presId="urn:microsoft.com/office/officeart/2011/layout/CircleProcess"/>
    <dgm:cxn modelId="{CC5C8CD5-954F-4BD8-9A4D-A624B7C9E1A7}" type="presParOf" srcId="{AEA83EA8-BB94-4735-944A-02480C3FD820}" destId="{2C352134-3C47-4D46-B395-4D15EF272F2B}" srcOrd="0" destOrd="0" presId="urn:microsoft.com/office/officeart/2011/layout/CircleProcess"/>
    <dgm:cxn modelId="{A93754C9-B748-4E15-BCCF-4EC97E8C0A56}" type="presParOf" srcId="{2C352134-3C47-4D46-B395-4D15EF272F2B}" destId="{D1099EE8-56B3-4622-AC80-36F221234143}" srcOrd="0" destOrd="0" presId="urn:microsoft.com/office/officeart/2011/layout/CircleProcess"/>
    <dgm:cxn modelId="{DF03B01F-D7BC-4C56-A8AA-84B4449E8C25}" type="presParOf" srcId="{AEA83EA8-BB94-4735-944A-02480C3FD820}" destId="{A78C0E37-A6A3-46ED-B53F-70E54F929625}" srcOrd="1" destOrd="0" presId="urn:microsoft.com/office/officeart/2011/layout/CircleProcess"/>
    <dgm:cxn modelId="{5BED895B-5EE6-4ECE-A45F-0023A34771E7}" type="presParOf" srcId="{A78C0E37-A6A3-46ED-B53F-70E54F929625}" destId="{B1AC7CB3-4DD9-4355-9C39-BBEF037720E0}" srcOrd="0" destOrd="0" presId="urn:microsoft.com/office/officeart/2011/layout/CircleProcess"/>
    <dgm:cxn modelId="{81DC7571-9163-481B-AC76-671C821CDB81}" type="presParOf" srcId="{AEA83EA8-BB94-4735-944A-02480C3FD820}" destId="{3DB0ED7B-978D-46AC-962D-C2FB14D8035E}" srcOrd="2" destOrd="0" presId="urn:microsoft.com/office/officeart/2011/layout/CircleProcess"/>
    <dgm:cxn modelId="{771A6A18-F491-447F-80C2-C25789D7FCF6}" type="presParOf" srcId="{AEA83EA8-BB94-4735-944A-02480C3FD820}" destId="{E214CCD6-B505-4BB8-9B0D-BEFD27738A37}" srcOrd="3" destOrd="0" presId="urn:microsoft.com/office/officeart/2011/layout/CircleProcess"/>
    <dgm:cxn modelId="{CB30B3A5-FFB0-45FD-9BC9-173BB64FE577}" type="presParOf" srcId="{E214CCD6-B505-4BB8-9B0D-BEFD27738A37}" destId="{9A8ACEBE-4E83-473D-A12A-00D16AB3512B}" srcOrd="0" destOrd="0" presId="urn:microsoft.com/office/officeart/2011/layout/CircleProcess"/>
    <dgm:cxn modelId="{18502238-667E-40FE-AA1B-A2F0582E0674}" type="presParOf" srcId="{AEA83EA8-BB94-4735-944A-02480C3FD820}" destId="{D96AFB66-1354-4582-BFDF-9CD9A3632623}" srcOrd="4" destOrd="0" presId="urn:microsoft.com/office/officeart/2011/layout/CircleProcess"/>
    <dgm:cxn modelId="{23436B1E-643D-4F9D-B317-F1E3A47FAFD9}" type="presParOf" srcId="{D96AFB66-1354-4582-BFDF-9CD9A3632623}" destId="{143C6F82-EB17-416C-A8C3-ABDB3D3E374E}" srcOrd="0" destOrd="0" presId="urn:microsoft.com/office/officeart/2011/layout/CircleProcess"/>
    <dgm:cxn modelId="{A892AC83-7F36-4D50-9648-9A2599448AE6}" type="presParOf" srcId="{AEA83EA8-BB94-4735-944A-02480C3FD820}" destId="{4877941F-DAF4-478A-9DD8-8D0C5A6EDC37}" srcOrd="5" destOrd="0" presId="urn:microsoft.com/office/officeart/2011/layout/CircleProcess"/>
    <dgm:cxn modelId="{303138CF-CEA3-4773-9C4F-9AC9521B455B}" type="presParOf" srcId="{AEA83EA8-BB94-4735-944A-02480C3FD820}" destId="{A48909E4-2C19-4280-98E1-C68B151F5BCF}" srcOrd="6" destOrd="0" presId="urn:microsoft.com/office/officeart/2011/layout/CircleProcess"/>
    <dgm:cxn modelId="{EA0DE87D-E741-4D57-886D-C9687124D09B}" type="presParOf" srcId="{A48909E4-2C19-4280-98E1-C68B151F5BCF}" destId="{1BAC7B74-5D1C-4484-AC8E-FFBDEAE4BA2A}" srcOrd="0" destOrd="0" presId="urn:microsoft.com/office/officeart/2011/layout/CircleProcess"/>
    <dgm:cxn modelId="{0497C3D5-CB13-49CE-BC4E-F2E054369686}" type="presParOf" srcId="{AEA83EA8-BB94-4735-944A-02480C3FD820}" destId="{186FC105-4088-4FE3-AFB0-D0B4D74F2168}" srcOrd="7" destOrd="0" presId="urn:microsoft.com/office/officeart/2011/layout/CircleProcess"/>
    <dgm:cxn modelId="{D56AC7BC-AD63-42AC-B992-83277C458419}" type="presParOf" srcId="{186FC105-4088-4FE3-AFB0-D0B4D74F2168}" destId="{500B10A5-626E-48F5-866D-4FF5E9857CB1}" srcOrd="0" destOrd="0" presId="urn:microsoft.com/office/officeart/2011/layout/CircleProcess"/>
    <dgm:cxn modelId="{513EEE84-A9A2-48C8-865B-0A69779C1C89}" type="presParOf" srcId="{AEA83EA8-BB94-4735-944A-02480C3FD820}" destId="{0CB3B555-CBA8-4961-8725-A54FF19ABACD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99EE8-56B3-4622-AC80-36F221234143}">
      <dsp:nvSpPr>
        <dsp:cNvPr id="0" name=""/>
        <dsp:cNvSpPr/>
      </dsp:nvSpPr>
      <dsp:spPr>
        <a:xfrm>
          <a:off x="5705257" y="834897"/>
          <a:ext cx="2211621" cy="2212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C7CB3-4DD9-4355-9C39-BBEF037720E0}">
      <dsp:nvSpPr>
        <dsp:cNvPr id="0" name=""/>
        <dsp:cNvSpPr/>
      </dsp:nvSpPr>
      <dsp:spPr>
        <a:xfrm>
          <a:off x="5778689" y="908644"/>
          <a:ext cx="2064756" cy="206453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 smtClean="0"/>
            <a:t>Mixe</a:t>
          </a:r>
          <a:r>
            <a:rPr lang="en-US" sz="2300" kern="1200" dirty="0" smtClean="0"/>
            <a:t> and Beach Rouge Restaurant</a:t>
          </a:r>
          <a:endParaRPr lang="en-US" sz="2300" kern="1200" dirty="0"/>
        </a:p>
      </dsp:txBody>
      <dsp:txXfrm>
        <a:off x="6073860" y="1203633"/>
        <a:ext cx="1474414" cy="1474557"/>
      </dsp:txXfrm>
    </dsp:sp>
    <dsp:sp modelId="{9A8ACEBE-4E83-473D-A12A-00D16AB3512B}">
      <dsp:nvSpPr>
        <dsp:cNvPr id="0" name=""/>
        <dsp:cNvSpPr/>
      </dsp:nvSpPr>
      <dsp:spPr>
        <a:xfrm rot="2700000">
          <a:off x="3422146" y="837571"/>
          <a:ext cx="2206294" cy="22062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C6F82-EB17-416C-A8C3-ABDB3D3E374E}">
      <dsp:nvSpPr>
        <dsp:cNvPr id="0" name=""/>
        <dsp:cNvSpPr/>
      </dsp:nvSpPr>
      <dsp:spPr>
        <a:xfrm>
          <a:off x="3492915" y="908644"/>
          <a:ext cx="2064756" cy="206453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Spa treatment</a:t>
          </a:r>
          <a:endParaRPr lang="en-US" sz="2300" kern="1200" dirty="0"/>
        </a:p>
      </dsp:txBody>
      <dsp:txXfrm>
        <a:off x="3788086" y="1203633"/>
        <a:ext cx="1474414" cy="1474557"/>
      </dsp:txXfrm>
    </dsp:sp>
    <dsp:sp modelId="{1BAC7B74-5D1C-4484-AC8E-FFBDEAE4BA2A}">
      <dsp:nvSpPr>
        <dsp:cNvPr id="0" name=""/>
        <dsp:cNvSpPr/>
      </dsp:nvSpPr>
      <dsp:spPr>
        <a:xfrm rot="2700000">
          <a:off x="1136371" y="837571"/>
          <a:ext cx="2206294" cy="22062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B10A5-626E-48F5-866D-4FF5E9857CB1}">
      <dsp:nvSpPr>
        <dsp:cNvPr id="0" name=""/>
        <dsp:cNvSpPr/>
      </dsp:nvSpPr>
      <dsp:spPr>
        <a:xfrm>
          <a:off x="1207141" y="908644"/>
          <a:ext cx="2064756" cy="206453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Spa Reception</a:t>
          </a:r>
          <a:endParaRPr lang="en-US" sz="2300" kern="1200" dirty="0"/>
        </a:p>
      </dsp:txBody>
      <dsp:txXfrm>
        <a:off x="1502311" y="1203633"/>
        <a:ext cx="1474414" cy="14745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url?sa=t&amp;rct=j&amp;q=&amp;esrc=s&amp;source=video&amp;cd=9&amp;cad=rja&amp;uact=8&amp;ved=0ahUKEwipms-1mJDeAhWKHsAKHVafBTIQtwIITDAI&amp;url=https%3A%2F%2Fwww.youtube.com%2Fwatch%3Fv%3D60HhmI0oC8M&amp;usg=AOvVaw1aDBgePyjMTl5YVyNdyUy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Orange Blossom Mist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Presented by: Asha Domun</a:t>
            </a:r>
          </a:p>
          <a:p>
            <a:r>
              <a:rPr lang="en-US" dirty="0" smtClean="0"/>
              <a:t>Student Number : 1715705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6051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Areas where Orange Blossom Mist is use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3029900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1116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LUX*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 PRODUCTS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effectLst>
                  <a:reflection endPos="0" dir="5400000" sy="-100000" algn="bl"/>
                </a:effectLst>
              </a:rPr>
              <a:t>LUX</a:t>
            </a:r>
            <a:r>
              <a:rPr lang="en-US" b="1" dirty="0" smtClean="0">
                <a:effectLst>
                  <a:reflection endPos="0" dir="5400000" sy="-100000" algn="bl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* </a:t>
            </a:r>
            <a:r>
              <a:rPr lang="en-US" b="1" dirty="0" smtClean="0">
                <a:effectLst>
                  <a:reflection endPos="0" dir="5400000" sy="-100000" algn="bl"/>
                </a:effectLst>
              </a:rPr>
              <a:t>ME </a:t>
            </a:r>
            <a:r>
              <a:rPr lang="en-US" b="1" dirty="0">
                <a:effectLst>
                  <a:reflection endPos="0" dir="5400000" sy="-100000" algn="bl"/>
                </a:effectLst>
              </a:rPr>
              <a:t>products are formulated by the guru of essential oils Shirley Page.</a:t>
            </a:r>
          </a:p>
          <a:p>
            <a:endParaRPr lang="en-US" b="1" dirty="0">
              <a:effectLst>
                <a:reflection endPos="0" dir="5400000" sy="-100000" algn="bl"/>
              </a:effectLst>
            </a:endParaRPr>
          </a:p>
          <a:p>
            <a:r>
              <a:rPr lang="en-US" b="1" dirty="0">
                <a:effectLst>
                  <a:reflection endPos="0" dir="5400000" sy="-100000" algn="bl"/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Over 120 types of LUX</a:t>
            </a:r>
            <a:r>
              <a:rPr lang="en-US" b="1" dirty="0">
                <a:effectLst>
                  <a:reflection endPos="0" dir="5400000" sy="-100000" algn="bl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en-US" b="1" dirty="0">
                <a:effectLst>
                  <a:reflection endPos="0" dir="5400000" sy="-100000" algn="bl"/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1" dirty="0" smtClean="0">
                <a:effectLst>
                  <a:reflection endPos="0" dir="5400000" sy="-100000" algn="bl"/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ME </a:t>
            </a:r>
            <a:r>
              <a:rPr lang="en-US" b="1" dirty="0">
                <a:effectLst>
                  <a:reflection endPos="0" dir="5400000" sy="-100000" algn="bl"/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products.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b="1" dirty="0"/>
              <a:t>Ingredients come from UK and USA.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2881" y="2638134"/>
            <a:ext cx="5785605" cy="3859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43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FACIAL MIST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DIFFERENT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TYPES OF FACIAL MIST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- Orange </a:t>
            </a:r>
            <a:r>
              <a:rPr lang="en-US" dirty="0"/>
              <a:t>blossom mist</a:t>
            </a:r>
            <a:br>
              <a:rPr lang="en-US" dirty="0"/>
            </a:br>
            <a:r>
              <a:rPr lang="en-US" dirty="0" smtClean="0"/>
              <a:t>- Geranium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- Rose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4" name="Content Placeholder 3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064370" y="2243553"/>
            <a:ext cx="5016953" cy="371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64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ORANGE BLOSSOM MIST</a:t>
            </a:r>
          </a:p>
        </p:txBody>
      </p:sp>
      <p:pic>
        <p:nvPicPr>
          <p:cNvPr id="4" name="Content Placeholder 3" descr="C:\Users\ashwina.toofany\Documents\Training 2016\SOP's\Spotlight\products lux\Floral Waters\Orange Blossom Mist.JPG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976" y="1535502"/>
            <a:ext cx="3435384" cy="46151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989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Where do we use it?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At LUX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en-US" dirty="0" smtClean="0"/>
              <a:t> ME  Spa as welcoming standard</a:t>
            </a:r>
          </a:p>
          <a:p>
            <a:r>
              <a:rPr lang="en-US" dirty="0" smtClean="0"/>
              <a:t>In treatment room as a ritual before starting the treatment</a:t>
            </a:r>
          </a:p>
          <a:p>
            <a:r>
              <a:rPr lang="en-US" dirty="0" smtClean="0"/>
              <a:t>At MIXE and Beach Rouge Restaurant as welcoming standard</a:t>
            </a:r>
          </a:p>
          <a:p>
            <a:r>
              <a:rPr lang="en-US" dirty="0" smtClean="0"/>
              <a:t>It is a Best Selling product</a:t>
            </a:r>
          </a:p>
        </p:txBody>
      </p:sp>
    </p:spTree>
    <p:extLst>
      <p:ext uri="{BB962C8B-B14F-4D97-AF65-F5344CB8AC3E}">
        <p14:creationId xmlns:p14="http://schemas.microsoft.com/office/powerpoint/2010/main" val="450614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Benefits of Orange Blossom Mist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Emotionally ,Orange Blossom Mist is gently uplifting, calming and provides a sense of well-being. Orange Blossom Mist help to ease stress, anxiety and depression.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107" y="2964345"/>
            <a:ext cx="3885122" cy="3077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552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we produce orange blossom water?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During the steam distillation of orange blossom essential oil , 0.02% of the oil is dissolved in the water and this is use to produce orange blossom water.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9314" y="3322722"/>
            <a:ext cx="2862072" cy="3250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992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Process </a:t>
            </a:r>
          </a:p>
        </p:txBody>
      </p:sp>
      <p:pic>
        <p:nvPicPr>
          <p:cNvPr id="4" name="Content Placeholder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630" y="1635844"/>
            <a:ext cx="609369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64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General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Facial Toner, Body Spray, Makeup Remover</a:t>
            </a:r>
          </a:p>
          <a:p>
            <a:pPr lvl="0"/>
            <a:r>
              <a:rPr lang="en-US" dirty="0"/>
              <a:t>Use in Clay Facials and Masks</a:t>
            </a:r>
          </a:p>
          <a:p>
            <a:pPr lvl="0"/>
            <a:r>
              <a:rPr lang="en-US" dirty="0"/>
              <a:t>Wet Wipes, Baby Care, Room Spray</a:t>
            </a:r>
          </a:p>
          <a:p>
            <a:pPr lvl="0"/>
            <a:r>
              <a:rPr lang="en-US" dirty="0"/>
              <a:t>Linen Spray, Clothing Spray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8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Training is a  part of my role in my work. I have 22 teams members in the Spa department. I will use this presentation as a training tool to train my team members and even the Food and beverage team working in the outlet where we use the orange blossom mist.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020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487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Research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>
                <a:hlinkClick r:id="rId2"/>
              </a:rPr>
              <a:t>https://www.youtube.com/watch?v=60HhmI0oC8M</a:t>
            </a:r>
            <a:endParaRPr lang="en-US" dirty="0">
              <a:hlinkClick r:id="rId2"/>
            </a:endParaRPr>
          </a:p>
          <a:p>
            <a:r>
              <a:rPr lang="en-US" dirty="0">
                <a:solidFill>
                  <a:schemeClr val="accent1"/>
                </a:solidFill>
              </a:rPr>
              <a:t>http://inside-pharma.blogspot.com/2014/06/distillation-and-its-types.html</a:t>
            </a:r>
          </a:p>
        </p:txBody>
      </p:sp>
    </p:spTree>
    <p:extLst>
      <p:ext uri="{BB962C8B-B14F-4D97-AF65-F5344CB8AC3E}">
        <p14:creationId xmlns:p14="http://schemas.microsoft.com/office/powerpoint/2010/main" val="339542807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97</TotalTime>
  <Words>278</Words>
  <Application>Microsoft Office PowerPoint</Application>
  <PresentationFormat>Widescreen</PresentationFormat>
  <Paragraphs>37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Times New Roman</vt:lpstr>
      <vt:lpstr>Trebuchet MS</vt:lpstr>
      <vt:lpstr>Wingdings 3</vt:lpstr>
      <vt:lpstr>Facet</vt:lpstr>
      <vt:lpstr>Orange Blossom Mist</vt:lpstr>
      <vt:lpstr> Areas where Orange Blossom Mist is use</vt:lpstr>
      <vt:lpstr>LUX* ME PRODUCTS</vt:lpstr>
      <vt:lpstr>FACIAL MIST</vt:lpstr>
      <vt:lpstr>ORANGE BLOSSOM MIST</vt:lpstr>
      <vt:lpstr>Where do we use it?</vt:lpstr>
      <vt:lpstr>Benefits of Orange Blossom Mist</vt:lpstr>
      <vt:lpstr>How we produce orange blossom water?</vt:lpstr>
      <vt:lpstr>Process </vt:lpstr>
      <vt:lpstr>General Applications</vt:lpstr>
      <vt:lpstr>CONCLUSION</vt:lpstr>
      <vt:lpstr>Thank you</vt:lpstr>
      <vt:lpstr>Research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Orange Blossom Mist</dc:title>
  <dc:creator>Asha Domun - LUX* Belle Mare</dc:creator>
  <cp:lastModifiedBy>Asha Domun - LUX* Belle Mare</cp:lastModifiedBy>
  <cp:revision>13</cp:revision>
  <dcterms:created xsi:type="dcterms:W3CDTF">2018-10-12T12:18:02Z</dcterms:created>
  <dcterms:modified xsi:type="dcterms:W3CDTF">2018-10-18T14:25:46Z</dcterms:modified>
</cp:coreProperties>
</file>