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590"/>
  </p:normalViewPr>
  <p:slideViewPr>
    <p:cSldViewPr snapToGrid="0" snapToObjects="1">
      <p:cViewPr varScale="1">
        <p:scale>
          <a:sx n="105" d="100"/>
          <a:sy n="105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24B93-7A10-6E4C-91FD-95C00E7BE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33D400-8B92-7B42-83BF-A32012D682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783A1E-772D-3246-B96C-7E414A8A5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40985-144C-1943-8FF6-A86EB302D559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44168D-3609-AE46-83C5-3F6A1A8FD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FA7EF6-4CB3-0747-858D-C228CD744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D9D9-DE68-7D4A-AE2B-7F458AD5D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042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4A776-D9F8-3B4D-870E-BA54589AE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5F69F-7876-9E4F-8954-5EB79B67B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8B5D15-0858-8342-BFFD-3527AD40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40985-144C-1943-8FF6-A86EB302D559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7CF90A-B159-D342-B3C2-8171DC548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01EA5-6FD7-394D-A67E-F9351BFFE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D9D9-DE68-7D4A-AE2B-7F458AD5D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112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D301B-0C9B-2A4F-9D41-EEACFD9FC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374314-F396-334E-853B-345B60E261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A405EB-14C1-DE43-84FF-61F5A427D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40985-144C-1943-8FF6-A86EB302D559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61F46-384A-A640-97C9-F8A964729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4B8D1C-E731-EE43-882A-287F17A58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D9D9-DE68-7D4A-AE2B-7F458AD5D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341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3D753-018E-7648-85DD-269FBEBA4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3755D-884E-D242-BFFA-5CC26AADB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3157F5-6DAA-024D-8522-74A27C0913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702283-6D14-BB45-8946-0C647B733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40985-144C-1943-8FF6-A86EB302D559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053F77-2A47-7044-B6F5-27E4FC20B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C8DC02-8160-294A-A2F3-2DA43BA4C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D9D9-DE68-7D4A-AE2B-7F458AD5D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687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D60AA-00EF-5948-85BE-7E32C693C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187700-41C5-3D47-8BB2-5940B0F35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E7D1D1-E0FE-474D-B81F-1FB30D877F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C6EDA3-2F7C-CA41-8F6D-2724A99786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218B6D-4C01-0F45-9D77-A386CCFC37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61E894-9DE8-334F-93B6-FAAD6D3BD9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40985-144C-1943-8FF6-A86EB302D559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1D022F-D00E-1444-9FE4-6A45D4E72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CF8DE5-7614-2B4E-947B-C89F50FDC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D9D9-DE68-7D4A-AE2B-7F458AD5D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245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F6DFF-6289-A145-8A89-66AC882E2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AEB078-EA7D-5241-85A9-5E505F578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40985-144C-1943-8FF6-A86EB302D559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4626AE-92C3-BC47-8FE0-FF76A27EC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A26C94-D208-F54A-96F2-5453B734C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D9D9-DE68-7D4A-AE2B-7F458AD5D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486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088C96-2C75-184E-9EA3-501A0B37B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40985-144C-1943-8FF6-A86EB302D559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43028E-689A-4245-8837-C53F4C9E8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2D6BEF-C8E2-D146-A044-DE4ABDA8F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D9D9-DE68-7D4A-AE2B-7F458AD5D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02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AC55A-A4AF-3941-AC8B-1573CAE56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4C32-8D40-224B-B0A5-6657F39DC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6037DC-DDEB-C847-A6B6-36F7CB3B06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692DA8-8FAE-E54C-ABC5-56D067ED6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40985-144C-1943-8FF6-A86EB302D559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B0BE2-A75C-7647-8AB1-9B18F6885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12D4C9-534D-E14B-B2DB-17BC70701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D9D9-DE68-7D4A-AE2B-7F458AD5D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294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BCE6D-2B52-474C-95CC-B9E863A7D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FBF1ED-F257-C741-99C5-1E95F365AD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6B17A9-03C7-554E-B789-A1DE38B973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31D606-2861-8947-90D1-76557C436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40985-144C-1943-8FF6-A86EB302D559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3CC8FC-8977-A940-A329-E2880F5D7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43DED7-123C-BC43-97B7-0E9417823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D9D9-DE68-7D4A-AE2B-7F458AD5D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13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620F2-A5A6-1E4F-9368-88150A80B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9BF443-B548-244A-82D1-BB4E0BBB1D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F57DE2-F041-7445-A0D1-E3776AD74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40985-144C-1943-8FF6-A86EB302D559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712B1-73EE-2F44-8F05-C9DA3944A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89CA56-8FD4-444B-BDE0-4B12FC764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D9D9-DE68-7D4A-AE2B-7F458AD5D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246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E806E7-B104-1B46-B3E4-61987FB0EF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53CFA0-2036-5047-8278-A924DCDBBF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86C3B-9EEA-0546-8C24-09E191084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40985-144C-1943-8FF6-A86EB302D559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61133F-7366-154B-ABB8-D8FA7EB28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FA226-E667-F044-9660-AEDDFF36F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D9D9-DE68-7D4A-AE2B-7F458AD5D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085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B7C336-6A91-3540-8790-DA654FCF9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2D7736-2071-1D41-AF1B-50DD3211CD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7E9C9-C572-AA4A-A183-B78B71E771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40985-144C-1943-8FF6-A86EB302D559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3DCBC5-D4CC-1A4C-A290-A38C1CED13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995BE6-FE9A-114C-9578-7B7A5A8ACD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5ED9D9-DE68-7D4A-AE2B-7F458AD5D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58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3AE61-EB5E-9F41-9E7B-229F7C51F0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996" y="4571216"/>
            <a:ext cx="10906008" cy="1115415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omic Sans MS" panose="030F0902030302020204" pitchFamily="66" charset="0"/>
              </a:rPr>
              <a:t>Guess Who: </a:t>
            </a:r>
            <a:r>
              <a:rPr lang="en-GB" dirty="0" err="1">
                <a:latin typeface="Comic Sans MS" panose="030F0902030302020204" pitchFamily="66" charset="0"/>
              </a:rPr>
              <a:t>Cymraeg</a:t>
            </a:r>
            <a:br>
              <a:rPr lang="en-GB" dirty="0">
                <a:latin typeface="Comic Sans MS" panose="030F0902030302020204" pitchFamily="66" charset="0"/>
              </a:rPr>
            </a:br>
            <a:r>
              <a:rPr lang="en-GB" dirty="0" err="1">
                <a:latin typeface="Comic Sans MS" panose="030F0902030302020204" pitchFamily="66" charset="0"/>
              </a:rPr>
              <a:t>Dyfali</a:t>
            </a:r>
            <a:r>
              <a:rPr lang="en-GB" dirty="0">
                <a:latin typeface="Comic Sans MS" panose="030F0902030302020204" pitchFamily="66" charset="0"/>
              </a:rPr>
              <a:t> </a:t>
            </a:r>
            <a:r>
              <a:rPr lang="en-GB" dirty="0" err="1">
                <a:latin typeface="Comic Sans MS" panose="030F0902030302020204" pitchFamily="66" charset="0"/>
              </a:rPr>
              <a:t>Pwy</a:t>
            </a:r>
            <a:r>
              <a:rPr lang="en-GB" dirty="0">
                <a:latin typeface="Comic Sans MS" panose="030F0902030302020204" pitchFamily="66" charset="0"/>
              </a:rPr>
              <a:t>! </a:t>
            </a:r>
          </a:p>
        </p:txBody>
      </p:sp>
      <p:pic>
        <p:nvPicPr>
          <p:cNvPr id="7" name="Picture 6" descr="Image result for jack and the beanstalk clipart">
            <a:extLst>
              <a:ext uri="{FF2B5EF4-FFF2-40B4-BE49-F238E27FC236}">
                <a16:creationId xmlns:a16="http://schemas.microsoft.com/office/drawing/2014/main" id="{DE57BB37-5EBC-F242-8F14-F6A29C5CAA50}"/>
              </a:ext>
            </a:extLst>
          </p:cNvPr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516" b="97097" l="1227" r="94479">
                        <a14:foregroundMark x1="30061" y1="87419" x2="30061" y2="87419"/>
                        <a14:foregroundMark x1="38650" y1="86452" x2="38650" y2="86452"/>
                        <a14:foregroundMark x1="39877" y1="89355" x2="36196" y2="76774"/>
                        <a14:foregroundMark x1="36196" y1="76774" x2="36196" y2="76774"/>
                        <a14:foregroundMark x1="14110" y1="97097" x2="40491" y2="96774"/>
                        <a14:foregroundMark x1="91411" y1="53226" x2="91411" y2="53226"/>
                        <a14:foregroundMark x1="77914" y1="57742" x2="95092" y2="52258"/>
                        <a14:foregroundMark x1="22086" y1="69032" x2="20859" y2="59355"/>
                        <a14:foregroundMark x1="19632" y1="12903" x2="19632" y2="12903"/>
                        <a14:foregroundMark x1="47853" y1="8710" x2="47853" y2="8710"/>
                        <a14:foregroundMark x1="51534" y1="8710" x2="39877" y2="8065"/>
                        <a14:foregroundMark x1="1840" y1="21290" x2="25153" y2="11290"/>
                        <a14:foregroundMark x1="24540" y1="11290" x2="55215" y2="11290"/>
                        <a14:foregroundMark x1="55215" y1="11290" x2="61963" y2="10323"/>
                        <a14:foregroundMark x1="28221" y1="7419" x2="60736" y2="4516"/>
                        <a14:foregroundMark x1="59509" y1="85161" x2="59509" y2="85161"/>
                        <a14:foregroundMark x1="58896" y1="92581" x2="57055" y2="81613"/>
                        <a14:foregroundMark x1="53374" y1="95806" x2="80982" y2="961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2361" y="476573"/>
            <a:ext cx="1984874" cy="3774916"/>
          </a:xfrm>
          <a:prstGeom prst="rect">
            <a:avLst/>
          </a:prstGeom>
          <a:noFill/>
        </p:spPr>
      </p:pic>
      <p:pic>
        <p:nvPicPr>
          <p:cNvPr id="6" name="Picture 5" descr="Image result for big bad wolf clipart">
            <a:extLst>
              <a:ext uri="{FF2B5EF4-FFF2-40B4-BE49-F238E27FC236}">
                <a16:creationId xmlns:a16="http://schemas.microsoft.com/office/drawing/2014/main" id="{18A9C43A-F4D1-1843-92F9-FE996AAD73AF}"/>
              </a:ext>
            </a:extLst>
          </p:cNvPr>
          <p:cNvPicPr/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360" b="93103" l="9639" r="91968">
                        <a14:foregroundMark x1="67068" y1="93596" x2="67068" y2="93596"/>
                        <a14:foregroundMark x1="91968" y1="34975" x2="91968" y2="34975"/>
                        <a14:backgroundMark x1="16466" y1="59606" x2="16466" y2="59606"/>
                        <a14:backgroundMark x1="27711" y1="54187" x2="27711" y2="5418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206"/>
          <a:stretch/>
        </p:blipFill>
        <p:spPr bwMode="auto">
          <a:xfrm>
            <a:off x="3328518" y="1201721"/>
            <a:ext cx="2685705" cy="3049768"/>
          </a:xfrm>
          <a:prstGeom prst="rect">
            <a:avLst/>
          </a:prstGeom>
          <a:noFill/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Image result for little red riding hood clipart">
            <a:extLst>
              <a:ext uri="{FF2B5EF4-FFF2-40B4-BE49-F238E27FC236}">
                <a16:creationId xmlns:a16="http://schemas.microsoft.com/office/drawing/2014/main" id="{8F187AD1-9363-DA41-9DA1-CBB6070E1F9F}"/>
              </a:ext>
            </a:extLst>
          </p:cNvPr>
          <p:cNvPicPr/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484" b="92903" l="8642" r="90741">
                        <a14:foregroundMark x1="17901" y1="6129" x2="17901" y2="6129"/>
                        <a14:foregroundMark x1="8642" y1="23548" x2="8642" y2="23548"/>
                        <a14:foregroundMark x1="90741" y1="29677" x2="90741" y2="29677"/>
                        <a14:foregroundMark x1="56790" y1="88065" x2="56790" y2="88065"/>
                        <a14:foregroundMark x1="46914" y1="92903" x2="46914" y2="929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55548" y="476572"/>
            <a:ext cx="1972698" cy="3774917"/>
          </a:xfrm>
          <a:prstGeom prst="rect">
            <a:avLst/>
          </a:prstGeom>
          <a:noFill/>
        </p:spPr>
      </p:pic>
      <p:pic>
        <p:nvPicPr>
          <p:cNvPr id="4" name="Picture 3" descr="Image result for goldilocks">
            <a:extLst>
              <a:ext uri="{FF2B5EF4-FFF2-40B4-BE49-F238E27FC236}">
                <a16:creationId xmlns:a16="http://schemas.microsoft.com/office/drawing/2014/main" id="{CE8E862F-0E05-F646-AD78-00AB3A954FD2}"/>
              </a:ext>
            </a:extLst>
          </p:cNvPr>
          <p:cNvPicPr/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72" b="29383"/>
          <a:stretch/>
        </p:blipFill>
        <p:spPr bwMode="auto">
          <a:xfrm>
            <a:off x="9021662" y="1381561"/>
            <a:ext cx="2685706" cy="2869927"/>
          </a:xfrm>
          <a:prstGeom prst="rect">
            <a:avLst/>
          </a:prstGeom>
          <a:noFill/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733B210-462D-42A4-BA20-36743BB5E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778706"/>
            <a:ext cx="9144000" cy="0"/>
          </a:xfrm>
          <a:prstGeom prst="line">
            <a:avLst/>
          </a:prstGeom>
          <a:ln w="19050">
            <a:solidFill>
              <a:srgbClr val="18C4F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0995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3143A-A489-BD41-91FA-15B031CC1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902030302020204" pitchFamily="66" charset="0"/>
              </a:rPr>
              <a:t>Heddiw…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60950-1FE0-E84A-9123-C72C6E2CC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902030302020204" pitchFamily="66" charset="0"/>
              </a:rPr>
              <a:t>We will be playing Guess Who with 4 different Fairy Tale characters. </a:t>
            </a:r>
          </a:p>
          <a:p>
            <a:r>
              <a:rPr lang="en-GB" dirty="0">
                <a:latin typeface="Comic Sans MS" panose="030F0902030302020204" pitchFamily="66" charset="0"/>
              </a:rPr>
              <a:t>Rules of the game: </a:t>
            </a:r>
          </a:p>
          <a:p>
            <a:pPr marL="0" indent="0" algn="ctr">
              <a:buNone/>
            </a:pPr>
            <a:r>
              <a:rPr lang="en-GB" i="1" dirty="0">
                <a:latin typeface="Comic Sans MS" panose="030F0902030302020204" pitchFamily="66" charset="0"/>
              </a:rPr>
              <a:t>One person will be choosing the character and the other will be asking question </a:t>
            </a:r>
            <a:r>
              <a:rPr lang="en-GB" i="1" dirty="0" err="1">
                <a:latin typeface="Comic Sans MS" panose="030F0902030302020204" pitchFamily="66" charset="0"/>
              </a:rPr>
              <a:t>yn</a:t>
            </a:r>
            <a:r>
              <a:rPr lang="en-GB" i="1" dirty="0">
                <a:latin typeface="Comic Sans MS" panose="030F0902030302020204" pitchFamily="66" charset="0"/>
              </a:rPr>
              <a:t> </a:t>
            </a:r>
            <a:r>
              <a:rPr lang="en-GB" i="1" dirty="0" err="1">
                <a:latin typeface="Comic Sans MS" panose="030F0902030302020204" pitchFamily="66" charset="0"/>
              </a:rPr>
              <a:t>gymraeg</a:t>
            </a:r>
            <a:r>
              <a:rPr lang="en-GB" i="1" dirty="0">
                <a:latin typeface="Comic Sans MS" panose="030F0902030302020204" pitchFamily="66" charset="0"/>
              </a:rPr>
              <a:t> to try and guess what character they are! </a:t>
            </a:r>
          </a:p>
          <a:p>
            <a:pPr marL="0" indent="0" algn="ctr">
              <a:buNone/>
            </a:pPr>
            <a:endParaRPr lang="en-GB" i="1" dirty="0">
              <a:latin typeface="Comic Sans MS" panose="030F0902030302020204" pitchFamily="66" charset="0"/>
            </a:endParaRPr>
          </a:p>
          <a:p>
            <a:pPr marL="0" indent="0">
              <a:buNone/>
            </a:pPr>
            <a:r>
              <a:rPr lang="en-GB" i="1" dirty="0">
                <a:latin typeface="Comic Sans MS" panose="030F0902030302020204" pitchFamily="66" charset="0"/>
              </a:rPr>
              <a:t>Let’s have a go! </a:t>
            </a:r>
          </a:p>
        </p:txBody>
      </p:sp>
    </p:spTree>
    <p:extLst>
      <p:ext uri="{BB962C8B-B14F-4D97-AF65-F5344CB8AC3E}">
        <p14:creationId xmlns:p14="http://schemas.microsoft.com/office/powerpoint/2010/main" val="3225783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54</Words>
  <Application>Microsoft Macintosh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Comic Sans MS</vt:lpstr>
      <vt:lpstr>Office Theme</vt:lpstr>
      <vt:lpstr>Guess Who: Cymraeg Dyfali Pwy! </vt:lpstr>
      <vt:lpstr>Heddiw…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Guess Who: Cymraeg Dyfali Pwy! </dc:title>
  <dc:creator>Katie Clark [kac28]</dc:creator>
  <cp:lastModifiedBy>Katie Clark [kac28]</cp:lastModifiedBy>
  <cp:revision>2</cp:revision>
  <dcterms:created xsi:type="dcterms:W3CDTF">2020-01-26T13:42:55Z</dcterms:created>
  <dcterms:modified xsi:type="dcterms:W3CDTF">2020-01-26T13:56:09Z</dcterms:modified>
</cp:coreProperties>
</file>