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3" r:id="rId6"/>
    <p:sldId id="265" r:id="rId7"/>
    <p:sldId id="258" r:id="rId8"/>
    <p:sldId id="260" r:id="rId9"/>
    <p:sldId id="262" r:id="rId10"/>
    <p:sldId id="264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183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112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915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331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900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973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154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057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454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239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637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105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3286AB-5C6B-4063-90F4-5D81F82E8AAB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836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itv.com/news/2017-02-22/itv-news-investigates-indias-shameful-child-labour-mining-for-sparkling-mica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bbc.co.uk/news/business-30532463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programmes/profiles/2pLlPX85ZqSwLm2QJzXkHZC/how-we-made-the-coffee-trail" TargetMode="External"/><Relationship Id="rId2" Type="http://schemas.openxmlformats.org/officeDocument/2006/relationships/hyperlink" Target="http://www.dailymotion.com/video/x2g6kg2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lobalexchange.org/fairtrade/cocoa/darksid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telegraph.co.uk/news/2017/02/03/whale-found-dying-coast-norway-30-plastic-bags-stomach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Global Issues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9658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C:\Users\dolan.thomas\Desktop\Mic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8636000" cy="486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65767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80" t="42622" r="40231" b="20870"/>
          <a:stretch/>
        </p:blipFill>
        <p:spPr bwMode="auto">
          <a:xfrm>
            <a:off x="1043608" y="1665414"/>
            <a:ext cx="6990366" cy="4067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8873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22" y="1600200"/>
            <a:ext cx="8046156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3150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5122" name="Picture 2" descr="C:\Users\dolan.thomas\Desktop\chocolat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323" y="1698975"/>
            <a:ext cx="6889792" cy="4526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2954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81" t="47230" r="41427" b="17680"/>
          <a:stretch/>
        </p:blipFill>
        <p:spPr bwMode="auto">
          <a:xfrm>
            <a:off x="663929" y="1700808"/>
            <a:ext cx="7467015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6148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ITV News investigates: India's shameful child labour mining for beauty industry sparkle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http://www.itv.com/news/2017-02-22/itv-news-investigates-indias-shameful-child-labour-mining-for-sparkling-mica/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C:\Users\dolan.thomas\Desktop\Mic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423134"/>
            <a:ext cx="3348844" cy="1886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5546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>
                <a:effectLst/>
              </a:rPr>
              <a:t>Apple 'failing to protect Chinese factory workers‘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http://www.bbc.co.uk/news/business-30532463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80" t="42622" r="40231" b="20870"/>
          <a:stretch/>
        </p:blipFill>
        <p:spPr bwMode="auto">
          <a:xfrm>
            <a:off x="2699792" y="4149080"/>
            <a:ext cx="3605990" cy="2098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4398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The Coffee Trail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Film</a:t>
            </a:r>
            <a:endParaRPr lang="en-GB" dirty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http://www.dailymotion.com/video/x2g6kg2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How the film was made</a:t>
            </a:r>
          </a:p>
          <a:p>
            <a:pPr marL="0" indent="0">
              <a:buNone/>
            </a:pPr>
            <a:r>
              <a:rPr lang="en-GB" dirty="0" smtClean="0">
                <a:hlinkClick r:id="rId3"/>
              </a:rPr>
              <a:t>http://www.bbc.co.uk/programmes/profiles/2pLlPX85ZqSwLm2QJzXkHZC/how-we-made-the-coffee-trail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45205"/>
            <a:ext cx="3257092" cy="1832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06462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Dark Side Of Chocolate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http://www.globalexchange.org/fairtrade/cocoa/darkside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 descr="C:\Users\dolan.thomas\Desktop\chocolat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912519"/>
            <a:ext cx="3240360" cy="2129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37428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Whale found dying off coast of Norway with 30 plastic bags in its stomach 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http://www.telegraph.co.uk/news/2017/02/03/whale-found-dying-coast-norway-30-plastic-bags-stomach/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81" t="47230" r="41427" b="17680"/>
          <a:stretch/>
        </p:blipFill>
        <p:spPr bwMode="auto">
          <a:xfrm>
            <a:off x="4441688" y="4581128"/>
            <a:ext cx="3302548" cy="1878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22383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77</Words>
  <Application>Microsoft Office PowerPoint</Application>
  <PresentationFormat>On-screen Show (4:3)</PresentationFormat>
  <Paragraphs>30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Global Issues </vt:lpstr>
      <vt:lpstr>1</vt:lpstr>
      <vt:lpstr>2</vt:lpstr>
      <vt:lpstr>3</vt:lpstr>
      <vt:lpstr>4</vt:lpstr>
      <vt:lpstr>5</vt:lpstr>
      <vt:lpstr>1</vt:lpstr>
      <vt:lpstr>2</vt:lpstr>
      <vt:lpstr>3</vt:lpstr>
      <vt:lpstr>4</vt:lpstr>
      <vt:lpstr>5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Issues</dc:title>
  <dc:creator>Administrator</dc:creator>
  <cp:lastModifiedBy>Administrator</cp:lastModifiedBy>
  <cp:revision>4</cp:revision>
  <dcterms:created xsi:type="dcterms:W3CDTF">2017-02-27T09:35:41Z</dcterms:created>
  <dcterms:modified xsi:type="dcterms:W3CDTF">2017-02-27T10:17:24Z</dcterms:modified>
</cp:coreProperties>
</file>