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handoutMasterIdLst>
    <p:handoutMasterId r:id="rId10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 snapToGrid="0" snapToObjects="1">
      <p:cViewPr varScale="1">
        <p:scale>
          <a:sx n="147" d="100"/>
          <a:sy n="147" d="100"/>
        </p:scale>
        <p:origin x="2760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118" d="100"/>
          <a:sy n="118" d="100"/>
        </p:scale>
        <p:origin x="7644" y="9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 H" userId="ca24a3b84a2377fa" providerId="LiveId" clId="{C3B2AF6A-DF74-4A28-9FAF-E6995C3E7D43}"/>
    <pc:docChg chg="modSld sldOrd">
      <pc:chgData name="Simon H" userId="ca24a3b84a2377fa" providerId="LiveId" clId="{C3B2AF6A-DF74-4A28-9FAF-E6995C3E7D43}" dt="2026-05-14T19:40:49.445" v="1"/>
      <pc:docMkLst>
        <pc:docMk/>
      </pc:docMkLst>
      <pc:sldChg chg="ord">
        <pc:chgData name="Simon H" userId="ca24a3b84a2377fa" providerId="LiveId" clId="{C3B2AF6A-DF74-4A28-9FAF-E6995C3E7D43}" dt="2026-05-14T19:40:49.445" v="1"/>
        <pc:sldMkLst>
          <pc:docMk/>
          <pc:sldMk cId="0" sldId="263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8EDA93D-A114-2FF2-D9B1-CBD273AA861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69F9EB-CCF1-AAC7-45AD-923B6D83A68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4D0D5D-9438-4B88-A4CE-5B0AE7E813A9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DF961C-6B38-A0CC-5362-E034E5C08FA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252B72-E88B-BD76-671E-5987A176AAC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2DEC6A-3E6D-4620-8F87-391E04DB4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7951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4213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914400"/>
            <a:ext cx="100584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FFFFFF"/>
                </a:solidFill>
              </a:defRPr>
            </a:pPr>
            <a:r>
              <a:t>Cybersecurity is Business Survival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2286000"/>
            <a:ext cx="780158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400">
                <a:solidFill>
                  <a:srgbClr val="FFFFFF"/>
                </a:solidFill>
              </a:defRPr>
            </a:pPr>
            <a:r>
              <a:t>Financial attacks now target trust, operations, and reputation.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217920"/>
            <a:ext cx="3657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DCDCDC"/>
                </a:solidFill>
              </a:defRPr>
            </a:pPr>
            <a:r>
              <a:t>Zero Trust Cybersecurity Strategy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1C1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914400"/>
            <a:ext cx="100584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FFFFFF"/>
                </a:solidFill>
              </a:defRPr>
            </a:pPr>
            <a:r>
              <a:t>The Threat Landscape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2286000"/>
            <a:ext cx="774321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400">
                <a:solidFill>
                  <a:srgbClr val="FFFFFF"/>
                </a:solidFill>
              </a:defRPr>
            </a:pPr>
            <a:r>
              <a:t>Ransomware. Phishing. Supply chain attacks. Cloud breaches.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217920"/>
            <a:ext cx="3657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DCDCDC"/>
                </a:solidFill>
              </a:defRPr>
            </a:pPr>
            <a:r>
              <a:t>Zero Trust Cybersecurity Strategy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646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914400"/>
            <a:ext cx="100584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FFFFFF"/>
                </a:solidFill>
              </a:defRPr>
            </a:pPr>
            <a:r>
              <a:t>Why Current Security Fails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2286000"/>
            <a:ext cx="815177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400">
                <a:solidFill>
                  <a:srgbClr val="FFFFFF"/>
                </a:solidFill>
              </a:defRPr>
            </a:pPr>
            <a:r>
              <a:t>Traditional perimeter security assumes internal users are trusted.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217920"/>
            <a:ext cx="3657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DCDCDC"/>
                </a:solidFill>
              </a:defRPr>
            </a:pPr>
            <a:r>
              <a:t>Zero Trust Cybersecurity Strategy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A9D8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914400"/>
            <a:ext cx="100584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FFFFFF"/>
                </a:solidFill>
              </a:defRPr>
            </a:pPr>
            <a:r>
              <a:t>Zero Trust Security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2286000"/>
            <a:ext cx="696500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400">
                <a:solidFill>
                  <a:srgbClr val="FFFFFF"/>
                </a:solidFill>
              </a:defRPr>
            </a:pPr>
            <a:r>
              <a:t>Never trust. Always verify. Limit every access request.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217920"/>
            <a:ext cx="3657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DCDCDC"/>
                </a:solidFill>
              </a:defRPr>
            </a:pPr>
            <a:r>
              <a:t>Zero Trust Cybersecurity Strategy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57B9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914400"/>
            <a:ext cx="100584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FFFFFF"/>
                </a:solidFill>
              </a:defRPr>
            </a:pPr>
            <a:r>
              <a:t>What We Are Implementing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2286000"/>
            <a:ext cx="686124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400">
                <a:solidFill>
                  <a:srgbClr val="FFFFFF"/>
                </a:solidFill>
              </a:defRPr>
            </a:pPr>
            <a:r>
              <a:t>MFA • SIEM • SOAR • Immutable Backups • EDR/XDR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217920"/>
            <a:ext cx="3657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DCDCDC"/>
                </a:solidFill>
              </a:defRPr>
            </a:pPr>
            <a:r>
              <a:t>Zero Trust Cybersecurity Strategy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A26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914400"/>
            <a:ext cx="100584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FFFFFF"/>
                </a:solidFill>
              </a:defRPr>
            </a:pPr>
            <a:r>
              <a:t>Why It Matters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2286000"/>
            <a:ext cx="699743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400">
                <a:solidFill>
                  <a:srgbClr val="FFFFFF"/>
                </a:solidFill>
              </a:defRPr>
            </a:pPr>
            <a:r>
              <a:t>Faster detection. Faster response. Reduced downtime.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217920"/>
            <a:ext cx="3657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DCDCDC"/>
                </a:solidFill>
              </a:defRPr>
            </a:pPr>
            <a:r>
              <a:t>Zero Trust Cybersecurity Strategy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394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914400"/>
            <a:ext cx="100584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FFFFFF"/>
                </a:solidFill>
              </a:defRPr>
            </a:pPr>
            <a:r>
              <a:t>Business Impact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2286000"/>
            <a:ext cx="777564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400">
                <a:solidFill>
                  <a:srgbClr val="FFFFFF"/>
                </a:solidFill>
              </a:defRPr>
            </a:pPr>
            <a:r>
              <a:t>Protects revenue, customer trust, and regulatory compliance.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217920"/>
            <a:ext cx="3657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DCDCDC"/>
                </a:solidFill>
              </a:defRPr>
            </a:pPr>
            <a:r>
              <a:t>Zero Trust Cybersecurity Strategy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D35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914400"/>
            <a:ext cx="100584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000" b="1">
                <a:solidFill>
                  <a:srgbClr val="FFFFFF"/>
                </a:solidFill>
              </a:defRPr>
            </a:pPr>
            <a:r>
              <a:t>Final Recommendation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14400" y="2286000"/>
            <a:ext cx="6796391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400">
                <a:solidFill>
                  <a:srgbClr val="FFFFFF"/>
                </a:solidFill>
              </a:defRPr>
            </a:pPr>
            <a:r>
              <a:rPr sz="4200">
                <a:solidFill>
                  <a:srgbClr val="FF0000"/>
                </a:solidFill>
              </a:rPr>
              <a:t>Invest in Zero Trust to improve resilience against modern cyber threats.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6217920"/>
            <a:ext cx="365760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>
                <a:solidFill>
                  <a:srgbClr val="DCDCDC"/>
                </a:solidFill>
              </a:defRPr>
            </a:pPr>
            <a:r>
              <a:t>Zero Trust Cybersecurity Strategy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142</Words>
  <Application>Microsoft Office PowerPoint</Application>
  <PresentationFormat>On-screen Show (4:3)</PresentationFormat>
  <Paragraphs>24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Simon H</dc:creator>
  <cp:keywords/>
  <dc:description>generated using python-pptx</dc:description>
  <cp:lastModifiedBy>Simon H</cp:lastModifiedBy>
  <cp:revision>2</cp:revision>
  <dcterms:created xsi:type="dcterms:W3CDTF">2013-01-27T09:14:16Z</dcterms:created>
  <dcterms:modified xsi:type="dcterms:W3CDTF">2026-05-14T19:40:58Z</dcterms:modified>
  <cp:category/>
</cp:coreProperties>
</file>