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2E9D15E-9620-4046-B7B6-0C8904F91551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-1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53924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8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05794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631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91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747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43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704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07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149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B679805-C642-4DEB-9882-75054C242977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1D5C575-6FFB-43CE-90D1-0F907FBC024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9297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FC94-5296-F4A0-00FF-6DF320F673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Presentation on the Smoke Haus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9CBD3-881D-1768-6B69-7CFD839CD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By jason maddocks</a:t>
            </a:r>
          </a:p>
        </p:txBody>
      </p:sp>
    </p:spTree>
    <p:extLst>
      <p:ext uri="{BB962C8B-B14F-4D97-AF65-F5344CB8AC3E}">
        <p14:creationId xmlns:p14="http://schemas.microsoft.com/office/powerpoint/2010/main" val="319169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AFF4B-ADCB-57B7-1B9F-C2CFA980B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20" y="266128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32505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4D563-BA78-5EA2-1C8C-BD7289A20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				marketing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D807EC-9958-EAF7-888C-51139700E8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1344" y="2286000"/>
            <a:ext cx="8045450" cy="4022725"/>
          </a:xfrm>
        </p:spPr>
      </p:pic>
    </p:spTree>
    <p:extLst>
      <p:ext uri="{BB962C8B-B14F-4D97-AF65-F5344CB8AC3E}">
        <p14:creationId xmlns:p14="http://schemas.microsoft.com/office/powerpoint/2010/main" val="3640494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851C-2755-9E13-0B0D-014AAE8F8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673" y="585216"/>
            <a:ext cx="4866794" cy="1499616"/>
          </a:xfrm>
        </p:spPr>
        <p:txBody>
          <a:bodyPr>
            <a:normAutofit/>
          </a:bodyPr>
          <a:lstStyle/>
          <a:p>
            <a:r>
              <a:rPr lang="en-GB" dirty="0"/>
              <a:t>location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798E86-49B7-EFEC-8083-37FD3FFF09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39" b="29154"/>
          <a:stretch/>
        </p:blipFill>
        <p:spPr>
          <a:xfrm>
            <a:off x="1" y="10"/>
            <a:ext cx="6094412" cy="331574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AE7759-D0B0-4DFB-8715-AB7955FD5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631711" y="826324"/>
            <a:ext cx="0" cy="914400"/>
          </a:xfrm>
          <a:prstGeom prst="line">
            <a:avLst/>
          </a:prstGeom>
          <a:ln w="19050">
            <a:solidFill>
              <a:srgbClr val="ED7AA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A2B7E6-294A-A98E-4D63-D6AC9B6374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088" r="30699" b="1"/>
          <a:stretch/>
        </p:blipFill>
        <p:spPr>
          <a:xfrm>
            <a:off x="20" y="3476625"/>
            <a:ext cx="6094392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46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1063F05-99EF-4DA3-B595-4E26670F2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6361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C3F68C-F2DD-CD1D-4663-7313DC16C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Product and price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0A835C2-2B9B-4174-AA2C-60A4F13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BC822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28A469D-2E32-F10C-FC49-EE6E05AE4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685" y="2265680"/>
            <a:ext cx="4958073" cy="4257039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FB3494-DCE1-23DF-DD7D-156A365384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80" r="17279" b="-1"/>
          <a:stretch/>
        </p:blipFill>
        <p:spPr>
          <a:xfrm>
            <a:off x="5468548" y="10"/>
            <a:ext cx="67234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094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AE1DF-AB60-C5AD-0F74-1AD4419D2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promotion</a:t>
            </a:r>
            <a:endParaRPr lang="en-GB" dirty="0"/>
          </a:p>
        </p:txBody>
      </p:sp>
      <p:pic>
        <p:nvPicPr>
          <p:cNvPr id="5" name="Content Placeholder 4" descr="A picture containing text, dish, food, meat&#10;&#10;Description automatically generated">
            <a:extLst>
              <a:ext uri="{FF2B5EF4-FFF2-40B4-BE49-F238E27FC236}">
                <a16:creationId xmlns:a16="http://schemas.microsoft.com/office/drawing/2014/main" id="{4B532A1C-E80C-47E9-E308-6F4D0F5DC6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5880" y="1645919"/>
            <a:ext cx="4958081" cy="4866639"/>
          </a:xfrm>
        </p:spPr>
      </p:pic>
      <p:pic>
        <p:nvPicPr>
          <p:cNvPr id="8" name="Content Placeholder 7" descr="A picture containing text, food, dish, buffalo wing&#10;&#10;Description automatically generated">
            <a:extLst>
              <a:ext uri="{FF2B5EF4-FFF2-40B4-BE49-F238E27FC236}">
                <a16:creationId xmlns:a16="http://schemas.microsoft.com/office/drawing/2014/main" id="{0A8C2CA8-5FD7-595C-AD29-BB685B7309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645920"/>
            <a:ext cx="4958080" cy="4866639"/>
          </a:xfrm>
        </p:spPr>
      </p:pic>
    </p:spTree>
    <p:extLst>
      <p:ext uri="{BB962C8B-B14F-4D97-AF65-F5344CB8AC3E}">
        <p14:creationId xmlns:p14="http://schemas.microsoft.com/office/powerpoint/2010/main" val="3230390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481C8-BEED-674E-DDF9-9022D61ED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5805424"/>
          </a:xfrm>
        </p:spPr>
        <p:txBody>
          <a:bodyPr/>
          <a:lstStyle/>
          <a:p>
            <a:r>
              <a:rPr lang="en-GB" dirty="0"/>
              <a:t>Creating customer value and engagement</a:t>
            </a:r>
          </a:p>
        </p:txBody>
      </p:sp>
    </p:spTree>
    <p:extLst>
      <p:ext uri="{BB962C8B-B14F-4D97-AF65-F5344CB8AC3E}">
        <p14:creationId xmlns:p14="http://schemas.microsoft.com/office/powerpoint/2010/main" val="864418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2F46358-0DB7-443D-99CD-E17948D19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841ADA27-F8D7-4034-AACF-0E2C0E254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Content Placeholder 34" descr="A picture containing art, graffiti, street&#10;&#10;Description automatically generated">
            <a:extLst>
              <a:ext uri="{FF2B5EF4-FFF2-40B4-BE49-F238E27FC236}">
                <a16:creationId xmlns:a16="http://schemas.microsoft.com/office/drawing/2014/main" id="{98301D11-69A1-77BE-4FD3-F910F9B181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0" r="45532"/>
          <a:stretch/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F6054B-167F-109C-7E51-621086B31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My experience</a:t>
            </a: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CC82DC8-E7AF-4E0A-B62F-9B79E706D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C66A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Content Placeholder 38" descr="A picture containing wall, red, indoor, night&#10;&#10;Description automatically generated">
            <a:extLst>
              <a:ext uri="{FF2B5EF4-FFF2-40B4-BE49-F238E27FC236}">
                <a16:creationId xmlns:a16="http://schemas.microsoft.com/office/drawing/2014/main" id="{26B1C0D7-7FE4-7678-9459-805402D472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04" y="2670048"/>
            <a:ext cx="3620009" cy="4022725"/>
          </a:xfrm>
        </p:spPr>
      </p:pic>
      <p:pic>
        <p:nvPicPr>
          <p:cNvPr id="41" name="Picture 40" descr="A close up of a chair&#10;&#10;Description automatically generated with low confidence">
            <a:extLst>
              <a:ext uri="{FF2B5EF4-FFF2-40B4-BE49-F238E27FC236}">
                <a16:creationId xmlns:a16="http://schemas.microsoft.com/office/drawing/2014/main" id="{D3B00C2A-7BA2-B721-2C6B-D9417ED584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158" y="2670046"/>
            <a:ext cx="3453436" cy="3921907"/>
          </a:xfrm>
          <a:prstGeom prst="rect">
            <a:avLst/>
          </a:prstGeom>
        </p:spPr>
      </p:pic>
      <p:pic>
        <p:nvPicPr>
          <p:cNvPr id="45" name="Picture 44" descr="A room with tables and chairs and graffiti on the wall&#10;&#10;Description automatically generated with low confidence">
            <a:extLst>
              <a:ext uri="{FF2B5EF4-FFF2-40B4-BE49-F238E27FC236}">
                <a16:creationId xmlns:a16="http://schemas.microsoft.com/office/drawing/2014/main" id="{D9CB7FD1-CEB7-79C0-8657-8E7825C9B7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567" y="2670047"/>
            <a:ext cx="3292741" cy="3921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091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F46358-0DB7-443D-99CD-E17948D19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41ADA27-F8D7-4034-AACF-0E2C0E254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, building, outdoor, window&#10;&#10;Description automatically generated">
            <a:extLst>
              <a:ext uri="{FF2B5EF4-FFF2-40B4-BE49-F238E27FC236}">
                <a16:creationId xmlns:a16="http://schemas.microsoft.com/office/drawing/2014/main" id="{4D0FC2C8-5CC5-ED3E-FDCB-EF51CE55BF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9" r="40644"/>
          <a:stretch/>
        </p:blipFill>
        <p:spPr>
          <a:xfrm rot="5400000">
            <a:off x="858849" y="-3747263"/>
            <a:ext cx="9150994" cy="130164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09B9D2-3582-D2E9-F4B6-F164A144C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My experience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CC82DC8-E7AF-4E0A-B62F-9B79E706D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D6624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 descr="A plate of food on a tray">
            <a:extLst>
              <a:ext uri="{FF2B5EF4-FFF2-40B4-BE49-F238E27FC236}">
                <a16:creationId xmlns:a16="http://schemas.microsoft.com/office/drawing/2014/main" id="{479717D8-75BD-41D4-DC02-6F78965F31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469691" y="2722786"/>
            <a:ext cx="4605864" cy="3017043"/>
          </a:xfrm>
        </p:spPr>
      </p:pic>
      <p:pic>
        <p:nvPicPr>
          <p:cNvPr id="10" name="Picture 9" descr="A plate of food on a tray&#10;&#10;Description automatically generated">
            <a:extLst>
              <a:ext uri="{FF2B5EF4-FFF2-40B4-BE49-F238E27FC236}">
                <a16:creationId xmlns:a16="http://schemas.microsoft.com/office/drawing/2014/main" id="{9E7646C5-C97C-3417-39F7-0F3222F1DA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6262" y="2702257"/>
            <a:ext cx="4397947" cy="3301852"/>
          </a:xfrm>
          <a:prstGeom prst="rect">
            <a:avLst/>
          </a:prstGeom>
        </p:spPr>
      </p:pic>
      <p:pic>
        <p:nvPicPr>
          <p:cNvPr id="14" name="Picture 13" descr="A wall with pictures on it&#10;&#10;Description automatically generated with low confidence">
            <a:extLst>
              <a:ext uri="{FF2B5EF4-FFF2-40B4-BE49-F238E27FC236}">
                <a16:creationId xmlns:a16="http://schemas.microsoft.com/office/drawing/2014/main" id="{667B7F4A-065F-FCE5-90A1-AAFBEBA601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97026" y="2632879"/>
            <a:ext cx="4397947" cy="3301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615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A2E6-28F3-B2D7-1907-1475446CE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430" y="2913746"/>
            <a:ext cx="9720072" cy="1499616"/>
          </a:xfrm>
        </p:spPr>
        <p:txBody>
          <a:bodyPr/>
          <a:lstStyle/>
          <a:p>
            <a:pPr algn="ctr"/>
            <a:r>
              <a:rPr lang="en-GB" dirty="0"/>
              <a:t>My opinion on how this review can influence others</a:t>
            </a:r>
          </a:p>
        </p:txBody>
      </p:sp>
    </p:spTree>
    <p:extLst>
      <p:ext uri="{BB962C8B-B14F-4D97-AF65-F5344CB8AC3E}">
        <p14:creationId xmlns:p14="http://schemas.microsoft.com/office/powerpoint/2010/main" val="2643442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A0FB1-863A-3358-65E1-6C1A469B3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AF4DAC-4C40-35C5-8614-2D81AFB75807}"/>
              </a:ext>
            </a:extLst>
          </p:cNvPr>
          <p:cNvSpPr txBox="1"/>
          <p:nvPr/>
        </p:nvSpPr>
        <p:spPr>
          <a:xfrm>
            <a:off x="106326" y="2562447"/>
            <a:ext cx="11461897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Facebook and Instagram logo, accessed on 09/06/2023.</a:t>
            </a:r>
          </a:p>
          <a:p>
            <a:r>
              <a:rPr lang="en-GB"/>
              <a:t>https://www.google.co.uk/search?q=facebook+logo&amp;sxsrf=APwXEdfErMhu2JXwitG_cRGLaYploq_iPg:1686328289321&amp;source=lnms&amp;tbm=isch&amp;sa=X&amp;ved=2ahUKEwisyqK1zrb_AhUiolwKHUmNADEQ_AUoAXoECAEQAw&amp;biw=1225&amp;bih=601&amp;dpr=1.5#imgrc=K-5473QBrymJKM</a:t>
            </a:r>
          </a:p>
          <a:p>
            <a:endParaRPr lang="en-GB"/>
          </a:p>
          <a:p>
            <a:r>
              <a:rPr lang="en-GB"/>
              <a:t>front view, accessed on 09/06/2023.</a:t>
            </a:r>
          </a:p>
          <a:p>
            <a:r>
              <a:rPr lang="en-GB"/>
              <a:t>https://citikey.uk/display/the-smoke-haus-GGV51</a:t>
            </a:r>
          </a:p>
          <a:p>
            <a:endParaRPr lang="en-GB"/>
          </a:p>
          <a:p>
            <a:r>
              <a:rPr lang="en-GB"/>
              <a:t>hangover promotion, accessed on 09/06/2023.</a:t>
            </a:r>
          </a:p>
          <a:p>
            <a:r>
              <a:rPr lang="en-GB"/>
              <a:t>https://www.google.co.uk/search?q=smoke+haus+promotion&amp;tbm=isch&amp;ved=2ahUKEwjTlMPf1Lb_AhUCtUwKHS2NCbMQ2-cCegQIABAA&amp;oq=smoke+haus+pr&amp;gs_lcp=CgNpbWcQARgAMgQIIxAnMgcIABAYEIAEOgcIIxDqAhAnOgcIABCKBRBDOggIABCABBCxAzoFCAAQgAQ6CggAEIoFELEDEEM6CwgAEIAEELEDEIMBOgYIABAFEB46BAgAEB46BggAEAgQHlC9CVieM2CmQWgBcAB4AIABogGIAakNkgEEMi4xMpgBAKABAaoBC2d3cy13aXotaW1nsAEKwAEB&amp;sclient=img&amp;ei=hFqDZNPCIILqsgKtmqaYCw&amp;bih=601&amp;biw=1225&amp;hl=en#imgrc=jyIRQlPVSguGvM</a:t>
            </a:r>
          </a:p>
          <a:p>
            <a:endParaRPr lang="en-GB"/>
          </a:p>
          <a:p>
            <a:r>
              <a:rPr lang="en-GB"/>
              <a:t>map, accessed on 09/06/2023.</a:t>
            </a:r>
          </a:p>
          <a:p>
            <a:r>
              <a:rPr lang="en-GB"/>
              <a:t>https://www.google.co.uk/search?q=smoke+haus+map&amp;tbm=isch&amp;ved=2ahUKEwjz19XIz7b_AhUysUwKHTMBDCsQ2-cCegQIABAA&amp;oq=smoke+haus+map&amp;gs_lcp=CgNpbWcQDDoECCMQJzoFCAAQgAQ6BwgAEIoFEEM6BggAEAcQHjoECAAQHjoGCAAQBRAeOgcIABAYEIAEULcJWI0UYMUmaABwAHgAgAGzAYgB8QWSAQMwLjWYAQCgAQGqAQtnd3Mtd2l6LWltZ8ABAQ&amp;sclient=img&amp;ei=FlWDZPP0GbLisgKzgrDYAg&amp;bih=601&amp;biw=1225#imgrc=LhB9-S0khdT6GM</a:t>
            </a:r>
          </a:p>
          <a:p>
            <a:endParaRPr lang="en-GB"/>
          </a:p>
          <a:p>
            <a:r>
              <a:rPr lang="en-GB"/>
              <a:t>menu, accessed on 09/06/2023.</a:t>
            </a:r>
          </a:p>
          <a:p>
            <a:r>
              <a:rPr lang="en-GB"/>
              <a:t>https://www.google.co.uk/search?q=smoke+haus+menu&amp;&amp;tbm=isch&amp;ved=2ahUKEwizubOc0bb_AhXOmScCHYy8AJcQ2-cCegQIABAA&amp;oq=smoke+haus+menu&amp;gs_lcp=CgNpbWcQARgAMgUIABCABDIHCAAQGBCABDIHCAAQGBCABDoECCMQJzoECAAQHjoGCAAQBRAeUKYJWOnfAmDR7wJoAHAAeACAAYkDiAHJDpIBCDAuMTAuMS4xmAEAoAEBqgELZ3dzLXdpei1pbWfAAQE&amp;sclient=img&amp;ei=0laDZLOIHM6znsEPjPmCuAk&amp;bih</a:t>
            </a:r>
          </a:p>
          <a:p>
            <a:r>
              <a:rPr lang="en-GB"/>
              <a:t>=601&amp;biw=1225#imgrc=OzswdG63j1zrpM</a:t>
            </a:r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902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ADDD2F1-7C20-E2D1-B5B9-606E5C5BACDA}"/>
              </a:ext>
            </a:extLst>
          </p:cNvPr>
          <p:cNvSpPr txBox="1"/>
          <p:nvPr/>
        </p:nvSpPr>
        <p:spPr>
          <a:xfrm>
            <a:off x="531628" y="1722474"/>
            <a:ext cx="10441172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product image, accessed on 09/06/2023.</a:t>
            </a:r>
          </a:p>
          <a:p>
            <a:r>
              <a:rPr lang="en-GB"/>
              <a:t>https://www.google.co.uk/search?q=smoke+haus+swansea&amp;sxsrf=APwXEdfKc2_jdtxUqmMY2fWLp5vtwep7_A:1686329040740&amp;source=lnms&amp;tbm=isch&amp;sa=X&amp;ved=2ahUKEwiVlMqb0bb_AhXUh1wKHYKgBaEQ_AUoAnoECAEQBA&amp;biw=1225&amp;bih=601&amp;dpr=1.5#imgrc=MVzXNTPSw0UX_M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Wednesday Promotion, accessed on 09/06/2023.</a:t>
            </a:r>
          </a:p>
          <a:p>
            <a:r>
              <a:rPr lang="en-GB"/>
              <a:t>https://www.google.co.uk/search?q=smoke+haus+promotion&amp;tbm=isch&amp;ved=2ahUKEwjTlMPf1Lb_AhUCtUwKHS2NCbMQ2-cCegQIABAA&amp;oq=smoke+haus+pr&amp;gs_lcp=CgNpbWcQARgAMgQIIxAnMgcIABAYEIAEOgcIIxDqAhAnOgcIABCKBRBDOggIABCABBCxAzoFCAAQgAQ6CggAEIoFELEDEEM6CwgAEIAEELEDEIMBOgYIABAFEB46BAgAEB46BggAEAgQHlC9CVieM2CmQWgBcAB4AIABogGIAakNkgEEMi4xMpgBAKABAaoBC2d3cy13aXotaW1nsAEKwAEB&amp;sclient=img&amp;ei=hFqDZNPCIILqsgKtmqaYCw&amp;bih=601&amp;biw=1225&amp;hl=en#imgrc=OIJpBWW7jHe5SM</a:t>
            </a:r>
          </a:p>
          <a:p>
            <a:endParaRPr lang="en-GB"/>
          </a:p>
          <a:p>
            <a:r>
              <a:rPr lang="en-GB"/>
              <a:t>photos </a:t>
            </a:r>
          </a:p>
          <a:p>
            <a:endParaRPr lang="en-GB"/>
          </a:p>
          <a:p>
            <a:r>
              <a:rPr lang="en-GB"/>
              <a:t>Hampton J, 2023 rear view, taken on 26/05/2023</a:t>
            </a:r>
          </a:p>
          <a:p>
            <a:endParaRPr lang="en-GB"/>
          </a:p>
          <a:p>
            <a:r>
              <a:rPr lang="en-GB"/>
              <a:t>Hampton J, 2023 seating area, taken on 26/05/2023</a:t>
            </a:r>
          </a:p>
          <a:p>
            <a:endParaRPr lang="en-GB"/>
          </a:p>
          <a:p>
            <a:r>
              <a:rPr lang="en-GB"/>
              <a:t>Hampton J, 2023 seat, taken on 26/05/2023</a:t>
            </a:r>
          </a:p>
          <a:p>
            <a:endParaRPr lang="en-GB"/>
          </a:p>
          <a:p>
            <a:r>
              <a:rPr lang="en-GB"/>
              <a:t>Maddocks J, 2023 background 1, taken on 26/05/2023</a:t>
            </a:r>
          </a:p>
          <a:p>
            <a:endParaRPr lang="en-GB"/>
          </a:p>
          <a:p>
            <a:r>
              <a:rPr lang="en-GB"/>
              <a:t>Maddocks J, 2023 background 2, taken on 26/05/2023</a:t>
            </a:r>
          </a:p>
          <a:p>
            <a:endParaRPr lang="en-GB"/>
          </a:p>
          <a:p>
            <a:r>
              <a:rPr lang="en-GB"/>
              <a:t>Maddocks J, 2023 starter, taken on 26/05/2023</a:t>
            </a:r>
          </a:p>
          <a:p>
            <a:endParaRPr lang="en-GB"/>
          </a:p>
          <a:p>
            <a:r>
              <a:rPr lang="en-GB"/>
              <a:t>Maddocks J, 2023 threesome, taken on 26/05/2023</a:t>
            </a:r>
          </a:p>
          <a:p>
            <a:endParaRPr lang="en-GB"/>
          </a:p>
          <a:p>
            <a:r>
              <a:rPr lang="en-GB"/>
              <a:t>Maddocks J, 2023 wall-art, taken on 26/05/2023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7390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261</TotalTime>
  <Words>565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Tw Cen MT</vt:lpstr>
      <vt:lpstr>Tw Cen MT Condensed</vt:lpstr>
      <vt:lpstr>Wingdings 3</vt:lpstr>
      <vt:lpstr>Integral</vt:lpstr>
      <vt:lpstr>Presentation on the Smoke Haus</vt:lpstr>
      <vt:lpstr>Introduction</vt:lpstr>
      <vt:lpstr>        marketing</vt:lpstr>
      <vt:lpstr>location</vt:lpstr>
      <vt:lpstr>Product and price</vt:lpstr>
      <vt:lpstr>promotion</vt:lpstr>
      <vt:lpstr>Creating customer value and engagement</vt:lpstr>
      <vt:lpstr>My experience</vt:lpstr>
      <vt:lpstr>My experience</vt:lpstr>
      <vt:lpstr>My opinion on how this review can influence others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on the Smoke Haus</dc:title>
  <dc:creator>jason maddocks</dc:creator>
  <cp:lastModifiedBy>jason maddocks</cp:lastModifiedBy>
  <cp:revision>5</cp:revision>
  <dcterms:created xsi:type="dcterms:W3CDTF">2023-06-04T18:46:48Z</dcterms:created>
  <dcterms:modified xsi:type="dcterms:W3CDTF">2023-06-09T18:34:36Z</dcterms:modified>
</cp:coreProperties>
</file>