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D1F11-E75A-E336-E648-A360F561A2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540DAD-DA31-2B13-433F-5F11400725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C4DAE-7F54-73AF-A307-CD8FDC706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95D8A-883F-087B-CC48-569FE3EE9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0E15E-127F-90A5-7F51-E75851396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87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FA1DB-83BE-056A-54BC-9A7221514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6C3FE-4798-6589-7138-D371C538B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EF586-DCBB-2D4E-E823-4A3AE5E20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B9391-8A20-93ED-D502-C81B0BC63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1FC5F-FF76-BE70-81A5-74CF2022F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67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01C45-A281-037F-175C-E95C22539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E606E-A403-E212-BE5A-E8EDAD70F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8B77-B759-9C65-7796-15E77CFB4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8ACD9-2569-E465-421A-2D8C1063D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576F3-D4E4-7F2F-C31A-53AE004A0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10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E16B-EA6E-C7EC-A3AC-6F763CD61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E9C6F-C67F-27F6-7B22-8375B4DE1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0A85C6-4252-B104-D842-E53964EC8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5FF2C0-08DE-C5E5-3D1F-B444FF1B7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F2FDF9-0084-9C49-4F2F-389F0BBCA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4BF735-F86B-CF18-A3D7-6D3A9ED7D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25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D7EB6-AE73-0C47-817F-94B6321C8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E499D1-C993-FA54-1CFF-50C7EF2C9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AF505-8772-5036-55E9-588E3DC33C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D65DEB-5B3A-F269-28CD-8DA9550968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A10E03-F549-93C5-8FF9-D8D16CCAB4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6ADB5-F2BE-C467-CF60-1D6451F44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86DBC-645E-EC17-FD48-A83F63134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996835-1B28-D87C-59F8-8F1F814C1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09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59947-2618-978F-6FBE-0144B66A4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5FBF3-94D9-1A77-0854-EFD52D042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401AD-B802-CD3B-7C5B-EAB947EA4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FF8E7-9E47-9D03-FB36-438FD8893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61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AC26A5-7568-5D89-228F-B84EC91A6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38E5BA-2CEC-362E-B66B-9DD537D98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481F5-47BA-3E83-CF41-2F3EAC546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20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BA7C5-2373-23AA-4AA0-2773735C4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CC8AC-DCE9-2E5E-B29E-D6CDDD523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64BDA-2791-83D8-AFBB-BE8C39CEE8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944436-51B2-8C0B-1486-04AE47E83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EF7EDC-10B2-5CAE-7F08-90CDBB844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ADAFB8-BB3E-65BA-1562-1AF514D25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51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D8225-1432-D4FE-AAFC-EFC491A7A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A2EE7D-5688-D220-7883-A0F5942D96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A9A029-18B9-E796-1C9D-F26899ABC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C2C61-AA16-61C8-5D3A-5DC5724BE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D665A-12E7-D74C-5348-EF1315AB5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C9F91-5191-29FA-9767-73B3B941C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86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CBCF2-805A-8297-37F3-7FB21B143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F994BD-2116-14AF-5D96-6A3E73D35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AD317-B008-A561-7D5F-6196E168B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D6AE8-4E82-E0A2-6475-026481BD7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6FA34-CF9F-66F8-E120-AE3036C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901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49A798-BDF7-806D-7BE1-7554C7771F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7A9D-FEE1-44A5-5B0C-6273A5B3B9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8832C8-92B5-3C85-F803-462FEB89D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A092C-57F7-1C2F-C84A-E6A80CB24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B74A0-3D6A-5A20-87E4-34C5E359E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774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FF2640-B335-EA1C-8AE7-3E35B03A4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DB2A9-5453-0596-342B-C0D232E9F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A9C12-87ED-B313-CBC1-0F6B146737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902C2B-8A64-4EA0-A0E0-6CCD516D219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ADCD5-9A76-8242-517A-3A4251DDE3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6A7A0-7952-7794-8173-182967B39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2B6D90-8516-4D74-B025-3E7406139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167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arket-flowers-farmers-local-market-1178251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crules.com/2013/09/government-shutdown-impact-on-fcc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ulb-close-up-electricity-energy-577514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laneta/6479325155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6/06/teenage-brain-on-social-media-ucla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hype-packaging-flower-28-24-04-2021-040b9a1cd1e1458a8c1c002486870815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03F1D-A8B1-D25A-DFAC-89D4C24E94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46B8B9-5DAF-4E24-107D-A112D72794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Problem Solving and Decision Making</a:t>
            </a:r>
          </a:p>
          <a:p>
            <a:r>
              <a:rPr lang="en-GB" dirty="0"/>
              <a:t>Module: LCLM4004</a:t>
            </a:r>
          </a:p>
          <a:p>
            <a:r>
              <a:rPr lang="en-GB" dirty="0"/>
              <a:t>Name: Anisa Cull</a:t>
            </a:r>
          </a:p>
          <a:p>
            <a:r>
              <a:rPr lang="en-GB" dirty="0"/>
              <a:t>Date:11</a:t>
            </a:r>
            <a:r>
              <a:rPr lang="en-GB" baseline="30000" dirty="0"/>
              <a:t>th</a:t>
            </a:r>
            <a:r>
              <a:rPr lang="en-GB" dirty="0"/>
              <a:t> November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761D60-9867-F6A9-7B5B-1EBC403338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2880" y="1"/>
            <a:ext cx="5626147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98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C11D8-66B7-19E4-4C8C-66F89E395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2B257-F297-FC8A-4F6F-419E9DF6F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Drop in Shop Sales</a:t>
            </a:r>
          </a:p>
          <a:p>
            <a:r>
              <a:rPr lang="en-GB" dirty="0"/>
              <a:t>More People Buying Flowers Online</a:t>
            </a:r>
          </a:p>
          <a:p>
            <a:r>
              <a:rPr lang="en-GB" dirty="0"/>
              <a:t>Website is old and hard to use</a:t>
            </a:r>
          </a:p>
          <a:p>
            <a:r>
              <a:rPr lang="en-GB" dirty="0"/>
              <a:t>Service Levels are not always consistent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A7F45C-AABE-E0CF-C63D-FB655777C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58680" y="49491"/>
            <a:ext cx="2286000" cy="1524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E51A015-C2C3-4B7A-15EB-9491AA60D7FE}"/>
              </a:ext>
            </a:extLst>
          </p:cNvPr>
          <p:cNvSpPr txBox="1"/>
          <p:nvPr/>
        </p:nvSpPr>
        <p:spPr>
          <a:xfrm>
            <a:off x="9758680" y="1573491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emcrules.com/2013/09/government-shutdown-impact-on-fcc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22837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7F843-1632-83B2-5817-9A0C282F7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Affecting the Business?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A1CC6-7439-7ED6-936D-9158BE566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Prices for stock and energy have gone up</a:t>
            </a:r>
          </a:p>
          <a:p>
            <a:r>
              <a:rPr lang="en-GB" dirty="0"/>
              <a:t>People prefer Online and eco-friendly shopping</a:t>
            </a:r>
          </a:p>
          <a:p>
            <a:r>
              <a:rPr lang="en-GB" dirty="0"/>
              <a:t>Need to improve digital marketing </a:t>
            </a:r>
          </a:p>
          <a:p>
            <a:r>
              <a:rPr lang="en-GB" dirty="0"/>
              <a:t>Customers expect sustainable packaging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A2DD4F-14EA-CA38-2C21-5C5441ECD6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85760" y="4922447"/>
            <a:ext cx="2479040" cy="1051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50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76BB1-35F1-617E-9ABF-E2B59BB04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Causing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9C5C1-FAFE-D48E-6844-5D605A74E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enough staff training</a:t>
            </a:r>
          </a:p>
          <a:p>
            <a:r>
              <a:rPr lang="en-GB" dirty="0"/>
              <a:t>Weak online marketing</a:t>
            </a:r>
          </a:p>
          <a:p>
            <a:r>
              <a:rPr lang="en-GB" dirty="0"/>
              <a:t>Poor communication within the team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58B0FA-C237-2A54-2ADE-AE8FD8858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3972560"/>
            <a:ext cx="6858000" cy="2028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2BCCEF-3AB9-22C0-A5E7-845D6AA2804D}"/>
              </a:ext>
            </a:extLst>
          </p:cNvPr>
          <p:cNvSpPr txBox="1"/>
          <p:nvPr/>
        </p:nvSpPr>
        <p:spPr>
          <a:xfrm>
            <a:off x="2667000" y="600075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planeta/647932515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885169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F0886-8A8F-2A2C-E26F-9FBC4A1A3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1: Staff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FD578-6303-863A-F722-DA1ADE9B3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Regular training on customer service</a:t>
            </a:r>
          </a:p>
          <a:p>
            <a:r>
              <a:rPr lang="en-GB" dirty="0"/>
              <a:t>Better teamwork and confidence</a:t>
            </a:r>
          </a:p>
          <a:p>
            <a:r>
              <a:rPr lang="en-GB" dirty="0"/>
              <a:t>Reward good performance</a:t>
            </a:r>
          </a:p>
        </p:txBody>
      </p:sp>
    </p:spTree>
    <p:extLst>
      <p:ext uri="{BB962C8B-B14F-4D97-AF65-F5344CB8AC3E}">
        <p14:creationId xmlns:p14="http://schemas.microsoft.com/office/powerpoint/2010/main" val="3361089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2A580-0611-6295-8E95-605DC14FE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2: Local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58D20-9975-794F-36A1-EB15B2373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social media to reach local people</a:t>
            </a:r>
          </a:p>
          <a:p>
            <a:r>
              <a:rPr lang="en-GB" dirty="0"/>
              <a:t>Work with local events and businesses</a:t>
            </a:r>
          </a:p>
          <a:p>
            <a:r>
              <a:rPr lang="en-GB" dirty="0"/>
              <a:t>Promote eco-friendly products</a:t>
            </a:r>
          </a:p>
        </p:txBody>
      </p:sp>
      <p:pic>
        <p:nvPicPr>
          <p:cNvPr id="5" name="Picture 4" descr="A person smiling while holding a phone&#10;&#10;AI-generated content may be incorrect.">
            <a:extLst>
              <a:ext uri="{FF2B5EF4-FFF2-40B4-BE49-F238E27FC236}">
                <a16:creationId xmlns:a16="http://schemas.microsoft.com/office/drawing/2014/main" id="{30697A4C-67CA-1437-1CA3-0684FD4D19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07760" y="2800350"/>
            <a:ext cx="6096000" cy="4057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A40E83-C4A4-3DFE-3F63-5EC8321537DF}"/>
              </a:ext>
            </a:extLst>
          </p:cNvPr>
          <p:cNvSpPr txBox="1"/>
          <p:nvPr/>
        </p:nvSpPr>
        <p:spPr>
          <a:xfrm>
            <a:off x="6207760" y="6858000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cherlund.blogspot.com/2016/06/teenage-brain-on-social-media-ucl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7455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51F2A-8F0A-9A67-59F8-AD1F8482C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These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553DC-09FA-B4D2-273A-AE90C9AE8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Improves customer experience</a:t>
            </a:r>
          </a:p>
          <a:p>
            <a:r>
              <a:rPr lang="en-GB" dirty="0"/>
              <a:t>Builds stronger local reputation</a:t>
            </a:r>
          </a:p>
          <a:p>
            <a:r>
              <a:rPr lang="en-GB" dirty="0"/>
              <a:t>Increases sales and loyalty</a:t>
            </a:r>
          </a:p>
          <a:p>
            <a:r>
              <a:rPr lang="en-GB" dirty="0"/>
              <a:t>Supports sustainable values</a:t>
            </a:r>
          </a:p>
        </p:txBody>
      </p:sp>
    </p:spTree>
    <p:extLst>
      <p:ext uri="{BB962C8B-B14F-4D97-AF65-F5344CB8AC3E}">
        <p14:creationId xmlns:p14="http://schemas.microsoft.com/office/powerpoint/2010/main" val="92338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539A4-C469-9E55-0D78-D3866C2F5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EC14D-9655-8CDC-0C1B-C047D031E1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Haven Florists can recover by modernising their approach</a:t>
            </a:r>
          </a:p>
          <a:p>
            <a:r>
              <a:rPr lang="en-GB" dirty="0"/>
              <a:t>Training and local marketing will strengthen the business</a:t>
            </a:r>
          </a:p>
          <a:p>
            <a:r>
              <a:rPr lang="en-GB" dirty="0"/>
              <a:t>Adapting to trends helps long-term sustainability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D306B8-349C-4A9E-7C8D-2F999B7C2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36" y="4047067"/>
            <a:ext cx="4997213" cy="2810932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A6348C-86E2-B180-452C-71EEDA5BB0A2}"/>
              </a:ext>
            </a:extLst>
          </p:cNvPr>
          <p:cNvSpPr txBox="1"/>
          <p:nvPr/>
        </p:nvSpPr>
        <p:spPr>
          <a:xfrm>
            <a:off x="4216400" y="7104395"/>
            <a:ext cx="1270008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ketchfab.com/3d-models/hype-packaging-flower-28-24-04-2021-040b9a1cd1e1458a8c1c00248687081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433393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211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Green Haven Florists</vt:lpstr>
      <vt:lpstr>What’s The Problem?</vt:lpstr>
      <vt:lpstr>What’s Affecting the Business?</vt:lpstr>
      <vt:lpstr>What’s Causing The Problem?</vt:lpstr>
      <vt:lpstr>Solution 1: Staff Training</vt:lpstr>
      <vt:lpstr>Solution 2: Local Marketing</vt:lpstr>
      <vt:lpstr>Benefits of These Solutions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 Elizabeth Cull (2426793)</dc:creator>
  <cp:lastModifiedBy>Anisa Elizabeth Cull (2426793)</cp:lastModifiedBy>
  <cp:revision>2</cp:revision>
  <dcterms:created xsi:type="dcterms:W3CDTF">2025-11-11T15:31:52Z</dcterms:created>
  <dcterms:modified xsi:type="dcterms:W3CDTF">2025-11-11T17:07:38Z</dcterms:modified>
</cp:coreProperties>
</file>