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1" r:id="rId4"/>
  </p:sldMasterIdLst>
  <p:notesMasterIdLst>
    <p:notesMasterId r:id="rId23"/>
  </p:notesMasterIdLst>
  <p:sldIdLst>
    <p:sldId id="256" r:id="rId5"/>
    <p:sldId id="257" r:id="rId6"/>
    <p:sldId id="303" r:id="rId7"/>
    <p:sldId id="302" r:id="rId8"/>
    <p:sldId id="304" r:id="rId9"/>
    <p:sldId id="262" r:id="rId10"/>
    <p:sldId id="263" r:id="rId11"/>
    <p:sldId id="295" r:id="rId12"/>
    <p:sldId id="296" r:id="rId13"/>
    <p:sldId id="297" r:id="rId14"/>
    <p:sldId id="265" r:id="rId15"/>
    <p:sldId id="299" r:id="rId16"/>
    <p:sldId id="300" r:id="rId17"/>
    <p:sldId id="298" r:id="rId18"/>
    <p:sldId id="305" r:id="rId19"/>
    <p:sldId id="288" r:id="rId20"/>
    <p:sldId id="273" r:id="rId21"/>
    <p:sldId id="278" r:id="rId22"/>
  </p:sldIdLst>
  <p:sldSz cx="9144000" cy="5143500" type="screen16x9"/>
  <p:notesSz cx="6858000" cy="9144000"/>
  <p:embeddedFontLst>
    <p:embeddedFont>
      <p:font typeface="Inter" panose="020B0604020202020204" charset="0"/>
      <p:regular r:id="rId24"/>
      <p:bold r:id="rId25"/>
    </p:embeddedFont>
    <p:embeddedFont>
      <p:font typeface="Inter-Regular" panose="020B0604020202020204" charset="0"/>
      <p:regular r:id="rId26"/>
      <p:bold r:id="rId27"/>
    </p:embeddedFont>
    <p:embeddedFont>
      <p:font typeface="Playfair Display" panose="00000500000000000000" pitchFamily="2" charset="0"/>
      <p:regular r:id="rId28"/>
      <p:bold r:id="rId29"/>
      <p:italic r:id="rId30"/>
      <p:boldItalic r:id="rId31"/>
    </p:embeddedFont>
    <p:embeddedFont>
      <p:font typeface="Playfair Display Regular" panose="00000500000000000000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DAFE"/>
    <a:srgbClr val="FFB12D"/>
    <a:srgbClr val="5F759B"/>
    <a:srgbClr val="0172FB"/>
    <a:srgbClr val="00C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61E075-745A-476A-B98A-46088272C867}" v="2" dt="2022-08-15T13:57:41.154"/>
  </p1510:revLst>
</p1510:revInfo>
</file>

<file path=ppt/tableStyles.xml><?xml version="1.0" encoding="utf-8"?>
<a:tblStyleLst xmlns:a="http://schemas.openxmlformats.org/drawingml/2006/main" def="{50612979-EF31-4AF9-A8EF-6B6A0A963571}">
  <a:tblStyle styleId="{50612979-EF31-4AF9-A8EF-6B6A0A96357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FBDF9CB-71E7-4CE3-B812-B350EE79E3F4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 snapToGrid="0">
      <p:cViewPr varScale="1">
        <p:scale>
          <a:sx n="78" d="100"/>
          <a:sy n="78" d="100"/>
        </p:scale>
        <p:origin x="9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3.fntdata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font" Target="fonts/font1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056743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30972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00049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50323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16531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68993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35f391192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35f391192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55605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034420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623153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31956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gc52b6f6c13_0_1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8" name="Google Shape;518;gc52b6f6c13_0_1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35ed75ccf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g35ed75ccf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10800000">
            <a:off x="-576525" y="577350"/>
            <a:ext cx="3988800" cy="39888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" name="Google Shape;11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211150" y="0"/>
            <a:ext cx="4932849" cy="4403851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685800" y="1569375"/>
            <a:ext cx="3942300" cy="2004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>
            <a:off x="5733000" y="577350"/>
            <a:ext cx="3988800" cy="39888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6"/>
          <p:cNvSpPr/>
          <p:nvPr/>
        </p:nvSpPr>
        <p:spPr>
          <a:xfrm rot="10800000">
            <a:off x="-223925" y="228600"/>
            <a:ext cx="1528200" cy="15282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855300" y="748950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855275" y="1506350"/>
            <a:ext cx="21258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SzPts val="1600"/>
              <a:buChar char="✓"/>
              <a:defRPr sz="1600"/>
            </a:lvl1pPr>
            <a:lvl2pPr marL="914400" lvl="1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3pPr>
            <a:lvl4pPr marL="1828800" lvl="3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6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600"/>
              </a:spcBef>
              <a:spcAft>
                <a:spcPts val="6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3279125" y="1506350"/>
            <a:ext cx="21258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SzPts val="1600"/>
              <a:buChar char="✓"/>
              <a:defRPr sz="1600"/>
            </a:lvl1pPr>
            <a:lvl2pPr marL="914400" lvl="1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3pPr>
            <a:lvl4pPr marL="1828800" lvl="3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6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6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6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600"/>
              </a:spcBef>
              <a:spcAft>
                <a:spcPts val="6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38" name="Google Shape;38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39113" y="0"/>
            <a:ext cx="3604894" cy="43706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/>
          <p:nvPr/>
        </p:nvSpPr>
        <p:spPr>
          <a:xfrm>
            <a:off x="5733000" y="577350"/>
            <a:ext cx="3988800" cy="39888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7"/>
          <p:cNvSpPr/>
          <p:nvPr/>
        </p:nvSpPr>
        <p:spPr>
          <a:xfrm rot="10800000">
            <a:off x="-223925" y="228600"/>
            <a:ext cx="1528200" cy="15282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title"/>
          </p:nvPr>
        </p:nvSpPr>
        <p:spPr>
          <a:xfrm>
            <a:off x="855300" y="748950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1"/>
          </p:nvPr>
        </p:nvSpPr>
        <p:spPr>
          <a:xfrm>
            <a:off x="855300" y="1506350"/>
            <a:ext cx="17706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1150" rtl="0">
              <a:spcBef>
                <a:spcPts val="600"/>
              </a:spcBef>
              <a:spcAft>
                <a:spcPts val="0"/>
              </a:spcAft>
              <a:buSzPts val="1300"/>
              <a:buChar char="✓"/>
              <a:defRPr sz="1300"/>
            </a:lvl1pPr>
            <a:lvl2pPr marL="914400" lvl="1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2pPr>
            <a:lvl3pPr marL="1371600" lvl="2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3pPr>
            <a:lvl4pPr marL="1828800" lvl="3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4pPr>
            <a:lvl5pPr marL="2286000" lvl="4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5pPr>
            <a:lvl6pPr marL="2743200" lvl="5" indent="-311150" rtl="0">
              <a:spcBef>
                <a:spcPts val="600"/>
              </a:spcBef>
              <a:spcAft>
                <a:spcPts val="0"/>
              </a:spcAft>
              <a:buSzPts val="1300"/>
              <a:buChar char="■"/>
              <a:defRPr sz="1300"/>
            </a:lvl6pPr>
            <a:lvl7pPr marL="3200400" lvl="6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7pPr>
            <a:lvl8pPr marL="3657600" lvl="7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8pPr>
            <a:lvl9pPr marL="4114800" lvl="8" indent="-311150" rtl="0">
              <a:spcBef>
                <a:spcPts val="600"/>
              </a:spcBef>
              <a:spcAft>
                <a:spcPts val="600"/>
              </a:spcAft>
              <a:buSzPts val="1300"/>
              <a:buChar char="■"/>
              <a:defRPr sz="13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2"/>
          </p:nvPr>
        </p:nvSpPr>
        <p:spPr>
          <a:xfrm>
            <a:off x="2811939" y="1506350"/>
            <a:ext cx="17706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1150" rtl="0">
              <a:spcBef>
                <a:spcPts val="600"/>
              </a:spcBef>
              <a:spcAft>
                <a:spcPts val="0"/>
              </a:spcAft>
              <a:buSzPts val="1300"/>
              <a:buChar char="✓"/>
              <a:defRPr sz="1300"/>
            </a:lvl1pPr>
            <a:lvl2pPr marL="914400" lvl="1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2pPr>
            <a:lvl3pPr marL="1371600" lvl="2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3pPr>
            <a:lvl4pPr marL="1828800" lvl="3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4pPr>
            <a:lvl5pPr marL="2286000" lvl="4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5pPr>
            <a:lvl6pPr marL="2743200" lvl="5" indent="-311150" rtl="0">
              <a:spcBef>
                <a:spcPts val="600"/>
              </a:spcBef>
              <a:spcAft>
                <a:spcPts val="0"/>
              </a:spcAft>
              <a:buSzPts val="1300"/>
              <a:buChar char="■"/>
              <a:defRPr sz="1300"/>
            </a:lvl6pPr>
            <a:lvl7pPr marL="3200400" lvl="6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7pPr>
            <a:lvl8pPr marL="3657600" lvl="7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8pPr>
            <a:lvl9pPr marL="4114800" lvl="8" indent="-311150" rtl="0">
              <a:spcBef>
                <a:spcPts val="600"/>
              </a:spcBef>
              <a:spcAft>
                <a:spcPts val="600"/>
              </a:spcAft>
              <a:buSzPts val="1300"/>
              <a:buChar char="■"/>
              <a:defRPr sz="1300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3"/>
          </p:nvPr>
        </p:nvSpPr>
        <p:spPr>
          <a:xfrm>
            <a:off x="4768578" y="1506350"/>
            <a:ext cx="17706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1150" rtl="0">
              <a:spcBef>
                <a:spcPts val="600"/>
              </a:spcBef>
              <a:spcAft>
                <a:spcPts val="0"/>
              </a:spcAft>
              <a:buSzPts val="1300"/>
              <a:buChar char="✓"/>
              <a:defRPr sz="1300"/>
            </a:lvl1pPr>
            <a:lvl2pPr marL="914400" lvl="1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2pPr>
            <a:lvl3pPr marL="1371600" lvl="2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3pPr>
            <a:lvl4pPr marL="1828800" lvl="3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4pPr>
            <a:lvl5pPr marL="2286000" lvl="4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5pPr>
            <a:lvl6pPr marL="2743200" lvl="5" indent="-311150" rtl="0">
              <a:spcBef>
                <a:spcPts val="600"/>
              </a:spcBef>
              <a:spcAft>
                <a:spcPts val="0"/>
              </a:spcAft>
              <a:buSzPts val="1300"/>
              <a:buChar char="■"/>
              <a:defRPr sz="1300"/>
            </a:lvl6pPr>
            <a:lvl7pPr marL="3200400" lvl="6" indent="-311150" rtl="0">
              <a:spcBef>
                <a:spcPts val="600"/>
              </a:spcBef>
              <a:spcAft>
                <a:spcPts val="0"/>
              </a:spcAft>
              <a:buSzPts val="1300"/>
              <a:buChar char="●"/>
              <a:defRPr sz="1300"/>
            </a:lvl7pPr>
            <a:lvl8pPr marL="3657600" lvl="7" indent="-311150" rtl="0">
              <a:spcBef>
                <a:spcPts val="600"/>
              </a:spcBef>
              <a:spcAft>
                <a:spcPts val="0"/>
              </a:spcAft>
              <a:buSzPts val="1300"/>
              <a:buChar char="○"/>
              <a:defRPr sz="1300"/>
            </a:lvl8pPr>
            <a:lvl9pPr marL="4114800" lvl="8" indent="-311150" rtl="0">
              <a:spcBef>
                <a:spcPts val="600"/>
              </a:spcBef>
              <a:spcAft>
                <a:spcPts val="600"/>
              </a:spcAft>
              <a:buSzPts val="1300"/>
              <a:buChar char="■"/>
              <a:defRPr sz="13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47" name="Google Shape;47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687216" y="0"/>
            <a:ext cx="2456794" cy="43706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Illustration 2">
  <p:cSld name="BLANK_1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1"/>
          <p:cNvSpPr/>
          <p:nvPr/>
        </p:nvSpPr>
        <p:spPr>
          <a:xfrm>
            <a:off x="5733000" y="577350"/>
            <a:ext cx="3988800" cy="39888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1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66" name="Google Shape;66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139187" y="0"/>
            <a:ext cx="3004805" cy="43706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_1_1_1_1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4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55300" y="748950"/>
            <a:ext cx="4549500" cy="48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55300" y="1506348"/>
            <a:ext cx="4549500" cy="303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ter-Regular"/>
              <a:buChar char="✓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1pPr>
            <a:lvl2pPr marL="914400" lvl="1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2pPr>
            <a:lvl3pPr marL="1371600" lvl="2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3pPr>
            <a:lvl4pPr marL="1828800" lvl="3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4pPr>
            <a:lvl5pPr marL="2286000" lvl="4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5pPr>
            <a:lvl6pPr marL="2743200" lvl="5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■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6pPr>
            <a:lvl7pPr marL="3200400" lvl="6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7pPr>
            <a:lvl8pPr marL="3657600" lvl="7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8pPr>
            <a:lvl9pPr marL="4114800" lvl="8" indent="-355600" rtl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chemeClr val="dk2"/>
              </a:buClr>
              <a:buSzPts val="2000"/>
              <a:buFont typeface="Inter-Regular"/>
              <a:buChar char="■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1pPr>
            <a:lvl2pPr lvl="1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2pPr>
            <a:lvl3pPr lvl="2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3pPr>
            <a:lvl4pPr lvl="3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4pPr>
            <a:lvl5pPr lvl="4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5pPr>
            <a:lvl6pPr lvl="5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6pPr>
            <a:lvl7pPr lvl="6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7pPr>
            <a:lvl8pPr lvl="7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8pPr>
            <a:lvl9pPr lvl="8" algn="r" rtl="0">
              <a:buNone/>
              <a:defRPr sz="12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3" r:id="rId3"/>
    <p:sldLayoutId id="2147483657" r:id="rId4"/>
    <p:sldLayoutId id="2147483660" r:id="rId5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ornlabs.ca/blog/the-importance-and-benefit-of-conflict-managemen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hr.mit.edu/learning-topics/teams/articles/stages-development" TargetMode="External"/><Relationship Id="rId5" Type="http://schemas.openxmlformats.org/officeDocument/2006/relationships/hyperlink" Target="https://www.businessballs.com/team-management/tuckman-forming-storming-norming-performing-model/" TargetMode="External"/><Relationship Id="rId4" Type="http://schemas.openxmlformats.org/officeDocument/2006/relationships/hyperlink" Target="https://www.tandfonline.com/doi/full/10.1080/13678861003589099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/>
        </a:solidFill>
        <a:effectLst/>
      </p:bgPr>
    </p:bg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 txBox="1">
            <a:spLocks noGrp="1"/>
          </p:cNvSpPr>
          <p:nvPr>
            <p:ph type="ctrTitle"/>
          </p:nvPr>
        </p:nvSpPr>
        <p:spPr>
          <a:xfrm>
            <a:off x="204106" y="1626675"/>
            <a:ext cx="6474280" cy="189015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 working and communication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Anita Nan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16/08/2022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9CB34F-9752-70A4-F886-BA475253A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363436" cy="517761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2032853F-9388-20D4-B6D5-36632699BA81}"/>
              </a:ext>
            </a:extLst>
          </p:cNvPr>
          <p:cNvSpPr/>
          <p:nvPr/>
        </p:nvSpPr>
        <p:spPr>
          <a:xfrm>
            <a:off x="2457450" y="3382670"/>
            <a:ext cx="4665888" cy="1653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1FD681-56E0-EA65-EAC3-CCA896B873D9}"/>
              </a:ext>
            </a:extLst>
          </p:cNvPr>
          <p:cNvSpPr txBox="1"/>
          <p:nvPr/>
        </p:nvSpPr>
        <p:spPr>
          <a:xfrm>
            <a:off x="2681967" y="3516825"/>
            <a:ext cx="42168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</a:t>
            </a:r>
          </a:p>
          <a:p>
            <a:pPr algn="ctr"/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Flávia Oliveira (2119072)- Stages of Team development 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Eliana Sousa (2120197)- Benefits of Team working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Cristian Sava (2125456)- Managing Conflict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855300" y="650979"/>
            <a:ext cx="516178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Outline </a:t>
            </a: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1201158" y="1513821"/>
            <a:ext cx="7751926" cy="297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indent="-457200">
              <a:buClr>
                <a:schemeClr val="dk1"/>
              </a:buClr>
              <a:buSzPts val="1100"/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Teamworking.</a:t>
            </a:r>
          </a:p>
          <a:p>
            <a:pPr indent="-457200">
              <a:buClr>
                <a:schemeClr val="dk1"/>
              </a:buClr>
              <a:buSzPts val="1100"/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Stages of Team development- Tuckman’s model.</a:t>
            </a:r>
          </a:p>
          <a:p>
            <a:pPr indent="-457200">
              <a:buClr>
                <a:schemeClr val="dk1"/>
              </a:buClr>
              <a:buSzPts val="1100"/>
              <a:buFont typeface="Wingdings" panose="05000000000000000000" pitchFamily="2" charset="2"/>
              <a:buChar char="§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conflict.</a:t>
            </a:r>
          </a:p>
          <a:p>
            <a:pPr marL="285750" indent="-2857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sz="1800" dirty="0"/>
          </a:p>
        </p:txBody>
      </p:sp>
      <p:sp>
        <p:nvSpPr>
          <p:cNvPr id="87" name="Google Shape;87;p16"/>
          <p:cNvSpPr txBox="1">
            <a:spLocks noGrp="1"/>
          </p:cNvSpPr>
          <p:nvPr>
            <p:ph type="body" idx="2"/>
          </p:nvPr>
        </p:nvSpPr>
        <p:spPr>
          <a:xfrm>
            <a:off x="855300" y="3873825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accent2"/>
                </a:solidFill>
              </a:rPr>
              <a:t>.</a:t>
            </a:r>
            <a:endParaRPr sz="1000" dirty="0">
              <a:solidFill>
                <a:schemeClr val="accent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 dirty="0">
              <a:solidFill>
                <a:schemeClr val="accent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dirty="0">
              <a:solidFill>
                <a:schemeClr val="accent2"/>
              </a:solidFill>
            </a:endParaRPr>
          </a:p>
        </p:txBody>
      </p:sp>
      <p:sp>
        <p:nvSpPr>
          <p:cNvPr id="88" name="Google Shape;88;p16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1018584" y="91429"/>
            <a:ext cx="5757771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Teamworking mean?</a:t>
            </a:r>
            <a:endParaRPr b="1" dirty="0"/>
          </a:p>
        </p:txBody>
      </p:sp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114300" y="578929"/>
            <a:ext cx="6055014" cy="297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Together Everyone Achieves More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2400" b="1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Working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refers to a group of individuals working together in order to achieve the same goal.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their skills, abilities, competencies, and talents to solve problems.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as a team helps to strengthen and improve the work. </a:t>
            </a:r>
            <a:endParaRPr sz="24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8" name="Google Shape;88;p16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15A1CB-A359-6B13-BF58-BCE7D8E38A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829" y="906237"/>
            <a:ext cx="2726871" cy="244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164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700177" y="174907"/>
            <a:ext cx="6990579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Teamworking? </a:t>
            </a:r>
            <a:r>
              <a:rPr lang="en-GB" b="1" dirty="0"/>
              <a:t> </a:t>
            </a:r>
            <a:endParaRPr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37B1E2-884A-9D7A-3928-DC9ED3ADB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935" y="690853"/>
            <a:ext cx="5958496" cy="4241015"/>
          </a:xfrm>
          <a:prstGeom prst="rect">
            <a:avLst/>
          </a:prstGeom>
        </p:spPr>
      </p:pic>
      <p:sp>
        <p:nvSpPr>
          <p:cNvPr id="87" name="Google Shape;87;p16"/>
          <p:cNvSpPr txBox="1">
            <a:spLocks noGrp="1"/>
          </p:cNvSpPr>
          <p:nvPr>
            <p:ph type="body" idx="2"/>
          </p:nvPr>
        </p:nvSpPr>
        <p:spPr>
          <a:xfrm>
            <a:off x="855300" y="3873825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accent2"/>
                </a:solidFill>
              </a:rPr>
              <a:t>.</a:t>
            </a:r>
            <a:endParaRPr sz="1000" dirty="0">
              <a:solidFill>
                <a:schemeClr val="accent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 dirty="0">
              <a:solidFill>
                <a:schemeClr val="accent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dirty="0">
              <a:solidFill>
                <a:schemeClr val="accent2"/>
              </a:solidFill>
            </a:endParaRPr>
          </a:p>
        </p:txBody>
      </p:sp>
      <p:sp>
        <p:nvSpPr>
          <p:cNvPr id="88" name="Google Shape;88;p16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71319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>
            <a:spLocks noGrp="1"/>
          </p:cNvSpPr>
          <p:nvPr>
            <p:ph type="title"/>
          </p:nvPr>
        </p:nvSpPr>
        <p:spPr>
          <a:xfrm>
            <a:off x="1182845" y="222506"/>
            <a:ext cx="6778309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Teamworking</a:t>
            </a:r>
            <a:endParaRPr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6" name="Google Shape;86;p16"/>
          <p:cNvSpPr txBox="1">
            <a:spLocks noGrp="1"/>
          </p:cNvSpPr>
          <p:nvPr>
            <p:ph type="body" idx="1"/>
          </p:nvPr>
        </p:nvSpPr>
        <p:spPr>
          <a:xfrm>
            <a:off x="246073" y="830070"/>
            <a:ext cx="5590330" cy="2978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2400" b="1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Leads to innovation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Encourages personal growth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Increases job satisfaction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Reduces stress</a:t>
            </a:r>
          </a:p>
          <a:p>
            <a:pPr marL="342900" indent="-342900">
              <a:buClr>
                <a:schemeClr val="dk1"/>
              </a:buClr>
              <a:buSzPts val="1100"/>
            </a:pPr>
            <a:r>
              <a:rPr lang="en-GB" sz="24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Increases confidence in times of decision-making.</a:t>
            </a:r>
          </a:p>
          <a:p>
            <a:pPr marL="342900" indent="-342900">
              <a:buClr>
                <a:schemeClr val="dk1"/>
              </a:buClr>
              <a:buSzPts val="1100"/>
            </a:pPr>
            <a:endParaRPr sz="2400" b="1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8" name="Google Shape;88;p16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898897-F5CF-83E0-7E37-DB15FED9E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403" y="823407"/>
            <a:ext cx="1365621" cy="13377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3AD711-5F39-2CDF-B16F-B1B721179E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6160" y="823407"/>
            <a:ext cx="1365622" cy="13168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C2022B-2257-096D-7543-E5A07A1E54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6160" y="2319420"/>
            <a:ext cx="1426588" cy="14265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B48FFC-F0E2-B928-ED36-15147427C1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0538" y="2559549"/>
            <a:ext cx="1365622" cy="1365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093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>
            <a:spLocks noGrp="1"/>
          </p:cNvSpPr>
          <p:nvPr>
            <p:ph type="ctrTitle" idx="4294967295"/>
          </p:nvPr>
        </p:nvSpPr>
        <p:spPr>
          <a:xfrm>
            <a:off x="27869" y="1056170"/>
            <a:ext cx="4694464" cy="2049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Bruce Tuckman</a:t>
            </a:r>
            <a:endParaRPr sz="72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" name="Google Shape;123;p21"/>
          <p:cNvSpPr txBox="1">
            <a:spLocks noGrp="1"/>
          </p:cNvSpPr>
          <p:nvPr>
            <p:ph type="subTitle" idx="4294967295"/>
          </p:nvPr>
        </p:nvSpPr>
        <p:spPr>
          <a:xfrm>
            <a:off x="332951" y="3105149"/>
            <a:ext cx="4017000" cy="1184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Professor in Philosophical, Psychological, and Comparative Studies Ohio State University</a:t>
            </a:r>
            <a:endParaRPr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4" name="Google Shape;124;p21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lt1"/>
                </a:solidFill>
              </a:rPr>
              <a:t>6</a:t>
            </a:fld>
            <a:endParaRPr>
              <a:solidFill>
                <a:schemeClr val="lt1"/>
              </a:solidFill>
            </a:endParaRPr>
          </a:p>
        </p:txBody>
      </p:sp>
      <p:sp>
        <p:nvSpPr>
          <p:cNvPr id="125" name="Google Shape;125;p21"/>
          <p:cNvSpPr/>
          <p:nvPr/>
        </p:nvSpPr>
        <p:spPr>
          <a:xfrm>
            <a:off x="6136059" y="1410415"/>
            <a:ext cx="3553084" cy="3371364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21"/>
          <p:cNvSpPr/>
          <p:nvPr/>
        </p:nvSpPr>
        <p:spPr>
          <a:xfrm>
            <a:off x="410548" y="4619579"/>
            <a:ext cx="460690" cy="447672"/>
          </a:xfrm>
          <a:custGeom>
            <a:avLst/>
            <a:gdLst/>
            <a:ahLst/>
            <a:cxnLst/>
            <a:rect l="l" t="t" r="r" b="b"/>
            <a:pathLst>
              <a:path w="15501" h="15063" extrusionOk="0">
                <a:moveTo>
                  <a:pt x="7957" y="925"/>
                </a:moveTo>
                <a:lnTo>
                  <a:pt x="8249" y="1533"/>
                </a:lnTo>
                <a:lnTo>
                  <a:pt x="8103" y="1606"/>
                </a:lnTo>
                <a:lnTo>
                  <a:pt x="7957" y="1704"/>
                </a:lnTo>
                <a:lnTo>
                  <a:pt x="7933" y="1752"/>
                </a:lnTo>
                <a:lnTo>
                  <a:pt x="7933" y="1339"/>
                </a:lnTo>
                <a:lnTo>
                  <a:pt x="7957" y="925"/>
                </a:lnTo>
                <a:close/>
                <a:moveTo>
                  <a:pt x="8371" y="1801"/>
                </a:moveTo>
                <a:lnTo>
                  <a:pt x="8492" y="2020"/>
                </a:lnTo>
                <a:lnTo>
                  <a:pt x="8346" y="2117"/>
                </a:lnTo>
                <a:lnTo>
                  <a:pt x="8200" y="2215"/>
                </a:lnTo>
                <a:lnTo>
                  <a:pt x="8079" y="2288"/>
                </a:lnTo>
                <a:lnTo>
                  <a:pt x="7957" y="2409"/>
                </a:lnTo>
                <a:lnTo>
                  <a:pt x="7933" y="2069"/>
                </a:lnTo>
                <a:lnTo>
                  <a:pt x="8127" y="1971"/>
                </a:lnTo>
                <a:lnTo>
                  <a:pt x="8249" y="1898"/>
                </a:lnTo>
                <a:lnTo>
                  <a:pt x="8371" y="1801"/>
                </a:lnTo>
                <a:close/>
                <a:moveTo>
                  <a:pt x="8663" y="2336"/>
                </a:moveTo>
                <a:lnTo>
                  <a:pt x="8784" y="2628"/>
                </a:lnTo>
                <a:lnTo>
                  <a:pt x="8687" y="2653"/>
                </a:lnTo>
                <a:lnTo>
                  <a:pt x="8590" y="2726"/>
                </a:lnTo>
                <a:lnTo>
                  <a:pt x="8419" y="2847"/>
                </a:lnTo>
                <a:lnTo>
                  <a:pt x="8225" y="2993"/>
                </a:lnTo>
                <a:lnTo>
                  <a:pt x="8054" y="3164"/>
                </a:lnTo>
                <a:lnTo>
                  <a:pt x="8006" y="2750"/>
                </a:lnTo>
                <a:lnTo>
                  <a:pt x="8176" y="2653"/>
                </a:lnTo>
                <a:lnTo>
                  <a:pt x="8322" y="2531"/>
                </a:lnTo>
                <a:lnTo>
                  <a:pt x="8565" y="2385"/>
                </a:lnTo>
                <a:lnTo>
                  <a:pt x="8663" y="2336"/>
                </a:lnTo>
                <a:close/>
                <a:moveTo>
                  <a:pt x="8979" y="2945"/>
                </a:moveTo>
                <a:lnTo>
                  <a:pt x="8979" y="2969"/>
                </a:lnTo>
                <a:lnTo>
                  <a:pt x="9076" y="3164"/>
                </a:lnTo>
                <a:lnTo>
                  <a:pt x="8857" y="3285"/>
                </a:lnTo>
                <a:lnTo>
                  <a:pt x="8663" y="3431"/>
                </a:lnTo>
                <a:lnTo>
                  <a:pt x="8371" y="3626"/>
                </a:lnTo>
                <a:lnTo>
                  <a:pt x="8079" y="3821"/>
                </a:lnTo>
                <a:lnTo>
                  <a:pt x="8054" y="3504"/>
                </a:lnTo>
                <a:lnTo>
                  <a:pt x="8200" y="3456"/>
                </a:lnTo>
                <a:lnTo>
                  <a:pt x="8322" y="3383"/>
                </a:lnTo>
                <a:lnTo>
                  <a:pt x="8541" y="3212"/>
                </a:lnTo>
                <a:lnTo>
                  <a:pt x="8833" y="3018"/>
                </a:lnTo>
                <a:lnTo>
                  <a:pt x="8979" y="2945"/>
                </a:lnTo>
                <a:close/>
                <a:moveTo>
                  <a:pt x="9271" y="3529"/>
                </a:moveTo>
                <a:lnTo>
                  <a:pt x="9393" y="3796"/>
                </a:lnTo>
                <a:lnTo>
                  <a:pt x="8736" y="4186"/>
                </a:lnTo>
                <a:lnTo>
                  <a:pt x="8419" y="4380"/>
                </a:lnTo>
                <a:lnTo>
                  <a:pt x="8249" y="4478"/>
                </a:lnTo>
                <a:lnTo>
                  <a:pt x="8103" y="4599"/>
                </a:lnTo>
                <a:lnTo>
                  <a:pt x="8079" y="4113"/>
                </a:lnTo>
                <a:lnTo>
                  <a:pt x="8225" y="4088"/>
                </a:lnTo>
                <a:lnTo>
                  <a:pt x="8371" y="4040"/>
                </a:lnTo>
                <a:lnTo>
                  <a:pt x="8663" y="3894"/>
                </a:lnTo>
                <a:lnTo>
                  <a:pt x="9052" y="3650"/>
                </a:lnTo>
                <a:lnTo>
                  <a:pt x="9271" y="3529"/>
                </a:lnTo>
                <a:close/>
                <a:moveTo>
                  <a:pt x="9587" y="4186"/>
                </a:moveTo>
                <a:lnTo>
                  <a:pt x="9660" y="4332"/>
                </a:lnTo>
                <a:lnTo>
                  <a:pt x="9490" y="4429"/>
                </a:lnTo>
                <a:lnTo>
                  <a:pt x="9344" y="4551"/>
                </a:lnTo>
                <a:lnTo>
                  <a:pt x="9052" y="4770"/>
                </a:lnTo>
                <a:lnTo>
                  <a:pt x="8809" y="4916"/>
                </a:lnTo>
                <a:lnTo>
                  <a:pt x="8590" y="5110"/>
                </a:lnTo>
                <a:lnTo>
                  <a:pt x="8371" y="5305"/>
                </a:lnTo>
                <a:lnTo>
                  <a:pt x="8176" y="5524"/>
                </a:lnTo>
                <a:lnTo>
                  <a:pt x="8127" y="4794"/>
                </a:lnTo>
                <a:lnTo>
                  <a:pt x="8322" y="4794"/>
                </a:lnTo>
                <a:lnTo>
                  <a:pt x="8492" y="4721"/>
                </a:lnTo>
                <a:lnTo>
                  <a:pt x="8833" y="4575"/>
                </a:lnTo>
                <a:lnTo>
                  <a:pt x="9222" y="4380"/>
                </a:lnTo>
                <a:lnTo>
                  <a:pt x="9587" y="4186"/>
                </a:lnTo>
                <a:close/>
                <a:moveTo>
                  <a:pt x="14965" y="5938"/>
                </a:moveTo>
                <a:lnTo>
                  <a:pt x="14795" y="6059"/>
                </a:lnTo>
                <a:lnTo>
                  <a:pt x="14649" y="6205"/>
                </a:lnTo>
                <a:lnTo>
                  <a:pt x="14576" y="6181"/>
                </a:lnTo>
                <a:lnTo>
                  <a:pt x="14332" y="6157"/>
                </a:lnTo>
                <a:lnTo>
                  <a:pt x="14965" y="5938"/>
                </a:lnTo>
                <a:close/>
                <a:moveTo>
                  <a:pt x="2190" y="5840"/>
                </a:moveTo>
                <a:lnTo>
                  <a:pt x="2093" y="5986"/>
                </a:lnTo>
                <a:lnTo>
                  <a:pt x="2044" y="6132"/>
                </a:lnTo>
                <a:lnTo>
                  <a:pt x="2044" y="6181"/>
                </a:lnTo>
                <a:lnTo>
                  <a:pt x="2044" y="6254"/>
                </a:lnTo>
                <a:lnTo>
                  <a:pt x="1874" y="6181"/>
                </a:lnTo>
                <a:lnTo>
                  <a:pt x="1679" y="6108"/>
                </a:lnTo>
                <a:lnTo>
                  <a:pt x="1266" y="5962"/>
                </a:lnTo>
                <a:lnTo>
                  <a:pt x="2190" y="5840"/>
                </a:lnTo>
                <a:close/>
                <a:moveTo>
                  <a:pt x="3018" y="5743"/>
                </a:moveTo>
                <a:lnTo>
                  <a:pt x="2677" y="6132"/>
                </a:lnTo>
                <a:lnTo>
                  <a:pt x="2555" y="6302"/>
                </a:lnTo>
                <a:lnTo>
                  <a:pt x="2288" y="6278"/>
                </a:lnTo>
                <a:lnTo>
                  <a:pt x="2312" y="6254"/>
                </a:lnTo>
                <a:lnTo>
                  <a:pt x="2409" y="6181"/>
                </a:lnTo>
                <a:lnTo>
                  <a:pt x="2482" y="6059"/>
                </a:lnTo>
                <a:lnTo>
                  <a:pt x="2604" y="5938"/>
                </a:lnTo>
                <a:lnTo>
                  <a:pt x="2750" y="5816"/>
                </a:lnTo>
                <a:lnTo>
                  <a:pt x="2823" y="5767"/>
                </a:lnTo>
                <a:lnTo>
                  <a:pt x="3018" y="5743"/>
                </a:lnTo>
                <a:close/>
                <a:moveTo>
                  <a:pt x="9879" y="4672"/>
                </a:moveTo>
                <a:lnTo>
                  <a:pt x="9977" y="4818"/>
                </a:lnTo>
                <a:lnTo>
                  <a:pt x="9952" y="4818"/>
                </a:lnTo>
                <a:lnTo>
                  <a:pt x="9733" y="5062"/>
                </a:lnTo>
                <a:lnTo>
                  <a:pt x="9490" y="5281"/>
                </a:lnTo>
                <a:lnTo>
                  <a:pt x="8979" y="5719"/>
                </a:lnTo>
                <a:lnTo>
                  <a:pt x="8590" y="6035"/>
                </a:lnTo>
                <a:lnTo>
                  <a:pt x="8395" y="6181"/>
                </a:lnTo>
                <a:lnTo>
                  <a:pt x="8200" y="6351"/>
                </a:lnTo>
                <a:lnTo>
                  <a:pt x="8176" y="5694"/>
                </a:lnTo>
                <a:lnTo>
                  <a:pt x="8468" y="5573"/>
                </a:lnTo>
                <a:lnTo>
                  <a:pt x="8736" y="5402"/>
                </a:lnTo>
                <a:lnTo>
                  <a:pt x="9247" y="5086"/>
                </a:lnTo>
                <a:lnTo>
                  <a:pt x="9539" y="4916"/>
                </a:lnTo>
                <a:lnTo>
                  <a:pt x="9709" y="4794"/>
                </a:lnTo>
                <a:lnTo>
                  <a:pt x="9879" y="4672"/>
                </a:lnTo>
                <a:close/>
                <a:moveTo>
                  <a:pt x="3967" y="5597"/>
                </a:moveTo>
                <a:lnTo>
                  <a:pt x="3869" y="5719"/>
                </a:lnTo>
                <a:lnTo>
                  <a:pt x="3723" y="5986"/>
                </a:lnTo>
                <a:lnTo>
                  <a:pt x="3553" y="6229"/>
                </a:lnTo>
                <a:lnTo>
                  <a:pt x="3504" y="6327"/>
                </a:lnTo>
                <a:lnTo>
                  <a:pt x="3456" y="6424"/>
                </a:lnTo>
                <a:lnTo>
                  <a:pt x="3164" y="6375"/>
                </a:lnTo>
                <a:lnTo>
                  <a:pt x="2920" y="6327"/>
                </a:lnTo>
                <a:lnTo>
                  <a:pt x="3066" y="6181"/>
                </a:lnTo>
                <a:lnTo>
                  <a:pt x="3431" y="5792"/>
                </a:lnTo>
                <a:lnTo>
                  <a:pt x="3602" y="5646"/>
                </a:lnTo>
                <a:lnTo>
                  <a:pt x="3967" y="5597"/>
                </a:lnTo>
                <a:close/>
                <a:moveTo>
                  <a:pt x="5110" y="5354"/>
                </a:moveTo>
                <a:lnTo>
                  <a:pt x="4989" y="5475"/>
                </a:lnTo>
                <a:lnTo>
                  <a:pt x="4867" y="5597"/>
                </a:lnTo>
                <a:lnTo>
                  <a:pt x="4648" y="5865"/>
                </a:lnTo>
                <a:lnTo>
                  <a:pt x="4380" y="6205"/>
                </a:lnTo>
                <a:lnTo>
                  <a:pt x="4234" y="6400"/>
                </a:lnTo>
                <a:lnTo>
                  <a:pt x="4113" y="6594"/>
                </a:lnTo>
                <a:lnTo>
                  <a:pt x="3723" y="6497"/>
                </a:lnTo>
                <a:lnTo>
                  <a:pt x="3821" y="6400"/>
                </a:lnTo>
                <a:lnTo>
                  <a:pt x="3869" y="6278"/>
                </a:lnTo>
                <a:lnTo>
                  <a:pt x="3991" y="6084"/>
                </a:lnTo>
                <a:lnTo>
                  <a:pt x="4137" y="5865"/>
                </a:lnTo>
                <a:lnTo>
                  <a:pt x="4307" y="5694"/>
                </a:lnTo>
                <a:lnTo>
                  <a:pt x="4405" y="5597"/>
                </a:lnTo>
                <a:lnTo>
                  <a:pt x="4526" y="5500"/>
                </a:lnTo>
                <a:lnTo>
                  <a:pt x="5110" y="5354"/>
                </a:lnTo>
                <a:close/>
                <a:moveTo>
                  <a:pt x="14065" y="6254"/>
                </a:moveTo>
                <a:lnTo>
                  <a:pt x="14138" y="6327"/>
                </a:lnTo>
                <a:lnTo>
                  <a:pt x="14235" y="6375"/>
                </a:lnTo>
                <a:lnTo>
                  <a:pt x="14430" y="6448"/>
                </a:lnTo>
                <a:lnTo>
                  <a:pt x="14186" y="6740"/>
                </a:lnTo>
                <a:lnTo>
                  <a:pt x="14016" y="6643"/>
                </a:lnTo>
                <a:lnTo>
                  <a:pt x="13846" y="6546"/>
                </a:lnTo>
                <a:lnTo>
                  <a:pt x="13675" y="6497"/>
                </a:lnTo>
                <a:lnTo>
                  <a:pt x="13481" y="6448"/>
                </a:lnTo>
                <a:lnTo>
                  <a:pt x="14065" y="6254"/>
                </a:lnTo>
                <a:close/>
                <a:moveTo>
                  <a:pt x="5573" y="5451"/>
                </a:moveTo>
                <a:lnTo>
                  <a:pt x="5719" y="5621"/>
                </a:lnTo>
                <a:lnTo>
                  <a:pt x="5840" y="5767"/>
                </a:lnTo>
                <a:lnTo>
                  <a:pt x="5816" y="5767"/>
                </a:lnTo>
                <a:lnTo>
                  <a:pt x="5670" y="5840"/>
                </a:lnTo>
                <a:lnTo>
                  <a:pt x="5548" y="5962"/>
                </a:lnTo>
                <a:lnTo>
                  <a:pt x="5354" y="6205"/>
                </a:lnTo>
                <a:lnTo>
                  <a:pt x="5110" y="6473"/>
                </a:lnTo>
                <a:lnTo>
                  <a:pt x="4989" y="6619"/>
                </a:lnTo>
                <a:lnTo>
                  <a:pt x="4916" y="6765"/>
                </a:lnTo>
                <a:lnTo>
                  <a:pt x="4429" y="6667"/>
                </a:lnTo>
                <a:lnTo>
                  <a:pt x="4551" y="6546"/>
                </a:lnTo>
                <a:lnTo>
                  <a:pt x="4648" y="6424"/>
                </a:lnTo>
                <a:lnTo>
                  <a:pt x="4843" y="6157"/>
                </a:lnTo>
                <a:lnTo>
                  <a:pt x="5159" y="5816"/>
                </a:lnTo>
                <a:lnTo>
                  <a:pt x="5354" y="5646"/>
                </a:lnTo>
                <a:lnTo>
                  <a:pt x="5475" y="5548"/>
                </a:lnTo>
                <a:lnTo>
                  <a:pt x="5548" y="5451"/>
                </a:lnTo>
                <a:close/>
                <a:moveTo>
                  <a:pt x="6035" y="5962"/>
                </a:moveTo>
                <a:lnTo>
                  <a:pt x="6278" y="6254"/>
                </a:lnTo>
                <a:lnTo>
                  <a:pt x="6157" y="6424"/>
                </a:lnTo>
                <a:lnTo>
                  <a:pt x="6011" y="6643"/>
                </a:lnTo>
                <a:lnTo>
                  <a:pt x="5889" y="6862"/>
                </a:lnTo>
                <a:lnTo>
                  <a:pt x="5840" y="6935"/>
                </a:lnTo>
                <a:lnTo>
                  <a:pt x="5840" y="7008"/>
                </a:lnTo>
                <a:lnTo>
                  <a:pt x="5232" y="6838"/>
                </a:lnTo>
                <a:lnTo>
                  <a:pt x="5402" y="6692"/>
                </a:lnTo>
                <a:lnTo>
                  <a:pt x="5548" y="6546"/>
                </a:lnTo>
                <a:lnTo>
                  <a:pt x="5767" y="6278"/>
                </a:lnTo>
                <a:lnTo>
                  <a:pt x="5889" y="6157"/>
                </a:lnTo>
                <a:lnTo>
                  <a:pt x="6011" y="6011"/>
                </a:lnTo>
                <a:lnTo>
                  <a:pt x="6035" y="5962"/>
                </a:lnTo>
                <a:close/>
                <a:moveTo>
                  <a:pt x="7519" y="925"/>
                </a:moveTo>
                <a:lnTo>
                  <a:pt x="7470" y="1120"/>
                </a:lnTo>
                <a:lnTo>
                  <a:pt x="7470" y="1314"/>
                </a:lnTo>
                <a:lnTo>
                  <a:pt x="7470" y="1704"/>
                </a:lnTo>
                <a:lnTo>
                  <a:pt x="7495" y="2093"/>
                </a:lnTo>
                <a:lnTo>
                  <a:pt x="7519" y="2482"/>
                </a:lnTo>
                <a:lnTo>
                  <a:pt x="7592" y="3285"/>
                </a:lnTo>
                <a:lnTo>
                  <a:pt x="7665" y="4234"/>
                </a:lnTo>
                <a:lnTo>
                  <a:pt x="7714" y="5183"/>
                </a:lnTo>
                <a:lnTo>
                  <a:pt x="7714" y="6132"/>
                </a:lnTo>
                <a:lnTo>
                  <a:pt x="7714" y="7081"/>
                </a:lnTo>
                <a:lnTo>
                  <a:pt x="7519" y="6886"/>
                </a:lnTo>
                <a:lnTo>
                  <a:pt x="7324" y="6716"/>
                </a:lnTo>
                <a:lnTo>
                  <a:pt x="7032" y="6473"/>
                </a:lnTo>
                <a:lnTo>
                  <a:pt x="6522" y="5913"/>
                </a:lnTo>
                <a:lnTo>
                  <a:pt x="5986" y="5354"/>
                </a:lnTo>
                <a:lnTo>
                  <a:pt x="5792" y="5159"/>
                </a:lnTo>
                <a:lnTo>
                  <a:pt x="5670" y="5086"/>
                </a:lnTo>
                <a:lnTo>
                  <a:pt x="5573" y="5013"/>
                </a:lnTo>
                <a:lnTo>
                  <a:pt x="5719" y="4721"/>
                </a:lnTo>
                <a:lnTo>
                  <a:pt x="5913" y="4453"/>
                </a:lnTo>
                <a:lnTo>
                  <a:pt x="6278" y="3894"/>
                </a:lnTo>
                <a:lnTo>
                  <a:pt x="6449" y="3626"/>
                </a:lnTo>
                <a:lnTo>
                  <a:pt x="6570" y="3358"/>
                </a:lnTo>
                <a:lnTo>
                  <a:pt x="6692" y="3066"/>
                </a:lnTo>
                <a:lnTo>
                  <a:pt x="6789" y="2774"/>
                </a:lnTo>
                <a:lnTo>
                  <a:pt x="6984" y="2166"/>
                </a:lnTo>
                <a:lnTo>
                  <a:pt x="7203" y="1558"/>
                </a:lnTo>
                <a:lnTo>
                  <a:pt x="7349" y="1217"/>
                </a:lnTo>
                <a:lnTo>
                  <a:pt x="7519" y="925"/>
                </a:lnTo>
                <a:close/>
                <a:moveTo>
                  <a:pt x="6497" y="6497"/>
                </a:moveTo>
                <a:lnTo>
                  <a:pt x="6522" y="6521"/>
                </a:lnTo>
                <a:lnTo>
                  <a:pt x="6716" y="6716"/>
                </a:lnTo>
                <a:lnTo>
                  <a:pt x="6643" y="6765"/>
                </a:lnTo>
                <a:lnTo>
                  <a:pt x="6595" y="6789"/>
                </a:lnTo>
                <a:lnTo>
                  <a:pt x="6497" y="6911"/>
                </a:lnTo>
                <a:lnTo>
                  <a:pt x="6400" y="7008"/>
                </a:lnTo>
                <a:lnTo>
                  <a:pt x="6327" y="7130"/>
                </a:lnTo>
                <a:lnTo>
                  <a:pt x="5986" y="7057"/>
                </a:lnTo>
                <a:lnTo>
                  <a:pt x="6059" y="7008"/>
                </a:lnTo>
                <a:lnTo>
                  <a:pt x="6132" y="6935"/>
                </a:lnTo>
                <a:lnTo>
                  <a:pt x="6254" y="6838"/>
                </a:lnTo>
                <a:lnTo>
                  <a:pt x="6497" y="6497"/>
                </a:lnTo>
                <a:close/>
                <a:moveTo>
                  <a:pt x="13286" y="6521"/>
                </a:moveTo>
                <a:lnTo>
                  <a:pt x="13627" y="6740"/>
                </a:lnTo>
                <a:lnTo>
                  <a:pt x="13967" y="6935"/>
                </a:lnTo>
                <a:lnTo>
                  <a:pt x="13870" y="7032"/>
                </a:lnTo>
                <a:lnTo>
                  <a:pt x="13724" y="7178"/>
                </a:lnTo>
                <a:lnTo>
                  <a:pt x="13578" y="7081"/>
                </a:lnTo>
                <a:lnTo>
                  <a:pt x="13456" y="7032"/>
                </a:lnTo>
                <a:lnTo>
                  <a:pt x="13164" y="6911"/>
                </a:lnTo>
                <a:lnTo>
                  <a:pt x="12897" y="6813"/>
                </a:lnTo>
                <a:lnTo>
                  <a:pt x="12653" y="6716"/>
                </a:lnTo>
                <a:lnTo>
                  <a:pt x="13286" y="6521"/>
                </a:lnTo>
                <a:close/>
                <a:moveTo>
                  <a:pt x="10171" y="5062"/>
                </a:moveTo>
                <a:lnTo>
                  <a:pt x="10220" y="5135"/>
                </a:lnTo>
                <a:lnTo>
                  <a:pt x="10196" y="5159"/>
                </a:lnTo>
                <a:lnTo>
                  <a:pt x="9587" y="5816"/>
                </a:lnTo>
                <a:lnTo>
                  <a:pt x="9003" y="6521"/>
                </a:lnTo>
                <a:lnTo>
                  <a:pt x="8809" y="6716"/>
                </a:lnTo>
                <a:lnTo>
                  <a:pt x="8590" y="6935"/>
                </a:lnTo>
                <a:lnTo>
                  <a:pt x="8371" y="7154"/>
                </a:lnTo>
                <a:lnTo>
                  <a:pt x="8152" y="7373"/>
                </a:lnTo>
                <a:lnTo>
                  <a:pt x="8200" y="6740"/>
                </a:lnTo>
                <a:lnTo>
                  <a:pt x="8444" y="6570"/>
                </a:lnTo>
                <a:lnTo>
                  <a:pt x="8663" y="6400"/>
                </a:lnTo>
                <a:lnTo>
                  <a:pt x="9101" y="6035"/>
                </a:lnTo>
                <a:lnTo>
                  <a:pt x="9660" y="5573"/>
                </a:lnTo>
                <a:lnTo>
                  <a:pt x="9928" y="5329"/>
                </a:lnTo>
                <a:lnTo>
                  <a:pt x="10171" y="5062"/>
                </a:lnTo>
                <a:close/>
                <a:moveTo>
                  <a:pt x="10488" y="5329"/>
                </a:moveTo>
                <a:lnTo>
                  <a:pt x="10731" y="5427"/>
                </a:lnTo>
                <a:lnTo>
                  <a:pt x="10999" y="5500"/>
                </a:lnTo>
                <a:lnTo>
                  <a:pt x="11510" y="5597"/>
                </a:lnTo>
                <a:lnTo>
                  <a:pt x="11850" y="5670"/>
                </a:lnTo>
                <a:lnTo>
                  <a:pt x="12167" y="5694"/>
                </a:lnTo>
                <a:lnTo>
                  <a:pt x="12824" y="5719"/>
                </a:lnTo>
                <a:lnTo>
                  <a:pt x="13529" y="5743"/>
                </a:lnTo>
                <a:lnTo>
                  <a:pt x="14235" y="5792"/>
                </a:lnTo>
                <a:lnTo>
                  <a:pt x="13505" y="6059"/>
                </a:lnTo>
                <a:lnTo>
                  <a:pt x="12799" y="6278"/>
                </a:lnTo>
                <a:lnTo>
                  <a:pt x="11339" y="6692"/>
                </a:lnTo>
                <a:lnTo>
                  <a:pt x="9612" y="7130"/>
                </a:lnTo>
                <a:lnTo>
                  <a:pt x="9149" y="7251"/>
                </a:lnTo>
                <a:lnTo>
                  <a:pt x="8663" y="7373"/>
                </a:lnTo>
                <a:lnTo>
                  <a:pt x="9101" y="6862"/>
                </a:lnTo>
                <a:lnTo>
                  <a:pt x="9758" y="6132"/>
                </a:lnTo>
                <a:lnTo>
                  <a:pt x="10098" y="5767"/>
                </a:lnTo>
                <a:lnTo>
                  <a:pt x="10439" y="5402"/>
                </a:lnTo>
                <a:lnTo>
                  <a:pt x="10488" y="5329"/>
                </a:lnTo>
                <a:close/>
                <a:moveTo>
                  <a:pt x="6862" y="6886"/>
                </a:moveTo>
                <a:lnTo>
                  <a:pt x="7349" y="7422"/>
                </a:lnTo>
                <a:lnTo>
                  <a:pt x="7349" y="7422"/>
                </a:lnTo>
                <a:lnTo>
                  <a:pt x="6570" y="7203"/>
                </a:lnTo>
                <a:lnTo>
                  <a:pt x="6668" y="7105"/>
                </a:lnTo>
                <a:lnTo>
                  <a:pt x="6765" y="7008"/>
                </a:lnTo>
                <a:lnTo>
                  <a:pt x="6862" y="6911"/>
                </a:lnTo>
                <a:lnTo>
                  <a:pt x="6862" y="6886"/>
                </a:lnTo>
                <a:close/>
                <a:moveTo>
                  <a:pt x="12386" y="6789"/>
                </a:moveTo>
                <a:lnTo>
                  <a:pt x="12483" y="6911"/>
                </a:lnTo>
                <a:lnTo>
                  <a:pt x="12629" y="7008"/>
                </a:lnTo>
                <a:lnTo>
                  <a:pt x="12775" y="7105"/>
                </a:lnTo>
                <a:lnTo>
                  <a:pt x="12921" y="7178"/>
                </a:lnTo>
                <a:lnTo>
                  <a:pt x="13432" y="7422"/>
                </a:lnTo>
                <a:lnTo>
                  <a:pt x="13140" y="7641"/>
                </a:lnTo>
                <a:lnTo>
                  <a:pt x="12970" y="7543"/>
                </a:lnTo>
                <a:lnTo>
                  <a:pt x="12799" y="7470"/>
                </a:lnTo>
                <a:lnTo>
                  <a:pt x="12483" y="7349"/>
                </a:lnTo>
                <a:lnTo>
                  <a:pt x="12045" y="7154"/>
                </a:lnTo>
                <a:lnTo>
                  <a:pt x="11826" y="7057"/>
                </a:lnTo>
                <a:lnTo>
                  <a:pt x="11607" y="7008"/>
                </a:lnTo>
                <a:lnTo>
                  <a:pt x="12386" y="6789"/>
                </a:lnTo>
                <a:close/>
                <a:moveTo>
                  <a:pt x="11461" y="7057"/>
                </a:moveTo>
                <a:lnTo>
                  <a:pt x="11534" y="7154"/>
                </a:lnTo>
                <a:lnTo>
                  <a:pt x="11631" y="7251"/>
                </a:lnTo>
                <a:lnTo>
                  <a:pt x="11850" y="7397"/>
                </a:lnTo>
                <a:lnTo>
                  <a:pt x="12069" y="7519"/>
                </a:lnTo>
                <a:lnTo>
                  <a:pt x="12313" y="7641"/>
                </a:lnTo>
                <a:lnTo>
                  <a:pt x="12532" y="7762"/>
                </a:lnTo>
                <a:lnTo>
                  <a:pt x="12799" y="7908"/>
                </a:lnTo>
                <a:lnTo>
                  <a:pt x="12483" y="8152"/>
                </a:lnTo>
                <a:lnTo>
                  <a:pt x="12410" y="8054"/>
                </a:lnTo>
                <a:lnTo>
                  <a:pt x="12337" y="7981"/>
                </a:lnTo>
                <a:lnTo>
                  <a:pt x="12240" y="7908"/>
                </a:lnTo>
                <a:lnTo>
                  <a:pt x="12118" y="7860"/>
                </a:lnTo>
                <a:lnTo>
                  <a:pt x="11875" y="7762"/>
                </a:lnTo>
                <a:lnTo>
                  <a:pt x="11656" y="7689"/>
                </a:lnTo>
                <a:lnTo>
                  <a:pt x="11145" y="7470"/>
                </a:lnTo>
                <a:lnTo>
                  <a:pt x="10901" y="7349"/>
                </a:lnTo>
                <a:lnTo>
                  <a:pt x="10634" y="7251"/>
                </a:lnTo>
                <a:lnTo>
                  <a:pt x="11437" y="7057"/>
                </a:lnTo>
                <a:close/>
                <a:moveTo>
                  <a:pt x="10439" y="7324"/>
                </a:moveTo>
                <a:lnTo>
                  <a:pt x="10512" y="7422"/>
                </a:lnTo>
                <a:lnTo>
                  <a:pt x="10609" y="7495"/>
                </a:lnTo>
                <a:lnTo>
                  <a:pt x="10828" y="7665"/>
                </a:lnTo>
                <a:lnTo>
                  <a:pt x="11047" y="7787"/>
                </a:lnTo>
                <a:lnTo>
                  <a:pt x="11291" y="7884"/>
                </a:lnTo>
                <a:lnTo>
                  <a:pt x="11996" y="8176"/>
                </a:lnTo>
                <a:lnTo>
                  <a:pt x="12167" y="8249"/>
                </a:lnTo>
                <a:lnTo>
                  <a:pt x="12215" y="8273"/>
                </a:lnTo>
                <a:lnTo>
                  <a:pt x="12288" y="8298"/>
                </a:lnTo>
                <a:lnTo>
                  <a:pt x="11996" y="8541"/>
                </a:lnTo>
                <a:lnTo>
                  <a:pt x="11972" y="8541"/>
                </a:lnTo>
                <a:lnTo>
                  <a:pt x="11583" y="8444"/>
                </a:lnTo>
                <a:lnTo>
                  <a:pt x="11218" y="8322"/>
                </a:lnTo>
                <a:lnTo>
                  <a:pt x="10853" y="8152"/>
                </a:lnTo>
                <a:lnTo>
                  <a:pt x="10512" y="7957"/>
                </a:lnTo>
                <a:lnTo>
                  <a:pt x="10098" y="7714"/>
                </a:lnTo>
                <a:lnTo>
                  <a:pt x="9879" y="7592"/>
                </a:lnTo>
                <a:lnTo>
                  <a:pt x="9660" y="7495"/>
                </a:lnTo>
                <a:lnTo>
                  <a:pt x="10439" y="7324"/>
                </a:lnTo>
                <a:close/>
                <a:moveTo>
                  <a:pt x="8225" y="8103"/>
                </a:moveTo>
                <a:lnTo>
                  <a:pt x="8638" y="8249"/>
                </a:lnTo>
                <a:lnTo>
                  <a:pt x="9028" y="8419"/>
                </a:lnTo>
                <a:lnTo>
                  <a:pt x="8930" y="8517"/>
                </a:lnTo>
                <a:lnTo>
                  <a:pt x="8784" y="8638"/>
                </a:lnTo>
                <a:lnTo>
                  <a:pt x="8711" y="8711"/>
                </a:lnTo>
                <a:lnTo>
                  <a:pt x="8687" y="8784"/>
                </a:lnTo>
                <a:lnTo>
                  <a:pt x="8225" y="8103"/>
                </a:lnTo>
                <a:close/>
                <a:moveTo>
                  <a:pt x="7689" y="8663"/>
                </a:moveTo>
                <a:lnTo>
                  <a:pt x="7714" y="9003"/>
                </a:lnTo>
                <a:lnTo>
                  <a:pt x="7689" y="9003"/>
                </a:lnTo>
                <a:lnTo>
                  <a:pt x="7519" y="8930"/>
                </a:lnTo>
                <a:lnTo>
                  <a:pt x="7665" y="8687"/>
                </a:lnTo>
                <a:lnTo>
                  <a:pt x="7689" y="8663"/>
                </a:lnTo>
                <a:close/>
                <a:moveTo>
                  <a:pt x="9344" y="7592"/>
                </a:moveTo>
                <a:lnTo>
                  <a:pt x="9612" y="7787"/>
                </a:lnTo>
                <a:lnTo>
                  <a:pt x="9904" y="7981"/>
                </a:lnTo>
                <a:lnTo>
                  <a:pt x="10463" y="8322"/>
                </a:lnTo>
                <a:lnTo>
                  <a:pt x="10755" y="8492"/>
                </a:lnTo>
                <a:lnTo>
                  <a:pt x="11047" y="8638"/>
                </a:lnTo>
                <a:lnTo>
                  <a:pt x="11364" y="8760"/>
                </a:lnTo>
                <a:lnTo>
                  <a:pt x="11680" y="8833"/>
                </a:lnTo>
                <a:lnTo>
                  <a:pt x="11510" y="9003"/>
                </a:lnTo>
                <a:lnTo>
                  <a:pt x="11485" y="9028"/>
                </a:lnTo>
                <a:lnTo>
                  <a:pt x="10463" y="8565"/>
                </a:lnTo>
                <a:lnTo>
                  <a:pt x="9952" y="8371"/>
                </a:lnTo>
                <a:lnTo>
                  <a:pt x="9417" y="8176"/>
                </a:lnTo>
                <a:lnTo>
                  <a:pt x="8979" y="7981"/>
                </a:lnTo>
                <a:lnTo>
                  <a:pt x="8736" y="7884"/>
                </a:lnTo>
                <a:lnTo>
                  <a:pt x="8468" y="7811"/>
                </a:lnTo>
                <a:lnTo>
                  <a:pt x="8906" y="7714"/>
                </a:lnTo>
                <a:lnTo>
                  <a:pt x="9344" y="7592"/>
                </a:lnTo>
                <a:close/>
                <a:moveTo>
                  <a:pt x="9368" y="8565"/>
                </a:moveTo>
                <a:lnTo>
                  <a:pt x="9733" y="8687"/>
                </a:lnTo>
                <a:lnTo>
                  <a:pt x="9660" y="8760"/>
                </a:lnTo>
                <a:lnTo>
                  <a:pt x="9198" y="9076"/>
                </a:lnTo>
                <a:lnTo>
                  <a:pt x="9101" y="9149"/>
                </a:lnTo>
                <a:lnTo>
                  <a:pt x="9003" y="9247"/>
                </a:lnTo>
                <a:lnTo>
                  <a:pt x="8760" y="8906"/>
                </a:lnTo>
                <a:lnTo>
                  <a:pt x="8784" y="8906"/>
                </a:lnTo>
                <a:lnTo>
                  <a:pt x="8930" y="8809"/>
                </a:lnTo>
                <a:lnTo>
                  <a:pt x="9052" y="8711"/>
                </a:lnTo>
                <a:lnTo>
                  <a:pt x="9174" y="8638"/>
                </a:lnTo>
                <a:lnTo>
                  <a:pt x="9344" y="8590"/>
                </a:lnTo>
                <a:lnTo>
                  <a:pt x="9368" y="8565"/>
                </a:lnTo>
                <a:close/>
                <a:moveTo>
                  <a:pt x="828" y="6181"/>
                </a:moveTo>
                <a:lnTo>
                  <a:pt x="1168" y="6302"/>
                </a:lnTo>
                <a:lnTo>
                  <a:pt x="1533" y="6400"/>
                </a:lnTo>
                <a:lnTo>
                  <a:pt x="2239" y="6546"/>
                </a:lnTo>
                <a:lnTo>
                  <a:pt x="2507" y="6570"/>
                </a:lnTo>
                <a:lnTo>
                  <a:pt x="2750" y="6594"/>
                </a:lnTo>
                <a:lnTo>
                  <a:pt x="3018" y="6619"/>
                </a:lnTo>
                <a:lnTo>
                  <a:pt x="3285" y="6643"/>
                </a:lnTo>
                <a:lnTo>
                  <a:pt x="4356" y="6911"/>
                </a:lnTo>
                <a:lnTo>
                  <a:pt x="5159" y="7081"/>
                </a:lnTo>
                <a:lnTo>
                  <a:pt x="5938" y="7300"/>
                </a:lnTo>
                <a:lnTo>
                  <a:pt x="7519" y="7762"/>
                </a:lnTo>
                <a:lnTo>
                  <a:pt x="6546" y="8273"/>
                </a:lnTo>
                <a:lnTo>
                  <a:pt x="5548" y="8736"/>
                </a:lnTo>
                <a:lnTo>
                  <a:pt x="4697" y="9076"/>
                </a:lnTo>
                <a:lnTo>
                  <a:pt x="4453" y="9198"/>
                </a:lnTo>
                <a:lnTo>
                  <a:pt x="4332" y="9271"/>
                </a:lnTo>
                <a:lnTo>
                  <a:pt x="4234" y="9368"/>
                </a:lnTo>
                <a:lnTo>
                  <a:pt x="4210" y="9320"/>
                </a:lnTo>
                <a:lnTo>
                  <a:pt x="3991" y="9003"/>
                </a:lnTo>
                <a:lnTo>
                  <a:pt x="3748" y="8687"/>
                </a:lnTo>
                <a:lnTo>
                  <a:pt x="3456" y="8395"/>
                </a:lnTo>
                <a:lnTo>
                  <a:pt x="3164" y="8127"/>
                </a:lnTo>
                <a:lnTo>
                  <a:pt x="2531" y="7616"/>
                </a:lnTo>
                <a:lnTo>
                  <a:pt x="2239" y="7373"/>
                </a:lnTo>
                <a:lnTo>
                  <a:pt x="1947" y="7105"/>
                </a:lnTo>
                <a:lnTo>
                  <a:pt x="1728" y="6911"/>
                </a:lnTo>
                <a:lnTo>
                  <a:pt x="1485" y="6716"/>
                </a:lnTo>
                <a:lnTo>
                  <a:pt x="1047" y="6375"/>
                </a:lnTo>
                <a:lnTo>
                  <a:pt x="828" y="6181"/>
                </a:lnTo>
                <a:close/>
                <a:moveTo>
                  <a:pt x="10098" y="8833"/>
                </a:moveTo>
                <a:lnTo>
                  <a:pt x="10658" y="9076"/>
                </a:lnTo>
                <a:lnTo>
                  <a:pt x="10366" y="9247"/>
                </a:lnTo>
                <a:lnTo>
                  <a:pt x="10098" y="9393"/>
                </a:lnTo>
                <a:lnTo>
                  <a:pt x="9758" y="9612"/>
                </a:lnTo>
                <a:lnTo>
                  <a:pt x="9612" y="9758"/>
                </a:lnTo>
                <a:lnTo>
                  <a:pt x="9466" y="9904"/>
                </a:lnTo>
                <a:lnTo>
                  <a:pt x="9125" y="9417"/>
                </a:lnTo>
                <a:lnTo>
                  <a:pt x="9198" y="9393"/>
                </a:lnTo>
                <a:lnTo>
                  <a:pt x="9271" y="9368"/>
                </a:lnTo>
                <a:lnTo>
                  <a:pt x="9417" y="9271"/>
                </a:lnTo>
                <a:lnTo>
                  <a:pt x="9660" y="9101"/>
                </a:lnTo>
                <a:lnTo>
                  <a:pt x="10098" y="8857"/>
                </a:lnTo>
                <a:lnTo>
                  <a:pt x="10098" y="8833"/>
                </a:lnTo>
                <a:close/>
                <a:moveTo>
                  <a:pt x="7324" y="9174"/>
                </a:moveTo>
                <a:lnTo>
                  <a:pt x="7446" y="9222"/>
                </a:lnTo>
                <a:lnTo>
                  <a:pt x="7519" y="9295"/>
                </a:lnTo>
                <a:lnTo>
                  <a:pt x="7738" y="9393"/>
                </a:lnTo>
                <a:lnTo>
                  <a:pt x="7738" y="9855"/>
                </a:lnTo>
                <a:lnTo>
                  <a:pt x="7738" y="10001"/>
                </a:lnTo>
                <a:lnTo>
                  <a:pt x="7495" y="9855"/>
                </a:lnTo>
                <a:lnTo>
                  <a:pt x="7251" y="9733"/>
                </a:lnTo>
                <a:lnTo>
                  <a:pt x="7105" y="9685"/>
                </a:lnTo>
                <a:lnTo>
                  <a:pt x="6984" y="9660"/>
                </a:lnTo>
                <a:lnTo>
                  <a:pt x="7324" y="9174"/>
                </a:lnTo>
                <a:close/>
                <a:moveTo>
                  <a:pt x="6911" y="9758"/>
                </a:moveTo>
                <a:lnTo>
                  <a:pt x="7008" y="9879"/>
                </a:lnTo>
                <a:lnTo>
                  <a:pt x="7130" y="10001"/>
                </a:lnTo>
                <a:lnTo>
                  <a:pt x="7373" y="10196"/>
                </a:lnTo>
                <a:lnTo>
                  <a:pt x="7543" y="10317"/>
                </a:lnTo>
                <a:lnTo>
                  <a:pt x="7762" y="10415"/>
                </a:lnTo>
                <a:lnTo>
                  <a:pt x="7762" y="10926"/>
                </a:lnTo>
                <a:lnTo>
                  <a:pt x="7470" y="10707"/>
                </a:lnTo>
                <a:lnTo>
                  <a:pt x="7203" y="10488"/>
                </a:lnTo>
                <a:lnTo>
                  <a:pt x="7057" y="10415"/>
                </a:lnTo>
                <a:lnTo>
                  <a:pt x="6911" y="10317"/>
                </a:lnTo>
                <a:lnTo>
                  <a:pt x="6741" y="10269"/>
                </a:lnTo>
                <a:lnTo>
                  <a:pt x="6570" y="10244"/>
                </a:lnTo>
                <a:lnTo>
                  <a:pt x="6911" y="9758"/>
                </a:lnTo>
                <a:close/>
                <a:moveTo>
                  <a:pt x="11072" y="9271"/>
                </a:moveTo>
                <a:lnTo>
                  <a:pt x="11291" y="9368"/>
                </a:lnTo>
                <a:lnTo>
                  <a:pt x="11266" y="9490"/>
                </a:lnTo>
                <a:lnTo>
                  <a:pt x="11266" y="9612"/>
                </a:lnTo>
                <a:lnTo>
                  <a:pt x="11096" y="9685"/>
                </a:lnTo>
                <a:lnTo>
                  <a:pt x="10950" y="9782"/>
                </a:lnTo>
                <a:lnTo>
                  <a:pt x="10658" y="9977"/>
                </a:lnTo>
                <a:lnTo>
                  <a:pt x="10293" y="10220"/>
                </a:lnTo>
                <a:lnTo>
                  <a:pt x="10123" y="10366"/>
                </a:lnTo>
                <a:lnTo>
                  <a:pt x="10050" y="10439"/>
                </a:lnTo>
                <a:lnTo>
                  <a:pt x="10001" y="10536"/>
                </a:lnTo>
                <a:lnTo>
                  <a:pt x="10001" y="10585"/>
                </a:lnTo>
                <a:lnTo>
                  <a:pt x="10025" y="10609"/>
                </a:lnTo>
                <a:lnTo>
                  <a:pt x="10123" y="10609"/>
                </a:lnTo>
                <a:lnTo>
                  <a:pt x="10220" y="10585"/>
                </a:lnTo>
                <a:lnTo>
                  <a:pt x="10390" y="10512"/>
                </a:lnTo>
                <a:lnTo>
                  <a:pt x="10561" y="10390"/>
                </a:lnTo>
                <a:lnTo>
                  <a:pt x="10731" y="10269"/>
                </a:lnTo>
                <a:lnTo>
                  <a:pt x="10999" y="10074"/>
                </a:lnTo>
                <a:lnTo>
                  <a:pt x="11291" y="9904"/>
                </a:lnTo>
                <a:lnTo>
                  <a:pt x="11339" y="10171"/>
                </a:lnTo>
                <a:lnTo>
                  <a:pt x="11412" y="10390"/>
                </a:lnTo>
                <a:lnTo>
                  <a:pt x="11145" y="10488"/>
                </a:lnTo>
                <a:lnTo>
                  <a:pt x="10877" y="10634"/>
                </a:lnTo>
                <a:lnTo>
                  <a:pt x="10731" y="10682"/>
                </a:lnTo>
                <a:lnTo>
                  <a:pt x="10561" y="10804"/>
                </a:lnTo>
                <a:lnTo>
                  <a:pt x="10415" y="10926"/>
                </a:lnTo>
                <a:lnTo>
                  <a:pt x="10342" y="10999"/>
                </a:lnTo>
                <a:lnTo>
                  <a:pt x="10317" y="11072"/>
                </a:lnTo>
                <a:lnTo>
                  <a:pt x="9879" y="10463"/>
                </a:lnTo>
                <a:lnTo>
                  <a:pt x="9587" y="10050"/>
                </a:lnTo>
                <a:lnTo>
                  <a:pt x="9733" y="10001"/>
                </a:lnTo>
                <a:lnTo>
                  <a:pt x="9904" y="9928"/>
                </a:lnTo>
                <a:lnTo>
                  <a:pt x="10196" y="9758"/>
                </a:lnTo>
                <a:lnTo>
                  <a:pt x="10634" y="9514"/>
                </a:lnTo>
                <a:lnTo>
                  <a:pt x="11047" y="9295"/>
                </a:lnTo>
                <a:lnTo>
                  <a:pt x="11072" y="9271"/>
                </a:lnTo>
                <a:close/>
                <a:moveTo>
                  <a:pt x="11534" y="10780"/>
                </a:moveTo>
                <a:lnTo>
                  <a:pt x="11656" y="11193"/>
                </a:lnTo>
                <a:lnTo>
                  <a:pt x="11631" y="11193"/>
                </a:lnTo>
                <a:lnTo>
                  <a:pt x="11437" y="11364"/>
                </a:lnTo>
                <a:lnTo>
                  <a:pt x="11218" y="11510"/>
                </a:lnTo>
                <a:lnTo>
                  <a:pt x="11023" y="11631"/>
                </a:lnTo>
                <a:lnTo>
                  <a:pt x="10828" y="11753"/>
                </a:lnTo>
                <a:lnTo>
                  <a:pt x="10804" y="11777"/>
                </a:lnTo>
                <a:lnTo>
                  <a:pt x="10439" y="11242"/>
                </a:lnTo>
                <a:lnTo>
                  <a:pt x="10512" y="11242"/>
                </a:lnTo>
                <a:lnTo>
                  <a:pt x="10585" y="11218"/>
                </a:lnTo>
                <a:lnTo>
                  <a:pt x="10731" y="11145"/>
                </a:lnTo>
                <a:lnTo>
                  <a:pt x="10999" y="10974"/>
                </a:lnTo>
                <a:lnTo>
                  <a:pt x="11534" y="10780"/>
                </a:lnTo>
                <a:close/>
                <a:moveTo>
                  <a:pt x="6522" y="10342"/>
                </a:moveTo>
                <a:lnTo>
                  <a:pt x="6668" y="10439"/>
                </a:lnTo>
                <a:lnTo>
                  <a:pt x="6838" y="10561"/>
                </a:lnTo>
                <a:lnTo>
                  <a:pt x="7105" y="10853"/>
                </a:lnTo>
                <a:lnTo>
                  <a:pt x="7251" y="10999"/>
                </a:lnTo>
                <a:lnTo>
                  <a:pt x="7397" y="11120"/>
                </a:lnTo>
                <a:lnTo>
                  <a:pt x="7568" y="11218"/>
                </a:lnTo>
                <a:lnTo>
                  <a:pt x="7738" y="11291"/>
                </a:lnTo>
                <a:lnTo>
                  <a:pt x="7762" y="11291"/>
                </a:lnTo>
                <a:lnTo>
                  <a:pt x="7762" y="12021"/>
                </a:lnTo>
                <a:lnTo>
                  <a:pt x="7665" y="11948"/>
                </a:lnTo>
                <a:lnTo>
                  <a:pt x="7568" y="11875"/>
                </a:lnTo>
                <a:lnTo>
                  <a:pt x="7397" y="11704"/>
                </a:lnTo>
                <a:lnTo>
                  <a:pt x="7057" y="11364"/>
                </a:lnTo>
                <a:lnTo>
                  <a:pt x="6862" y="11193"/>
                </a:lnTo>
                <a:lnTo>
                  <a:pt x="6619" y="11072"/>
                </a:lnTo>
                <a:lnTo>
                  <a:pt x="6376" y="10999"/>
                </a:lnTo>
                <a:lnTo>
                  <a:pt x="6132" y="10926"/>
                </a:lnTo>
                <a:lnTo>
                  <a:pt x="6522" y="10342"/>
                </a:lnTo>
                <a:close/>
                <a:moveTo>
                  <a:pt x="11753" y="11510"/>
                </a:moveTo>
                <a:lnTo>
                  <a:pt x="11826" y="11802"/>
                </a:lnTo>
                <a:lnTo>
                  <a:pt x="11704" y="11826"/>
                </a:lnTo>
                <a:lnTo>
                  <a:pt x="11607" y="11899"/>
                </a:lnTo>
                <a:lnTo>
                  <a:pt x="11412" y="12021"/>
                </a:lnTo>
                <a:lnTo>
                  <a:pt x="11291" y="12167"/>
                </a:lnTo>
                <a:lnTo>
                  <a:pt x="11218" y="12240"/>
                </a:lnTo>
                <a:lnTo>
                  <a:pt x="11193" y="12313"/>
                </a:lnTo>
                <a:lnTo>
                  <a:pt x="10901" y="11899"/>
                </a:lnTo>
                <a:lnTo>
                  <a:pt x="11120" y="11850"/>
                </a:lnTo>
                <a:lnTo>
                  <a:pt x="11339" y="11777"/>
                </a:lnTo>
                <a:lnTo>
                  <a:pt x="11558" y="11656"/>
                </a:lnTo>
                <a:lnTo>
                  <a:pt x="11753" y="11510"/>
                </a:lnTo>
                <a:close/>
                <a:moveTo>
                  <a:pt x="6059" y="11047"/>
                </a:moveTo>
                <a:lnTo>
                  <a:pt x="6303" y="11218"/>
                </a:lnTo>
                <a:lnTo>
                  <a:pt x="6546" y="11388"/>
                </a:lnTo>
                <a:lnTo>
                  <a:pt x="6789" y="11583"/>
                </a:lnTo>
                <a:lnTo>
                  <a:pt x="6984" y="11802"/>
                </a:lnTo>
                <a:lnTo>
                  <a:pt x="7251" y="12069"/>
                </a:lnTo>
                <a:lnTo>
                  <a:pt x="7397" y="12215"/>
                </a:lnTo>
                <a:lnTo>
                  <a:pt x="7543" y="12313"/>
                </a:lnTo>
                <a:lnTo>
                  <a:pt x="7276" y="12459"/>
                </a:lnTo>
                <a:lnTo>
                  <a:pt x="7154" y="12386"/>
                </a:lnTo>
                <a:lnTo>
                  <a:pt x="7008" y="12337"/>
                </a:lnTo>
                <a:lnTo>
                  <a:pt x="6765" y="12215"/>
                </a:lnTo>
                <a:lnTo>
                  <a:pt x="6522" y="12069"/>
                </a:lnTo>
                <a:lnTo>
                  <a:pt x="6327" y="11948"/>
                </a:lnTo>
                <a:lnTo>
                  <a:pt x="6157" y="11802"/>
                </a:lnTo>
                <a:lnTo>
                  <a:pt x="5962" y="11656"/>
                </a:lnTo>
                <a:lnTo>
                  <a:pt x="5767" y="11534"/>
                </a:lnTo>
                <a:lnTo>
                  <a:pt x="6059" y="11047"/>
                </a:lnTo>
                <a:close/>
                <a:moveTo>
                  <a:pt x="5670" y="11680"/>
                </a:moveTo>
                <a:lnTo>
                  <a:pt x="5719" y="11777"/>
                </a:lnTo>
                <a:lnTo>
                  <a:pt x="5792" y="11850"/>
                </a:lnTo>
                <a:lnTo>
                  <a:pt x="5938" y="12021"/>
                </a:lnTo>
                <a:lnTo>
                  <a:pt x="6108" y="12167"/>
                </a:lnTo>
                <a:lnTo>
                  <a:pt x="6278" y="12288"/>
                </a:lnTo>
                <a:lnTo>
                  <a:pt x="6546" y="12483"/>
                </a:lnTo>
                <a:lnTo>
                  <a:pt x="6716" y="12580"/>
                </a:lnTo>
                <a:lnTo>
                  <a:pt x="6887" y="12678"/>
                </a:lnTo>
                <a:lnTo>
                  <a:pt x="6522" y="12848"/>
                </a:lnTo>
                <a:lnTo>
                  <a:pt x="6230" y="12653"/>
                </a:lnTo>
                <a:lnTo>
                  <a:pt x="5938" y="12434"/>
                </a:lnTo>
                <a:lnTo>
                  <a:pt x="5694" y="12215"/>
                </a:lnTo>
                <a:lnTo>
                  <a:pt x="5475" y="12021"/>
                </a:lnTo>
                <a:lnTo>
                  <a:pt x="5621" y="11777"/>
                </a:lnTo>
                <a:lnTo>
                  <a:pt x="5670" y="11680"/>
                </a:lnTo>
                <a:close/>
                <a:moveTo>
                  <a:pt x="11899" y="12094"/>
                </a:moveTo>
                <a:lnTo>
                  <a:pt x="12021" y="12605"/>
                </a:lnTo>
                <a:lnTo>
                  <a:pt x="11899" y="12726"/>
                </a:lnTo>
                <a:lnTo>
                  <a:pt x="11777" y="12848"/>
                </a:lnTo>
                <a:lnTo>
                  <a:pt x="11729" y="12921"/>
                </a:lnTo>
                <a:lnTo>
                  <a:pt x="11680" y="12994"/>
                </a:lnTo>
                <a:lnTo>
                  <a:pt x="11680" y="13018"/>
                </a:lnTo>
                <a:lnTo>
                  <a:pt x="11266" y="12434"/>
                </a:lnTo>
                <a:lnTo>
                  <a:pt x="11412" y="12386"/>
                </a:lnTo>
                <a:lnTo>
                  <a:pt x="11558" y="12313"/>
                </a:lnTo>
                <a:lnTo>
                  <a:pt x="11729" y="12215"/>
                </a:lnTo>
                <a:lnTo>
                  <a:pt x="11899" y="12094"/>
                </a:lnTo>
                <a:close/>
                <a:moveTo>
                  <a:pt x="5329" y="12240"/>
                </a:moveTo>
                <a:lnTo>
                  <a:pt x="5402" y="12361"/>
                </a:lnTo>
                <a:lnTo>
                  <a:pt x="5500" y="12483"/>
                </a:lnTo>
                <a:lnTo>
                  <a:pt x="5670" y="12678"/>
                </a:lnTo>
                <a:lnTo>
                  <a:pt x="5913" y="12897"/>
                </a:lnTo>
                <a:lnTo>
                  <a:pt x="6157" y="13067"/>
                </a:lnTo>
                <a:lnTo>
                  <a:pt x="5743" y="13335"/>
                </a:lnTo>
                <a:lnTo>
                  <a:pt x="5646" y="13310"/>
                </a:lnTo>
                <a:lnTo>
                  <a:pt x="5475" y="13237"/>
                </a:lnTo>
                <a:lnTo>
                  <a:pt x="5305" y="13164"/>
                </a:lnTo>
                <a:lnTo>
                  <a:pt x="5135" y="13043"/>
                </a:lnTo>
                <a:lnTo>
                  <a:pt x="4940" y="12970"/>
                </a:lnTo>
                <a:lnTo>
                  <a:pt x="4891" y="12945"/>
                </a:lnTo>
                <a:lnTo>
                  <a:pt x="5110" y="12605"/>
                </a:lnTo>
                <a:lnTo>
                  <a:pt x="5329" y="12240"/>
                </a:lnTo>
                <a:close/>
                <a:moveTo>
                  <a:pt x="12094" y="13043"/>
                </a:moveTo>
                <a:lnTo>
                  <a:pt x="12215" y="13748"/>
                </a:lnTo>
                <a:lnTo>
                  <a:pt x="11802" y="13189"/>
                </a:lnTo>
                <a:lnTo>
                  <a:pt x="11850" y="13189"/>
                </a:lnTo>
                <a:lnTo>
                  <a:pt x="11923" y="13164"/>
                </a:lnTo>
                <a:lnTo>
                  <a:pt x="11972" y="13140"/>
                </a:lnTo>
                <a:lnTo>
                  <a:pt x="12094" y="13043"/>
                </a:lnTo>
                <a:close/>
                <a:moveTo>
                  <a:pt x="4745" y="13140"/>
                </a:moveTo>
                <a:lnTo>
                  <a:pt x="4891" y="13310"/>
                </a:lnTo>
                <a:lnTo>
                  <a:pt x="5062" y="13456"/>
                </a:lnTo>
                <a:lnTo>
                  <a:pt x="5305" y="13602"/>
                </a:lnTo>
                <a:lnTo>
                  <a:pt x="4964" y="13846"/>
                </a:lnTo>
                <a:lnTo>
                  <a:pt x="4891" y="13773"/>
                </a:lnTo>
                <a:lnTo>
                  <a:pt x="4818" y="13700"/>
                </a:lnTo>
                <a:lnTo>
                  <a:pt x="4648" y="13627"/>
                </a:lnTo>
                <a:lnTo>
                  <a:pt x="4551" y="13554"/>
                </a:lnTo>
                <a:lnTo>
                  <a:pt x="4405" y="13529"/>
                </a:lnTo>
                <a:lnTo>
                  <a:pt x="4575" y="13335"/>
                </a:lnTo>
                <a:lnTo>
                  <a:pt x="4745" y="13140"/>
                </a:lnTo>
                <a:close/>
                <a:moveTo>
                  <a:pt x="8200" y="8833"/>
                </a:moveTo>
                <a:lnTo>
                  <a:pt x="8371" y="9076"/>
                </a:lnTo>
                <a:lnTo>
                  <a:pt x="8663" y="9514"/>
                </a:lnTo>
                <a:lnTo>
                  <a:pt x="8979" y="9928"/>
                </a:lnTo>
                <a:lnTo>
                  <a:pt x="9587" y="10780"/>
                </a:lnTo>
                <a:lnTo>
                  <a:pt x="10171" y="11583"/>
                </a:lnTo>
                <a:lnTo>
                  <a:pt x="10731" y="12410"/>
                </a:lnTo>
                <a:lnTo>
                  <a:pt x="11291" y="13213"/>
                </a:lnTo>
                <a:lnTo>
                  <a:pt x="11850" y="13992"/>
                </a:lnTo>
                <a:lnTo>
                  <a:pt x="11729" y="13943"/>
                </a:lnTo>
                <a:lnTo>
                  <a:pt x="11072" y="13554"/>
                </a:lnTo>
                <a:lnTo>
                  <a:pt x="10415" y="13189"/>
                </a:lnTo>
                <a:lnTo>
                  <a:pt x="9831" y="12921"/>
                </a:lnTo>
                <a:lnTo>
                  <a:pt x="9539" y="12799"/>
                </a:lnTo>
                <a:lnTo>
                  <a:pt x="9222" y="12678"/>
                </a:lnTo>
                <a:lnTo>
                  <a:pt x="8760" y="12507"/>
                </a:lnTo>
                <a:lnTo>
                  <a:pt x="8517" y="12410"/>
                </a:lnTo>
                <a:lnTo>
                  <a:pt x="8273" y="12337"/>
                </a:lnTo>
                <a:lnTo>
                  <a:pt x="8273" y="12288"/>
                </a:lnTo>
                <a:lnTo>
                  <a:pt x="8322" y="11996"/>
                </a:lnTo>
                <a:lnTo>
                  <a:pt x="8346" y="11680"/>
                </a:lnTo>
                <a:lnTo>
                  <a:pt x="8346" y="11388"/>
                </a:lnTo>
                <a:lnTo>
                  <a:pt x="8322" y="11072"/>
                </a:lnTo>
                <a:lnTo>
                  <a:pt x="8273" y="10463"/>
                </a:lnTo>
                <a:lnTo>
                  <a:pt x="8225" y="9855"/>
                </a:lnTo>
                <a:lnTo>
                  <a:pt x="8200" y="8833"/>
                </a:lnTo>
                <a:close/>
                <a:moveTo>
                  <a:pt x="7324" y="8346"/>
                </a:moveTo>
                <a:lnTo>
                  <a:pt x="6935" y="8906"/>
                </a:lnTo>
                <a:lnTo>
                  <a:pt x="6570" y="9441"/>
                </a:lnTo>
                <a:lnTo>
                  <a:pt x="5962" y="10439"/>
                </a:lnTo>
                <a:lnTo>
                  <a:pt x="5354" y="11437"/>
                </a:lnTo>
                <a:lnTo>
                  <a:pt x="4818" y="12386"/>
                </a:lnTo>
                <a:lnTo>
                  <a:pt x="4502" y="12848"/>
                </a:lnTo>
                <a:lnTo>
                  <a:pt x="4356" y="13067"/>
                </a:lnTo>
                <a:lnTo>
                  <a:pt x="4161" y="13286"/>
                </a:lnTo>
                <a:lnTo>
                  <a:pt x="3967" y="13529"/>
                </a:lnTo>
                <a:lnTo>
                  <a:pt x="3796" y="13773"/>
                </a:lnTo>
                <a:lnTo>
                  <a:pt x="3650" y="14040"/>
                </a:lnTo>
                <a:lnTo>
                  <a:pt x="3504" y="14308"/>
                </a:lnTo>
                <a:lnTo>
                  <a:pt x="3577" y="13578"/>
                </a:lnTo>
                <a:lnTo>
                  <a:pt x="3699" y="12897"/>
                </a:lnTo>
                <a:lnTo>
                  <a:pt x="3821" y="12215"/>
                </a:lnTo>
                <a:lnTo>
                  <a:pt x="3967" y="11558"/>
                </a:lnTo>
                <a:lnTo>
                  <a:pt x="4113" y="10926"/>
                </a:lnTo>
                <a:lnTo>
                  <a:pt x="4234" y="10269"/>
                </a:lnTo>
                <a:lnTo>
                  <a:pt x="4332" y="9612"/>
                </a:lnTo>
                <a:lnTo>
                  <a:pt x="4307" y="9539"/>
                </a:lnTo>
                <a:lnTo>
                  <a:pt x="4453" y="9587"/>
                </a:lnTo>
                <a:lnTo>
                  <a:pt x="4624" y="9563"/>
                </a:lnTo>
                <a:lnTo>
                  <a:pt x="4818" y="9514"/>
                </a:lnTo>
                <a:lnTo>
                  <a:pt x="5013" y="9441"/>
                </a:lnTo>
                <a:lnTo>
                  <a:pt x="5354" y="9271"/>
                </a:lnTo>
                <a:lnTo>
                  <a:pt x="5646" y="9149"/>
                </a:lnTo>
                <a:lnTo>
                  <a:pt x="6497" y="8760"/>
                </a:lnTo>
                <a:lnTo>
                  <a:pt x="7324" y="8346"/>
                </a:lnTo>
                <a:close/>
                <a:moveTo>
                  <a:pt x="4234" y="13700"/>
                </a:moveTo>
                <a:lnTo>
                  <a:pt x="4307" y="13773"/>
                </a:lnTo>
                <a:lnTo>
                  <a:pt x="4380" y="13821"/>
                </a:lnTo>
                <a:lnTo>
                  <a:pt x="4551" y="13943"/>
                </a:lnTo>
                <a:lnTo>
                  <a:pt x="4697" y="14016"/>
                </a:lnTo>
                <a:lnTo>
                  <a:pt x="4307" y="14259"/>
                </a:lnTo>
                <a:lnTo>
                  <a:pt x="4161" y="14332"/>
                </a:lnTo>
                <a:lnTo>
                  <a:pt x="3991" y="14405"/>
                </a:lnTo>
                <a:lnTo>
                  <a:pt x="3650" y="14502"/>
                </a:lnTo>
                <a:lnTo>
                  <a:pt x="3748" y="14429"/>
                </a:lnTo>
                <a:lnTo>
                  <a:pt x="3821" y="14332"/>
                </a:lnTo>
                <a:lnTo>
                  <a:pt x="3967" y="14113"/>
                </a:lnTo>
                <a:lnTo>
                  <a:pt x="4113" y="13894"/>
                </a:lnTo>
                <a:lnTo>
                  <a:pt x="4234" y="13700"/>
                </a:lnTo>
                <a:close/>
                <a:moveTo>
                  <a:pt x="7835" y="0"/>
                </a:moveTo>
                <a:lnTo>
                  <a:pt x="7762" y="25"/>
                </a:lnTo>
                <a:lnTo>
                  <a:pt x="7689" y="73"/>
                </a:lnTo>
                <a:lnTo>
                  <a:pt x="7641" y="73"/>
                </a:lnTo>
                <a:lnTo>
                  <a:pt x="7495" y="146"/>
                </a:lnTo>
                <a:lnTo>
                  <a:pt x="7373" y="244"/>
                </a:lnTo>
                <a:lnTo>
                  <a:pt x="7276" y="341"/>
                </a:lnTo>
                <a:lnTo>
                  <a:pt x="7178" y="463"/>
                </a:lnTo>
                <a:lnTo>
                  <a:pt x="6984" y="730"/>
                </a:lnTo>
                <a:lnTo>
                  <a:pt x="6838" y="1047"/>
                </a:lnTo>
                <a:lnTo>
                  <a:pt x="6716" y="1387"/>
                </a:lnTo>
                <a:lnTo>
                  <a:pt x="6619" y="1704"/>
                </a:lnTo>
                <a:lnTo>
                  <a:pt x="6449" y="2288"/>
                </a:lnTo>
                <a:lnTo>
                  <a:pt x="6230" y="2920"/>
                </a:lnTo>
                <a:lnTo>
                  <a:pt x="6108" y="3237"/>
                </a:lnTo>
                <a:lnTo>
                  <a:pt x="5962" y="3529"/>
                </a:lnTo>
                <a:lnTo>
                  <a:pt x="5767" y="3845"/>
                </a:lnTo>
                <a:lnTo>
                  <a:pt x="5548" y="4161"/>
                </a:lnTo>
                <a:lnTo>
                  <a:pt x="5378" y="4478"/>
                </a:lnTo>
                <a:lnTo>
                  <a:pt x="5281" y="4648"/>
                </a:lnTo>
                <a:lnTo>
                  <a:pt x="5208" y="4818"/>
                </a:lnTo>
                <a:lnTo>
                  <a:pt x="4891" y="4916"/>
                </a:lnTo>
                <a:lnTo>
                  <a:pt x="4575" y="4989"/>
                </a:lnTo>
                <a:lnTo>
                  <a:pt x="3918" y="5110"/>
                </a:lnTo>
                <a:lnTo>
                  <a:pt x="2580" y="5305"/>
                </a:lnTo>
                <a:lnTo>
                  <a:pt x="1801" y="5402"/>
                </a:lnTo>
                <a:lnTo>
                  <a:pt x="998" y="5500"/>
                </a:lnTo>
                <a:lnTo>
                  <a:pt x="755" y="5524"/>
                </a:lnTo>
                <a:lnTo>
                  <a:pt x="511" y="5524"/>
                </a:lnTo>
                <a:lnTo>
                  <a:pt x="244" y="5548"/>
                </a:lnTo>
                <a:lnTo>
                  <a:pt x="146" y="5597"/>
                </a:lnTo>
                <a:lnTo>
                  <a:pt x="49" y="5646"/>
                </a:lnTo>
                <a:lnTo>
                  <a:pt x="0" y="5719"/>
                </a:lnTo>
                <a:lnTo>
                  <a:pt x="0" y="5792"/>
                </a:lnTo>
                <a:lnTo>
                  <a:pt x="0" y="5865"/>
                </a:lnTo>
                <a:lnTo>
                  <a:pt x="0" y="5962"/>
                </a:lnTo>
                <a:lnTo>
                  <a:pt x="49" y="6035"/>
                </a:lnTo>
                <a:lnTo>
                  <a:pt x="146" y="6229"/>
                </a:lnTo>
                <a:lnTo>
                  <a:pt x="292" y="6375"/>
                </a:lnTo>
                <a:lnTo>
                  <a:pt x="438" y="6497"/>
                </a:lnTo>
                <a:lnTo>
                  <a:pt x="682" y="6716"/>
                </a:lnTo>
                <a:lnTo>
                  <a:pt x="925" y="6935"/>
                </a:lnTo>
                <a:lnTo>
                  <a:pt x="1460" y="7349"/>
                </a:lnTo>
                <a:lnTo>
                  <a:pt x="1971" y="7811"/>
                </a:lnTo>
                <a:lnTo>
                  <a:pt x="2507" y="8273"/>
                </a:lnTo>
                <a:lnTo>
                  <a:pt x="2847" y="8565"/>
                </a:lnTo>
                <a:lnTo>
                  <a:pt x="3188" y="8882"/>
                </a:lnTo>
                <a:lnTo>
                  <a:pt x="3504" y="9222"/>
                </a:lnTo>
                <a:lnTo>
                  <a:pt x="3650" y="9417"/>
                </a:lnTo>
                <a:lnTo>
                  <a:pt x="3772" y="9612"/>
                </a:lnTo>
                <a:lnTo>
                  <a:pt x="3821" y="9685"/>
                </a:lnTo>
                <a:lnTo>
                  <a:pt x="3918" y="9709"/>
                </a:lnTo>
                <a:lnTo>
                  <a:pt x="3748" y="10342"/>
                </a:lnTo>
                <a:lnTo>
                  <a:pt x="3602" y="10974"/>
                </a:lnTo>
                <a:lnTo>
                  <a:pt x="3334" y="12264"/>
                </a:lnTo>
                <a:lnTo>
                  <a:pt x="3212" y="12872"/>
                </a:lnTo>
                <a:lnTo>
                  <a:pt x="3091" y="13529"/>
                </a:lnTo>
                <a:lnTo>
                  <a:pt x="3042" y="13870"/>
                </a:lnTo>
                <a:lnTo>
                  <a:pt x="2993" y="14186"/>
                </a:lnTo>
                <a:lnTo>
                  <a:pt x="2993" y="14502"/>
                </a:lnTo>
                <a:lnTo>
                  <a:pt x="3018" y="14819"/>
                </a:lnTo>
                <a:lnTo>
                  <a:pt x="3042" y="14916"/>
                </a:lnTo>
                <a:lnTo>
                  <a:pt x="3091" y="14965"/>
                </a:lnTo>
                <a:lnTo>
                  <a:pt x="3188" y="15013"/>
                </a:lnTo>
                <a:lnTo>
                  <a:pt x="3261" y="15013"/>
                </a:lnTo>
                <a:lnTo>
                  <a:pt x="3383" y="15038"/>
                </a:lnTo>
                <a:lnTo>
                  <a:pt x="3529" y="15062"/>
                </a:lnTo>
                <a:lnTo>
                  <a:pt x="3675" y="15038"/>
                </a:lnTo>
                <a:lnTo>
                  <a:pt x="3796" y="15013"/>
                </a:lnTo>
                <a:lnTo>
                  <a:pt x="4088" y="14940"/>
                </a:lnTo>
                <a:lnTo>
                  <a:pt x="4405" y="14794"/>
                </a:lnTo>
                <a:lnTo>
                  <a:pt x="4672" y="14624"/>
                </a:lnTo>
                <a:lnTo>
                  <a:pt x="4964" y="14454"/>
                </a:lnTo>
                <a:lnTo>
                  <a:pt x="5402" y="14138"/>
                </a:lnTo>
                <a:lnTo>
                  <a:pt x="5719" y="13943"/>
                </a:lnTo>
                <a:lnTo>
                  <a:pt x="6035" y="13748"/>
                </a:lnTo>
                <a:lnTo>
                  <a:pt x="6716" y="13383"/>
                </a:lnTo>
                <a:lnTo>
                  <a:pt x="7373" y="13018"/>
                </a:lnTo>
                <a:lnTo>
                  <a:pt x="7689" y="12824"/>
                </a:lnTo>
                <a:lnTo>
                  <a:pt x="8006" y="12629"/>
                </a:lnTo>
                <a:lnTo>
                  <a:pt x="8127" y="12726"/>
                </a:lnTo>
                <a:lnTo>
                  <a:pt x="8273" y="12799"/>
                </a:lnTo>
                <a:lnTo>
                  <a:pt x="8590" y="12945"/>
                </a:lnTo>
                <a:lnTo>
                  <a:pt x="9320" y="13213"/>
                </a:lnTo>
                <a:lnTo>
                  <a:pt x="9685" y="13383"/>
                </a:lnTo>
                <a:lnTo>
                  <a:pt x="10050" y="13554"/>
                </a:lnTo>
                <a:lnTo>
                  <a:pt x="10707" y="13894"/>
                </a:lnTo>
                <a:lnTo>
                  <a:pt x="11364" y="14283"/>
                </a:lnTo>
                <a:lnTo>
                  <a:pt x="11607" y="14454"/>
                </a:lnTo>
                <a:lnTo>
                  <a:pt x="11875" y="14624"/>
                </a:lnTo>
                <a:lnTo>
                  <a:pt x="12021" y="14697"/>
                </a:lnTo>
                <a:lnTo>
                  <a:pt x="12167" y="14770"/>
                </a:lnTo>
                <a:lnTo>
                  <a:pt x="12313" y="14794"/>
                </a:lnTo>
                <a:lnTo>
                  <a:pt x="12459" y="14770"/>
                </a:lnTo>
                <a:lnTo>
                  <a:pt x="12507" y="14770"/>
                </a:lnTo>
                <a:lnTo>
                  <a:pt x="12532" y="14721"/>
                </a:lnTo>
                <a:lnTo>
                  <a:pt x="12629" y="14697"/>
                </a:lnTo>
                <a:lnTo>
                  <a:pt x="12702" y="14648"/>
                </a:lnTo>
                <a:lnTo>
                  <a:pt x="12751" y="14575"/>
                </a:lnTo>
                <a:lnTo>
                  <a:pt x="12775" y="14478"/>
                </a:lnTo>
                <a:lnTo>
                  <a:pt x="12751" y="14065"/>
                </a:lnTo>
                <a:lnTo>
                  <a:pt x="12702" y="13651"/>
                </a:lnTo>
                <a:lnTo>
                  <a:pt x="12629" y="13262"/>
                </a:lnTo>
                <a:lnTo>
                  <a:pt x="12556" y="12848"/>
                </a:lnTo>
                <a:lnTo>
                  <a:pt x="12337" y="12045"/>
                </a:lnTo>
                <a:lnTo>
                  <a:pt x="12118" y="11242"/>
                </a:lnTo>
                <a:lnTo>
                  <a:pt x="11899" y="10463"/>
                </a:lnTo>
                <a:lnTo>
                  <a:pt x="11875" y="10390"/>
                </a:lnTo>
                <a:lnTo>
                  <a:pt x="11680" y="9685"/>
                </a:lnTo>
                <a:lnTo>
                  <a:pt x="11680" y="9636"/>
                </a:lnTo>
                <a:lnTo>
                  <a:pt x="11656" y="9563"/>
                </a:lnTo>
                <a:lnTo>
                  <a:pt x="11631" y="9514"/>
                </a:lnTo>
                <a:lnTo>
                  <a:pt x="11680" y="9490"/>
                </a:lnTo>
                <a:lnTo>
                  <a:pt x="11729" y="9466"/>
                </a:lnTo>
                <a:lnTo>
                  <a:pt x="11802" y="9393"/>
                </a:lnTo>
                <a:lnTo>
                  <a:pt x="11850" y="9344"/>
                </a:lnTo>
                <a:lnTo>
                  <a:pt x="12094" y="9101"/>
                </a:lnTo>
                <a:lnTo>
                  <a:pt x="12361" y="8882"/>
                </a:lnTo>
                <a:lnTo>
                  <a:pt x="12897" y="8419"/>
                </a:lnTo>
                <a:lnTo>
                  <a:pt x="13432" y="8006"/>
                </a:lnTo>
                <a:lnTo>
                  <a:pt x="13967" y="7568"/>
                </a:lnTo>
                <a:lnTo>
                  <a:pt x="14211" y="7324"/>
                </a:lnTo>
                <a:lnTo>
                  <a:pt x="14454" y="7105"/>
                </a:lnTo>
                <a:lnTo>
                  <a:pt x="14697" y="6838"/>
                </a:lnTo>
                <a:lnTo>
                  <a:pt x="14892" y="6570"/>
                </a:lnTo>
                <a:lnTo>
                  <a:pt x="15232" y="6205"/>
                </a:lnTo>
                <a:lnTo>
                  <a:pt x="15403" y="5986"/>
                </a:lnTo>
                <a:lnTo>
                  <a:pt x="15451" y="5889"/>
                </a:lnTo>
                <a:lnTo>
                  <a:pt x="15500" y="5767"/>
                </a:lnTo>
                <a:lnTo>
                  <a:pt x="15500" y="5743"/>
                </a:lnTo>
                <a:lnTo>
                  <a:pt x="15476" y="5646"/>
                </a:lnTo>
                <a:lnTo>
                  <a:pt x="15427" y="5573"/>
                </a:lnTo>
                <a:lnTo>
                  <a:pt x="15354" y="5475"/>
                </a:lnTo>
                <a:lnTo>
                  <a:pt x="15257" y="5427"/>
                </a:lnTo>
                <a:lnTo>
                  <a:pt x="15135" y="5378"/>
                </a:lnTo>
                <a:lnTo>
                  <a:pt x="15013" y="5354"/>
                </a:lnTo>
                <a:lnTo>
                  <a:pt x="14770" y="5329"/>
                </a:lnTo>
                <a:lnTo>
                  <a:pt x="14527" y="5305"/>
                </a:lnTo>
                <a:lnTo>
                  <a:pt x="13797" y="5256"/>
                </a:lnTo>
                <a:lnTo>
                  <a:pt x="13091" y="5208"/>
                </a:lnTo>
                <a:lnTo>
                  <a:pt x="12410" y="5208"/>
                </a:lnTo>
                <a:lnTo>
                  <a:pt x="11753" y="5159"/>
                </a:lnTo>
                <a:lnTo>
                  <a:pt x="11485" y="5135"/>
                </a:lnTo>
                <a:lnTo>
                  <a:pt x="11218" y="5086"/>
                </a:lnTo>
                <a:lnTo>
                  <a:pt x="10950" y="5013"/>
                </a:lnTo>
                <a:lnTo>
                  <a:pt x="10682" y="4989"/>
                </a:lnTo>
                <a:lnTo>
                  <a:pt x="10658" y="4940"/>
                </a:lnTo>
                <a:lnTo>
                  <a:pt x="10634" y="4867"/>
                </a:lnTo>
                <a:lnTo>
                  <a:pt x="10415" y="4599"/>
                </a:lnTo>
                <a:lnTo>
                  <a:pt x="10220" y="4332"/>
                </a:lnTo>
                <a:lnTo>
                  <a:pt x="10025" y="4040"/>
                </a:lnTo>
                <a:lnTo>
                  <a:pt x="9855" y="3748"/>
                </a:lnTo>
                <a:lnTo>
                  <a:pt x="9514" y="3164"/>
                </a:lnTo>
                <a:lnTo>
                  <a:pt x="9222" y="2531"/>
                </a:lnTo>
                <a:lnTo>
                  <a:pt x="8638" y="1290"/>
                </a:lnTo>
                <a:lnTo>
                  <a:pt x="8322" y="682"/>
                </a:lnTo>
                <a:lnTo>
                  <a:pt x="7981" y="73"/>
                </a:lnTo>
                <a:lnTo>
                  <a:pt x="7908" y="25"/>
                </a:lnTo>
                <a:lnTo>
                  <a:pt x="783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6D9EEB"/>
              </a:solidFill>
            </a:endParaRPr>
          </a:p>
        </p:txBody>
      </p:sp>
      <p:sp>
        <p:nvSpPr>
          <p:cNvPr id="129" name="Google Shape;129;p21"/>
          <p:cNvSpPr/>
          <p:nvPr/>
        </p:nvSpPr>
        <p:spPr>
          <a:xfrm rot="2487177">
            <a:off x="4669045" y="3830821"/>
            <a:ext cx="327755" cy="318494"/>
          </a:xfrm>
          <a:custGeom>
            <a:avLst/>
            <a:gdLst/>
            <a:ahLst/>
            <a:cxnLst/>
            <a:rect l="l" t="t" r="r" b="b"/>
            <a:pathLst>
              <a:path w="15501" h="15063" extrusionOk="0">
                <a:moveTo>
                  <a:pt x="7957" y="925"/>
                </a:moveTo>
                <a:lnTo>
                  <a:pt x="8249" y="1533"/>
                </a:lnTo>
                <a:lnTo>
                  <a:pt x="8103" y="1606"/>
                </a:lnTo>
                <a:lnTo>
                  <a:pt x="7957" y="1704"/>
                </a:lnTo>
                <a:lnTo>
                  <a:pt x="7933" y="1752"/>
                </a:lnTo>
                <a:lnTo>
                  <a:pt x="7933" y="1339"/>
                </a:lnTo>
                <a:lnTo>
                  <a:pt x="7957" y="925"/>
                </a:lnTo>
                <a:close/>
                <a:moveTo>
                  <a:pt x="8371" y="1801"/>
                </a:moveTo>
                <a:lnTo>
                  <a:pt x="8492" y="2020"/>
                </a:lnTo>
                <a:lnTo>
                  <a:pt x="8346" y="2117"/>
                </a:lnTo>
                <a:lnTo>
                  <a:pt x="8200" y="2215"/>
                </a:lnTo>
                <a:lnTo>
                  <a:pt x="8079" y="2288"/>
                </a:lnTo>
                <a:lnTo>
                  <a:pt x="7957" y="2409"/>
                </a:lnTo>
                <a:lnTo>
                  <a:pt x="7933" y="2069"/>
                </a:lnTo>
                <a:lnTo>
                  <a:pt x="8127" y="1971"/>
                </a:lnTo>
                <a:lnTo>
                  <a:pt x="8249" y="1898"/>
                </a:lnTo>
                <a:lnTo>
                  <a:pt x="8371" y="1801"/>
                </a:lnTo>
                <a:close/>
                <a:moveTo>
                  <a:pt x="8663" y="2336"/>
                </a:moveTo>
                <a:lnTo>
                  <a:pt x="8784" y="2628"/>
                </a:lnTo>
                <a:lnTo>
                  <a:pt x="8687" y="2653"/>
                </a:lnTo>
                <a:lnTo>
                  <a:pt x="8590" y="2726"/>
                </a:lnTo>
                <a:lnTo>
                  <a:pt x="8419" y="2847"/>
                </a:lnTo>
                <a:lnTo>
                  <a:pt x="8225" y="2993"/>
                </a:lnTo>
                <a:lnTo>
                  <a:pt x="8054" y="3164"/>
                </a:lnTo>
                <a:lnTo>
                  <a:pt x="8006" y="2750"/>
                </a:lnTo>
                <a:lnTo>
                  <a:pt x="8176" y="2653"/>
                </a:lnTo>
                <a:lnTo>
                  <a:pt x="8322" y="2531"/>
                </a:lnTo>
                <a:lnTo>
                  <a:pt x="8565" y="2385"/>
                </a:lnTo>
                <a:lnTo>
                  <a:pt x="8663" y="2336"/>
                </a:lnTo>
                <a:close/>
                <a:moveTo>
                  <a:pt x="8979" y="2945"/>
                </a:moveTo>
                <a:lnTo>
                  <a:pt x="8979" y="2969"/>
                </a:lnTo>
                <a:lnTo>
                  <a:pt x="9076" y="3164"/>
                </a:lnTo>
                <a:lnTo>
                  <a:pt x="8857" y="3285"/>
                </a:lnTo>
                <a:lnTo>
                  <a:pt x="8663" y="3431"/>
                </a:lnTo>
                <a:lnTo>
                  <a:pt x="8371" y="3626"/>
                </a:lnTo>
                <a:lnTo>
                  <a:pt x="8079" y="3821"/>
                </a:lnTo>
                <a:lnTo>
                  <a:pt x="8054" y="3504"/>
                </a:lnTo>
                <a:lnTo>
                  <a:pt x="8200" y="3456"/>
                </a:lnTo>
                <a:lnTo>
                  <a:pt x="8322" y="3383"/>
                </a:lnTo>
                <a:lnTo>
                  <a:pt x="8541" y="3212"/>
                </a:lnTo>
                <a:lnTo>
                  <a:pt x="8833" y="3018"/>
                </a:lnTo>
                <a:lnTo>
                  <a:pt x="8979" y="2945"/>
                </a:lnTo>
                <a:close/>
                <a:moveTo>
                  <a:pt x="9271" y="3529"/>
                </a:moveTo>
                <a:lnTo>
                  <a:pt x="9393" y="3796"/>
                </a:lnTo>
                <a:lnTo>
                  <a:pt x="8736" y="4186"/>
                </a:lnTo>
                <a:lnTo>
                  <a:pt x="8419" y="4380"/>
                </a:lnTo>
                <a:lnTo>
                  <a:pt x="8249" y="4478"/>
                </a:lnTo>
                <a:lnTo>
                  <a:pt x="8103" y="4599"/>
                </a:lnTo>
                <a:lnTo>
                  <a:pt x="8079" y="4113"/>
                </a:lnTo>
                <a:lnTo>
                  <a:pt x="8225" y="4088"/>
                </a:lnTo>
                <a:lnTo>
                  <a:pt x="8371" y="4040"/>
                </a:lnTo>
                <a:lnTo>
                  <a:pt x="8663" y="3894"/>
                </a:lnTo>
                <a:lnTo>
                  <a:pt x="9052" y="3650"/>
                </a:lnTo>
                <a:lnTo>
                  <a:pt x="9271" y="3529"/>
                </a:lnTo>
                <a:close/>
                <a:moveTo>
                  <a:pt x="9587" y="4186"/>
                </a:moveTo>
                <a:lnTo>
                  <a:pt x="9660" y="4332"/>
                </a:lnTo>
                <a:lnTo>
                  <a:pt x="9490" y="4429"/>
                </a:lnTo>
                <a:lnTo>
                  <a:pt x="9344" y="4551"/>
                </a:lnTo>
                <a:lnTo>
                  <a:pt x="9052" y="4770"/>
                </a:lnTo>
                <a:lnTo>
                  <a:pt x="8809" y="4916"/>
                </a:lnTo>
                <a:lnTo>
                  <a:pt x="8590" y="5110"/>
                </a:lnTo>
                <a:lnTo>
                  <a:pt x="8371" y="5305"/>
                </a:lnTo>
                <a:lnTo>
                  <a:pt x="8176" y="5524"/>
                </a:lnTo>
                <a:lnTo>
                  <a:pt x="8127" y="4794"/>
                </a:lnTo>
                <a:lnTo>
                  <a:pt x="8322" y="4794"/>
                </a:lnTo>
                <a:lnTo>
                  <a:pt x="8492" y="4721"/>
                </a:lnTo>
                <a:lnTo>
                  <a:pt x="8833" y="4575"/>
                </a:lnTo>
                <a:lnTo>
                  <a:pt x="9222" y="4380"/>
                </a:lnTo>
                <a:lnTo>
                  <a:pt x="9587" y="4186"/>
                </a:lnTo>
                <a:close/>
                <a:moveTo>
                  <a:pt x="14965" y="5938"/>
                </a:moveTo>
                <a:lnTo>
                  <a:pt x="14795" y="6059"/>
                </a:lnTo>
                <a:lnTo>
                  <a:pt x="14649" y="6205"/>
                </a:lnTo>
                <a:lnTo>
                  <a:pt x="14576" y="6181"/>
                </a:lnTo>
                <a:lnTo>
                  <a:pt x="14332" y="6157"/>
                </a:lnTo>
                <a:lnTo>
                  <a:pt x="14965" y="5938"/>
                </a:lnTo>
                <a:close/>
                <a:moveTo>
                  <a:pt x="2190" y="5840"/>
                </a:moveTo>
                <a:lnTo>
                  <a:pt x="2093" y="5986"/>
                </a:lnTo>
                <a:lnTo>
                  <a:pt x="2044" y="6132"/>
                </a:lnTo>
                <a:lnTo>
                  <a:pt x="2044" y="6181"/>
                </a:lnTo>
                <a:lnTo>
                  <a:pt x="2044" y="6254"/>
                </a:lnTo>
                <a:lnTo>
                  <a:pt x="1874" y="6181"/>
                </a:lnTo>
                <a:lnTo>
                  <a:pt x="1679" y="6108"/>
                </a:lnTo>
                <a:lnTo>
                  <a:pt x="1266" y="5962"/>
                </a:lnTo>
                <a:lnTo>
                  <a:pt x="2190" y="5840"/>
                </a:lnTo>
                <a:close/>
                <a:moveTo>
                  <a:pt x="3018" y="5743"/>
                </a:moveTo>
                <a:lnTo>
                  <a:pt x="2677" y="6132"/>
                </a:lnTo>
                <a:lnTo>
                  <a:pt x="2555" y="6302"/>
                </a:lnTo>
                <a:lnTo>
                  <a:pt x="2288" y="6278"/>
                </a:lnTo>
                <a:lnTo>
                  <a:pt x="2312" y="6254"/>
                </a:lnTo>
                <a:lnTo>
                  <a:pt x="2409" y="6181"/>
                </a:lnTo>
                <a:lnTo>
                  <a:pt x="2482" y="6059"/>
                </a:lnTo>
                <a:lnTo>
                  <a:pt x="2604" y="5938"/>
                </a:lnTo>
                <a:lnTo>
                  <a:pt x="2750" y="5816"/>
                </a:lnTo>
                <a:lnTo>
                  <a:pt x="2823" y="5767"/>
                </a:lnTo>
                <a:lnTo>
                  <a:pt x="3018" y="5743"/>
                </a:lnTo>
                <a:close/>
                <a:moveTo>
                  <a:pt x="9879" y="4672"/>
                </a:moveTo>
                <a:lnTo>
                  <a:pt x="9977" y="4818"/>
                </a:lnTo>
                <a:lnTo>
                  <a:pt x="9952" y="4818"/>
                </a:lnTo>
                <a:lnTo>
                  <a:pt x="9733" y="5062"/>
                </a:lnTo>
                <a:lnTo>
                  <a:pt x="9490" y="5281"/>
                </a:lnTo>
                <a:lnTo>
                  <a:pt x="8979" y="5719"/>
                </a:lnTo>
                <a:lnTo>
                  <a:pt x="8590" y="6035"/>
                </a:lnTo>
                <a:lnTo>
                  <a:pt x="8395" y="6181"/>
                </a:lnTo>
                <a:lnTo>
                  <a:pt x="8200" y="6351"/>
                </a:lnTo>
                <a:lnTo>
                  <a:pt x="8176" y="5694"/>
                </a:lnTo>
                <a:lnTo>
                  <a:pt x="8468" y="5573"/>
                </a:lnTo>
                <a:lnTo>
                  <a:pt x="8736" y="5402"/>
                </a:lnTo>
                <a:lnTo>
                  <a:pt x="9247" y="5086"/>
                </a:lnTo>
                <a:lnTo>
                  <a:pt x="9539" y="4916"/>
                </a:lnTo>
                <a:lnTo>
                  <a:pt x="9709" y="4794"/>
                </a:lnTo>
                <a:lnTo>
                  <a:pt x="9879" y="4672"/>
                </a:lnTo>
                <a:close/>
                <a:moveTo>
                  <a:pt x="3967" y="5597"/>
                </a:moveTo>
                <a:lnTo>
                  <a:pt x="3869" y="5719"/>
                </a:lnTo>
                <a:lnTo>
                  <a:pt x="3723" y="5986"/>
                </a:lnTo>
                <a:lnTo>
                  <a:pt x="3553" y="6229"/>
                </a:lnTo>
                <a:lnTo>
                  <a:pt x="3504" y="6327"/>
                </a:lnTo>
                <a:lnTo>
                  <a:pt x="3456" y="6424"/>
                </a:lnTo>
                <a:lnTo>
                  <a:pt x="3164" y="6375"/>
                </a:lnTo>
                <a:lnTo>
                  <a:pt x="2920" y="6327"/>
                </a:lnTo>
                <a:lnTo>
                  <a:pt x="3066" y="6181"/>
                </a:lnTo>
                <a:lnTo>
                  <a:pt x="3431" y="5792"/>
                </a:lnTo>
                <a:lnTo>
                  <a:pt x="3602" y="5646"/>
                </a:lnTo>
                <a:lnTo>
                  <a:pt x="3967" y="5597"/>
                </a:lnTo>
                <a:close/>
                <a:moveTo>
                  <a:pt x="5110" y="5354"/>
                </a:moveTo>
                <a:lnTo>
                  <a:pt x="4989" y="5475"/>
                </a:lnTo>
                <a:lnTo>
                  <a:pt x="4867" y="5597"/>
                </a:lnTo>
                <a:lnTo>
                  <a:pt x="4648" y="5865"/>
                </a:lnTo>
                <a:lnTo>
                  <a:pt x="4380" y="6205"/>
                </a:lnTo>
                <a:lnTo>
                  <a:pt x="4234" y="6400"/>
                </a:lnTo>
                <a:lnTo>
                  <a:pt x="4113" y="6594"/>
                </a:lnTo>
                <a:lnTo>
                  <a:pt x="3723" y="6497"/>
                </a:lnTo>
                <a:lnTo>
                  <a:pt x="3821" y="6400"/>
                </a:lnTo>
                <a:lnTo>
                  <a:pt x="3869" y="6278"/>
                </a:lnTo>
                <a:lnTo>
                  <a:pt x="3991" y="6084"/>
                </a:lnTo>
                <a:lnTo>
                  <a:pt x="4137" y="5865"/>
                </a:lnTo>
                <a:lnTo>
                  <a:pt x="4307" y="5694"/>
                </a:lnTo>
                <a:lnTo>
                  <a:pt x="4405" y="5597"/>
                </a:lnTo>
                <a:lnTo>
                  <a:pt x="4526" y="5500"/>
                </a:lnTo>
                <a:lnTo>
                  <a:pt x="5110" y="5354"/>
                </a:lnTo>
                <a:close/>
                <a:moveTo>
                  <a:pt x="14065" y="6254"/>
                </a:moveTo>
                <a:lnTo>
                  <a:pt x="14138" y="6327"/>
                </a:lnTo>
                <a:lnTo>
                  <a:pt x="14235" y="6375"/>
                </a:lnTo>
                <a:lnTo>
                  <a:pt x="14430" y="6448"/>
                </a:lnTo>
                <a:lnTo>
                  <a:pt x="14186" y="6740"/>
                </a:lnTo>
                <a:lnTo>
                  <a:pt x="14016" y="6643"/>
                </a:lnTo>
                <a:lnTo>
                  <a:pt x="13846" y="6546"/>
                </a:lnTo>
                <a:lnTo>
                  <a:pt x="13675" y="6497"/>
                </a:lnTo>
                <a:lnTo>
                  <a:pt x="13481" y="6448"/>
                </a:lnTo>
                <a:lnTo>
                  <a:pt x="14065" y="6254"/>
                </a:lnTo>
                <a:close/>
                <a:moveTo>
                  <a:pt x="5573" y="5451"/>
                </a:moveTo>
                <a:lnTo>
                  <a:pt x="5719" y="5621"/>
                </a:lnTo>
                <a:lnTo>
                  <a:pt x="5840" y="5767"/>
                </a:lnTo>
                <a:lnTo>
                  <a:pt x="5816" y="5767"/>
                </a:lnTo>
                <a:lnTo>
                  <a:pt x="5670" y="5840"/>
                </a:lnTo>
                <a:lnTo>
                  <a:pt x="5548" y="5962"/>
                </a:lnTo>
                <a:lnTo>
                  <a:pt x="5354" y="6205"/>
                </a:lnTo>
                <a:lnTo>
                  <a:pt x="5110" y="6473"/>
                </a:lnTo>
                <a:lnTo>
                  <a:pt x="4989" y="6619"/>
                </a:lnTo>
                <a:lnTo>
                  <a:pt x="4916" y="6765"/>
                </a:lnTo>
                <a:lnTo>
                  <a:pt x="4429" y="6667"/>
                </a:lnTo>
                <a:lnTo>
                  <a:pt x="4551" y="6546"/>
                </a:lnTo>
                <a:lnTo>
                  <a:pt x="4648" y="6424"/>
                </a:lnTo>
                <a:lnTo>
                  <a:pt x="4843" y="6157"/>
                </a:lnTo>
                <a:lnTo>
                  <a:pt x="5159" y="5816"/>
                </a:lnTo>
                <a:lnTo>
                  <a:pt x="5354" y="5646"/>
                </a:lnTo>
                <a:lnTo>
                  <a:pt x="5475" y="5548"/>
                </a:lnTo>
                <a:lnTo>
                  <a:pt x="5548" y="5451"/>
                </a:lnTo>
                <a:close/>
                <a:moveTo>
                  <a:pt x="6035" y="5962"/>
                </a:moveTo>
                <a:lnTo>
                  <a:pt x="6278" y="6254"/>
                </a:lnTo>
                <a:lnTo>
                  <a:pt x="6157" y="6424"/>
                </a:lnTo>
                <a:lnTo>
                  <a:pt x="6011" y="6643"/>
                </a:lnTo>
                <a:lnTo>
                  <a:pt x="5889" y="6862"/>
                </a:lnTo>
                <a:lnTo>
                  <a:pt x="5840" y="6935"/>
                </a:lnTo>
                <a:lnTo>
                  <a:pt x="5840" y="7008"/>
                </a:lnTo>
                <a:lnTo>
                  <a:pt x="5232" y="6838"/>
                </a:lnTo>
                <a:lnTo>
                  <a:pt x="5402" y="6692"/>
                </a:lnTo>
                <a:lnTo>
                  <a:pt x="5548" y="6546"/>
                </a:lnTo>
                <a:lnTo>
                  <a:pt x="5767" y="6278"/>
                </a:lnTo>
                <a:lnTo>
                  <a:pt x="5889" y="6157"/>
                </a:lnTo>
                <a:lnTo>
                  <a:pt x="6011" y="6011"/>
                </a:lnTo>
                <a:lnTo>
                  <a:pt x="6035" y="5962"/>
                </a:lnTo>
                <a:close/>
                <a:moveTo>
                  <a:pt x="7519" y="925"/>
                </a:moveTo>
                <a:lnTo>
                  <a:pt x="7470" y="1120"/>
                </a:lnTo>
                <a:lnTo>
                  <a:pt x="7470" y="1314"/>
                </a:lnTo>
                <a:lnTo>
                  <a:pt x="7470" y="1704"/>
                </a:lnTo>
                <a:lnTo>
                  <a:pt x="7495" y="2093"/>
                </a:lnTo>
                <a:lnTo>
                  <a:pt x="7519" y="2482"/>
                </a:lnTo>
                <a:lnTo>
                  <a:pt x="7592" y="3285"/>
                </a:lnTo>
                <a:lnTo>
                  <a:pt x="7665" y="4234"/>
                </a:lnTo>
                <a:lnTo>
                  <a:pt x="7714" y="5183"/>
                </a:lnTo>
                <a:lnTo>
                  <a:pt x="7714" y="6132"/>
                </a:lnTo>
                <a:lnTo>
                  <a:pt x="7714" y="7081"/>
                </a:lnTo>
                <a:lnTo>
                  <a:pt x="7519" y="6886"/>
                </a:lnTo>
                <a:lnTo>
                  <a:pt x="7324" y="6716"/>
                </a:lnTo>
                <a:lnTo>
                  <a:pt x="7032" y="6473"/>
                </a:lnTo>
                <a:lnTo>
                  <a:pt x="6522" y="5913"/>
                </a:lnTo>
                <a:lnTo>
                  <a:pt x="5986" y="5354"/>
                </a:lnTo>
                <a:lnTo>
                  <a:pt x="5792" y="5159"/>
                </a:lnTo>
                <a:lnTo>
                  <a:pt x="5670" y="5086"/>
                </a:lnTo>
                <a:lnTo>
                  <a:pt x="5573" y="5013"/>
                </a:lnTo>
                <a:lnTo>
                  <a:pt x="5719" y="4721"/>
                </a:lnTo>
                <a:lnTo>
                  <a:pt x="5913" y="4453"/>
                </a:lnTo>
                <a:lnTo>
                  <a:pt x="6278" y="3894"/>
                </a:lnTo>
                <a:lnTo>
                  <a:pt x="6449" y="3626"/>
                </a:lnTo>
                <a:lnTo>
                  <a:pt x="6570" y="3358"/>
                </a:lnTo>
                <a:lnTo>
                  <a:pt x="6692" y="3066"/>
                </a:lnTo>
                <a:lnTo>
                  <a:pt x="6789" y="2774"/>
                </a:lnTo>
                <a:lnTo>
                  <a:pt x="6984" y="2166"/>
                </a:lnTo>
                <a:lnTo>
                  <a:pt x="7203" y="1558"/>
                </a:lnTo>
                <a:lnTo>
                  <a:pt x="7349" y="1217"/>
                </a:lnTo>
                <a:lnTo>
                  <a:pt x="7519" y="925"/>
                </a:lnTo>
                <a:close/>
                <a:moveTo>
                  <a:pt x="6497" y="6497"/>
                </a:moveTo>
                <a:lnTo>
                  <a:pt x="6522" y="6521"/>
                </a:lnTo>
                <a:lnTo>
                  <a:pt x="6716" y="6716"/>
                </a:lnTo>
                <a:lnTo>
                  <a:pt x="6643" y="6765"/>
                </a:lnTo>
                <a:lnTo>
                  <a:pt x="6595" y="6789"/>
                </a:lnTo>
                <a:lnTo>
                  <a:pt x="6497" y="6911"/>
                </a:lnTo>
                <a:lnTo>
                  <a:pt x="6400" y="7008"/>
                </a:lnTo>
                <a:lnTo>
                  <a:pt x="6327" y="7130"/>
                </a:lnTo>
                <a:lnTo>
                  <a:pt x="5986" y="7057"/>
                </a:lnTo>
                <a:lnTo>
                  <a:pt x="6059" y="7008"/>
                </a:lnTo>
                <a:lnTo>
                  <a:pt x="6132" y="6935"/>
                </a:lnTo>
                <a:lnTo>
                  <a:pt x="6254" y="6838"/>
                </a:lnTo>
                <a:lnTo>
                  <a:pt x="6497" y="6497"/>
                </a:lnTo>
                <a:close/>
                <a:moveTo>
                  <a:pt x="13286" y="6521"/>
                </a:moveTo>
                <a:lnTo>
                  <a:pt x="13627" y="6740"/>
                </a:lnTo>
                <a:lnTo>
                  <a:pt x="13967" y="6935"/>
                </a:lnTo>
                <a:lnTo>
                  <a:pt x="13870" y="7032"/>
                </a:lnTo>
                <a:lnTo>
                  <a:pt x="13724" y="7178"/>
                </a:lnTo>
                <a:lnTo>
                  <a:pt x="13578" y="7081"/>
                </a:lnTo>
                <a:lnTo>
                  <a:pt x="13456" y="7032"/>
                </a:lnTo>
                <a:lnTo>
                  <a:pt x="13164" y="6911"/>
                </a:lnTo>
                <a:lnTo>
                  <a:pt x="12897" y="6813"/>
                </a:lnTo>
                <a:lnTo>
                  <a:pt x="12653" y="6716"/>
                </a:lnTo>
                <a:lnTo>
                  <a:pt x="13286" y="6521"/>
                </a:lnTo>
                <a:close/>
                <a:moveTo>
                  <a:pt x="10171" y="5062"/>
                </a:moveTo>
                <a:lnTo>
                  <a:pt x="10220" y="5135"/>
                </a:lnTo>
                <a:lnTo>
                  <a:pt x="10196" y="5159"/>
                </a:lnTo>
                <a:lnTo>
                  <a:pt x="9587" y="5816"/>
                </a:lnTo>
                <a:lnTo>
                  <a:pt x="9003" y="6521"/>
                </a:lnTo>
                <a:lnTo>
                  <a:pt x="8809" y="6716"/>
                </a:lnTo>
                <a:lnTo>
                  <a:pt x="8590" y="6935"/>
                </a:lnTo>
                <a:lnTo>
                  <a:pt x="8371" y="7154"/>
                </a:lnTo>
                <a:lnTo>
                  <a:pt x="8152" y="7373"/>
                </a:lnTo>
                <a:lnTo>
                  <a:pt x="8200" y="6740"/>
                </a:lnTo>
                <a:lnTo>
                  <a:pt x="8444" y="6570"/>
                </a:lnTo>
                <a:lnTo>
                  <a:pt x="8663" y="6400"/>
                </a:lnTo>
                <a:lnTo>
                  <a:pt x="9101" y="6035"/>
                </a:lnTo>
                <a:lnTo>
                  <a:pt x="9660" y="5573"/>
                </a:lnTo>
                <a:lnTo>
                  <a:pt x="9928" y="5329"/>
                </a:lnTo>
                <a:lnTo>
                  <a:pt x="10171" y="5062"/>
                </a:lnTo>
                <a:close/>
                <a:moveTo>
                  <a:pt x="10488" y="5329"/>
                </a:moveTo>
                <a:lnTo>
                  <a:pt x="10731" y="5427"/>
                </a:lnTo>
                <a:lnTo>
                  <a:pt x="10999" y="5500"/>
                </a:lnTo>
                <a:lnTo>
                  <a:pt x="11510" y="5597"/>
                </a:lnTo>
                <a:lnTo>
                  <a:pt x="11850" y="5670"/>
                </a:lnTo>
                <a:lnTo>
                  <a:pt x="12167" y="5694"/>
                </a:lnTo>
                <a:lnTo>
                  <a:pt x="12824" y="5719"/>
                </a:lnTo>
                <a:lnTo>
                  <a:pt x="13529" y="5743"/>
                </a:lnTo>
                <a:lnTo>
                  <a:pt x="14235" y="5792"/>
                </a:lnTo>
                <a:lnTo>
                  <a:pt x="13505" y="6059"/>
                </a:lnTo>
                <a:lnTo>
                  <a:pt x="12799" y="6278"/>
                </a:lnTo>
                <a:lnTo>
                  <a:pt x="11339" y="6692"/>
                </a:lnTo>
                <a:lnTo>
                  <a:pt x="9612" y="7130"/>
                </a:lnTo>
                <a:lnTo>
                  <a:pt x="9149" y="7251"/>
                </a:lnTo>
                <a:lnTo>
                  <a:pt x="8663" y="7373"/>
                </a:lnTo>
                <a:lnTo>
                  <a:pt x="9101" y="6862"/>
                </a:lnTo>
                <a:lnTo>
                  <a:pt x="9758" y="6132"/>
                </a:lnTo>
                <a:lnTo>
                  <a:pt x="10098" y="5767"/>
                </a:lnTo>
                <a:lnTo>
                  <a:pt x="10439" y="5402"/>
                </a:lnTo>
                <a:lnTo>
                  <a:pt x="10488" y="5329"/>
                </a:lnTo>
                <a:close/>
                <a:moveTo>
                  <a:pt x="6862" y="6886"/>
                </a:moveTo>
                <a:lnTo>
                  <a:pt x="7349" y="7422"/>
                </a:lnTo>
                <a:lnTo>
                  <a:pt x="7349" y="7422"/>
                </a:lnTo>
                <a:lnTo>
                  <a:pt x="6570" y="7203"/>
                </a:lnTo>
                <a:lnTo>
                  <a:pt x="6668" y="7105"/>
                </a:lnTo>
                <a:lnTo>
                  <a:pt x="6765" y="7008"/>
                </a:lnTo>
                <a:lnTo>
                  <a:pt x="6862" y="6911"/>
                </a:lnTo>
                <a:lnTo>
                  <a:pt x="6862" y="6886"/>
                </a:lnTo>
                <a:close/>
                <a:moveTo>
                  <a:pt x="12386" y="6789"/>
                </a:moveTo>
                <a:lnTo>
                  <a:pt x="12483" y="6911"/>
                </a:lnTo>
                <a:lnTo>
                  <a:pt x="12629" y="7008"/>
                </a:lnTo>
                <a:lnTo>
                  <a:pt x="12775" y="7105"/>
                </a:lnTo>
                <a:lnTo>
                  <a:pt x="12921" y="7178"/>
                </a:lnTo>
                <a:lnTo>
                  <a:pt x="13432" y="7422"/>
                </a:lnTo>
                <a:lnTo>
                  <a:pt x="13140" y="7641"/>
                </a:lnTo>
                <a:lnTo>
                  <a:pt x="12970" y="7543"/>
                </a:lnTo>
                <a:lnTo>
                  <a:pt x="12799" y="7470"/>
                </a:lnTo>
                <a:lnTo>
                  <a:pt x="12483" y="7349"/>
                </a:lnTo>
                <a:lnTo>
                  <a:pt x="12045" y="7154"/>
                </a:lnTo>
                <a:lnTo>
                  <a:pt x="11826" y="7057"/>
                </a:lnTo>
                <a:lnTo>
                  <a:pt x="11607" y="7008"/>
                </a:lnTo>
                <a:lnTo>
                  <a:pt x="12386" y="6789"/>
                </a:lnTo>
                <a:close/>
                <a:moveTo>
                  <a:pt x="11461" y="7057"/>
                </a:moveTo>
                <a:lnTo>
                  <a:pt x="11534" y="7154"/>
                </a:lnTo>
                <a:lnTo>
                  <a:pt x="11631" y="7251"/>
                </a:lnTo>
                <a:lnTo>
                  <a:pt x="11850" y="7397"/>
                </a:lnTo>
                <a:lnTo>
                  <a:pt x="12069" y="7519"/>
                </a:lnTo>
                <a:lnTo>
                  <a:pt x="12313" y="7641"/>
                </a:lnTo>
                <a:lnTo>
                  <a:pt x="12532" y="7762"/>
                </a:lnTo>
                <a:lnTo>
                  <a:pt x="12799" y="7908"/>
                </a:lnTo>
                <a:lnTo>
                  <a:pt x="12483" y="8152"/>
                </a:lnTo>
                <a:lnTo>
                  <a:pt x="12410" y="8054"/>
                </a:lnTo>
                <a:lnTo>
                  <a:pt x="12337" y="7981"/>
                </a:lnTo>
                <a:lnTo>
                  <a:pt x="12240" y="7908"/>
                </a:lnTo>
                <a:lnTo>
                  <a:pt x="12118" y="7860"/>
                </a:lnTo>
                <a:lnTo>
                  <a:pt x="11875" y="7762"/>
                </a:lnTo>
                <a:lnTo>
                  <a:pt x="11656" y="7689"/>
                </a:lnTo>
                <a:lnTo>
                  <a:pt x="11145" y="7470"/>
                </a:lnTo>
                <a:lnTo>
                  <a:pt x="10901" y="7349"/>
                </a:lnTo>
                <a:lnTo>
                  <a:pt x="10634" y="7251"/>
                </a:lnTo>
                <a:lnTo>
                  <a:pt x="11437" y="7057"/>
                </a:lnTo>
                <a:close/>
                <a:moveTo>
                  <a:pt x="10439" y="7324"/>
                </a:moveTo>
                <a:lnTo>
                  <a:pt x="10512" y="7422"/>
                </a:lnTo>
                <a:lnTo>
                  <a:pt x="10609" y="7495"/>
                </a:lnTo>
                <a:lnTo>
                  <a:pt x="10828" y="7665"/>
                </a:lnTo>
                <a:lnTo>
                  <a:pt x="11047" y="7787"/>
                </a:lnTo>
                <a:lnTo>
                  <a:pt x="11291" y="7884"/>
                </a:lnTo>
                <a:lnTo>
                  <a:pt x="11996" y="8176"/>
                </a:lnTo>
                <a:lnTo>
                  <a:pt x="12167" y="8249"/>
                </a:lnTo>
                <a:lnTo>
                  <a:pt x="12215" y="8273"/>
                </a:lnTo>
                <a:lnTo>
                  <a:pt x="12288" y="8298"/>
                </a:lnTo>
                <a:lnTo>
                  <a:pt x="11996" y="8541"/>
                </a:lnTo>
                <a:lnTo>
                  <a:pt x="11972" y="8541"/>
                </a:lnTo>
                <a:lnTo>
                  <a:pt x="11583" y="8444"/>
                </a:lnTo>
                <a:lnTo>
                  <a:pt x="11218" y="8322"/>
                </a:lnTo>
                <a:lnTo>
                  <a:pt x="10853" y="8152"/>
                </a:lnTo>
                <a:lnTo>
                  <a:pt x="10512" y="7957"/>
                </a:lnTo>
                <a:lnTo>
                  <a:pt x="10098" y="7714"/>
                </a:lnTo>
                <a:lnTo>
                  <a:pt x="9879" y="7592"/>
                </a:lnTo>
                <a:lnTo>
                  <a:pt x="9660" y="7495"/>
                </a:lnTo>
                <a:lnTo>
                  <a:pt x="10439" y="7324"/>
                </a:lnTo>
                <a:close/>
                <a:moveTo>
                  <a:pt x="8225" y="8103"/>
                </a:moveTo>
                <a:lnTo>
                  <a:pt x="8638" y="8249"/>
                </a:lnTo>
                <a:lnTo>
                  <a:pt x="9028" y="8419"/>
                </a:lnTo>
                <a:lnTo>
                  <a:pt x="8930" y="8517"/>
                </a:lnTo>
                <a:lnTo>
                  <a:pt x="8784" y="8638"/>
                </a:lnTo>
                <a:lnTo>
                  <a:pt x="8711" y="8711"/>
                </a:lnTo>
                <a:lnTo>
                  <a:pt x="8687" y="8784"/>
                </a:lnTo>
                <a:lnTo>
                  <a:pt x="8225" y="8103"/>
                </a:lnTo>
                <a:close/>
                <a:moveTo>
                  <a:pt x="7689" y="8663"/>
                </a:moveTo>
                <a:lnTo>
                  <a:pt x="7714" y="9003"/>
                </a:lnTo>
                <a:lnTo>
                  <a:pt x="7689" y="9003"/>
                </a:lnTo>
                <a:lnTo>
                  <a:pt x="7519" y="8930"/>
                </a:lnTo>
                <a:lnTo>
                  <a:pt x="7665" y="8687"/>
                </a:lnTo>
                <a:lnTo>
                  <a:pt x="7689" y="8663"/>
                </a:lnTo>
                <a:close/>
                <a:moveTo>
                  <a:pt x="9344" y="7592"/>
                </a:moveTo>
                <a:lnTo>
                  <a:pt x="9612" y="7787"/>
                </a:lnTo>
                <a:lnTo>
                  <a:pt x="9904" y="7981"/>
                </a:lnTo>
                <a:lnTo>
                  <a:pt x="10463" y="8322"/>
                </a:lnTo>
                <a:lnTo>
                  <a:pt x="10755" y="8492"/>
                </a:lnTo>
                <a:lnTo>
                  <a:pt x="11047" y="8638"/>
                </a:lnTo>
                <a:lnTo>
                  <a:pt x="11364" y="8760"/>
                </a:lnTo>
                <a:lnTo>
                  <a:pt x="11680" y="8833"/>
                </a:lnTo>
                <a:lnTo>
                  <a:pt x="11510" y="9003"/>
                </a:lnTo>
                <a:lnTo>
                  <a:pt x="11485" y="9028"/>
                </a:lnTo>
                <a:lnTo>
                  <a:pt x="10463" y="8565"/>
                </a:lnTo>
                <a:lnTo>
                  <a:pt x="9952" y="8371"/>
                </a:lnTo>
                <a:lnTo>
                  <a:pt x="9417" y="8176"/>
                </a:lnTo>
                <a:lnTo>
                  <a:pt x="8979" y="7981"/>
                </a:lnTo>
                <a:lnTo>
                  <a:pt x="8736" y="7884"/>
                </a:lnTo>
                <a:lnTo>
                  <a:pt x="8468" y="7811"/>
                </a:lnTo>
                <a:lnTo>
                  <a:pt x="8906" y="7714"/>
                </a:lnTo>
                <a:lnTo>
                  <a:pt x="9344" y="7592"/>
                </a:lnTo>
                <a:close/>
                <a:moveTo>
                  <a:pt x="9368" y="8565"/>
                </a:moveTo>
                <a:lnTo>
                  <a:pt x="9733" y="8687"/>
                </a:lnTo>
                <a:lnTo>
                  <a:pt x="9660" y="8760"/>
                </a:lnTo>
                <a:lnTo>
                  <a:pt x="9198" y="9076"/>
                </a:lnTo>
                <a:lnTo>
                  <a:pt x="9101" y="9149"/>
                </a:lnTo>
                <a:lnTo>
                  <a:pt x="9003" y="9247"/>
                </a:lnTo>
                <a:lnTo>
                  <a:pt x="8760" y="8906"/>
                </a:lnTo>
                <a:lnTo>
                  <a:pt x="8784" y="8906"/>
                </a:lnTo>
                <a:lnTo>
                  <a:pt x="8930" y="8809"/>
                </a:lnTo>
                <a:lnTo>
                  <a:pt x="9052" y="8711"/>
                </a:lnTo>
                <a:lnTo>
                  <a:pt x="9174" y="8638"/>
                </a:lnTo>
                <a:lnTo>
                  <a:pt x="9344" y="8590"/>
                </a:lnTo>
                <a:lnTo>
                  <a:pt x="9368" y="8565"/>
                </a:lnTo>
                <a:close/>
                <a:moveTo>
                  <a:pt x="828" y="6181"/>
                </a:moveTo>
                <a:lnTo>
                  <a:pt x="1168" y="6302"/>
                </a:lnTo>
                <a:lnTo>
                  <a:pt x="1533" y="6400"/>
                </a:lnTo>
                <a:lnTo>
                  <a:pt x="2239" y="6546"/>
                </a:lnTo>
                <a:lnTo>
                  <a:pt x="2507" y="6570"/>
                </a:lnTo>
                <a:lnTo>
                  <a:pt x="2750" y="6594"/>
                </a:lnTo>
                <a:lnTo>
                  <a:pt x="3018" y="6619"/>
                </a:lnTo>
                <a:lnTo>
                  <a:pt x="3285" y="6643"/>
                </a:lnTo>
                <a:lnTo>
                  <a:pt x="4356" y="6911"/>
                </a:lnTo>
                <a:lnTo>
                  <a:pt x="5159" y="7081"/>
                </a:lnTo>
                <a:lnTo>
                  <a:pt x="5938" y="7300"/>
                </a:lnTo>
                <a:lnTo>
                  <a:pt x="7519" y="7762"/>
                </a:lnTo>
                <a:lnTo>
                  <a:pt x="6546" y="8273"/>
                </a:lnTo>
                <a:lnTo>
                  <a:pt x="5548" y="8736"/>
                </a:lnTo>
                <a:lnTo>
                  <a:pt x="4697" y="9076"/>
                </a:lnTo>
                <a:lnTo>
                  <a:pt x="4453" y="9198"/>
                </a:lnTo>
                <a:lnTo>
                  <a:pt x="4332" y="9271"/>
                </a:lnTo>
                <a:lnTo>
                  <a:pt x="4234" y="9368"/>
                </a:lnTo>
                <a:lnTo>
                  <a:pt x="4210" y="9320"/>
                </a:lnTo>
                <a:lnTo>
                  <a:pt x="3991" y="9003"/>
                </a:lnTo>
                <a:lnTo>
                  <a:pt x="3748" y="8687"/>
                </a:lnTo>
                <a:lnTo>
                  <a:pt x="3456" y="8395"/>
                </a:lnTo>
                <a:lnTo>
                  <a:pt x="3164" y="8127"/>
                </a:lnTo>
                <a:lnTo>
                  <a:pt x="2531" y="7616"/>
                </a:lnTo>
                <a:lnTo>
                  <a:pt x="2239" y="7373"/>
                </a:lnTo>
                <a:lnTo>
                  <a:pt x="1947" y="7105"/>
                </a:lnTo>
                <a:lnTo>
                  <a:pt x="1728" y="6911"/>
                </a:lnTo>
                <a:lnTo>
                  <a:pt x="1485" y="6716"/>
                </a:lnTo>
                <a:lnTo>
                  <a:pt x="1047" y="6375"/>
                </a:lnTo>
                <a:lnTo>
                  <a:pt x="828" y="6181"/>
                </a:lnTo>
                <a:close/>
                <a:moveTo>
                  <a:pt x="10098" y="8833"/>
                </a:moveTo>
                <a:lnTo>
                  <a:pt x="10658" y="9076"/>
                </a:lnTo>
                <a:lnTo>
                  <a:pt x="10366" y="9247"/>
                </a:lnTo>
                <a:lnTo>
                  <a:pt x="10098" y="9393"/>
                </a:lnTo>
                <a:lnTo>
                  <a:pt x="9758" y="9612"/>
                </a:lnTo>
                <a:lnTo>
                  <a:pt x="9612" y="9758"/>
                </a:lnTo>
                <a:lnTo>
                  <a:pt x="9466" y="9904"/>
                </a:lnTo>
                <a:lnTo>
                  <a:pt x="9125" y="9417"/>
                </a:lnTo>
                <a:lnTo>
                  <a:pt x="9198" y="9393"/>
                </a:lnTo>
                <a:lnTo>
                  <a:pt x="9271" y="9368"/>
                </a:lnTo>
                <a:lnTo>
                  <a:pt x="9417" y="9271"/>
                </a:lnTo>
                <a:lnTo>
                  <a:pt x="9660" y="9101"/>
                </a:lnTo>
                <a:lnTo>
                  <a:pt x="10098" y="8857"/>
                </a:lnTo>
                <a:lnTo>
                  <a:pt x="10098" y="8833"/>
                </a:lnTo>
                <a:close/>
                <a:moveTo>
                  <a:pt x="7324" y="9174"/>
                </a:moveTo>
                <a:lnTo>
                  <a:pt x="7446" y="9222"/>
                </a:lnTo>
                <a:lnTo>
                  <a:pt x="7519" y="9295"/>
                </a:lnTo>
                <a:lnTo>
                  <a:pt x="7738" y="9393"/>
                </a:lnTo>
                <a:lnTo>
                  <a:pt x="7738" y="9855"/>
                </a:lnTo>
                <a:lnTo>
                  <a:pt x="7738" y="10001"/>
                </a:lnTo>
                <a:lnTo>
                  <a:pt x="7495" y="9855"/>
                </a:lnTo>
                <a:lnTo>
                  <a:pt x="7251" y="9733"/>
                </a:lnTo>
                <a:lnTo>
                  <a:pt x="7105" y="9685"/>
                </a:lnTo>
                <a:lnTo>
                  <a:pt x="6984" y="9660"/>
                </a:lnTo>
                <a:lnTo>
                  <a:pt x="7324" y="9174"/>
                </a:lnTo>
                <a:close/>
                <a:moveTo>
                  <a:pt x="6911" y="9758"/>
                </a:moveTo>
                <a:lnTo>
                  <a:pt x="7008" y="9879"/>
                </a:lnTo>
                <a:lnTo>
                  <a:pt x="7130" y="10001"/>
                </a:lnTo>
                <a:lnTo>
                  <a:pt x="7373" y="10196"/>
                </a:lnTo>
                <a:lnTo>
                  <a:pt x="7543" y="10317"/>
                </a:lnTo>
                <a:lnTo>
                  <a:pt x="7762" y="10415"/>
                </a:lnTo>
                <a:lnTo>
                  <a:pt x="7762" y="10926"/>
                </a:lnTo>
                <a:lnTo>
                  <a:pt x="7470" y="10707"/>
                </a:lnTo>
                <a:lnTo>
                  <a:pt x="7203" y="10488"/>
                </a:lnTo>
                <a:lnTo>
                  <a:pt x="7057" y="10415"/>
                </a:lnTo>
                <a:lnTo>
                  <a:pt x="6911" y="10317"/>
                </a:lnTo>
                <a:lnTo>
                  <a:pt x="6741" y="10269"/>
                </a:lnTo>
                <a:lnTo>
                  <a:pt x="6570" y="10244"/>
                </a:lnTo>
                <a:lnTo>
                  <a:pt x="6911" y="9758"/>
                </a:lnTo>
                <a:close/>
                <a:moveTo>
                  <a:pt x="11072" y="9271"/>
                </a:moveTo>
                <a:lnTo>
                  <a:pt x="11291" y="9368"/>
                </a:lnTo>
                <a:lnTo>
                  <a:pt x="11266" y="9490"/>
                </a:lnTo>
                <a:lnTo>
                  <a:pt x="11266" y="9612"/>
                </a:lnTo>
                <a:lnTo>
                  <a:pt x="11096" y="9685"/>
                </a:lnTo>
                <a:lnTo>
                  <a:pt x="10950" y="9782"/>
                </a:lnTo>
                <a:lnTo>
                  <a:pt x="10658" y="9977"/>
                </a:lnTo>
                <a:lnTo>
                  <a:pt x="10293" y="10220"/>
                </a:lnTo>
                <a:lnTo>
                  <a:pt x="10123" y="10366"/>
                </a:lnTo>
                <a:lnTo>
                  <a:pt x="10050" y="10439"/>
                </a:lnTo>
                <a:lnTo>
                  <a:pt x="10001" y="10536"/>
                </a:lnTo>
                <a:lnTo>
                  <a:pt x="10001" y="10585"/>
                </a:lnTo>
                <a:lnTo>
                  <a:pt x="10025" y="10609"/>
                </a:lnTo>
                <a:lnTo>
                  <a:pt x="10123" y="10609"/>
                </a:lnTo>
                <a:lnTo>
                  <a:pt x="10220" y="10585"/>
                </a:lnTo>
                <a:lnTo>
                  <a:pt x="10390" y="10512"/>
                </a:lnTo>
                <a:lnTo>
                  <a:pt x="10561" y="10390"/>
                </a:lnTo>
                <a:lnTo>
                  <a:pt x="10731" y="10269"/>
                </a:lnTo>
                <a:lnTo>
                  <a:pt x="10999" y="10074"/>
                </a:lnTo>
                <a:lnTo>
                  <a:pt x="11291" y="9904"/>
                </a:lnTo>
                <a:lnTo>
                  <a:pt x="11339" y="10171"/>
                </a:lnTo>
                <a:lnTo>
                  <a:pt x="11412" y="10390"/>
                </a:lnTo>
                <a:lnTo>
                  <a:pt x="11145" y="10488"/>
                </a:lnTo>
                <a:lnTo>
                  <a:pt x="10877" y="10634"/>
                </a:lnTo>
                <a:lnTo>
                  <a:pt x="10731" y="10682"/>
                </a:lnTo>
                <a:lnTo>
                  <a:pt x="10561" y="10804"/>
                </a:lnTo>
                <a:lnTo>
                  <a:pt x="10415" y="10926"/>
                </a:lnTo>
                <a:lnTo>
                  <a:pt x="10342" y="10999"/>
                </a:lnTo>
                <a:lnTo>
                  <a:pt x="10317" y="11072"/>
                </a:lnTo>
                <a:lnTo>
                  <a:pt x="9879" y="10463"/>
                </a:lnTo>
                <a:lnTo>
                  <a:pt x="9587" y="10050"/>
                </a:lnTo>
                <a:lnTo>
                  <a:pt x="9733" y="10001"/>
                </a:lnTo>
                <a:lnTo>
                  <a:pt x="9904" y="9928"/>
                </a:lnTo>
                <a:lnTo>
                  <a:pt x="10196" y="9758"/>
                </a:lnTo>
                <a:lnTo>
                  <a:pt x="10634" y="9514"/>
                </a:lnTo>
                <a:lnTo>
                  <a:pt x="11047" y="9295"/>
                </a:lnTo>
                <a:lnTo>
                  <a:pt x="11072" y="9271"/>
                </a:lnTo>
                <a:close/>
                <a:moveTo>
                  <a:pt x="11534" y="10780"/>
                </a:moveTo>
                <a:lnTo>
                  <a:pt x="11656" y="11193"/>
                </a:lnTo>
                <a:lnTo>
                  <a:pt x="11631" y="11193"/>
                </a:lnTo>
                <a:lnTo>
                  <a:pt x="11437" y="11364"/>
                </a:lnTo>
                <a:lnTo>
                  <a:pt x="11218" y="11510"/>
                </a:lnTo>
                <a:lnTo>
                  <a:pt x="11023" y="11631"/>
                </a:lnTo>
                <a:lnTo>
                  <a:pt x="10828" y="11753"/>
                </a:lnTo>
                <a:lnTo>
                  <a:pt x="10804" y="11777"/>
                </a:lnTo>
                <a:lnTo>
                  <a:pt x="10439" y="11242"/>
                </a:lnTo>
                <a:lnTo>
                  <a:pt x="10512" y="11242"/>
                </a:lnTo>
                <a:lnTo>
                  <a:pt x="10585" y="11218"/>
                </a:lnTo>
                <a:lnTo>
                  <a:pt x="10731" y="11145"/>
                </a:lnTo>
                <a:lnTo>
                  <a:pt x="10999" y="10974"/>
                </a:lnTo>
                <a:lnTo>
                  <a:pt x="11534" y="10780"/>
                </a:lnTo>
                <a:close/>
                <a:moveTo>
                  <a:pt x="6522" y="10342"/>
                </a:moveTo>
                <a:lnTo>
                  <a:pt x="6668" y="10439"/>
                </a:lnTo>
                <a:lnTo>
                  <a:pt x="6838" y="10561"/>
                </a:lnTo>
                <a:lnTo>
                  <a:pt x="7105" y="10853"/>
                </a:lnTo>
                <a:lnTo>
                  <a:pt x="7251" y="10999"/>
                </a:lnTo>
                <a:lnTo>
                  <a:pt x="7397" y="11120"/>
                </a:lnTo>
                <a:lnTo>
                  <a:pt x="7568" y="11218"/>
                </a:lnTo>
                <a:lnTo>
                  <a:pt x="7738" y="11291"/>
                </a:lnTo>
                <a:lnTo>
                  <a:pt x="7762" y="11291"/>
                </a:lnTo>
                <a:lnTo>
                  <a:pt x="7762" y="12021"/>
                </a:lnTo>
                <a:lnTo>
                  <a:pt x="7665" y="11948"/>
                </a:lnTo>
                <a:lnTo>
                  <a:pt x="7568" y="11875"/>
                </a:lnTo>
                <a:lnTo>
                  <a:pt x="7397" y="11704"/>
                </a:lnTo>
                <a:lnTo>
                  <a:pt x="7057" y="11364"/>
                </a:lnTo>
                <a:lnTo>
                  <a:pt x="6862" y="11193"/>
                </a:lnTo>
                <a:lnTo>
                  <a:pt x="6619" y="11072"/>
                </a:lnTo>
                <a:lnTo>
                  <a:pt x="6376" y="10999"/>
                </a:lnTo>
                <a:lnTo>
                  <a:pt x="6132" y="10926"/>
                </a:lnTo>
                <a:lnTo>
                  <a:pt x="6522" y="10342"/>
                </a:lnTo>
                <a:close/>
                <a:moveTo>
                  <a:pt x="11753" y="11510"/>
                </a:moveTo>
                <a:lnTo>
                  <a:pt x="11826" y="11802"/>
                </a:lnTo>
                <a:lnTo>
                  <a:pt x="11704" y="11826"/>
                </a:lnTo>
                <a:lnTo>
                  <a:pt x="11607" y="11899"/>
                </a:lnTo>
                <a:lnTo>
                  <a:pt x="11412" y="12021"/>
                </a:lnTo>
                <a:lnTo>
                  <a:pt x="11291" y="12167"/>
                </a:lnTo>
                <a:lnTo>
                  <a:pt x="11218" y="12240"/>
                </a:lnTo>
                <a:lnTo>
                  <a:pt x="11193" y="12313"/>
                </a:lnTo>
                <a:lnTo>
                  <a:pt x="10901" y="11899"/>
                </a:lnTo>
                <a:lnTo>
                  <a:pt x="11120" y="11850"/>
                </a:lnTo>
                <a:lnTo>
                  <a:pt x="11339" y="11777"/>
                </a:lnTo>
                <a:lnTo>
                  <a:pt x="11558" y="11656"/>
                </a:lnTo>
                <a:lnTo>
                  <a:pt x="11753" y="11510"/>
                </a:lnTo>
                <a:close/>
                <a:moveTo>
                  <a:pt x="6059" y="11047"/>
                </a:moveTo>
                <a:lnTo>
                  <a:pt x="6303" y="11218"/>
                </a:lnTo>
                <a:lnTo>
                  <a:pt x="6546" y="11388"/>
                </a:lnTo>
                <a:lnTo>
                  <a:pt x="6789" y="11583"/>
                </a:lnTo>
                <a:lnTo>
                  <a:pt x="6984" y="11802"/>
                </a:lnTo>
                <a:lnTo>
                  <a:pt x="7251" y="12069"/>
                </a:lnTo>
                <a:lnTo>
                  <a:pt x="7397" y="12215"/>
                </a:lnTo>
                <a:lnTo>
                  <a:pt x="7543" y="12313"/>
                </a:lnTo>
                <a:lnTo>
                  <a:pt x="7276" y="12459"/>
                </a:lnTo>
                <a:lnTo>
                  <a:pt x="7154" y="12386"/>
                </a:lnTo>
                <a:lnTo>
                  <a:pt x="7008" y="12337"/>
                </a:lnTo>
                <a:lnTo>
                  <a:pt x="6765" y="12215"/>
                </a:lnTo>
                <a:lnTo>
                  <a:pt x="6522" y="12069"/>
                </a:lnTo>
                <a:lnTo>
                  <a:pt x="6327" y="11948"/>
                </a:lnTo>
                <a:lnTo>
                  <a:pt x="6157" y="11802"/>
                </a:lnTo>
                <a:lnTo>
                  <a:pt x="5962" y="11656"/>
                </a:lnTo>
                <a:lnTo>
                  <a:pt x="5767" y="11534"/>
                </a:lnTo>
                <a:lnTo>
                  <a:pt x="6059" y="11047"/>
                </a:lnTo>
                <a:close/>
                <a:moveTo>
                  <a:pt x="5670" y="11680"/>
                </a:moveTo>
                <a:lnTo>
                  <a:pt x="5719" y="11777"/>
                </a:lnTo>
                <a:lnTo>
                  <a:pt x="5792" y="11850"/>
                </a:lnTo>
                <a:lnTo>
                  <a:pt x="5938" y="12021"/>
                </a:lnTo>
                <a:lnTo>
                  <a:pt x="6108" y="12167"/>
                </a:lnTo>
                <a:lnTo>
                  <a:pt x="6278" y="12288"/>
                </a:lnTo>
                <a:lnTo>
                  <a:pt x="6546" y="12483"/>
                </a:lnTo>
                <a:lnTo>
                  <a:pt x="6716" y="12580"/>
                </a:lnTo>
                <a:lnTo>
                  <a:pt x="6887" y="12678"/>
                </a:lnTo>
                <a:lnTo>
                  <a:pt x="6522" y="12848"/>
                </a:lnTo>
                <a:lnTo>
                  <a:pt x="6230" y="12653"/>
                </a:lnTo>
                <a:lnTo>
                  <a:pt x="5938" y="12434"/>
                </a:lnTo>
                <a:lnTo>
                  <a:pt x="5694" y="12215"/>
                </a:lnTo>
                <a:lnTo>
                  <a:pt x="5475" y="12021"/>
                </a:lnTo>
                <a:lnTo>
                  <a:pt x="5621" y="11777"/>
                </a:lnTo>
                <a:lnTo>
                  <a:pt x="5670" y="11680"/>
                </a:lnTo>
                <a:close/>
                <a:moveTo>
                  <a:pt x="11899" y="12094"/>
                </a:moveTo>
                <a:lnTo>
                  <a:pt x="12021" y="12605"/>
                </a:lnTo>
                <a:lnTo>
                  <a:pt x="11899" y="12726"/>
                </a:lnTo>
                <a:lnTo>
                  <a:pt x="11777" y="12848"/>
                </a:lnTo>
                <a:lnTo>
                  <a:pt x="11729" y="12921"/>
                </a:lnTo>
                <a:lnTo>
                  <a:pt x="11680" y="12994"/>
                </a:lnTo>
                <a:lnTo>
                  <a:pt x="11680" y="13018"/>
                </a:lnTo>
                <a:lnTo>
                  <a:pt x="11266" y="12434"/>
                </a:lnTo>
                <a:lnTo>
                  <a:pt x="11412" y="12386"/>
                </a:lnTo>
                <a:lnTo>
                  <a:pt x="11558" y="12313"/>
                </a:lnTo>
                <a:lnTo>
                  <a:pt x="11729" y="12215"/>
                </a:lnTo>
                <a:lnTo>
                  <a:pt x="11899" y="12094"/>
                </a:lnTo>
                <a:close/>
                <a:moveTo>
                  <a:pt x="5329" y="12240"/>
                </a:moveTo>
                <a:lnTo>
                  <a:pt x="5402" y="12361"/>
                </a:lnTo>
                <a:lnTo>
                  <a:pt x="5500" y="12483"/>
                </a:lnTo>
                <a:lnTo>
                  <a:pt x="5670" y="12678"/>
                </a:lnTo>
                <a:lnTo>
                  <a:pt x="5913" y="12897"/>
                </a:lnTo>
                <a:lnTo>
                  <a:pt x="6157" y="13067"/>
                </a:lnTo>
                <a:lnTo>
                  <a:pt x="5743" y="13335"/>
                </a:lnTo>
                <a:lnTo>
                  <a:pt x="5646" y="13310"/>
                </a:lnTo>
                <a:lnTo>
                  <a:pt x="5475" y="13237"/>
                </a:lnTo>
                <a:lnTo>
                  <a:pt x="5305" y="13164"/>
                </a:lnTo>
                <a:lnTo>
                  <a:pt x="5135" y="13043"/>
                </a:lnTo>
                <a:lnTo>
                  <a:pt x="4940" y="12970"/>
                </a:lnTo>
                <a:lnTo>
                  <a:pt x="4891" y="12945"/>
                </a:lnTo>
                <a:lnTo>
                  <a:pt x="5110" y="12605"/>
                </a:lnTo>
                <a:lnTo>
                  <a:pt x="5329" y="12240"/>
                </a:lnTo>
                <a:close/>
                <a:moveTo>
                  <a:pt x="12094" y="13043"/>
                </a:moveTo>
                <a:lnTo>
                  <a:pt x="12215" y="13748"/>
                </a:lnTo>
                <a:lnTo>
                  <a:pt x="11802" y="13189"/>
                </a:lnTo>
                <a:lnTo>
                  <a:pt x="11850" y="13189"/>
                </a:lnTo>
                <a:lnTo>
                  <a:pt x="11923" y="13164"/>
                </a:lnTo>
                <a:lnTo>
                  <a:pt x="11972" y="13140"/>
                </a:lnTo>
                <a:lnTo>
                  <a:pt x="12094" y="13043"/>
                </a:lnTo>
                <a:close/>
                <a:moveTo>
                  <a:pt x="4745" y="13140"/>
                </a:moveTo>
                <a:lnTo>
                  <a:pt x="4891" y="13310"/>
                </a:lnTo>
                <a:lnTo>
                  <a:pt x="5062" y="13456"/>
                </a:lnTo>
                <a:lnTo>
                  <a:pt x="5305" y="13602"/>
                </a:lnTo>
                <a:lnTo>
                  <a:pt x="4964" y="13846"/>
                </a:lnTo>
                <a:lnTo>
                  <a:pt x="4891" y="13773"/>
                </a:lnTo>
                <a:lnTo>
                  <a:pt x="4818" y="13700"/>
                </a:lnTo>
                <a:lnTo>
                  <a:pt x="4648" y="13627"/>
                </a:lnTo>
                <a:lnTo>
                  <a:pt x="4551" y="13554"/>
                </a:lnTo>
                <a:lnTo>
                  <a:pt x="4405" y="13529"/>
                </a:lnTo>
                <a:lnTo>
                  <a:pt x="4575" y="13335"/>
                </a:lnTo>
                <a:lnTo>
                  <a:pt x="4745" y="13140"/>
                </a:lnTo>
                <a:close/>
                <a:moveTo>
                  <a:pt x="8200" y="8833"/>
                </a:moveTo>
                <a:lnTo>
                  <a:pt x="8371" y="9076"/>
                </a:lnTo>
                <a:lnTo>
                  <a:pt x="8663" y="9514"/>
                </a:lnTo>
                <a:lnTo>
                  <a:pt x="8979" y="9928"/>
                </a:lnTo>
                <a:lnTo>
                  <a:pt x="9587" y="10780"/>
                </a:lnTo>
                <a:lnTo>
                  <a:pt x="10171" y="11583"/>
                </a:lnTo>
                <a:lnTo>
                  <a:pt x="10731" y="12410"/>
                </a:lnTo>
                <a:lnTo>
                  <a:pt x="11291" y="13213"/>
                </a:lnTo>
                <a:lnTo>
                  <a:pt x="11850" y="13992"/>
                </a:lnTo>
                <a:lnTo>
                  <a:pt x="11729" y="13943"/>
                </a:lnTo>
                <a:lnTo>
                  <a:pt x="11072" y="13554"/>
                </a:lnTo>
                <a:lnTo>
                  <a:pt x="10415" y="13189"/>
                </a:lnTo>
                <a:lnTo>
                  <a:pt x="9831" y="12921"/>
                </a:lnTo>
                <a:lnTo>
                  <a:pt x="9539" y="12799"/>
                </a:lnTo>
                <a:lnTo>
                  <a:pt x="9222" y="12678"/>
                </a:lnTo>
                <a:lnTo>
                  <a:pt x="8760" y="12507"/>
                </a:lnTo>
                <a:lnTo>
                  <a:pt x="8517" y="12410"/>
                </a:lnTo>
                <a:lnTo>
                  <a:pt x="8273" y="12337"/>
                </a:lnTo>
                <a:lnTo>
                  <a:pt x="8273" y="12288"/>
                </a:lnTo>
                <a:lnTo>
                  <a:pt x="8322" y="11996"/>
                </a:lnTo>
                <a:lnTo>
                  <a:pt x="8346" y="11680"/>
                </a:lnTo>
                <a:lnTo>
                  <a:pt x="8346" y="11388"/>
                </a:lnTo>
                <a:lnTo>
                  <a:pt x="8322" y="11072"/>
                </a:lnTo>
                <a:lnTo>
                  <a:pt x="8273" y="10463"/>
                </a:lnTo>
                <a:lnTo>
                  <a:pt x="8225" y="9855"/>
                </a:lnTo>
                <a:lnTo>
                  <a:pt x="8200" y="8833"/>
                </a:lnTo>
                <a:close/>
                <a:moveTo>
                  <a:pt x="7324" y="8346"/>
                </a:moveTo>
                <a:lnTo>
                  <a:pt x="6935" y="8906"/>
                </a:lnTo>
                <a:lnTo>
                  <a:pt x="6570" y="9441"/>
                </a:lnTo>
                <a:lnTo>
                  <a:pt x="5962" y="10439"/>
                </a:lnTo>
                <a:lnTo>
                  <a:pt x="5354" y="11437"/>
                </a:lnTo>
                <a:lnTo>
                  <a:pt x="4818" y="12386"/>
                </a:lnTo>
                <a:lnTo>
                  <a:pt x="4502" y="12848"/>
                </a:lnTo>
                <a:lnTo>
                  <a:pt x="4356" y="13067"/>
                </a:lnTo>
                <a:lnTo>
                  <a:pt x="4161" y="13286"/>
                </a:lnTo>
                <a:lnTo>
                  <a:pt x="3967" y="13529"/>
                </a:lnTo>
                <a:lnTo>
                  <a:pt x="3796" y="13773"/>
                </a:lnTo>
                <a:lnTo>
                  <a:pt x="3650" y="14040"/>
                </a:lnTo>
                <a:lnTo>
                  <a:pt x="3504" y="14308"/>
                </a:lnTo>
                <a:lnTo>
                  <a:pt x="3577" y="13578"/>
                </a:lnTo>
                <a:lnTo>
                  <a:pt x="3699" y="12897"/>
                </a:lnTo>
                <a:lnTo>
                  <a:pt x="3821" y="12215"/>
                </a:lnTo>
                <a:lnTo>
                  <a:pt x="3967" y="11558"/>
                </a:lnTo>
                <a:lnTo>
                  <a:pt x="4113" y="10926"/>
                </a:lnTo>
                <a:lnTo>
                  <a:pt x="4234" y="10269"/>
                </a:lnTo>
                <a:lnTo>
                  <a:pt x="4332" y="9612"/>
                </a:lnTo>
                <a:lnTo>
                  <a:pt x="4307" y="9539"/>
                </a:lnTo>
                <a:lnTo>
                  <a:pt x="4453" y="9587"/>
                </a:lnTo>
                <a:lnTo>
                  <a:pt x="4624" y="9563"/>
                </a:lnTo>
                <a:lnTo>
                  <a:pt x="4818" y="9514"/>
                </a:lnTo>
                <a:lnTo>
                  <a:pt x="5013" y="9441"/>
                </a:lnTo>
                <a:lnTo>
                  <a:pt x="5354" y="9271"/>
                </a:lnTo>
                <a:lnTo>
                  <a:pt x="5646" y="9149"/>
                </a:lnTo>
                <a:lnTo>
                  <a:pt x="6497" y="8760"/>
                </a:lnTo>
                <a:lnTo>
                  <a:pt x="7324" y="8346"/>
                </a:lnTo>
                <a:close/>
                <a:moveTo>
                  <a:pt x="4234" y="13700"/>
                </a:moveTo>
                <a:lnTo>
                  <a:pt x="4307" y="13773"/>
                </a:lnTo>
                <a:lnTo>
                  <a:pt x="4380" y="13821"/>
                </a:lnTo>
                <a:lnTo>
                  <a:pt x="4551" y="13943"/>
                </a:lnTo>
                <a:lnTo>
                  <a:pt x="4697" y="14016"/>
                </a:lnTo>
                <a:lnTo>
                  <a:pt x="4307" y="14259"/>
                </a:lnTo>
                <a:lnTo>
                  <a:pt x="4161" y="14332"/>
                </a:lnTo>
                <a:lnTo>
                  <a:pt x="3991" y="14405"/>
                </a:lnTo>
                <a:lnTo>
                  <a:pt x="3650" y="14502"/>
                </a:lnTo>
                <a:lnTo>
                  <a:pt x="3748" y="14429"/>
                </a:lnTo>
                <a:lnTo>
                  <a:pt x="3821" y="14332"/>
                </a:lnTo>
                <a:lnTo>
                  <a:pt x="3967" y="14113"/>
                </a:lnTo>
                <a:lnTo>
                  <a:pt x="4113" y="13894"/>
                </a:lnTo>
                <a:lnTo>
                  <a:pt x="4234" y="13700"/>
                </a:lnTo>
                <a:close/>
                <a:moveTo>
                  <a:pt x="7835" y="0"/>
                </a:moveTo>
                <a:lnTo>
                  <a:pt x="7762" y="25"/>
                </a:lnTo>
                <a:lnTo>
                  <a:pt x="7689" y="73"/>
                </a:lnTo>
                <a:lnTo>
                  <a:pt x="7641" y="73"/>
                </a:lnTo>
                <a:lnTo>
                  <a:pt x="7495" y="146"/>
                </a:lnTo>
                <a:lnTo>
                  <a:pt x="7373" y="244"/>
                </a:lnTo>
                <a:lnTo>
                  <a:pt x="7276" y="341"/>
                </a:lnTo>
                <a:lnTo>
                  <a:pt x="7178" y="463"/>
                </a:lnTo>
                <a:lnTo>
                  <a:pt x="6984" y="730"/>
                </a:lnTo>
                <a:lnTo>
                  <a:pt x="6838" y="1047"/>
                </a:lnTo>
                <a:lnTo>
                  <a:pt x="6716" y="1387"/>
                </a:lnTo>
                <a:lnTo>
                  <a:pt x="6619" y="1704"/>
                </a:lnTo>
                <a:lnTo>
                  <a:pt x="6449" y="2288"/>
                </a:lnTo>
                <a:lnTo>
                  <a:pt x="6230" y="2920"/>
                </a:lnTo>
                <a:lnTo>
                  <a:pt x="6108" y="3237"/>
                </a:lnTo>
                <a:lnTo>
                  <a:pt x="5962" y="3529"/>
                </a:lnTo>
                <a:lnTo>
                  <a:pt x="5767" y="3845"/>
                </a:lnTo>
                <a:lnTo>
                  <a:pt x="5548" y="4161"/>
                </a:lnTo>
                <a:lnTo>
                  <a:pt x="5378" y="4478"/>
                </a:lnTo>
                <a:lnTo>
                  <a:pt x="5281" y="4648"/>
                </a:lnTo>
                <a:lnTo>
                  <a:pt x="5208" y="4818"/>
                </a:lnTo>
                <a:lnTo>
                  <a:pt x="4891" y="4916"/>
                </a:lnTo>
                <a:lnTo>
                  <a:pt x="4575" y="4989"/>
                </a:lnTo>
                <a:lnTo>
                  <a:pt x="3918" y="5110"/>
                </a:lnTo>
                <a:lnTo>
                  <a:pt x="2580" y="5305"/>
                </a:lnTo>
                <a:lnTo>
                  <a:pt x="1801" y="5402"/>
                </a:lnTo>
                <a:lnTo>
                  <a:pt x="998" y="5500"/>
                </a:lnTo>
                <a:lnTo>
                  <a:pt x="755" y="5524"/>
                </a:lnTo>
                <a:lnTo>
                  <a:pt x="511" y="5524"/>
                </a:lnTo>
                <a:lnTo>
                  <a:pt x="244" y="5548"/>
                </a:lnTo>
                <a:lnTo>
                  <a:pt x="146" y="5597"/>
                </a:lnTo>
                <a:lnTo>
                  <a:pt x="49" y="5646"/>
                </a:lnTo>
                <a:lnTo>
                  <a:pt x="0" y="5719"/>
                </a:lnTo>
                <a:lnTo>
                  <a:pt x="0" y="5792"/>
                </a:lnTo>
                <a:lnTo>
                  <a:pt x="0" y="5865"/>
                </a:lnTo>
                <a:lnTo>
                  <a:pt x="0" y="5962"/>
                </a:lnTo>
                <a:lnTo>
                  <a:pt x="49" y="6035"/>
                </a:lnTo>
                <a:lnTo>
                  <a:pt x="146" y="6229"/>
                </a:lnTo>
                <a:lnTo>
                  <a:pt x="292" y="6375"/>
                </a:lnTo>
                <a:lnTo>
                  <a:pt x="438" y="6497"/>
                </a:lnTo>
                <a:lnTo>
                  <a:pt x="682" y="6716"/>
                </a:lnTo>
                <a:lnTo>
                  <a:pt x="925" y="6935"/>
                </a:lnTo>
                <a:lnTo>
                  <a:pt x="1460" y="7349"/>
                </a:lnTo>
                <a:lnTo>
                  <a:pt x="1971" y="7811"/>
                </a:lnTo>
                <a:lnTo>
                  <a:pt x="2507" y="8273"/>
                </a:lnTo>
                <a:lnTo>
                  <a:pt x="2847" y="8565"/>
                </a:lnTo>
                <a:lnTo>
                  <a:pt x="3188" y="8882"/>
                </a:lnTo>
                <a:lnTo>
                  <a:pt x="3504" y="9222"/>
                </a:lnTo>
                <a:lnTo>
                  <a:pt x="3650" y="9417"/>
                </a:lnTo>
                <a:lnTo>
                  <a:pt x="3772" y="9612"/>
                </a:lnTo>
                <a:lnTo>
                  <a:pt x="3821" y="9685"/>
                </a:lnTo>
                <a:lnTo>
                  <a:pt x="3918" y="9709"/>
                </a:lnTo>
                <a:lnTo>
                  <a:pt x="3748" y="10342"/>
                </a:lnTo>
                <a:lnTo>
                  <a:pt x="3602" y="10974"/>
                </a:lnTo>
                <a:lnTo>
                  <a:pt x="3334" y="12264"/>
                </a:lnTo>
                <a:lnTo>
                  <a:pt x="3212" y="12872"/>
                </a:lnTo>
                <a:lnTo>
                  <a:pt x="3091" y="13529"/>
                </a:lnTo>
                <a:lnTo>
                  <a:pt x="3042" y="13870"/>
                </a:lnTo>
                <a:lnTo>
                  <a:pt x="2993" y="14186"/>
                </a:lnTo>
                <a:lnTo>
                  <a:pt x="2993" y="14502"/>
                </a:lnTo>
                <a:lnTo>
                  <a:pt x="3018" y="14819"/>
                </a:lnTo>
                <a:lnTo>
                  <a:pt x="3042" y="14916"/>
                </a:lnTo>
                <a:lnTo>
                  <a:pt x="3091" y="14965"/>
                </a:lnTo>
                <a:lnTo>
                  <a:pt x="3188" y="15013"/>
                </a:lnTo>
                <a:lnTo>
                  <a:pt x="3261" y="15013"/>
                </a:lnTo>
                <a:lnTo>
                  <a:pt x="3383" y="15038"/>
                </a:lnTo>
                <a:lnTo>
                  <a:pt x="3529" y="15062"/>
                </a:lnTo>
                <a:lnTo>
                  <a:pt x="3675" y="15038"/>
                </a:lnTo>
                <a:lnTo>
                  <a:pt x="3796" y="15013"/>
                </a:lnTo>
                <a:lnTo>
                  <a:pt x="4088" y="14940"/>
                </a:lnTo>
                <a:lnTo>
                  <a:pt x="4405" y="14794"/>
                </a:lnTo>
                <a:lnTo>
                  <a:pt x="4672" y="14624"/>
                </a:lnTo>
                <a:lnTo>
                  <a:pt x="4964" y="14454"/>
                </a:lnTo>
                <a:lnTo>
                  <a:pt x="5402" y="14138"/>
                </a:lnTo>
                <a:lnTo>
                  <a:pt x="5719" y="13943"/>
                </a:lnTo>
                <a:lnTo>
                  <a:pt x="6035" y="13748"/>
                </a:lnTo>
                <a:lnTo>
                  <a:pt x="6716" y="13383"/>
                </a:lnTo>
                <a:lnTo>
                  <a:pt x="7373" y="13018"/>
                </a:lnTo>
                <a:lnTo>
                  <a:pt x="7689" y="12824"/>
                </a:lnTo>
                <a:lnTo>
                  <a:pt x="8006" y="12629"/>
                </a:lnTo>
                <a:lnTo>
                  <a:pt x="8127" y="12726"/>
                </a:lnTo>
                <a:lnTo>
                  <a:pt x="8273" y="12799"/>
                </a:lnTo>
                <a:lnTo>
                  <a:pt x="8590" y="12945"/>
                </a:lnTo>
                <a:lnTo>
                  <a:pt x="9320" y="13213"/>
                </a:lnTo>
                <a:lnTo>
                  <a:pt x="9685" y="13383"/>
                </a:lnTo>
                <a:lnTo>
                  <a:pt x="10050" y="13554"/>
                </a:lnTo>
                <a:lnTo>
                  <a:pt x="10707" y="13894"/>
                </a:lnTo>
                <a:lnTo>
                  <a:pt x="11364" y="14283"/>
                </a:lnTo>
                <a:lnTo>
                  <a:pt x="11607" y="14454"/>
                </a:lnTo>
                <a:lnTo>
                  <a:pt x="11875" y="14624"/>
                </a:lnTo>
                <a:lnTo>
                  <a:pt x="12021" y="14697"/>
                </a:lnTo>
                <a:lnTo>
                  <a:pt x="12167" y="14770"/>
                </a:lnTo>
                <a:lnTo>
                  <a:pt x="12313" y="14794"/>
                </a:lnTo>
                <a:lnTo>
                  <a:pt x="12459" y="14770"/>
                </a:lnTo>
                <a:lnTo>
                  <a:pt x="12507" y="14770"/>
                </a:lnTo>
                <a:lnTo>
                  <a:pt x="12532" y="14721"/>
                </a:lnTo>
                <a:lnTo>
                  <a:pt x="12629" y="14697"/>
                </a:lnTo>
                <a:lnTo>
                  <a:pt x="12702" y="14648"/>
                </a:lnTo>
                <a:lnTo>
                  <a:pt x="12751" y="14575"/>
                </a:lnTo>
                <a:lnTo>
                  <a:pt x="12775" y="14478"/>
                </a:lnTo>
                <a:lnTo>
                  <a:pt x="12751" y="14065"/>
                </a:lnTo>
                <a:lnTo>
                  <a:pt x="12702" y="13651"/>
                </a:lnTo>
                <a:lnTo>
                  <a:pt x="12629" y="13262"/>
                </a:lnTo>
                <a:lnTo>
                  <a:pt x="12556" y="12848"/>
                </a:lnTo>
                <a:lnTo>
                  <a:pt x="12337" y="12045"/>
                </a:lnTo>
                <a:lnTo>
                  <a:pt x="12118" y="11242"/>
                </a:lnTo>
                <a:lnTo>
                  <a:pt x="11899" y="10463"/>
                </a:lnTo>
                <a:lnTo>
                  <a:pt x="11875" y="10390"/>
                </a:lnTo>
                <a:lnTo>
                  <a:pt x="11680" y="9685"/>
                </a:lnTo>
                <a:lnTo>
                  <a:pt x="11680" y="9636"/>
                </a:lnTo>
                <a:lnTo>
                  <a:pt x="11656" y="9563"/>
                </a:lnTo>
                <a:lnTo>
                  <a:pt x="11631" y="9514"/>
                </a:lnTo>
                <a:lnTo>
                  <a:pt x="11680" y="9490"/>
                </a:lnTo>
                <a:lnTo>
                  <a:pt x="11729" y="9466"/>
                </a:lnTo>
                <a:lnTo>
                  <a:pt x="11802" y="9393"/>
                </a:lnTo>
                <a:lnTo>
                  <a:pt x="11850" y="9344"/>
                </a:lnTo>
                <a:lnTo>
                  <a:pt x="12094" y="9101"/>
                </a:lnTo>
                <a:lnTo>
                  <a:pt x="12361" y="8882"/>
                </a:lnTo>
                <a:lnTo>
                  <a:pt x="12897" y="8419"/>
                </a:lnTo>
                <a:lnTo>
                  <a:pt x="13432" y="8006"/>
                </a:lnTo>
                <a:lnTo>
                  <a:pt x="13967" y="7568"/>
                </a:lnTo>
                <a:lnTo>
                  <a:pt x="14211" y="7324"/>
                </a:lnTo>
                <a:lnTo>
                  <a:pt x="14454" y="7105"/>
                </a:lnTo>
                <a:lnTo>
                  <a:pt x="14697" y="6838"/>
                </a:lnTo>
                <a:lnTo>
                  <a:pt x="14892" y="6570"/>
                </a:lnTo>
                <a:lnTo>
                  <a:pt x="15232" y="6205"/>
                </a:lnTo>
                <a:lnTo>
                  <a:pt x="15403" y="5986"/>
                </a:lnTo>
                <a:lnTo>
                  <a:pt x="15451" y="5889"/>
                </a:lnTo>
                <a:lnTo>
                  <a:pt x="15500" y="5767"/>
                </a:lnTo>
                <a:lnTo>
                  <a:pt x="15500" y="5743"/>
                </a:lnTo>
                <a:lnTo>
                  <a:pt x="15476" y="5646"/>
                </a:lnTo>
                <a:lnTo>
                  <a:pt x="15427" y="5573"/>
                </a:lnTo>
                <a:lnTo>
                  <a:pt x="15354" y="5475"/>
                </a:lnTo>
                <a:lnTo>
                  <a:pt x="15257" y="5427"/>
                </a:lnTo>
                <a:lnTo>
                  <a:pt x="15135" y="5378"/>
                </a:lnTo>
                <a:lnTo>
                  <a:pt x="15013" y="5354"/>
                </a:lnTo>
                <a:lnTo>
                  <a:pt x="14770" y="5329"/>
                </a:lnTo>
                <a:lnTo>
                  <a:pt x="14527" y="5305"/>
                </a:lnTo>
                <a:lnTo>
                  <a:pt x="13797" y="5256"/>
                </a:lnTo>
                <a:lnTo>
                  <a:pt x="13091" y="5208"/>
                </a:lnTo>
                <a:lnTo>
                  <a:pt x="12410" y="5208"/>
                </a:lnTo>
                <a:lnTo>
                  <a:pt x="11753" y="5159"/>
                </a:lnTo>
                <a:lnTo>
                  <a:pt x="11485" y="5135"/>
                </a:lnTo>
                <a:lnTo>
                  <a:pt x="11218" y="5086"/>
                </a:lnTo>
                <a:lnTo>
                  <a:pt x="10950" y="5013"/>
                </a:lnTo>
                <a:lnTo>
                  <a:pt x="10682" y="4989"/>
                </a:lnTo>
                <a:lnTo>
                  <a:pt x="10658" y="4940"/>
                </a:lnTo>
                <a:lnTo>
                  <a:pt x="10634" y="4867"/>
                </a:lnTo>
                <a:lnTo>
                  <a:pt x="10415" y="4599"/>
                </a:lnTo>
                <a:lnTo>
                  <a:pt x="10220" y="4332"/>
                </a:lnTo>
                <a:lnTo>
                  <a:pt x="10025" y="4040"/>
                </a:lnTo>
                <a:lnTo>
                  <a:pt x="9855" y="3748"/>
                </a:lnTo>
                <a:lnTo>
                  <a:pt x="9514" y="3164"/>
                </a:lnTo>
                <a:lnTo>
                  <a:pt x="9222" y="2531"/>
                </a:lnTo>
                <a:lnTo>
                  <a:pt x="8638" y="1290"/>
                </a:lnTo>
                <a:lnTo>
                  <a:pt x="8322" y="682"/>
                </a:lnTo>
                <a:lnTo>
                  <a:pt x="7981" y="73"/>
                </a:lnTo>
                <a:lnTo>
                  <a:pt x="7908" y="25"/>
                </a:lnTo>
                <a:lnTo>
                  <a:pt x="7835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6D9EEB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198221-5BAA-7486-CBEE-C697FE810A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8" t="-7666" r="-1085" b="16434"/>
          <a:stretch/>
        </p:blipFill>
        <p:spPr>
          <a:xfrm>
            <a:off x="3391495" y="76249"/>
            <a:ext cx="1498235" cy="1605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BAB34A-50D6-6C3F-2A75-CF30A15553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5173" y="1194178"/>
            <a:ext cx="3773725" cy="376853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D6C81A-563B-F106-B013-6AB227A4F0D7}"/>
              </a:ext>
            </a:extLst>
          </p:cNvPr>
          <p:cNvSpPr txBox="1"/>
          <p:nvPr/>
        </p:nvSpPr>
        <p:spPr>
          <a:xfrm>
            <a:off x="5111505" y="95238"/>
            <a:ext cx="40411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Five </a:t>
            </a:r>
            <a:r>
              <a:rPr lang="en-GB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Stages of Team Development </a:t>
            </a:r>
            <a:r>
              <a:rPr lang="en-GB" sz="3200" b="1" dirty="0">
                <a:solidFill>
                  <a:schemeClr val="tx1"/>
                </a:solidFill>
                <a:latin typeface="Playfair Display" panose="00000500000000000000" pitchFamily="2" charset="0"/>
              </a:rPr>
              <a:t>(1965)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lt1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2"/>
          <p:cNvSpPr txBox="1">
            <a:spLocks noGrp="1"/>
          </p:cNvSpPr>
          <p:nvPr>
            <p:ph type="body" idx="1"/>
          </p:nvPr>
        </p:nvSpPr>
        <p:spPr>
          <a:xfrm>
            <a:off x="302926" y="909862"/>
            <a:ext cx="2783173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Classified by:</a:t>
            </a:r>
          </a:p>
          <a:p>
            <a:pPr marL="285750" indent="-28575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marL="285750" indent="-28575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reliance on the leader for direction and guidance.</a:t>
            </a:r>
          </a:p>
          <a:p>
            <a:pPr marL="285750" indent="-28575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Little consensus on team goals </a:t>
            </a:r>
          </a:p>
          <a:p>
            <a:pPr marL="285750" indent="-28575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tasks and functions are not specified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(Chapman, 2017) 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en" b="1"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b="1" dirty="0"/>
          </a:p>
        </p:txBody>
      </p:sp>
      <p:sp>
        <p:nvSpPr>
          <p:cNvPr id="135" name="Google Shape;135;p22"/>
          <p:cNvSpPr txBox="1">
            <a:spLocks noGrp="1"/>
          </p:cNvSpPr>
          <p:nvPr>
            <p:ph type="title"/>
          </p:nvPr>
        </p:nvSpPr>
        <p:spPr>
          <a:xfrm>
            <a:off x="302755" y="211606"/>
            <a:ext cx="3283698" cy="570722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Stage: </a:t>
            </a:r>
            <a:r>
              <a:rPr lang="en" dirty="0">
                <a:solidFill>
                  <a:srgbClr val="00C3A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Forming</a:t>
            </a:r>
            <a:r>
              <a:rPr lang="en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6" name="Google Shape;136;p22"/>
          <p:cNvSpPr txBox="1">
            <a:spLocks noGrp="1"/>
          </p:cNvSpPr>
          <p:nvPr>
            <p:ph type="body" idx="2"/>
          </p:nvPr>
        </p:nvSpPr>
        <p:spPr>
          <a:xfrm>
            <a:off x="3279125" y="1506350"/>
            <a:ext cx="212580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dirty="0"/>
              <a:t>.</a:t>
            </a:r>
            <a:endParaRPr dirty="0"/>
          </a:p>
        </p:txBody>
      </p:sp>
      <p:sp>
        <p:nvSpPr>
          <p:cNvPr id="137" name="Google Shape;137;p22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C6D669-6FB6-739C-EDF5-3C92E71A2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099" y="76250"/>
            <a:ext cx="2628901" cy="26252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5" descr="Businessman shrugging">
            <a:extLst>
              <a:ext uri="{FF2B5EF4-FFF2-40B4-BE49-F238E27FC236}">
                <a16:creationId xmlns:a16="http://schemas.microsoft.com/office/drawing/2014/main" id="{CAD3F105-6266-3B00-18DF-557FFD3D9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8822" y="2320942"/>
            <a:ext cx="1242781" cy="27811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E7321A-5645-8430-6A48-72FFF5DC263F}"/>
              </a:ext>
            </a:extLst>
          </p:cNvPr>
          <p:cNvSpPr txBox="1"/>
          <p:nvPr/>
        </p:nvSpPr>
        <p:spPr>
          <a:xfrm>
            <a:off x="3717082" y="-9529"/>
            <a:ext cx="381796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Stage: </a:t>
            </a:r>
            <a:r>
              <a:rPr lang="en-GB" sz="3200" dirty="0">
                <a:solidFill>
                  <a:srgbClr val="FFB1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Storming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772677-2CC6-4249-F6E9-9CB54FDEB95B}"/>
              </a:ext>
            </a:extLst>
          </p:cNvPr>
          <p:cNvSpPr txBox="1"/>
          <p:nvPr/>
        </p:nvSpPr>
        <p:spPr>
          <a:xfrm>
            <a:off x="3466560" y="1071810"/>
            <a:ext cx="31432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Classified by:</a:t>
            </a:r>
          </a:p>
          <a:p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Disagreement among group members when making choices.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ü"/>
            </a:pPr>
            <a:endParaRPr lang="en-GB" sz="1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member and leadership conflict 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ü"/>
            </a:pPr>
            <a:endParaRPr lang="en-GB" sz="1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Battling for positions on the team.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1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1102665" y="794251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Third Stage: 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Norming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982801" y="1377034"/>
            <a:ext cx="3379870" cy="342415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Classified by</a:t>
            </a:r>
            <a:r>
              <a:rPr lang="e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team builds a good deal of consensus and agreement responding effectively to the leader's facilitation.</a:t>
            </a:r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Roles and duties are understood and accepted.</a:t>
            </a:r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team members, there is significant cooperation and cohesion.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886450" y="506187"/>
            <a:ext cx="3257550" cy="4237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865F2-1902-F6F1-9BAB-E1D7F2F5F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7880" y="469849"/>
            <a:ext cx="3139196" cy="4178318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3742978" y="1809251"/>
            <a:ext cx="1770600" cy="2864400"/>
          </a:xfrm>
        </p:spPr>
        <p:txBody>
          <a:bodyPr/>
          <a:lstStyle/>
          <a:p>
            <a:pPr marL="146050" indent="0">
              <a:buNone/>
            </a:pPr>
            <a:endParaRPr lang="en-GB" dirty="0"/>
          </a:p>
        </p:txBody>
      </p:sp>
      <p:pic>
        <p:nvPicPr>
          <p:cNvPr id="5" name="Picture 4" descr="Business woman finger on face">
            <a:extLst>
              <a:ext uri="{FF2B5EF4-FFF2-40B4-BE49-F238E27FC236}">
                <a16:creationId xmlns:a16="http://schemas.microsoft.com/office/drawing/2014/main" id="{B208AC87-A9B2-453C-6652-3564A0715B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9155" y="2408114"/>
            <a:ext cx="795573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452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898372" y="589301"/>
            <a:ext cx="3394486" cy="76597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Fourth Stage: </a:t>
            </a:r>
            <a:r>
              <a:rPr lang="en-GB" sz="2800" dirty="0">
                <a:solidFill>
                  <a:srgbClr val="B3DAF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Performance</a:t>
            </a:r>
            <a:r>
              <a:rPr lang="en-GB" sz="28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634187" y="1586641"/>
            <a:ext cx="2960867" cy="328561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Classified by</a:t>
            </a:r>
            <a:r>
              <a:rPr lang="en" sz="1600" b="1" dirty="0"/>
              <a:t>: </a:t>
            </a:r>
            <a:endParaRPr lang="en-GB" sz="1400" b="1" dirty="0"/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group has the same goal in mind.</a:t>
            </a:r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Independence from the leader's intervention.</a:t>
            </a:r>
          </a:p>
          <a:p>
            <a:pPr marL="171450" indent="-171450"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frictions, but they are now successfully settled inside the team.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(Stein, 2017)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116172" y="45083"/>
            <a:ext cx="4027828" cy="457201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865F2-1902-F6F1-9BAB-E1D7F2F5F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4029" y="76249"/>
            <a:ext cx="2189410" cy="2914138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264525" y="1660292"/>
            <a:ext cx="2960867" cy="2864400"/>
          </a:xfrm>
        </p:spPr>
        <p:txBody>
          <a:bodyPr/>
          <a:lstStyle/>
          <a:p>
            <a:pPr marL="14605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Classified by</a:t>
            </a:r>
            <a:r>
              <a:rPr lang="en-GB" sz="1600" b="1" dirty="0"/>
              <a:t>: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Sense of accomplishment.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Worries about the team's upcoming separation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Preserving the team's knowledge and experience for later use or reference.</a:t>
            </a:r>
          </a:p>
          <a:p>
            <a:endParaRPr lang="en-GB" dirty="0"/>
          </a:p>
        </p:txBody>
      </p:sp>
      <p:pic>
        <p:nvPicPr>
          <p:cNvPr id="7" name="Picture 6" descr="Businesswoman arms raised">
            <a:extLst>
              <a:ext uri="{FF2B5EF4-FFF2-40B4-BE49-F238E27FC236}">
                <a16:creationId xmlns:a16="http://schemas.microsoft.com/office/drawing/2014/main" id="{19F3A097-4396-6FC7-2C91-6A50DB1FC7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4791" y="2008307"/>
            <a:ext cx="800574" cy="29432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564E5C-7005-D7A3-516E-3E3B0BE4CB9A}"/>
              </a:ext>
            </a:extLst>
          </p:cNvPr>
          <p:cNvSpPr txBox="1"/>
          <p:nvPr/>
        </p:nvSpPr>
        <p:spPr>
          <a:xfrm>
            <a:off x="4297604" y="495233"/>
            <a:ext cx="337971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Fifth Stage: </a:t>
            </a:r>
            <a:r>
              <a:rPr lang="en-GB" sz="2800" dirty="0">
                <a:solidFill>
                  <a:srgbClr val="0172F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Adjourning</a:t>
            </a:r>
          </a:p>
        </p:txBody>
      </p:sp>
    </p:spTree>
    <p:extLst>
      <p:ext uri="{BB962C8B-B14F-4D97-AF65-F5344CB8AC3E}">
        <p14:creationId xmlns:p14="http://schemas.microsoft.com/office/powerpoint/2010/main" val="3129622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886450" y="560650"/>
            <a:ext cx="3257550" cy="4237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610371" y="689592"/>
            <a:ext cx="70314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the Tuckman’s Model </a:t>
            </a:r>
            <a:endParaRPr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390838" y="1643092"/>
            <a:ext cx="337987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10370" y="1643092"/>
            <a:ext cx="3961630" cy="2864400"/>
          </a:xfrm>
        </p:spPr>
        <p:txBody>
          <a:bodyPr/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Makes team building appear too linear and sequential.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mention what would have happened if the Storming stage never ends. 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605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Bonebright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270E7D-69C4-4FE2-ADB3-DD52FF2EB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1532" y="1643092"/>
            <a:ext cx="4282349" cy="251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351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4"/>
          <p:cNvSpPr/>
          <p:nvPr/>
        </p:nvSpPr>
        <p:spPr>
          <a:xfrm rot="10800000">
            <a:off x="-582199" y="578825"/>
            <a:ext cx="3988800" cy="39888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4"/>
          <p:cNvSpPr txBox="1">
            <a:spLocks noGrp="1"/>
          </p:cNvSpPr>
          <p:nvPr>
            <p:ph type="title" idx="4294967295"/>
          </p:nvPr>
        </p:nvSpPr>
        <p:spPr>
          <a:xfrm>
            <a:off x="373607" y="354950"/>
            <a:ext cx="5618979" cy="855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Conflict Management ?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3" name="Google Shape;153;p24"/>
          <p:cNvSpPr txBox="1">
            <a:spLocks noGrp="1"/>
          </p:cNvSpPr>
          <p:nvPr>
            <p:ph type="body" idx="4294967295"/>
          </p:nvPr>
        </p:nvSpPr>
        <p:spPr>
          <a:xfrm>
            <a:off x="373607" y="1358175"/>
            <a:ext cx="4427100" cy="1569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342900" indent="-342900">
              <a:spcAft>
                <a:spcPts val="600"/>
              </a:spcAft>
            </a:pPr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the effort put forward by a workforce to address the disputes or problems.</a:t>
            </a:r>
          </a:p>
          <a:p>
            <a:pPr marL="342900" indent="-342900">
              <a:spcAft>
                <a:spcPts val="600"/>
              </a:spcAft>
            </a:pPr>
            <a:r>
              <a:rPr lang="en-GB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 arises in a team when there is a disagreement among the various team members. </a:t>
            </a:r>
          </a:p>
          <a:p>
            <a:pPr marL="0" lvl="0" indent="0" algn="l" rtl="0">
              <a:spcBef>
                <a:spcPts val="600"/>
              </a:spcBef>
              <a:spcAft>
                <a:spcPts val="600"/>
              </a:spcAft>
              <a:buNone/>
            </a:pPr>
            <a:endParaRPr sz="24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4" name="Google Shape;154;p24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A35329-09CD-E14B-9DDA-DBEE0B75A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201" y="1037058"/>
            <a:ext cx="3183192" cy="263336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600700" y="220437"/>
            <a:ext cx="3543300" cy="431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906236" y="363093"/>
            <a:ext cx="70314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Conflict Management </a:t>
            </a:r>
            <a:endParaRPr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390838" y="1643092"/>
            <a:ext cx="337987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29650" y="1171007"/>
            <a:ext cx="7184571" cy="670182"/>
          </a:xfrm>
          <a:noFill/>
        </p:spPr>
        <p:txBody>
          <a:bodyPr/>
          <a:lstStyle/>
          <a:p>
            <a:pPr marL="146050" indent="0">
              <a:buNone/>
            </a:pP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Conflict </a:t>
            </a:r>
          </a:p>
          <a:p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Healthy Conflict also known as positive Conflict, occurs when sharing different views in a productive and constructive way.</a:t>
            </a:r>
          </a:p>
          <a:p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inspires new ideas, solves problems that have persisted, allows people to grow as people and as teams, and encourages creativity</a:t>
            </a:r>
            <a:r>
              <a:rPr lang="en-GB" sz="1800" dirty="0">
                <a:solidFill>
                  <a:schemeClr val="bg2"/>
                </a:solidFill>
              </a:rPr>
              <a:t>.</a:t>
            </a:r>
          </a:p>
          <a:p>
            <a:pPr marL="146050" indent="0">
              <a:buNone/>
            </a:pPr>
            <a:endParaRPr lang="en-GB" sz="1600" dirty="0">
              <a:solidFill>
                <a:schemeClr val="bg2"/>
              </a:solidFill>
            </a:endParaRPr>
          </a:p>
          <a:p>
            <a:pPr marL="146050" indent="0">
              <a:buNone/>
            </a:pP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Negative Conflict</a:t>
            </a:r>
          </a:p>
          <a:p>
            <a:r>
              <a:rPr lang="en-GB" sz="16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Negative Conflict in management is normal in a corporate world because we all have different mindsets and thinking abilities so there would be conflict where ideas and decision steps are classed. </a:t>
            </a:r>
          </a:p>
          <a:p>
            <a:pPr marL="146050" indent="0">
              <a:buNone/>
            </a:pPr>
            <a:endParaRPr lang="en-GB" sz="16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738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600700" y="424552"/>
            <a:ext cx="3543300" cy="431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856348" y="167585"/>
            <a:ext cx="70314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Thomas and Kilmann’s Theory</a:t>
            </a:r>
            <a:endParaRPr sz="3600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390838" y="1643092"/>
            <a:ext cx="337987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20421" y="912052"/>
            <a:ext cx="6662057" cy="609431"/>
          </a:xfrm>
        </p:spPr>
        <p:txBody>
          <a:bodyPr/>
          <a:lstStyle/>
          <a:p>
            <a:pPr marL="146050" indent="0">
              <a:buNone/>
            </a:pP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 by  Ralph Kilmann and Kenneth Thomas Researchers in 1970</a:t>
            </a:r>
          </a:p>
          <a:p>
            <a:r>
              <a:rPr lang="en-GB" sz="18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Five methods for Conflict Resolution</a:t>
            </a:r>
            <a:r>
              <a:rPr lang="en-GB" sz="18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146050" indent="0">
              <a:buNone/>
            </a:pPr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Avoiding: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Resolving the conflict by ignoring the situation.</a:t>
            </a:r>
          </a:p>
          <a:p>
            <a:pPr marL="146050" indent="0">
              <a:buNone/>
            </a:pPr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Accommodating: 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group gives into the demand of another.</a:t>
            </a:r>
          </a:p>
          <a:p>
            <a:pPr marL="146050" indent="0">
              <a:buNone/>
            </a:pPr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Competing: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Every other loses while one side wins.</a:t>
            </a:r>
          </a:p>
          <a:p>
            <a:pPr marL="146050" indent="0">
              <a:buNone/>
            </a:pPr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Compromising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Participants are half cooperative and assertive, everyone gives a little part of what they wanted.</a:t>
            </a:r>
          </a:p>
          <a:p>
            <a:pPr marL="146050" indent="0">
              <a:buNone/>
            </a:pPr>
            <a:r>
              <a:rPr lang="en-GB" sz="1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Collaborating</a:t>
            </a:r>
            <a:r>
              <a:rPr lang="en-GB" sz="1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Both cooperative and assertive are used. This method allows each individual to share their thoughts so that everyone can support them.</a:t>
            </a:r>
          </a:p>
          <a:p>
            <a:pPr marL="146050" indent="0">
              <a:buNone/>
            </a:pPr>
            <a:endParaRPr lang="en-GB" sz="16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6050" indent="0">
              <a:buNone/>
            </a:pPr>
            <a:endParaRPr lang="en-GB" sz="1600" dirty="0">
              <a:solidFill>
                <a:schemeClr val="bg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0C81EA-B59D-63B1-FC96-1C73A7E175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6994" y="1118507"/>
            <a:ext cx="2661406" cy="16855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069854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600700" y="481694"/>
            <a:ext cx="3543300" cy="431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610371" y="689592"/>
            <a:ext cx="70314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of Listen acknowledge</a:t>
            </a:r>
            <a:endParaRPr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390838" y="1643092"/>
            <a:ext cx="337987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14</a:t>
            </a:fld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10370" y="1643092"/>
            <a:ext cx="3961630" cy="2864400"/>
          </a:xfrm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 Attention.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body language as a listening sign.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Feedback.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Defer Judgment.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Respond Appropriately.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4FDB1B-E66B-9F2E-0E81-57A1CF895C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479" y="1384990"/>
            <a:ext cx="4767485" cy="274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703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55AD91-1964-AFBF-D850-1B28774329D3}"/>
              </a:ext>
            </a:extLst>
          </p:cNvPr>
          <p:cNvSpPr/>
          <p:nvPr/>
        </p:nvSpPr>
        <p:spPr>
          <a:xfrm>
            <a:off x="5600700" y="481694"/>
            <a:ext cx="3543300" cy="431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/>
          </p:nvPr>
        </p:nvSpPr>
        <p:spPr>
          <a:xfrm>
            <a:off x="610371" y="689592"/>
            <a:ext cx="70314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" name="Google Shape;143;p23"/>
          <p:cNvSpPr txBox="1">
            <a:spLocks noGrp="1"/>
          </p:cNvSpPr>
          <p:nvPr>
            <p:ph type="body" idx="1"/>
          </p:nvPr>
        </p:nvSpPr>
        <p:spPr>
          <a:xfrm>
            <a:off x="390838" y="1643092"/>
            <a:ext cx="3379870" cy="286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.</a:t>
            </a:r>
          </a:p>
          <a:p>
            <a:pPr marL="171450" indent="-171450">
              <a:spcAft>
                <a:spcPts val="600"/>
              </a:spcAft>
            </a:pPr>
            <a:endParaRPr lang="en-GB" sz="1600" dirty="0"/>
          </a:p>
        </p:txBody>
      </p:sp>
      <p:sp>
        <p:nvSpPr>
          <p:cNvPr id="146" name="Google Shape;146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EE699A-02E6-A270-6941-3C7208560DC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10370" y="1643092"/>
            <a:ext cx="4762924" cy="2864400"/>
          </a:xfrm>
        </p:spPr>
        <p:txBody>
          <a:bodyPr/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working and communication are essential skills to make any workplace run smoothly and successfully.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Conflicts may occur in workplace settings but with the help of managing strategies, those can be resolved.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1387E5-5605-5167-9A9A-4C3C1B6FCD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866"/>
          <a:stretch/>
        </p:blipFill>
        <p:spPr>
          <a:xfrm>
            <a:off x="5600700" y="1073258"/>
            <a:ext cx="3023809" cy="300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361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974CB2-F1E1-BE8D-DCA7-8853AA4D1D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alphaModFix amt="35000"/>
          </a:blip>
          <a:srcRect l="-2" r="-516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  <a:effectLst>
            <a:glow rad="127000">
              <a:schemeClr val="bg1"/>
            </a:glow>
            <a:softEdge rad="112500"/>
          </a:effectLst>
        </p:spPr>
      </p:pic>
      <p:sp>
        <p:nvSpPr>
          <p:cNvPr id="520" name="Google Shape;520;p47"/>
          <p:cNvSpPr txBox="1">
            <a:spLocks noGrp="1"/>
          </p:cNvSpPr>
          <p:nvPr>
            <p:ph type="title" idx="4294967295"/>
          </p:nvPr>
        </p:nvSpPr>
        <p:spPr>
          <a:xfrm>
            <a:off x="855300" y="444150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tx2">
                    <a:lumMod val="25000"/>
                  </a:schemeClr>
                </a:solidFill>
              </a:rPr>
              <a:t>Team Presentation</a:t>
            </a:r>
            <a:endParaRPr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21" name="Google Shape;521;p47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16</a:t>
            </a:fld>
            <a:endParaRPr/>
          </a:p>
        </p:txBody>
      </p:sp>
      <p:pic>
        <p:nvPicPr>
          <p:cNvPr id="522" name="Google Shape;522;p47" descr="School girl with solid fill"/>
          <p:cNvPicPr preferRelativeResize="0"/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" b="15"/>
          <a:stretch/>
        </p:blipFill>
        <p:spPr>
          <a:xfrm>
            <a:off x="1202952" y="1081225"/>
            <a:ext cx="1000800" cy="10005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523" name="Google Shape;523;p47"/>
          <p:cNvSpPr txBox="1"/>
          <p:nvPr/>
        </p:nvSpPr>
        <p:spPr>
          <a:xfrm>
            <a:off x="915750" y="2136025"/>
            <a:ext cx="15699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Flávia Oliveira</a:t>
            </a:r>
            <a:br>
              <a:rPr lang="en" sz="1300" dirty="0">
                <a:latin typeface="Inter"/>
                <a:ea typeface="Inter"/>
                <a:cs typeface="Inter"/>
                <a:sym typeface="Inter"/>
              </a:rPr>
            </a:br>
            <a:r>
              <a:rPr lang="en" sz="900" dirty="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rPr>
              <a:t>Student: 2119072</a:t>
            </a:r>
            <a:endParaRPr sz="900" dirty="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ctr" rtl="0">
              <a:spcBef>
                <a:spcPts val="400"/>
              </a:spcBef>
              <a:spcAft>
                <a:spcPts val="0"/>
              </a:spcAft>
              <a:buNone/>
            </a:pPr>
            <a:r>
              <a:rPr lang="en-GB" sz="1000" dirty="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rPr>
              <a:t>Team Leader</a:t>
            </a:r>
            <a:endParaRPr sz="1600" dirty="0">
              <a:latin typeface="Inter"/>
              <a:ea typeface="Inter"/>
              <a:cs typeface="Inter"/>
              <a:sym typeface="Inter"/>
            </a:endParaRPr>
          </a:p>
          <a:p>
            <a:pPr marL="0" lvl="0" indent="0" algn="ctr" rtl="0">
              <a:spcBef>
                <a:spcPts val="400"/>
              </a:spcBef>
              <a:spcAft>
                <a:spcPts val="400"/>
              </a:spcAft>
              <a:buNone/>
            </a:pPr>
            <a:endParaRPr sz="1300" dirty="0"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524" name="Google Shape;524;p47" descr="School girl with solid fill"/>
          <p:cNvPicPr preferRelativeResize="0"/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" b="15"/>
          <a:stretch/>
        </p:blipFill>
        <p:spPr>
          <a:xfrm>
            <a:off x="3867070" y="1081225"/>
            <a:ext cx="1000800" cy="10005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525" name="Google Shape;525;p47"/>
          <p:cNvSpPr txBox="1"/>
          <p:nvPr/>
        </p:nvSpPr>
        <p:spPr>
          <a:xfrm>
            <a:off x="3583246" y="2136025"/>
            <a:ext cx="15699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Eliana Sousa</a:t>
            </a:r>
            <a:br>
              <a:rPr lang="en" sz="1300" dirty="0">
                <a:latin typeface="Inter"/>
                <a:ea typeface="Inter"/>
                <a:cs typeface="Inter"/>
                <a:sym typeface="Inter"/>
              </a:rPr>
            </a:br>
            <a:r>
              <a:rPr lang="en" sz="900" dirty="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rPr>
              <a:t>Student: 2120197</a:t>
            </a:r>
            <a:endParaRPr sz="700" dirty="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ctr" rtl="0">
              <a:spcBef>
                <a:spcPts val="400"/>
              </a:spcBef>
              <a:spcAft>
                <a:spcPts val="400"/>
              </a:spcAft>
              <a:buNone/>
            </a:pPr>
            <a:endParaRPr sz="1300" dirty="0"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526" name="Google Shape;526;p47" descr="School boy with solid fill"/>
          <p:cNvPicPr preferRelativeResize="0"/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5" b="15"/>
          <a:stretch/>
        </p:blipFill>
        <p:spPr>
          <a:xfrm>
            <a:off x="6790697" y="1081225"/>
            <a:ext cx="1000800" cy="10005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527" name="Google Shape;527;p47"/>
          <p:cNvSpPr txBox="1"/>
          <p:nvPr/>
        </p:nvSpPr>
        <p:spPr>
          <a:xfrm>
            <a:off x="6506147" y="2136025"/>
            <a:ext cx="15699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Christian Sava</a:t>
            </a:r>
            <a:br>
              <a:rPr lang="en" sz="1300" dirty="0">
                <a:latin typeface="Inter"/>
                <a:ea typeface="Inter"/>
                <a:cs typeface="Inter"/>
                <a:sym typeface="Inter"/>
              </a:rPr>
            </a:br>
            <a:r>
              <a:rPr lang="en" sz="900" dirty="0">
                <a:solidFill>
                  <a:schemeClr val="dk2"/>
                </a:solidFill>
                <a:latin typeface="Inter"/>
                <a:ea typeface="Inter"/>
                <a:cs typeface="Inter"/>
                <a:sym typeface="Inter"/>
              </a:rPr>
              <a:t>Student: 2125456</a:t>
            </a:r>
            <a:endParaRPr sz="700" dirty="0">
              <a:solidFill>
                <a:schemeClr val="dk2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lvl="0" indent="0" algn="ctr" rtl="0">
              <a:spcBef>
                <a:spcPts val="400"/>
              </a:spcBef>
              <a:spcAft>
                <a:spcPts val="400"/>
              </a:spcAft>
              <a:buNone/>
            </a:pPr>
            <a:endParaRPr sz="1300" dirty="0"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lt1"/>
        </a:solidFill>
        <a:effectLst/>
      </p:bgPr>
    </p:bg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32"/>
          <p:cNvSpPr txBox="1">
            <a:spLocks noGrp="1"/>
          </p:cNvSpPr>
          <p:nvPr>
            <p:ph type="title"/>
          </p:nvPr>
        </p:nvSpPr>
        <p:spPr>
          <a:xfrm>
            <a:off x="732836" y="87642"/>
            <a:ext cx="4549500" cy="487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0" name="Google Shape;260;p32"/>
          <p:cNvSpPr txBox="1">
            <a:spLocks noGrp="1"/>
          </p:cNvSpPr>
          <p:nvPr>
            <p:ph type="body" idx="1"/>
          </p:nvPr>
        </p:nvSpPr>
        <p:spPr>
          <a:xfrm>
            <a:off x="732836" y="869784"/>
            <a:ext cx="7186521" cy="340393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Alhattab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(2021)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and Benefits of Conflict Management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https://www.unicornlabs.ca/blog/the-importance-and-benefit-of-conflict-management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July 2022).</a:t>
            </a:r>
            <a:endParaRPr lang="en" sz="1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Bonebright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(2010)  ‘40 years of storming: a historical review of Tuckman's model of small group development 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Development International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13(1), pp. 111-120 [Online]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https://www.tandfonline.com/doi/full/10.1080/13678861003589099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July 2022)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Chapman, A. (2017).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Tuckman: Forming, Storming, Norming, Performing model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 Online]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https://www.businessballs.com/team-management/tuckman-forming-storming-norming-performing-model/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27 July 2022)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Lumen Learning, Conflict Management Styles. [Online] Available at: https://courses.lumenlearning.com/wm-organizationalbehavior/chapter/conflict-management-styles/ (Accessed: 15 July 2022)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Stein, J. (2017)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Stages of Team Development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at:&lt;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https://hr.mit.edu/learning-topics/teams/articles/stages-development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 (Accessed: 27 July 2022)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Prod.com,2022. [online] Available at: &lt;https://prod-com-bibliolabs-nuvique-app-content.s3.amazonaws.com/SID-0000003359354/SID-0000003359354.pdf?X-Amz-Security-Token=IQoJb3JpZ2luX2VjEGoaCXVzLWVhc3QtMSQX&gt; [Accessed 15 July 2022].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Uwtsd.ac.uk. 2022. [online] Available at: &lt;https://www.uwtsd.ac.uk/media/uwtsd-website/content-assets/documents/strategies-policies/it-asset-management-policy.pdf&gt; [Accessed 15 July 2022].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3" name="Google Shape;263;p32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348346" y="421850"/>
            <a:ext cx="2375400" cy="23754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37"/>
          <p:cNvSpPr txBox="1">
            <a:spLocks noGrp="1"/>
          </p:cNvSpPr>
          <p:nvPr>
            <p:ph type="ctrTitle" idx="4294967295"/>
          </p:nvPr>
        </p:nvSpPr>
        <p:spPr>
          <a:xfrm>
            <a:off x="685800" y="1105850"/>
            <a:ext cx="4644600" cy="1159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0"/>
              <a:t>Thanks!</a:t>
            </a:r>
            <a:endParaRPr sz="10000"/>
          </a:p>
        </p:txBody>
      </p:sp>
      <p:sp>
        <p:nvSpPr>
          <p:cNvPr id="340" name="Google Shape;340;p37"/>
          <p:cNvSpPr txBox="1">
            <a:spLocks noGrp="1"/>
          </p:cNvSpPr>
          <p:nvPr>
            <p:ph type="subTitle" idx="4294967295"/>
          </p:nvPr>
        </p:nvSpPr>
        <p:spPr>
          <a:xfrm>
            <a:off x="685800" y="2305462"/>
            <a:ext cx="4644600" cy="1732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tx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-Regular"/>
              </a:rPr>
              <a:t>Any questions?</a:t>
            </a:r>
            <a:endParaRPr sz="2800" dirty="0">
              <a:solidFill>
                <a:schemeClr val="tx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Inter-Regular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dirty="0">
              <a:solidFill>
                <a:schemeClr val="accent6"/>
              </a:solidFill>
            </a:endParaRPr>
          </a:p>
        </p:txBody>
      </p:sp>
      <p:sp>
        <p:nvSpPr>
          <p:cNvPr id="341" name="Google Shape;341;p37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accent6"/>
                </a:solidFill>
              </a:rPr>
              <a:t>18</a:t>
            </a:fld>
            <a:endParaRPr>
              <a:solidFill>
                <a:schemeClr val="accent6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B2225E-7188-EB6C-E3B4-C71170845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470" y="2155571"/>
            <a:ext cx="4917614" cy="276076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eeble template">
  <a:themeElements>
    <a:clrScheme name="Custom 347">
      <a:dk1>
        <a:srgbClr val="333A47"/>
      </a:dk1>
      <a:lt1>
        <a:srgbClr val="FFFFFF"/>
      </a:lt1>
      <a:dk2>
        <a:srgbClr val="707379"/>
      </a:dk2>
      <a:lt2>
        <a:srgbClr val="FFF0ED"/>
      </a:lt2>
      <a:accent1>
        <a:srgbClr val="FFB9A7"/>
      </a:accent1>
      <a:accent2>
        <a:srgbClr val="D26A50"/>
      </a:accent2>
      <a:accent3>
        <a:srgbClr val="8BB0C4"/>
      </a:accent3>
      <a:accent4>
        <a:srgbClr val="5F759B"/>
      </a:accent4>
      <a:accent5>
        <a:srgbClr val="E2C7A1"/>
      </a:accent5>
      <a:accent6>
        <a:srgbClr val="B28F64"/>
      </a:accent6>
      <a:hlink>
        <a:srgbClr val="425C8B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0ba28a1ca3cc717e0f69d352d19a8a61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62eeec24dad09d35304ec21bb57ead78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6384ED-8B78-4CB2-A646-2860227F803C}">
  <ds:schemaRefs>
    <ds:schemaRef ds:uri="http://schemas.microsoft.com/office/2006/metadata/properties"/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2fff46f4-612e-44ba-884a-bcd0b08f5dc6"/>
    <ds:schemaRef ds:uri="2185e222-3c8d-40d1-8655-532d5209bd26"/>
  </ds:schemaRefs>
</ds:datastoreItem>
</file>

<file path=customXml/itemProps2.xml><?xml version="1.0" encoding="utf-8"?>
<ds:datastoreItem xmlns:ds="http://schemas.openxmlformats.org/officeDocument/2006/customXml" ds:itemID="{B850EDF5-808B-4894-AFBC-E3EBD0C72AA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96B039-23EA-414A-994F-5EE32361F8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20486</TotalTime>
  <Words>1006</Words>
  <Application>Microsoft Office PowerPoint</Application>
  <PresentationFormat>On-screen Show (16:9)</PresentationFormat>
  <Paragraphs>132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Inter-Regular</vt:lpstr>
      <vt:lpstr>Inter</vt:lpstr>
      <vt:lpstr>Playfair Display</vt:lpstr>
      <vt:lpstr>times new roman</vt:lpstr>
      <vt:lpstr>Playfair Display Regular</vt:lpstr>
      <vt:lpstr>Arial</vt:lpstr>
      <vt:lpstr>Wingdings</vt:lpstr>
      <vt:lpstr>Feeble template</vt:lpstr>
      <vt:lpstr>Effective Team working and communication  Lecturer: Anita Nan  16/08/2022 </vt:lpstr>
      <vt:lpstr>Outline </vt:lpstr>
      <vt:lpstr>What does Teamworking mean?</vt:lpstr>
      <vt:lpstr>What are the benefits of Teamworking?  </vt:lpstr>
      <vt:lpstr>Benefits of Teamworking</vt:lpstr>
      <vt:lpstr>Bruce Tuckman</vt:lpstr>
      <vt:lpstr>First Stage: Forming </vt:lpstr>
      <vt:lpstr>Third Stage: Norming  </vt:lpstr>
      <vt:lpstr>Fourth Stage: Performance  </vt:lpstr>
      <vt:lpstr>Limitations of the Tuckman’s Model </vt:lpstr>
      <vt:lpstr>What is Conflict Management ?</vt:lpstr>
      <vt:lpstr>Understanding Conflict Management </vt:lpstr>
      <vt:lpstr>Thomas and Kilmann’s Theory</vt:lpstr>
      <vt:lpstr>Strategies of Listen acknowledge</vt:lpstr>
      <vt:lpstr>Conclusion</vt:lpstr>
      <vt:lpstr>Team Presentation</vt:lpstr>
      <vt:lpstr>References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and communication</dc:title>
  <dc:creator>Flávia Oliveira</dc:creator>
  <cp:lastModifiedBy>Flavia Luana</cp:lastModifiedBy>
  <cp:revision>8</cp:revision>
  <dcterms:modified xsi:type="dcterms:W3CDTF">2022-08-15T14:01:48Z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