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9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E3233906-0508-4C16-9FCA-1F81C583F221}">
          <p14:sldIdLst>
            <p14:sldId id="256"/>
            <p14:sldId id="257"/>
            <p14:sldId id="259"/>
            <p14:sldId id="258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7FC16E-0D69-47CB-A214-8F777F216277}" v="66" dt="2025-11-30T23:37:48.9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856" autoAdjust="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ia vashakmadze" userId="99c4977699d17ca5" providerId="LiveId" clId="{6F5BED53-7BD7-48CA-903F-2329A3EFEA95}"/>
    <pc:docChg chg="undo redo custSel addSld delSld modSld sldOrd addMainMaster delMainMaster addSection modSection">
      <pc:chgData name="maia vashakmadze" userId="99c4977699d17ca5" providerId="LiveId" clId="{6F5BED53-7BD7-48CA-903F-2329A3EFEA95}" dt="2025-11-30T23:37:50.883" v="1026" actId="20577"/>
      <pc:docMkLst>
        <pc:docMk/>
      </pc:docMkLst>
      <pc:sldChg chg="addSp delSp modSp new mod setBg modClrScheme addAnim delAnim setClrOvrMap delDesignElem chgLayout">
        <pc:chgData name="maia vashakmadze" userId="99c4977699d17ca5" providerId="LiveId" clId="{6F5BED53-7BD7-48CA-903F-2329A3EFEA95}" dt="2025-11-30T23:08:53.920" v="604" actId="1076"/>
        <pc:sldMkLst>
          <pc:docMk/>
          <pc:sldMk cId="516125124" sldId="256"/>
        </pc:sldMkLst>
        <pc:spChg chg="mod">
          <ac:chgData name="maia vashakmadze" userId="99c4977699d17ca5" providerId="LiveId" clId="{6F5BED53-7BD7-48CA-903F-2329A3EFEA95}" dt="2025-11-30T21:36:10.222" v="115" actId="26606"/>
          <ac:spMkLst>
            <pc:docMk/>
            <pc:sldMk cId="516125124" sldId="256"/>
            <ac:spMk id="2" creationId="{23A686C0-A0EE-7B83-5947-507FE00E7C33}"/>
          </ac:spMkLst>
        </pc:spChg>
        <pc:spChg chg="mod">
          <ac:chgData name="maia vashakmadze" userId="99c4977699d17ca5" providerId="LiveId" clId="{6F5BED53-7BD7-48CA-903F-2329A3EFEA95}" dt="2025-11-30T23:08:53.920" v="604" actId="1076"/>
          <ac:spMkLst>
            <pc:docMk/>
            <pc:sldMk cId="516125124" sldId="256"/>
            <ac:spMk id="3" creationId="{E9581993-2547-F2B5-2CC7-CFA7804871AC}"/>
          </ac:spMkLst>
        </pc:spChg>
        <pc:spChg chg="add del">
          <ac:chgData name="maia vashakmadze" userId="99c4977699d17ca5" providerId="LiveId" clId="{6F5BED53-7BD7-48CA-903F-2329A3EFEA95}" dt="2025-11-30T21:36:10.222" v="115" actId="26606"/>
          <ac:spMkLst>
            <pc:docMk/>
            <pc:sldMk cId="516125124" sldId="256"/>
            <ac:spMk id="9" creationId="{0EECA69B-4C2A-7F31-8019-E90DB3BD49CB}"/>
          </ac:spMkLst>
        </pc:spChg>
        <pc:spChg chg="add del">
          <ac:chgData name="maia vashakmadze" userId="99c4977699d17ca5" providerId="LiveId" clId="{6F5BED53-7BD7-48CA-903F-2329A3EFEA95}" dt="2025-11-30T21:36:10.222" v="115" actId="26606"/>
          <ac:spMkLst>
            <pc:docMk/>
            <pc:sldMk cId="516125124" sldId="256"/>
            <ac:spMk id="11" creationId="{857DEAC1-B3AA-6569-0A44-A191DF2F3C67}"/>
          </ac:spMkLst>
        </pc:spChg>
        <pc:spChg chg="add del">
          <ac:chgData name="maia vashakmadze" userId="99c4977699d17ca5" providerId="LiveId" clId="{6F5BED53-7BD7-48CA-903F-2329A3EFEA95}" dt="2025-11-30T21:36:10.192" v="114" actId="26606"/>
          <ac:spMkLst>
            <pc:docMk/>
            <pc:sldMk cId="516125124" sldId="256"/>
            <ac:spMk id="16" creationId="{19F9BF86-FE94-4517-B97D-026C7515E589}"/>
          </ac:spMkLst>
        </pc:spChg>
        <pc:spChg chg="add del">
          <ac:chgData name="maia vashakmadze" userId="99c4977699d17ca5" providerId="LiveId" clId="{6F5BED53-7BD7-48CA-903F-2329A3EFEA95}" dt="2025-11-30T21:36:10.192" v="114" actId="26606"/>
          <ac:spMkLst>
            <pc:docMk/>
            <pc:sldMk cId="516125124" sldId="256"/>
            <ac:spMk id="18" creationId="{05DEC45B-BA77-21C0-3869-05DE7C92376D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516125124" sldId="256"/>
            <ac:spMk id="22" creationId="{B7E2F724-2FB3-4D1D-A730-739B8654C030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516125124" sldId="256"/>
            <ac:spMk id="23" creationId="{B2C335F7-F61C-4EB4-80F2-4B1438FE66BB}"/>
          </ac:spMkLst>
        </pc:spChg>
        <pc:picChg chg="add mod">
          <ac:chgData name="maia vashakmadze" userId="99c4977699d17ca5" providerId="LiveId" clId="{6F5BED53-7BD7-48CA-903F-2329A3EFEA95}" dt="2025-11-30T21:36:10.222" v="115" actId="26606"/>
          <ac:picMkLst>
            <pc:docMk/>
            <pc:sldMk cId="516125124" sldId="256"/>
            <ac:picMk id="4" creationId="{1439B88D-34F7-03AA-2B5D-09C3F1F53022}"/>
          </ac:picMkLst>
        </pc:picChg>
        <pc:cxnChg chg="add del">
          <ac:chgData name="maia vashakmadze" userId="99c4977699d17ca5" providerId="LiveId" clId="{6F5BED53-7BD7-48CA-903F-2329A3EFEA95}" dt="2025-11-30T21:36:10.192" v="114" actId="26606"/>
          <ac:cxnSpMkLst>
            <pc:docMk/>
            <pc:sldMk cId="516125124" sldId="256"/>
            <ac:cxnSpMk id="20" creationId="{7A0A4642-D29D-0121-4C05-5A5559BC5F39}"/>
          </ac:cxnSpMkLst>
        </pc:cxnChg>
      </pc:sldChg>
      <pc:sldChg chg="del">
        <pc:chgData name="maia vashakmadze" userId="99c4977699d17ca5" providerId="LiveId" clId="{6F5BED53-7BD7-48CA-903F-2329A3EFEA95}" dt="2025-11-30T21:25:03.497" v="0" actId="2696"/>
        <pc:sldMkLst>
          <pc:docMk/>
          <pc:sldMk cId="3332988980" sldId="256"/>
        </pc:sldMkLst>
      </pc:sldChg>
      <pc:sldChg chg="addSp delSp modSp new mod setBg setClrOvrMap delDesignElem">
        <pc:chgData name="maia vashakmadze" userId="99c4977699d17ca5" providerId="LiveId" clId="{6F5BED53-7BD7-48CA-903F-2329A3EFEA95}" dt="2025-11-30T23:09:49.576" v="614" actId="1076"/>
        <pc:sldMkLst>
          <pc:docMk/>
          <pc:sldMk cId="1994350413" sldId="257"/>
        </pc:sldMkLst>
        <pc:spChg chg="mod">
          <ac:chgData name="maia vashakmadze" userId="99c4977699d17ca5" providerId="LiveId" clId="{6F5BED53-7BD7-48CA-903F-2329A3EFEA95}" dt="2025-11-30T23:09:49.576" v="614" actId="1076"/>
          <ac:spMkLst>
            <pc:docMk/>
            <pc:sldMk cId="1994350413" sldId="257"/>
            <ac:spMk id="2" creationId="{B6E86954-7DE1-5A6B-ECDB-7D70988BC892}"/>
          </ac:spMkLst>
        </pc:spChg>
        <pc:spChg chg="del mod">
          <ac:chgData name="maia vashakmadze" userId="99c4977699d17ca5" providerId="LiveId" clId="{6F5BED53-7BD7-48CA-903F-2329A3EFEA95}" dt="2025-11-30T21:43:51.097" v="150" actId="26606"/>
          <ac:spMkLst>
            <pc:docMk/>
            <pc:sldMk cId="1994350413" sldId="257"/>
            <ac:spMk id="3" creationId="{04E581F4-FD18-3EA5-9ED4-3406960A7A0F}"/>
          </ac:spMkLst>
        </pc:spChg>
        <pc:spChg chg="add del">
          <ac:chgData name="maia vashakmadze" userId="99c4977699d17ca5" providerId="LiveId" clId="{6F5BED53-7BD7-48CA-903F-2329A3EFEA95}" dt="2025-11-30T21:44:47.336" v="163" actId="26606"/>
          <ac:spMkLst>
            <pc:docMk/>
            <pc:sldMk cId="1994350413" sldId="257"/>
            <ac:spMk id="9" creationId="{774A975B-A886-5202-0489-6965514A0D14}"/>
          </ac:spMkLst>
        </pc:spChg>
        <pc:spChg chg="add">
          <ac:chgData name="maia vashakmadze" userId="99c4977699d17ca5" providerId="LiveId" clId="{6F5BED53-7BD7-48CA-903F-2329A3EFEA95}" dt="2025-11-30T21:43:51.097" v="150" actId="26606"/>
          <ac:spMkLst>
            <pc:docMk/>
            <pc:sldMk cId="1994350413" sldId="257"/>
            <ac:spMk id="11" creationId="{EA67E988-5919-57BB-C7DE-D3EAD38A3045}"/>
          </ac:spMkLst>
        </pc:spChg>
        <pc:spChg chg="add del">
          <ac:chgData name="maia vashakmadze" userId="99c4977699d17ca5" providerId="LiveId" clId="{6F5BED53-7BD7-48CA-903F-2329A3EFEA95}" dt="2025-11-30T21:44:47.336" v="163" actId="26606"/>
          <ac:spMkLst>
            <pc:docMk/>
            <pc:sldMk cId="1994350413" sldId="257"/>
            <ac:spMk id="13" creationId="{E20BB609-EF92-42DB-836C-0699A590B5CF}"/>
          </ac:spMkLst>
        </pc:spChg>
        <pc:spChg chg="add del">
          <ac:chgData name="maia vashakmadze" userId="99c4977699d17ca5" providerId="LiveId" clId="{6F5BED53-7BD7-48CA-903F-2329A3EFEA95}" dt="2025-11-30T21:44:47.336" v="163" actId="26606"/>
          <ac:spMkLst>
            <pc:docMk/>
            <pc:sldMk cId="1994350413" sldId="257"/>
            <ac:spMk id="15" creationId="{637992A9-1E8C-4E57-B4F4-EE2D38E504A2}"/>
          </ac:spMkLst>
        </pc:spChg>
        <pc:spChg chg="add del">
          <ac:chgData name="maia vashakmadze" userId="99c4977699d17ca5" providerId="LiveId" clId="{6F5BED53-7BD7-48CA-903F-2329A3EFEA95}" dt="2025-11-30T21:44:47.336" v="163" actId="26606"/>
          <ac:spMkLst>
            <pc:docMk/>
            <pc:sldMk cId="1994350413" sldId="257"/>
            <ac:spMk id="17" creationId="{B2C335F7-F61C-4EB4-80F2-4B1438FE66BB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1994350413" sldId="257"/>
            <ac:spMk id="22" creationId="{774A975B-A886-5202-0489-6965514A0D14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1994350413" sldId="257"/>
            <ac:spMk id="24" creationId="{EA67E988-5919-57BB-C7DE-D3EAD38A3045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1994350413" sldId="257"/>
            <ac:spMk id="26" creationId="{E73AF435-44C8-C44B-9352-ACFA393E2F29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1994350413" sldId="257"/>
            <ac:spMk id="28" creationId="{288058DF-7580-C88F-23F0-429412309B31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1994350413" sldId="257"/>
            <ac:spMk id="30" creationId="{43F82943-4565-9E0E-E9DB-5B7B417E670A}"/>
          </ac:spMkLst>
        </pc:spChg>
        <pc:picChg chg="add">
          <ac:chgData name="maia vashakmadze" userId="99c4977699d17ca5" providerId="LiveId" clId="{6F5BED53-7BD7-48CA-903F-2329A3EFEA95}" dt="2025-11-30T21:43:51.097" v="150" actId="26606"/>
          <ac:picMkLst>
            <pc:docMk/>
            <pc:sldMk cId="1994350413" sldId="257"/>
            <ac:picMk id="5" creationId="{6D9F32FD-6372-15B3-75D7-35756F172C2B}"/>
          </ac:picMkLst>
        </pc:picChg>
      </pc:sldChg>
      <pc:sldChg chg="new del">
        <pc:chgData name="maia vashakmadze" userId="99c4977699d17ca5" providerId="LiveId" clId="{6F5BED53-7BD7-48CA-903F-2329A3EFEA95}" dt="2025-11-30T21:35:54.946" v="109" actId="2696"/>
        <pc:sldMkLst>
          <pc:docMk/>
          <pc:sldMk cId="2876648675" sldId="257"/>
        </pc:sldMkLst>
      </pc:sldChg>
      <pc:sldChg chg="new del">
        <pc:chgData name="maia vashakmadze" userId="99c4977699d17ca5" providerId="LiveId" clId="{6F5BED53-7BD7-48CA-903F-2329A3EFEA95}" dt="2025-11-30T21:36:33.512" v="119" actId="2696"/>
        <pc:sldMkLst>
          <pc:docMk/>
          <pc:sldMk cId="3074785395" sldId="257"/>
        </pc:sldMkLst>
      </pc:sldChg>
      <pc:sldChg chg="new del">
        <pc:chgData name="maia vashakmadze" userId="99c4977699d17ca5" providerId="LiveId" clId="{6F5BED53-7BD7-48CA-903F-2329A3EFEA95}" dt="2025-11-30T21:35:51.617" v="108" actId="2696"/>
        <pc:sldMkLst>
          <pc:docMk/>
          <pc:sldMk cId="1151268130" sldId="258"/>
        </pc:sldMkLst>
      </pc:sldChg>
      <pc:sldChg chg="addSp delSp modSp add del mod setBg setClrOvrMap delDesignElem">
        <pc:chgData name="maia vashakmadze" userId="99c4977699d17ca5" providerId="LiveId" clId="{6F5BED53-7BD7-48CA-903F-2329A3EFEA95}" dt="2025-11-30T21:39:06.759" v="127" actId="47"/>
        <pc:sldMkLst>
          <pc:docMk/>
          <pc:sldMk cId="1311567301" sldId="258"/>
        </pc:sldMkLst>
        <pc:spChg chg="mod">
          <ac:chgData name="maia vashakmadze" userId="99c4977699d17ca5" providerId="LiveId" clId="{6F5BED53-7BD7-48CA-903F-2329A3EFEA95}" dt="2025-11-30T21:38:45.617" v="126" actId="207"/>
          <ac:spMkLst>
            <pc:docMk/>
            <pc:sldMk cId="1311567301" sldId="258"/>
            <ac:spMk id="2" creationId="{8918242B-820B-B157-056E-510F5801CE1F}"/>
          </ac:spMkLst>
        </pc:spChg>
        <pc:spChg chg="mod">
          <ac:chgData name="maia vashakmadze" userId="99c4977699d17ca5" providerId="LiveId" clId="{6F5BED53-7BD7-48CA-903F-2329A3EFEA95}" dt="2025-11-30T21:38:30.510" v="125" actId="207"/>
          <ac:spMkLst>
            <pc:docMk/>
            <pc:sldMk cId="1311567301" sldId="258"/>
            <ac:spMk id="3" creationId="{F0773F25-782D-63CC-07E2-45BFA703C56D}"/>
          </ac:spMkLst>
        </pc:spChg>
        <pc:spChg chg="add del">
          <ac:chgData name="maia vashakmadze" userId="99c4977699d17ca5" providerId="LiveId" clId="{6F5BED53-7BD7-48CA-903F-2329A3EFEA95}" dt="2025-11-30T21:38:08.009" v="124" actId="26606"/>
          <ac:spMkLst>
            <pc:docMk/>
            <pc:sldMk cId="1311567301" sldId="258"/>
            <ac:spMk id="9" creationId="{B7E2F724-2FB3-4D1D-A730-739B8654C030}"/>
          </ac:spMkLst>
        </pc:spChg>
        <pc:spChg chg="add del">
          <ac:chgData name="maia vashakmadze" userId="99c4977699d17ca5" providerId="LiveId" clId="{6F5BED53-7BD7-48CA-903F-2329A3EFEA95}" dt="2025-11-30T21:38:08.009" v="124" actId="26606"/>
          <ac:spMkLst>
            <pc:docMk/>
            <pc:sldMk cId="1311567301" sldId="258"/>
            <ac:spMk id="11" creationId="{B2C335F7-F61C-4EB4-80F2-4B1438FE66BB}"/>
          </ac:spMkLst>
        </pc:spChg>
        <pc:spChg chg="del">
          <ac:chgData name="maia vashakmadze" userId="99c4977699d17ca5" providerId="LiveId" clId="{6F5BED53-7BD7-48CA-903F-2329A3EFEA95}" dt="2025-11-30T21:37:53.051" v="122"/>
          <ac:spMkLst>
            <pc:docMk/>
            <pc:sldMk cId="1311567301" sldId="258"/>
            <ac:spMk id="22" creationId="{96DA9DE5-D036-3874-B28E-9835A41C2F11}"/>
          </ac:spMkLst>
        </pc:spChg>
        <pc:spChg chg="del">
          <ac:chgData name="maia vashakmadze" userId="99c4977699d17ca5" providerId="LiveId" clId="{6F5BED53-7BD7-48CA-903F-2329A3EFEA95}" dt="2025-11-30T21:37:53.051" v="122"/>
          <ac:spMkLst>
            <pc:docMk/>
            <pc:sldMk cId="1311567301" sldId="258"/>
            <ac:spMk id="23" creationId="{4E6DB301-303C-F931-1601-813E1B3B1B14}"/>
          </ac:spMkLst>
        </pc:spChg>
      </pc:sldChg>
      <pc:sldChg chg="addSp delSp modSp new mod setBg delDesignElem">
        <pc:chgData name="maia vashakmadze" userId="99c4977699d17ca5" providerId="LiveId" clId="{6F5BED53-7BD7-48CA-903F-2329A3EFEA95}" dt="2025-11-30T23:29:47.070" v="997" actId="26606"/>
        <pc:sldMkLst>
          <pc:docMk/>
          <pc:sldMk cId="3993578801" sldId="258"/>
        </pc:sldMkLst>
        <pc:spChg chg="del mod">
          <ac:chgData name="maia vashakmadze" userId="99c4977699d17ca5" providerId="LiveId" clId="{6F5BED53-7BD7-48CA-903F-2329A3EFEA95}" dt="2025-11-30T21:52:40.307" v="202" actId="21"/>
          <ac:spMkLst>
            <pc:docMk/>
            <pc:sldMk cId="3993578801" sldId="258"/>
            <ac:spMk id="2" creationId="{0AC5F058-3F56-85FB-3C39-432AA7653B5B}"/>
          </ac:spMkLst>
        </pc:spChg>
        <pc:spChg chg="add del mod ord">
          <ac:chgData name="maia vashakmadze" userId="99c4977699d17ca5" providerId="LiveId" clId="{6F5BED53-7BD7-48CA-903F-2329A3EFEA95}" dt="2025-11-30T23:29:47.070" v="997" actId="26606"/>
          <ac:spMkLst>
            <pc:docMk/>
            <pc:sldMk cId="3993578801" sldId="258"/>
            <ac:spMk id="3" creationId="{BC99BC5C-B9A9-C6A5-FD4F-144D5D6140BA}"/>
          </ac:spMkLst>
        </pc:spChg>
        <pc:spChg chg="add del">
          <ac:chgData name="maia vashakmadze" userId="99c4977699d17ca5" providerId="LiveId" clId="{6F5BED53-7BD7-48CA-903F-2329A3EFEA95}" dt="2025-11-30T23:29:47.070" v="997" actId="26606"/>
          <ac:spMkLst>
            <pc:docMk/>
            <pc:sldMk cId="3993578801" sldId="258"/>
            <ac:spMk id="8" creationId="{4065D9BE-A58D-6E8A-D4A2-5056F3C5E9CA}"/>
          </ac:spMkLst>
        </pc:spChg>
        <pc:spChg chg="add del">
          <ac:chgData name="maia vashakmadze" userId="99c4977699d17ca5" providerId="LiveId" clId="{6F5BED53-7BD7-48CA-903F-2329A3EFEA95}" dt="2025-11-30T21:50:45.541" v="189" actId="26606"/>
          <ac:spMkLst>
            <pc:docMk/>
            <pc:sldMk cId="3993578801" sldId="258"/>
            <ac:spMk id="9" creationId="{817D949E-564D-4503-A64E-D22FA3232C29}"/>
          </ac:spMkLst>
        </pc:spChg>
        <pc:spChg chg="add del">
          <ac:chgData name="maia vashakmadze" userId="99c4977699d17ca5" providerId="LiveId" clId="{6F5BED53-7BD7-48CA-903F-2329A3EFEA95}" dt="2025-11-30T23:29:47.070" v="997" actId="26606"/>
          <ac:spMkLst>
            <pc:docMk/>
            <pc:sldMk cId="3993578801" sldId="258"/>
            <ac:spMk id="10" creationId="{A745E793-BC99-8991-71CD-53FFBB6A8F69}"/>
          </ac:spMkLst>
        </pc:spChg>
        <pc:spChg chg="add del">
          <ac:chgData name="maia vashakmadze" userId="99c4977699d17ca5" providerId="LiveId" clId="{6F5BED53-7BD7-48CA-903F-2329A3EFEA95}" dt="2025-11-30T21:50:45.541" v="189" actId="26606"/>
          <ac:spMkLst>
            <pc:docMk/>
            <pc:sldMk cId="3993578801" sldId="258"/>
            <ac:spMk id="11" creationId="{2C8EEB27-9249-8B3A-C8C2-18F9DC480810}"/>
          </ac:spMkLst>
        </pc:spChg>
        <pc:spChg chg="add del">
          <ac:chgData name="maia vashakmadze" userId="99c4977699d17ca5" providerId="LiveId" clId="{6F5BED53-7BD7-48CA-903F-2329A3EFEA95}" dt="2025-11-30T21:52:56.063" v="204" actId="26606"/>
          <ac:spMkLst>
            <pc:docMk/>
            <pc:sldMk cId="3993578801" sldId="258"/>
            <ac:spMk id="12" creationId="{34C0330F-1D4F-4552-B799-615DD237B6DE}"/>
          </ac:spMkLst>
        </pc:spChg>
        <pc:spChg chg="add del">
          <ac:chgData name="maia vashakmadze" userId="99c4977699d17ca5" providerId="LiveId" clId="{6F5BED53-7BD7-48CA-903F-2329A3EFEA95}" dt="2025-11-30T21:50:45.541" v="189" actId="26606"/>
          <ac:spMkLst>
            <pc:docMk/>
            <pc:sldMk cId="3993578801" sldId="258"/>
            <ac:spMk id="13" creationId="{18482CAC-96FF-EBE5-E97D-0BE2B8A51E3F}"/>
          </ac:spMkLst>
        </pc:spChg>
        <pc:spChg chg="add del">
          <ac:chgData name="maia vashakmadze" userId="99c4977699d17ca5" providerId="LiveId" clId="{6F5BED53-7BD7-48CA-903F-2329A3EFEA95}" dt="2025-11-30T21:52:56.063" v="204" actId="26606"/>
          <ac:spMkLst>
            <pc:docMk/>
            <pc:sldMk cId="3993578801" sldId="258"/>
            <ac:spMk id="14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1:50:55.652" v="191" actId="26606"/>
          <ac:spMkLst>
            <pc:docMk/>
            <pc:sldMk cId="3993578801" sldId="258"/>
            <ac:spMk id="15" creationId="{F420BC5C-C418-4843-B04B-6918968D0982}"/>
          </ac:spMkLst>
        </pc:spChg>
        <pc:spChg chg="add del">
          <ac:chgData name="maia vashakmadze" userId="99c4977699d17ca5" providerId="LiveId" clId="{6F5BED53-7BD7-48CA-903F-2329A3EFEA95}" dt="2025-11-30T21:50:55.652" v="191" actId="26606"/>
          <ac:spMkLst>
            <pc:docMk/>
            <pc:sldMk cId="3993578801" sldId="258"/>
            <ac:spMk id="16" creationId="{04E511C3-750B-AA87-AE51-0FA2069EA0B9}"/>
          </ac:spMkLst>
        </pc:spChg>
        <pc:spChg chg="add del">
          <ac:chgData name="maia vashakmadze" userId="99c4977699d17ca5" providerId="LiveId" clId="{6F5BED53-7BD7-48CA-903F-2329A3EFEA95}" dt="2025-11-30T21:53:10.485" v="206" actId="26606"/>
          <ac:spMkLst>
            <pc:docMk/>
            <pc:sldMk cId="3993578801" sldId="258"/>
            <ac:spMk id="18" creationId="{0EC38958-9A69-239A-BA79-2AEC73345F4B}"/>
          </ac:spMkLst>
        </pc:spChg>
        <pc:spChg chg="add del">
          <ac:chgData name="maia vashakmadze" userId="99c4977699d17ca5" providerId="LiveId" clId="{6F5BED53-7BD7-48CA-903F-2329A3EFEA95}" dt="2025-11-30T21:51:00.530" v="193" actId="26606"/>
          <ac:spMkLst>
            <pc:docMk/>
            <pc:sldMk cId="3993578801" sldId="258"/>
            <ac:spMk id="19" creationId="{817D949E-564D-4503-A64E-D22FA3232C29}"/>
          </ac:spMkLst>
        </pc:spChg>
        <pc:spChg chg="add del">
          <ac:chgData name="maia vashakmadze" userId="99c4977699d17ca5" providerId="LiveId" clId="{6F5BED53-7BD7-48CA-903F-2329A3EFEA95}" dt="2025-11-30T21:51:00.530" v="193" actId="26606"/>
          <ac:spMkLst>
            <pc:docMk/>
            <pc:sldMk cId="3993578801" sldId="258"/>
            <ac:spMk id="20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1:51:00.530" v="193" actId="26606"/>
          <ac:spMkLst>
            <pc:docMk/>
            <pc:sldMk cId="3993578801" sldId="258"/>
            <ac:spMk id="21" creationId="{851808AB-2943-464C-A710-F2A18D869334}"/>
          </ac:spMkLst>
        </pc:spChg>
        <pc:spChg chg="add del">
          <ac:chgData name="maia vashakmadze" userId="99c4977699d17ca5" providerId="LiveId" clId="{6F5BED53-7BD7-48CA-903F-2329A3EFEA95}" dt="2025-11-30T21:53:10.485" v="206" actId="26606"/>
          <ac:spMkLst>
            <pc:docMk/>
            <pc:sldMk cId="3993578801" sldId="258"/>
            <ac:spMk id="23" creationId="{6EC109E5-0396-8968-4F42-DFEC280363B6}"/>
          </ac:spMkLst>
        </pc:spChg>
        <pc:spChg chg="add del">
          <ac:chgData name="maia vashakmadze" userId="99c4977699d17ca5" providerId="LiveId" clId="{6F5BED53-7BD7-48CA-903F-2329A3EFEA95}" dt="2025-11-30T21:51:23.390" v="195" actId="26606"/>
          <ac:spMkLst>
            <pc:docMk/>
            <pc:sldMk cId="3993578801" sldId="258"/>
            <ac:spMk id="24" creationId="{817D949E-564D-4503-A64E-D22FA3232C29}"/>
          </ac:spMkLst>
        </pc:spChg>
        <pc:spChg chg="add del">
          <ac:chgData name="maia vashakmadze" userId="99c4977699d17ca5" providerId="LiveId" clId="{6F5BED53-7BD7-48CA-903F-2329A3EFEA95}" dt="2025-11-30T21:51:23.390" v="195" actId="26606"/>
          <ac:spMkLst>
            <pc:docMk/>
            <pc:sldMk cId="3993578801" sldId="258"/>
            <ac:spMk id="25" creationId="{2C8EEB27-9249-8B3A-C8C2-18F9DC480810}"/>
          </ac:spMkLst>
        </pc:spChg>
        <pc:spChg chg="add del">
          <ac:chgData name="maia vashakmadze" userId="99c4977699d17ca5" providerId="LiveId" clId="{6F5BED53-7BD7-48CA-903F-2329A3EFEA95}" dt="2025-11-30T21:51:23.390" v="195" actId="26606"/>
          <ac:spMkLst>
            <pc:docMk/>
            <pc:sldMk cId="3993578801" sldId="258"/>
            <ac:spMk id="26" creationId="{18482CAC-96FF-EBE5-E97D-0BE2B8A51E3F}"/>
          </ac:spMkLst>
        </pc:spChg>
        <pc:spChg chg="add del">
          <ac:chgData name="maia vashakmadze" userId="99c4977699d17ca5" providerId="LiveId" clId="{6F5BED53-7BD7-48CA-903F-2329A3EFEA95}" dt="2025-11-30T21:54:39.481" v="218" actId="26606"/>
          <ac:spMkLst>
            <pc:docMk/>
            <pc:sldMk cId="3993578801" sldId="258"/>
            <ac:spMk id="28" creationId="{4065D9BE-A58D-6E8A-D4A2-5056F3C5E9CA}"/>
          </ac:spMkLst>
        </pc:spChg>
        <pc:spChg chg="add del">
          <ac:chgData name="maia vashakmadze" userId="99c4977699d17ca5" providerId="LiveId" clId="{6F5BED53-7BD7-48CA-903F-2329A3EFEA95}" dt="2025-11-30T21:54:39.481" v="218" actId="26606"/>
          <ac:spMkLst>
            <pc:docMk/>
            <pc:sldMk cId="3993578801" sldId="258"/>
            <ac:spMk id="29" creationId="{A745E793-BC99-8991-71CD-53FFBB6A8F69}"/>
          </ac:spMkLst>
        </pc:spChg>
        <pc:spChg chg="add del">
          <ac:chgData name="maia vashakmadze" userId="99c4977699d17ca5" providerId="LiveId" clId="{6F5BED53-7BD7-48CA-903F-2329A3EFEA95}" dt="2025-11-30T23:29:47.070" v="996" actId="26606"/>
          <ac:spMkLst>
            <pc:docMk/>
            <pc:sldMk cId="3993578801" sldId="258"/>
            <ac:spMk id="31" creationId="{0EC38958-9A69-239A-BA79-2AEC73345F4B}"/>
          </ac:spMkLst>
        </pc:spChg>
        <pc:spChg chg="add del">
          <ac:chgData name="maia vashakmadze" userId="99c4977699d17ca5" providerId="LiveId" clId="{6F5BED53-7BD7-48CA-903F-2329A3EFEA95}" dt="2025-11-30T23:29:47.070" v="996" actId="26606"/>
          <ac:spMkLst>
            <pc:docMk/>
            <pc:sldMk cId="3993578801" sldId="258"/>
            <ac:spMk id="32" creationId="{6EC109E5-0396-8968-4F42-DFEC280363B6}"/>
          </ac:spMkLst>
        </pc:spChg>
        <pc:spChg chg="add">
          <ac:chgData name="maia vashakmadze" userId="99c4977699d17ca5" providerId="LiveId" clId="{6F5BED53-7BD7-48CA-903F-2329A3EFEA95}" dt="2025-11-30T23:29:47.070" v="997" actId="26606"/>
          <ac:spMkLst>
            <pc:docMk/>
            <pc:sldMk cId="3993578801" sldId="258"/>
            <ac:spMk id="34" creationId="{34C0330F-1D4F-4552-B799-615DD237B6DE}"/>
          </ac:spMkLst>
        </pc:spChg>
        <pc:spChg chg="add del">
          <ac:chgData name="maia vashakmadze" userId="99c4977699d17ca5" providerId="LiveId" clId="{6F5BED53-7BD7-48CA-903F-2329A3EFEA95}" dt="2025-11-30T21:54:31.845" v="213" actId="26606"/>
          <ac:spMkLst>
            <pc:docMk/>
            <pc:sldMk cId="3993578801" sldId="258"/>
            <ac:spMk id="35" creationId="{34C0330F-1D4F-4552-B799-615DD237B6DE}"/>
          </ac:spMkLst>
        </pc:spChg>
        <pc:spChg chg="add">
          <ac:chgData name="maia vashakmadze" userId="99c4977699d17ca5" providerId="LiveId" clId="{6F5BED53-7BD7-48CA-903F-2329A3EFEA95}" dt="2025-11-30T23:29:47.070" v="997" actId="26606"/>
          <ac:spMkLst>
            <pc:docMk/>
            <pc:sldMk cId="3993578801" sldId="258"/>
            <ac:spMk id="36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1:54:31.845" v="213" actId="26606"/>
          <ac:spMkLst>
            <pc:docMk/>
            <pc:sldMk cId="3993578801" sldId="258"/>
            <ac:spMk id="37" creationId="{92BE0106-0C20-465B-A1BE-0BAC2737B1AD}"/>
          </ac:spMkLst>
        </pc:spChg>
        <pc:graphicFrameChg chg="add del">
          <ac:chgData name="maia vashakmadze" userId="99c4977699d17ca5" providerId="LiveId" clId="{6F5BED53-7BD7-48CA-903F-2329A3EFEA95}" dt="2025-11-30T21:50:45.541" v="189" actId="26606"/>
          <ac:graphicFrameMkLst>
            <pc:docMk/>
            <pc:sldMk cId="3993578801" sldId="258"/>
            <ac:graphicFrameMk id="5" creationId="{608787DF-4BD1-32D8-2C0D-C0E033A38168}"/>
          </ac:graphicFrameMkLst>
        </pc:graphicFrameChg>
        <pc:graphicFrameChg chg="add del">
          <ac:chgData name="maia vashakmadze" userId="99c4977699d17ca5" providerId="LiveId" clId="{6F5BED53-7BD7-48CA-903F-2329A3EFEA95}" dt="2025-11-30T21:50:55.652" v="191" actId="26606"/>
          <ac:graphicFrameMkLst>
            <pc:docMk/>
            <pc:sldMk cId="3993578801" sldId="258"/>
            <ac:graphicFrameMk id="17" creationId="{81201E23-A5BF-52FC-E525-5757AE6A7C01}"/>
          </ac:graphicFrameMkLst>
        </pc:graphicFrameChg>
        <pc:graphicFrameChg chg="add del">
          <ac:chgData name="maia vashakmadze" userId="99c4977699d17ca5" providerId="LiveId" clId="{6F5BED53-7BD7-48CA-903F-2329A3EFEA95}" dt="2025-11-30T21:51:00.530" v="193" actId="26606"/>
          <ac:graphicFrameMkLst>
            <pc:docMk/>
            <pc:sldMk cId="3993578801" sldId="258"/>
            <ac:graphicFrameMk id="22" creationId="{6ACD0A75-9707-2B00-5B24-060B131D81E2}"/>
          </ac:graphicFrameMkLst>
        </pc:graphicFrameChg>
        <pc:graphicFrameChg chg="add del">
          <ac:chgData name="maia vashakmadze" userId="99c4977699d17ca5" providerId="LiveId" clId="{6F5BED53-7BD7-48CA-903F-2329A3EFEA95}" dt="2025-11-30T21:51:23.390" v="195" actId="26606"/>
          <ac:graphicFrameMkLst>
            <pc:docMk/>
            <pc:sldMk cId="3993578801" sldId="258"/>
            <ac:graphicFrameMk id="27" creationId="{E8A1A688-1C98-C275-BF00-9408BD9D142B}"/>
          </ac:graphicFrameMkLst>
        </pc:graphicFrameChg>
        <pc:graphicFrameChg chg="add del mod modGraphic">
          <ac:chgData name="maia vashakmadze" userId="99c4977699d17ca5" providerId="LiveId" clId="{6F5BED53-7BD7-48CA-903F-2329A3EFEA95}" dt="2025-11-30T21:54:39.481" v="218" actId="26606"/>
          <ac:graphicFrameMkLst>
            <pc:docMk/>
            <pc:sldMk cId="3993578801" sldId="258"/>
            <ac:graphicFrameMk id="30" creationId="{42B8F2A8-9897-F5E0-B14F-EE2117B5F98E}"/>
          </ac:graphicFrameMkLst>
        </pc:graphicFrameChg>
        <pc:picChg chg="add mod ord">
          <ac:chgData name="maia vashakmadze" userId="99c4977699d17ca5" providerId="LiveId" clId="{6F5BED53-7BD7-48CA-903F-2329A3EFEA95}" dt="2025-11-30T23:29:47.070" v="997" actId="26606"/>
          <ac:picMkLst>
            <pc:docMk/>
            <pc:sldMk cId="3993578801" sldId="258"/>
            <ac:picMk id="6" creationId="{B1932D75-BE39-B2BA-1EF0-587CE900DEC7}"/>
          </ac:picMkLst>
        </pc:picChg>
      </pc:sldChg>
      <pc:sldChg chg="addSp delSp modSp new mod ord setBg delDesignElem">
        <pc:chgData name="maia vashakmadze" userId="99c4977699d17ca5" providerId="LiveId" clId="{6F5BED53-7BD7-48CA-903F-2329A3EFEA95}" dt="2025-11-30T23:29:26.352" v="994" actId="1076"/>
        <pc:sldMkLst>
          <pc:docMk/>
          <pc:sldMk cId="938666263" sldId="259"/>
        </pc:sldMkLst>
        <pc:spChg chg="del mod">
          <ac:chgData name="maia vashakmadze" userId="99c4977699d17ca5" providerId="LiveId" clId="{6F5BED53-7BD7-48CA-903F-2329A3EFEA95}" dt="2025-11-30T23:29:14.766" v="992" actId="21"/>
          <ac:spMkLst>
            <pc:docMk/>
            <pc:sldMk cId="938666263" sldId="259"/>
            <ac:spMk id="2" creationId="{E0832B6A-D218-4866-3276-8BA8DBB47FED}"/>
          </ac:spMkLst>
        </pc:spChg>
        <pc:spChg chg="add del mod">
          <ac:chgData name="maia vashakmadze" userId="99c4977699d17ca5" providerId="LiveId" clId="{6F5BED53-7BD7-48CA-903F-2329A3EFEA95}" dt="2025-11-30T21:59:27.985" v="234" actId="26606"/>
          <ac:spMkLst>
            <pc:docMk/>
            <pc:sldMk cId="938666263" sldId="259"/>
            <ac:spMk id="3" creationId="{AC20E2EB-787B-3D72-202A-D470E9A75481}"/>
          </ac:spMkLst>
        </pc:spChg>
        <pc:spChg chg="add del">
          <ac:chgData name="maia vashakmadze" userId="99c4977699d17ca5" providerId="LiveId" clId="{6F5BED53-7BD7-48CA-903F-2329A3EFEA95}" dt="2025-11-30T21:59:27.980" v="233" actId="26606"/>
          <ac:spMkLst>
            <pc:docMk/>
            <pc:sldMk cId="938666263" sldId="259"/>
            <ac:spMk id="8" creationId="{EEF92585-7A99-6108-9663-8C59032742EC}"/>
          </ac:spMkLst>
        </pc:spChg>
        <pc:spChg chg="add del">
          <ac:chgData name="maia vashakmadze" userId="99c4977699d17ca5" providerId="LiveId" clId="{6F5BED53-7BD7-48CA-903F-2329A3EFEA95}" dt="2025-11-30T21:59:07.527" v="231" actId="26606"/>
          <ac:spMkLst>
            <pc:docMk/>
            <pc:sldMk cId="938666263" sldId="259"/>
            <ac:spMk id="9" creationId="{817D949E-564D-4503-A64E-D22FA3232C29}"/>
          </ac:spMkLst>
        </pc:spChg>
        <pc:spChg chg="add del">
          <ac:chgData name="maia vashakmadze" userId="99c4977699d17ca5" providerId="LiveId" clId="{6F5BED53-7BD7-48CA-903F-2329A3EFEA95}" dt="2025-11-30T21:59:27.980" v="233" actId="26606"/>
          <ac:spMkLst>
            <pc:docMk/>
            <pc:sldMk cId="938666263" sldId="259"/>
            <ac:spMk id="10" creationId="{C6D5B03A-B780-A698-DFA9-C9932F22DDD0}"/>
          </ac:spMkLst>
        </pc:spChg>
        <pc:spChg chg="add del">
          <ac:chgData name="maia vashakmadze" userId="99c4977699d17ca5" providerId="LiveId" clId="{6F5BED53-7BD7-48CA-903F-2329A3EFEA95}" dt="2025-11-30T21:59:07.527" v="231" actId="26606"/>
          <ac:spMkLst>
            <pc:docMk/>
            <pc:sldMk cId="938666263" sldId="259"/>
            <ac:spMk id="11" creationId="{2C8EEB27-9249-8B3A-C8C2-18F9DC480810}"/>
          </ac:spMkLst>
        </pc:spChg>
        <pc:spChg chg="add del">
          <ac:chgData name="maia vashakmadze" userId="99c4977699d17ca5" providerId="LiveId" clId="{6F5BED53-7BD7-48CA-903F-2329A3EFEA95}" dt="2025-11-30T23:29:04.959" v="991" actId="26606"/>
          <ac:spMkLst>
            <pc:docMk/>
            <pc:sldMk cId="938666263" sldId="259"/>
            <ac:spMk id="12" creationId="{5B3B7A5C-39EE-77A0-28F9-DF51372312A7}"/>
          </ac:spMkLst>
        </pc:spChg>
        <pc:spChg chg="add del">
          <ac:chgData name="maia vashakmadze" userId="99c4977699d17ca5" providerId="LiveId" clId="{6F5BED53-7BD7-48CA-903F-2329A3EFEA95}" dt="2025-11-30T21:59:07.527" v="231" actId="26606"/>
          <ac:spMkLst>
            <pc:docMk/>
            <pc:sldMk cId="938666263" sldId="259"/>
            <ac:spMk id="13" creationId="{18482CAC-96FF-EBE5-E97D-0BE2B8A51E3F}"/>
          </ac:spMkLst>
        </pc:spChg>
        <pc:spChg chg="add del">
          <ac:chgData name="maia vashakmadze" userId="99c4977699d17ca5" providerId="LiveId" clId="{6F5BED53-7BD7-48CA-903F-2329A3EFEA95}" dt="2025-11-30T21:59:27.980" v="233" actId="26606"/>
          <ac:spMkLst>
            <pc:docMk/>
            <pc:sldMk cId="938666263" sldId="259"/>
            <ac:spMk id="15" creationId="{AC20E2EB-787B-3D72-202A-D470E9A75481}"/>
          </ac:spMkLst>
        </pc:spChg>
        <pc:spChg chg="add del">
          <ac:chgData name="maia vashakmadze" userId="99c4977699d17ca5" providerId="LiveId" clId="{6F5BED53-7BD7-48CA-903F-2329A3EFEA95}" dt="2025-11-30T23:29:04.959" v="991" actId="26606"/>
          <ac:spMkLst>
            <pc:docMk/>
            <pc:sldMk cId="938666263" sldId="259"/>
            <ac:spMk id="17" creationId="{1653AE3C-AC4F-907C-B473-B9A30D21506F}"/>
          </ac:spMkLst>
        </pc:spChg>
        <pc:spChg chg="add del">
          <ac:chgData name="maia vashakmadze" userId="99c4977699d17ca5" providerId="LiveId" clId="{6F5BED53-7BD7-48CA-903F-2329A3EFEA95}" dt="2025-11-30T23:29:04.959" v="991" actId="26606"/>
          <ac:spMkLst>
            <pc:docMk/>
            <pc:sldMk cId="938666263" sldId="259"/>
            <ac:spMk id="18" creationId="{DC81933E-93BD-38CE-3C98-D10B2844C58A}"/>
          </ac:spMkLst>
        </pc:spChg>
        <pc:spChg chg="add mod ord">
          <ac:chgData name="maia vashakmadze" userId="99c4977699d17ca5" providerId="LiveId" clId="{6F5BED53-7BD7-48CA-903F-2329A3EFEA95}" dt="2025-11-30T23:29:04.959" v="991" actId="26606"/>
          <ac:spMkLst>
            <pc:docMk/>
            <pc:sldMk cId="938666263" sldId="259"/>
            <ac:spMk id="19" creationId="{AC20E2EB-787B-3D72-202A-D470E9A75481}"/>
          </ac:spMkLst>
        </pc:spChg>
        <pc:spChg chg="add">
          <ac:chgData name="maia vashakmadze" userId="99c4977699d17ca5" providerId="LiveId" clId="{6F5BED53-7BD7-48CA-903F-2329A3EFEA95}" dt="2025-11-30T23:29:04.959" v="991" actId="26606"/>
          <ac:spMkLst>
            <pc:docMk/>
            <pc:sldMk cId="938666263" sldId="259"/>
            <ac:spMk id="24" creationId="{9E10BDB4-64F2-477D-A03B-9F8352D5E02E}"/>
          </ac:spMkLst>
        </pc:spChg>
        <pc:spChg chg="add">
          <ac:chgData name="maia vashakmadze" userId="99c4977699d17ca5" providerId="LiveId" clId="{6F5BED53-7BD7-48CA-903F-2329A3EFEA95}" dt="2025-11-30T23:29:04.959" v="991" actId="26606"/>
          <ac:spMkLst>
            <pc:docMk/>
            <pc:sldMk cId="938666263" sldId="259"/>
            <ac:spMk id="26" creationId="{887F59F2-5FBC-40CD-AD35-376AECE49EA6}"/>
          </ac:spMkLst>
        </pc:spChg>
        <pc:spChg chg="add">
          <ac:chgData name="maia vashakmadze" userId="99c4977699d17ca5" providerId="LiveId" clId="{6F5BED53-7BD7-48CA-903F-2329A3EFEA95}" dt="2025-11-30T23:29:04.959" v="991" actId="26606"/>
          <ac:spMkLst>
            <pc:docMk/>
            <pc:sldMk cId="938666263" sldId="259"/>
            <ac:spMk id="28" creationId="{7271C494-8107-3D61-D611-4FBC7C22A2B8}"/>
          </ac:spMkLst>
        </pc:spChg>
        <pc:graphicFrameChg chg="add del">
          <ac:chgData name="maia vashakmadze" userId="99c4977699d17ca5" providerId="LiveId" clId="{6F5BED53-7BD7-48CA-903F-2329A3EFEA95}" dt="2025-11-30T21:59:07.527" v="231" actId="26606"/>
          <ac:graphicFrameMkLst>
            <pc:docMk/>
            <pc:sldMk cId="938666263" sldId="259"/>
            <ac:graphicFrameMk id="5" creationId="{28F5A673-9D02-FC57-F102-355A409913E2}"/>
          </ac:graphicFrameMkLst>
        </pc:graphicFrameChg>
        <pc:picChg chg="add mod">
          <ac:chgData name="maia vashakmadze" userId="99c4977699d17ca5" providerId="LiveId" clId="{6F5BED53-7BD7-48CA-903F-2329A3EFEA95}" dt="2025-11-30T23:29:26.352" v="994" actId="1076"/>
          <ac:picMkLst>
            <pc:docMk/>
            <pc:sldMk cId="938666263" sldId="259"/>
            <ac:picMk id="6" creationId="{B9ECC572-0428-8373-0CA9-4052FA10E1BB}"/>
          </ac:picMkLst>
        </pc:picChg>
      </pc:sldChg>
      <pc:sldChg chg="new del">
        <pc:chgData name="maia vashakmadze" userId="99c4977699d17ca5" providerId="LiveId" clId="{6F5BED53-7BD7-48CA-903F-2329A3EFEA95}" dt="2025-11-30T21:35:47.883" v="107" actId="2696"/>
        <pc:sldMkLst>
          <pc:docMk/>
          <pc:sldMk cId="1483755349" sldId="259"/>
        </pc:sldMkLst>
      </pc:sldChg>
      <pc:sldChg chg="addSp delSp modSp new mod setBg delDesignElem">
        <pc:chgData name="maia vashakmadze" userId="99c4977699d17ca5" providerId="LiveId" clId="{6F5BED53-7BD7-48CA-903F-2329A3EFEA95}" dt="2025-11-30T23:14:18.256" v="724" actId="1076"/>
        <pc:sldMkLst>
          <pc:docMk/>
          <pc:sldMk cId="2566256638" sldId="260"/>
        </pc:sldMkLst>
        <pc:spChg chg="del mod">
          <ac:chgData name="maia vashakmadze" userId="99c4977699d17ca5" providerId="LiveId" clId="{6F5BED53-7BD7-48CA-903F-2329A3EFEA95}" dt="2025-11-30T22:06:15.363" v="251" actId="21"/>
          <ac:spMkLst>
            <pc:docMk/>
            <pc:sldMk cId="2566256638" sldId="260"/>
            <ac:spMk id="2" creationId="{6F529311-FD1C-535C-1D48-19FA639E4F4A}"/>
          </ac:spMkLst>
        </pc:spChg>
        <pc:spChg chg="add del mod ord">
          <ac:chgData name="maia vashakmadze" userId="99c4977699d17ca5" providerId="LiveId" clId="{6F5BED53-7BD7-48CA-903F-2329A3EFEA95}" dt="2025-11-30T23:14:18.256" v="724" actId="1076"/>
          <ac:spMkLst>
            <pc:docMk/>
            <pc:sldMk cId="2566256638" sldId="260"/>
            <ac:spMk id="3" creationId="{E6F74D8F-CA0E-40E4-E0B8-1A8A30E5A32E}"/>
          </ac:spMkLst>
        </pc:spChg>
        <pc:spChg chg="add del">
          <ac:chgData name="maia vashakmadze" userId="99c4977699d17ca5" providerId="LiveId" clId="{6F5BED53-7BD7-48CA-903F-2329A3EFEA95}" dt="2025-11-30T22:06:21.972" v="252" actId="26606"/>
          <ac:spMkLst>
            <pc:docMk/>
            <pc:sldMk cId="2566256638" sldId="260"/>
            <ac:spMk id="8" creationId="{175EAFFD-4A47-DD53-4F76-BD457E18BF1F}"/>
          </ac:spMkLst>
        </pc:spChg>
        <pc:spChg chg="add del">
          <ac:chgData name="maia vashakmadze" userId="99c4977699d17ca5" providerId="LiveId" clId="{6F5BED53-7BD7-48CA-903F-2329A3EFEA95}" dt="2025-11-30T22:04:19.973" v="246" actId="26606"/>
          <ac:spMkLst>
            <pc:docMk/>
            <pc:sldMk cId="2566256638" sldId="260"/>
            <ac:spMk id="9" creationId="{4E17AA97-89A7-45C1-B813-BFF6C23D79E1}"/>
          </ac:spMkLst>
        </pc:spChg>
        <pc:spChg chg="add del">
          <ac:chgData name="maia vashakmadze" userId="99c4977699d17ca5" providerId="LiveId" clId="{6F5BED53-7BD7-48CA-903F-2329A3EFEA95}" dt="2025-11-30T22:06:21.972" v="252" actId="26606"/>
          <ac:spMkLst>
            <pc:docMk/>
            <pc:sldMk cId="2566256638" sldId="260"/>
            <ac:spMk id="10" creationId="{7CC1FECC-9CA4-341C-7E20-4728C5147389}"/>
          </ac:spMkLst>
        </pc:spChg>
        <pc:spChg chg="add del">
          <ac:chgData name="maia vashakmadze" userId="99c4977699d17ca5" providerId="LiveId" clId="{6F5BED53-7BD7-48CA-903F-2329A3EFEA95}" dt="2025-11-30T22:04:19.973" v="246" actId="26606"/>
          <ac:spMkLst>
            <pc:docMk/>
            <pc:sldMk cId="2566256638" sldId="260"/>
            <ac:spMk id="11" creationId="{33AC4FE1-D370-43A6-96C5-076716BB1E76}"/>
          </ac:spMkLst>
        </pc:spChg>
        <pc:spChg chg="add del">
          <ac:chgData name="maia vashakmadze" userId="99c4977699d17ca5" providerId="LiveId" clId="{6F5BED53-7BD7-48CA-903F-2329A3EFEA95}" dt="2025-11-30T22:04:19.973" v="246" actId="26606"/>
          <ac:spMkLst>
            <pc:docMk/>
            <pc:sldMk cId="2566256638" sldId="260"/>
            <ac:spMk id="13" creationId="{4A3D569D-D3A6-49CA-A483-291E95DACA14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2566256638" sldId="260"/>
            <ac:spMk id="15" creationId="{4065D9BE-A58D-6E8A-D4A2-5056F3C5E9CA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2566256638" sldId="260"/>
            <ac:spMk id="17" creationId="{A745E793-BC99-8991-71CD-53FFBB6A8F69}"/>
          </ac:spMkLst>
        </pc:spChg>
        <pc:graphicFrameChg chg="add del">
          <ac:chgData name="maia vashakmadze" userId="99c4977699d17ca5" providerId="LiveId" clId="{6F5BED53-7BD7-48CA-903F-2329A3EFEA95}" dt="2025-11-30T22:04:19.973" v="246" actId="26606"/>
          <ac:graphicFrameMkLst>
            <pc:docMk/>
            <pc:sldMk cId="2566256638" sldId="260"/>
            <ac:graphicFrameMk id="5" creationId="{ABCFD161-A032-BA1E-8FFE-5FDD6827CF88}"/>
          </ac:graphicFrameMkLst>
        </pc:graphicFrameChg>
        <pc:picChg chg="add mod">
          <ac:chgData name="maia vashakmadze" userId="99c4977699d17ca5" providerId="LiveId" clId="{6F5BED53-7BD7-48CA-903F-2329A3EFEA95}" dt="2025-11-30T22:06:35.575" v="254" actId="14100"/>
          <ac:picMkLst>
            <pc:docMk/>
            <pc:sldMk cId="2566256638" sldId="260"/>
            <ac:picMk id="6" creationId="{804875CE-25CA-910B-FC23-2058B405B94F}"/>
          </ac:picMkLst>
        </pc:picChg>
      </pc:sldChg>
      <pc:sldChg chg="new del">
        <pc:chgData name="maia vashakmadze" userId="99c4977699d17ca5" providerId="LiveId" clId="{6F5BED53-7BD7-48CA-903F-2329A3EFEA95}" dt="2025-11-30T21:35:43.472" v="106" actId="2696"/>
        <pc:sldMkLst>
          <pc:docMk/>
          <pc:sldMk cId="3099903005" sldId="260"/>
        </pc:sldMkLst>
      </pc:sldChg>
      <pc:sldChg chg="addSp delSp modSp new mod setBg delDesignElem">
        <pc:chgData name="maia vashakmadze" userId="99c4977699d17ca5" providerId="LiveId" clId="{6F5BED53-7BD7-48CA-903F-2329A3EFEA95}" dt="2025-11-30T23:20:47.971" v="761" actId="20577"/>
        <pc:sldMkLst>
          <pc:docMk/>
          <pc:sldMk cId="2843124894" sldId="261"/>
        </pc:sldMkLst>
        <pc:spChg chg="mod">
          <ac:chgData name="maia vashakmadze" userId="99c4977699d17ca5" providerId="LiveId" clId="{6F5BED53-7BD7-48CA-903F-2329A3EFEA95}" dt="2025-11-30T22:11:08.004" v="260" actId="14100"/>
          <ac:spMkLst>
            <pc:docMk/>
            <pc:sldMk cId="2843124894" sldId="261"/>
            <ac:spMk id="2" creationId="{1D94E89C-D058-8620-054F-D7F8C68A2E81}"/>
          </ac:spMkLst>
        </pc:spChg>
        <pc:spChg chg="add del mod">
          <ac:chgData name="maia vashakmadze" userId="99c4977699d17ca5" providerId="LiveId" clId="{6F5BED53-7BD7-48CA-903F-2329A3EFEA95}" dt="2025-11-30T22:10:47.225" v="259" actId="26606"/>
          <ac:spMkLst>
            <pc:docMk/>
            <pc:sldMk cId="2843124894" sldId="261"/>
            <ac:spMk id="3" creationId="{EB811EF0-2C1E-3F26-4D1F-05BFC5CC3DCB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2843124894" sldId="261"/>
            <ac:spMk id="6" creationId="{817D949E-564D-4503-A64E-D22FA3232C29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2843124894" sldId="261"/>
            <ac:spMk id="7" creationId="{2C8EEB27-9249-8B3A-C8C2-18F9DC480810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2843124894" sldId="261"/>
            <ac:spMk id="8" creationId="{18482CAC-96FF-EBE5-E97D-0BE2B8A51E3F}"/>
          </ac:spMkLst>
        </pc:spChg>
        <pc:spChg chg="add del">
          <ac:chgData name="maia vashakmadze" userId="99c4977699d17ca5" providerId="LiveId" clId="{6F5BED53-7BD7-48CA-903F-2329A3EFEA95}" dt="2025-11-30T22:10:43.657" v="258" actId="26606"/>
          <ac:spMkLst>
            <pc:docMk/>
            <pc:sldMk cId="2843124894" sldId="261"/>
            <ac:spMk id="9" creationId="{817D949E-564D-4503-A64E-D22FA3232C29}"/>
          </ac:spMkLst>
        </pc:spChg>
        <pc:spChg chg="add del">
          <ac:chgData name="maia vashakmadze" userId="99c4977699d17ca5" providerId="LiveId" clId="{6F5BED53-7BD7-48CA-903F-2329A3EFEA95}" dt="2025-11-30T22:10:43.657" v="258" actId="26606"/>
          <ac:spMkLst>
            <pc:docMk/>
            <pc:sldMk cId="2843124894" sldId="261"/>
            <ac:spMk id="11" creationId="{2C8EEB27-9249-8B3A-C8C2-18F9DC480810}"/>
          </ac:spMkLst>
        </pc:spChg>
        <pc:spChg chg="add del">
          <ac:chgData name="maia vashakmadze" userId="99c4977699d17ca5" providerId="LiveId" clId="{6F5BED53-7BD7-48CA-903F-2329A3EFEA95}" dt="2025-11-30T22:10:43.657" v="258" actId="26606"/>
          <ac:spMkLst>
            <pc:docMk/>
            <pc:sldMk cId="2843124894" sldId="261"/>
            <ac:spMk id="13" creationId="{18482CAC-96FF-EBE5-E97D-0BE2B8A51E3F}"/>
          </ac:spMkLst>
        </pc:spChg>
        <pc:graphicFrameChg chg="add del">
          <ac:chgData name="maia vashakmadze" userId="99c4977699d17ca5" providerId="LiveId" clId="{6F5BED53-7BD7-48CA-903F-2329A3EFEA95}" dt="2025-11-30T22:10:43.657" v="258" actId="26606"/>
          <ac:graphicFrameMkLst>
            <pc:docMk/>
            <pc:sldMk cId="2843124894" sldId="261"/>
            <ac:graphicFrameMk id="5" creationId="{FDE22135-B95A-D556-CD12-4EB305168293}"/>
          </ac:graphicFrameMkLst>
        </pc:graphicFrameChg>
        <pc:graphicFrameChg chg="add mod modGraphic">
          <ac:chgData name="maia vashakmadze" userId="99c4977699d17ca5" providerId="LiveId" clId="{6F5BED53-7BD7-48CA-903F-2329A3EFEA95}" dt="2025-11-30T23:20:47.971" v="761" actId="20577"/>
          <ac:graphicFrameMkLst>
            <pc:docMk/>
            <pc:sldMk cId="2843124894" sldId="261"/>
            <ac:graphicFrameMk id="10" creationId="{FDE22135-B95A-D556-CD12-4EB305168293}"/>
          </ac:graphicFrameMkLst>
        </pc:graphicFrameChg>
        <pc:picChg chg="add del mod">
          <ac:chgData name="maia vashakmadze" userId="99c4977699d17ca5" providerId="LiveId" clId="{6F5BED53-7BD7-48CA-903F-2329A3EFEA95}" dt="2025-11-30T22:12:53.832" v="273" actId="21"/>
          <ac:picMkLst>
            <pc:docMk/>
            <pc:sldMk cId="2843124894" sldId="261"/>
            <ac:picMk id="12" creationId="{9FB56E29-70DE-78FC-943E-33BE3A38CBE1}"/>
          </ac:picMkLst>
        </pc:picChg>
        <pc:picChg chg="add mod">
          <ac:chgData name="maia vashakmadze" userId="99c4977699d17ca5" providerId="LiveId" clId="{6F5BED53-7BD7-48CA-903F-2329A3EFEA95}" dt="2025-11-30T22:13:16.683" v="277" actId="14100"/>
          <ac:picMkLst>
            <pc:docMk/>
            <pc:sldMk cId="2843124894" sldId="261"/>
            <ac:picMk id="15" creationId="{DC1F5B57-8756-F85E-BA93-10964B7CAD38}"/>
          </ac:picMkLst>
        </pc:picChg>
      </pc:sldChg>
      <pc:sldChg chg="addSp delSp modSp new mod setBg delDesignElem">
        <pc:chgData name="maia vashakmadze" userId="99c4977699d17ca5" providerId="LiveId" clId="{6F5BED53-7BD7-48CA-903F-2329A3EFEA95}" dt="2025-11-30T23:21:29.986" v="784" actId="20577"/>
        <pc:sldMkLst>
          <pc:docMk/>
          <pc:sldMk cId="4241355150" sldId="262"/>
        </pc:sldMkLst>
        <pc:spChg chg="mod">
          <ac:chgData name="maia vashakmadze" userId="99c4977699d17ca5" providerId="LiveId" clId="{6F5BED53-7BD7-48CA-903F-2329A3EFEA95}" dt="2025-11-30T22:16:14.695" v="291" actId="26606"/>
          <ac:spMkLst>
            <pc:docMk/>
            <pc:sldMk cId="4241355150" sldId="262"/>
            <ac:spMk id="2" creationId="{8008ED15-7EF8-FC99-72B1-DB83AD86E8A0}"/>
          </ac:spMkLst>
        </pc:spChg>
        <pc:spChg chg="mod">
          <ac:chgData name="maia vashakmadze" userId="99c4977699d17ca5" providerId="LiveId" clId="{6F5BED53-7BD7-48CA-903F-2329A3EFEA95}" dt="2025-11-30T23:21:29.986" v="784" actId="20577"/>
          <ac:spMkLst>
            <pc:docMk/>
            <pc:sldMk cId="4241355150" sldId="262"/>
            <ac:spMk id="3" creationId="{8BCB6B66-64A1-434A-F1B0-8FBD300CB21E}"/>
          </ac:spMkLst>
        </pc:spChg>
        <pc:spChg chg="add del mod">
          <ac:chgData name="maia vashakmadze" userId="99c4977699d17ca5" providerId="LiveId" clId="{6F5BED53-7BD7-48CA-903F-2329A3EFEA95}" dt="2025-11-30T22:48:27.790" v="437" actId="22"/>
          <ac:spMkLst>
            <pc:docMk/>
            <pc:sldMk cId="4241355150" sldId="262"/>
            <ac:spMk id="7" creationId="{D58924E3-319B-F356-BA7D-73783DBE7302}"/>
          </ac:spMkLst>
        </pc:spChg>
        <pc:spChg chg="add del">
          <ac:chgData name="maia vashakmadze" userId="99c4977699d17ca5" providerId="LiveId" clId="{6F5BED53-7BD7-48CA-903F-2329A3EFEA95}" dt="2025-11-30T22:16:14.695" v="291" actId="26606"/>
          <ac:spMkLst>
            <pc:docMk/>
            <pc:sldMk cId="4241355150" sldId="262"/>
            <ac:spMk id="10" creationId="{34C0330F-1D4F-4552-B799-615DD237B6DE}"/>
          </ac:spMkLst>
        </pc:spChg>
        <pc:spChg chg="add del">
          <ac:chgData name="maia vashakmadze" userId="99c4977699d17ca5" providerId="LiveId" clId="{6F5BED53-7BD7-48CA-903F-2329A3EFEA95}" dt="2025-11-30T22:16:14.695" v="291" actId="26606"/>
          <ac:spMkLst>
            <pc:docMk/>
            <pc:sldMk cId="4241355150" sldId="262"/>
            <ac:spMk id="12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4241355150" sldId="262"/>
            <ac:spMk id="17" creationId="{34C0330F-1D4F-4552-B799-615DD237B6DE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4241355150" sldId="262"/>
            <ac:spMk id="19" creationId="{92BE0106-0C20-465B-A1BE-0BAC2737B1AD}"/>
          </ac:spMkLst>
        </pc:spChg>
        <pc:picChg chg="add mod">
          <ac:chgData name="maia vashakmadze" userId="99c4977699d17ca5" providerId="LiveId" clId="{6F5BED53-7BD7-48CA-903F-2329A3EFEA95}" dt="2025-11-30T22:16:14.695" v="291" actId="26606"/>
          <ac:picMkLst>
            <pc:docMk/>
            <pc:sldMk cId="4241355150" sldId="262"/>
            <ac:picMk id="5" creationId="{02C050DB-F7B6-C4B7-BBE2-F4CDB5519849}"/>
          </ac:picMkLst>
        </pc:picChg>
      </pc:sldChg>
      <pc:sldChg chg="addSp delSp modSp new mod setBg delDesignElem">
        <pc:chgData name="maia vashakmadze" userId="99c4977699d17ca5" providerId="LiveId" clId="{6F5BED53-7BD7-48CA-903F-2329A3EFEA95}" dt="2025-11-30T23:26:36.010" v="990" actId="20577"/>
        <pc:sldMkLst>
          <pc:docMk/>
          <pc:sldMk cId="3385076600" sldId="263"/>
        </pc:sldMkLst>
        <pc:spChg chg="mod">
          <ac:chgData name="maia vashakmadze" userId="99c4977699d17ca5" providerId="LiveId" clId="{6F5BED53-7BD7-48CA-903F-2329A3EFEA95}" dt="2025-11-30T22:21:03.910" v="327" actId="26606"/>
          <ac:spMkLst>
            <pc:docMk/>
            <pc:sldMk cId="3385076600" sldId="263"/>
            <ac:spMk id="2" creationId="{59AE2DD2-340A-1F17-FA3A-C30BCD786D77}"/>
          </ac:spMkLst>
        </pc:spChg>
        <pc:spChg chg="mod ord">
          <ac:chgData name="maia vashakmadze" userId="99c4977699d17ca5" providerId="LiveId" clId="{6F5BED53-7BD7-48CA-903F-2329A3EFEA95}" dt="2025-11-30T23:26:36.010" v="990" actId="20577"/>
          <ac:spMkLst>
            <pc:docMk/>
            <pc:sldMk cId="3385076600" sldId="263"/>
            <ac:spMk id="3" creationId="{D204C7C3-74AD-3D05-E6ED-000AFD1A3F10}"/>
          </ac:spMkLst>
        </pc:spChg>
        <pc:spChg chg="add del">
          <ac:chgData name="maia vashakmadze" userId="99c4977699d17ca5" providerId="LiveId" clId="{6F5BED53-7BD7-48CA-903F-2329A3EFEA95}" dt="2025-11-30T22:19:27.848" v="322" actId="26606"/>
          <ac:spMkLst>
            <pc:docMk/>
            <pc:sldMk cId="3385076600" sldId="263"/>
            <ac:spMk id="10" creationId="{34C0330F-1D4F-4552-B799-615DD237B6DE}"/>
          </ac:spMkLst>
        </pc:spChg>
        <pc:spChg chg="add del">
          <ac:chgData name="maia vashakmadze" userId="99c4977699d17ca5" providerId="LiveId" clId="{6F5BED53-7BD7-48CA-903F-2329A3EFEA95}" dt="2025-11-30T22:19:27.848" v="322" actId="26606"/>
          <ac:spMkLst>
            <pc:docMk/>
            <pc:sldMk cId="3385076600" sldId="263"/>
            <ac:spMk id="12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2:21:03.910" v="327" actId="26606"/>
          <ac:spMkLst>
            <pc:docMk/>
            <pc:sldMk cId="3385076600" sldId="263"/>
            <ac:spMk id="17" creationId="{34C0330F-1D4F-4552-B799-615DD237B6DE}"/>
          </ac:spMkLst>
        </pc:spChg>
        <pc:spChg chg="add del">
          <ac:chgData name="maia vashakmadze" userId="99c4977699d17ca5" providerId="LiveId" clId="{6F5BED53-7BD7-48CA-903F-2329A3EFEA95}" dt="2025-11-30T22:21:03.910" v="327" actId="26606"/>
          <ac:spMkLst>
            <pc:docMk/>
            <pc:sldMk cId="3385076600" sldId="263"/>
            <ac:spMk id="19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3385076600" sldId="263"/>
            <ac:spMk id="24" creationId="{9E10BDB4-64F2-477D-A03B-9F8352D5E02E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3385076600" sldId="263"/>
            <ac:spMk id="26" creationId="{887F59F2-5FBC-40CD-AD35-376AECE49EA6}"/>
          </ac:spMkLst>
        </pc:spChg>
        <pc:picChg chg="add mod">
          <ac:chgData name="maia vashakmadze" userId="99c4977699d17ca5" providerId="LiveId" clId="{6F5BED53-7BD7-48CA-903F-2329A3EFEA95}" dt="2025-11-30T22:21:03.910" v="327" actId="26606"/>
          <ac:picMkLst>
            <pc:docMk/>
            <pc:sldMk cId="3385076600" sldId="263"/>
            <ac:picMk id="5" creationId="{0B3C00CA-4B58-6C0A-7316-714C83EE6D2E}"/>
          </ac:picMkLst>
        </pc:picChg>
      </pc:sldChg>
      <pc:sldChg chg="addSp delSp modSp new mod setBg delDesignElem">
        <pc:chgData name="maia vashakmadze" userId="99c4977699d17ca5" providerId="LiveId" clId="{6F5BED53-7BD7-48CA-903F-2329A3EFEA95}" dt="2025-11-30T23:22:30.198" v="845" actId="5793"/>
        <pc:sldMkLst>
          <pc:docMk/>
          <pc:sldMk cId="1331211795" sldId="264"/>
        </pc:sldMkLst>
        <pc:spChg chg="mod">
          <ac:chgData name="maia vashakmadze" userId="99c4977699d17ca5" providerId="LiveId" clId="{6F5BED53-7BD7-48CA-903F-2329A3EFEA95}" dt="2025-11-30T22:23:34.196" v="336" actId="404"/>
          <ac:spMkLst>
            <pc:docMk/>
            <pc:sldMk cId="1331211795" sldId="264"/>
            <ac:spMk id="2" creationId="{FF1F9150-09C7-B9D0-2808-ED5E816CBE1C}"/>
          </ac:spMkLst>
        </pc:spChg>
        <pc:spChg chg="add del mod">
          <ac:chgData name="maia vashakmadze" userId="99c4977699d17ca5" providerId="LiveId" clId="{6F5BED53-7BD7-48CA-903F-2329A3EFEA95}" dt="2025-11-30T23:22:30.198" v="845" actId="5793"/>
          <ac:spMkLst>
            <pc:docMk/>
            <pc:sldMk cId="1331211795" sldId="264"/>
            <ac:spMk id="3" creationId="{C37B3060-560D-76A4-E678-5211726BC8AF}"/>
          </ac:spMkLst>
        </pc:spChg>
        <pc:spChg chg="add del mod">
          <ac:chgData name="maia vashakmadze" userId="99c4977699d17ca5" providerId="LiveId" clId="{6F5BED53-7BD7-48CA-903F-2329A3EFEA95}" dt="2025-11-30T22:49:55.703" v="444" actId="478"/>
          <ac:spMkLst>
            <pc:docMk/>
            <pc:sldMk cId="1331211795" sldId="264"/>
            <ac:spMk id="5" creationId="{58B772F4-4112-5CC5-EB39-998077E9B5F8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1331211795" sldId="264"/>
            <ac:spMk id="10" creationId="{9E10BDB4-64F2-477D-A03B-9F8352D5E02E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1331211795" sldId="264"/>
            <ac:spMk id="12" creationId="{887F59F2-5FBC-40CD-AD35-376AECE49EA6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1331211795" sldId="264"/>
            <ac:spMk id="14" creationId="{7271C494-8107-3D61-D611-4FBC7C22A2B8}"/>
          </ac:spMkLst>
        </pc:spChg>
        <pc:picChg chg="add">
          <ac:chgData name="maia vashakmadze" userId="99c4977699d17ca5" providerId="LiveId" clId="{6F5BED53-7BD7-48CA-903F-2329A3EFEA95}" dt="2025-11-30T22:23:08.606" v="331" actId="26606"/>
          <ac:picMkLst>
            <pc:docMk/>
            <pc:sldMk cId="1331211795" sldId="264"/>
            <ac:picMk id="7" creationId="{D7BE3545-031E-4223-D8AE-5BA1FBF3F2E3}"/>
          </ac:picMkLst>
        </pc:picChg>
      </pc:sldChg>
      <pc:sldChg chg="addSp delSp modSp new mod setBg delDesignElem">
        <pc:chgData name="maia vashakmadze" userId="99c4977699d17ca5" providerId="LiveId" clId="{6F5BED53-7BD7-48CA-903F-2329A3EFEA95}" dt="2025-11-30T23:23:08.885" v="904" actId="20577"/>
        <pc:sldMkLst>
          <pc:docMk/>
          <pc:sldMk cId="3292672526" sldId="265"/>
        </pc:sldMkLst>
        <pc:spChg chg="mod">
          <ac:chgData name="maia vashakmadze" userId="99c4977699d17ca5" providerId="LiveId" clId="{6F5BED53-7BD7-48CA-903F-2329A3EFEA95}" dt="2025-11-30T22:29:08.412" v="354" actId="404"/>
          <ac:spMkLst>
            <pc:docMk/>
            <pc:sldMk cId="3292672526" sldId="265"/>
            <ac:spMk id="2" creationId="{98EEAB26-EC30-FB26-032C-180F4761A725}"/>
          </ac:spMkLst>
        </pc:spChg>
        <pc:spChg chg="mod">
          <ac:chgData name="maia vashakmadze" userId="99c4977699d17ca5" providerId="LiveId" clId="{6F5BED53-7BD7-48CA-903F-2329A3EFEA95}" dt="2025-11-30T23:23:08.885" v="904" actId="20577"/>
          <ac:spMkLst>
            <pc:docMk/>
            <pc:sldMk cId="3292672526" sldId="265"/>
            <ac:spMk id="3" creationId="{ABB1CA50-7E37-E5F0-88EC-71FE389BF432}"/>
          </ac:spMkLst>
        </pc:spChg>
        <pc:spChg chg="add del">
          <ac:chgData name="maia vashakmadze" userId="99c4977699d17ca5" providerId="LiveId" clId="{6F5BED53-7BD7-48CA-903F-2329A3EFEA95}" dt="2025-11-30T22:24:23.711" v="339" actId="22"/>
          <ac:spMkLst>
            <pc:docMk/>
            <pc:sldMk cId="3292672526" sldId="265"/>
            <ac:spMk id="5" creationId="{4E154B0E-F1E5-AFD1-E80D-C00085026051}"/>
          </ac:spMkLst>
        </pc:spChg>
        <pc:spChg chg="add del">
          <ac:chgData name="maia vashakmadze" userId="99c4977699d17ca5" providerId="LiveId" clId="{6F5BED53-7BD7-48CA-903F-2329A3EFEA95}" dt="2025-11-30T22:24:50.500" v="344" actId="26606"/>
          <ac:spMkLst>
            <pc:docMk/>
            <pc:sldMk cId="3292672526" sldId="265"/>
            <ac:spMk id="10" creationId="{9E10BDB4-64F2-477D-A03B-9F8352D5E02E}"/>
          </ac:spMkLst>
        </pc:spChg>
        <pc:spChg chg="add del">
          <ac:chgData name="maia vashakmadze" userId="99c4977699d17ca5" providerId="LiveId" clId="{6F5BED53-7BD7-48CA-903F-2329A3EFEA95}" dt="2025-11-30T22:24:50.500" v="344" actId="26606"/>
          <ac:spMkLst>
            <pc:docMk/>
            <pc:sldMk cId="3292672526" sldId="265"/>
            <ac:spMk id="12" creationId="{887F59F2-5FBC-40CD-AD35-376AECE49EA6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3292672526" sldId="265"/>
            <ac:spMk id="13" creationId="{34C0330F-1D4F-4552-B799-615DD237B6DE}"/>
          </ac:spMkLst>
        </pc:spChg>
        <pc:spChg chg="add del">
          <ac:chgData name="maia vashakmadze" userId="99c4977699d17ca5" providerId="LiveId" clId="{6F5BED53-7BD7-48CA-903F-2329A3EFEA95}" dt="2025-11-30T22:24:50.500" v="344" actId="26606"/>
          <ac:spMkLst>
            <pc:docMk/>
            <pc:sldMk cId="3292672526" sldId="265"/>
            <ac:spMk id="14" creationId="{7271C494-8107-3D61-D611-4FBC7C22A2B8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3292672526" sldId="265"/>
            <ac:spMk id="15" creationId="{92BE0106-0C20-465B-A1BE-0BAC2737B1AD}"/>
          </ac:spMkLst>
        </pc:spChg>
        <pc:picChg chg="add del">
          <ac:chgData name="maia vashakmadze" userId="99c4977699d17ca5" providerId="LiveId" clId="{6F5BED53-7BD7-48CA-903F-2329A3EFEA95}" dt="2025-11-30T22:24:50.500" v="344" actId="26606"/>
          <ac:picMkLst>
            <pc:docMk/>
            <pc:sldMk cId="3292672526" sldId="265"/>
            <ac:picMk id="7" creationId="{339E705D-BFEE-14C3-05B2-EBD176653F8E}"/>
          </ac:picMkLst>
        </pc:picChg>
        <pc:picChg chg="add mod">
          <ac:chgData name="maia vashakmadze" userId="99c4977699d17ca5" providerId="LiveId" clId="{6F5BED53-7BD7-48CA-903F-2329A3EFEA95}" dt="2025-11-30T22:28:07.466" v="346" actId="26606"/>
          <ac:picMkLst>
            <pc:docMk/>
            <pc:sldMk cId="3292672526" sldId="265"/>
            <ac:picMk id="8" creationId="{C33EA381-08EA-852F-6C7C-38896DEAFBAC}"/>
          </ac:picMkLst>
        </pc:picChg>
      </pc:sldChg>
      <pc:sldChg chg="addSp delSp modSp new mod setBg delDesignElem">
        <pc:chgData name="maia vashakmadze" userId="99c4977699d17ca5" providerId="LiveId" clId="{6F5BED53-7BD7-48CA-903F-2329A3EFEA95}" dt="2025-11-30T23:23:54.418" v="921" actId="14100"/>
        <pc:sldMkLst>
          <pc:docMk/>
          <pc:sldMk cId="3052114966" sldId="266"/>
        </pc:sldMkLst>
        <pc:spChg chg="mod">
          <ac:chgData name="maia vashakmadze" userId="99c4977699d17ca5" providerId="LiveId" clId="{6F5BED53-7BD7-48CA-903F-2329A3EFEA95}" dt="2025-11-30T23:23:54.418" v="921" actId="14100"/>
          <ac:spMkLst>
            <pc:docMk/>
            <pc:sldMk cId="3052114966" sldId="266"/>
            <ac:spMk id="2" creationId="{05E1356D-DD9A-05F3-CB5D-6D651A34DB88}"/>
          </ac:spMkLst>
        </pc:spChg>
        <pc:spChg chg="mod">
          <ac:chgData name="maia vashakmadze" userId="99c4977699d17ca5" providerId="LiveId" clId="{6F5BED53-7BD7-48CA-903F-2329A3EFEA95}" dt="2025-11-30T22:36:51.809" v="386" actId="26606"/>
          <ac:spMkLst>
            <pc:docMk/>
            <pc:sldMk cId="3052114966" sldId="266"/>
            <ac:spMk id="3" creationId="{7DE68FDB-CA36-1511-ED74-66585D3B2E61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3052114966" sldId="266"/>
            <ac:spMk id="10" creationId="{A082E5AA-6E5F-4FCC-8C41-11E32F833BFC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3052114966" sldId="266"/>
            <ac:spMk id="12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3052114966" sldId="266"/>
            <ac:spMk id="14" creationId="{4A3D569D-D3A6-49CA-A483-291E95DACA14}"/>
          </ac:spMkLst>
        </pc:spChg>
        <pc:spChg chg="add del">
          <ac:chgData name="maia vashakmadze" userId="99c4977699d17ca5" providerId="LiveId" clId="{6F5BED53-7BD7-48CA-903F-2329A3EFEA95}" dt="2025-11-30T22:36:51.809" v="386" actId="26606"/>
          <ac:spMkLst>
            <pc:docMk/>
            <pc:sldMk cId="3052114966" sldId="266"/>
            <ac:spMk id="16" creationId="{A082E5AA-6E5F-4FCC-8C41-11E32F833BFC}"/>
          </ac:spMkLst>
        </pc:spChg>
        <pc:spChg chg="add del">
          <ac:chgData name="maia vashakmadze" userId="99c4977699d17ca5" providerId="LiveId" clId="{6F5BED53-7BD7-48CA-903F-2329A3EFEA95}" dt="2025-11-30T22:36:51.809" v="386" actId="26606"/>
          <ac:spMkLst>
            <pc:docMk/>
            <pc:sldMk cId="3052114966" sldId="266"/>
            <ac:spMk id="17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2:36:06.188" v="374" actId="26606"/>
          <ac:spMkLst>
            <pc:docMk/>
            <pc:sldMk cId="3052114966" sldId="266"/>
            <ac:spMk id="19" creationId="{AD1BDCCC-E676-2A7E-BE11-2B8C23DB287F}"/>
          </ac:spMkLst>
        </pc:spChg>
        <pc:spChg chg="add del">
          <ac:chgData name="maia vashakmadze" userId="99c4977699d17ca5" providerId="LiveId" clId="{6F5BED53-7BD7-48CA-903F-2329A3EFEA95}" dt="2025-11-30T22:36:06.188" v="374" actId="26606"/>
          <ac:spMkLst>
            <pc:docMk/>
            <pc:sldMk cId="3052114966" sldId="266"/>
            <ac:spMk id="21" creationId="{781C97B1-8A09-6383-8C65-A3B73577816A}"/>
          </ac:spMkLst>
        </pc:spChg>
        <pc:spChg chg="add del">
          <ac:chgData name="maia vashakmadze" userId="99c4977699d17ca5" providerId="LiveId" clId="{6F5BED53-7BD7-48CA-903F-2329A3EFEA95}" dt="2025-11-30T22:36:51.809" v="386" actId="26606"/>
          <ac:spMkLst>
            <pc:docMk/>
            <pc:sldMk cId="3052114966" sldId="266"/>
            <ac:spMk id="23" creationId="{4A3D569D-D3A6-49CA-A483-291E95DACA14}"/>
          </ac:spMkLst>
        </pc:spChg>
        <pc:picChg chg="add mod">
          <ac:chgData name="maia vashakmadze" userId="99c4977699d17ca5" providerId="LiveId" clId="{6F5BED53-7BD7-48CA-903F-2329A3EFEA95}" dt="2025-11-30T22:38:58.621" v="391" actId="14100"/>
          <ac:picMkLst>
            <pc:docMk/>
            <pc:sldMk cId="3052114966" sldId="266"/>
            <ac:picMk id="5" creationId="{7F59F273-B717-2400-8FFC-2ECE897019EC}"/>
          </ac:picMkLst>
        </pc:picChg>
        <pc:picChg chg="add mod">
          <ac:chgData name="maia vashakmadze" userId="99c4977699d17ca5" providerId="LiveId" clId="{6F5BED53-7BD7-48CA-903F-2329A3EFEA95}" dt="2025-11-30T22:36:51.809" v="386" actId="26606"/>
          <ac:picMkLst>
            <pc:docMk/>
            <pc:sldMk cId="3052114966" sldId="266"/>
            <ac:picMk id="7" creationId="{45654666-FCC4-DC20-D3F4-CD3A43A8CA05}"/>
          </ac:picMkLst>
        </pc:picChg>
      </pc:sldChg>
      <pc:sldChg chg="addSp delSp modSp new mod setBg delDesignElem">
        <pc:chgData name="maia vashakmadze" userId="99c4977699d17ca5" providerId="LiveId" clId="{6F5BED53-7BD7-48CA-903F-2329A3EFEA95}" dt="2025-11-30T23:37:50.883" v="1026" actId="20577"/>
        <pc:sldMkLst>
          <pc:docMk/>
          <pc:sldMk cId="2141582043" sldId="267"/>
        </pc:sldMkLst>
        <pc:spChg chg="mod">
          <ac:chgData name="maia vashakmadze" userId="99c4977699d17ca5" providerId="LiveId" clId="{6F5BED53-7BD7-48CA-903F-2329A3EFEA95}" dt="2025-11-30T23:06:06.561" v="583" actId="27636"/>
          <ac:spMkLst>
            <pc:docMk/>
            <pc:sldMk cId="2141582043" sldId="267"/>
            <ac:spMk id="2" creationId="{D941580A-1569-B2CD-5A15-AB22D86DDA30}"/>
          </ac:spMkLst>
        </pc:spChg>
        <pc:spChg chg="mod">
          <ac:chgData name="maia vashakmadze" userId="99c4977699d17ca5" providerId="LiveId" clId="{6F5BED53-7BD7-48CA-903F-2329A3EFEA95}" dt="2025-11-30T23:37:50.883" v="1026" actId="20577"/>
          <ac:spMkLst>
            <pc:docMk/>
            <pc:sldMk cId="2141582043" sldId="267"/>
            <ac:spMk id="3" creationId="{7BD61752-8A74-C0B9-F35E-4A574F28CB64}"/>
          </ac:spMkLst>
        </pc:spChg>
        <pc:spChg chg="add del">
          <ac:chgData name="maia vashakmadze" userId="99c4977699d17ca5" providerId="LiveId" clId="{6F5BED53-7BD7-48CA-903F-2329A3EFEA95}" dt="2025-11-30T23:03:41.173" v="549" actId="26606"/>
          <ac:spMkLst>
            <pc:docMk/>
            <pc:sldMk cId="2141582043" sldId="267"/>
            <ac:spMk id="8" creationId="{42C91D93-014B-66D5-D263-730212C94315}"/>
          </ac:spMkLst>
        </pc:spChg>
        <pc:spChg chg="add del">
          <ac:chgData name="maia vashakmadze" userId="99c4977699d17ca5" providerId="LiveId" clId="{6F5BED53-7BD7-48CA-903F-2329A3EFEA95}" dt="2025-11-30T23:03:13.820" v="545" actId="26606"/>
          <ac:spMkLst>
            <pc:docMk/>
            <pc:sldMk cId="2141582043" sldId="267"/>
            <ac:spMk id="10" creationId="{A082E5AA-6E5F-4FCC-8C41-11E32F833BFC}"/>
          </ac:spMkLst>
        </pc:spChg>
        <pc:spChg chg="add del">
          <ac:chgData name="maia vashakmadze" userId="99c4977699d17ca5" providerId="LiveId" clId="{6F5BED53-7BD7-48CA-903F-2329A3EFEA95}" dt="2025-11-30T23:03:13.820" v="545" actId="26606"/>
          <ac:spMkLst>
            <pc:docMk/>
            <pc:sldMk cId="2141582043" sldId="267"/>
            <ac:spMk id="12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3:03:13.820" v="545" actId="26606"/>
          <ac:spMkLst>
            <pc:docMk/>
            <pc:sldMk cId="2141582043" sldId="267"/>
            <ac:spMk id="14" creationId="{4A3D569D-D3A6-49CA-A483-291E95DACA14}"/>
          </ac:spMkLst>
        </pc:spChg>
        <pc:spChg chg="add del">
          <ac:chgData name="maia vashakmadze" userId="99c4977699d17ca5" providerId="LiveId" clId="{6F5BED53-7BD7-48CA-903F-2329A3EFEA95}" dt="2025-11-30T23:03:24.540" v="547" actId="26606"/>
          <ac:spMkLst>
            <pc:docMk/>
            <pc:sldMk cId="2141582043" sldId="267"/>
            <ac:spMk id="16" creationId="{A082E5AA-6E5F-4FCC-8C41-11E32F833BFC}"/>
          </ac:spMkLst>
        </pc:spChg>
        <pc:spChg chg="add del">
          <ac:chgData name="maia vashakmadze" userId="99c4977699d17ca5" providerId="LiveId" clId="{6F5BED53-7BD7-48CA-903F-2329A3EFEA95}" dt="2025-11-30T23:03:24.540" v="547" actId="26606"/>
          <ac:spMkLst>
            <pc:docMk/>
            <pc:sldMk cId="2141582043" sldId="267"/>
            <ac:spMk id="17" creationId="{92BE0106-0C20-465B-A1BE-0BAC2737B1AD}"/>
          </ac:spMkLst>
        </pc:spChg>
        <pc:spChg chg="add del">
          <ac:chgData name="maia vashakmadze" userId="99c4977699d17ca5" providerId="LiveId" clId="{6F5BED53-7BD7-48CA-903F-2329A3EFEA95}" dt="2025-11-30T23:03:24.540" v="547" actId="26606"/>
          <ac:spMkLst>
            <pc:docMk/>
            <pc:sldMk cId="2141582043" sldId="267"/>
            <ac:spMk id="18" creationId="{4A3D569D-D3A6-49CA-A483-291E95DACA14}"/>
          </ac:spMkLst>
        </pc:spChg>
        <pc:spChg chg="add del">
          <ac:chgData name="maia vashakmadze" userId="99c4977699d17ca5" providerId="LiveId" clId="{6F5BED53-7BD7-48CA-903F-2329A3EFEA95}" dt="2025-11-30T23:03:41.173" v="549" actId="26606"/>
          <ac:spMkLst>
            <pc:docMk/>
            <pc:sldMk cId="2141582043" sldId="267"/>
            <ac:spMk id="21" creationId="{9568B8C9-6702-8441-0D92-220DE92C8861}"/>
          </ac:spMkLst>
        </pc:spChg>
        <pc:spChg chg="add del">
          <ac:chgData name="maia vashakmadze" userId="99c4977699d17ca5" providerId="LiveId" clId="{6F5BED53-7BD7-48CA-903F-2329A3EFEA95}" dt="2025-11-30T23:03:48.703" v="552" actId="26606"/>
          <ac:spMkLst>
            <pc:docMk/>
            <pc:sldMk cId="2141582043" sldId="267"/>
            <ac:spMk id="23" creationId="{E1ABDA4C-062F-4E88-A079-2279A6477C12}"/>
          </ac:spMkLst>
        </pc:spChg>
        <pc:spChg chg="add del">
          <ac:chgData name="maia vashakmadze" userId="99c4977699d17ca5" providerId="LiveId" clId="{6F5BED53-7BD7-48CA-903F-2329A3EFEA95}" dt="2025-11-30T23:03:48.703" v="552" actId="26606"/>
          <ac:spMkLst>
            <pc:docMk/>
            <pc:sldMk cId="2141582043" sldId="267"/>
            <ac:spMk id="24" creationId="{887F59F2-5FBC-40CD-AD35-376AECE49EA6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2141582043" sldId="267"/>
            <ac:spMk id="29" creationId="{42C91D93-014B-66D5-D263-730212C94315}"/>
          </ac:spMkLst>
        </pc:spChg>
        <pc:spChg chg="add del">
          <ac:chgData name="maia vashakmadze" userId="99c4977699d17ca5" providerId="LiveId" clId="{6F5BED53-7BD7-48CA-903F-2329A3EFEA95}" dt="2025-11-30T23:04:08.093" v="568"/>
          <ac:spMkLst>
            <pc:docMk/>
            <pc:sldMk cId="2141582043" sldId="267"/>
            <ac:spMk id="31" creationId="{9568B8C9-6702-8441-0D92-220DE92C8861}"/>
          </ac:spMkLst>
        </pc:spChg>
        <pc:picChg chg="add mod">
          <ac:chgData name="maia vashakmadze" userId="99c4977699d17ca5" providerId="LiveId" clId="{6F5BED53-7BD7-48CA-903F-2329A3EFEA95}" dt="2025-11-30T23:05:17.609" v="571" actId="14100"/>
          <ac:picMkLst>
            <pc:docMk/>
            <pc:sldMk cId="2141582043" sldId="267"/>
            <ac:picMk id="5" creationId="{984E691A-0499-DF10-5588-792062F7F515}"/>
          </ac:picMkLst>
        </pc:picChg>
        <pc:picChg chg="add del">
          <ac:chgData name="maia vashakmadze" userId="99c4977699d17ca5" providerId="LiveId" clId="{6F5BED53-7BD7-48CA-903F-2329A3EFEA95}" dt="2025-11-30T23:03:13.820" v="545" actId="26606"/>
          <ac:picMkLst>
            <pc:docMk/>
            <pc:sldMk cId="2141582043" sldId="267"/>
            <ac:picMk id="7" creationId="{A4514DFF-06C5-5221-87F6-F8C3F4C11045}"/>
          </ac:picMkLst>
        </pc:picChg>
        <pc:picChg chg="add del">
          <ac:chgData name="maia vashakmadze" userId="99c4977699d17ca5" providerId="LiveId" clId="{6F5BED53-7BD7-48CA-903F-2329A3EFEA95}" dt="2025-11-30T23:03:24.540" v="547" actId="26606"/>
          <ac:picMkLst>
            <pc:docMk/>
            <pc:sldMk cId="2141582043" sldId="267"/>
            <ac:picMk id="19" creationId="{39A1EF3C-92A0-4FD2-12B5-B6C4370B9B38}"/>
          </ac:picMkLst>
        </pc:picChg>
      </pc:sldChg>
      <pc:sldMasterChg chg="del delSldLayout">
        <pc:chgData name="maia vashakmadze" userId="99c4977699d17ca5" providerId="LiveId" clId="{6F5BED53-7BD7-48CA-903F-2329A3EFEA95}" dt="2025-11-30T21:26:49.185" v="3" actId="26606"/>
        <pc:sldMasterMkLst>
          <pc:docMk/>
          <pc:sldMasterMk cId="160757591" sldId="2147483811"/>
        </pc:sldMasterMkLst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2548284346" sldId="2147483812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301913545" sldId="2147483813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3800871449" sldId="2147483814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3017633069" sldId="2147483815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4044530843" sldId="2147483816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1409707211" sldId="2147483817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474190883" sldId="2147483818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767970915" sldId="2147483819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2026046983" sldId="2147483820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1224688257" sldId="2147483821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3464593325" sldId="2147483822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446022714" sldId="2147483823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74373364" sldId="2147483824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2017971692" sldId="2147483825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4172028637" sldId="2147483826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3505480783" sldId="2147483827"/>
          </pc:sldLayoutMkLst>
        </pc:sldLayoutChg>
        <pc:sldLayoutChg chg="del">
          <pc:chgData name="maia vashakmadze" userId="99c4977699d17ca5" providerId="LiveId" clId="{6F5BED53-7BD7-48CA-903F-2329A3EFEA95}" dt="2025-11-30T21:26:49.185" v="3" actId="26606"/>
          <pc:sldLayoutMkLst>
            <pc:docMk/>
            <pc:sldMasterMk cId="160757591" sldId="2147483811"/>
            <pc:sldLayoutMk cId="1489388647" sldId="2147483828"/>
          </pc:sldLayoutMkLst>
        </pc:sldLayoutChg>
      </pc:sldMasterChg>
      <pc:sldMasterChg chg="add del addSldLayout delSldLayout">
        <pc:chgData name="maia vashakmadze" userId="99c4977699d17ca5" providerId="LiveId" clId="{6F5BED53-7BD7-48CA-903F-2329A3EFEA95}" dt="2025-11-30T21:36:10.192" v="114" actId="26606"/>
        <pc:sldMasterMkLst>
          <pc:docMk/>
          <pc:sldMasterMk cId="3084820722" sldId="2147483849"/>
        </pc:sldMasterMkLst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875818938" sldId="2147483838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2085739467" sldId="2147483839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1671726710" sldId="2147483840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3646079834" sldId="2147483841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3573859345" sldId="2147483842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2652507914" sldId="2147483843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2729225846" sldId="2147483844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4129446636" sldId="2147483845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73911566" sldId="2147483846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3285339026" sldId="2147483847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084820722" sldId="2147483849"/>
            <pc:sldLayoutMk cId="3428096080" sldId="2147483848"/>
          </pc:sldLayoutMkLst>
        </pc:sldLayoutChg>
      </pc:sldMasterChg>
      <pc:sldMasterChg chg="add del addSldLayout delSldLayout">
        <pc:chgData name="maia vashakmadze" userId="99c4977699d17ca5" providerId="LiveId" clId="{6F5BED53-7BD7-48CA-903F-2329A3EFEA95}" dt="2025-11-30T21:36:10.192" v="114" actId="26606"/>
        <pc:sldMasterMkLst>
          <pc:docMk/>
          <pc:sldMasterMk cId="3720897855" sldId="2147483861"/>
        </pc:sldMasterMkLst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3923874297" sldId="2147483850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1913294344" sldId="2147483851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3650859289" sldId="2147483852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3121488713" sldId="2147483853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246366948" sldId="2147483854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3989964363" sldId="2147483855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1354406928" sldId="2147483856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2928063211" sldId="2147483857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346187172" sldId="2147483858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86713282" sldId="2147483859"/>
          </pc:sldLayoutMkLst>
        </pc:sldLayoutChg>
        <pc:sldLayoutChg chg="add del">
          <pc:chgData name="maia vashakmadze" userId="99c4977699d17ca5" providerId="LiveId" clId="{6F5BED53-7BD7-48CA-903F-2329A3EFEA95}" dt="2025-11-30T21:36:10.192" v="114" actId="26606"/>
          <pc:sldLayoutMkLst>
            <pc:docMk/>
            <pc:sldMasterMk cId="3720897855" sldId="2147483861"/>
            <pc:sldLayoutMk cId="504767643" sldId="214748386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B8CC76-1F38-430B-AF71-D742A1BD889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82C4009-6182-4029-B8B8-7B879663D44B}">
      <dgm:prSet/>
      <dgm:spPr/>
      <dgm:t>
        <a:bodyPr/>
        <a:lstStyle/>
        <a:p>
          <a:r>
            <a:rPr lang="en-GB" b="1" dirty="0"/>
            <a:t>Slide 5 — Why Leadership Matters</a:t>
          </a:r>
          <a:endParaRPr lang="en-US" dirty="0"/>
        </a:p>
      </dgm:t>
    </dgm:pt>
    <dgm:pt modelId="{6AEC144B-F4CC-4304-B815-7B52A6D9FE40}" type="parTrans" cxnId="{53726D88-AB61-4124-A0A6-7F0BF535B616}">
      <dgm:prSet/>
      <dgm:spPr/>
      <dgm:t>
        <a:bodyPr/>
        <a:lstStyle/>
        <a:p>
          <a:endParaRPr lang="en-US"/>
        </a:p>
      </dgm:t>
    </dgm:pt>
    <dgm:pt modelId="{34D2B45D-0172-48C6-92F3-E63824D87802}" type="sibTrans" cxnId="{53726D88-AB61-4124-A0A6-7F0BF535B616}">
      <dgm:prSet/>
      <dgm:spPr/>
      <dgm:t>
        <a:bodyPr/>
        <a:lstStyle/>
        <a:p>
          <a:endParaRPr lang="en-US"/>
        </a:p>
      </dgm:t>
    </dgm:pt>
    <dgm:pt modelId="{17EC24E6-1EEF-4B94-89E5-B5DC267BC231}">
      <dgm:prSet/>
      <dgm:spPr/>
      <dgm:t>
        <a:bodyPr/>
        <a:lstStyle/>
        <a:p>
          <a:r>
            <a:rPr lang="en-GB" dirty="0"/>
            <a:t>Leadership Capability </a:t>
          </a:r>
          <a:br>
            <a:rPr lang="en-GB" dirty="0"/>
          </a:br>
          <a:endParaRPr lang="en-US" dirty="0"/>
        </a:p>
      </dgm:t>
    </dgm:pt>
    <dgm:pt modelId="{7B00D6DC-6C3F-471B-B169-89CD247A0325}" type="parTrans" cxnId="{77B27D05-84D0-4190-A9C2-3B04B48E8DBD}">
      <dgm:prSet/>
      <dgm:spPr/>
      <dgm:t>
        <a:bodyPr/>
        <a:lstStyle/>
        <a:p>
          <a:endParaRPr lang="en-US"/>
        </a:p>
      </dgm:t>
    </dgm:pt>
    <dgm:pt modelId="{6A95DEAD-B756-4828-BBDA-FC7DA17ECDB8}" type="sibTrans" cxnId="{77B27D05-84D0-4190-A9C2-3B04B48E8DBD}">
      <dgm:prSet/>
      <dgm:spPr/>
      <dgm:t>
        <a:bodyPr/>
        <a:lstStyle/>
        <a:p>
          <a:endParaRPr lang="en-US"/>
        </a:p>
      </dgm:t>
    </dgm:pt>
    <dgm:pt modelId="{67BE496C-4E3A-4FA3-BC38-6C0A507047F5}">
      <dgm:prSet/>
      <dgm:spPr/>
      <dgm:t>
        <a:bodyPr/>
        <a:lstStyle/>
        <a:p>
          <a:r>
            <a:rPr lang="en-GB"/>
            <a:t>Yukl (2006): Leadership = influence toward shared goals</a:t>
          </a:r>
          <a:endParaRPr lang="en-US"/>
        </a:p>
      </dgm:t>
    </dgm:pt>
    <dgm:pt modelId="{67F61EB9-E57D-4FB3-8130-DA551720BB01}" type="parTrans" cxnId="{CD178AA8-60E7-4D50-8B69-6644C9CF11A2}">
      <dgm:prSet/>
      <dgm:spPr/>
      <dgm:t>
        <a:bodyPr/>
        <a:lstStyle/>
        <a:p>
          <a:endParaRPr lang="en-US"/>
        </a:p>
      </dgm:t>
    </dgm:pt>
    <dgm:pt modelId="{4842C690-4941-47C7-BD86-27BF507E3812}" type="sibTrans" cxnId="{CD178AA8-60E7-4D50-8B69-6644C9CF11A2}">
      <dgm:prSet/>
      <dgm:spPr/>
      <dgm:t>
        <a:bodyPr/>
        <a:lstStyle/>
        <a:p>
          <a:endParaRPr lang="en-US"/>
        </a:p>
      </dgm:t>
    </dgm:pt>
    <dgm:pt modelId="{9C1A5883-5D0D-403B-84F8-860EBB5B62D2}">
      <dgm:prSet/>
      <dgm:spPr/>
      <dgm:t>
        <a:bodyPr/>
        <a:lstStyle/>
        <a:p>
          <a:r>
            <a:rPr lang="en-GB" dirty="0"/>
            <a:t>Leadership &amp; Management</a:t>
          </a:r>
          <a:endParaRPr lang="en-US" dirty="0"/>
        </a:p>
      </dgm:t>
    </dgm:pt>
    <dgm:pt modelId="{253ADD2C-898A-4476-9DD5-A2AEAEC98C5D}" type="parTrans" cxnId="{3A21AE21-23AD-45C0-AD9E-3E744A3EC5DA}">
      <dgm:prSet/>
      <dgm:spPr/>
      <dgm:t>
        <a:bodyPr/>
        <a:lstStyle/>
        <a:p>
          <a:endParaRPr lang="en-US"/>
        </a:p>
      </dgm:t>
    </dgm:pt>
    <dgm:pt modelId="{8CF7D0AA-38A4-46DC-8B2F-C49765DE79FD}" type="sibTrans" cxnId="{3A21AE21-23AD-45C0-AD9E-3E744A3EC5DA}">
      <dgm:prSet/>
      <dgm:spPr/>
      <dgm:t>
        <a:bodyPr/>
        <a:lstStyle/>
        <a:p>
          <a:endParaRPr lang="en-US"/>
        </a:p>
      </dgm:t>
    </dgm:pt>
    <dgm:pt modelId="{307F14D1-60BE-45C6-A7BD-DC6BB0BAB01D}">
      <dgm:prSet/>
      <dgm:spPr/>
      <dgm:t>
        <a:bodyPr/>
        <a:lstStyle/>
        <a:p>
          <a:r>
            <a:rPr lang="en-GB" dirty="0"/>
            <a:t> coaching, feedback, communication, motivation</a:t>
          </a:r>
          <a:endParaRPr lang="en-US" dirty="0"/>
        </a:p>
      </dgm:t>
    </dgm:pt>
    <dgm:pt modelId="{0B0A0850-0B11-4F62-838B-B371C4145817}" type="parTrans" cxnId="{77862C57-C3CC-436D-81D1-E02A6A5472F4}">
      <dgm:prSet/>
      <dgm:spPr/>
      <dgm:t>
        <a:bodyPr/>
        <a:lstStyle/>
        <a:p>
          <a:endParaRPr lang="en-US"/>
        </a:p>
      </dgm:t>
    </dgm:pt>
    <dgm:pt modelId="{43FF06E3-5457-41BD-AF09-F2CB8DABF735}" type="sibTrans" cxnId="{77862C57-C3CC-436D-81D1-E02A6A5472F4}">
      <dgm:prSet/>
      <dgm:spPr/>
      <dgm:t>
        <a:bodyPr/>
        <a:lstStyle/>
        <a:p>
          <a:endParaRPr lang="en-US"/>
        </a:p>
      </dgm:t>
    </dgm:pt>
    <dgm:pt modelId="{73FC83E2-D465-4F96-BB77-4258353DAD5E}">
      <dgm:prSet/>
      <dgm:spPr/>
      <dgm:t>
        <a:bodyPr/>
        <a:lstStyle/>
        <a:p>
          <a:r>
            <a:rPr lang="en-GB" dirty="0"/>
            <a:t>Burgoyne/CIPD: leaders are developed, not born</a:t>
          </a:r>
          <a:br>
            <a:rPr lang="en-GB" dirty="0"/>
          </a:br>
          <a:r>
            <a:rPr lang="en-GB" dirty="0"/>
            <a:t> We can build the leadership capability we need</a:t>
          </a:r>
          <a:endParaRPr lang="en-US" dirty="0"/>
        </a:p>
      </dgm:t>
    </dgm:pt>
    <dgm:pt modelId="{9EB72EF4-6E5E-42DD-AF38-17E11A9589CD}" type="parTrans" cxnId="{0450262B-763E-45A1-BB6F-C42CBBA2C5A4}">
      <dgm:prSet/>
      <dgm:spPr/>
      <dgm:t>
        <a:bodyPr/>
        <a:lstStyle/>
        <a:p>
          <a:endParaRPr lang="en-US"/>
        </a:p>
      </dgm:t>
    </dgm:pt>
    <dgm:pt modelId="{982533DC-2887-46D9-811B-8F8117B79B1D}" type="sibTrans" cxnId="{0450262B-763E-45A1-BB6F-C42CBBA2C5A4}">
      <dgm:prSet/>
      <dgm:spPr/>
      <dgm:t>
        <a:bodyPr/>
        <a:lstStyle/>
        <a:p>
          <a:endParaRPr lang="en-US"/>
        </a:p>
      </dgm:t>
    </dgm:pt>
    <dgm:pt modelId="{A77792E3-FE6A-492A-8E2E-6576EBA304F5}" type="pres">
      <dgm:prSet presAssocID="{6CB8CC76-1F38-430B-AF71-D742A1BD889A}" presName="root" presStyleCnt="0">
        <dgm:presLayoutVars>
          <dgm:dir/>
          <dgm:resizeHandles val="exact"/>
        </dgm:presLayoutVars>
      </dgm:prSet>
      <dgm:spPr/>
    </dgm:pt>
    <dgm:pt modelId="{562B86B3-51AF-484E-8489-2FBA41316E48}" type="pres">
      <dgm:prSet presAssocID="{782C4009-6182-4029-B8B8-7B879663D44B}" presName="compNode" presStyleCnt="0"/>
      <dgm:spPr/>
    </dgm:pt>
    <dgm:pt modelId="{FF7A30C7-2866-4335-885A-3A3F5F3213F6}" type="pres">
      <dgm:prSet presAssocID="{782C4009-6182-4029-B8B8-7B879663D44B}" presName="bgRect" presStyleLbl="bgShp" presStyleIdx="0" presStyleCnt="6"/>
      <dgm:spPr/>
    </dgm:pt>
    <dgm:pt modelId="{6E871363-B7B5-4780-ACD4-5ECB1E2F6989}" type="pres">
      <dgm:prSet presAssocID="{782C4009-6182-4029-B8B8-7B879663D44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9660BD3-84D2-4D9D-9B43-673EED882057}" type="pres">
      <dgm:prSet presAssocID="{782C4009-6182-4029-B8B8-7B879663D44B}" presName="spaceRect" presStyleCnt="0"/>
      <dgm:spPr/>
    </dgm:pt>
    <dgm:pt modelId="{351E5E7F-9682-4C99-8CAD-7A6F3EDE774D}" type="pres">
      <dgm:prSet presAssocID="{782C4009-6182-4029-B8B8-7B879663D44B}" presName="parTx" presStyleLbl="revTx" presStyleIdx="0" presStyleCnt="6">
        <dgm:presLayoutVars>
          <dgm:chMax val="0"/>
          <dgm:chPref val="0"/>
        </dgm:presLayoutVars>
      </dgm:prSet>
      <dgm:spPr/>
    </dgm:pt>
    <dgm:pt modelId="{30E52024-6ECB-4F3D-9F58-8840870866A2}" type="pres">
      <dgm:prSet presAssocID="{34D2B45D-0172-48C6-92F3-E63824D87802}" presName="sibTrans" presStyleCnt="0"/>
      <dgm:spPr/>
    </dgm:pt>
    <dgm:pt modelId="{208FDD7F-38F2-4D27-819B-774A8B36E828}" type="pres">
      <dgm:prSet presAssocID="{17EC24E6-1EEF-4B94-89E5-B5DC267BC231}" presName="compNode" presStyleCnt="0"/>
      <dgm:spPr/>
    </dgm:pt>
    <dgm:pt modelId="{C8371144-D1D7-489C-8F8F-A6FBB381ED49}" type="pres">
      <dgm:prSet presAssocID="{17EC24E6-1EEF-4B94-89E5-B5DC267BC231}" presName="bgRect" presStyleLbl="bgShp" presStyleIdx="1" presStyleCnt="6" custLinFactNeighborX="-684" custLinFactNeighborY="-5819"/>
      <dgm:spPr/>
    </dgm:pt>
    <dgm:pt modelId="{5BDC5429-6301-41E0-B04B-90C99CC6EC9C}" type="pres">
      <dgm:prSet presAssocID="{17EC24E6-1EEF-4B94-89E5-B5DC267BC23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5619A64-AB9C-42EE-BC0C-5C8B00DB7935}" type="pres">
      <dgm:prSet presAssocID="{17EC24E6-1EEF-4B94-89E5-B5DC267BC231}" presName="spaceRect" presStyleCnt="0"/>
      <dgm:spPr/>
    </dgm:pt>
    <dgm:pt modelId="{95B1621F-58C7-4EAD-8EA5-3A310E0A4641}" type="pres">
      <dgm:prSet presAssocID="{17EC24E6-1EEF-4B94-89E5-B5DC267BC231}" presName="parTx" presStyleLbl="revTx" presStyleIdx="1" presStyleCnt="6">
        <dgm:presLayoutVars>
          <dgm:chMax val="0"/>
          <dgm:chPref val="0"/>
        </dgm:presLayoutVars>
      </dgm:prSet>
      <dgm:spPr/>
    </dgm:pt>
    <dgm:pt modelId="{61C4B678-4565-4296-88E6-CB27D3362217}" type="pres">
      <dgm:prSet presAssocID="{6A95DEAD-B756-4828-BBDA-FC7DA17ECDB8}" presName="sibTrans" presStyleCnt="0"/>
      <dgm:spPr/>
    </dgm:pt>
    <dgm:pt modelId="{50ABBAC6-5E20-4CCA-9864-638F1E8C540F}" type="pres">
      <dgm:prSet presAssocID="{67BE496C-4E3A-4FA3-BC38-6C0A507047F5}" presName="compNode" presStyleCnt="0"/>
      <dgm:spPr/>
    </dgm:pt>
    <dgm:pt modelId="{A3EDB5E9-51FA-44F0-A273-6BD625834566}" type="pres">
      <dgm:prSet presAssocID="{67BE496C-4E3A-4FA3-BC38-6C0A507047F5}" presName="bgRect" presStyleLbl="bgShp" presStyleIdx="2" presStyleCnt="6"/>
      <dgm:spPr/>
    </dgm:pt>
    <dgm:pt modelId="{378AF27D-3E7C-467F-B9E5-C03ABF171A1F}" type="pres">
      <dgm:prSet presAssocID="{67BE496C-4E3A-4FA3-BC38-6C0A507047F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FEEE6BAE-1ED0-412D-B087-B090FF57A733}" type="pres">
      <dgm:prSet presAssocID="{67BE496C-4E3A-4FA3-BC38-6C0A507047F5}" presName="spaceRect" presStyleCnt="0"/>
      <dgm:spPr/>
    </dgm:pt>
    <dgm:pt modelId="{5AF16584-090F-40AC-A9C0-1D589D94258C}" type="pres">
      <dgm:prSet presAssocID="{67BE496C-4E3A-4FA3-BC38-6C0A507047F5}" presName="parTx" presStyleLbl="revTx" presStyleIdx="2" presStyleCnt="6">
        <dgm:presLayoutVars>
          <dgm:chMax val="0"/>
          <dgm:chPref val="0"/>
        </dgm:presLayoutVars>
      </dgm:prSet>
      <dgm:spPr/>
    </dgm:pt>
    <dgm:pt modelId="{43CBFCDB-769E-4E06-84BF-48431A769485}" type="pres">
      <dgm:prSet presAssocID="{4842C690-4941-47C7-BD86-27BF507E3812}" presName="sibTrans" presStyleCnt="0"/>
      <dgm:spPr/>
    </dgm:pt>
    <dgm:pt modelId="{95CCD8DC-0621-4294-83E5-7278B3C41B82}" type="pres">
      <dgm:prSet presAssocID="{9C1A5883-5D0D-403B-84F8-860EBB5B62D2}" presName="compNode" presStyleCnt="0"/>
      <dgm:spPr/>
    </dgm:pt>
    <dgm:pt modelId="{68DF3C36-3044-4285-9396-80818592C741}" type="pres">
      <dgm:prSet presAssocID="{9C1A5883-5D0D-403B-84F8-860EBB5B62D2}" presName="bgRect" presStyleLbl="bgShp" presStyleIdx="3" presStyleCnt="6"/>
      <dgm:spPr/>
    </dgm:pt>
    <dgm:pt modelId="{65ABCED3-BD3D-4D64-8842-2B850D16575D}" type="pres">
      <dgm:prSet presAssocID="{9C1A5883-5D0D-403B-84F8-860EBB5B62D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2C6B8DE-EE79-45AE-9487-97ECAF085953}" type="pres">
      <dgm:prSet presAssocID="{9C1A5883-5D0D-403B-84F8-860EBB5B62D2}" presName="spaceRect" presStyleCnt="0"/>
      <dgm:spPr/>
    </dgm:pt>
    <dgm:pt modelId="{2C77DB23-3384-4B0F-8B07-D67E14CB2174}" type="pres">
      <dgm:prSet presAssocID="{9C1A5883-5D0D-403B-84F8-860EBB5B62D2}" presName="parTx" presStyleLbl="revTx" presStyleIdx="3" presStyleCnt="6">
        <dgm:presLayoutVars>
          <dgm:chMax val="0"/>
          <dgm:chPref val="0"/>
        </dgm:presLayoutVars>
      </dgm:prSet>
      <dgm:spPr/>
    </dgm:pt>
    <dgm:pt modelId="{40D85DD0-7984-449E-A19E-E0B88B3DBB7A}" type="pres">
      <dgm:prSet presAssocID="{8CF7D0AA-38A4-46DC-8B2F-C49765DE79FD}" presName="sibTrans" presStyleCnt="0"/>
      <dgm:spPr/>
    </dgm:pt>
    <dgm:pt modelId="{FBAF96F1-7E14-4CF9-9331-BC59724327B2}" type="pres">
      <dgm:prSet presAssocID="{307F14D1-60BE-45C6-A7BD-DC6BB0BAB01D}" presName="compNode" presStyleCnt="0"/>
      <dgm:spPr/>
    </dgm:pt>
    <dgm:pt modelId="{EAFAA8E9-1771-4531-A1B9-787F02107803}" type="pres">
      <dgm:prSet presAssocID="{307F14D1-60BE-45C6-A7BD-DC6BB0BAB01D}" presName="bgRect" presStyleLbl="bgShp" presStyleIdx="4" presStyleCnt="6"/>
      <dgm:spPr/>
    </dgm:pt>
    <dgm:pt modelId="{CAF439F6-FEA8-46AB-822B-DA013884C06A}" type="pres">
      <dgm:prSet presAssocID="{307F14D1-60BE-45C6-A7BD-DC6BB0BAB01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9756FE2F-D4F7-4188-88DD-6F8BA06E6959}" type="pres">
      <dgm:prSet presAssocID="{307F14D1-60BE-45C6-A7BD-DC6BB0BAB01D}" presName="spaceRect" presStyleCnt="0"/>
      <dgm:spPr/>
    </dgm:pt>
    <dgm:pt modelId="{AFA1DF5D-32BB-47A7-A6E2-D9C0A7C681E9}" type="pres">
      <dgm:prSet presAssocID="{307F14D1-60BE-45C6-A7BD-DC6BB0BAB01D}" presName="parTx" presStyleLbl="revTx" presStyleIdx="4" presStyleCnt="6">
        <dgm:presLayoutVars>
          <dgm:chMax val="0"/>
          <dgm:chPref val="0"/>
        </dgm:presLayoutVars>
      </dgm:prSet>
      <dgm:spPr/>
    </dgm:pt>
    <dgm:pt modelId="{20D8262D-658E-4CA9-A946-DE6F706C9157}" type="pres">
      <dgm:prSet presAssocID="{43FF06E3-5457-41BD-AF09-F2CB8DABF735}" presName="sibTrans" presStyleCnt="0"/>
      <dgm:spPr/>
    </dgm:pt>
    <dgm:pt modelId="{FAD49C54-4735-4E57-8D80-098A2E2F3B48}" type="pres">
      <dgm:prSet presAssocID="{73FC83E2-D465-4F96-BB77-4258353DAD5E}" presName="compNode" presStyleCnt="0"/>
      <dgm:spPr/>
    </dgm:pt>
    <dgm:pt modelId="{EEDFE2C1-1BFB-4C00-B02E-2592CE2030E1}" type="pres">
      <dgm:prSet presAssocID="{73FC83E2-D465-4F96-BB77-4258353DAD5E}" presName="bgRect" presStyleLbl="bgShp" presStyleIdx="5" presStyleCnt="6"/>
      <dgm:spPr/>
    </dgm:pt>
    <dgm:pt modelId="{78EEBC6C-AF4E-4CBA-8ABF-354AD9E147BD}" type="pres">
      <dgm:prSet presAssocID="{73FC83E2-D465-4F96-BB77-4258353DAD5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502AEC65-3187-4626-AF4B-27612AE62ADC}" type="pres">
      <dgm:prSet presAssocID="{73FC83E2-D465-4F96-BB77-4258353DAD5E}" presName="spaceRect" presStyleCnt="0"/>
      <dgm:spPr/>
    </dgm:pt>
    <dgm:pt modelId="{2D0CA0CD-AB3B-4E77-94C8-D2D251834D3B}" type="pres">
      <dgm:prSet presAssocID="{73FC83E2-D465-4F96-BB77-4258353DAD5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7B27D05-84D0-4190-A9C2-3B04B48E8DBD}" srcId="{6CB8CC76-1F38-430B-AF71-D742A1BD889A}" destId="{17EC24E6-1EEF-4B94-89E5-B5DC267BC231}" srcOrd="1" destOrd="0" parTransId="{7B00D6DC-6C3F-471B-B169-89CD247A0325}" sibTransId="{6A95DEAD-B756-4828-BBDA-FC7DA17ECDB8}"/>
    <dgm:cxn modelId="{9C71380A-D9FF-4F58-B494-3BBF0F7D727A}" type="presOf" srcId="{9C1A5883-5D0D-403B-84F8-860EBB5B62D2}" destId="{2C77DB23-3384-4B0F-8B07-D67E14CB2174}" srcOrd="0" destOrd="0" presId="urn:microsoft.com/office/officeart/2018/2/layout/IconVerticalSolidList"/>
    <dgm:cxn modelId="{3A21AE21-23AD-45C0-AD9E-3E744A3EC5DA}" srcId="{6CB8CC76-1F38-430B-AF71-D742A1BD889A}" destId="{9C1A5883-5D0D-403B-84F8-860EBB5B62D2}" srcOrd="3" destOrd="0" parTransId="{253ADD2C-898A-4476-9DD5-A2AEAEC98C5D}" sibTransId="{8CF7D0AA-38A4-46DC-8B2F-C49765DE79FD}"/>
    <dgm:cxn modelId="{0450262B-763E-45A1-BB6F-C42CBBA2C5A4}" srcId="{6CB8CC76-1F38-430B-AF71-D742A1BD889A}" destId="{73FC83E2-D465-4F96-BB77-4258353DAD5E}" srcOrd="5" destOrd="0" parTransId="{9EB72EF4-6E5E-42DD-AF38-17E11A9589CD}" sibTransId="{982533DC-2887-46D9-811B-8F8117B79B1D}"/>
    <dgm:cxn modelId="{D36AE060-A53D-476F-AFBD-2E1C7CCE4802}" type="presOf" srcId="{67BE496C-4E3A-4FA3-BC38-6C0A507047F5}" destId="{5AF16584-090F-40AC-A9C0-1D589D94258C}" srcOrd="0" destOrd="0" presId="urn:microsoft.com/office/officeart/2018/2/layout/IconVerticalSolidList"/>
    <dgm:cxn modelId="{9B31C868-EF4D-4B8A-8E21-E2662EAE704F}" type="presOf" srcId="{17EC24E6-1EEF-4B94-89E5-B5DC267BC231}" destId="{95B1621F-58C7-4EAD-8EA5-3A310E0A4641}" srcOrd="0" destOrd="0" presId="urn:microsoft.com/office/officeart/2018/2/layout/IconVerticalSolidList"/>
    <dgm:cxn modelId="{358A814E-CFBC-4005-A704-64A7C55BC6C2}" type="presOf" srcId="{782C4009-6182-4029-B8B8-7B879663D44B}" destId="{351E5E7F-9682-4C99-8CAD-7A6F3EDE774D}" srcOrd="0" destOrd="0" presId="urn:microsoft.com/office/officeart/2018/2/layout/IconVerticalSolidList"/>
    <dgm:cxn modelId="{A2101670-B025-49A8-9257-65AF2573BE82}" type="presOf" srcId="{307F14D1-60BE-45C6-A7BD-DC6BB0BAB01D}" destId="{AFA1DF5D-32BB-47A7-A6E2-D9C0A7C681E9}" srcOrd="0" destOrd="0" presId="urn:microsoft.com/office/officeart/2018/2/layout/IconVerticalSolidList"/>
    <dgm:cxn modelId="{77862C57-C3CC-436D-81D1-E02A6A5472F4}" srcId="{6CB8CC76-1F38-430B-AF71-D742A1BD889A}" destId="{307F14D1-60BE-45C6-A7BD-DC6BB0BAB01D}" srcOrd="4" destOrd="0" parTransId="{0B0A0850-0B11-4F62-838B-B371C4145817}" sibTransId="{43FF06E3-5457-41BD-AF09-F2CB8DABF735}"/>
    <dgm:cxn modelId="{53726D88-AB61-4124-A0A6-7F0BF535B616}" srcId="{6CB8CC76-1F38-430B-AF71-D742A1BD889A}" destId="{782C4009-6182-4029-B8B8-7B879663D44B}" srcOrd="0" destOrd="0" parTransId="{6AEC144B-F4CC-4304-B815-7B52A6D9FE40}" sibTransId="{34D2B45D-0172-48C6-92F3-E63824D87802}"/>
    <dgm:cxn modelId="{AA83099C-8601-47C1-857B-33A17CD42FE3}" type="presOf" srcId="{6CB8CC76-1F38-430B-AF71-D742A1BD889A}" destId="{A77792E3-FE6A-492A-8E2E-6576EBA304F5}" srcOrd="0" destOrd="0" presId="urn:microsoft.com/office/officeart/2018/2/layout/IconVerticalSolidList"/>
    <dgm:cxn modelId="{CD178AA8-60E7-4D50-8B69-6644C9CF11A2}" srcId="{6CB8CC76-1F38-430B-AF71-D742A1BD889A}" destId="{67BE496C-4E3A-4FA3-BC38-6C0A507047F5}" srcOrd="2" destOrd="0" parTransId="{67F61EB9-E57D-4FB3-8130-DA551720BB01}" sibTransId="{4842C690-4941-47C7-BD86-27BF507E3812}"/>
    <dgm:cxn modelId="{9A8F83DF-2FFA-48EE-A752-B1822EA0BF32}" type="presOf" srcId="{73FC83E2-D465-4F96-BB77-4258353DAD5E}" destId="{2D0CA0CD-AB3B-4E77-94C8-D2D251834D3B}" srcOrd="0" destOrd="0" presId="urn:microsoft.com/office/officeart/2018/2/layout/IconVerticalSolidList"/>
    <dgm:cxn modelId="{315532ED-F16C-4506-9166-F8B601A7F6B1}" type="presParOf" srcId="{A77792E3-FE6A-492A-8E2E-6576EBA304F5}" destId="{562B86B3-51AF-484E-8489-2FBA41316E48}" srcOrd="0" destOrd="0" presId="urn:microsoft.com/office/officeart/2018/2/layout/IconVerticalSolidList"/>
    <dgm:cxn modelId="{BEF7D968-D02B-4CE1-9DCF-00498FFDE5C8}" type="presParOf" srcId="{562B86B3-51AF-484E-8489-2FBA41316E48}" destId="{FF7A30C7-2866-4335-885A-3A3F5F3213F6}" srcOrd="0" destOrd="0" presId="urn:microsoft.com/office/officeart/2018/2/layout/IconVerticalSolidList"/>
    <dgm:cxn modelId="{517C3C6C-E75B-47F3-ABFC-498001BEADC1}" type="presParOf" srcId="{562B86B3-51AF-484E-8489-2FBA41316E48}" destId="{6E871363-B7B5-4780-ACD4-5ECB1E2F6989}" srcOrd="1" destOrd="0" presId="urn:microsoft.com/office/officeart/2018/2/layout/IconVerticalSolidList"/>
    <dgm:cxn modelId="{5FB591F0-E34A-4B5C-BC06-6136760FDC47}" type="presParOf" srcId="{562B86B3-51AF-484E-8489-2FBA41316E48}" destId="{B9660BD3-84D2-4D9D-9B43-673EED882057}" srcOrd="2" destOrd="0" presId="urn:microsoft.com/office/officeart/2018/2/layout/IconVerticalSolidList"/>
    <dgm:cxn modelId="{B208C43D-2A8F-4FC5-9841-6B0B63AA3C5F}" type="presParOf" srcId="{562B86B3-51AF-484E-8489-2FBA41316E48}" destId="{351E5E7F-9682-4C99-8CAD-7A6F3EDE774D}" srcOrd="3" destOrd="0" presId="urn:microsoft.com/office/officeart/2018/2/layout/IconVerticalSolidList"/>
    <dgm:cxn modelId="{F0AF9F4A-EB15-4F1A-B856-063B6AD2D0D1}" type="presParOf" srcId="{A77792E3-FE6A-492A-8E2E-6576EBA304F5}" destId="{30E52024-6ECB-4F3D-9F58-8840870866A2}" srcOrd="1" destOrd="0" presId="urn:microsoft.com/office/officeart/2018/2/layout/IconVerticalSolidList"/>
    <dgm:cxn modelId="{5C294A40-094E-46F6-AC7B-97AA9DC19B12}" type="presParOf" srcId="{A77792E3-FE6A-492A-8E2E-6576EBA304F5}" destId="{208FDD7F-38F2-4D27-819B-774A8B36E828}" srcOrd="2" destOrd="0" presId="urn:microsoft.com/office/officeart/2018/2/layout/IconVerticalSolidList"/>
    <dgm:cxn modelId="{D963F09E-93F1-45D5-A966-F4F93BA079C7}" type="presParOf" srcId="{208FDD7F-38F2-4D27-819B-774A8B36E828}" destId="{C8371144-D1D7-489C-8F8F-A6FBB381ED49}" srcOrd="0" destOrd="0" presId="urn:microsoft.com/office/officeart/2018/2/layout/IconVerticalSolidList"/>
    <dgm:cxn modelId="{D76E6995-E1C5-4192-AE89-3F6FE888B88C}" type="presParOf" srcId="{208FDD7F-38F2-4D27-819B-774A8B36E828}" destId="{5BDC5429-6301-41E0-B04B-90C99CC6EC9C}" srcOrd="1" destOrd="0" presId="urn:microsoft.com/office/officeart/2018/2/layout/IconVerticalSolidList"/>
    <dgm:cxn modelId="{A2A77DA9-D84A-4F8E-ADF6-B7ECC4ACF545}" type="presParOf" srcId="{208FDD7F-38F2-4D27-819B-774A8B36E828}" destId="{E5619A64-AB9C-42EE-BC0C-5C8B00DB7935}" srcOrd="2" destOrd="0" presId="urn:microsoft.com/office/officeart/2018/2/layout/IconVerticalSolidList"/>
    <dgm:cxn modelId="{CD0C58DD-F2E0-468B-8A7D-846E889D58CF}" type="presParOf" srcId="{208FDD7F-38F2-4D27-819B-774A8B36E828}" destId="{95B1621F-58C7-4EAD-8EA5-3A310E0A4641}" srcOrd="3" destOrd="0" presId="urn:microsoft.com/office/officeart/2018/2/layout/IconVerticalSolidList"/>
    <dgm:cxn modelId="{1BF08255-0321-4BA5-AC5C-D1A6FE0CA32D}" type="presParOf" srcId="{A77792E3-FE6A-492A-8E2E-6576EBA304F5}" destId="{61C4B678-4565-4296-88E6-CB27D3362217}" srcOrd="3" destOrd="0" presId="urn:microsoft.com/office/officeart/2018/2/layout/IconVerticalSolidList"/>
    <dgm:cxn modelId="{5CDB286B-AABA-4623-809E-5C118E26197A}" type="presParOf" srcId="{A77792E3-FE6A-492A-8E2E-6576EBA304F5}" destId="{50ABBAC6-5E20-4CCA-9864-638F1E8C540F}" srcOrd="4" destOrd="0" presId="urn:microsoft.com/office/officeart/2018/2/layout/IconVerticalSolidList"/>
    <dgm:cxn modelId="{71FA4CFD-B81B-4952-A30A-79087CAC391E}" type="presParOf" srcId="{50ABBAC6-5E20-4CCA-9864-638F1E8C540F}" destId="{A3EDB5E9-51FA-44F0-A273-6BD625834566}" srcOrd="0" destOrd="0" presId="urn:microsoft.com/office/officeart/2018/2/layout/IconVerticalSolidList"/>
    <dgm:cxn modelId="{3FFA0496-E0D7-4322-BB52-FB5C922E24C7}" type="presParOf" srcId="{50ABBAC6-5E20-4CCA-9864-638F1E8C540F}" destId="{378AF27D-3E7C-467F-B9E5-C03ABF171A1F}" srcOrd="1" destOrd="0" presId="urn:microsoft.com/office/officeart/2018/2/layout/IconVerticalSolidList"/>
    <dgm:cxn modelId="{5707EA2B-868A-4081-9C28-DF225DA88188}" type="presParOf" srcId="{50ABBAC6-5E20-4CCA-9864-638F1E8C540F}" destId="{FEEE6BAE-1ED0-412D-B087-B090FF57A733}" srcOrd="2" destOrd="0" presId="urn:microsoft.com/office/officeart/2018/2/layout/IconVerticalSolidList"/>
    <dgm:cxn modelId="{7845D66C-E2DD-43E0-9EEF-2E18AF6AE305}" type="presParOf" srcId="{50ABBAC6-5E20-4CCA-9864-638F1E8C540F}" destId="{5AF16584-090F-40AC-A9C0-1D589D94258C}" srcOrd="3" destOrd="0" presId="urn:microsoft.com/office/officeart/2018/2/layout/IconVerticalSolidList"/>
    <dgm:cxn modelId="{73DE90E5-123A-4767-9287-62DC99F0D298}" type="presParOf" srcId="{A77792E3-FE6A-492A-8E2E-6576EBA304F5}" destId="{43CBFCDB-769E-4E06-84BF-48431A769485}" srcOrd="5" destOrd="0" presId="urn:microsoft.com/office/officeart/2018/2/layout/IconVerticalSolidList"/>
    <dgm:cxn modelId="{48AAFC1C-ECB3-4350-8BFB-0B263080363F}" type="presParOf" srcId="{A77792E3-FE6A-492A-8E2E-6576EBA304F5}" destId="{95CCD8DC-0621-4294-83E5-7278B3C41B82}" srcOrd="6" destOrd="0" presId="urn:microsoft.com/office/officeart/2018/2/layout/IconVerticalSolidList"/>
    <dgm:cxn modelId="{464AA6DC-901A-4263-A7A2-EC504302A5BE}" type="presParOf" srcId="{95CCD8DC-0621-4294-83E5-7278B3C41B82}" destId="{68DF3C36-3044-4285-9396-80818592C741}" srcOrd="0" destOrd="0" presId="urn:microsoft.com/office/officeart/2018/2/layout/IconVerticalSolidList"/>
    <dgm:cxn modelId="{E0743A68-1F0A-464D-BC0F-BDBF134CEA0D}" type="presParOf" srcId="{95CCD8DC-0621-4294-83E5-7278B3C41B82}" destId="{65ABCED3-BD3D-4D64-8842-2B850D16575D}" srcOrd="1" destOrd="0" presId="urn:microsoft.com/office/officeart/2018/2/layout/IconVerticalSolidList"/>
    <dgm:cxn modelId="{F7B114EF-9C82-4D73-BBF1-B2463811C74F}" type="presParOf" srcId="{95CCD8DC-0621-4294-83E5-7278B3C41B82}" destId="{92C6B8DE-EE79-45AE-9487-97ECAF085953}" srcOrd="2" destOrd="0" presId="urn:microsoft.com/office/officeart/2018/2/layout/IconVerticalSolidList"/>
    <dgm:cxn modelId="{ED60F87A-6775-458A-A49A-BAAAA2C88DC9}" type="presParOf" srcId="{95CCD8DC-0621-4294-83E5-7278B3C41B82}" destId="{2C77DB23-3384-4B0F-8B07-D67E14CB2174}" srcOrd="3" destOrd="0" presId="urn:microsoft.com/office/officeart/2018/2/layout/IconVerticalSolidList"/>
    <dgm:cxn modelId="{575DB3D0-E9E4-4F65-8C2F-196456FFAB6B}" type="presParOf" srcId="{A77792E3-FE6A-492A-8E2E-6576EBA304F5}" destId="{40D85DD0-7984-449E-A19E-E0B88B3DBB7A}" srcOrd="7" destOrd="0" presId="urn:microsoft.com/office/officeart/2018/2/layout/IconVerticalSolidList"/>
    <dgm:cxn modelId="{2E783465-E701-41A3-804C-CDFCA9ABA080}" type="presParOf" srcId="{A77792E3-FE6A-492A-8E2E-6576EBA304F5}" destId="{FBAF96F1-7E14-4CF9-9331-BC59724327B2}" srcOrd="8" destOrd="0" presId="urn:microsoft.com/office/officeart/2018/2/layout/IconVerticalSolidList"/>
    <dgm:cxn modelId="{4605E141-1FC9-4043-A982-ED7F223858B2}" type="presParOf" srcId="{FBAF96F1-7E14-4CF9-9331-BC59724327B2}" destId="{EAFAA8E9-1771-4531-A1B9-787F02107803}" srcOrd="0" destOrd="0" presId="urn:microsoft.com/office/officeart/2018/2/layout/IconVerticalSolidList"/>
    <dgm:cxn modelId="{71100840-4AE9-44AD-BFB1-49B73E124ED0}" type="presParOf" srcId="{FBAF96F1-7E14-4CF9-9331-BC59724327B2}" destId="{CAF439F6-FEA8-46AB-822B-DA013884C06A}" srcOrd="1" destOrd="0" presId="urn:microsoft.com/office/officeart/2018/2/layout/IconVerticalSolidList"/>
    <dgm:cxn modelId="{67C76BC7-8D02-4F36-B2BD-E6CA79C56F70}" type="presParOf" srcId="{FBAF96F1-7E14-4CF9-9331-BC59724327B2}" destId="{9756FE2F-D4F7-4188-88DD-6F8BA06E6959}" srcOrd="2" destOrd="0" presId="urn:microsoft.com/office/officeart/2018/2/layout/IconVerticalSolidList"/>
    <dgm:cxn modelId="{F0D0AF36-31F8-4B26-8E0A-46B3117F8355}" type="presParOf" srcId="{FBAF96F1-7E14-4CF9-9331-BC59724327B2}" destId="{AFA1DF5D-32BB-47A7-A6E2-D9C0A7C681E9}" srcOrd="3" destOrd="0" presId="urn:microsoft.com/office/officeart/2018/2/layout/IconVerticalSolidList"/>
    <dgm:cxn modelId="{A2FE6930-83C0-4DB0-977F-D6E34694499C}" type="presParOf" srcId="{A77792E3-FE6A-492A-8E2E-6576EBA304F5}" destId="{20D8262D-658E-4CA9-A946-DE6F706C9157}" srcOrd="9" destOrd="0" presId="urn:microsoft.com/office/officeart/2018/2/layout/IconVerticalSolidList"/>
    <dgm:cxn modelId="{0A6411F5-DB07-4762-995B-F8547EFCE5D1}" type="presParOf" srcId="{A77792E3-FE6A-492A-8E2E-6576EBA304F5}" destId="{FAD49C54-4735-4E57-8D80-098A2E2F3B48}" srcOrd="10" destOrd="0" presId="urn:microsoft.com/office/officeart/2018/2/layout/IconVerticalSolidList"/>
    <dgm:cxn modelId="{30224A1E-6D2F-40F9-9B23-E09ABE4D4984}" type="presParOf" srcId="{FAD49C54-4735-4E57-8D80-098A2E2F3B48}" destId="{EEDFE2C1-1BFB-4C00-B02E-2592CE2030E1}" srcOrd="0" destOrd="0" presId="urn:microsoft.com/office/officeart/2018/2/layout/IconVerticalSolidList"/>
    <dgm:cxn modelId="{FF13DFB7-6BD5-4D79-AC58-D122C3BD6BDE}" type="presParOf" srcId="{FAD49C54-4735-4E57-8D80-098A2E2F3B48}" destId="{78EEBC6C-AF4E-4CBA-8ABF-354AD9E147BD}" srcOrd="1" destOrd="0" presId="urn:microsoft.com/office/officeart/2018/2/layout/IconVerticalSolidList"/>
    <dgm:cxn modelId="{E87267D0-9022-48EB-A390-F208CA9990D5}" type="presParOf" srcId="{FAD49C54-4735-4E57-8D80-098A2E2F3B48}" destId="{502AEC65-3187-4626-AF4B-27612AE62ADC}" srcOrd="2" destOrd="0" presId="urn:microsoft.com/office/officeart/2018/2/layout/IconVerticalSolidList"/>
    <dgm:cxn modelId="{C8298C54-764C-433D-B3DC-3667DE2DC706}" type="presParOf" srcId="{FAD49C54-4735-4E57-8D80-098A2E2F3B48}" destId="{2D0CA0CD-AB3B-4E77-94C8-D2D251834D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7A30C7-2866-4335-885A-3A3F5F3213F6}">
      <dsp:nvSpPr>
        <dsp:cNvPr id="0" name=""/>
        <dsp:cNvSpPr/>
      </dsp:nvSpPr>
      <dsp:spPr>
        <a:xfrm>
          <a:off x="0" y="1620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871363-B7B5-4780-ACD4-5ECB1E2F6989}">
      <dsp:nvSpPr>
        <dsp:cNvPr id="0" name=""/>
        <dsp:cNvSpPr/>
      </dsp:nvSpPr>
      <dsp:spPr>
        <a:xfrm>
          <a:off x="208940" y="157031"/>
          <a:ext cx="379892" cy="3798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1E5E7F-9682-4C99-8CAD-7A6F3EDE774D}">
      <dsp:nvSpPr>
        <dsp:cNvPr id="0" name=""/>
        <dsp:cNvSpPr/>
      </dsp:nvSpPr>
      <dsp:spPr>
        <a:xfrm>
          <a:off x="797773" y="1620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Slide 5 — Why Leadership Matters</a:t>
          </a:r>
          <a:endParaRPr lang="en-US" sz="1900" kern="1200" dirty="0"/>
        </a:p>
      </dsp:txBody>
      <dsp:txXfrm>
        <a:off x="797773" y="1620"/>
        <a:ext cx="6508282" cy="690713"/>
      </dsp:txXfrm>
    </dsp:sp>
    <dsp:sp modelId="{C8371144-D1D7-489C-8F8F-A6FBB381ED49}">
      <dsp:nvSpPr>
        <dsp:cNvPr id="0" name=""/>
        <dsp:cNvSpPr/>
      </dsp:nvSpPr>
      <dsp:spPr>
        <a:xfrm>
          <a:off x="0" y="824819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C5429-6301-41E0-B04B-90C99CC6EC9C}">
      <dsp:nvSpPr>
        <dsp:cNvPr id="0" name=""/>
        <dsp:cNvSpPr/>
      </dsp:nvSpPr>
      <dsp:spPr>
        <a:xfrm>
          <a:off x="208940" y="1020422"/>
          <a:ext cx="379892" cy="3798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1621F-58C7-4EAD-8EA5-3A310E0A4641}">
      <dsp:nvSpPr>
        <dsp:cNvPr id="0" name=""/>
        <dsp:cNvSpPr/>
      </dsp:nvSpPr>
      <dsp:spPr>
        <a:xfrm>
          <a:off x="797773" y="865012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Leadership Capability </a:t>
          </a:r>
          <a:br>
            <a:rPr lang="en-GB" sz="1900" kern="1200" dirty="0"/>
          </a:br>
          <a:endParaRPr lang="en-US" sz="1900" kern="1200" dirty="0"/>
        </a:p>
      </dsp:txBody>
      <dsp:txXfrm>
        <a:off x="797773" y="865012"/>
        <a:ext cx="6508282" cy="690713"/>
      </dsp:txXfrm>
    </dsp:sp>
    <dsp:sp modelId="{A3EDB5E9-51FA-44F0-A273-6BD625834566}">
      <dsp:nvSpPr>
        <dsp:cNvPr id="0" name=""/>
        <dsp:cNvSpPr/>
      </dsp:nvSpPr>
      <dsp:spPr>
        <a:xfrm>
          <a:off x="0" y="1728403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AF27D-3E7C-467F-B9E5-C03ABF171A1F}">
      <dsp:nvSpPr>
        <dsp:cNvPr id="0" name=""/>
        <dsp:cNvSpPr/>
      </dsp:nvSpPr>
      <dsp:spPr>
        <a:xfrm>
          <a:off x="208940" y="1883814"/>
          <a:ext cx="379892" cy="3798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16584-090F-40AC-A9C0-1D589D94258C}">
      <dsp:nvSpPr>
        <dsp:cNvPr id="0" name=""/>
        <dsp:cNvSpPr/>
      </dsp:nvSpPr>
      <dsp:spPr>
        <a:xfrm>
          <a:off x="797773" y="1728403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Yukl (2006): Leadership = influence toward shared goals</a:t>
          </a:r>
          <a:endParaRPr lang="en-US" sz="1900" kern="1200"/>
        </a:p>
      </dsp:txBody>
      <dsp:txXfrm>
        <a:off x="797773" y="1728403"/>
        <a:ext cx="6508282" cy="690713"/>
      </dsp:txXfrm>
    </dsp:sp>
    <dsp:sp modelId="{68DF3C36-3044-4285-9396-80818592C741}">
      <dsp:nvSpPr>
        <dsp:cNvPr id="0" name=""/>
        <dsp:cNvSpPr/>
      </dsp:nvSpPr>
      <dsp:spPr>
        <a:xfrm>
          <a:off x="0" y="2591795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BCED3-BD3D-4D64-8842-2B850D16575D}">
      <dsp:nvSpPr>
        <dsp:cNvPr id="0" name=""/>
        <dsp:cNvSpPr/>
      </dsp:nvSpPr>
      <dsp:spPr>
        <a:xfrm>
          <a:off x="208940" y="2747205"/>
          <a:ext cx="379892" cy="3798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7DB23-3384-4B0F-8B07-D67E14CB2174}">
      <dsp:nvSpPr>
        <dsp:cNvPr id="0" name=""/>
        <dsp:cNvSpPr/>
      </dsp:nvSpPr>
      <dsp:spPr>
        <a:xfrm>
          <a:off x="797773" y="2591795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Leadership &amp; Management</a:t>
          </a:r>
          <a:endParaRPr lang="en-US" sz="1900" kern="1200" dirty="0"/>
        </a:p>
      </dsp:txBody>
      <dsp:txXfrm>
        <a:off x="797773" y="2591795"/>
        <a:ext cx="6508282" cy="690713"/>
      </dsp:txXfrm>
    </dsp:sp>
    <dsp:sp modelId="{EAFAA8E9-1771-4531-A1B9-787F02107803}">
      <dsp:nvSpPr>
        <dsp:cNvPr id="0" name=""/>
        <dsp:cNvSpPr/>
      </dsp:nvSpPr>
      <dsp:spPr>
        <a:xfrm>
          <a:off x="0" y="3455186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439F6-FEA8-46AB-822B-DA013884C06A}">
      <dsp:nvSpPr>
        <dsp:cNvPr id="0" name=""/>
        <dsp:cNvSpPr/>
      </dsp:nvSpPr>
      <dsp:spPr>
        <a:xfrm>
          <a:off x="208940" y="3610596"/>
          <a:ext cx="379892" cy="3798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1DF5D-32BB-47A7-A6E2-D9C0A7C681E9}">
      <dsp:nvSpPr>
        <dsp:cNvPr id="0" name=""/>
        <dsp:cNvSpPr/>
      </dsp:nvSpPr>
      <dsp:spPr>
        <a:xfrm>
          <a:off x="797773" y="3455186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coaching, feedback, communication, motivation</a:t>
          </a:r>
          <a:endParaRPr lang="en-US" sz="1900" kern="1200" dirty="0"/>
        </a:p>
      </dsp:txBody>
      <dsp:txXfrm>
        <a:off x="797773" y="3455186"/>
        <a:ext cx="6508282" cy="690713"/>
      </dsp:txXfrm>
    </dsp:sp>
    <dsp:sp modelId="{EEDFE2C1-1BFB-4C00-B02E-2592CE2030E1}">
      <dsp:nvSpPr>
        <dsp:cNvPr id="0" name=""/>
        <dsp:cNvSpPr/>
      </dsp:nvSpPr>
      <dsp:spPr>
        <a:xfrm>
          <a:off x="0" y="4318577"/>
          <a:ext cx="7306056" cy="6907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EEBC6C-AF4E-4CBA-8ABF-354AD9E147BD}">
      <dsp:nvSpPr>
        <dsp:cNvPr id="0" name=""/>
        <dsp:cNvSpPr/>
      </dsp:nvSpPr>
      <dsp:spPr>
        <a:xfrm>
          <a:off x="208940" y="4473988"/>
          <a:ext cx="379892" cy="37989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0CA0CD-AB3B-4E77-94C8-D2D251834D3B}">
      <dsp:nvSpPr>
        <dsp:cNvPr id="0" name=""/>
        <dsp:cNvSpPr/>
      </dsp:nvSpPr>
      <dsp:spPr>
        <a:xfrm>
          <a:off x="797773" y="4318577"/>
          <a:ext cx="6508282" cy="690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00" tIns="73100" rIns="73100" bIns="731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Burgoyne/CIPD: leaders are developed, not born</a:t>
          </a:r>
          <a:br>
            <a:rPr lang="en-GB" sz="1900" kern="1200" dirty="0"/>
          </a:br>
          <a:r>
            <a:rPr lang="en-GB" sz="1900" kern="1200" dirty="0"/>
            <a:t> We can build the leadership capability we need</a:t>
          </a:r>
          <a:endParaRPr lang="en-US" sz="1900" kern="1200" dirty="0"/>
        </a:p>
      </dsp:txBody>
      <dsp:txXfrm>
        <a:off x="797773" y="4318577"/>
        <a:ext cx="6508282" cy="690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225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446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11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339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096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859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818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739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726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079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507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820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2" r:id="rId6"/>
    <p:sldLayoutId id="2147483838" r:id="rId7"/>
    <p:sldLayoutId id="2147483839" r:id="rId8"/>
    <p:sldLayoutId id="2147483840" r:id="rId9"/>
    <p:sldLayoutId id="2147483841" r:id="rId10"/>
    <p:sldLayoutId id="214748384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8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colourful light bulb with business icons">
            <a:extLst>
              <a:ext uri="{FF2B5EF4-FFF2-40B4-BE49-F238E27FC236}">
                <a16:creationId xmlns:a16="http://schemas.microsoft.com/office/drawing/2014/main" id="{1439B88D-34F7-03AA-2B5D-09C3F1F530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9747" b="9896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A686C0-A0EE-7B83-5947-507FE00E7C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29010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rgbClr val="FFFFFF"/>
                </a:solidFill>
              </a:rPr>
              <a:t>Course: BA Leadership and Management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LEVEL 5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People Management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Module code:</a:t>
            </a:r>
            <a:r>
              <a:rPr lang="en-GB" sz="2000">
                <a:solidFill>
                  <a:srgbClr val="FFFFFF"/>
                </a:solidFill>
              </a:rPr>
              <a:t> BMSW5010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Module Lead: Rebecca Francis-Davies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Name: MAIA VASHAKMADZE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Student number:</a:t>
            </a:r>
            <a:r>
              <a:rPr lang="en-GB" sz="2000">
                <a:solidFill>
                  <a:srgbClr val="FFFFFF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 1816795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Date: 30/12/25</a:t>
            </a:r>
            <a:br>
              <a:rPr lang="en-GB" sz="2000">
                <a:solidFill>
                  <a:srgbClr val="FFFFFF"/>
                </a:solidFill>
              </a:rPr>
            </a:br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581993-2547-F2B5-2CC7-CFA7804871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9554" y="4984867"/>
            <a:ext cx="5782446" cy="1724029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</a:rPr>
              <a:t> Future People Management Strategy for </a:t>
            </a:r>
            <a:r>
              <a:rPr lang="en-GB" sz="2400" b="1" dirty="0" err="1">
                <a:solidFill>
                  <a:srgbClr val="FFFFFF"/>
                </a:solidFill>
              </a:rPr>
              <a:t>BrightWave</a:t>
            </a:r>
            <a:r>
              <a:rPr lang="en-GB" sz="2400" b="1" dirty="0">
                <a:solidFill>
                  <a:srgbClr val="FFFFFF"/>
                </a:solidFill>
              </a:rPr>
              <a:t> Services Ltd</a:t>
            </a:r>
          </a:p>
          <a:p>
            <a:endParaRPr lang="en-GB" sz="2400" dirty="0">
              <a:solidFill>
                <a:srgbClr val="FFFFFF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125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86954-7DE1-5A6B-ECDB-7D70988BC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79" y="2063629"/>
            <a:ext cx="4358503" cy="313794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2000" dirty="0"/>
              <a:t>Slide 1 — Introduction</a:t>
            </a:r>
            <a:br>
              <a:rPr lang="en-US" sz="2000" dirty="0"/>
            </a:br>
            <a:r>
              <a:rPr lang="en-US" sz="2000" dirty="0"/>
              <a:t>HR Strategy: People, Performance &amp; Culture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Review of current people challenges</a:t>
            </a:r>
            <a:br>
              <a:rPr lang="en-US" sz="2000" dirty="0"/>
            </a:br>
            <a:r>
              <a:rPr lang="en-US" sz="2000" dirty="0"/>
              <a:t>Culture and leadership gaps</a:t>
            </a:r>
            <a:br>
              <a:rPr lang="en-US" sz="2000" dirty="0"/>
            </a:br>
            <a:r>
              <a:rPr lang="en-US" sz="2000" dirty="0"/>
              <a:t>Need for long-term sustainability</a:t>
            </a:r>
            <a:br>
              <a:rPr lang="en-US" sz="2000" dirty="0"/>
            </a:br>
            <a:r>
              <a:rPr lang="en-US" sz="2000" dirty="0"/>
              <a:t>Focus: better leadership, stronger performance, people centered culture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5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6D9F32FD-6372-15B3-75D7-35756F172C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16" r="11115" b="-1"/>
          <a:stretch>
            <a:fillRect/>
          </a:stretch>
        </p:blipFill>
        <p:spPr>
          <a:xfrm>
            <a:off x="5398477" y="508090"/>
            <a:ext cx="6271028" cy="574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350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Picture 5" descr="Businesspeople in a meeting">
            <a:extLst>
              <a:ext uri="{FF2B5EF4-FFF2-40B4-BE49-F238E27FC236}">
                <a16:creationId xmlns:a16="http://schemas.microsoft.com/office/drawing/2014/main" id="{B9ECC572-0428-8373-0CA9-4052FA10E1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8" y="1470840"/>
            <a:ext cx="5867135" cy="3916313"/>
          </a:xfrm>
          <a:prstGeom prst="rect">
            <a:avLst/>
          </a:prstGeom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AC20E2EB-787B-3D72-202A-D470E9A75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b="1"/>
              <a:t>Slide 2 — Current People Management Challenges</a:t>
            </a:r>
          </a:p>
          <a:p>
            <a:pPr>
              <a:lnSpc>
                <a:spcPct val="100000"/>
              </a:lnSpc>
            </a:pPr>
            <a:r>
              <a:rPr lang="en-GB" sz="1400"/>
              <a:t> Key People Management Issues</a:t>
            </a:r>
          </a:p>
          <a:p>
            <a:pPr>
              <a:lnSpc>
                <a:spcPct val="100000"/>
              </a:lnSpc>
            </a:pPr>
            <a:r>
              <a:rPr lang="en-GB" sz="1400"/>
              <a:t>Inconsistent leadership &amp; management behaviours</a:t>
            </a:r>
          </a:p>
          <a:p>
            <a:pPr lvl="0">
              <a:lnSpc>
                <a:spcPct val="100000"/>
              </a:lnSpc>
            </a:pPr>
            <a:r>
              <a:rPr lang="en-GB" sz="1400"/>
              <a:t>Some managers avoid conversations or rely on task-focus</a:t>
            </a:r>
          </a:p>
          <a:p>
            <a:pPr lvl="0">
              <a:lnSpc>
                <a:spcPct val="100000"/>
              </a:lnSpc>
            </a:pPr>
            <a:r>
              <a:rPr lang="en-GB" sz="1400"/>
              <a:t>Uneven communication &amp; unclear expectations</a:t>
            </a:r>
          </a:p>
          <a:p>
            <a:pPr lvl="0">
              <a:lnSpc>
                <a:spcPct val="100000"/>
              </a:lnSpc>
            </a:pPr>
            <a:r>
              <a:rPr lang="en-GB" sz="1400"/>
              <a:t>Low engagement in some teams</a:t>
            </a:r>
          </a:p>
          <a:p>
            <a:pPr lvl="0">
              <a:lnSpc>
                <a:spcPct val="100000"/>
              </a:lnSpc>
            </a:pPr>
            <a:r>
              <a:rPr lang="en-GB" sz="1400"/>
              <a:t>Dysfunctional turnover (losing the wrong people)</a:t>
            </a:r>
          </a:p>
          <a:p>
            <a:pPr lvl="0">
              <a:lnSpc>
                <a:spcPct val="100000"/>
              </a:lnSpc>
            </a:pPr>
            <a:r>
              <a:rPr lang="en-GB" sz="1400"/>
              <a:t>Managers missing tools, training &amp; frameworks</a:t>
            </a:r>
          </a:p>
          <a:p>
            <a:pPr lvl="0">
              <a:lnSpc>
                <a:spcPct val="100000"/>
              </a:lnSpc>
            </a:pPr>
            <a:endParaRPr lang="en-GB" sz="1400"/>
          </a:p>
          <a:p>
            <a:pPr marL="0" lvl="0" indent="0">
              <a:lnSpc>
                <a:spcPct val="100000"/>
              </a:lnSpc>
              <a:buNone/>
            </a:pPr>
            <a:r>
              <a:rPr lang="en-GB" sz="1400"/>
              <a:t> Drucker (1973): “Management is doing things right; leadership is doing the right things.”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/>
              <a:t> Drucker (2007)</a:t>
            </a:r>
          </a:p>
          <a:p>
            <a:pPr>
              <a:lnSpc>
                <a:spcPct val="100000"/>
              </a:lnSpc>
            </a:pPr>
            <a:endParaRPr lang="en-GB" sz="1400"/>
          </a:p>
          <a:p>
            <a:pPr marL="0" indent="0">
              <a:lnSpc>
                <a:spcPct val="100000"/>
              </a:lnSpc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938666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9BC5C-B9A9-C6A5-FD4F-144D5D614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 b="1"/>
              <a:t>Slide 3 — PESTLE: Why Act Now?</a:t>
            </a:r>
            <a:endParaRPr lang="en-GB" sz="1500"/>
          </a:p>
          <a:p>
            <a:pPr marL="0" indent="0">
              <a:lnSpc>
                <a:spcPct val="100000"/>
              </a:lnSpc>
              <a:buNone/>
            </a:pPr>
            <a:r>
              <a:rPr lang="en-GB" sz="1500"/>
              <a:t> External Pressures (PESTLE)</a:t>
            </a:r>
            <a:br>
              <a:rPr lang="en-GB" sz="1500"/>
            </a:br>
            <a:endParaRPr lang="en-GB" sz="1500"/>
          </a:p>
          <a:p>
            <a:pPr lvl="0">
              <a:lnSpc>
                <a:spcPct val="100000"/>
              </a:lnSpc>
            </a:pPr>
            <a:r>
              <a:rPr lang="en-GB" sz="1500" b="1"/>
              <a:t>Political/Legal:</a:t>
            </a:r>
            <a:r>
              <a:rPr lang="en-GB" sz="1500"/>
              <a:t> Equality Act 2010, fair work expectations</a:t>
            </a:r>
          </a:p>
          <a:p>
            <a:pPr lvl="0">
              <a:lnSpc>
                <a:spcPct val="100000"/>
              </a:lnSpc>
            </a:pPr>
            <a:r>
              <a:rPr lang="en-GB" sz="1500" b="1"/>
              <a:t>Economic:</a:t>
            </a:r>
            <a:r>
              <a:rPr lang="en-GB" sz="1500"/>
              <a:t> skills shortages, retention pressures</a:t>
            </a:r>
          </a:p>
          <a:p>
            <a:pPr lvl="0">
              <a:lnSpc>
                <a:spcPct val="100000"/>
              </a:lnSpc>
            </a:pPr>
            <a:r>
              <a:rPr lang="en-GB" sz="1500" b="1"/>
              <a:t>Social:</a:t>
            </a:r>
            <a:r>
              <a:rPr lang="en-GB" sz="1500"/>
              <a:t> employee wellbeing, purpose, flexibility</a:t>
            </a:r>
          </a:p>
          <a:p>
            <a:pPr lvl="0">
              <a:lnSpc>
                <a:spcPct val="100000"/>
              </a:lnSpc>
            </a:pPr>
            <a:r>
              <a:rPr lang="en-GB" sz="1500" b="1"/>
              <a:t>Technological:</a:t>
            </a:r>
            <a:r>
              <a:rPr lang="en-GB" sz="1500"/>
              <a:t> need for data-driven HR</a:t>
            </a:r>
            <a:br>
              <a:rPr lang="en-GB" sz="1500"/>
            </a:br>
            <a:r>
              <a:rPr lang="en-GB" sz="1500"/>
              <a:t>Porter (1985) people as competitive advantage. </a:t>
            </a:r>
          </a:p>
          <a:p>
            <a:pPr marL="0" lvl="0" indent="0">
              <a:lnSpc>
                <a:spcPct val="100000"/>
              </a:lnSpc>
              <a:buNone/>
            </a:pPr>
            <a:endParaRPr lang="en-GB" sz="1500"/>
          </a:p>
          <a:p>
            <a:pPr>
              <a:lnSpc>
                <a:spcPct val="100000"/>
              </a:lnSpc>
            </a:pPr>
            <a:endParaRPr lang="en-GB" sz="1500"/>
          </a:p>
          <a:p>
            <a:pPr marL="0" indent="0">
              <a:lnSpc>
                <a:spcPct val="100000"/>
              </a:lnSpc>
              <a:buNone/>
            </a:pPr>
            <a:endParaRPr lang="en-GB" sz="1500"/>
          </a:p>
        </p:txBody>
      </p:sp>
      <p:pic>
        <p:nvPicPr>
          <p:cNvPr id="6" name="Picture 5" descr="People doing teamwork illustration">
            <a:extLst>
              <a:ext uri="{FF2B5EF4-FFF2-40B4-BE49-F238E27FC236}">
                <a16:creationId xmlns:a16="http://schemas.microsoft.com/office/drawing/2014/main" id="{B1932D75-BE39-B2BA-1EF0-587CE900DE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7" r="19479" b="2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578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Stick figure families holding hands">
            <a:extLst>
              <a:ext uri="{FF2B5EF4-FFF2-40B4-BE49-F238E27FC236}">
                <a16:creationId xmlns:a16="http://schemas.microsoft.com/office/drawing/2014/main" id="{804875CE-25CA-910B-FC23-2058B405B9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7" r="-2" b="-2"/>
          <a:stretch>
            <a:fillRect/>
          </a:stretch>
        </p:blipFill>
        <p:spPr>
          <a:xfrm>
            <a:off x="517869" y="976160"/>
            <a:ext cx="4895379" cy="51030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74D8F-CA0E-40E4-E0B8-1A8A30E5A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635" y="1366399"/>
            <a:ext cx="6263640" cy="3767328"/>
          </a:xfrm>
        </p:spPr>
        <p:txBody>
          <a:bodyPr>
            <a:normAutofit/>
          </a:bodyPr>
          <a:lstStyle/>
          <a:p>
            <a:r>
              <a:rPr lang="en-GB" b="1" dirty="0"/>
              <a:t>Slide 4 .</a:t>
            </a:r>
            <a:r>
              <a:rPr lang="en-GB" dirty="0"/>
              <a:t> </a:t>
            </a:r>
            <a:r>
              <a:rPr lang="en-GB" b="1" dirty="0"/>
              <a:t>Cultural Misalignment</a:t>
            </a:r>
          </a:p>
          <a:p>
            <a:pPr lvl="0"/>
            <a:r>
              <a:rPr lang="en-GB" dirty="0"/>
              <a:t>Schein’s model: gap between values and behaviours</a:t>
            </a:r>
          </a:p>
          <a:p>
            <a:pPr lvl="0"/>
            <a:r>
              <a:rPr lang="en-GB" dirty="0"/>
              <a:t>Silos instead of collaboration</a:t>
            </a:r>
          </a:p>
          <a:p>
            <a:pPr lvl="0"/>
            <a:r>
              <a:rPr lang="en-GB" dirty="0"/>
              <a:t>unclear development pathways</a:t>
            </a:r>
          </a:p>
          <a:p>
            <a:pPr lvl="0"/>
            <a:r>
              <a:rPr lang="en-GB" dirty="0"/>
              <a:t>Current culture = reactive, task-driven</a:t>
            </a:r>
          </a:p>
          <a:p>
            <a:pPr lvl="0"/>
            <a:r>
              <a:rPr lang="en-GB" dirty="0"/>
              <a:t>Culture shaped by leadership behaviours</a:t>
            </a:r>
          </a:p>
          <a:p>
            <a:pPr lvl="0"/>
            <a:r>
              <a:rPr lang="en-GB" dirty="0"/>
              <a:t>Shift to people-centred, trust-building leadership</a:t>
            </a:r>
          </a:p>
          <a:p>
            <a:pPr marL="0" lvl="0" indent="0">
              <a:buNone/>
            </a:pPr>
            <a:r>
              <a:rPr lang="en-GB" dirty="0"/>
              <a:t> Schein (2010)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256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4E89C-D058-8620-054F-D7F8C68A2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7"/>
            <a:ext cx="3154680" cy="4940071"/>
          </a:xfrm>
        </p:spPr>
        <p:txBody>
          <a:bodyPr>
            <a:normAutofit/>
          </a:bodyPr>
          <a:lstStyle/>
          <a:p>
            <a:endParaRPr lang="en-GB" sz="40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DE22135-B95A-D556-CD12-4EB3051682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7157082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5" name="Picture 14" descr="One in a crowd">
            <a:extLst>
              <a:ext uri="{FF2B5EF4-FFF2-40B4-BE49-F238E27FC236}">
                <a16:creationId xmlns:a16="http://schemas.microsoft.com/office/drawing/2014/main" id="{DC1F5B57-8756-F85E-BA93-10964B7CAD3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" y="508090"/>
            <a:ext cx="4304647" cy="5837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124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ED15-7EF8-FC99-72B1-DB83AD86E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Slide 6 — Workforce Planning &amp; Employer Brand</a:t>
            </a:r>
            <a:br>
              <a:rPr lang="en-GB" sz="2800"/>
            </a:br>
            <a:endParaRPr lang="en-GB" sz="28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B6B66-64A1-434A-F1B0-8FBD300CB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</a:t>
            </a:r>
            <a:r>
              <a:rPr lang="en-GB" dirty="0"/>
              <a:t> Building the Workforce, We Need?</a:t>
            </a:r>
            <a:br>
              <a:rPr lang="en-GB" dirty="0"/>
            </a:br>
            <a:endParaRPr lang="en-GB" dirty="0"/>
          </a:p>
          <a:p>
            <a:pPr lvl="0"/>
            <a:r>
              <a:rPr lang="en-GB" dirty="0"/>
              <a:t>CIPD (2021): right people, right place, right time</a:t>
            </a:r>
          </a:p>
          <a:p>
            <a:pPr lvl="0"/>
            <a:r>
              <a:rPr lang="en-GB" dirty="0"/>
              <a:t>Current planning is reactive</a:t>
            </a:r>
          </a:p>
          <a:p>
            <a:pPr lvl="0"/>
            <a:r>
              <a:rPr lang="en-GB" dirty="0"/>
              <a:t>Weakens employer brand &amp; talent attraction</a:t>
            </a:r>
          </a:p>
          <a:p>
            <a:pPr lvl="0"/>
            <a:r>
              <a:rPr lang="en-GB" dirty="0"/>
              <a:t>Employer brand shaped by purpose, reputation &amp; experience</a:t>
            </a:r>
          </a:p>
          <a:p>
            <a:pPr lvl="0"/>
            <a:r>
              <a:rPr lang="en-GB" dirty="0"/>
              <a:t>Strong leadership improves brand naturally</a:t>
            </a:r>
          </a:p>
          <a:p>
            <a:endParaRPr lang="en-GB" dirty="0"/>
          </a:p>
        </p:txBody>
      </p:sp>
      <p:pic>
        <p:nvPicPr>
          <p:cNvPr id="5" name="Picture 4" descr="Safety professional in front of power plant">
            <a:extLst>
              <a:ext uri="{FF2B5EF4-FFF2-40B4-BE49-F238E27FC236}">
                <a16:creationId xmlns:a16="http://schemas.microsoft.com/office/drawing/2014/main" id="{02C050DB-F7B6-C4B7-BBE2-F4CDB55198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00" r="2217" b="1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355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E2DD2-340A-1F17-FA3A-C30BCD786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Slide 7 — Data &amp; Performance Management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ata centre interior">
            <a:extLst>
              <a:ext uri="{FF2B5EF4-FFF2-40B4-BE49-F238E27FC236}">
                <a16:creationId xmlns:a16="http://schemas.microsoft.com/office/drawing/2014/main" id="{0B3C00CA-4B58-6C0A-7316-714C83EE6D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0" r="5794" b="1"/>
          <a:stretch>
            <a:fillRect/>
          </a:stretch>
        </p:blipFill>
        <p:spPr>
          <a:xfrm>
            <a:off x="517866" y="2429691"/>
            <a:ext cx="6281929" cy="39163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4C7C3-74AD-3D05-E6ED-000AFD1A3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8080" y="1033272"/>
            <a:ext cx="4169664" cy="5312664"/>
          </a:xfrm>
        </p:spPr>
        <p:txBody>
          <a:bodyPr>
            <a:normAutofit/>
          </a:bodyPr>
          <a:lstStyle/>
          <a:p>
            <a:endParaRPr lang="en-GB" b="1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lvl="0"/>
            <a:r>
              <a:rPr lang="en-GB" dirty="0"/>
              <a:t>Armstrong &amp; Taylor (2023): continuous, developmental PM</a:t>
            </a:r>
          </a:p>
          <a:p>
            <a:pPr lvl="0"/>
            <a:r>
              <a:rPr lang="en-GB" dirty="0"/>
              <a:t>Regular coaching conversations</a:t>
            </a:r>
          </a:p>
          <a:p>
            <a:pPr lvl="0"/>
            <a:r>
              <a:rPr lang="en-GB" dirty="0"/>
              <a:t>Clear goals &amp; fair measurement</a:t>
            </a:r>
          </a:p>
          <a:p>
            <a:pPr lvl="0"/>
            <a:r>
              <a:rPr lang="en-GB" dirty="0"/>
              <a:t>Dashboard for engagement, turnover, capability, performance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Armstrong &amp; Taylor (2023)</a:t>
            </a:r>
          </a:p>
        </p:txBody>
      </p:sp>
    </p:spTree>
    <p:extLst>
      <p:ext uri="{BB962C8B-B14F-4D97-AF65-F5344CB8AC3E}">
        <p14:creationId xmlns:p14="http://schemas.microsoft.com/office/powerpoint/2010/main" val="3385076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1F9150-09C7-B9D0-2808-ED5E816CB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Slide 8 — Kotter’s 8-Step Change Model</a:t>
            </a:r>
            <a:br>
              <a:rPr lang="en-GB" dirty="0"/>
            </a:b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D7BE3545-031E-4223-D8AE-5BA1FBF3F2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2429691"/>
            <a:ext cx="3916313" cy="39163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B3060-560D-76A4-E678-5211726BC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 Structured Cultural Change!</a:t>
            </a:r>
            <a:br>
              <a:rPr lang="en-GB" dirty="0"/>
            </a:br>
            <a:endParaRPr lang="en-GB" dirty="0"/>
          </a:p>
          <a:p>
            <a:pPr lvl="0">
              <a:lnSpc>
                <a:spcPct val="100000"/>
              </a:lnSpc>
            </a:pPr>
            <a:r>
              <a:rPr lang="en-GB" dirty="0"/>
              <a:t>Create urgency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Build guiding coalition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Develop vision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Communicate clearly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Remove barriers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Quick wins (Year 1)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Build momentum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Embed behaviours</a:t>
            </a:r>
          </a:p>
          <a:p>
            <a:pPr marL="0" lvl="0" indent="0">
              <a:lnSpc>
                <a:spcPct val="100000"/>
              </a:lnSpc>
              <a:buNone/>
            </a:pPr>
            <a:endParaRPr lang="en-GB" dirty="0"/>
          </a:p>
          <a:p>
            <a:pPr marL="0" lvl="0" indent="0">
              <a:lnSpc>
                <a:spcPct val="100000"/>
              </a:lnSpc>
              <a:buNone/>
            </a:pPr>
            <a:r>
              <a:rPr lang="en-GB" dirty="0"/>
              <a:t>Kotter (1996)</a:t>
            </a:r>
          </a:p>
          <a:p>
            <a:pPr marL="0" lvl="0" indent="0">
              <a:lnSpc>
                <a:spcPct val="100000"/>
              </a:lnSpc>
              <a:buNone/>
            </a:pPr>
            <a:endParaRPr lang="en-GB" dirty="0"/>
          </a:p>
          <a:p>
            <a:pPr>
              <a:lnSpc>
                <a:spcPct val="10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2117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EEAB26-EC30-FB26-032C-180F4761A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Slide 9 — Equality, Diversity &amp; Inclusion</a:t>
            </a:r>
            <a:br>
              <a:rPr lang="en-GB" dirty="0"/>
            </a:b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1CA50-7E37-E5F0-88EC-71FE389BF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955" y="2441448"/>
            <a:ext cx="4672584" cy="376732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 EDI as a Core Priority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 lvl="0">
              <a:lnSpc>
                <a:spcPct val="100000"/>
              </a:lnSpc>
            </a:pPr>
            <a:r>
              <a:rPr lang="en-GB" dirty="0"/>
              <a:t>Legal case: Equality Act 2010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Moral case: fairness &amp; respect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Business case: better decisions, stronger reputation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Review recruitment, leadership &amp; PM through EDI lens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Inclusion supports culture, workforce needs</a:t>
            </a:r>
          </a:p>
          <a:p>
            <a:pPr lvl="0">
              <a:lnSpc>
                <a:spcPct val="100000"/>
              </a:lnSpc>
            </a:pPr>
            <a:endParaRPr lang="en-GB" dirty="0"/>
          </a:p>
          <a:p>
            <a:pPr marL="0" lvl="0" indent="0">
              <a:lnSpc>
                <a:spcPct val="100000"/>
              </a:lnSpc>
              <a:buNone/>
            </a:pPr>
            <a:r>
              <a:rPr lang="en-GB" dirty="0"/>
              <a:t>CIPD (2020)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</p:txBody>
      </p:sp>
      <p:pic>
        <p:nvPicPr>
          <p:cNvPr id="8" name="Picture 7" descr="Hands forming circle">
            <a:extLst>
              <a:ext uri="{FF2B5EF4-FFF2-40B4-BE49-F238E27FC236}">
                <a16:creationId xmlns:a16="http://schemas.microsoft.com/office/drawing/2014/main" id="{C33EA381-08EA-852F-6C7C-38896DEAFB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0" r="18321" b="2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6725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082E5AA-6E5F-4FCC-8C41-11E32F83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1356D-DD9A-05F3-CB5D-6D651A34D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102352" cy="1251608"/>
          </a:xfrm>
        </p:spPr>
        <p:txBody>
          <a:bodyPr>
            <a:noAutofit/>
          </a:bodyPr>
          <a:lstStyle/>
          <a:p>
            <a:r>
              <a:rPr lang="en-GB" sz="3200" dirty="0"/>
              <a:t>Slide 10 — 3-Year Strategy Overview &amp; HR Roadmap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5622" y="612648"/>
            <a:ext cx="551383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siness Growth outline">
            <a:extLst>
              <a:ext uri="{FF2B5EF4-FFF2-40B4-BE49-F238E27FC236}">
                <a16:creationId xmlns:a16="http://schemas.microsoft.com/office/drawing/2014/main" id="{45654666-FCC4-DC20-D3F4-CD3A43A8CA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84186" y="2834640"/>
            <a:ext cx="3511296" cy="35112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68FDB-CA36-1511-ED74-66585D3B2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056" y="789299"/>
            <a:ext cx="5504688" cy="597324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br>
              <a:rPr lang="en-GB" sz="1300" dirty="0"/>
            </a:br>
            <a:r>
              <a:rPr lang="en-GB" sz="2000" b="1" dirty="0"/>
              <a:t>Year 1 — Foundations</a:t>
            </a:r>
            <a:endParaRPr lang="en-GB" sz="2000" dirty="0"/>
          </a:p>
          <a:p>
            <a:pPr lvl="0">
              <a:lnSpc>
                <a:spcPct val="100000"/>
              </a:lnSpc>
            </a:pPr>
            <a:r>
              <a:rPr lang="en-GB" sz="2000" dirty="0"/>
              <a:t>Leadership development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New PM approach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Clear communication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Quick wins: recognition, wellbeing</a:t>
            </a:r>
          </a:p>
          <a:p>
            <a:pPr>
              <a:lnSpc>
                <a:spcPct val="100000"/>
              </a:lnSpc>
            </a:pPr>
            <a:r>
              <a:rPr lang="en-GB" sz="2000" b="1" dirty="0"/>
              <a:t>Year 2 — Embed &amp; Build</a:t>
            </a:r>
            <a:endParaRPr lang="en-GB" sz="2000" dirty="0"/>
          </a:p>
          <a:p>
            <a:pPr lvl="0">
              <a:lnSpc>
                <a:spcPct val="100000"/>
              </a:lnSpc>
            </a:pPr>
            <a:r>
              <a:rPr lang="en-GB" sz="2000" dirty="0"/>
              <a:t>Workforce planning framework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Talent pipelines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Manager toolkits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Data dashboards</a:t>
            </a:r>
          </a:p>
          <a:p>
            <a:pPr>
              <a:lnSpc>
                <a:spcPct val="100000"/>
              </a:lnSpc>
            </a:pPr>
            <a:r>
              <a:rPr lang="en-GB" sz="2000" b="1" dirty="0"/>
              <a:t>Year 3 — Sustain &amp; Scale</a:t>
            </a:r>
            <a:endParaRPr lang="en-GB" sz="2000" dirty="0"/>
          </a:p>
          <a:p>
            <a:pPr lvl="0">
              <a:lnSpc>
                <a:spcPct val="100000"/>
              </a:lnSpc>
            </a:pPr>
            <a:r>
              <a:rPr lang="en-GB" sz="2000" dirty="0"/>
              <a:t>Cultural alignment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Strong employer brand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Reduced dysfunctional turnover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Long-term leadership capacity</a:t>
            </a:r>
          </a:p>
          <a:p>
            <a:pPr>
              <a:lnSpc>
                <a:spcPct val="100000"/>
              </a:lnSpc>
            </a:pPr>
            <a:endParaRPr lang="en-GB" sz="1300" dirty="0"/>
          </a:p>
          <a:p>
            <a:pPr marL="0" indent="0">
              <a:lnSpc>
                <a:spcPct val="100000"/>
              </a:lnSpc>
              <a:buNone/>
            </a:pPr>
            <a:endParaRPr lang="en-GB" sz="1300" dirty="0"/>
          </a:p>
        </p:txBody>
      </p:sp>
      <p:pic>
        <p:nvPicPr>
          <p:cNvPr id="5" name="Picture 4" descr="Chess checkmate">
            <a:extLst>
              <a:ext uri="{FF2B5EF4-FFF2-40B4-BE49-F238E27FC236}">
                <a16:creationId xmlns:a16="http://schemas.microsoft.com/office/drawing/2014/main" id="{7F59F273-B717-2400-8FFC-2ECE897019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78" y="2562330"/>
            <a:ext cx="5955322" cy="4295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114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2C91D93-014B-66D5-D263-730212C94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568B8C9-6702-8441-0D92-220DE92C8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1580A-1569-B2CD-5A15-AB22D86DD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0540" y="452128"/>
            <a:ext cx="6582976" cy="78381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61752-8A74-C0B9-F35E-4A574F28C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165459"/>
            <a:ext cx="10997542" cy="518445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Armstrong, M. &amp; Taylor, S. (2023). </a:t>
            </a:r>
            <a:r>
              <a:rPr lang="en-GB" sz="1700" i="1" dirty="0"/>
              <a:t>Armstrong’s Handbook of Human Resource Management Practice</a:t>
            </a:r>
            <a:r>
              <a:rPr lang="en-GB" sz="1700" dirty="0"/>
              <a:t>. Kogan Page.</a:t>
            </a:r>
            <a:r>
              <a:rPr lang="en-GB" dirty="0"/>
              <a:t> . (Accessed: 23 November 2025).</a:t>
            </a: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CIPD (2020). </a:t>
            </a:r>
            <a:r>
              <a:rPr lang="en-GB" sz="1700" i="1" dirty="0"/>
              <a:t>Diversity and Inclusion in the Workplace</a:t>
            </a:r>
            <a:r>
              <a:rPr lang="en-GB" sz="1700" dirty="0"/>
              <a:t>. CIPD Publishing.</a:t>
            </a:r>
            <a:r>
              <a:rPr lang="en-GB" dirty="0"/>
              <a:t> . (Accessed: 23 November 2025).</a:t>
            </a: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CIPD (2021). </a:t>
            </a:r>
            <a:r>
              <a:rPr lang="en-GB" sz="1700" i="1" dirty="0"/>
              <a:t>Workforce Planning Guide</a:t>
            </a:r>
            <a:r>
              <a:rPr lang="en-GB" sz="1700" dirty="0"/>
              <a:t>. Drucker, P. (2007). </a:t>
            </a:r>
            <a:r>
              <a:rPr lang="en-GB" sz="1700" i="1" dirty="0"/>
              <a:t>Management Challenges for the 21st Century</a:t>
            </a:r>
            <a:r>
              <a:rPr lang="en-GB" sz="1700" dirty="0"/>
              <a:t>. HarperCollins.</a:t>
            </a:r>
            <a:r>
              <a:rPr lang="en-GB" dirty="0"/>
              <a:t> . (Accessed: 23 November 2025).</a:t>
            </a: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700" dirty="0"/>
              <a:t>Kotter, J. (1996). </a:t>
            </a:r>
            <a:r>
              <a:rPr lang="en-GB" sz="1700" i="1" dirty="0"/>
              <a:t>Leading Change</a:t>
            </a:r>
            <a:r>
              <a:rPr lang="en-GB" sz="1700" dirty="0"/>
              <a:t>. Harvard Business School Press.</a:t>
            </a:r>
            <a:r>
              <a:rPr lang="en-GB" dirty="0"/>
              <a:t> . (Accessed: 23 November 2025).</a:t>
            </a: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br>
              <a:rPr lang="en-GB" sz="1700" dirty="0"/>
            </a:br>
            <a:r>
              <a:rPr lang="en-GB" sz="1700" dirty="0"/>
              <a:t>Porter, M. (1985). </a:t>
            </a:r>
            <a:r>
              <a:rPr lang="en-GB" sz="1700" i="1" dirty="0"/>
              <a:t>Competitive Advantage</a:t>
            </a:r>
            <a:r>
              <a:rPr lang="en-GB" sz="1700" dirty="0"/>
              <a:t>. Free Press.</a:t>
            </a:r>
            <a:r>
              <a:rPr lang="en-GB" dirty="0"/>
              <a:t> . (Accessed: 23 November 2025).</a:t>
            </a: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br>
              <a:rPr lang="en-GB" sz="1700" dirty="0"/>
            </a:br>
            <a:r>
              <a:rPr lang="en-GB" sz="1700" dirty="0"/>
              <a:t>Schein, E. (2010). </a:t>
            </a:r>
            <a:r>
              <a:rPr lang="en-GB" sz="1700" i="1" dirty="0"/>
              <a:t>Organizational Culture and Leadership</a:t>
            </a:r>
            <a:r>
              <a:rPr lang="en-GB" sz="1700" dirty="0"/>
              <a:t>. Jossey-Bass.</a:t>
            </a:r>
            <a:r>
              <a:rPr lang="en-GB" dirty="0"/>
              <a:t> (Accessed 30 Oct 2025).</a:t>
            </a: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br>
              <a:rPr lang="en-GB" sz="1700" dirty="0"/>
            </a:br>
            <a:r>
              <a:rPr lang="en-GB" sz="1700" dirty="0"/>
              <a:t>Ulrich, D., Allen, J., Brockbank, W. &amp; Younger, J. (2017). </a:t>
            </a:r>
            <a:r>
              <a:rPr lang="en-GB" sz="1700" i="1" dirty="0"/>
              <a:t>HR Transformation</a:t>
            </a:r>
            <a:r>
              <a:rPr lang="en-GB" sz="1700" dirty="0"/>
              <a:t>. McGraw-Hill.</a:t>
            </a:r>
            <a:r>
              <a:rPr lang="en-GB" dirty="0"/>
              <a:t> (Accessed 30 Oct 2025).</a:t>
            </a: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br>
              <a:rPr lang="en-GB" sz="1700" dirty="0"/>
            </a:br>
            <a:r>
              <a:rPr lang="en-GB" sz="1700" dirty="0"/>
              <a:t>Yukl, G. (2006). </a:t>
            </a:r>
            <a:r>
              <a:rPr lang="en-GB" sz="1700" i="1" dirty="0"/>
              <a:t>Leadership in Organizations</a:t>
            </a:r>
            <a:r>
              <a:rPr lang="en-GB" sz="1700" dirty="0"/>
              <a:t>. Pearson.</a:t>
            </a:r>
            <a:r>
              <a:rPr lang="en-GB" dirty="0"/>
              <a:t> (Accessed 30 Oct 2025).</a:t>
            </a: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14158204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141</TotalTime>
  <Words>768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Bierstadt</vt:lpstr>
      <vt:lpstr>GestaltVTI</vt:lpstr>
      <vt:lpstr>Course: BA Leadership and Management LEVEL 5 People Management Module code: BMSW5010 Module Lead: Rebecca Francis-Davies Name: MAIA VASHAKMADZE Student number: 1816795 Date: 30/12/25 </vt:lpstr>
      <vt:lpstr>Slide 1 — Introduction HR Strategy: People, Performance &amp; Culture  Review of current people challenges Culture and leadership gaps Need for long-term sustainability Focus: better leadership, stronger performance, people centered culture </vt:lpstr>
      <vt:lpstr>PowerPoint Presentation</vt:lpstr>
      <vt:lpstr>PowerPoint Presentation</vt:lpstr>
      <vt:lpstr>PowerPoint Presentation</vt:lpstr>
      <vt:lpstr>PowerPoint Presentation</vt:lpstr>
      <vt:lpstr>Slide 6 — Workforce Planning &amp; Employer Brand </vt:lpstr>
      <vt:lpstr>Slide 7 — Data &amp; Performance Management </vt:lpstr>
      <vt:lpstr>Slide 8 — Kotter’s 8-Step Change Model </vt:lpstr>
      <vt:lpstr>Slide 9 — Equality, Diversity &amp; Inclusion </vt:lpstr>
      <vt:lpstr>Slide 10 — 3-Year Strategy Overview &amp; HR Roadmap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maia vashakmadze</dc:creator>
  <cp:lastModifiedBy>maia vashakmadze</cp:lastModifiedBy>
  <cp:revision>2</cp:revision>
  <dcterms:created xsi:type="dcterms:W3CDTF">2025-11-30T21:13:51Z</dcterms:created>
  <dcterms:modified xsi:type="dcterms:W3CDTF">2025-11-30T23:38:00Z</dcterms:modified>
</cp:coreProperties>
</file>