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56" r:id="rId5"/>
    <p:sldId id="272" r:id="rId6"/>
    <p:sldId id="273" r:id="rId7"/>
    <p:sldId id="274" r:id="rId8"/>
    <p:sldId id="283" r:id="rId9"/>
    <p:sldId id="284" r:id="rId10"/>
    <p:sldId id="285" r:id="rId11"/>
    <p:sldId id="286" r:id="rId12"/>
    <p:sldId id="287" r:id="rId13"/>
    <p:sldId id="275" r:id="rId14"/>
    <p:sldId id="288" r:id="rId15"/>
    <p:sldId id="289" r:id="rId16"/>
    <p:sldId id="290" r:id="rId17"/>
    <p:sldId id="291" r:id="rId18"/>
    <p:sldId id="292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7EC922-31F1-486A-AE94-7F02F6EF8327}" v="12" dt="2024-06-17T21:12:04.1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1242" y="4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d Islam" userId="baf43a10-e30f-4dc7-b4de-4b08f18cfbb6" providerId="ADAL" clId="{0F7EC922-31F1-486A-AE94-7F02F6EF8327}"/>
    <pc:docChg chg="undo custSel addSld delSld modSld">
      <pc:chgData name="Md Islam" userId="baf43a10-e30f-4dc7-b4de-4b08f18cfbb6" providerId="ADAL" clId="{0F7EC922-31F1-486A-AE94-7F02F6EF8327}" dt="2024-06-17T21:12:16.130" v="1884" actId="20577"/>
      <pc:docMkLst>
        <pc:docMk/>
      </pc:docMkLst>
      <pc:sldChg chg="modSp mod">
        <pc:chgData name="Md Islam" userId="baf43a10-e30f-4dc7-b4de-4b08f18cfbb6" providerId="ADAL" clId="{0F7EC922-31F1-486A-AE94-7F02F6EF8327}" dt="2024-06-17T20:03:12.733" v="52" actId="20577"/>
        <pc:sldMkLst>
          <pc:docMk/>
          <pc:sldMk cId="3408955283" sldId="256"/>
        </pc:sldMkLst>
        <pc:spChg chg="mod">
          <ac:chgData name="Md Islam" userId="baf43a10-e30f-4dc7-b4de-4b08f18cfbb6" providerId="ADAL" clId="{0F7EC922-31F1-486A-AE94-7F02F6EF8327}" dt="2024-06-17T20:03:12.733" v="52" actId="20577"/>
          <ac:spMkLst>
            <pc:docMk/>
            <pc:sldMk cId="3408955283" sldId="256"/>
            <ac:spMk id="2" creationId="{00000000-0000-0000-0000-000000000000}"/>
          </ac:spMkLst>
        </pc:spChg>
      </pc:sldChg>
      <pc:sldChg chg="del">
        <pc:chgData name="Md Islam" userId="baf43a10-e30f-4dc7-b4de-4b08f18cfbb6" providerId="ADAL" clId="{0F7EC922-31F1-486A-AE94-7F02F6EF8327}" dt="2024-06-17T20:04:34.881" v="142" actId="47"/>
        <pc:sldMkLst>
          <pc:docMk/>
          <pc:sldMk cId="3764729259" sldId="265"/>
        </pc:sldMkLst>
      </pc:sldChg>
      <pc:sldChg chg="del">
        <pc:chgData name="Md Islam" userId="baf43a10-e30f-4dc7-b4de-4b08f18cfbb6" providerId="ADAL" clId="{0F7EC922-31F1-486A-AE94-7F02F6EF8327}" dt="2024-06-17T20:04:32.382" v="136" actId="47"/>
        <pc:sldMkLst>
          <pc:docMk/>
          <pc:sldMk cId="2923064350" sldId="266"/>
        </pc:sldMkLst>
      </pc:sldChg>
      <pc:sldChg chg="del">
        <pc:chgData name="Md Islam" userId="baf43a10-e30f-4dc7-b4de-4b08f18cfbb6" providerId="ADAL" clId="{0F7EC922-31F1-486A-AE94-7F02F6EF8327}" dt="2024-06-17T20:04:36.023" v="145" actId="47"/>
        <pc:sldMkLst>
          <pc:docMk/>
          <pc:sldMk cId="1817459005" sldId="267"/>
        </pc:sldMkLst>
      </pc:sldChg>
      <pc:sldChg chg="del">
        <pc:chgData name="Md Islam" userId="baf43a10-e30f-4dc7-b4de-4b08f18cfbb6" providerId="ADAL" clId="{0F7EC922-31F1-486A-AE94-7F02F6EF8327}" dt="2024-06-17T20:04:33.005" v="137" actId="47"/>
        <pc:sldMkLst>
          <pc:docMk/>
          <pc:sldMk cId="3277273094" sldId="268"/>
        </pc:sldMkLst>
      </pc:sldChg>
      <pc:sldChg chg="del">
        <pc:chgData name="Md Islam" userId="baf43a10-e30f-4dc7-b4de-4b08f18cfbb6" providerId="ADAL" clId="{0F7EC922-31F1-486A-AE94-7F02F6EF8327}" dt="2024-06-17T20:04:33.427" v="138" actId="47"/>
        <pc:sldMkLst>
          <pc:docMk/>
          <pc:sldMk cId="2064234810" sldId="269"/>
        </pc:sldMkLst>
      </pc:sldChg>
      <pc:sldChg chg="del">
        <pc:chgData name="Md Islam" userId="baf43a10-e30f-4dc7-b4de-4b08f18cfbb6" providerId="ADAL" clId="{0F7EC922-31F1-486A-AE94-7F02F6EF8327}" dt="2024-06-17T20:04:33.842" v="139" actId="47"/>
        <pc:sldMkLst>
          <pc:docMk/>
          <pc:sldMk cId="2272043496" sldId="270"/>
        </pc:sldMkLst>
      </pc:sldChg>
      <pc:sldChg chg="del">
        <pc:chgData name="Md Islam" userId="baf43a10-e30f-4dc7-b4de-4b08f18cfbb6" providerId="ADAL" clId="{0F7EC922-31F1-486A-AE94-7F02F6EF8327}" dt="2024-06-17T20:04:34.582" v="141" actId="47"/>
        <pc:sldMkLst>
          <pc:docMk/>
          <pc:sldMk cId="4241731695" sldId="271"/>
        </pc:sldMkLst>
      </pc:sldChg>
      <pc:sldChg chg="modSp mod">
        <pc:chgData name="Md Islam" userId="baf43a10-e30f-4dc7-b4de-4b08f18cfbb6" providerId="ADAL" clId="{0F7EC922-31F1-486A-AE94-7F02F6EF8327}" dt="2024-06-17T20:04:21.768" v="131" actId="20577"/>
        <pc:sldMkLst>
          <pc:docMk/>
          <pc:sldMk cId="1987296316" sldId="272"/>
        </pc:sldMkLst>
        <pc:spChg chg="mod">
          <ac:chgData name="Md Islam" userId="baf43a10-e30f-4dc7-b4de-4b08f18cfbb6" providerId="ADAL" clId="{0F7EC922-31F1-486A-AE94-7F02F6EF8327}" dt="2024-06-17T20:04:21.768" v="131" actId="20577"/>
          <ac:spMkLst>
            <pc:docMk/>
            <pc:sldMk cId="1987296316" sldId="272"/>
            <ac:spMk id="3" creationId="{FC54D777-3399-4188-8178-F4FD4622AA64}"/>
          </ac:spMkLst>
        </pc:spChg>
      </pc:sldChg>
      <pc:sldChg chg="del">
        <pc:chgData name="Md Islam" userId="baf43a10-e30f-4dc7-b4de-4b08f18cfbb6" providerId="ADAL" clId="{0F7EC922-31F1-486A-AE94-7F02F6EF8327}" dt="2024-06-17T20:04:35.160" v="143" actId="47"/>
        <pc:sldMkLst>
          <pc:docMk/>
          <pc:sldMk cId="2383300636" sldId="273"/>
        </pc:sldMkLst>
      </pc:sldChg>
      <pc:sldChg chg="modSp add mod">
        <pc:chgData name="Md Islam" userId="baf43a10-e30f-4dc7-b4de-4b08f18cfbb6" providerId="ADAL" clId="{0F7EC922-31F1-486A-AE94-7F02F6EF8327}" dt="2024-06-17T20:19:45.112" v="244" actId="313"/>
        <pc:sldMkLst>
          <pc:docMk/>
          <pc:sldMk cId="3384205227" sldId="273"/>
        </pc:sldMkLst>
        <pc:spChg chg="mod">
          <ac:chgData name="Md Islam" userId="baf43a10-e30f-4dc7-b4de-4b08f18cfbb6" providerId="ADAL" clId="{0F7EC922-31F1-486A-AE94-7F02F6EF8327}" dt="2024-06-17T20:04:55.542" v="152" actId="20577"/>
          <ac:spMkLst>
            <pc:docMk/>
            <pc:sldMk cId="3384205227" sldId="273"/>
            <ac:spMk id="2" creationId="{CE47B11A-ED6E-4CA4-9D80-2D42E1D63D87}"/>
          </ac:spMkLst>
        </pc:spChg>
        <pc:spChg chg="mod">
          <ac:chgData name="Md Islam" userId="baf43a10-e30f-4dc7-b4de-4b08f18cfbb6" providerId="ADAL" clId="{0F7EC922-31F1-486A-AE94-7F02F6EF8327}" dt="2024-06-17T20:19:45.112" v="244" actId="313"/>
          <ac:spMkLst>
            <pc:docMk/>
            <pc:sldMk cId="3384205227" sldId="273"/>
            <ac:spMk id="3" creationId="{FC54D777-3399-4188-8178-F4FD4622AA64}"/>
          </ac:spMkLst>
        </pc:spChg>
      </pc:sldChg>
      <pc:sldChg chg="modSp new mod">
        <pc:chgData name="Md Islam" userId="baf43a10-e30f-4dc7-b4de-4b08f18cfbb6" providerId="ADAL" clId="{0F7EC922-31F1-486A-AE94-7F02F6EF8327}" dt="2024-06-17T20:23:16.652" v="422" actId="20577"/>
        <pc:sldMkLst>
          <pc:docMk/>
          <pc:sldMk cId="1117952943" sldId="274"/>
        </pc:sldMkLst>
        <pc:spChg chg="mod">
          <ac:chgData name="Md Islam" userId="baf43a10-e30f-4dc7-b4de-4b08f18cfbb6" providerId="ADAL" clId="{0F7EC922-31F1-486A-AE94-7F02F6EF8327}" dt="2024-06-17T20:20:32.849" v="269" actId="20577"/>
          <ac:spMkLst>
            <pc:docMk/>
            <pc:sldMk cId="1117952943" sldId="274"/>
            <ac:spMk id="2" creationId="{7A79F08F-FB99-54B1-0E8E-FFCD4B910D4A}"/>
          </ac:spMkLst>
        </pc:spChg>
        <pc:spChg chg="mod">
          <ac:chgData name="Md Islam" userId="baf43a10-e30f-4dc7-b4de-4b08f18cfbb6" providerId="ADAL" clId="{0F7EC922-31F1-486A-AE94-7F02F6EF8327}" dt="2024-06-17T20:23:16.652" v="422" actId="20577"/>
          <ac:spMkLst>
            <pc:docMk/>
            <pc:sldMk cId="1117952943" sldId="274"/>
            <ac:spMk id="3" creationId="{C9327B35-230D-21BE-0659-8B0525C221E1}"/>
          </ac:spMkLst>
        </pc:spChg>
      </pc:sldChg>
      <pc:sldChg chg="del">
        <pc:chgData name="Md Islam" userId="baf43a10-e30f-4dc7-b4de-4b08f18cfbb6" providerId="ADAL" clId="{0F7EC922-31F1-486A-AE94-7F02F6EF8327}" dt="2024-06-17T20:04:35.442" v="144" actId="47"/>
        <pc:sldMkLst>
          <pc:docMk/>
          <pc:sldMk cId="1370071892" sldId="274"/>
        </pc:sldMkLst>
      </pc:sldChg>
      <pc:sldChg chg="modSp add mod">
        <pc:chgData name="Md Islam" userId="baf43a10-e30f-4dc7-b4de-4b08f18cfbb6" providerId="ADAL" clId="{0F7EC922-31F1-486A-AE94-7F02F6EF8327}" dt="2024-06-17T20:27:57.799" v="735" actId="207"/>
        <pc:sldMkLst>
          <pc:docMk/>
          <pc:sldMk cId="3190849216" sldId="275"/>
        </pc:sldMkLst>
        <pc:spChg chg="mod">
          <ac:chgData name="Md Islam" userId="baf43a10-e30f-4dc7-b4de-4b08f18cfbb6" providerId="ADAL" clId="{0F7EC922-31F1-486A-AE94-7F02F6EF8327}" dt="2024-06-17T20:23:58.445" v="453" actId="20577"/>
          <ac:spMkLst>
            <pc:docMk/>
            <pc:sldMk cId="3190849216" sldId="275"/>
            <ac:spMk id="2" creationId="{7A79F08F-FB99-54B1-0E8E-FFCD4B910D4A}"/>
          </ac:spMkLst>
        </pc:spChg>
        <pc:spChg chg="mod">
          <ac:chgData name="Md Islam" userId="baf43a10-e30f-4dc7-b4de-4b08f18cfbb6" providerId="ADAL" clId="{0F7EC922-31F1-486A-AE94-7F02F6EF8327}" dt="2024-06-17T20:27:57.799" v="735" actId="207"/>
          <ac:spMkLst>
            <pc:docMk/>
            <pc:sldMk cId="3190849216" sldId="275"/>
            <ac:spMk id="3" creationId="{C9327B35-230D-21BE-0659-8B0525C221E1}"/>
          </ac:spMkLst>
        </pc:spChg>
      </pc:sldChg>
      <pc:sldChg chg="del">
        <pc:chgData name="Md Islam" userId="baf43a10-e30f-4dc7-b4de-4b08f18cfbb6" providerId="ADAL" clId="{0F7EC922-31F1-486A-AE94-7F02F6EF8327}" dt="2024-06-17T20:04:31.990" v="135" actId="47"/>
        <pc:sldMkLst>
          <pc:docMk/>
          <pc:sldMk cId="4124510620" sldId="275"/>
        </pc:sldMkLst>
      </pc:sldChg>
      <pc:sldChg chg="del">
        <pc:chgData name="Md Islam" userId="baf43a10-e30f-4dc7-b4de-4b08f18cfbb6" providerId="ADAL" clId="{0F7EC922-31F1-486A-AE94-7F02F6EF8327}" dt="2024-06-17T20:04:29.734" v="132" actId="47"/>
        <pc:sldMkLst>
          <pc:docMk/>
          <pc:sldMk cId="3225065335" sldId="276"/>
        </pc:sldMkLst>
      </pc:sldChg>
      <pc:sldChg chg="modSp add mod">
        <pc:chgData name="Md Islam" userId="baf43a10-e30f-4dc7-b4de-4b08f18cfbb6" providerId="ADAL" clId="{0F7EC922-31F1-486A-AE94-7F02F6EF8327}" dt="2024-06-17T20:30:38.078" v="1049" actId="20577"/>
        <pc:sldMkLst>
          <pc:docMk/>
          <pc:sldMk cId="3928022341" sldId="276"/>
        </pc:sldMkLst>
        <pc:spChg chg="mod">
          <ac:chgData name="Md Islam" userId="baf43a10-e30f-4dc7-b4de-4b08f18cfbb6" providerId="ADAL" clId="{0F7EC922-31F1-486A-AE94-7F02F6EF8327}" dt="2024-06-17T20:28:57.777" v="777" actId="6549"/>
          <ac:spMkLst>
            <pc:docMk/>
            <pc:sldMk cId="3928022341" sldId="276"/>
            <ac:spMk id="2" creationId="{7A79F08F-FB99-54B1-0E8E-FFCD4B910D4A}"/>
          </ac:spMkLst>
        </pc:spChg>
        <pc:spChg chg="mod">
          <ac:chgData name="Md Islam" userId="baf43a10-e30f-4dc7-b4de-4b08f18cfbb6" providerId="ADAL" clId="{0F7EC922-31F1-486A-AE94-7F02F6EF8327}" dt="2024-06-17T20:30:38.078" v="1049" actId="20577"/>
          <ac:spMkLst>
            <pc:docMk/>
            <pc:sldMk cId="3928022341" sldId="276"/>
            <ac:spMk id="3" creationId="{C9327B35-230D-21BE-0659-8B0525C221E1}"/>
          </ac:spMkLst>
        </pc:spChg>
      </pc:sldChg>
      <pc:sldChg chg="add del">
        <pc:chgData name="Md Islam" userId="baf43a10-e30f-4dc7-b4de-4b08f18cfbb6" providerId="ADAL" clId="{0F7EC922-31F1-486A-AE94-7F02F6EF8327}" dt="2024-06-17T20:28:46.077" v="738" actId="47"/>
        <pc:sldMkLst>
          <pc:docMk/>
          <pc:sldMk cId="86170226" sldId="277"/>
        </pc:sldMkLst>
      </pc:sldChg>
      <pc:sldChg chg="del">
        <pc:chgData name="Md Islam" userId="baf43a10-e30f-4dc7-b4de-4b08f18cfbb6" providerId="ADAL" clId="{0F7EC922-31F1-486A-AE94-7F02F6EF8327}" dt="2024-06-17T20:04:30.712" v="133" actId="47"/>
        <pc:sldMkLst>
          <pc:docMk/>
          <pc:sldMk cId="1421922273" sldId="277"/>
        </pc:sldMkLst>
      </pc:sldChg>
      <pc:sldChg chg="modSp add mod">
        <pc:chgData name="Md Islam" userId="baf43a10-e30f-4dc7-b4de-4b08f18cfbb6" providerId="ADAL" clId="{0F7EC922-31F1-486A-AE94-7F02F6EF8327}" dt="2024-06-17T20:33:09.845" v="1254" actId="20577"/>
        <pc:sldMkLst>
          <pc:docMk/>
          <pc:sldMk cId="2958921908" sldId="277"/>
        </pc:sldMkLst>
        <pc:spChg chg="mod">
          <ac:chgData name="Md Islam" userId="baf43a10-e30f-4dc7-b4de-4b08f18cfbb6" providerId="ADAL" clId="{0F7EC922-31F1-486A-AE94-7F02F6EF8327}" dt="2024-06-17T20:31:19.892" v="1079" actId="20577"/>
          <ac:spMkLst>
            <pc:docMk/>
            <pc:sldMk cId="2958921908" sldId="277"/>
            <ac:spMk id="2" creationId="{7A79F08F-FB99-54B1-0E8E-FFCD4B910D4A}"/>
          </ac:spMkLst>
        </pc:spChg>
        <pc:spChg chg="mod">
          <ac:chgData name="Md Islam" userId="baf43a10-e30f-4dc7-b4de-4b08f18cfbb6" providerId="ADAL" clId="{0F7EC922-31F1-486A-AE94-7F02F6EF8327}" dt="2024-06-17T20:33:09.845" v="1254" actId="20577"/>
          <ac:spMkLst>
            <pc:docMk/>
            <pc:sldMk cId="2958921908" sldId="277"/>
            <ac:spMk id="3" creationId="{C9327B35-230D-21BE-0659-8B0525C221E1}"/>
          </ac:spMkLst>
        </pc:spChg>
      </pc:sldChg>
      <pc:sldChg chg="modSp new mod">
        <pc:chgData name="Md Islam" userId="baf43a10-e30f-4dc7-b4de-4b08f18cfbb6" providerId="ADAL" clId="{0F7EC922-31F1-486A-AE94-7F02F6EF8327}" dt="2024-06-17T20:52:41.968" v="1438" actId="20577"/>
        <pc:sldMkLst>
          <pc:docMk/>
          <pc:sldMk cId="1113876985" sldId="278"/>
        </pc:sldMkLst>
        <pc:spChg chg="mod">
          <ac:chgData name="Md Islam" userId="baf43a10-e30f-4dc7-b4de-4b08f18cfbb6" providerId="ADAL" clId="{0F7EC922-31F1-486A-AE94-7F02F6EF8327}" dt="2024-06-17T20:52:11.736" v="1281" actId="20577"/>
          <ac:spMkLst>
            <pc:docMk/>
            <pc:sldMk cId="1113876985" sldId="278"/>
            <ac:spMk id="2" creationId="{A2A495F3-2C85-3D2F-13E7-0AFEF2732F31}"/>
          </ac:spMkLst>
        </pc:spChg>
        <pc:spChg chg="mod">
          <ac:chgData name="Md Islam" userId="baf43a10-e30f-4dc7-b4de-4b08f18cfbb6" providerId="ADAL" clId="{0F7EC922-31F1-486A-AE94-7F02F6EF8327}" dt="2024-06-17T20:52:41.968" v="1438" actId="20577"/>
          <ac:spMkLst>
            <pc:docMk/>
            <pc:sldMk cId="1113876985" sldId="278"/>
            <ac:spMk id="3" creationId="{251D0AC2-488D-300A-55CB-B47008147C36}"/>
          </ac:spMkLst>
        </pc:spChg>
      </pc:sldChg>
      <pc:sldChg chg="del">
        <pc:chgData name="Md Islam" userId="baf43a10-e30f-4dc7-b4de-4b08f18cfbb6" providerId="ADAL" clId="{0F7EC922-31F1-486A-AE94-7F02F6EF8327}" dt="2024-06-17T20:04:31.453" v="134" actId="47"/>
        <pc:sldMkLst>
          <pc:docMk/>
          <pc:sldMk cId="3109837094" sldId="278"/>
        </pc:sldMkLst>
      </pc:sldChg>
      <pc:sldChg chg="modSp add mod">
        <pc:chgData name="Md Islam" userId="baf43a10-e30f-4dc7-b4de-4b08f18cfbb6" providerId="ADAL" clId="{0F7EC922-31F1-486A-AE94-7F02F6EF8327}" dt="2024-06-17T20:58:41.711" v="1715" actId="27636"/>
        <pc:sldMkLst>
          <pc:docMk/>
          <pc:sldMk cId="420161793" sldId="279"/>
        </pc:sldMkLst>
        <pc:spChg chg="mod">
          <ac:chgData name="Md Islam" userId="baf43a10-e30f-4dc7-b4de-4b08f18cfbb6" providerId="ADAL" clId="{0F7EC922-31F1-486A-AE94-7F02F6EF8327}" dt="2024-06-17T20:58:41.711" v="1715" actId="27636"/>
          <ac:spMkLst>
            <pc:docMk/>
            <pc:sldMk cId="420161793" sldId="279"/>
            <ac:spMk id="2" creationId="{A2A495F3-2C85-3D2F-13E7-0AFEF2732F31}"/>
          </ac:spMkLst>
        </pc:spChg>
        <pc:spChg chg="mod">
          <ac:chgData name="Md Islam" userId="baf43a10-e30f-4dc7-b4de-4b08f18cfbb6" providerId="ADAL" clId="{0F7EC922-31F1-486A-AE94-7F02F6EF8327}" dt="2024-06-17T20:58:11.021" v="1712" actId="207"/>
          <ac:spMkLst>
            <pc:docMk/>
            <pc:sldMk cId="420161793" sldId="279"/>
            <ac:spMk id="3" creationId="{251D0AC2-488D-300A-55CB-B47008147C36}"/>
          </ac:spMkLst>
        </pc:spChg>
      </pc:sldChg>
      <pc:sldChg chg="del">
        <pc:chgData name="Md Islam" userId="baf43a10-e30f-4dc7-b4de-4b08f18cfbb6" providerId="ADAL" clId="{0F7EC922-31F1-486A-AE94-7F02F6EF8327}" dt="2024-06-17T20:04:34.219" v="140" actId="47"/>
        <pc:sldMkLst>
          <pc:docMk/>
          <pc:sldMk cId="1318599659" sldId="279"/>
        </pc:sldMkLst>
      </pc:sldChg>
      <pc:sldChg chg="del">
        <pc:chgData name="Md Islam" userId="baf43a10-e30f-4dc7-b4de-4b08f18cfbb6" providerId="ADAL" clId="{0F7EC922-31F1-486A-AE94-7F02F6EF8327}" dt="2024-06-17T20:04:36.506" v="146" actId="47"/>
        <pc:sldMkLst>
          <pc:docMk/>
          <pc:sldMk cId="2382850947" sldId="280"/>
        </pc:sldMkLst>
      </pc:sldChg>
      <pc:sldChg chg="addSp modSp add mod">
        <pc:chgData name="Md Islam" userId="baf43a10-e30f-4dc7-b4de-4b08f18cfbb6" providerId="ADAL" clId="{0F7EC922-31F1-486A-AE94-7F02F6EF8327}" dt="2024-06-17T21:08:12.879" v="1809" actId="207"/>
        <pc:sldMkLst>
          <pc:docMk/>
          <pc:sldMk cId="2864859632" sldId="280"/>
        </pc:sldMkLst>
        <pc:spChg chg="mod">
          <ac:chgData name="Md Islam" userId="baf43a10-e30f-4dc7-b4de-4b08f18cfbb6" providerId="ADAL" clId="{0F7EC922-31F1-486A-AE94-7F02F6EF8327}" dt="2024-06-17T20:59:13.902" v="1718"/>
          <ac:spMkLst>
            <pc:docMk/>
            <pc:sldMk cId="2864859632" sldId="280"/>
            <ac:spMk id="2" creationId="{A2A495F3-2C85-3D2F-13E7-0AFEF2732F31}"/>
          </ac:spMkLst>
        </pc:spChg>
        <pc:spChg chg="mod">
          <ac:chgData name="Md Islam" userId="baf43a10-e30f-4dc7-b4de-4b08f18cfbb6" providerId="ADAL" clId="{0F7EC922-31F1-486A-AE94-7F02F6EF8327}" dt="2024-06-17T21:08:12.879" v="1809" actId="207"/>
          <ac:spMkLst>
            <pc:docMk/>
            <pc:sldMk cId="2864859632" sldId="280"/>
            <ac:spMk id="3" creationId="{251D0AC2-488D-300A-55CB-B47008147C36}"/>
          </ac:spMkLst>
        </pc:spChg>
        <pc:spChg chg="add">
          <ac:chgData name="Md Islam" userId="baf43a10-e30f-4dc7-b4de-4b08f18cfbb6" providerId="ADAL" clId="{0F7EC922-31F1-486A-AE94-7F02F6EF8327}" dt="2024-06-17T21:07:53.053" v="1804"/>
          <ac:spMkLst>
            <pc:docMk/>
            <pc:sldMk cId="2864859632" sldId="280"/>
            <ac:spMk id="4" creationId="{9655D461-CC77-17F2-1B73-D9B9CA9FD378}"/>
          </ac:spMkLst>
        </pc:spChg>
      </pc:sldChg>
      <pc:sldChg chg="addSp modSp add mod">
        <pc:chgData name="Md Islam" userId="baf43a10-e30f-4dc7-b4de-4b08f18cfbb6" providerId="ADAL" clId="{0F7EC922-31F1-486A-AE94-7F02F6EF8327}" dt="2024-06-17T21:11:06.283" v="1865" actId="207"/>
        <pc:sldMkLst>
          <pc:docMk/>
          <pc:sldMk cId="3087495245" sldId="281"/>
        </pc:sldMkLst>
        <pc:spChg chg="mod">
          <ac:chgData name="Md Islam" userId="baf43a10-e30f-4dc7-b4de-4b08f18cfbb6" providerId="ADAL" clId="{0F7EC922-31F1-486A-AE94-7F02F6EF8327}" dt="2024-06-17T21:08:21.648" v="1812" actId="1076"/>
          <ac:spMkLst>
            <pc:docMk/>
            <pc:sldMk cId="3087495245" sldId="281"/>
            <ac:spMk id="2" creationId="{A2A495F3-2C85-3D2F-13E7-0AFEF2732F31}"/>
          </ac:spMkLst>
        </pc:spChg>
        <pc:spChg chg="mod">
          <ac:chgData name="Md Islam" userId="baf43a10-e30f-4dc7-b4de-4b08f18cfbb6" providerId="ADAL" clId="{0F7EC922-31F1-486A-AE94-7F02F6EF8327}" dt="2024-06-17T21:11:06.283" v="1865" actId="207"/>
          <ac:spMkLst>
            <pc:docMk/>
            <pc:sldMk cId="3087495245" sldId="281"/>
            <ac:spMk id="3" creationId="{251D0AC2-488D-300A-55CB-B47008147C36}"/>
          </ac:spMkLst>
        </pc:spChg>
        <pc:spChg chg="add">
          <ac:chgData name="Md Islam" userId="baf43a10-e30f-4dc7-b4de-4b08f18cfbb6" providerId="ADAL" clId="{0F7EC922-31F1-486A-AE94-7F02F6EF8327}" dt="2024-06-17T21:09:10.736" v="1842"/>
          <ac:spMkLst>
            <pc:docMk/>
            <pc:sldMk cId="3087495245" sldId="281"/>
            <ac:spMk id="4" creationId="{71738B18-5564-D4AC-7891-8F423359AFCD}"/>
          </ac:spMkLst>
        </pc:spChg>
        <pc:spChg chg="add">
          <ac:chgData name="Md Islam" userId="baf43a10-e30f-4dc7-b4de-4b08f18cfbb6" providerId="ADAL" clId="{0F7EC922-31F1-486A-AE94-7F02F6EF8327}" dt="2024-06-17T21:10:53.656" v="1860"/>
          <ac:spMkLst>
            <pc:docMk/>
            <pc:sldMk cId="3087495245" sldId="281"/>
            <ac:spMk id="5" creationId="{B0DD5B2C-4056-2A35-A881-43CBF9B742CF}"/>
          </ac:spMkLst>
        </pc:spChg>
      </pc:sldChg>
      <pc:sldChg chg="modSp add mod">
        <pc:chgData name="Md Islam" userId="baf43a10-e30f-4dc7-b4de-4b08f18cfbb6" providerId="ADAL" clId="{0F7EC922-31F1-486A-AE94-7F02F6EF8327}" dt="2024-06-17T21:12:16.130" v="1884" actId="20577"/>
        <pc:sldMkLst>
          <pc:docMk/>
          <pc:sldMk cId="3152589962" sldId="282"/>
        </pc:sldMkLst>
        <pc:spChg chg="mod">
          <ac:chgData name="Md Islam" userId="baf43a10-e30f-4dc7-b4de-4b08f18cfbb6" providerId="ADAL" clId="{0F7EC922-31F1-486A-AE94-7F02F6EF8327}" dt="2024-06-17T21:11:20.061" v="1874" actId="20577"/>
          <ac:spMkLst>
            <pc:docMk/>
            <pc:sldMk cId="3152589962" sldId="282"/>
            <ac:spMk id="2" creationId="{A2A495F3-2C85-3D2F-13E7-0AFEF2732F31}"/>
          </ac:spMkLst>
        </pc:spChg>
        <pc:spChg chg="mod">
          <ac:chgData name="Md Islam" userId="baf43a10-e30f-4dc7-b4de-4b08f18cfbb6" providerId="ADAL" clId="{0F7EC922-31F1-486A-AE94-7F02F6EF8327}" dt="2024-06-17T21:12:16.130" v="1884" actId="20577"/>
          <ac:spMkLst>
            <pc:docMk/>
            <pc:sldMk cId="3152589962" sldId="282"/>
            <ac:spMk id="3" creationId="{251D0AC2-488D-300A-55CB-B47008147C3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11/19/2024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3212976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Error Handling and Debugging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B77A55-91A5-8583-6A5B-72A71BE403D9}"/>
              </a:ext>
            </a:extLst>
          </p:cNvPr>
          <p:cNvSpPr txBox="1"/>
          <p:nvPr/>
        </p:nvSpPr>
        <p:spPr>
          <a:xfrm>
            <a:off x="1259632" y="843096"/>
            <a:ext cx="7488832" cy="21544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ACCA5036</a:t>
            </a:r>
            <a:b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</a:b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Scripting and Programming Concepts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7B11A-ED6E-4CA4-9D80-2D42E1D63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4D777-3399-4188-8178-F4FD4622AA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Error Handling</a:t>
            </a:r>
          </a:p>
          <a:p>
            <a:r>
              <a:rPr lang="en-GB" dirty="0"/>
              <a:t>Common Python Errors</a:t>
            </a:r>
          </a:p>
          <a:p>
            <a:r>
              <a:rPr lang="en-GB" dirty="0"/>
              <a:t>Basic Error Handling</a:t>
            </a:r>
          </a:p>
          <a:p>
            <a:r>
              <a:rPr lang="en-GB" dirty="0"/>
              <a:t>Multiple Exception Handling</a:t>
            </a:r>
          </a:p>
          <a:p>
            <a:r>
              <a:rPr lang="en-GB" dirty="0"/>
              <a:t>Raising Exceptions</a:t>
            </a:r>
          </a:p>
          <a:p>
            <a:r>
              <a:rPr lang="en-GB" dirty="0"/>
              <a:t>Debugging Technique</a:t>
            </a:r>
          </a:p>
        </p:txBody>
      </p:sp>
    </p:spTree>
    <p:extLst>
      <p:ext uri="{BB962C8B-B14F-4D97-AF65-F5344CB8AC3E}">
        <p14:creationId xmlns:p14="http://schemas.microsoft.com/office/powerpoint/2010/main" val="1987296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7B11A-ED6E-4CA4-9D80-2D42E1D63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Error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4D777-3399-4188-8178-F4FD4622AA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507288" cy="3917032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The process of </a:t>
            </a:r>
            <a:r>
              <a:rPr lang="en-US" dirty="0">
                <a:solidFill>
                  <a:srgbClr val="FF0000"/>
                </a:solidFill>
              </a:rPr>
              <a:t>anticipating</a:t>
            </a:r>
            <a:r>
              <a:rPr lang="en-US" dirty="0"/>
              <a:t>, </a:t>
            </a:r>
            <a:r>
              <a:rPr lang="en-US" dirty="0">
                <a:solidFill>
                  <a:srgbClr val="FF0000"/>
                </a:solidFill>
              </a:rPr>
              <a:t>detecting</a:t>
            </a:r>
            <a:r>
              <a:rPr lang="en-US" dirty="0"/>
              <a:t>, and </a:t>
            </a:r>
            <a:r>
              <a:rPr lang="en-US" dirty="0">
                <a:solidFill>
                  <a:srgbClr val="FF0000"/>
                </a:solidFill>
              </a:rPr>
              <a:t>resolving</a:t>
            </a:r>
            <a:r>
              <a:rPr lang="en-US" dirty="0"/>
              <a:t> programming, application, or communication errors.</a:t>
            </a:r>
          </a:p>
          <a:p>
            <a:r>
              <a:rPr lang="en-US" dirty="0"/>
              <a:t>Prevents the program from crashing by gracefully handling </a:t>
            </a:r>
            <a:r>
              <a:rPr lang="en-US" dirty="0">
                <a:solidFill>
                  <a:srgbClr val="FF0000"/>
                </a:solidFill>
              </a:rPr>
              <a:t>runtime errors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Types of Errors: 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US" dirty="0"/>
              <a:t>Syntax errors, 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US" dirty="0"/>
              <a:t>Exceptions (runtime errors).</a:t>
            </a:r>
          </a:p>
          <a:p>
            <a:r>
              <a:rPr lang="en-US" dirty="0"/>
              <a:t>Python uses exceptions to handle errors.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4205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Python Errors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27B35-230D-21BE-0659-8B0525C221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Syntax Errors: </a:t>
            </a:r>
            <a:r>
              <a:rPr lang="en-US" dirty="0"/>
              <a:t>Errors where the code is not valid Python (e.g., missing colon, unbalanced parentheses).</a:t>
            </a:r>
          </a:p>
          <a:p>
            <a:r>
              <a:rPr lang="en-US" b="1" dirty="0"/>
              <a:t>Exceptions: </a:t>
            </a:r>
            <a:r>
              <a:rPr lang="en-US" dirty="0"/>
              <a:t>Errors detected during execution (e.g., </a:t>
            </a:r>
            <a:r>
              <a:rPr lang="en-US" dirty="0" err="1">
                <a:solidFill>
                  <a:srgbClr val="FF0000"/>
                </a:solidFill>
              </a:rPr>
              <a:t>IndexError</a:t>
            </a:r>
            <a:r>
              <a:rPr lang="en-US" dirty="0"/>
              <a:t>, </a:t>
            </a:r>
            <a:r>
              <a:rPr lang="en-US" dirty="0" err="1">
                <a:solidFill>
                  <a:srgbClr val="FF0000"/>
                </a:solidFill>
              </a:rPr>
              <a:t>TypeError</a:t>
            </a:r>
            <a:r>
              <a:rPr lang="en-US" dirty="0"/>
              <a:t>, </a:t>
            </a:r>
            <a:r>
              <a:rPr lang="en-US" dirty="0" err="1">
                <a:solidFill>
                  <a:srgbClr val="FF0000"/>
                </a:solidFill>
              </a:rPr>
              <a:t>ValueError</a:t>
            </a:r>
            <a:r>
              <a:rPr lang="en-US" dirty="0"/>
              <a:t>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9529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Syntax Error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0D93486-6C45-DA59-F283-8C32B28E86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75856" y="1700808"/>
            <a:ext cx="2524477" cy="752580"/>
          </a:xfr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BC9C873-42A1-6FF9-989B-1BC53A52FC68}"/>
              </a:ext>
            </a:extLst>
          </p:cNvPr>
          <p:cNvCxnSpPr>
            <a:cxnSpLocks/>
          </p:cNvCxnSpPr>
          <p:nvPr/>
        </p:nvCxnSpPr>
        <p:spPr>
          <a:xfrm flipH="1">
            <a:off x="4788024" y="1988840"/>
            <a:ext cx="1584176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A25CE619-CEB5-DBFF-E3FC-596603C2FC99}"/>
              </a:ext>
            </a:extLst>
          </p:cNvPr>
          <p:cNvSpPr txBox="1"/>
          <p:nvPr/>
        </p:nvSpPr>
        <p:spPr>
          <a:xfrm>
            <a:off x="6374583" y="1733848"/>
            <a:ext cx="18758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Syntax error</a:t>
            </a:r>
          </a:p>
          <a:p>
            <a:r>
              <a:rPr lang="en-GB" dirty="0"/>
              <a:t>Missing Colon (</a:t>
            </a:r>
            <a:r>
              <a:rPr lang="en-GB" dirty="0">
                <a:solidFill>
                  <a:srgbClr val="FF0000"/>
                </a:solidFill>
              </a:rPr>
              <a:t>:</a:t>
            </a:r>
            <a:r>
              <a:rPr lang="en-GB" dirty="0"/>
              <a:t>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8FDD335-665C-B68F-6F21-52C7C0F8D4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6908" y="3645024"/>
            <a:ext cx="1762371" cy="60015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A6686AB-DE4E-9D2D-B9E9-D770921F9454}"/>
              </a:ext>
            </a:extLst>
          </p:cNvPr>
          <p:cNvSpPr txBox="1"/>
          <p:nvPr/>
        </p:nvSpPr>
        <p:spPr>
          <a:xfrm>
            <a:off x="3733575" y="3275692"/>
            <a:ext cx="1486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Correct code</a:t>
            </a:r>
          </a:p>
        </p:txBody>
      </p:sp>
    </p:spTree>
    <p:extLst>
      <p:ext uri="{BB962C8B-B14F-4D97-AF65-F5344CB8AC3E}">
        <p14:creationId xmlns:p14="http://schemas.microsoft.com/office/powerpoint/2010/main" val="1044373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Name Error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0D93486-6C45-DA59-F283-8C32B28E86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75856" y="1700808"/>
            <a:ext cx="2524477" cy="752580"/>
          </a:xfr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BC9C873-42A1-6FF9-989B-1BC53A52FC68}"/>
              </a:ext>
            </a:extLst>
          </p:cNvPr>
          <p:cNvCxnSpPr>
            <a:cxnSpLocks/>
          </p:cNvCxnSpPr>
          <p:nvPr/>
        </p:nvCxnSpPr>
        <p:spPr>
          <a:xfrm flipH="1">
            <a:off x="4627191" y="2132856"/>
            <a:ext cx="1584176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A25CE619-CEB5-DBFF-E3FC-596603C2FC99}"/>
              </a:ext>
            </a:extLst>
          </p:cNvPr>
          <p:cNvSpPr txBox="1"/>
          <p:nvPr/>
        </p:nvSpPr>
        <p:spPr>
          <a:xfrm>
            <a:off x="5840923" y="1777390"/>
            <a:ext cx="3298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variable </a:t>
            </a:r>
            <a:r>
              <a:rPr lang="en-GB" dirty="0">
                <a:solidFill>
                  <a:srgbClr val="FF0000"/>
                </a:solidFill>
              </a:rPr>
              <a:t>age</a:t>
            </a:r>
            <a:r>
              <a:rPr lang="en-GB" dirty="0"/>
              <a:t> is not defined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8FDD335-665C-B68F-6F21-52C7C0F8D4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752171" y="3645024"/>
            <a:ext cx="1571845" cy="60015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A6686AB-DE4E-9D2D-B9E9-D770921F9454}"/>
              </a:ext>
            </a:extLst>
          </p:cNvPr>
          <p:cNvSpPr txBox="1"/>
          <p:nvPr/>
        </p:nvSpPr>
        <p:spPr>
          <a:xfrm>
            <a:off x="3733575" y="3275692"/>
            <a:ext cx="1486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Correct code</a:t>
            </a:r>
          </a:p>
        </p:txBody>
      </p:sp>
    </p:spTree>
    <p:extLst>
      <p:ext uri="{BB962C8B-B14F-4D97-AF65-F5344CB8AC3E}">
        <p14:creationId xmlns:p14="http://schemas.microsoft.com/office/powerpoint/2010/main" val="2894150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 Error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0D93486-6C45-DA59-F283-8C32B28E86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75856" y="1700808"/>
            <a:ext cx="2524477" cy="752580"/>
          </a:xfr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BC9C873-42A1-6FF9-989B-1BC53A52FC68}"/>
              </a:ext>
            </a:extLst>
          </p:cNvPr>
          <p:cNvCxnSpPr>
            <a:cxnSpLocks/>
          </p:cNvCxnSpPr>
          <p:nvPr/>
        </p:nvCxnSpPr>
        <p:spPr>
          <a:xfrm flipH="1">
            <a:off x="4572000" y="2060848"/>
            <a:ext cx="1584176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A25CE619-CEB5-DBFF-E3FC-596603C2FC99}"/>
              </a:ext>
            </a:extLst>
          </p:cNvPr>
          <p:cNvSpPr txBox="1"/>
          <p:nvPr/>
        </p:nvSpPr>
        <p:spPr>
          <a:xfrm>
            <a:off x="6084168" y="1556792"/>
            <a:ext cx="31613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Attempting to concatenate a string ('a') with an integer (2), </a:t>
            </a:r>
          </a:p>
          <a:p>
            <a:r>
              <a:rPr lang="en-US" dirty="0"/>
              <a:t>which are incompatible types for this operation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8FDD335-665C-B68F-6F21-52C7C0F8D4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87824" y="3612054"/>
            <a:ext cx="3511159" cy="49569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A6686AB-DE4E-9D2D-B9E9-D770921F9454}"/>
              </a:ext>
            </a:extLst>
          </p:cNvPr>
          <p:cNvSpPr txBox="1"/>
          <p:nvPr/>
        </p:nvSpPr>
        <p:spPr>
          <a:xfrm>
            <a:off x="3733575" y="3275692"/>
            <a:ext cx="1486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Correct code</a:t>
            </a:r>
          </a:p>
        </p:txBody>
      </p:sp>
    </p:spTree>
    <p:extLst>
      <p:ext uri="{BB962C8B-B14F-4D97-AF65-F5344CB8AC3E}">
        <p14:creationId xmlns:p14="http://schemas.microsoft.com/office/powerpoint/2010/main" val="2272806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Index Error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0D93486-6C45-DA59-F283-8C32B28E86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34451" y="1684558"/>
            <a:ext cx="2524477" cy="752580"/>
          </a:xfr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BC9C873-42A1-6FF9-989B-1BC53A52FC68}"/>
              </a:ext>
            </a:extLst>
          </p:cNvPr>
          <p:cNvCxnSpPr>
            <a:cxnSpLocks/>
          </p:cNvCxnSpPr>
          <p:nvPr/>
        </p:nvCxnSpPr>
        <p:spPr>
          <a:xfrm flipH="1">
            <a:off x="4572000" y="2060848"/>
            <a:ext cx="1584176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A25CE619-CEB5-DBFF-E3FC-596603C2FC99}"/>
              </a:ext>
            </a:extLst>
          </p:cNvPr>
          <p:cNvSpPr txBox="1"/>
          <p:nvPr/>
        </p:nvSpPr>
        <p:spPr>
          <a:xfrm>
            <a:off x="6169248" y="1556792"/>
            <a:ext cx="316133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Attempting to access an index that is out of range (index 3 where the last index is 2 in a list of three elements)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8FDD335-665C-B68F-6F21-52C7C0F8D4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87824" y="3612520"/>
            <a:ext cx="3501740" cy="5309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A6686AB-DE4E-9D2D-B9E9-D770921F9454}"/>
              </a:ext>
            </a:extLst>
          </p:cNvPr>
          <p:cNvSpPr txBox="1"/>
          <p:nvPr/>
        </p:nvSpPr>
        <p:spPr>
          <a:xfrm>
            <a:off x="3733575" y="3275692"/>
            <a:ext cx="1486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Correct code</a:t>
            </a:r>
          </a:p>
        </p:txBody>
      </p:sp>
    </p:spTree>
    <p:extLst>
      <p:ext uri="{BB962C8B-B14F-4D97-AF65-F5344CB8AC3E}">
        <p14:creationId xmlns:p14="http://schemas.microsoft.com/office/powerpoint/2010/main" val="3921053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Zero Division Error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0D93486-6C45-DA59-F283-8C32B28E86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34451" y="1684558"/>
            <a:ext cx="2524477" cy="752580"/>
          </a:xfr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BC9C873-42A1-6FF9-989B-1BC53A52FC68}"/>
              </a:ext>
            </a:extLst>
          </p:cNvPr>
          <p:cNvCxnSpPr>
            <a:cxnSpLocks/>
          </p:cNvCxnSpPr>
          <p:nvPr/>
        </p:nvCxnSpPr>
        <p:spPr>
          <a:xfrm flipH="1">
            <a:off x="4572000" y="2060848"/>
            <a:ext cx="1584176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A25CE619-CEB5-DBFF-E3FC-596603C2FC99}"/>
              </a:ext>
            </a:extLst>
          </p:cNvPr>
          <p:cNvSpPr txBox="1"/>
          <p:nvPr/>
        </p:nvSpPr>
        <p:spPr>
          <a:xfrm>
            <a:off x="6012160" y="1460683"/>
            <a:ext cx="31613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Dividing a number by zero, which is mathematically undefined and not allowed in programming.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8FDD335-665C-B68F-6F21-52C7C0F8D4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347864" y="3651981"/>
            <a:ext cx="2252144" cy="97720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A6686AB-DE4E-9D2D-B9E9-D770921F9454}"/>
              </a:ext>
            </a:extLst>
          </p:cNvPr>
          <p:cNvSpPr txBox="1"/>
          <p:nvPr/>
        </p:nvSpPr>
        <p:spPr>
          <a:xfrm>
            <a:off x="3733575" y="3275692"/>
            <a:ext cx="1486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Correct code</a:t>
            </a:r>
          </a:p>
        </p:txBody>
      </p:sp>
    </p:spTree>
    <p:extLst>
      <p:ext uri="{BB962C8B-B14F-4D97-AF65-F5344CB8AC3E}">
        <p14:creationId xmlns:p14="http://schemas.microsoft.com/office/powerpoint/2010/main" val="2547979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Basic Error Handling: </a:t>
            </a:r>
            <a:r>
              <a:rPr lang="en-GB" dirty="0">
                <a:solidFill>
                  <a:srgbClr val="FF0000"/>
                </a:solidFill>
              </a:rPr>
              <a:t>try</a:t>
            </a:r>
            <a:r>
              <a:rPr lang="en-GB" dirty="0"/>
              <a:t> and </a:t>
            </a:r>
            <a:r>
              <a:rPr lang="en-GB" dirty="0">
                <a:solidFill>
                  <a:srgbClr val="FF0000"/>
                </a:solidFill>
              </a:rPr>
              <a:t>except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27B35-230D-21BE-0659-8B0525C221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Syntax: </a:t>
            </a:r>
            <a:r>
              <a:rPr lang="en-US" dirty="0">
                <a:solidFill>
                  <a:srgbClr val="FF0000"/>
                </a:solidFill>
              </a:rPr>
              <a:t>try</a:t>
            </a:r>
            <a:r>
              <a:rPr lang="en-US" dirty="0"/>
              <a:t> block contains code that might throw an exception, followed by one or more except blocks to handle specific exceptions.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C9F70B-9771-7D57-4A74-620EFCDC56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9792" y="4149080"/>
            <a:ext cx="3543795" cy="10383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C4BD6F0-C77D-CBB2-DA94-7229B8D66B97}"/>
              </a:ext>
            </a:extLst>
          </p:cNvPr>
          <p:cNvSpPr txBox="1"/>
          <p:nvPr/>
        </p:nvSpPr>
        <p:spPr>
          <a:xfrm>
            <a:off x="3923928" y="3779748"/>
            <a:ext cx="103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3190849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Multiple Exception Handling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27B35-230D-21BE-0659-8B0525C221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Handle different exceptions differently.</a:t>
            </a:r>
          </a:p>
          <a:p>
            <a:r>
              <a:rPr lang="en-GB" b="1" dirty="0"/>
              <a:t>Syntax: </a:t>
            </a:r>
            <a:r>
              <a:rPr lang="en-GB" dirty="0"/>
              <a:t>Multiple except clauses.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C9F70B-9771-7D57-4A74-620EFCDC56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771800" y="4077072"/>
            <a:ext cx="3528391" cy="15217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C4BD6F0-C77D-CBB2-DA94-7229B8D66B97}"/>
              </a:ext>
            </a:extLst>
          </p:cNvPr>
          <p:cNvSpPr txBox="1"/>
          <p:nvPr/>
        </p:nvSpPr>
        <p:spPr>
          <a:xfrm>
            <a:off x="3923928" y="3779748"/>
            <a:ext cx="103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200081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else </a:t>
            </a:r>
            <a:r>
              <a:rPr lang="en-GB" dirty="0"/>
              <a:t>and</a:t>
            </a:r>
            <a:r>
              <a:rPr lang="en-GB" dirty="0">
                <a:solidFill>
                  <a:srgbClr val="FF0000"/>
                </a:solidFill>
              </a:rPr>
              <a:t> finally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27B35-230D-21BE-0659-8B0525C221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else Block: </a:t>
            </a:r>
            <a:r>
              <a:rPr lang="en-US" dirty="0"/>
              <a:t>Runs if the try block does not raise an exception.</a:t>
            </a:r>
          </a:p>
          <a:p>
            <a:r>
              <a:rPr lang="en-US" b="1" dirty="0"/>
              <a:t>finally Block: </a:t>
            </a:r>
            <a:r>
              <a:rPr lang="en-US" dirty="0"/>
              <a:t>Executes after all other blocks, always runs, used for clean-up activities.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C9F70B-9771-7D57-4A74-620EFCDC56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27176" y="4058993"/>
            <a:ext cx="3289648" cy="164080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C4BD6F0-C77D-CBB2-DA94-7229B8D66B97}"/>
              </a:ext>
            </a:extLst>
          </p:cNvPr>
          <p:cNvSpPr txBox="1"/>
          <p:nvPr/>
        </p:nvSpPr>
        <p:spPr>
          <a:xfrm>
            <a:off x="3923928" y="3779748"/>
            <a:ext cx="103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2255095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Raising Exceptions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27B35-230D-21BE-0659-8B0525C221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Deliberately trigger an exception when a certain condition is met. </a:t>
            </a:r>
          </a:p>
          <a:p>
            <a:r>
              <a:rPr lang="en-US" b="1" dirty="0"/>
              <a:t>Syntax: </a:t>
            </a:r>
            <a:r>
              <a:rPr lang="en-US" dirty="0"/>
              <a:t>raise </a:t>
            </a:r>
            <a:r>
              <a:rPr lang="en-US" dirty="0" err="1"/>
              <a:t>ExceptionType</a:t>
            </a:r>
            <a:r>
              <a:rPr lang="en-US" dirty="0"/>
              <a:t>("Message")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C9F70B-9771-7D57-4A74-620EFCDC56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27176" y="4221088"/>
            <a:ext cx="3289648" cy="6772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C4BD6F0-C77D-CBB2-DA94-7229B8D66B97}"/>
              </a:ext>
            </a:extLst>
          </p:cNvPr>
          <p:cNvSpPr txBox="1"/>
          <p:nvPr/>
        </p:nvSpPr>
        <p:spPr>
          <a:xfrm>
            <a:off x="3923928" y="3779748"/>
            <a:ext cx="103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638939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Debugging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27B35-230D-21BE-0659-8B0525C221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b="1" dirty="0"/>
              <a:t>Definition: </a:t>
            </a:r>
            <a:r>
              <a:rPr lang="en-US" dirty="0"/>
              <a:t>Process of identifying and removing errors from software applications.</a:t>
            </a:r>
          </a:p>
          <a:p>
            <a:r>
              <a:rPr lang="en-US" b="1" dirty="0"/>
              <a:t>Tools and Technique: </a:t>
            </a:r>
            <a:r>
              <a:rPr lang="en-US" dirty="0"/>
              <a:t>Use of print statements, debugging with IDEs (breakpoints, watch variables), and logging.</a:t>
            </a:r>
          </a:p>
          <a:p>
            <a:r>
              <a:rPr lang="en-US" b="1" dirty="0"/>
              <a:t>Tips for Effective Debugging: </a:t>
            </a:r>
            <a:r>
              <a:rPr lang="en-US" dirty="0"/>
              <a:t>Simplifying expressions, checking assumptions, and using external tools like </a:t>
            </a:r>
            <a:r>
              <a:rPr lang="en-US" dirty="0" err="1"/>
              <a:t>PyLint</a:t>
            </a:r>
            <a:r>
              <a:rPr lang="en-US" dirty="0"/>
              <a:t> or PyCharm.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953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27B35-230D-21BE-0659-8B0525C221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b="1" dirty="0"/>
              <a:t>Task: </a:t>
            </a:r>
            <a:r>
              <a:rPr lang="en-US" dirty="0"/>
              <a:t>Create a script that asks for user input and uses try, except, else, and finally to handle errors.</a:t>
            </a:r>
          </a:p>
          <a:p>
            <a:r>
              <a:rPr lang="en-US" dirty="0"/>
              <a:t>Requirements:</a:t>
            </a:r>
          </a:p>
          <a:p>
            <a:pPr lvl="1"/>
            <a:r>
              <a:rPr lang="en-US" dirty="0"/>
              <a:t>Handle at least two types of exceptions.</a:t>
            </a:r>
          </a:p>
          <a:p>
            <a:pPr lvl="1"/>
            <a:r>
              <a:rPr lang="en-US" dirty="0"/>
              <a:t>Include an else block that confirms everything went well.</a:t>
            </a:r>
          </a:p>
          <a:p>
            <a:pPr lvl="1"/>
            <a:r>
              <a:rPr lang="en-US" dirty="0"/>
              <a:t>Ensure a finally block is used to notify the user that processing is complete.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50298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431</Words>
  <Application>Microsoft Office PowerPoint</Application>
  <PresentationFormat>On-screen Show (4:3)</PresentationFormat>
  <Paragraphs>62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Myriad Pro</vt:lpstr>
      <vt:lpstr>Arial</vt:lpstr>
      <vt:lpstr>Calibri</vt:lpstr>
      <vt:lpstr>20140311PresentationUWTSDTemplate</vt:lpstr>
      <vt:lpstr>Error Handling and Debugging</vt:lpstr>
      <vt:lpstr>Lesson Objectives</vt:lpstr>
      <vt:lpstr>Error Handling</vt:lpstr>
      <vt:lpstr>Common Python Errors</vt:lpstr>
      <vt:lpstr>Syntax Error</vt:lpstr>
      <vt:lpstr>Name Error</vt:lpstr>
      <vt:lpstr>Type Error</vt:lpstr>
      <vt:lpstr>Index Error</vt:lpstr>
      <vt:lpstr>Zero Division Error</vt:lpstr>
      <vt:lpstr>Basic Error Handling: try and except</vt:lpstr>
      <vt:lpstr>Multiple Exception Handling</vt:lpstr>
      <vt:lpstr>else and finally</vt:lpstr>
      <vt:lpstr>Raising Exceptions</vt:lpstr>
      <vt:lpstr>Debugging Techniques</vt:lpstr>
      <vt:lpstr>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Renuga Jayakumar</cp:lastModifiedBy>
  <cp:revision>149</cp:revision>
  <dcterms:created xsi:type="dcterms:W3CDTF">2015-04-14T15:21:28Z</dcterms:created>
  <dcterms:modified xsi:type="dcterms:W3CDTF">2024-11-19T19:18:52Z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