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82" r:id="rId5"/>
    <p:sldId id="284" r:id="rId6"/>
    <p:sldId id="279" r:id="rId7"/>
    <p:sldId id="281" r:id="rId8"/>
    <p:sldId id="271" r:id="rId9"/>
    <p:sldId id="262" r:id="rId10"/>
    <p:sldId id="280" r:id="rId11"/>
    <p:sldId id="272" r:id="rId12"/>
    <p:sldId id="273" r:id="rId13"/>
    <p:sldId id="274" r:id="rId14"/>
    <p:sldId id="275" r:id="rId15"/>
    <p:sldId id="276" r:id="rId16"/>
    <p:sldId id="277" r:id="rId17"/>
    <p:sldId id="283" r:id="rId18"/>
    <p:sldId id="285" r:id="rId19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F32224-6EC4-4E1D-A075-17BF923A3CCA}" v="56" dt="2020-10-26T19:19:28.7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492" autoAdjust="0"/>
  </p:normalViewPr>
  <p:slideViewPr>
    <p:cSldViewPr>
      <p:cViewPr>
        <p:scale>
          <a:sx n="90" d="100"/>
          <a:sy n="90" d="100"/>
        </p:scale>
        <p:origin x="66" y="570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se Davies (1906903)" userId="dc7cb7bb-58cf-4040-a9af-4c289e41e9f5" providerId="ADAL" clId="{F7F32224-6EC4-4E1D-A075-17BF923A3CCA}"/>
    <pc:docChg chg="undo custSel mod addSld delSld modSld sldOrd">
      <pc:chgData name="Louise Davies (1906903)" userId="dc7cb7bb-58cf-4040-a9af-4c289e41e9f5" providerId="ADAL" clId="{F7F32224-6EC4-4E1D-A075-17BF923A3CCA}" dt="2020-10-26T19:21:30.113" v="678" actId="2711"/>
      <pc:docMkLst>
        <pc:docMk/>
      </pc:docMkLst>
      <pc:sldChg chg="modSp del mod">
        <pc:chgData name="Louise Davies (1906903)" userId="dc7cb7bb-58cf-4040-a9af-4c289e41e9f5" providerId="ADAL" clId="{F7F32224-6EC4-4E1D-A075-17BF923A3CCA}" dt="2020-10-25T10:49:28.492" v="113" actId="2696"/>
        <pc:sldMkLst>
          <pc:docMk/>
          <pc:sldMk cId="2801835050" sldId="256"/>
        </pc:sldMkLst>
        <pc:spChg chg="mod">
          <ac:chgData name="Louise Davies (1906903)" userId="dc7cb7bb-58cf-4040-a9af-4c289e41e9f5" providerId="ADAL" clId="{F7F32224-6EC4-4E1D-A075-17BF923A3CCA}" dt="2020-10-25T10:49:20.660" v="112" actId="14100"/>
          <ac:spMkLst>
            <pc:docMk/>
            <pc:sldMk cId="2801835050" sldId="256"/>
            <ac:spMk id="3" creationId="{00000000-0000-0000-0000-000000000000}"/>
          </ac:spMkLst>
        </pc:spChg>
      </pc:sldChg>
      <pc:sldChg chg="del">
        <pc:chgData name="Louise Davies (1906903)" userId="dc7cb7bb-58cf-4040-a9af-4c289e41e9f5" providerId="ADAL" clId="{F7F32224-6EC4-4E1D-A075-17BF923A3CCA}" dt="2020-10-23T10:55:34.205" v="12" actId="2696"/>
        <pc:sldMkLst>
          <pc:docMk/>
          <pc:sldMk cId="2041341814" sldId="258"/>
        </pc:sldMkLst>
      </pc:sldChg>
      <pc:sldChg chg="del">
        <pc:chgData name="Louise Davies (1906903)" userId="dc7cb7bb-58cf-4040-a9af-4c289e41e9f5" providerId="ADAL" clId="{F7F32224-6EC4-4E1D-A075-17BF923A3CCA}" dt="2020-10-23T10:51:36.144" v="9" actId="2696"/>
        <pc:sldMkLst>
          <pc:docMk/>
          <pc:sldMk cId="289063348" sldId="259"/>
        </pc:sldMkLst>
      </pc:sldChg>
      <pc:sldChg chg="del">
        <pc:chgData name="Louise Davies (1906903)" userId="dc7cb7bb-58cf-4040-a9af-4c289e41e9f5" providerId="ADAL" clId="{F7F32224-6EC4-4E1D-A075-17BF923A3CCA}" dt="2020-10-23T10:51:28.317" v="8" actId="2696"/>
        <pc:sldMkLst>
          <pc:docMk/>
          <pc:sldMk cId="2891628767" sldId="260"/>
        </pc:sldMkLst>
      </pc:sldChg>
      <pc:sldChg chg="del">
        <pc:chgData name="Louise Davies (1906903)" userId="dc7cb7bb-58cf-4040-a9af-4c289e41e9f5" providerId="ADAL" clId="{F7F32224-6EC4-4E1D-A075-17BF923A3CCA}" dt="2020-10-23T10:55:38.356" v="13" actId="2696"/>
        <pc:sldMkLst>
          <pc:docMk/>
          <pc:sldMk cId="2833839151" sldId="261"/>
        </pc:sldMkLst>
      </pc:sldChg>
      <pc:sldChg chg="ord">
        <pc:chgData name="Louise Davies (1906903)" userId="dc7cb7bb-58cf-4040-a9af-4c289e41e9f5" providerId="ADAL" clId="{F7F32224-6EC4-4E1D-A075-17BF923A3CCA}" dt="2020-10-26T17:11:04.065" v="404"/>
        <pc:sldMkLst>
          <pc:docMk/>
          <pc:sldMk cId="4106284169" sldId="262"/>
        </pc:sldMkLst>
      </pc:sldChg>
      <pc:sldChg chg="del">
        <pc:chgData name="Louise Davies (1906903)" userId="dc7cb7bb-58cf-4040-a9af-4c289e41e9f5" providerId="ADAL" clId="{F7F32224-6EC4-4E1D-A075-17BF923A3CCA}" dt="2020-10-23T10:51:22.227" v="7" actId="2696"/>
        <pc:sldMkLst>
          <pc:docMk/>
          <pc:sldMk cId="182260020" sldId="263"/>
        </pc:sldMkLst>
      </pc:sldChg>
      <pc:sldChg chg="del">
        <pc:chgData name="Louise Davies (1906903)" userId="dc7cb7bb-58cf-4040-a9af-4c289e41e9f5" providerId="ADAL" clId="{F7F32224-6EC4-4E1D-A075-17BF923A3CCA}" dt="2020-10-23T10:51:18.118" v="6" actId="2696"/>
        <pc:sldMkLst>
          <pc:docMk/>
          <pc:sldMk cId="1544840953" sldId="267"/>
        </pc:sldMkLst>
      </pc:sldChg>
      <pc:sldChg chg="del">
        <pc:chgData name="Louise Davies (1906903)" userId="dc7cb7bb-58cf-4040-a9af-4c289e41e9f5" providerId="ADAL" clId="{F7F32224-6EC4-4E1D-A075-17BF923A3CCA}" dt="2020-10-23T10:55:29.798" v="11" actId="2696"/>
        <pc:sldMkLst>
          <pc:docMk/>
          <pc:sldMk cId="424641335" sldId="268"/>
        </pc:sldMkLst>
      </pc:sldChg>
      <pc:sldChg chg="del">
        <pc:chgData name="Louise Davies (1906903)" userId="dc7cb7bb-58cf-4040-a9af-4c289e41e9f5" providerId="ADAL" clId="{F7F32224-6EC4-4E1D-A075-17BF923A3CCA}" dt="2020-10-23T10:55:26.242" v="10" actId="2696"/>
        <pc:sldMkLst>
          <pc:docMk/>
          <pc:sldMk cId="3980665089" sldId="269"/>
        </pc:sldMkLst>
      </pc:sldChg>
      <pc:sldChg chg="ord">
        <pc:chgData name="Louise Davies (1906903)" userId="dc7cb7bb-58cf-4040-a9af-4c289e41e9f5" providerId="ADAL" clId="{F7F32224-6EC4-4E1D-A075-17BF923A3CCA}" dt="2020-10-23T12:19:59.354" v="72"/>
        <pc:sldMkLst>
          <pc:docMk/>
          <pc:sldMk cId="1636996901" sldId="272"/>
        </pc:sldMkLst>
      </pc:sldChg>
      <pc:sldChg chg="addSp modSp new">
        <pc:chgData name="Louise Davies (1906903)" userId="dc7cb7bb-58cf-4040-a9af-4c289e41e9f5" providerId="ADAL" clId="{F7F32224-6EC4-4E1D-A075-17BF923A3CCA}" dt="2020-10-23T10:50:46.261" v="5" actId="14100"/>
        <pc:sldMkLst>
          <pc:docMk/>
          <pc:sldMk cId="1747970809" sldId="277"/>
        </pc:sldMkLst>
        <pc:picChg chg="add mod">
          <ac:chgData name="Louise Davies (1906903)" userId="dc7cb7bb-58cf-4040-a9af-4c289e41e9f5" providerId="ADAL" clId="{F7F32224-6EC4-4E1D-A075-17BF923A3CCA}" dt="2020-10-23T10:50:46.261" v="5" actId="14100"/>
          <ac:picMkLst>
            <pc:docMk/>
            <pc:sldMk cId="1747970809" sldId="277"/>
            <ac:picMk id="1026" creationId="{1C5B0043-F9BB-4F98-8716-8252065CD988}"/>
          </ac:picMkLst>
        </pc:picChg>
      </pc:sldChg>
      <pc:sldChg chg="addSp delSp modSp new del mod modClrScheme chgLayout">
        <pc:chgData name="Louise Davies (1906903)" userId="dc7cb7bb-58cf-4040-a9af-4c289e41e9f5" providerId="ADAL" clId="{F7F32224-6EC4-4E1D-A075-17BF923A3CCA}" dt="2020-10-23T15:23:45.593" v="103" actId="2696"/>
        <pc:sldMkLst>
          <pc:docMk/>
          <pc:sldMk cId="4168533051" sldId="278"/>
        </pc:sldMkLst>
        <pc:spChg chg="add mod">
          <ac:chgData name="Louise Davies (1906903)" userId="dc7cb7bb-58cf-4040-a9af-4c289e41e9f5" providerId="ADAL" clId="{F7F32224-6EC4-4E1D-A075-17BF923A3CCA}" dt="2020-10-23T11:00:44.443" v="70" actId="20577"/>
          <ac:spMkLst>
            <pc:docMk/>
            <pc:sldMk cId="4168533051" sldId="278"/>
            <ac:spMk id="6" creationId="{6318B5B3-A8B8-41F2-A345-C05CDA07B67A}"/>
          </ac:spMkLst>
        </pc:spChg>
        <pc:spChg chg="add del mod">
          <ac:chgData name="Louise Davies (1906903)" userId="dc7cb7bb-58cf-4040-a9af-4c289e41e9f5" providerId="ADAL" clId="{F7F32224-6EC4-4E1D-A075-17BF923A3CCA}" dt="2020-10-23T10:58:51.794" v="16"/>
          <ac:spMkLst>
            <pc:docMk/>
            <pc:sldMk cId="4168533051" sldId="278"/>
            <ac:spMk id="8" creationId="{12F3B910-0EF1-41B6-85E5-13BA1E7B960E}"/>
          </ac:spMkLst>
        </pc:spChg>
        <pc:spChg chg="add del mod">
          <ac:chgData name="Louise Davies (1906903)" userId="dc7cb7bb-58cf-4040-a9af-4c289e41e9f5" providerId="ADAL" clId="{F7F32224-6EC4-4E1D-A075-17BF923A3CCA}" dt="2020-10-23T10:59:48.115" v="21"/>
          <ac:spMkLst>
            <pc:docMk/>
            <pc:sldMk cId="4168533051" sldId="278"/>
            <ac:spMk id="10" creationId="{34328CCF-79EE-41CC-9B1F-426FE70255E8}"/>
          </ac:spMkLst>
        </pc:spChg>
        <pc:picChg chg="add mod">
          <ac:chgData name="Louise Davies (1906903)" userId="dc7cb7bb-58cf-4040-a9af-4c289e41e9f5" providerId="ADAL" clId="{F7F32224-6EC4-4E1D-A075-17BF923A3CCA}" dt="2020-10-23T10:59:01.275" v="20" actId="14100"/>
          <ac:picMkLst>
            <pc:docMk/>
            <pc:sldMk cId="4168533051" sldId="278"/>
            <ac:picMk id="2050" creationId="{AA92ADF6-A750-4EE6-973A-E305A2DE3F8E}"/>
          </ac:picMkLst>
        </pc:picChg>
        <pc:picChg chg="add mod">
          <ac:chgData name="Louise Davies (1906903)" userId="dc7cb7bb-58cf-4040-a9af-4c289e41e9f5" providerId="ADAL" clId="{F7F32224-6EC4-4E1D-A075-17BF923A3CCA}" dt="2020-10-23T11:00:06.942" v="26" actId="14100"/>
          <ac:picMkLst>
            <pc:docMk/>
            <pc:sldMk cId="4168533051" sldId="278"/>
            <ac:picMk id="2052" creationId="{C2FD44B6-A5BD-4B19-B3D9-CE1B23AEFC55}"/>
          </ac:picMkLst>
        </pc:picChg>
      </pc:sldChg>
      <pc:sldChg chg="addSp modSp new mod ord modClrScheme chgLayout">
        <pc:chgData name="Louise Davies (1906903)" userId="dc7cb7bb-58cf-4040-a9af-4c289e41e9f5" providerId="ADAL" clId="{F7F32224-6EC4-4E1D-A075-17BF923A3CCA}" dt="2020-10-25T10:53:31.870" v="221" actId="14100"/>
        <pc:sldMkLst>
          <pc:docMk/>
          <pc:sldMk cId="1148981530" sldId="279"/>
        </pc:sldMkLst>
        <pc:spChg chg="add mod">
          <ac:chgData name="Louise Davies (1906903)" userId="dc7cb7bb-58cf-4040-a9af-4c289e41e9f5" providerId="ADAL" clId="{F7F32224-6EC4-4E1D-A075-17BF923A3CCA}" dt="2020-10-25T10:53:31.870" v="221" actId="14100"/>
          <ac:spMkLst>
            <pc:docMk/>
            <pc:sldMk cId="1148981530" sldId="279"/>
            <ac:spMk id="71" creationId="{9E9FC72A-4E57-4313-8D51-09C380429F39}"/>
          </ac:spMkLst>
        </pc:spChg>
        <pc:picChg chg="add mod">
          <ac:chgData name="Louise Davies (1906903)" userId="dc7cb7bb-58cf-4040-a9af-4c289e41e9f5" providerId="ADAL" clId="{F7F32224-6EC4-4E1D-A075-17BF923A3CCA}" dt="2020-10-25T10:52:47.570" v="205" actId="26606"/>
          <ac:picMkLst>
            <pc:docMk/>
            <pc:sldMk cId="1148981530" sldId="279"/>
            <ac:picMk id="3074" creationId="{2759AFED-5624-4325-B571-43F72FDA9297}"/>
          </ac:picMkLst>
        </pc:picChg>
      </pc:sldChg>
      <pc:sldChg chg="addSp delSp modSp new mod modClrScheme chgLayout">
        <pc:chgData name="Louise Davies (1906903)" userId="dc7cb7bb-58cf-4040-a9af-4c289e41e9f5" providerId="ADAL" clId="{F7F32224-6EC4-4E1D-A075-17BF923A3CCA}" dt="2020-10-23T15:19:26.988" v="96" actId="14100"/>
        <pc:sldMkLst>
          <pc:docMk/>
          <pc:sldMk cId="1637655118" sldId="280"/>
        </pc:sldMkLst>
        <pc:spChg chg="add del mod">
          <ac:chgData name="Louise Davies (1906903)" userId="dc7cb7bb-58cf-4040-a9af-4c289e41e9f5" providerId="ADAL" clId="{F7F32224-6EC4-4E1D-A075-17BF923A3CCA}" dt="2020-10-23T15:18:14.725" v="86" actId="26606"/>
          <ac:spMkLst>
            <pc:docMk/>
            <pc:sldMk cId="1637655118" sldId="280"/>
            <ac:spMk id="71" creationId="{667F6B6D-24AC-4262-833A-094C031FA74E}"/>
          </ac:spMkLst>
        </pc:spChg>
        <pc:spChg chg="add del mod">
          <ac:chgData name="Louise Davies (1906903)" userId="dc7cb7bb-58cf-4040-a9af-4c289e41e9f5" providerId="ADAL" clId="{F7F32224-6EC4-4E1D-A075-17BF923A3CCA}" dt="2020-10-23T15:18:14.725" v="86" actId="26606"/>
          <ac:spMkLst>
            <pc:docMk/>
            <pc:sldMk cId="1637655118" sldId="280"/>
            <ac:spMk id="73" creationId="{C31FEDE5-050F-4636-8EB8-5D8CFA15399B}"/>
          </ac:spMkLst>
        </pc:spChg>
        <pc:spChg chg="add del mod">
          <ac:chgData name="Louise Davies (1906903)" userId="dc7cb7bb-58cf-4040-a9af-4c289e41e9f5" providerId="ADAL" clId="{F7F32224-6EC4-4E1D-A075-17BF923A3CCA}" dt="2020-10-23T15:19:07.510" v="88" actId="26606"/>
          <ac:spMkLst>
            <pc:docMk/>
            <pc:sldMk cId="1637655118" sldId="280"/>
            <ac:spMk id="4100" creationId="{125E1AB8-8CA7-4C3D-B1A9-4C5A1757897F}"/>
          </ac:spMkLst>
        </pc:spChg>
        <pc:spChg chg="add del mod">
          <ac:chgData name="Louise Davies (1906903)" userId="dc7cb7bb-58cf-4040-a9af-4c289e41e9f5" providerId="ADAL" clId="{F7F32224-6EC4-4E1D-A075-17BF923A3CCA}" dt="2020-10-23T15:19:10.645" v="90" actId="26606"/>
          <ac:spMkLst>
            <pc:docMk/>
            <pc:sldMk cId="1637655118" sldId="280"/>
            <ac:spMk id="4102" creationId="{9E1F2029-308F-460B-A601-7E10D217B9B2}"/>
          </ac:spMkLst>
        </pc:spChg>
        <pc:spChg chg="add del mod">
          <ac:chgData name="Louise Davies (1906903)" userId="dc7cb7bb-58cf-4040-a9af-4c289e41e9f5" providerId="ADAL" clId="{F7F32224-6EC4-4E1D-A075-17BF923A3CCA}" dt="2020-10-23T15:19:10.645" v="90" actId="26606"/>
          <ac:spMkLst>
            <pc:docMk/>
            <pc:sldMk cId="1637655118" sldId="280"/>
            <ac:spMk id="4103" creationId="{F990051F-7FFE-4575-9692-EF95D69A1E24}"/>
          </ac:spMkLst>
        </pc:spChg>
        <pc:picChg chg="add mod">
          <ac:chgData name="Louise Davies (1906903)" userId="dc7cb7bb-58cf-4040-a9af-4c289e41e9f5" providerId="ADAL" clId="{F7F32224-6EC4-4E1D-A075-17BF923A3CCA}" dt="2020-10-23T15:19:26.988" v="96" actId="14100"/>
          <ac:picMkLst>
            <pc:docMk/>
            <pc:sldMk cId="1637655118" sldId="280"/>
            <ac:picMk id="4098" creationId="{24123868-7C3F-4129-99AF-C19515A92D8C}"/>
          </ac:picMkLst>
        </pc:picChg>
      </pc:sldChg>
      <pc:sldChg chg="addSp modSp new ord">
        <pc:chgData name="Louise Davies (1906903)" userId="dc7cb7bb-58cf-4040-a9af-4c289e41e9f5" providerId="ADAL" clId="{F7F32224-6EC4-4E1D-A075-17BF923A3CCA}" dt="2020-10-25T10:53:47.414" v="223"/>
        <pc:sldMkLst>
          <pc:docMk/>
          <pc:sldMk cId="2355033093" sldId="281"/>
        </pc:sldMkLst>
        <pc:picChg chg="add mod">
          <ac:chgData name="Louise Davies (1906903)" userId="dc7cb7bb-58cf-4040-a9af-4c289e41e9f5" providerId="ADAL" clId="{F7F32224-6EC4-4E1D-A075-17BF923A3CCA}" dt="2020-10-23T15:22:21.678" v="102" actId="14100"/>
          <ac:picMkLst>
            <pc:docMk/>
            <pc:sldMk cId="2355033093" sldId="281"/>
            <ac:picMk id="5122" creationId="{2D7C34CF-FD56-4FD7-95C6-6769DF958212}"/>
          </ac:picMkLst>
        </pc:picChg>
      </pc:sldChg>
      <pc:sldChg chg="addSp delSp modSp new mod ord modClrScheme chgLayout">
        <pc:chgData name="Louise Davies (1906903)" userId="dc7cb7bb-58cf-4040-a9af-4c289e41e9f5" providerId="ADAL" clId="{F7F32224-6EC4-4E1D-A075-17BF923A3CCA}" dt="2020-10-26T19:21:30.113" v="678" actId="2711"/>
        <pc:sldMkLst>
          <pc:docMk/>
          <pc:sldMk cId="305653512" sldId="282"/>
        </pc:sldMkLst>
        <pc:spChg chg="add del mod">
          <ac:chgData name="Louise Davies (1906903)" userId="dc7cb7bb-58cf-4040-a9af-4c289e41e9f5" providerId="ADAL" clId="{F7F32224-6EC4-4E1D-A075-17BF923A3CCA}" dt="2020-10-26T19:18:57.375" v="557"/>
          <ac:spMkLst>
            <pc:docMk/>
            <pc:sldMk cId="305653512" sldId="282"/>
            <ac:spMk id="2" creationId="{914D4242-8E35-42F6-ADC0-B490CD302248}"/>
          </ac:spMkLst>
        </pc:spChg>
        <pc:spChg chg="add mod">
          <ac:chgData name="Louise Davies (1906903)" userId="dc7cb7bb-58cf-4040-a9af-4c289e41e9f5" providerId="ADAL" clId="{F7F32224-6EC4-4E1D-A075-17BF923A3CCA}" dt="2020-10-26T19:21:30.113" v="678" actId="2711"/>
          <ac:spMkLst>
            <pc:docMk/>
            <pc:sldMk cId="305653512" sldId="282"/>
            <ac:spMk id="3" creationId="{FA6CBC85-7EBC-4571-B399-F9255A6A654D}"/>
          </ac:spMkLst>
        </pc:spChg>
        <pc:spChg chg="add mod">
          <ac:chgData name="Louise Davies (1906903)" userId="dc7cb7bb-58cf-4040-a9af-4c289e41e9f5" providerId="ADAL" clId="{F7F32224-6EC4-4E1D-A075-17BF923A3CCA}" dt="2020-10-26T19:19:16.326" v="558" actId="14100"/>
          <ac:spMkLst>
            <pc:docMk/>
            <pc:sldMk cId="305653512" sldId="282"/>
            <ac:spMk id="6" creationId="{2525E00E-B5F8-48FA-B132-58A6DC497129}"/>
          </ac:spMkLst>
        </pc:spChg>
        <pc:spChg chg="add mod">
          <ac:chgData name="Louise Davies (1906903)" userId="dc7cb7bb-58cf-4040-a9af-4c289e41e9f5" providerId="ADAL" clId="{F7F32224-6EC4-4E1D-A075-17BF923A3CCA}" dt="2020-10-25T10:52:09.352" v="200"/>
          <ac:spMkLst>
            <pc:docMk/>
            <pc:sldMk cId="305653512" sldId="282"/>
            <ac:spMk id="8" creationId="{5FE8DF57-3214-4FA2-A444-22F151E764A4}"/>
          </ac:spMkLst>
        </pc:spChg>
      </pc:sldChg>
      <pc:sldChg chg="addSp delSp modSp new mod ord modClrScheme chgLayout">
        <pc:chgData name="Louise Davies (1906903)" userId="dc7cb7bb-58cf-4040-a9af-4c289e41e9f5" providerId="ADAL" clId="{F7F32224-6EC4-4E1D-A075-17BF923A3CCA}" dt="2020-10-26T17:18:20.337" v="531" actId="20577"/>
        <pc:sldMkLst>
          <pc:docMk/>
          <pc:sldMk cId="2500521132" sldId="283"/>
        </pc:sldMkLst>
        <pc:spChg chg="del">
          <ac:chgData name="Louise Davies (1906903)" userId="dc7cb7bb-58cf-4040-a9af-4c289e41e9f5" providerId="ADAL" clId="{F7F32224-6EC4-4E1D-A075-17BF923A3CCA}" dt="2020-10-25T11:19:51.650" v="227" actId="26606"/>
          <ac:spMkLst>
            <pc:docMk/>
            <pc:sldMk cId="2500521132" sldId="283"/>
            <ac:spMk id="2" creationId="{4FE3FCC5-03C8-493A-9902-ED7D588BF106}"/>
          </ac:spMkLst>
        </pc:spChg>
        <pc:spChg chg="del">
          <ac:chgData name="Louise Davies (1906903)" userId="dc7cb7bb-58cf-4040-a9af-4c289e41e9f5" providerId="ADAL" clId="{F7F32224-6EC4-4E1D-A075-17BF923A3CCA}" dt="2020-10-25T11:19:51.650" v="227" actId="26606"/>
          <ac:spMkLst>
            <pc:docMk/>
            <pc:sldMk cId="2500521132" sldId="283"/>
            <ac:spMk id="3" creationId="{BCBE29FB-C234-48FC-B1D1-9F763CB2651F}"/>
          </ac:spMkLst>
        </pc:spChg>
        <pc:spChg chg="del">
          <ac:chgData name="Louise Davies (1906903)" userId="dc7cb7bb-58cf-4040-a9af-4c289e41e9f5" providerId="ADAL" clId="{F7F32224-6EC4-4E1D-A075-17BF923A3CCA}" dt="2020-10-25T11:19:51.650" v="227" actId="26606"/>
          <ac:spMkLst>
            <pc:docMk/>
            <pc:sldMk cId="2500521132" sldId="283"/>
            <ac:spMk id="4" creationId="{D743039A-60DA-4B59-86A3-650C95018322}"/>
          </ac:spMkLst>
        </pc:spChg>
        <pc:spChg chg="add mod">
          <ac:chgData name="Louise Davies (1906903)" userId="dc7cb7bb-58cf-4040-a9af-4c289e41e9f5" providerId="ADAL" clId="{F7F32224-6EC4-4E1D-A075-17BF923A3CCA}" dt="2020-10-25T11:20:24.123" v="243" actId="14100"/>
          <ac:spMkLst>
            <pc:docMk/>
            <pc:sldMk cId="2500521132" sldId="283"/>
            <ac:spMk id="9" creationId="{0BBE76EC-3999-423B-AD34-1CFA840DDF39}"/>
          </ac:spMkLst>
        </pc:spChg>
        <pc:spChg chg="add mod">
          <ac:chgData name="Louise Davies (1906903)" userId="dc7cb7bb-58cf-4040-a9af-4c289e41e9f5" providerId="ADAL" clId="{F7F32224-6EC4-4E1D-A075-17BF923A3CCA}" dt="2020-10-26T17:18:20.337" v="531" actId="20577"/>
          <ac:spMkLst>
            <pc:docMk/>
            <pc:sldMk cId="2500521132" sldId="283"/>
            <ac:spMk id="11" creationId="{C13179AD-5955-4851-8897-6D055BED7C84}"/>
          </ac:spMkLst>
        </pc:spChg>
      </pc:sldChg>
      <pc:sldChg chg="addSp delSp modSp new mod ord modClrScheme chgLayout">
        <pc:chgData name="Louise Davies (1906903)" userId="dc7cb7bb-58cf-4040-a9af-4c289e41e9f5" providerId="ADAL" clId="{F7F32224-6EC4-4E1D-A075-17BF923A3CCA}" dt="2020-10-25T13:08:24.305" v="399"/>
        <pc:sldMkLst>
          <pc:docMk/>
          <pc:sldMk cId="1343129342" sldId="284"/>
        </pc:sldMkLst>
        <pc:spChg chg="del">
          <ac:chgData name="Louise Davies (1906903)" userId="dc7cb7bb-58cf-4040-a9af-4c289e41e9f5" providerId="ADAL" clId="{F7F32224-6EC4-4E1D-A075-17BF923A3CCA}" dt="2020-10-25T13:04:26.841" v="270" actId="26606"/>
          <ac:spMkLst>
            <pc:docMk/>
            <pc:sldMk cId="1343129342" sldId="284"/>
            <ac:spMk id="2" creationId="{0F6FBE68-4C4E-4223-AE03-69585DA266BC}"/>
          </ac:spMkLst>
        </pc:spChg>
        <pc:spChg chg="del">
          <ac:chgData name="Louise Davies (1906903)" userId="dc7cb7bb-58cf-4040-a9af-4c289e41e9f5" providerId="ADAL" clId="{F7F32224-6EC4-4E1D-A075-17BF923A3CCA}" dt="2020-10-25T13:04:26.841" v="270" actId="26606"/>
          <ac:spMkLst>
            <pc:docMk/>
            <pc:sldMk cId="1343129342" sldId="284"/>
            <ac:spMk id="3" creationId="{F3677E2E-62BC-46E4-AE20-9BED6F87836B}"/>
          </ac:spMkLst>
        </pc:spChg>
        <pc:spChg chg="del">
          <ac:chgData name="Louise Davies (1906903)" userId="dc7cb7bb-58cf-4040-a9af-4c289e41e9f5" providerId="ADAL" clId="{F7F32224-6EC4-4E1D-A075-17BF923A3CCA}" dt="2020-10-25T13:04:26.841" v="270" actId="26606"/>
          <ac:spMkLst>
            <pc:docMk/>
            <pc:sldMk cId="1343129342" sldId="284"/>
            <ac:spMk id="4" creationId="{A41C8997-E03E-4AA2-B6FD-FFA4CB666991}"/>
          </ac:spMkLst>
        </pc:spChg>
        <pc:spChg chg="add mod">
          <ac:chgData name="Louise Davies (1906903)" userId="dc7cb7bb-58cf-4040-a9af-4c289e41e9f5" providerId="ADAL" clId="{F7F32224-6EC4-4E1D-A075-17BF923A3CCA}" dt="2020-10-25T13:07:44.401" v="397" actId="14100"/>
          <ac:spMkLst>
            <pc:docMk/>
            <pc:sldMk cId="1343129342" sldId="284"/>
            <ac:spMk id="5" creationId="{84FF43F6-3FB9-4D63-824E-6404AA23128C}"/>
          </ac:spMkLst>
        </pc:spChg>
        <pc:spChg chg="add mod">
          <ac:chgData name="Louise Davies (1906903)" userId="dc7cb7bb-58cf-4040-a9af-4c289e41e9f5" providerId="ADAL" clId="{F7F32224-6EC4-4E1D-A075-17BF923A3CCA}" dt="2020-10-25T13:05:50.793" v="320" actId="27636"/>
          <ac:spMkLst>
            <pc:docMk/>
            <pc:sldMk cId="1343129342" sldId="284"/>
            <ac:spMk id="9" creationId="{AC5626EA-890D-4554-BCF9-D5174664735C}"/>
          </ac:spMkLst>
        </pc:spChg>
      </pc:sldChg>
      <pc:sldChg chg="addSp delSp modSp new mod ord">
        <pc:chgData name="Louise Davies (1906903)" userId="dc7cb7bb-58cf-4040-a9af-4c289e41e9f5" providerId="ADAL" clId="{F7F32224-6EC4-4E1D-A075-17BF923A3CCA}" dt="2020-10-26T17:21:32.401" v="545"/>
        <pc:sldMkLst>
          <pc:docMk/>
          <pc:sldMk cId="2588150408" sldId="285"/>
        </pc:sldMkLst>
        <pc:spChg chg="mod">
          <ac:chgData name="Louise Davies (1906903)" userId="dc7cb7bb-58cf-4040-a9af-4c289e41e9f5" providerId="ADAL" clId="{F7F32224-6EC4-4E1D-A075-17BF923A3CCA}" dt="2020-10-26T17:21:32.401" v="545"/>
          <ac:spMkLst>
            <pc:docMk/>
            <pc:sldMk cId="2588150408" sldId="285"/>
            <ac:spMk id="2" creationId="{CFB1675B-B485-4A9F-9129-919353D8FA57}"/>
          </ac:spMkLst>
        </pc:spChg>
        <pc:spChg chg="add mod">
          <ac:chgData name="Louise Davies (1906903)" userId="dc7cb7bb-58cf-4040-a9af-4c289e41e9f5" providerId="ADAL" clId="{F7F32224-6EC4-4E1D-A075-17BF923A3CCA}" dt="2020-10-26T17:14:57.490" v="429"/>
          <ac:spMkLst>
            <pc:docMk/>
            <pc:sldMk cId="2588150408" sldId="285"/>
            <ac:spMk id="3" creationId="{CBDCFF8B-13E2-46BB-9536-9C66F29C032E}"/>
          </ac:spMkLst>
        </pc:spChg>
        <pc:spChg chg="add del mod">
          <ac:chgData name="Louise Davies (1906903)" userId="dc7cb7bb-58cf-4040-a9af-4c289e41e9f5" providerId="ADAL" clId="{F7F32224-6EC4-4E1D-A075-17BF923A3CCA}" dt="2020-10-26T17:20:45.010" v="534"/>
          <ac:spMkLst>
            <pc:docMk/>
            <pc:sldMk cId="2588150408" sldId="285"/>
            <ac:spMk id="4" creationId="{4B2FAECB-10E0-40FC-B754-0DB042D3DA2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4E9E87-B9B9-4324-8110-FB781FB2AAAE}" type="doc">
      <dgm:prSet loTypeId="urn:microsoft.com/office/officeart/2005/8/layout/radial6" loCatId="cycle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170C0135-3A94-4623-AA81-735573228628}">
      <dgm:prSet phldrT="[Text]"/>
      <dgm:spPr/>
      <dgm:t>
        <a:bodyPr/>
        <a:lstStyle/>
        <a:p>
          <a:r>
            <a:rPr lang="en-US" dirty="0"/>
            <a:t>Group A</a:t>
          </a:r>
        </a:p>
      </dgm:t>
      <dgm:extLst>
        <a:ext uri="{E40237B7-FDA0-4F09-8148-C483321AD2D9}">
          <dgm14:cNvPr xmlns:dgm14="http://schemas.microsoft.com/office/drawing/2010/diagram" id="0" name="" title="Group A"/>
        </a:ext>
      </dgm:extLst>
    </dgm:pt>
    <dgm:pt modelId="{7EDBC624-DFE3-497D-829C-08721ACED330}" type="parTrans" cxnId="{22A430BA-B6E0-4052-AE0E-A81596E2528E}">
      <dgm:prSet/>
      <dgm:spPr/>
      <dgm:t>
        <a:bodyPr/>
        <a:lstStyle/>
        <a:p>
          <a:endParaRPr lang="en-US"/>
        </a:p>
      </dgm:t>
    </dgm:pt>
    <dgm:pt modelId="{D38474F5-0992-4D39-B19C-1F963AEBACD2}" type="sibTrans" cxnId="{22A430BA-B6E0-4052-AE0E-A81596E2528E}">
      <dgm:prSet/>
      <dgm:spPr/>
      <dgm:t>
        <a:bodyPr/>
        <a:lstStyle/>
        <a:p>
          <a:endParaRPr lang="en-US"/>
        </a:p>
      </dgm:t>
    </dgm:pt>
    <dgm:pt modelId="{B8E35523-DEC4-40C5-AD71-C446E3CF02A7}">
      <dgm:prSet phldrT="[Text]"/>
      <dgm:spPr/>
      <dgm:t>
        <a:bodyPr/>
        <a:lstStyle/>
        <a:p>
          <a:r>
            <a:rPr lang="en-US" dirty="0"/>
            <a:t>Task 1</a:t>
          </a:r>
        </a:p>
      </dgm:t>
      <dgm:extLst>
        <a:ext uri="{E40237B7-FDA0-4F09-8148-C483321AD2D9}">
          <dgm14:cNvPr xmlns:dgm14="http://schemas.microsoft.com/office/drawing/2010/diagram" id="0" name="" title="Task 1"/>
        </a:ext>
      </dgm:extLst>
    </dgm:pt>
    <dgm:pt modelId="{E38275A8-6585-473D-8CD2-46E571691CE8}" type="parTrans" cxnId="{74BF261D-E0A3-43A7-83EB-85FEEF0798DA}">
      <dgm:prSet/>
      <dgm:spPr/>
      <dgm:t>
        <a:bodyPr/>
        <a:lstStyle/>
        <a:p>
          <a:endParaRPr lang="en-US"/>
        </a:p>
      </dgm:t>
    </dgm:pt>
    <dgm:pt modelId="{2EEF7558-FF6A-4D97-B16B-E787F09F42D0}" type="sibTrans" cxnId="{74BF261D-E0A3-43A7-83EB-85FEEF0798DA}">
      <dgm:prSet/>
      <dgm:spPr/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title="Colored circle connected to tasks"/>
        </a:ext>
      </dgm:extLst>
    </dgm:pt>
    <dgm:pt modelId="{2551E4CB-EB09-450C-9132-37387398D945}">
      <dgm:prSet phldrT="[Text]"/>
      <dgm:spPr/>
      <dgm:t>
        <a:bodyPr/>
        <a:lstStyle/>
        <a:p>
          <a:r>
            <a:rPr lang="en-US" dirty="0"/>
            <a:t>Task 2</a:t>
          </a:r>
        </a:p>
      </dgm:t>
      <dgm:extLst>
        <a:ext uri="{E40237B7-FDA0-4F09-8148-C483321AD2D9}">
          <dgm14:cNvPr xmlns:dgm14="http://schemas.microsoft.com/office/drawing/2010/diagram" id="0" name="" title="Task 2"/>
        </a:ext>
      </dgm:extLst>
    </dgm:pt>
    <dgm:pt modelId="{FDDC1A66-5C2F-4161-9EE0-50E6AE6B3566}" type="parTrans" cxnId="{1C13D7DA-244F-475B-A626-FFEF1E3983D1}">
      <dgm:prSet/>
      <dgm:spPr/>
      <dgm:t>
        <a:bodyPr/>
        <a:lstStyle/>
        <a:p>
          <a:endParaRPr lang="en-US"/>
        </a:p>
      </dgm:t>
    </dgm:pt>
    <dgm:pt modelId="{B47B7453-52D0-4E8E-A0EE-5E0C42B9531D}" type="sibTrans" cxnId="{1C13D7DA-244F-475B-A626-FFEF1E3983D1}">
      <dgm:prSet/>
      <dgm:spPr/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title="Colored circle connected to tasks"/>
        </a:ext>
      </dgm:extLst>
    </dgm:pt>
    <dgm:pt modelId="{57FC35C8-C6CB-4C82-BE0F-B92E4ECAE64D}">
      <dgm:prSet phldrT="[Text]"/>
      <dgm:spPr/>
      <dgm:t>
        <a:bodyPr/>
        <a:lstStyle/>
        <a:p>
          <a:r>
            <a:rPr lang="en-US" dirty="0"/>
            <a:t>Task 3</a:t>
          </a:r>
        </a:p>
      </dgm:t>
      <dgm:extLst>
        <a:ext uri="{E40237B7-FDA0-4F09-8148-C483321AD2D9}">
          <dgm14:cNvPr xmlns:dgm14="http://schemas.microsoft.com/office/drawing/2010/diagram" id="0" name="" title="Task 3"/>
        </a:ext>
      </dgm:extLst>
    </dgm:pt>
    <dgm:pt modelId="{DCE6D27B-E846-4331-8F79-CDC1E8DDD09A}" type="parTrans" cxnId="{B410F203-BF34-4790-B774-CBB246AFFDF3}">
      <dgm:prSet/>
      <dgm:spPr/>
      <dgm:t>
        <a:bodyPr/>
        <a:lstStyle/>
        <a:p>
          <a:endParaRPr lang="en-US"/>
        </a:p>
      </dgm:t>
    </dgm:pt>
    <dgm:pt modelId="{E3DD98F3-578A-483D-B82A-920BD328FE4E}" type="sibTrans" cxnId="{B410F203-BF34-4790-B774-CBB246AFFDF3}">
      <dgm:prSet/>
      <dgm:spPr/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title="Colored circle connected to tasks"/>
        </a:ext>
      </dgm:extLst>
    </dgm:pt>
    <dgm:pt modelId="{061D020E-2B5D-4C0D-9DFD-684837CC0BCE}" type="pres">
      <dgm:prSet presAssocID="{D44E9E87-B9B9-4324-8110-FB781FB2AAA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98F6F3C-42F1-48FA-9425-25042679391F}" type="pres">
      <dgm:prSet presAssocID="{170C0135-3A94-4623-AA81-735573228628}" presName="centerShape" presStyleLbl="node0" presStyleIdx="0" presStyleCnt="1"/>
      <dgm:spPr/>
    </dgm:pt>
    <dgm:pt modelId="{5E4B35E6-EA27-424E-89EC-46D0A40F2772}" type="pres">
      <dgm:prSet presAssocID="{B8E35523-DEC4-40C5-AD71-C446E3CF02A7}" presName="node" presStyleLbl="node1" presStyleIdx="0" presStyleCnt="3">
        <dgm:presLayoutVars>
          <dgm:bulletEnabled val="1"/>
        </dgm:presLayoutVars>
      </dgm:prSet>
      <dgm:spPr/>
    </dgm:pt>
    <dgm:pt modelId="{8B180F40-4EFD-493D-838A-C88D7BCC1034}" type="pres">
      <dgm:prSet presAssocID="{B8E35523-DEC4-40C5-AD71-C446E3CF02A7}" presName="dummy" presStyleCnt="0"/>
      <dgm:spPr/>
    </dgm:pt>
    <dgm:pt modelId="{98E28826-978E-4A6B-8422-B9CC30E49F37}" type="pres">
      <dgm:prSet presAssocID="{2EEF7558-FF6A-4D97-B16B-E787F09F42D0}" presName="sibTrans" presStyleLbl="sibTrans2D1" presStyleIdx="0" presStyleCnt="3"/>
      <dgm:spPr/>
    </dgm:pt>
    <dgm:pt modelId="{8FAC1D8D-CE9C-45FC-86D2-26F007C6DD34}" type="pres">
      <dgm:prSet presAssocID="{2551E4CB-EB09-450C-9132-37387398D945}" presName="node" presStyleLbl="node1" presStyleIdx="1" presStyleCnt="3">
        <dgm:presLayoutVars>
          <dgm:bulletEnabled val="1"/>
        </dgm:presLayoutVars>
      </dgm:prSet>
      <dgm:spPr/>
    </dgm:pt>
    <dgm:pt modelId="{582D627C-FAD1-4F2D-897E-C08848385BAA}" type="pres">
      <dgm:prSet presAssocID="{2551E4CB-EB09-450C-9132-37387398D945}" presName="dummy" presStyleCnt="0"/>
      <dgm:spPr/>
    </dgm:pt>
    <dgm:pt modelId="{7BB1C934-CD6E-4389-AB60-D55326BC8302}" type="pres">
      <dgm:prSet presAssocID="{B47B7453-52D0-4E8E-A0EE-5E0C42B9531D}" presName="sibTrans" presStyleLbl="sibTrans2D1" presStyleIdx="1" presStyleCnt="3"/>
      <dgm:spPr/>
    </dgm:pt>
    <dgm:pt modelId="{5D851138-FE51-4A19-A149-11A0DEA29AF5}" type="pres">
      <dgm:prSet presAssocID="{57FC35C8-C6CB-4C82-BE0F-B92E4ECAE64D}" presName="node" presStyleLbl="node1" presStyleIdx="2" presStyleCnt="3">
        <dgm:presLayoutVars>
          <dgm:bulletEnabled val="1"/>
        </dgm:presLayoutVars>
      </dgm:prSet>
      <dgm:spPr/>
    </dgm:pt>
    <dgm:pt modelId="{87F2D62F-9758-428E-A82A-F136F721FE64}" type="pres">
      <dgm:prSet presAssocID="{57FC35C8-C6CB-4C82-BE0F-B92E4ECAE64D}" presName="dummy" presStyleCnt="0"/>
      <dgm:spPr/>
    </dgm:pt>
    <dgm:pt modelId="{0162A7CA-7E03-4A22-95EF-970E5873DB72}" type="pres">
      <dgm:prSet presAssocID="{E3DD98F3-578A-483D-B82A-920BD328FE4E}" presName="sibTrans" presStyleLbl="sibTrans2D1" presStyleIdx="2" presStyleCnt="3"/>
      <dgm:spPr/>
    </dgm:pt>
  </dgm:ptLst>
  <dgm:cxnLst>
    <dgm:cxn modelId="{B410F203-BF34-4790-B774-CBB246AFFDF3}" srcId="{170C0135-3A94-4623-AA81-735573228628}" destId="{57FC35C8-C6CB-4C82-BE0F-B92E4ECAE64D}" srcOrd="2" destOrd="0" parTransId="{DCE6D27B-E846-4331-8F79-CDC1E8DDD09A}" sibTransId="{E3DD98F3-578A-483D-B82A-920BD328FE4E}"/>
    <dgm:cxn modelId="{74BF261D-E0A3-43A7-83EB-85FEEF0798DA}" srcId="{170C0135-3A94-4623-AA81-735573228628}" destId="{B8E35523-DEC4-40C5-AD71-C446E3CF02A7}" srcOrd="0" destOrd="0" parTransId="{E38275A8-6585-473D-8CD2-46E571691CE8}" sibTransId="{2EEF7558-FF6A-4D97-B16B-E787F09F42D0}"/>
    <dgm:cxn modelId="{6CDC671E-280C-428C-8CDE-020C21062DCD}" type="presOf" srcId="{B47B7453-52D0-4E8E-A0EE-5E0C42B9531D}" destId="{7BB1C934-CD6E-4389-AB60-D55326BC8302}" srcOrd="0" destOrd="0" presId="urn:microsoft.com/office/officeart/2005/8/layout/radial6"/>
    <dgm:cxn modelId="{B3242627-1817-4128-948A-586A1D28CAEC}" type="presOf" srcId="{B8E35523-DEC4-40C5-AD71-C446E3CF02A7}" destId="{5E4B35E6-EA27-424E-89EC-46D0A40F2772}" srcOrd="0" destOrd="0" presId="urn:microsoft.com/office/officeart/2005/8/layout/radial6"/>
    <dgm:cxn modelId="{8854DE2B-B2DC-403D-BBB5-9DAEAD86C05D}" type="presOf" srcId="{2551E4CB-EB09-450C-9132-37387398D945}" destId="{8FAC1D8D-CE9C-45FC-86D2-26F007C6DD34}" srcOrd="0" destOrd="0" presId="urn:microsoft.com/office/officeart/2005/8/layout/radial6"/>
    <dgm:cxn modelId="{6659EF34-3EF6-4AEC-872C-F63DB702B33C}" type="presOf" srcId="{170C0135-3A94-4623-AA81-735573228628}" destId="{698F6F3C-42F1-48FA-9425-25042679391F}" srcOrd="0" destOrd="0" presId="urn:microsoft.com/office/officeart/2005/8/layout/radial6"/>
    <dgm:cxn modelId="{12D27D35-EFB9-4862-B45A-F4ECD3DD2B5A}" type="presOf" srcId="{57FC35C8-C6CB-4C82-BE0F-B92E4ECAE64D}" destId="{5D851138-FE51-4A19-A149-11A0DEA29AF5}" srcOrd="0" destOrd="0" presId="urn:microsoft.com/office/officeart/2005/8/layout/radial6"/>
    <dgm:cxn modelId="{AC35BE37-19DB-4CD7-BE2E-6D0C18095769}" type="presOf" srcId="{2EEF7558-FF6A-4D97-B16B-E787F09F42D0}" destId="{98E28826-978E-4A6B-8422-B9CC30E49F37}" srcOrd="0" destOrd="0" presId="urn:microsoft.com/office/officeart/2005/8/layout/radial6"/>
    <dgm:cxn modelId="{61768550-6FA2-421B-BF53-22E629655CE4}" type="presOf" srcId="{D44E9E87-B9B9-4324-8110-FB781FB2AAAE}" destId="{061D020E-2B5D-4C0D-9DFD-684837CC0BCE}" srcOrd="0" destOrd="0" presId="urn:microsoft.com/office/officeart/2005/8/layout/radial6"/>
    <dgm:cxn modelId="{22A430BA-B6E0-4052-AE0E-A81596E2528E}" srcId="{D44E9E87-B9B9-4324-8110-FB781FB2AAAE}" destId="{170C0135-3A94-4623-AA81-735573228628}" srcOrd="0" destOrd="0" parTransId="{7EDBC624-DFE3-497D-829C-08721ACED330}" sibTransId="{D38474F5-0992-4D39-B19C-1F963AEBACD2}"/>
    <dgm:cxn modelId="{51173CC8-36DE-4780-A234-53464D5D6F33}" type="presOf" srcId="{E3DD98F3-578A-483D-B82A-920BD328FE4E}" destId="{0162A7CA-7E03-4A22-95EF-970E5873DB72}" srcOrd="0" destOrd="0" presId="urn:microsoft.com/office/officeart/2005/8/layout/radial6"/>
    <dgm:cxn modelId="{1C13D7DA-244F-475B-A626-FFEF1E3983D1}" srcId="{170C0135-3A94-4623-AA81-735573228628}" destId="{2551E4CB-EB09-450C-9132-37387398D945}" srcOrd="1" destOrd="0" parTransId="{FDDC1A66-5C2F-4161-9EE0-50E6AE6B3566}" sibTransId="{B47B7453-52D0-4E8E-A0EE-5E0C42B9531D}"/>
    <dgm:cxn modelId="{2006E8EE-D69C-49C4-9C1A-63E4C2D2FE70}" type="presParOf" srcId="{061D020E-2B5D-4C0D-9DFD-684837CC0BCE}" destId="{698F6F3C-42F1-48FA-9425-25042679391F}" srcOrd="0" destOrd="0" presId="urn:microsoft.com/office/officeart/2005/8/layout/radial6"/>
    <dgm:cxn modelId="{EE444B99-244F-42E7-AA40-8FD32874A39D}" type="presParOf" srcId="{061D020E-2B5D-4C0D-9DFD-684837CC0BCE}" destId="{5E4B35E6-EA27-424E-89EC-46D0A40F2772}" srcOrd="1" destOrd="0" presId="urn:microsoft.com/office/officeart/2005/8/layout/radial6"/>
    <dgm:cxn modelId="{99419F13-53BB-4729-8707-844D77FAB6C9}" type="presParOf" srcId="{061D020E-2B5D-4C0D-9DFD-684837CC0BCE}" destId="{8B180F40-4EFD-493D-838A-C88D7BCC1034}" srcOrd="2" destOrd="0" presId="urn:microsoft.com/office/officeart/2005/8/layout/radial6"/>
    <dgm:cxn modelId="{72F9C11E-349E-41A4-8872-970B174ACBCC}" type="presParOf" srcId="{061D020E-2B5D-4C0D-9DFD-684837CC0BCE}" destId="{98E28826-978E-4A6B-8422-B9CC30E49F37}" srcOrd="3" destOrd="0" presId="urn:microsoft.com/office/officeart/2005/8/layout/radial6"/>
    <dgm:cxn modelId="{C371A4E7-D97D-4C5F-A2DA-7F6E5149F6DF}" type="presParOf" srcId="{061D020E-2B5D-4C0D-9DFD-684837CC0BCE}" destId="{8FAC1D8D-CE9C-45FC-86D2-26F007C6DD34}" srcOrd="4" destOrd="0" presId="urn:microsoft.com/office/officeart/2005/8/layout/radial6"/>
    <dgm:cxn modelId="{B5A8D312-8F6F-4318-93AB-0CB2020E478A}" type="presParOf" srcId="{061D020E-2B5D-4C0D-9DFD-684837CC0BCE}" destId="{582D627C-FAD1-4F2D-897E-C08848385BAA}" srcOrd="5" destOrd="0" presId="urn:microsoft.com/office/officeart/2005/8/layout/radial6"/>
    <dgm:cxn modelId="{7E8E1789-B60B-4405-8CD8-D17C409DA86A}" type="presParOf" srcId="{061D020E-2B5D-4C0D-9DFD-684837CC0BCE}" destId="{7BB1C934-CD6E-4389-AB60-D55326BC8302}" srcOrd="6" destOrd="0" presId="urn:microsoft.com/office/officeart/2005/8/layout/radial6"/>
    <dgm:cxn modelId="{A0E89A57-7782-4D03-A9CB-2788C16E7736}" type="presParOf" srcId="{061D020E-2B5D-4C0D-9DFD-684837CC0BCE}" destId="{5D851138-FE51-4A19-A149-11A0DEA29AF5}" srcOrd="7" destOrd="0" presId="urn:microsoft.com/office/officeart/2005/8/layout/radial6"/>
    <dgm:cxn modelId="{AD4ADAE1-D633-4009-8B9D-2CEF29E3F76C}" type="presParOf" srcId="{061D020E-2B5D-4C0D-9DFD-684837CC0BCE}" destId="{87F2D62F-9758-428E-A82A-F136F721FE64}" srcOrd="8" destOrd="0" presId="urn:microsoft.com/office/officeart/2005/8/layout/radial6"/>
    <dgm:cxn modelId="{6143C6D3-B1F0-4A53-B4E2-F06938629FAC}" type="presParOf" srcId="{061D020E-2B5D-4C0D-9DFD-684837CC0BCE}" destId="{0162A7CA-7E03-4A22-95EF-970E5873DB72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2A7CA-7E03-4A22-95EF-970E5873DB72}">
      <dsp:nvSpPr>
        <dsp:cNvPr id="0" name=""/>
        <dsp:cNvSpPr/>
      </dsp:nvSpPr>
      <dsp:spPr>
        <a:xfrm>
          <a:off x="554893" y="564188"/>
          <a:ext cx="3765425" cy="3765425"/>
        </a:xfrm>
        <a:prstGeom prst="blockArc">
          <a:avLst>
            <a:gd name="adj1" fmla="val 9000000"/>
            <a:gd name="adj2" fmla="val 16200000"/>
            <a:gd name="adj3" fmla="val 4639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1C934-CD6E-4389-AB60-D55326BC8302}">
      <dsp:nvSpPr>
        <dsp:cNvPr id="0" name=""/>
        <dsp:cNvSpPr/>
      </dsp:nvSpPr>
      <dsp:spPr>
        <a:xfrm>
          <a:off x="554893" y="564188"/>
          <a:ext cx="3765425" cy="3765425"/>
        </a:xfrm>
        <a:prstGeom prst="blockArc">
          <a:avLst>
            <a:gd name="adj1" fmla="val 1800000"/>
            <a:gd name="adj2" fmla="val 9000000"/>
            <a:gd name="adj3" fmla="val 4639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28826-978E-4A6B-8422-B9CC30E49F37}">
      <dsp:nvSpPr>
        <dsp:cNvPr id="0" name=""/>
        <dsp:cNvSpPr/>
      </dsp:nvSpPr>
      <dsp:spPr>
        <a:xfrm>
          <a:off x="554893" y="564188"/>
          <a:ext cx="3765425" cy="3765425"/>
        </a:xfrm>
        <a:prstGeom prst="blockArc">
          <a:avLst>
            <a:gd name="adj1" fmla="val 16200000"/>
            <a:gd name="adj2" fmla="val 1800000"/>
            <a:gd name="adj3" fmla="val 4639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F6F3C-42F1-48FA-9425-25042679391F}">
      <dsp:nvSpPr>
        <dsp:cNvPr id="0" name=""/>
        <dsp:cNvSpPr/>
      </dsp:nvSpPr>
      <dsp:spPr>
        <a:xfrm>
          <a:off x="1571113" y="1580408"/>
          <a:ext cx="1732985" cy="17329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Group A</a:t>
          </a:r>
        </a:p>
      </dsp:txBody>
      <dsp:txXfrm>
        <a:off x="1824903" y="1834198"/>
        <a:ext cx="1225405" cy="1225405"/>
      </dsp:txXfrm>
    </dsp:sp>
    <dsp:sp modelId="{5E4B35E6-EA27-424E-89EC-46D0A40F2772}">
      <dsp:nvSpPr>
        <dsp:cNvPr id="0" name=""/>
        <dsp:cNvSpPr/>
      </dsp:nvSpPr>
      <dsp:spPr>
        <a:xfrm>
          <a:off x="1831061" y="1314"/>
          <a:ext cx="1213089" cy="121308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Task 1</a:t>
          </a:r>
        </a:p>
      </dsp:txBody>
      <dsp:txXfrm>
        <a:off x="2008714" y="178967"/>
        <a:ext cx="857783" cy="857783"/>
      </dsp:txXfrm>
    </dsp:sp>
    <dsp:sp modelId="{8FAC1D8D-CE9C-45FC-86D2-26F007C6DD34}">
      <dsp:nvSpPr>
        <dsp:cNvPr id="0" name=""/>
        <dsp:cNvSpPr/>
      </dsp:nvSpPr>
      <dsp:spPr>
        <a:xfrm>
          <a:off x="3423717" y="2759876"/>
          <a:ext cx="1213089" cy="121308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Task 2</a:t>
          </a:r>
        </a:p>
      </dsp:txBody>
      <dsp:txXfrm>
        <a:off x="3601370" y="2937529"/>
        <a:ext cx="857783" cy="857783"/>
      </dsp:txXfrm>
    </dsp:sp>
    <dsp:sp modelId="{5D851138-FE51-4A19-A149-11A0DEA29AF5}">
      <dsp:nvSpPr>
        <dsp:cNvPr id="0" name=""/>
        <dsp:cNvSpPr/>
      </dsp:nvSpPr>
      <dsp:spPr>
        <a:xfrm>
          <a:off x="238404" y="2759876"/>
          <a:ext cx="1213089" cy="121308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Task 3</a:t>
          </a:r>
        </a:p>
      </dsp:txBody>
      <dsp:txXfrm>
        <a:off x="416057" y="2937529"/>
        <a:ext cx="857783" cy="857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E03B7-B591-4A2A-B695-014C5A39F13E}" type="datetimeFigureOut">
              <a:rPr lang="en-US"/>
              <a:t>10/26/2020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322BB-75AD-4A1E-9661-2724167329F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FBD7B-E4FB-4AA8-9540-FD148073ACB3}" type="datetimeFigureOut">
              <a:rPr lang="en-US"/>
              <a:t>10/26/2020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5B7DE-1198-4F2F-B574-CA8CAE34164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1135743"/>
            <a:ext cx="1622332" cy="799981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496B-523D-46C7-A93F-CF1D212C12BA}" type="datetime1">
              <a:rPr lang="en-US" smtClean="0"/>
              <a:t>10/26/2020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8751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0CD3C-64CE-4A05-819A-768172530590}" type="datetime1">
              <a:rPr lang="en-US" smtClean="0"/>
              <a:t>10/26/2020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351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3124415"/>
            <a:ext cx="1622332" cy="805061"/>
            <a:chOff x="0" y="2343311"/>
            <a:chExt cx="1217066" cy="603796"/>
          </a:xfrm>
        </p:grpSpPr>
        <p:sp>
          <p:nvSpPr>
            <p:cNvPr id="8" name="Rounded Rectangle 7"/>
            <p:cNvSpPr/>
            <p:nvPr/>
          </p:nvSpPr>
          <p:spPr>
            <a:xfrm>
              <a:off x="787514" y="2347123"/>
              <a:ext cx="429552" cy="599984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86370" y="2347123"/>
              <a:ext cx="429552" cy="59998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92604" y="2535915"/>
              <a:ext cx="599986" cy="214778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9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0" name="Freeform 19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324" y="1932518"/>
            <a:ext cx="9141619" cy="2105367"/>
          </a:xfrm>
        </p:spPr>
        <p:txBody>
          <a:bodyPr anchor="b">
            <a:normAutofit/>
          </a:bodyPr>
          <a:lstStyle>
            <a:lvl1pPr algn="l">
              <a:defRPr sz="60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324" y="4084264"/>
            <a:ext cx="9141619" cy="933297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8F755-DE58-4F81-8990-B941E3A55C1F}" type="datetime1">
              <a:rPr lang="en-US" smtClean="0"/>
              <a:t>10/26/2020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69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E6841-5079-49AA-85D0-AF19AE070BDA}" type="datetime1">
              <a:rPr lang="en-US" smtClean="0"/>
              <a:t>10/26/2020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7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98D65-8D73-4946-81B9-91C80E142445}" type="datetime1">
              <a:rPr lang="en-US" smtClean="0"/>
              <a:t>10/26/2020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703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66058-B2F0-4796-9EB0-B2825213ABEF}" type="datetime1">
              <a:rPr lang="en-US" smtClean="0"/>
              <a:t>10/26/2020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90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9" name="Freeform 8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EABD3-0CEB-4674-B6DA-EB918D39965B}" type="datetime1">
              <a:rPr lang="en-US" smtClean="0"/>
              <a:t>10/26/2020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539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530" y="1600200"/>
            <a:ext cx="6094413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4D6AB-2D1C-468E-A118-15844274E0FE}" type="datetime1">
              <a:rPr lang="en-US" smtClean="0"/>
              <a:t>10/26/2020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39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218887" y="1600200"/>
            <a:ext cx="6703850" cy="3657600"/>
          </a:xfrm>
          <a:prstGeom prst="roundRect">
            <a:avLst>
              <a:gd name="adj" fmla="val 3098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600200"/>
            <a:ext cx="2844059" cy="3759200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AB10-BE93-4EBF-AF86-A4EE862E4F0A}" type="datetime1">
              <a:rPr lang="en-US" smtClean="0"/>
              <a:t>10/26/2020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4298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836E-BFB4-4E0D-99AE-8FFE9CB9C45F}" type="datetime1">
              <a:rPr lang="en-US" smtClean="0"/>
              <a:t>10/26/2020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08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 rot="5400000">
            <a:off x="9583007" y="233864"/>
            <a:ext cx="1063300" cy="524046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5" name="bottom graphic"/>
          <p:cNvGrpSpPr/>
          <p:nvPr/>
        </p:nvGrpSpPr>
        <p:grpSpPr>
          <a:xfrm>
            <a:off x="0" y="5395517"/>
            <a:ext cx="12188825" cy="1462483"/>
            <a:chOff x="0" y="4046638"/>
            <a:chExt cx="9144000" cy="1096862"/>
          </a:xfrm>
        </p:grpSpPr>
        <p:sp>
          <p:nvSpPr>
            <p:cNvPr id="16" name="Freeform 15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Rectangle 72"/>
            <p:cNvSpPr/>
            <p:nvPr/>
          </p:nvSpPr>
          <p:spPr bwMode="ltGray">
            <a:xfrm rot="5400000">
              <a:off x="4023569" y="23069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1060" y="1150514"/>
            <a:ext cx="1828324" cy="50216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1150514"/>
            <a:ext cx="8227457" cy="502168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77797-4ECA-41D8-B653-657031636ECA}" type="datetime1">
              <a:rPr lang="en-US" smtClean="0"/>
              <a:t>10/26/2020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16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1" name="Freeform 20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grpSp>
        <p:nvGrpSpPr>
          <p:cNvPr id="7" name="squares"/>
          <p:cNvGrpSpPr/>
          <p:nvPr/>
        </p:nvGrpSpPr>
        <p:grpSpPr>
          <a:xfrm>
            <a:off x="1" y="800551"/>
            <a:ext cx="1063023" cy="524183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600200"/>
            <a:ext cx="9751060" cy="45720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3" y="6448425"/>
            <a:ext cx="8288401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7913" y="6448425"/>
            <a:ext cx="1422030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15843E2-046D-413C-A612-2D2B4FAEF05C}" type="datetime1">
              <a:rPr lang="en-US" smtClean="0"/>
              <a:t>10/26/2020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71516" y="6448425"/>
            <a:ext cx="812588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C99D79-8A4B-4031-B1E0-AF26F8EDF2B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826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55772" indent="-304747" algn="l" defTabSz="1218987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067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8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088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5987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0108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619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9129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erystwythtoday.co.uk/article.cfm?id=133349&amp;headline=Report%20reveals%20poverty%20is%20on%20rise%20in%20Ceredigion%20amid%20pandemic&amp;sectionIs=news&amp;searchyear=2020" TargetMode="External"/><Relationship Id="rId2" Type="http://schemas.openxmlformats.org/officeDocument/2006/relationships/hyperlink" Target="https://www.tivysideadvertiser.co.uk/news/18346880.coronavirus-carmarthenshire-business-caws-cenarth-comes-free-cheese-offer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wscenarth.co.uk/" TargetMode="External"/><Relationship Id="rId2" Type="http://schemas.openxmlformats.org/officeDocument/2006/relationships/hyperlink" Target="https://www.helpguide.org/articles/healthy-eating/healthy-food-for-kids.ht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525E00E-B5F8-48FA-B132-58A6DC497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324" y="2348880"/>
            <a:ext cx="9663291" cy="2668681"/>
          </a:xfrm>
        </p:spPr>
        <p:txBody>
          <a:bodyPr>
            <a:normAutofit/>
          </a:bodyPr>
          <a:lstStyle/>
          <a:p>
            <a:r>
              <a:rPr lang="en-US" sz="8000" dirty="0"/>
              <a:t>Social and Ethical                            Marketing </a:t>
            </a:r>
            <a:r>
              <a:rPr lang="en-US" sz="7200" dirty="0"/>
              <a:t>PLAN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FE8DF57-3214-4FA2-A444-22F151E764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         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6CBC85-7EBC-4571-B399-F9255A6A654D}"/>
              </a:ext>
            </a:extLst>
          </p:cNvPr>
          <p:cNvSpPr txBox="1"/>
          <p:nvPr/>
        </p:nvSpPr>
        <p:spPr>
          <a:xfrm>
            <a:off x="1322569" y="620688"/>
            <a:ext cx="10153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Louise Davies                            1906903                                BMSP5003</a:t>
            </a:r>
          </a:p>
        </p:txBody>
      </p:sp>
    </p:spTree>
    <p:extLst>
      <p:ext uri="{BB962C8B-B14F-4D97-AF65-F5344CB8AC3E}">
        <p14:creationId xmlns:p14="http://schemas.microsoft.com/office/powerpoint/2010/main" val="30565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C5626EA-890D-4554-BCF9-D51746647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915" y="152400"/>
            <a:ext cx="9340027" cy="1188368"/>
          </a:xfrm>
        </p:spPr>
        <p:txBody>
          <a:bodyPr>
            <a:normAutofit fontScale="90000"/>
          </a:bodyPr>
          <a:lstStyle/>
          <a:p>
            <a:r>
              <a:rPr lang="en-US" dirty="0"/>
              <a:t>Definition of social and ethical marketing.</a:t>
            </a:r>
            <a:br>
              <a:rPr lang="en-US" dirty="0"/>
            </a:b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FF43F6-3FB9-4D63-824E-6404AA23128C}"/>
              </a:ext>
            </a:extLst>
          </p:cNvPr>
          <p:cNvSpPr/>
          <p:nvPr/>
        </p:nvSpPr>
        <p:spPr>
          <a:xfrm>
            <a:off x="1485900" y="1700808"/>
            <a:ext cx="8568952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Social and ethical marketing is about being responsible. It is making sure that what you are selling has a positive impact on everybody involved, including employees, the company, the local community and the consumers (</a:t>
            </a:r>
            <a:r>
              <a:rPr lang="en-GB" sz="32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Belyh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2019)</a:t>
            </a:r>
            <a:endParaRPr lang="en-GB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This plan meets these criteria as it benefits everybody involved.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12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9E9FC72A-4E57-4313-8D51-09C380429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2083" y="152400"/>
            <a:ext cx="7827859" cy="1295400"/>
          </a:xfrm>
        </p:spPr>
        <p:txBody>
          <a:bodyPr>
            <a:normAutofit/>
          </a:bodyPr>
          <a:lstStyle/>
          <a:p>
            <a:r>
              <a:rPr lang="en-US" sz="7200" dirty="0"/>
              <a:t>Caws </a:t>
            </a:r>
            <a:r>
              <a:rPr lang="en-US" sz="7200" dirty="0" err="1"/>
              <a:t>Cenarth</a:t>
            </a:r>
            <a:endParaRPr lang="en-US" sz="7200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759AFED-5624-4325-B571-43F72FDA9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99878" y="1600200"/>
            <a:ext cx="3989070" cy="45720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4898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2D7C34CF-FD56-4FD7-95C6-6769DF958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36" y="189412"/>
            <a:ext cx="10585176" cy="666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03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Marketing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Justification for need</a:t>
            </a:r>
          </a:p>
          <a:p>
            <a:r>
              <a:rPr lang="en-US" dirty="0"/>
              <a:t>Why it will meet the needs</a:t>
            </a:r>
          </a:p>
          <a:p>
            <a:r>
              <a:rPr lang="en-US" dirty="0"/>
              <a:t>My marketing plan will be used as ?</a:t>
            </a:r>
          </a:p>
          <a:p>
            <a:r>
              <a:rPr lang="en-US" dirty="0"/>
              <a:t>What channel I will be taking</a:t>
            </a:r>
          </a:p>
          <a:p>
            <a:r>
              <a:rPr lang="en-US" dirty="0"/>
              <a:t>What group I will be targeting</a:t>
            </a:r>
          </a:p>
        </p:txBody>
      </p:sp>
      <p:graphicFrame>
        <p:nvGraphicFramePr>
          <p:cNvPr id="5" name="Content Placeholder 4" descr="Radial cycle shows the relationship between 3 tasks to a group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64069720"/>
              </p:ext>
            </p:extLst>
          </p:nvPr>
        </p:nvGraphicFramePr>
        <p:xfrm>
          <a:off x="6094413" y="1600200"/>
          <a:ext cx="4875212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061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D2FE0688-EFA6-4A17-83FB-2A37B10AF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/>
          <a:p>
            <a:r>
              <a:rPr lang="en-US" dirty="0"/>
              <a:t>Fresh is best</a:t>
            </a:r>
          </a:p>
        </p:txBody>
      </p:sp>
      <p:pic>
        <p:nvPicPr>
          <p:cNvPr id="1026" name="Picture 2" descr="Fresh Food Company - Home | Facebook">
            <a:extLst>
              <a:ext uri="{FF2B5EF4-FFF2-40B4-BE49-F238E27FC236}">
                <a16:creationId xmlns:a16="http://schemas.microsoft.com/office/drawing/2014/main" id="{DBA5C0D2-B36D-4D88-86E7-D1584EDAB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412" y="2263978"/>
            <a:ext cx="4875530" cy="32444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080742D0-A8D0-410F-9BC4-63CFD575C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/>
          <a:lstStyle/>
          <a:p>
            <a:r>
              <a:rPr lang="en-US" dirty="0"/>
              <a:t>Home grown</a:t>
            </a:r>
          </a:p>
          <a:p>
            <a:endParaRPr lang="en-US" dirty="0"/>
          </a:p>
          <a:p>
            <a:r>
              <a:rPr lang="en-US" dirty="0"/>
              <a:t>Fresh products</a:t>
            </a:r>
          </a:p>
          <a:p>
            <a:endParaRPr lang="en-US" dirty="0"/>
          </a:p>
          <a:p>
            <a:r>
              <a:rPr lang="en-US" dirty="0"/>
              <a:t>Help the local community </a:t>
            </a:r>
          </a:p>
          <a:p>
            <a:endParaRPr lang="en-US" dirty="0"/>
          </a:p>
          <a:p>
            <a:r>
              <a:rPr lang="en-US" dirty="0"/>
              <a:t>Stay healthy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24123868-7C3F-4129-99AF-C19515A92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068" y="396376"/>
            <a:ext cx="6336704" cy="6028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65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64675-4E63-4C03-846C-7844A6F1D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small and local business going.</a:t>
            </a:r>
          </a:p>
        </p:txBody>
      </p:sp>
      <p:sp>
        <p:nvSpPr>
          <p:cNvPr id="3" name="AutoShape 2" descr="Fresh Food Delivery: 17 of the best grocery delivery companies">
            <a:extLst>
              <a:ext uri="{FF2B5EF4-FFF2-40B4-BE49-F238E27FC236}">
                <a16:creationId xmlns:a16="http://schemas.microsoft.com/office/drawing/2014/main" id="{1447FB3A-8110-400F-B635-425611057E5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2013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Fresh Food Delivery: 17 of the best grocery delivery companies">
            <a:extLst>
              <a:ext uri="{FF2B5EF4-FFF2-40B4-BE49-F238E27FC236}">
                <a16:creationId xmlns:a16="http://schemas.microsoft.com/office/drawing/2014/main" id="{02862701-3163-4D18-8C8B-9D49187BB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924" y="2348880"/>
            <a:ext cx="748883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99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Many Health Risks of Processed Foods - LHSFNA">
            <a:extLst>
              <a:ext uri="{FF2B5EF4-FFF2-40B4-BE49-F238E27FC236}">
                <a16:creationId xmlns:a16="http://schemas.microsoft.com/office/drawing/2014/main" id="{22C88576-BE9F-4DFE-A86A-DBABC4B64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980" y="620688"/>
            <a:ext cx="7200800" cy="511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41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7 local ovens baking fresh bread">
            <a:extLst>
              <a:ext uri="{FF2B5EF4-FFF2-40B4-BE49-F238E27FC236}">
                <a16:creationId xmlns:a16="http://schemas.microsoft.com/office/drawing/2014/main" id="{9BDD5E2A-27C1-4A53-990A-EA99544FC8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53" y="620688"/>
            <a:ext cx="972108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08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rainstormer | Devpost">
            <a:extLst>
              <a:ext uri="{FF2B5EF4-FFF2-40B4-BE49-F238E27FC236}">
                <a16:creationId xmlns:a16="http://schemas.microsoft.com/office/drawing/2014/main" id="{7BFB5FCE-91B5-4E0C-B2F3-8BB44692F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884" y="620688"/>
            <a:ext cx="8712967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596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resh Meat Boxes">
            <a:extLst>
              <a:ext uri="{FF2B5EF4-FFF2-40B4-BE49-F238E27FC236}">
                <a16:creationId xmlns:a16="http://schemas.microsoft.com/office/drawing/2014/main" id="{B7590739-462A-4F41-806C-BD6785A07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980" y="548680"/>
            <a:ext cx="8064896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11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esse, Gin, and Gardens - Railcard">
            <a:extLst>
              <a:ext uri="{FF2B5EF4-FFF2-40B4-BE49-F238E27FC236}">
                <a16:creationId xmlns:a16="http://schemas.microsoft.com/office/drawing/2014/main" id="{1C5B0043-F9BB-4F98-8716-8252065CD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36" y="620688"/>
            <a:ext cx="9289031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97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BBE76EC-3999-423B-AD34-1CFA840DD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163" y="152400"/>
            <a:ext cx="7107779" cy="1295400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13179AD-5955-4851-8897-6D055BED7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447800"/>
            <a:ext cx="9751060" cy="5149552"/>
          </a:xfrm>
        </p:spPr>
        <p:txBody>
          <a:bodyPr>
            <a:normAutofit/>
          </a:bodyPr>
          <a:lstStyle/>
          <a:p>
            <a:r>
              <a:rPr lang="en-GB" sz="1900" b="1" i="1" u="sng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Tivyside</a:t>
            </a:r>
            <a:r>
              <a:rPr lang="en-GB" sz="1900" b="1" i="1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advertiser (2020) Available at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89C01C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https://www.tivysideadvertiser.co.uk/news/18346880.coronavirus-carmarthenshibusiness-caws-cenarth-comes-free-cheese-offer/</a:t>
            </a:r>
            <a:r>
              <a:rPr lang="en-GB" sz="1900" dirty="0"/>
              <a:t> (Accessed on 18.10.2020)</a:t>
            </a:r>
          </a:p>
          <a:p>
            <a:r>
              <a:rPr lang="en-GB" sz="1900" dirty="0" err="1"/>
              <a:t>Belyh</a:t>
            </a:r>
            <a:r>
              <a:rPr lang="en-GB" sz="1900" dirty="0"/>
              <a:t>, A (2019) Social responsibility and ethics in Marketing Available at</a:t>
            </a:r>
          </a:p>
          <a:p>
            <a:r>
              <a:rPr lang="en-GB" sz="1900" dirty="0"/>
              <a:t>www.cleverism.com/social-responsibility-ethics-marketing/ ( Accessed 23.10.20)</a:t>
            </a:r>
          </a:p>
          <a:p>
            <a:r>
              <a:rPr lang="en-GB" sz="1900" dirty="0"/>
              <a:t>Jenkins, K (2020) Report reveals poverty is on rise in Ceredigion amid pandemic Available at</a:t>
            </a:r>
          </a:p>
          <a:p>
            <a:r>
              <a:rPr lang="en-GB" sz="1900" dirty="0">
                <a:hlinkClick r:id="rId3"/>
              </a:rPr>
              <a:t>www.aberystwythtoday.co.uk/article.cfm?id=133349&amp;headline=Report%20reveals%20poverty%20is%20on%20rise%20in%20Ceredigion%20amid%20pandemic&amp;sectionIs=news&amp;searchyear=2020</a:t>
            </a:r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5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675B-B485-4A9F-9129-919353D8F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997" y="476672"/>
            <a:ext cx="4176464" cy="576064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DCFF8B-13E2-46BB-9536-9C66F29C032E}"/>
              </a:ext>
            </a:extLst>
          </p:cNvPr>
          <p:cNvSpPr/>
          <p:nvPr/>
        </p:nvSpPr>
        <p:spPr>
          <a:xfrm>
            <a:off x="621804" y="2636912"/>
            <a:ext cx="10081120" cy="25699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1800" dirty="0"/>
              <a:t>Segal, J &amp; Robinson, L (2020) Healthy Food for Kids Available 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/>
              <a:t> </a:t>
            </a:r>
            <a:r>
              <a:rPr lang="en-GB" sz="1900" dirty="0">
                <a:hlinkClick r:id="rId2"/>
              </a:rPr>
              <a:t>https://www.helpguide.org/articles/healthy-eating/healthy-food-for-kids.htm</a:t>
            </a:r>
            <a:endParaRPr lang="en-GB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 dirty="0"/>
          </a:p>
          <a:p>
            <a:r>
              <a:rPr lang="en-GB" dirty="0"/>
              <a:t>Caws </a:t>
            </a:r>
            <a:r>
              <a:rPr lang="en-GB" dirty="0" err="1"/>
              <a:t>cenarth</a:t>
            </a:r>
            <a:r>
              <a:rPr lang="en-GB" dirty="0"/>
              <a:t> cheese (2020) Available at</a:t>
            </a:r>
          </a:p>
          <a:p>
            <a:r>
              <a:rPr lang="en-GB" u="sng" dirty="0">
                <a:hlinkClick r:id="rId3"/>
              </a:rPr>
              <a:t>https://www.cawscenarth.co.uk/</a:t>
            </a:r>
            <a:r>
              <a:rPr lang="en-GB" dirty="0"/>
              <a:t>  (Accessed on 26.10.2020)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588150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oking 16x9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esh food presentation (widescreen).potx" id="{63DD3034-9CB5-4B6F-BCA0-530A5E267AB2}" vid="{9783A5E3-1DF2-4F3C-8902-0C2EB8A188D6}"/>
    </a:ext>
  </a:extLst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E700CCB-20BA-4760-AB9F-AC3B63ED32E0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08942AA-0721-4324-BC2C-A3CB43F24E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14945D-DABB-422F-9B28-D299995C92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309</Words>
  <Application>Microsoft Office PowerPoint</Application>
  <PresentationFormat>Custom</PresentationFormat>
  <Paragraphs>44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Aharoni</vt:lpstr>
      <vt:lpstr>Arial</vt:lpstr>
      <vt:lpstr>Constantia</vt:lpstr>
      <vt:lpstr>Times New Roman</vt:lpstr>
      <vt:lpstr>Cooking 16x9</vt:lpstr>
      <vt:lpstr>Social and Ethical                            Marketing PLAN</vt:lpstr>
      <vt:lpstr>Definition of social and ethical marketing. </vt:lpstr>
      <vt:lpstr>Caws Cenarth</vt:lpstr>
      <vt:lpstr>PowerPoint Presentation</vt:lpstr>
      <vt:lpstr>My Marketing plan</vt:lpstr>
      <vt:lpstr>Fresh is best</vt:lpstr>
      <vt:lpstr>PowerPoint Presentation</vt:lpstr>
      <vt:lpstr>Keep small and local business going.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Ethical                            Marketing </dc:title>
  <dc:creator>Louise Davies (1906903)</dc:creator>
  <cp:lastModifiedBy>Louise Davies (1906903)</cp:lastModifiedBy>
  <cp:revision>1</cp:revision>
  <dcterms:created xsi:type="dcterms:W3CDTF">2020-10-25T13:04:26Z</dcterms:created>
  <dcterms:modified xsi:type="dcterms:W3CDTF">2020-10-26T19:21:40Z</dcterms:modified>
</cp:coreProperties>
</file>