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3" r:id="rId4"/>
    <p:sldId id="258" r:id="rId5"/>
    <p:sldId id="259" r:id="rId6"/>
    <p:sldId id="260" r:id="rId7"/>
    <p:sldId id="262" r:id="rId8"/>
    <p:sldId id="264" r:id="rId9"/>
    <p:sldId id="265" r:id="rId10"/>
    <p:sldId id="266" r:id="rId11"/>
    <p:sldId id="261"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856C90-CC46-C652-8574-DD65051160CA}" v="755" dt="2023-02-17T14:29:11.527"/>
    <p1510:client id="{26720E5F-629B-B01E-DE9F-C139E142EA91}" v="376" dt="2023-02-16T11:39:19.035"/>
    <p1510:client id="{2812BE67-8FEE-9EE8-E839-13E00E13AFDD}" v="330" dt="2023-01-27T14:17:00.496"/>
    <p1510:client id="{64285E6E-9379-2CF2-7392-703675F97A38}" v="952" dt="2023-02-18T16:33:54.449"/>
    <p1510:client id="{6BCBF324-3E26-FAE7-F026-E62F8774D22C}" v="67" dt="2023-02-16T15:41:06.548"/>
    <p1510:client id="{85C0E504-E4C0-3E28-900C-1A2114BDD7CD}" v="1301" dt="2023-02-04T16:31:15.313"/>
    <p1510:client id="{8817ACEE-D49C-E9AC-629C-629599EC4484}" v="355" dt="2023-02-10T12:02:01.006"/>
    <p1510:client id="{8F586594-3783-4475-AA88-A2DCD5FBB356}" v="13" dt="2023-01-26T12:21:23.481"/>
    <p1510:client id="{9F61738C-C3FD-4EBC-79D5-628D38F0C47E}" v="132" dt="2023-02-14T19:56:13.069"/>
    <p1510:client id="{A4ED62E8-9359-0AC0-0D0F-138425C670A3}" v="23" dt="2023-02-04T16:33:22.884"/>
    <p1510:client id="{D27E89D3-2E9D-0950-3D10-473749A51928}" v="6" dt="2023-01-26T12:49:00.983"/>
    <p1510:client id="{D4013527-23FC-5986-4453-3B073CEC2DBC}" v="708" dt="2023-02-16T13:41:37.518"/>
    <p1510:client id="{E04CF7EC-8605-D1D5-A98D-63F0936179E8}" v="246" dt="2023-02-08T22:23:24.065"/>
    <p1510:client id="{E526A6B6-A351-1C94-918B-6287B436BAAE}" v="11" dt="2023-02-09T12:37:30.956"/>
    <p1510:client id="{F4604AB3-0483-A9A3-1547-9DA00CEFA91C}" v="963" dt="2023-02-17T12:07:32.554"/>
    <p1510:client id="{FA02AF33-3EDE-2383-6490-B73463E3972F}" v="269" dt="2023-02-03T11:34:51.8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oni Trevis (2016781)" userId="S::2016781@student.uwtsd.ac.uk::816bcd76-33ab-48e8-b1fa-311b7c5a7263" providerId="AD" clId="Web-{A4ED62E8-9359-0AC0-0D0F-138425C670A3}"/>
    <pc:docChg chg="modSld">
      <pc:chgData name="Toni Trevis (2016781)" userId="S::2016781@student.uwtsd.ac.uk::816bcd76-33ab-48e8-b1fa-311b7c5a7263" providerId="AD" clId="Web-{A4ED62E8-9359-0AC0-0D0F-138425C670A3}" dt="2023-02-04T16:33:22.884" v="19"/>
      <pc:docMkLst>
        <pc:docMk/>
      </pc:docMkLst>
      <pc:sldChg chg="addSp delSp modSp">
        <pc:chgData name="Toni Trevis (2016781)" userId="S::2016781@student.uwtsd.ac.uk::816bcd76-33ab-48e8-b1fa-311b7c5a7263" providerId="AD" clId="Web-{A4ED62E8-9359-0AC0-0D0F-138425C670A3}" dt="2023-02-04T16:33:22.884" v="19"/>
        <pc:sldMkLst>
          <pc:docMk/>
          <pc:sldMk cId="109857222" sldId="256"/>
        </pc:sldMkLst>
        <pc:spChg chg="mod">
          <ac:chgData name="Toni Trevis (2016781)" userId="S::2016781@student.uwtsd.ac.uk::816bcd76-33ab-48e8-b1fa-311b7c5a7263" providerId="AD" clId="Web-{A4ED62E8-9359-0AC0-0D0F-138425C670A3}" dt="2023-02-04T16:33:22.884" v="19"/>
          <ac:spMkLst>
            <pc:docMk/>
            <pc:sldMk cId="109857222" sldId="256"/>
            <ac:spMk id="2" creationId="{00000000-0000-0000-0000-000000000000}"/>
          </ac:spMkLst>
        </pc:spChg>
        <pc:spChg chg="add del">
          <ac:chgData name="Toni Trevis (2016781)" userId="S::2016781@student.uwtsd.ac.uk::816bcd76-33ab-48e8-b1fa-311b7c5a7263" providerId="AD" clId="Web-{A4ED62E8-9359-0AC0-0D0F-138425C670A3}" dt="2023-02-04T16:33:22.884" v="19"/>
          <ac:spMkLst>
            <pc:docMk/>
            <pc:sldMk cId="109857222" sldId="256"/>
            <ac:spMk id="8" creationId="{F619DE0E-F039-443E-AF60-E4B6AA72D29F}"/>
          </ac:spMkLst>
        </pc:spChg>
        <pc:spChg chg="add del">
          <ac:chgData name="Toni Trevis (2016781)" userId="S::2016781@student.uwtsd.ac.uk::816bcd76-33ab-48e8-b1fa-311b7c5a7263" providerId="AD" clId="Web-{A4ED62E8-9359-0AC0-0D0F-138425C670A3}" dt="2023-02-04T16:33:22.884" v="19"/>
          <ac:spMkLst>
            <pc:docMk/>
            <pc:sldMk cId="109857222" sldId="256"/>
            <ac:spMk id="10" creationId="{AA065953-3D69-4CD4-80C3-DF10DEB4C761}"/>
          </ac:spMkLst>
        </pc:spChg>
        <pc:spChg chg="add del">
          <ac:chgData name="Toni Trevis (2016781)" userId="S::2016781@student.uwtsd.ac.uk::816bcd76-33ab-48e8-b1fa-311b7c5a7263" providerId="AD" clId="Web-{A4ED62E8-9359-0AC0-0D0F-138425C670A3}" dt="2023-02-04T16:33:22.884" v="19"/>
          <ac:spMkLst>
            <pc:docMk/>
            <pc:sldMk cId="109857222" sldId="256"/>
            <ac:spMk id="12" creationId="{2AB36DB5-F10D-4EDB-87E2-ECB9301FFC62}"/>
          </ac:spMkLst>
        </pc:spChg>
        <pc:spChg chg="add del">
          <ac:chgData name="Toni Trevis (2016781)" userId="S::2016781@student.uwtsd.ac.uk::816bcd76-33ab-48e8-b1fa-311b7c5a7263" providerId="AD" clId="Web-{A4ED62E8-9359-0AC0-0D0F-138425C670A3}" dt="2023-02-04T16:33:22.884" v="19"/>
          <ac:spMkLst>
            <pc:docMk/>
            <pc:sldMk cId="109857222" sldId="256"/>
            <ac:spMk id="14" creationId="{446F195D-95DC-419E-BBC1-E2B601A6067B}"/>
          </ac:spMkLst>
        </pc:spChg>
        <pc:spChg chg="add del">
          <ac:chgData name="Toni Trevis (2016781)" userId="S::2016781@student.uwtsd.ac.uk::816bcd76-33ab-48e8-b1fa-311b7c5a7263" providerId="AD" clId="Web-{A4ED62E8-9359-0AC0-0D0F-138425C670A3}" dt="2023-02-04T16:33:22.884" v="19"/>
          <ac:spMkLst>
            <pc:docMk/>
            <pc:sldMk cId="109857222" sldId="256"/>
            <ac:spMk id="16" creationId="{55993D72-5628-4E5E-BB9F-96066414EEFD}"/>
          </ac:spMkLst>
        </pc:spChg>
        <pc:spChg chg="add del">
          <ac:chgData name="Toni Trevis (2016781)" userId="S::2016781@student.uwtsd.ac.uk::816bcd76-33ab-48e8-b1fa-311b7c5a7263" providerId="AD" clId="Web-{A4ED62E8-9359-0AC0-0D0F-138425C670A3}" dt="2023-02-04T16:33:22.884" v="19"/>
          <ac:spMkLst>
            <pc:docMk/>
            <pc:sldMk cId="109857222" sldId="256"/>
            <ac:spMk id="21" creationId="{ACE9E2ED-2BB1-46AE-A037-86EC1BFB3373}"/>
          </ac:spMkLst>
        </pc:spChg>
        <pc:spChg chg="add del">
          <ac:chgData name="Toni Trevis (2016781)" userId="S::2016781@student.uwtsd.ac.uk::816bcd76-33ab-48e8-b1fa-311b7c5a7263" providerId="AD" clId="Web-{A4ED62E8-9359-0AC0-0D0F-138425C670A3}" dt="2023-02-04T16:33:22.884" v="19"/>
          <ac:spMkLst>
            <pc:docMk/>
            <pc:sldMk cId="109857222" sldId="256"/>
            <ac:spMk id="23" creationId="{D28B54C3-B57B-472A-B96E-1FCB67093DC2}"/>
          </ac:spMkLst>
        </pc:spChg>
        <pc:spChg chg="add del">
          <ac:chgData name="Toni Trevis (2016781)" userId="S::2016781@student.uwtsd.ac.uk::816bcd76-33ab-48e8-b1fa-311b7c5a7263" providerId="AD" clId="Web-{A4ED62E8-9359-0AC0-0D0F-138425C670A3}" dt="2023-02-04T16:33:22.884" v="19"/>
          <ac:spMkLst>
            <pc:docMk/>
            <pc:sldMk cId="109857222" sldId="256"/>
            <ac:spMk id="25" creationId="{C4C9F2B0-1044-46EB-8AEB-C3BFFDE6C2CC}"/>
          </ac:spMkLst>
        </pc:spChg>
        <pc:spChg chg="add del">
          <ac:chgData name="Toni Trevis (2016781)" userId="S::2016781@student.uwtsd.ac.uk::816bcd76-33ab-48e8-b1fa-311b7c5a7263" providerId="AD" clId="Web-{A4ED62E8-9359-0AC0-0D0F-138425C670A3}" dt="2023-02-04T16:33:22.884" v="19"/>
          <ac:spMkLst>
            <pc:docMk/>
            <pc:sldMk cId="109857222" sldId="256"/>
            <ac:spMk id="27" creationId="{7DB3C429-F8DA-49B9-AF84-21996FCF78B5}"/>
          </ac:spMkLst>
        </pc:spChg>
        <pc:picChg chg="mod">
          <ac:chgData name="Toni Trevis (2016781)" userId="S::2016781@student.uwtsd.ac.uk::816bcd76-33ab-48e8-b1fa-311b7c5a7263" providerId="AD" clId="Web-{A4ED62E8-9359-0AC0-0D0F-138425C670A3}" dt="2023-02-04T16:33:22.884" v="19"/>
          <ac:picMkLst>
            <pc:docMk/>
            <pc:sldMk cId="109857222" sldId="256"/>
            <ac:picMk id="4" creationId="{47722DD2-7C36-D790-345B-573ED7E4568A}"/>
          </ac:picMkLst>
        </pc:picChg>
      </pc:sldChg>
      <pc:sldChg chg="modSp">
        <pc:chgData name="Toni Trevis (2016781)" userId="S::2016781@student.uwtsd.ac.uk::816bcd76-33ab-48e8-b1fa-311b7c5a7263" providerId="AD" clId="Web-{A4ED62E8-9359-0AC0-0D0F-138425C670A3}" dt="2023-02-04T16:32:21.708" v="15" actId="1076"/>
        <pc:sldMkLst>
          <pc:docMk/>
          <pc:sldMk cId="3471240025" sldId="258"/>
        </pc:sldMkLst>
        <pc:spChg chg="mod">
          <ac:chgData name="Toni Trevis (2016781)" userId="S::2016781@student.uwtsd.ac.uk::816bcd76-33ab-48e8-b1fa-311b7c5a7263" providerId="AD" clId="Web-{A4ED62E8-9359-0AC0-0D0F-138425C670A3}" dt="2023-02-04T16:32:21.708" v="15" actId="1076"/>
          <ac:spMkLst>
            <pc:docMk/>
            <pc:sldMk cId="3471240025" sldId="258"/>
            <ac:spMk id="2" creationId="{EB934487-86F9-9E54-6FB0-6FE92B0E8D61}"/>
          </ac:spMkLst>
        </pc:spChg>
        <pc:spChg chg="mod">
          <ac:chgData name="Toni Trevis (2016781)" userId="S::2016781@student.uwtsd.ac.uk::816bcd76-33ab-48e8-b1fa-311b7c5a7263" providerId="AD" clId="Web-{A4ED62E8-9359-0AC0-0D0F-138425C670A3}" dt="2023-02-04T16:32:18.489" v="14" actId="1076"/>
          <ac:spMkLst>
            <pc:docMk/>
            <pc:sldMk cId="3471240025" sldId="258"/>
            <ac:spMk id="5" creationId="{C8E3F53F-D5EC-33ED-3892-23E598B4246E}"/>
          </ac:spMkLst>
        </pc:spChg>
      </pc:sldChg>
      <pc:sldChg chg="modSp">
        <pc:chgData name="Toni Trevis (2016781)" userId="S::2016781@student.uwtsd.ac.uk::816bcd76-33ab-48e8-b1fa-311b7c5a7263" providerId="AD" clId="Web-{A4ED62E8-9359-0AC0-0D0F-138425C670A3}" dt="2023-02-04T16:31:59.284" v="11" actId="1076"/>
        <pc:sldMkLst>
          <pc:docMk/>
          <pc:sldMk cId="628308426" sldId="259"/>
        </pc:sldMkLst>
        <pc:spChg chg="mod">
          <ac:chgData name="Toni Trevis (2016781)" userId="S::2016781@student.uwtsd.ac.uk::816bcd76-33ab-48e8-b1fa-311b7c5a7263" providerId="AD" clId="Web-{A4ED62E8-9359-0AC0-0D0F-138425C670A3}" dt="2023-02-04T16:31:59.284" v="11" actId="1076"/>
          <ac:spMkLst>
            <pc:docMk/>
            <pc:sldMk cId="628308426" sldId="259"/>
            <ac:spMk id="2" creationId="{EFA9F44C-83E0-6FDC-FF25-7062E351115A}"/>
          </ac:spMkLst>
        </pc:spChg>
      </pc:sldChg>
      <pc:sldChg chg="modSp">
        <pc:chgData name="Toni Trevis (2016781)" userId="S::2016781@student.uwtsd.ac.uk::816bcd76-33ab-48e8-b1fa-311b7c5a7263" providerId="AD" clId="Web-{A4ED62E8-9359-0AC0-0D0F-138425C670A3}" dt="2023-02-04T16:32:07.801" v="12" actId="1076"/>
        <pc:sldMkLst>
          <pc:docMk/>
          <pc:sldMk cId="1666732574" sldId="260"/>
        </pc:sldMkLst>
        <pc:spChg chg="mod">
          <ac:chgData name="Toni Trevis (2016781)" userId="S::2016781@student.uwtsd.ac.uk::816bcd76-33ab-48e8-b1fa-311b7c5a7263" providerId="AD" clId="Web-{A4ED62E8-9359-0AC0-0D0F-138425C670A3}" dt="2023-02-04T16:32:07.801" v="12" actId="1076"/>
          <ac:spMkLst>
            <pc:docMk/>
            <pc:sldMk cId="1666732574" sldId="260"/>
            <ac:spMk id="2" creationId="{A51863BD-D8B4-9ED9-D8DA-AB5224E0A54E}"/>
          </ac:spMkLst>
        </pc:spChg>
      </pc:sldChg>
    </pc:docChg>
  </pc:docChgLst>
  <pc:docChgLst>
    <pc:chgData name="Toni Trevis (2016781)" userId="S::2016781@student.uwtsd.ac.uk::816bcd76-33ab-48e8-b1fa-311b7c5a7263" providerId="AD" clId="Web-{E526A6B6-A351-1C94-918B-6287B436BAAE}"/>
    <pc:docChg chg="modSld">
      <pc:chgData name="Toni Trevis (2016781)" userId="S::2016781@student.uwtsd.ac.uk::816bcd76-33ab-48e8-b1fa-311b7c5a7263" providerId="AD" clId="Web-{E526A6B6-A351-1C94-918B-6287B436BAAE}" dt="2023-02-09T12:37:30.956" v="9" actId="1076"/>
      <pc:docMkLst>
        <pc:docMk/>
      </pc:docMkLst>
      <pc:sldChg chg="modSp">
        <pc:chgData name="Toni Trevis (2016781)" userId="S::2016781@student.uwtsd.ac.uk::816bcd76-33ab-48e8-b1fa-311b7c5a7263" providerId="AD" clId="Web-{E526A6B6-A351-1C94-918B-6287B436BAAE}" dt="2023-02-09T12:37:30.956" v="9" actId="1076"/>
        <pc:sldMkLst>
          <pc:docMk/>
          <pc:sldMk cId="3471240025" sldId="258"/>
        </pc:sldMkLst>
        <pc:spChg chg="mod">
          <ac:chgData name="Toni Trevis (2016781)" userId="S::2016781@student.uwtsd.ac.uk::816bcd76-33ab-48e8-b1fa-311b7c5a7263" providerId="AD" clId="Web-{E526A6B6-A351-1C94-918B-6287B436BAAE}" dt="2023-02-09T12:37:30.956" v="9" actId="1076"/>
          <ac:spMkLst>
            <pc:docMk/>
            <pc:sldMk cId="3471240025" sldId="258"/>
            <ac:spMk id="5" creationId="{C8E3F53F-D5EC-33ED-3892-23E598B4246E}"/>
          </ac:spMkLst>
        </pc:spChg>
      </pc:sldChg>
      <pc:sldChg chg="addSp delSp modSp">
        <pc:chgData name="Toni Trevis (2016781)" userId="S::2016781@student.uwtsd.ac.uk::816bcd76-33ab-48e8-b1fa-311b7c5a7263" providerId="AD" clId="Web-{E526A6B6-A351-1C94-918B-6287B436BAAE}" dt="2023-02-09T12:31:57.243" v="3" actId="1076"/>
        <pc:sldMkLst>
          <pc:docMk/>
          <pc:sldMk cId="628308426" sldId="259"/>
        </pc:sldMkLst>
        <pc:picChg chg="del">
          <ac:chgData name="Toni Trevis (2016781)" userId="S::2016781@student.uwtsd.ac.uk::816bcd76-33ab-48e8-b1fa-311b7c5a7263" providerId="AD" clId="Web-{E526A6B6-A351-1C94-918B-6287B436BAAE}" dt="2023-02-09T12:29:38.030" v="0"/>
          <ac:picMkLst>
            <pc:docMk/>
            <pc:sldMk cId="628308426" sldId="259"/>
            <ac:picMk id="3" creationId="{23F1066D-C638-E156-BD7B-693B1B7CD8AD}"/>
          </ac:picMkLst>
        </pc:picChg>
        <pc:picChg chg="add mod">
          <ac:chgData name="Toni Trevis (2016781)" userId="S::2016781@student.uwtsd.ac.uk::816bcd76-33ab-48e8-b1fa-311b7c5a7263" providerId="AD" clId="Web-{E526A6B6-A351-1C94-918B-6287B436BAAE}" dt="2023-02-09T12:31:57.243" v="3" actId="1076"/>
          <ac:picMkLst>
            <pc:docMk/>
            <pc:sldMk cId="628308426" sldId="259"/>
            <ac:picMk id="10" creationId="{07D4735B-93E9-BEEB-5564-15BDBB1A93BE}"/>
          </ac:picMkLst>
        </pc:picChg>
      </pc:sldChg>
    </pc:docChg>
  </pc:docChgLst>
  <pc:docChgLst>
    <pc:chgData name="Toni Trevis (2016781)" userId="S::2016781@student.uwtsd.ac.uk::816bcd76-33ab-48e8-b1fa-311b7c5a7263" providerId="AD" clId="Web-{8817ACEE-D49C-E9AC-629C-629599EC4484}"/>
    <pc:docChg chg="addSld modSld">
      <pc:chgData name="Toni Trevis (2016781)" userId="S::2016781@student.uwtsd.ac.uk::816bcd76-33ab-48e8-b1fa-311b7c5a7263" providerId="AD" clId="Web-{8817ACEE-D49C-E9AC-629C-629599EC4484}" dt="2023-02-10T12:02:01.006" v="235" actId="1076"/>
      <pc:docMkLst>
        <pc:docMk/>
      </pc:docMkLst>
      <pc:sldChg chg="modSp">
        <pc:chgData name="Toni Trevis (2016781)" userId="S::2016781@student.uwtsd.ac.uk::816bcd76-33ab-48e8-b1fa-311b7c5a7263" providerId="AD" clId="Web-{8817ACEE-D49C-E9AC-629C-629599EC4484}" dt="2023-02-10T12:00:42.394" v="224" actId="20577"/>
        <pc:sldMkLst>
          <pc:docMk/>
          <pc:sldMk cId="109857222" sldId="256"/>
        </pc:sldMkLst>
        <pc:spChg chg="mod">
          <ac:chgData name="Toni Trevis (2016781)" userId="S::2016781@student.uwtsd.ac.uk::816bcd76-33ab-48e8-b1fa-311b7c5a7263" providerId="AD" clId="Web-{8817ACEE-D49C-E9AC-629C-629599EC4484}" dt="2023-02-10T12:00:42.394" v="224" actId="20577"/>
          <ac:spMkLst>
            <pc:docMk/>
            <pc:sldMk cId="109857222" sldId="256"/>
            <ac:spMk id="2" creationId="{00000000-0000-0000-0000-000000000000}"/>
          </ac:spMkLst>
        </pc:spChg>
      </pc:sldChg>
      <pc:sldChg chg="modSp">
        <pc:chgData name="Toni Trevis (2016781)" userId="S::2016781@student.uwtsd.ac.uk::816bcd76-33ab-48e8-b1fa-311b7c5a7263" providerId="AD" clId="Web-{8817ACEE-D49C-E9AC-629C-629599EC4484}" dt="2023-02-10T12:02:01.006" v="235" actId="1076"/>
        <pc:sldMkLst>
          <pc:docMk/>
          <pc:sldMk cId="162207578" sldId="257"/>
        </pc:sldMkLst>
        <pc:spChg chg="mod">
          <ac:chgData name="Toni Trevis (2016781)" userId="S::2016781@student.uwtsd.ac.uk::816bcd76-33ab-48e8-b1fa-311b7c5a7263" providerId="AD" clId="Web-{8817ACEE-D49C-E9AC-629C-629599EC4484}" dt="2023-02-10T12:01:56.209" v="234" actId="1076"/>
          <ac:spMkLst>
            <pc:docMk/>
            <pc:sldMk cId="162207578" sldId="257"/>
            <ac:spMk id="2" creationId="{010F7AE5-12CD-199D-BCAF-6D55C4F6A93B}"/>
          </ac:spMkLst>
        </pc:spChg>
        <pc:spChg chg="mod">
          <ac:chgData name="Toni Trevis (2016781)" userId="S::2016781@student.uwtsd.ac.uk::816bcd76-33ab-48e8-b1fa-311b7c5a7263" providerId="AD" clId="Web-{8817ACEE-D49C-E9AC-629C-629599EC4484}" dt="2023-02-10T12:02:01.006" v="235" actId="1076"/>
          <ac:spMkLst>
            <pc:docMk/>
            <pc:sldMk cId="162207578" sldId="257"/>
            <ac:spMk id="3" creationId="{D2F744EA-DEA3-03A7-E04B-5CC390E74975}"/>
          </ac:spMkLst>
        </pc:spChg>
      </pc:sldChg>
      <pc:sldChg chg="addSp delSp modSp mod setBg">
        <pc:chgData name="Toni Trevis (2016781)" userId="S::2016781@student.uwtsd.ac.uk::816bcd76-33ab-48e8-b1fa-311b7c5a7263" providerId="AD" clId="Web-{8817ACEE-D49C-E9AC-629C-629599EC4484}" dt="2023-02-10T11:40:55.561" v="12" actId="14100"/>
        <pc:sldMkLst>
          <pc:docMk/>
          <pc:sldMk cId="4035097596" sldId="262"/>
        </pc:sldMkLst>
        <pc:spChg chg="mod">
          <ac:chgData name="Toni Trevis (2016781)" userId="S::2016781@student.uwtsd.ac.uk::816bcd76-33ab-48e8-b1fa-311b7c5a7263" providerId="AD" clId="Web-{8817ACEE-D49C-E9AC-629C-629599EC4484}" dt="2023-02-10T11:40:55.561" v="12" actId="14100"/>
          <ac:spMkLst>
            <pc:docMk/>
            <pc:sldMk cId="4035097596" sldId="262"/>
            <ac:spMk id="2" creationId="{BD272BA0-C2F8-6BC6-CBBD-5882A94ECB8A}"/>
          </ac:spMkLst>
        </pc:spChg>
        <pc:spChg chg="del">
          <ac:chgData name="Toni Trevis (2016781)" userId="S::2016781@student.uwtsd.ac.uk::816bcd76-33ab-48e8-b1fa-311b7c5a7263" providerId="AD" clId="Web-{8817ACEE-D49C-E9AC-629C-629599EC4484}" dt="2023-02-10T11:39:12.994" v="0"/>
          <ac:spMkLst>
            <pc:docMk/>
            <pc:sldMk cId="4035097596" sldId="262"/>
            <ac:spMk id="3" creationId="{CDBAA86A-1AA1-46E6-3ABB-24D6D712D274}"/>
          </ac:spMkLst>
        </pc:spChg>
        <pc:spChg chg="add del">
          <ac:chgData name="Toni Trevis (2016781)" userId="S::2016781@student.uwtsd.ac.uk::816bcd76-33ab-48e8-b1fa-311b7c5a7263" providerId="AD" clId="Web-{8817ACEE-D49C-E9AC-629C-629599EC4484}" dt="2023-02-10T11:40:10.246" v="4"/>
          <ac:spMkLst>
            <pc:docMk/>
            <pc:sldMk cId="4035097596" sldId="262"/>
            <ac:spMk id="8" creationId="{72992EB9-D74F-F012-7031-811BFD8A18BF}"/>
          </ac:spMkLst>
        </pc:spChg>
        <pc:spChg chg="add">
          <ac:chgData name="Toni Trevis (2016781)" userId="S::2016781@student.uwtsd.ac.uk::816bcd76-33ab-48e8-b1fa-311b7c5a7263" providerId="AD" clId="Web-{8817ACEE-D49C-E9AC-629C-629599EC4484}" dt="2023-02-10T11:39:58.355" v="3"/>
          <ac:spMkLst>
            <pc:docMk/>
            <pc:sldMk cId="4035097596" sldId="262"/>
            <ac:spMk id="9" creationId="{BD4C0BBB-0042-4603-A226-6117F3FD5B3C}"/>
          </ac:spMkLst>
        </pc:spChg>
        <pc:spChg chg="add">
          <ac:chgData name="Toni Trevis (2016781)" userId="S::2016781@student.uwtsd.ac.uk::816bcd76-33ab-48e8-b1fa-311b7c5a7263" providerId="AD" clId="Web-{8817ACEE-D49C-E9AC-629C-629599EC4484}" dt="2023-02-10T11:39:39.401" v="1"/>
          <ac:spMkLst>
            <pc:docMk/>
            <pc:sldMk cId="4035097596" sldId="262"/>
            <ac:spMk id="11" creationId="{979E27D9-03C7-44E2-9FF8-15D0C8506AF7}"/>
          </ac:spMkLst>
        </pc:spChg>
        <pc:spChg chg="add">
          <ac:chgData name="Toni Trevis (2016781)" userId="S::2016781@student.uwtsd.ac.uk::816bcd76-33ab-48e8-b1fa-311b7c5a7263" providerId="AD" clId="Web-{8817ACEE-D49C-E9AC-629C-629599EC4484}" dt="2023-02-10T11:39:39.401" v="1"/>
          <ac:spMkLst>
            <pc:docMk/>
            <pc:sldMk cId="4035097596" sldId="262"/>
            <ac:spMk id="13" creationId="{EEBF1590-3B36-48EE-A89D-3B6F3CB256AB}"/>
          </ac:spMkLst>
        </pc:spChg>
        <pc:spChg chg="add">
          <ac:chgData name="Toni Trevis (2016781)" userId="S::2016781@student.uwtsd.ac.uk::816bcd76-33ab-48e8-b1fa-311b7c5a7263" providerId="AD" clId="Web-{8817ACEE-D49C-E9AC-629C-629599EC4484}" dt="2023-02-10T11:39:39.401" v="1"/>
          <ac:spMkLst>
            <pc:docMk/>
            <pc:sldMk cId="4035097596" sldId="262"/>
            <ac:spMk id="15" creationId="{AC8F6C8C-AB5A-4548-942D-E3FD40ACBC49}"/>
          </ac:spMkLst>
        </pc:spChg>
        <pc:spChg chg="add">
          <ac:chgData name="Toni Trevis (2016781)" userId="S::2016781@student.uwtsd.ac.uk::816bcd76-33ab-48e8-b1fa-311b7c5a7263" providerId="AD" clId="Web-{8817ACEE-D49C-E9AC-629C-629599EC4484}" dt="2023-02-10T11:39:58.355" v="3"/>
          <ac:spMkLst>
            <pc:docMk/>
            <pc:sldMk cId="4035097596" sldId="262"/>
            <ac:spMk id="17" creationId="{C4C9F2B0-1044-46EB-8AEB-C3BFFDE6C2CC}"/>
          </ac:spMkLst>
        </pc:spChg>
        <pc:spChg chg="add">
          <ac:chgData name="Toni Trevis (2016781)" userId="S::2016781@student.uwtsd.ac.uk::816bcd76-33ab-48e8-b1fa-311b7c5a7263" providerId="AD" clId="Web-{8817ACEE-D49C-E9AC-629C-629599EC4484}" dt="2023-02-10T11:39:58.355" v="3"/>
          <ac:spMkLst>
            <pc:docMk/>
            <pc:sldMk cId="4035097596" sldId="262"/>
            <ac:spMk id="18" creationId="{EC44F520-2598-460E-9F91-B02F60830CA2}"/>
          </ac:spMkLst>
        </pc:spChg>
        <pc:spChg chg="add">
          <ac:chgData name="Toni Trevis (2016781)" userId="S::2016781@student.uwtsd.ac.uk::816bcd76-33ab-48e8-b1fa-311b7c5a7263" providerId="AD" clId="Web-{8817ACEE-D49C-E9AC-629C-629599EC4484}" dt="2023-02-10T11:39:58.355" v="3"/>
          <ac:spMkLst>
            <pc:docMk/>
            <pc:sldMk cId="4035097596" sldId="262"/>
            <ac:spMk id="19" creationId="{7DB3C429-F8DA-49B9-AF84-21996FCF78B5}"/>
          </ac:spMkLst>
        </pc:spChg>
        <pc:spChg chg="add">
          <ac:chgData name="Toni Trevis (2016781)" userId="S::2016781@student.uwtsd.ac.uk::816bcd76-33ab-48e8-b1fa-311b7c5a7263" providerId="AD" clId="Web-{8817ACEE-D49C-E9AC-629C-629599EC4484}" dt="2023-02-10T11:39:58.355" v="3"/>
          <ac:spMkLst>
            <pc:docMk/>
            <pc:sldMk cId="4035097596" sldId="262"/>
            <ac:spMk id="20" creationId="{ACE9E2ED-2BB1-46AE-A037-86EC1BFB3373}"/>
          </ac:spMkLst>
        </pc:spChg>
        <pc:spChg chg="add">
          <ac:chgData name="Toni Trevis (2016781)" userId="S::2016781@student.uwtsd.ac.uk::816bcd76-33ab-48e8-b1fa-311b7c5a7263" providerId="AD" clId="Web-{8817ACEE-D49C-E9AC-629C-629599EC4484}" dt="2023-02-10T11:39:58.355" v="3"/>
          <ac:spMkLst>
            <pc:docMk/>
            <pc:sldMk cId="4035097596" sldId="262"/>
            <ac:spMk id="21" creationId="{D28B54C3-B57B-472A-B96E-1FCB67093DC2}"/>
          </ac:spMkLst>
        </pc:spChg>
        <pc:picChg chg="add mod ord">
          <ac:chgData name="Toni Trevis (2016781)" userId="S::2016781@student.uwtsd.ac.uk::816bcd76-33ab-48e8-b1fa-311b7c5a7263" providerId="AD" clId="Web-{8817ACEE-D49C-E9AC-629C-629599EC4484}" dt="2023-02-10T11:40:14.606" v="5" actId="1076"/>
          <ac:picMkLst>
            <pc:docMk/>
            <pc:sldMk cId="4035097596" sldId="262"/>
            <ac:picMk id="4" creationId="{12995D59-32A1-0EF7-1F28-89B565B408D9}"/>
          </ac:picMkLst>
        </pc:picChg>
      </pc:sldChg>
      <pc:sldChg chg="addSp delSp modSp new mod setBg addAnim">
        <pc:chgData name="Toni Trevis (2016781)" userId="S::2016781@student.uwtsd.ac.uk::816bcd76-33ab-48e8-b1fa-311b7c5a7263" providerId="AD" clId="Web-{8817ACEE-D49C-E9AC-629C-629599EC4484}" dt="2023-02-10T11:58:38.202" v="215" actId="1076"/>
        <pc:sldMkLst>
          <pc:docMk/>
          <pc:sldMk cId="1030837956" sldId="263"/>
        </pc:sldMkLst>
        <pc:spChg chg="mod">
          <ac:chgData name="Toni Trevis (2016781)" userId="S::2016781@student.uwtsd.ac.uk::816bcd76-33ab-48e8-b1fa-311b7c5a7263" providerId="AD" clId="Web-{8817ACEE-D49C-E9AC-629C-629599EC4484}" dt="2023-02-10T11:58:38.202" v="215" actId="1076"/>
          <ac:spMkLst>
            <pc:docMk/>
            <pc:sldMk cId="1030837956" sldId="263"/>
            <ac:spMk id="2" creationId="{FAAE4FFA-8279-50B8-C8AD-B0C7A67DC31F}"/>
          </ac:spMkLst>
        </pc:spChg>
        <pc:spChg chg="del">
          <ac:chgData name="Toni Trevis (2016781)" userId="S::2016781@student.uwtsd.ac.uk::816bcd76-33ab-48e8-b1fa-311b7c5a7263" providerId="AD" clId="Web-{8817ACEE-D49C-E9AC-629C-629599EC4484}" dt="2023-02-10T11:42:52.439" v="26"/>
          <ac:spMkLst>
            <pc:docMk/>
            <pc:sldMk cId="1030837956" sldId="263"/>
            <ac:spMk id="3" creationId="{915688B3-8B11-195B-F7C6-4BBD0EF5F389}"/>
          </ac:spMkLst>
        </pc:spChg>
        <pc:spChg chg="add del">
          <ac:chgData name="Toni Trevis (2016781)" userId="S::2016781@student.uwtsd.ac.uk::816bcd76-33ab-48e8-b1fa-311b7c5a7263" providerId="AD" clId="Web-{8817ACEE-D49C-E9AC-629C-629599EC4484}" dt="2023-02-10T11:55:39.775" v="199"/>
          <ac:spMkLst>
            <pc:docMk/>
            <pc:sldMk cId="1030837956" sldId="263"/>
            <ac:spMk id="11" creationId="{BD4C0BBB-0042-4603-A226-6117F3FD5B3C}"/>
          </ac:spMkLst>
        </pc:spChg>
        <pc:spChg chg="add del">
          <ac:chgData name="Toni Trevis (2016781)" userId="S::2016781@student.uwtsd.ac.uk::816bcd76-33ab-48e8-b1fa-311b7c5a7263" providerId="AD" clId="Web-{8817ACEE-D49C-E9AC-629C-629599EC4484}" dt="2023-02-10T11:55:39.775" v="199"/>
          <ac:spMkLst>
            <pc:docMk/>
            <pc:sldMk cId="1030837956" sldId="263"/>
            <ac:spMk id="13" creationId="{EC44F520-2598-460E-9F91-B02F60830CA2}"/>
          </ac:spMkLst>
        </pc:spChg>
        <pc:spChg chg="add del">
          <ac:chgData name="Toni Trevis (2016781)" userId="S::2016781@student.uwtsd.ac.uk::816bcd76-33ab-48e8-b1fa-311b7c5a7263" providerId="AD" clId="Web-{8817ACEE-D49C-E9AC-629C-629599EC4484}" dt="2023-02-10T11:55:39.775" v="199"/>
          <ac:spMkLst>
            <pc:docMk/>
            <pc:sldMk cId="1030837956" sldId="263"/>
            <ac:spMk id="15" creationId="{FD008339-2B0F-462E-B561-4A45B23B2CE0}"/>
          </ac:spMkLst>
        </pc:spChg>
        <pc:spChg chg="add del">
          <ac:chgData name="Toni Trevis (2016781)" userId="S::2016781@student.uwtsd.ac.uk::816bcd76-33ab-48e8-b1fa-311b7c5a7263" providerId="AD" clId="Web-{8817ACEE-D49C-E9AC-629C-629599EC4484}" dt="2023-02-10T11:55:39.775" v="199"/>
          <ac:spMkLst>
            <pc:docMk/>
            <pc:sldMk cId="1030837956" sldId="263"/>
            <ac:spMk id="17" creationId="{9221F64C-F118-4805-A903-A933923342FD}"/>
          </ac:spMkLst>
        </pc:spChg>
        <pc:spChg chg="add del">
          <ac:chgData name="Toni Trevis (2016781)" userId="S::2016781@student.uwtsd.ac.uk::816bcd76-33ab-48e8-b1fa-311b7c5a7263" providerId="AD" clId="Web-{8817ACEE-D49C-E9AC-629C-629599EC4484}" dt="2023-02-10T11:55:39.775" v="199"/>
          <ac:spMkLst>
            <pc:docMk/>
            <pc:sldMk cId="1030837956" sldId="263"/>
            <ac:spMk id="19" creationId="{5B6DADAD-ACA2-49B8-9C1D-909C99176A75}"/>
          </ac:spMkLst>
        </pc:spChg>
        <pc:spChg chg="add del">
          <ac:chgData name="Toni Trevis (2016781)" userId="S::2016781@student.uwtsd.ac.uk::816bcd76-33ab-48e8-b1fa-311b7c5a7263" providerId="AD" clId="Web-{8817ACEE-D49C-E9AC-629C-629599EC4484}" dt="2023-02-10T11:58:08.077" v="211"/>
          <ac:spMkLst>
            <pc:docMk/>
            <pc:sldMk cId="1030837956" sldId="263"/>
            <ac:spMk id="24" creationId="{BD4C0BBB-0042-4603-A226-6117F3FD5B3C}"/>
          </ac:spMkLst>
        </pc:spChg>
        <pc:spChg chg="add del">
          <ac:chgData name="Toni Trevis (2016781)" userId="S::2016781@student.uwtsd.ac.uk::816bcd76-33ab-48e8-b1fa-311b7c5a7263" providerId="AD" clId="Web-{8817ACEE-D49C-E9AC-629C-629599EC4484}" dt="2023-02-10T11:58:08.077" v="211"/>
          <ac:spMkLst>
            <pc:docMk/>
            <pc:sldMk cId="1030837956" sldId="263"/>
            <ac:spMk id="26" creationId="{EC44F520-2598-460E-9F91-B02F60830CA2}"/>
          </ac:spMkLst>
        </pc:spChg>
        <pc:spChg chg="add del">
          <ac:chgData name="Toni Trevis (2016781)" userId="S::2016781@student.uwtsd.ac.uk::816bcd76-33ab-48e8-b1fa-311b7c5a7263" providerId="AD" clId="Web-{8817ACEE-D49C-E9AC-629C-629599EC4484}" dt="2023-02-10T11:58:08.077" v="211"/>
          <ac:spMkLst>
            <pc:docMk/>
            <pc:sldMk cId="1030837956" sldId="263"/>
            <ac:spMk id="28" creationId="{487FDDCF-C300-4618-BBC4-568DDFD9E6C0}"/>
          </ac:spMkLst>
        </pc:spChg>
        <pc:spChg chg="add del">
          <ac:chgData name="Toni Trevis (2016781)" userId="S::2016781@student.uwtsd.ac.uk::816bcd76-33ab-48e8-b1fa-311b7c5a7263" providerId="AD" clId="Web-{8817ACEE-D49C-E9AC-629C-629599EC4484}" dt="2023-02-10T11:58:08.077" v="211"/>
          <ac:spMkLst>
            <pc:docMk/>
            <pc:sldMk cId="1030837956" sldId="263"/>
            <ac:spMk id="30" creationId="{CB1FF4D1-D3A2-46A1-A1DB-84C4A92F68D6}"/>
          </ac:spMkLst>
        </pc:spChg>
        <pc:spChg chg="add del">
          <ac:chgData name="Toni Trevis (2016781)" userId="S::2016781@student.uwtsd.ac.uk::816bcd76-33ab-48e8-b1fa-311b7c5a7263" providerId="AD" clId="Web-{8817ACEE-D49C-E9AC-629C-629599EC4484}" dt="2023-02-10T11:58:08.077" v="211"/>
          <ac:spMkLst>
            <pc:docMk/>
            <pc:sldMk cId="1030837956" sldId="263"/>
            <ac:spMk id="32" creationId="{BA6CC515-2CA9-4522-924F-81F6F25FF8DB}"/>
          </ac:spMkLst>
        </pc:spChg>
        <pc:spChg chg="add">
          <ac:chgData name="Toni Trevis (2016781)" userId="S::2016781@student.uwtsd.ac.uk::816bcd76-33ab-48e8-b1fa-311b7c5a7263" providerId="AD" clId="Web-{8817ACEE-D49C-E9AC-629C-629599EC4484}" dt="2023-02-10T11:58:08.077" v="211"/>
          <ac:spMkLst>
            <pc:docMk/>
            <pc:sldMk cId="1030837956" sldId="263"/>
            <ac:spMk id="37" creationId="{BD4C0BBB-0042-4603-A226-6117F3FD5B3C}"/>
          </ac:spMkLst>
        </pc:spChg>
        <pc:spChg chg="add">
          <ac:chgData name="Toni Trevis (2016781)" userId="S::2016781@student.uwtsd.ac.uk::816bcd76-33ab-48e8-b1fa-311b7c5a7263" providerId="AD" clId="Web-{8817ACEE-D49C-E9AC-629C-629599EC4484}" dt="2023-02-10T11:58:08.077" v="211"/>
          <ac:spMkLst>
            <pc:docMk/>
            <pc:sldMk cId="1030837956" sldId="263"/>
            <ac:spMk id="39" creationId="{EC44F520-2598-460E-9F91-B02F60830CA2}"/>
          </ac:spMkLst>
        </pc:spChg>
        <pc:spChg chg="add">
          <ac:chgData name="Toni Trevis (2016781)" userId="S::2016781@student.uwtsd.ac.uk::816bcd76-33ab-48e8-b1fa-311b7c5a7263" providerId="AD" clId="Web-{8817ACEE-D49C-E9AC-629C-629599EC4484}" dt="2023-02-10T11:58:08.077" v="211"/>
          <ac:spMkLst>
            <pc:docMk/>
            <pc:sldMk cId="1030837956" sldId="263"/>
            <ac:spMk id="41" creationId="{FD008339-2B0F-462E-B561-4A45B23B2CE0}"/>
          </ac:spMkLst>
        </pc:spChg>
        <pc:spChg chg="add">
          <ac:chgData name="Toni Trevis (2016781)" userId="S::2016781@student.uwtsd.ac.uk::816bcd76-33ab-48e8-b1fa-311b7c5a7263" providerId="AD" clId="Web-{8817ACEE-D49C-E9AC-629C-629599EC4484}" dt="2023-02-10T11:58:08.077" v="211"/>
          <ac:spMkLst>
            <pc:docMk/>
            <pc:sldMk cId="1030837956" sldId="263"/>
            <ac:spMk id="43" creationId="{9221F64C-F118-4805-A903-A933923342FD}"/>
          </ac:spMkLst>
        </pc:spChg>
        <pc:spChg chg="add">
          <ac:chgData name="Toni Trevis (2016781)" userId="S::2016781@student.uwtsd.ac.uk::816bcd76-33ab-48e8-b1fa-311b7c5a7263" providerId="AD" clId="Web-{8817ACEE-D49C-E9AC-629C-629599EC4484}" dt="2023-02-10T11:58:08.077" v="211"/>
          <ac:spMkLst>
            <pc:docMk/>
            <pc:sldMk cId="1030837956" sldId="263"/>
            <ac:spMk id="45" creationId="{5B6DADAD-ACA2-49B8-9C1D-909C99176A75}"/>
          </ac:spMkLst>
        </pc:spChg>
        <pc:picChg chg="add mod ord">
          <ac:chgData name="Toni Trevis (2016781)" userId="S::2016781@student.uwtsd.ac.uk::816bcd76-33ab-48e8-b1fa-311b7c5a7263" providerId="AD" clId="Web-{8817ACEE-D49C-E9AC-629C-629599EC4484}" dt="2023-02-10T11:58:08.077" v="211"/>
          <ac:picMkLst>
            <pc:docMk/>
            <pc:sldMk cId="1030837956" sldId="263"/>
            <ac:picMk id="4" creationId="{4A1960FF-AA38-3811-660B-955E97B221D2}"/>
          </ac:picMkLst>
        </pc:picChg>
        <pc:picChg chg="add del mod ord">
          <ac:chgData name="Toni Trevis (2016781)" userId="S::2016781@student.uwtsd.ac.uk::816bcd76-33ab-48e8-b1fa-311b7c5a7263" providerId="AD" clId="Web-{8817ACEE-D49C-E9AC-629C-629599EC4484}" dt="2023-02-10T11:47:11.181" v="47"/>
          <ac:picMkLst>
            <pc:docMk/>
            <pc:sldMk cId="1030837956" sldId="263"/>
            <ac:picMk id="5" creationId="{095157FF-BCCE-B451-9CAE-A083D41A03DC}"/>
          </ac:picMkLst>
        </pc:picChg>
        <pc:picChg chg="add del mod">
          <ac:chgData name="Toni Trevis (2016781)" userId="S::2016781@student.uwtsd.ac.uk::816bcd76-33ab-48e8-b1fa-311b7c5a7263" providerId="AD" clId="Web-{8817ACEE-D49C-E9AC-629C-629599EC4484}" dt="2023-02-10T11:53:38.724" v="189"/>
          <ac:picMkLst>
            <pc:docMk/>
            <pc:sldMk cId="1030837956" sldId="263"/>
            <ac:picMk id="6" creationId="{2A6B6C98-8633-A38F-5A75-BDC8520A64A1}"/>
          </ac:picMkLst>
        </pc:picChg>
        <pc:picChg chg="add mod ord">
          <ac:chgData name="Toni Trevis (2016781)" userId="S::2016781@student.uwtsd.ac.uk::816bcd76-33ab-48e8-b1fa-311b7c5a7263" providerId="AD" clId="Web-{8817ACEE-D49C-E9AC-629C-629599EC4484}" dt="2023-02-10T11:58:08.077" v="211"/>
          <ac:picMkLst>
            <pc:docMk/>
            <pc:sldMk cId="1030837956" sldId="263"/>
            <ac:picMk id="7" creationId="{37F681F3-E395-B34C-E3F2-2516ACD9863D}"/>
          </ac:picMkLst>
        </pc:picChg>
        <pc:picChg chg="add mod">
          <ac:chgData name="Toni Trevis (2016781)" userId="S::2016781@student.uwtsd.ac.uk::816bcd76-33ab-48e8-b1fa-311b7c5a7263" providerId="AD" clId="Web-{8817ACEE-D49C-E9AC-629C-629599EC4484}" dt="2023-02-10T11:58:08.077" v="211"/>
          <ac:picMkLst>
            <pc:docMk/>
            <pc:sldMk cId="1030837956" sldId="263"/>
            <ac:picMk id="8" creationId="{D3FB8885-E87A-BECE-6A4A-66D5421195C6}"/>
          </ac:picMkLst>
        </pc:picChg>
      </pc:sldChg>
      <pc:sldChg chg="addSp delSp modSp new mod setBg">
        <pc:chgData name="Toni Trevis (2016781)" userId="S::2016781@student.uwtsd.ac.uk::816bcd76-33ab-48e8-b1fa-311b7c5a7263" providerId="AD" clId="Web-{8817ACEE-D49C-E9AC-629C-629599EC4484}" dt="2023-02-10T11:59:13.438" v="221" actId="1076"/>
        <pc:sldMkLst>
          <pc:docMk/>
          <pc:sldMk cId="2059891683" sldId="264"/>
        </pc:sldMkLst>
        <pc:spChg chg="mod">
          <ac:chgData name="Toni Trevis (2016781)" userId="S::2016781@student.uwtsd.ac.uk::816bcd76-33ab-48e8-b1fa-311b7c5a7263" providerId="AD" clId="Web-{8817ACEE-D49C-E9AC-629C-629599EC4484}" dt="2023-02-10T11:59:13.438" v="221" actId="1076"/>
          <ac:spMkLst>
            <pc:docMk/>
            <pc:sldMk cId="2059891683" sldId="264"/>
            <ac:spMk id="2" creationId="{D91D381F-6B3A-3742-819A-01E7E0FFF44D}"/>
          </ac:spMkLst>
        </pc:spChg>
        <pc:spChg chg="del">
          <ac:chgData name="Toni Trevis (2016781)" userId="S::2016781@student.uwtsd.ac.uk::816bcd76-33ab-48e8-b1fa-311b7c5a7263" providerId="AD" clId="Web-{8817ACEE-D49C-E9AC-629C-629599EC4484}" dt="2023-02-10T11:48:33.121" v="51"/>
          <ac:spMkLst>
            <pc:docMk/>
            <pc:sldMk cId="2059891683" sldId="264"/>
            <ac:spMk id="3" creationId="{EA76952B-5ADA-7609-E60F-CB7A072C6086}"/>
          </ac:spMkLst>
        </pc:spChg>
        <pc:spChg chg="add mod">
          <ac:chgData name="Toni Trevis (2016781)" userId="S::2016781@student.uwtsd.ac.uk::816bcd76-33ab-48e8-b1fa-311b7c5a7263" providerId="AD" clId="Web-{8817ACEE-D49C-E9AC-629C-629599EC4484}" dt="2023-02-10T11:52:32.504" v="188" actId="20577"/>
          <ac:spMkLst>
            <pc:docMk/>
            <pc:sldMk cId="2059891683" sldId="264"/>
            <ac:spMk id="5" creationId="{D0C937A8-C736-49DB-EC43-3FC3B7CADEEB}"/>
          </ac:spMkLst>
        </pc:spChg>
        <pc:spChg chg="add del">
          <ac:chgData name="Toni Trevis (2016781)" userId="S::2016781@student.uwtsd.ac.uk::816bcd76-33ab-48e8-b1fa-311b7c5a7263" providerId="AD" clId="Web-{8817ACEE-D49C-E9AC-629C-629599EC4484}" dt="2023-02-10T11:48:47.481" v="53"/>
          <ac:spMkLst>
            <pc:docMk/>
            <pc:sldMk cId="2059891683" sldId="264"/>
            <ac:spMk id="8" creationId="{6D45A6DC-E525-2C23-0B4A-61CEC131ABC3}"/>
          </ac:spMkLst>
        </pc:spChg>
        <pc:spChg chg="add">
          <ac:chgData name="Toni Trevis (2016781)" userId="S::2016781@student.uwtsd.ac.uk::816bcd76-33ab-48e8-b1fa-311b7c5a7263" providerId="AD" clId="Web-{8817ACEE-D49C-E9AC-629C-629599EC4484}" dt="2023-02-10T11:48:40.590" v="52"/>
          <ac:spMkLst>
            <pc:docMk/>
            <pc:sldMk cId="2059891683" sldId="264"/>
            <ac:spMk id="11" creationId="{979E27D9-03C7-44E2-9FF8-15D0C8506AF7}"/>
          </ac:spMkLst>
        </pc:spChg>
        <pc:spChg chg="add">
          <ac:chgData name="Toni Trevis (2016781)" userId="S::2016781@student.uwtsd.ac.uk::816bcd76-33ab-48e8-b1fa-311b7c5a7263" providerId="AD" clId="Web-{8817ACEE-D49C-E9AC-629C-629599EC4484}" dt="2023-02-10T11:48:40.590" v="52"/>
          <ac:spMkLst>
            <pc:docMk/>
            <pc:sldMk cId="2059891683" sldId="264"/>
            <ac:spMk id="13" creationId="{EEBF1590-3B36-48EE-A89D-3B6F3CB256AB}"/>
          </ac:spMkLst>
        </pc:spChg>
        <pc:spChg chg="add">
          <ac:chgData name="Toni Trevis (2016781)" userId="S::2016781@student.uwtsd.ac.uk::816bcd76-33ab-48e8-b1fa-311b7c5a7263" providerId="AD" clId="Web-{8817ACEE-D49C-E9AC-629C-629599EC4484}" dt="2023-02-10T11:48:40.590" v="52"/>
          <ac:spMkLst>
            <pc:docMk/>
            <pc:sldMk cId="2059891683" sldId="264"/>
            <ac:spMk id="15" creationId="{AC8F6C8C-AB5A-4548-942D-E3FD40ACBC49}"/>
          </ac:spMkLst>
        </pc:spChg>
        <pc:picChg chg="add mod ord">
          <ac:chgData name="Toni Trevis (2016781)" userId="S::2016781@student.uwtsd.ac.uk::816bcd76-33ab-48e8-b1fa-311b7c5a7263" providerId="AD" clId="Web-{8817ACEE-D49C-E9AC-629C-629599EC4484}" dt="2023-02-10T11:51:45.190" v="182" actId="1076"/>
          <ac:picMkLst>
            <pc:docMk/>
            <pc:sldMk cId="2059891683" sldId="264"/>
            <ac:picMk id="4" creationId="{72C2735D-774C-407A-76C2-ECFA1EC55EC1}"/>
          </ac:picMkLst>
        </pc:picChg>
      </pc:sldChg>
      <pc:sldChg chg="delSp new">
        <pc:chgData name="Toni Trevis (2016781)" userId="S::2016781@student.uwtsd.ac.uk::816bcd76-33ab-48e8-b1fa-311b7c5a7263" providerId="AD" clId="Web-{8817ACEE-D49C-E9AC-629C-629599EC4484}" dt="2023-02-10T11:59:52.142" v="222"/>
        <pc:sldMkLst>
          <pc:docMk/>
          <pc:sldMk cId="2525709104" sldId="265"/>
        </pc:sldMkLst>
        <pc:spChg chg="del">
          <ac:chgData name="Toni Trevis (2016781)" userId="S::2016781@student.uwtsd.ac.uk::816bcd76-33ab-48e8-b1fa-311b7c5a7263" providerId="AD" clId="Web-{8817ACEE-D49C-E9AC-629C-629599EC4484}" dt="2023-02-10T11:59:52.142" v="222"/>
          <ac:spMkLst>
            <pc:docMk/>
            <pc:sldMk cId="2525709104" sldId="265"/>
            <ac:spMk id="3" creationId="{4BE25D1A-101B-8321-EDBF-81C72885864A}"/>
          </ac:spMkLst>
        </pc:spChg>
      </pc:sldChg>
      <pc:sldChg chg="new">
        <pc:chgData name="Toni Trevis (2016781)" userId="S::2016781@student.uwtsd.ac.uk::816bcd76-33ab-48e8-b1fa-311b7c5a7263" providerId="AD" clId="Web-{8817ACEE-D49C-E9AC-629C-629599EC4484}" dt="2023-02-10T11:41:32.436" v="16"/>
        <pc:sldMkLst>
          <pc:docMk/>
          <pc:sldMk cId="3140796995" sldId="266"/>
        </pc:sldMkLst>
      </pc:sldChg>
    </pc:docChg>
  </pc:docChgLst>
  <pc:docChgLst>
    <pc:chgData name="Toni Trevis (2016781)" userId="S::2016781@student.uwtsd.ac.uk::816bcd76-33ab-48e8-b1fa-311b7c5a7263" providerId="AD" clId="Web-{F4604AB3-0483-A9A3-1547-9DA00CEFA91C}"/>
    <pc:docChg chg="addSld delSld modSld">
      <pc:chgData name="Toni Trevis (2016781)" userId="S::2016781@student.uwtsd.ac.uk::816bcd76-33ab-48e8-b1fa-311b7c5a7263" providerId="AD" clId="Web-{F4604AB3-0483-A9A3-1547-9DA00CEFA91C}" dt="2023-02-17T12:07:32.179" v="590" actId="20577"/>
      <pc:docMkLst>
        <pc:docMk/>
      </pc:docMkLst>
      <pc:sldChg chg="modSp">
        <pc:chgData name="Toni Trevis (2016781)" userId="S::2016781@student.uwtsd.ac.uk::816bcd76-33ab-48e8-b1fa-311b7c5a7263" providerId="AD" clId="Web-{F4604AB3-0483-A9A3-1547-9DA00CEFA91C}" dt="2023-02-17T11:40:29.274" v="274" actId="20577"/>
        <pc:sldMkLst>
          <pc:docMk/>
          <pc:sldMk cId="1069665148" sldId="261"/>
        </pc:sldMkLst>
        <pc:spChg chg="mod">
          <ac:chgData name="Toni Trevis (2016781)" userId="S::2016781@student.uwtsd.ac.uk::816bcd76-33ab-48e8-b1fa-311b7c5a7263" providerId="AD" clId="Web-{F4604AB3-0483-A9A3-1547-9DA00CEFA91C}" dt="2023-02-17T11:40:29.274" v="274" actId="20577"/>
          <ac:spMkLst>
            <pc:docMk/>
            <pc:sldMk cId="1069665148" sldId="261"/>
            <ac:spMk id="3" creationId="{7CCF990F-3465-1245-D83C-FC190F3359AD}"/>
          </ac:spMkLst>
        </pc:spChg>
      </pc:sldChg>
      <pc:sldChg chg="addSp delSp modSp">
        <pc:chgData name="Toni Trevis (2016781)" userId="S::2016781@student.uwtsd.ac.uk::816bcd76-33ab-48e8-b1fa-311b7c5a7263" providerId="AD" clId="Web-{F4604AB3-0483-A9A3-1547-9DA00CEFA91C}" dt="2023-02-17T11:43:22.109" v="317" actId="1076"/>
        <pc:sldMkLst>
          <pc:docMk/>
          <pc:sldMk cId="4035097596" sldId="262"/>
        </pc:sldMkLst>
        <pc:spChg chg="mod">
          <ac:chgData name="Toni Trevis (2016781)" userId="S::2016781@student.uwtsd.ac.uk::816bcd76-33ab-48e8-b1fa-311b7c5a7263" providerId="AD" clId="Web-{F4604AB3-0483-A9A3-1547-9DA00CEFA91C}" dt="2023-02-17T11:33:43.650" v="205" actId="1076"/>
          <ac:spMkLst>
            <pc:docMk/>
            <pc:sldMk cId="4035097596" sldId="262"/>
            <ac:spMk id="2" creationId="{BD272BA0-C2F8-6BC6-CBBD-5882A94ECB8A}"/>
          </ac:spMkLst>
        </pc:spChg>
        <pc:spChg chg="add mod">
          <ac:chgData name="Toni Trevis (2016781)" userId="S::2016781@student.uwtsd.ac.uk::816bcd76-33ab-48e8-b1fa-311b7c5a7263" providerId="AD" clId="Web-{F4604AB3-0483-A9A3-1547-9DA00CEFA91C}" dt="2023-02-17T10:58:48.884" v="61" actId="1076"/>
          <ac:spMkLst>
            <pc:docMk/>
            <pc:sldMk cId="4035097596" sldId="262"/>
            <ac:spMk id="3" creationId="{5DF4A906-86BD-1CC3-F78C-2F2B05923F20}"/>
          </ac:spMkLst>
        </pc:spChg>
        <pc:spChg chg="add mod">
          <ac:chgData name="Toni Trevis (2016781)" userId="S::2016781@student.uwtsd.ac.uk::816bcd76-33ab-48e8-b1fa-311b7c5a7263" providerId="AD" clId="Web-{F4604AB3-0483-A9A3-1547-9DA00CEFA91C}" dt="2023-02-17T10:59:00.557" v="63" actId="1076"/>
          <ac:spMkLst>
            <pc:docMk/>
            <pc:sldMk cId="4035097596" sldId="262"/>
            <ac:spMk id="5" creationId="{3B43EFE4-5778-6B78-6A51-DAC3E2EF920D}"/>
          </ac:spMkLst>
        </pc:spChg>
        <pc:spChg chg="add">
          <ac:chgData name="Toni Trevis (2016781)" userId="S::2016781@student.uwtsd.ac.uk::816bcd76-33ab-48e8-b1fa-311b7c5a7263" providerId="AD" clId="Web-{F4604AB3-0483-A9A3-1547-9DA00CEFA91C}" dt="2023-02-17T10:56:27.364" v="23"/>
          <ac:spMkLst>
            <pc:docMk/>
            <pc:sldMk cId="4035097596" sldId="262"/>
            <ac:spMk id="6" creationId="{57F51BB3-39D4-3D80-15E9-6D251156D214}"/>
          </ac:spMkLst>
        </pc:spChg>
        <pc:spChg chg="add mod">
          <ac:chgData name="Toni Trevis (2016781)" userId="S::2016781@student.uwtsd.ac.uk::816bcd76-33ab-48e8-b1fa-311b7c5a7263" providerId="AD" clId="Web-{F4604AB3-0483-A9A3-1547-9DA00CEFA91C}" dt="2023-02-17T10:58:53.932" v="62" actId="1076"/>
          <ac:spMkLst>
            <pc:docMk/>
            <pc:sldMk cId="4035097596" sldId="262"/>
            <ac:spMk id="7" creationId="{5023D7F7-14BB-BFCC-2C8C-FB5910F81402}"/>
          </ac:spMkLst>
        </pc:spChg>
        <pc:spChg chg="add mod">
          <ac:chgData name="Toni Trevis (2016781)" userId="S::2016781@student.uwtsd.ac.uk::816bcd76-33ab-48e8-b1fa-311b7c5a7263" providerId="AD" clId="Web-{F4604AB3-0483-A9A3-1547-9DA00CEFA91C}" dt="2023-02-17T10:58:36.384" v="60" actId="1076"/>
          <ac:spMkLst>
            <pc:docMk/>
            <pc:sldMk cId="4035097596" sldId="262"/>
            <ac:spMk id="8" creationId="{6E319FE4-39DD-E216-A40D-AC1C070CBE5D}"/>
          </ac:spMkLst>
        </pc:spChg>
        <pc:spChg chg="add mod">
          <ac:chgData name="Toni Trevis (2016781)" userId="S::2016781@student.uwtsd.ac.uk::816bcd76-33ab-48e8-b1fa-311b7c5a7263" providerId="AD" clId="Web-{F4604AB3-0483-A9A3-1547-9DA00CEFA91C}" dt="2023-02-17T10:58:26.087" v="58" actId="1076"/>
          <ac:spMkLst>
            <pc:docMk/>
            <pc:sldMk cId="4035097596" sldId="262"/>
            <ac:spMk id="10" creationId="{B7A70915-A5E9-F93A-E423-CAA645886761}"/>
          </ac:spMkLst>
        </pc:spChg>
        <pc:spChg chg="add mod">
          <ac:chgData name="Toni Trevis (2016781)" userId="S::2016781@student.uwtsd.ac.uk::816bcd76-33ab-48e8-b1fa-311b7c5a7263" providerId="AD" clId="Web-{F4604AB3-0483-A9A3-1547-9DA00CEFA91C}" dt="2023-02-17T11:04:28.491" v="140" actId="1076"/>
          <ac:spMkLst>
            <pc:docMk/>
            <pc:sldMk cId="4035097596" sldId="262"/>
            <ac:spMk id="14" creationId="{30A29A15-00BC-703C-9779-0B66A30637FE}"/>
          </ac:spMkLst>
        </pc:spChg>
        <pc:spChg chg="add mod">
          <ac:chgData name="Toni Trevis (2016781)" userId="S::2016781@student.uwtsd.ac.uk::816bcd76-33ab-48e8-b1fa-311b7c5a7263" providerId="AD" clId="Web-{F4604AB3-0483-A9A3-1547-9DA00CEFA91C}" dt="2023-02-17T11:01:37.234" v="89" actId="1076"/>
          <ac:spMkLst>
            <pc:docMk/>
            <pc:sldMk cId="4035097596" sldId="262"/>
            <ac:spMk id="16" creationId="{93FF725F-4DB0-9B50-226E-CB23478F2734}"/>
          </ac:spMkLst>
        </pc:spChg>
        <pc:spChg chg="add mod">
          <ac:chgData name="Toni Trevis (2016781)" userId="S::2016781@student.uwtsd.ac.uk::816bcd76-33ab-48e8-b1fa-311b7c5a7263" providerId="AD" clId="Web-{F4604AB3-0483-A9A3-1547-9DA00CEFA91C}" dt="2023-02-17T11:04:35.179" v="141" actId="1076"/>
          <ac:spMkLst>
            <pc:docMk/>
            <pc:sldMk cId="4035097596" sldId="262"/>
            <ac:spMk id="22" creationId="{E50133B0-F482-A90C-D873-AB76DE8216FA}"/>
          </ac:spMkLst>
        </pc:spChg>
        <pc:spChg chg="add mod">
          <ac:chgData name="Toni Trevis (2016781)" userId="S::2016781@student.uwtsd.ac.uk::816bcd76-33ab-48e8-b1fa-311b7c5a7263" providerId="AD" clId="Web-{F4604AB3-0483-A9A3-1547-9DA00CEFA91C}" dt="2023-02-17T11:04:17.365" v="139" actId="1076"/>
          <ac:spMkLst>
            <pc:docMk/>
            <pc:sldMk cId="4035097596" sldId="262"/>
            <ac:spMk id="23" creationId="{8712986A-784A-BA64-B101-EEC47B2787F0}"/>
          </ac:spMkLst>
        </pc:spChg>
        <pc:spChg chg="add mod">
          <ac:chgData name="Toni Trevis (2016781)" userId="S::2016781@student.uwtsd.ac.uk::816bcd76-33ab-48e8-b1fa-311b7c5a7263" providerId="AD" clId="Web-{F4604AB3-0483-A9A3-1547-9DA00CEFA91C}" dt="2023-02-17T11:11:22.553" v="156" actId="14100"/>
          <ac:spMkLst>
            <pc:docMk/>
            <pc:sldMk cId="4035097596" sldId="262"/>
            <ac:spMk id="24" creationId="{3E9A4125-941C-0FC6-8E24-5D63BC8EDBBD}"/>
          </ac:spMkLst>
        </pc:spChg>
        <pc:spChg chg="add mod">
          <ac:chgData name="Toni Trevis (2016781)" userId="S::2016781@student.uwtsd.ac.uk::816bcd76-33ab-48e8-b1fa-311b7c5a7263" providerId="AD" clId="Web-{F4604AB3-0483-A9A3-1547-9DA00CEFA91C}" dt="2023-02-17T11:43:19.781" v="316" actId="20577"/>
          <ac:spMkLst>
            <pc:docMk/>
            <pc:sldMk cId="4035097596" sldId="262"/>
            <ac:spMk id="25" creationId="{C3E702A3-C828-9665-4985-80A49C9ACCAD}"/>
          </ac:spMkLst>
        </pc:spChg>
        <pc:spChg chg="add mod">
          <ac:chgData name="Toni Trevis (2016781)" userId="S::2016781@student.uwtsd.ac.uk::816bcd76-33ab-48e8-b1fa-311b7c5a7263" providerId="AD" clId="Web-{F4604AB3-0483-A9A3-1547-9DA00CEFA91C}" dt="2023-02-17T11:42:45.748" v="305" actId="20577"/>
          <ac:spMkLst>
            <pc:docMk/>
            <pc:sldMk cId="4035097596" sldId="262"/>
            <ac:spMk id="26" creationId="{DFC68BFE-36E9-3BC3-F026-57D81524C77F}"/>
          </ac:spMkLst>
        </pc:spChg>
        <pc:spChg chg="add mod">
          <ac:chgData name="Toni Trevis (2016781)" userId="S::2016781@student.uwtsd.ac.uk::816bcd76-33ab-48e8-b1fa-311b7c5a7263" providerId="AD" clId="Web-{F4604AB3-0483-A9A3-1547-9DA00CEFA91C}" dt="2023-02-17T11:42:50.826" v="306" actId="1076"/>
          <ac:spMkLst>
            <pc:docMk/>
            <pc:sldMk cId="4035097596" sldId="262"/>
            <ac:spMk id="27" creationId="{AC4A58F4-50C1-A815-E5EA-4EAC86016AC1}"/>
          </ac:spMkLst>
        </pc:spChg>
        <pc:spChg chg="add mod">
          <ac:chgData name="Toni Trevis (2016781)" userId="S::2016781@student.uwtsd.ac.uk::816bcd76-33ab-48e8-b1fa-311b7c5a7263" providerId="AD" clId="Web-{F4604AB3-0483-A9A3-1547-9DA00CEFA91C}" dt="2023-02-17T11:42:33.873" v="303" actId="20577"/>
          <ac:spMkLst>
            <pc:docMk/>
            <pc:sldMk cId="4035097596" sldId="262"/>
            <ac:spMk id="28" creationId="{4773C770-5208-E8D7-3708-EE4205830E5C}"/>
          </ac:spMkLst>
        </pc:spChg>
        <pc:spChg chg="add mod">
          <ac:chgData name="Toni Trevis (2016781)" userId="S::2016781@student.uwtsd.ac.uk::816bcd76-33ab-48e8-b1fa-311b7c5a7263" providerId="AD" clId="Web-{F4604AB3-0483-A9A3-1547-9DA00CEFA91C}" dt="2023-02-17T11:42:13.153" v="301" actId="1076"/>
          <ac:spMkLst>
            <pc:docMk/>
            <pc:sldMk cId="4035097596" sldId="262"/>
            <ac:spMk id="29" creationId="{E282A14E-B8D6-1BEC-6372-B2AC1239D038}"/>
          </ac:spMkLst>
        </pc:spChg>
        <pc:spChg chg="add mod">
          <ac:chgData name="Toni Trevis (2016781)" userId="S::2016781@student.uwtsd.ac.uk::816bcd76-33ab-48e8-b1fa-311b7c5a7263" providerId="AD" clId="Web-{F4604AB3-0483-A9A3-1547-9DA00CEFA91C}" dt="2023-02-17T11:43:22.109" v="317" actId="1076"/>
          <ac:spMkLst>
            <pc:docMk/>
            <pc:sldMk cId="4035097596" sldId="262"/>
            <ac:spMk id="30" creationId="{0E3BB988-CB0E-4BF9-B76D-7CC48BE9F6FB}"/>
          </ac:spMkLst>
        </pc:spChg>
        <pc:picChg chg="mod">
          <ac:chgData name="Toni Trevis (2016781)" userId="S::2016781@student.uwtsd.ac.uk::816bcd76-33ab-48e8-b1fa-311b7c5a7263" providerId="AD" clId="Web-{F4604AB3-0483-A9A3-1547-9DA00CEFA91C}" dt="2023-02-17T11:33:53.681" v="208" actId="1076"/>
          <ac:picMkLst>
            <pc:docMk/>
            <pc:sldMk cId="4035097596" sldId="262"/>
            <ac:picMk id="4" creationId="{12995D59-32A1-0EF7-1F28-89B565B408D9}"/>
          </ac:picMkLst>
        </pc:picChg>
        <pc:picChg chg="add del mod">
          <ac:chgData name="Toni Trevis (2016781)" userId="S::2016781@student.uwtsd.ac.uk::816bcd76-33ab-48e8-b1fa-311b7c5a7263" providerId="AD" clId="Web-{F4604AB3-0483-A9A3-1547-9DA00CEFA91C}" dt="2023-02-17T10:58:22.196" v="57"/>
          <ac:picMkLst>
            <pc:docMk/>
            <pc:sldMk cId="4035097596" sldId="262"/>
            <ac:picMk id="12" creationId="{D0F7352D-8D32-3FA1-DCF8-0634E7672D55}"/>
          </ac:picMkLst>
        </pc:picChg>
      </pc:sldChg>
      <pc:sldChg chg="addSp delSp modSp new">
        <pc:chgData name="Toni Trevis (2016781)" userId="S::2016781@student.uwtsd.ac.uk::816bcd76-33ab-48e8-b1fa-311b7c5a7263" providerId="AD" clId="Web-{F4604AB3-0483-A9A3-1547-9DA00CEFA91C}" dt="2023-02-17T12:07:32.179" v="590" actId="20577"/>
        <pc:sldMkLst>
          <pc:docMk/>
          <pc:sldMk cId="1656997289" sldId="264"/>
        </pc:sldMkLst>
        <pc:spChg chg="mod">
          <ac:chgData name="Toni Trevis (2016781)" userId="S::2016781@student.uwtsd.ac.uk::816bcd76-33ab-48e8-b1fa-311b7c5a7263" providerId="AD" clId="Web-{F4604AB3-0483-A9A3-1547-9DA00CEFA91C}" dt="2023-02-17T11:46:12.803" v="349" actId="1076"/>
          <ac:spMkLst>
            <pc:docMk/>
            <pc:sldMk cId="1656997289" sldId="264"/>
            <ac:spMk id="2" creationId="{40058A52-98F4-91E4-7108-C399AF624A35}"/>
          </ac:spMkLst>
        </pc:spChg>
        <pc:spChg chg="del mod">
          <ac:chgData name="Toni Trevis (2016781)" userId="S::2016781@student.uwtsd.ac.uk::816bcd76-33ab-48e8-b1fa-311b7c5a7263" providerId="AD" clId="Web-{F4604AB3-0483-A9A3-1547-9DA00CEFA91C}" dt="2023-02-17T11:45:13.551" v="320"/>
          <ac:spMkLst>
            <pc:docMk/>
            <pc:sldMk cId="1656997289" sldId="264"/>
            <ac:spMk id="3" creationId="{195AC1E5-F17A-0DED-241C-019BB1CDF3FD}"/>
          </ac:spMkLst>
        </pc:spChg>
        <pc:spChg chg="add mod">
          <ac:chgData name="Toni Trevis (2016781)" userId="S::2016781@student.uwtsd.ac.uk::816bcd76-33ab-48e8-b1fa-311b7c5a7263" providerId="AD" clId="Web-{F4604AB3-0483-A9A3-1547-9DA00CEFA91C}" dt="2023-02-17T11:52:43.083" v="533" actId="1076"/>
          <ac:spMkLst>
            <pc:docMk/>
            <pc:sldMk cId="1656997289" sldId="264"/>
            <ac:spMk id="4" creationId="{48A5B579-F178-0744-4C97-87DEC4177580}"/>
          </ac:spMkLst>
        </pc:spChg>
        <pc:spChg chg="add mod">
          <ac:chgData name="Toni Trevis (2016781)" userId="S::2016781@student.uwtsd.ac.uk::816bcd76-33ab-48e8-b1fa-311b7c5a7263" providerId="AD" clId="Web-{F4604AB3-0483-A9A3-1547-9DA00CEFA91C}" dt="2023-02-17T11:51:09.501" v="512" actId="1076"/>
          <ac:spMkLst>
            <pc:docMk/>
            <pc:sldMk cId="1656997289" sldId="264"/>
            <ac:spMk id="5" creationId="{2BB20AEA-9A5A-F84E-3A04-5CD2B746865D}"/>
          </ac:spMkLst>
        </pc:spChg>
        <pc:spChg chg="add mod">
          <ac:chgData name="Toni Trevis (2016781)" userId="S::2016781@student.uwtsd.ac.uk::816bcd76-33ab-48e8-b1fa-311b7c5a7263" providerId="AD" clId="Web-{F4604AB3-0483-A9A3-1547-9DA00CEFA91C}" dt="2023-02-17T11:52:47.865" v="534" actId="1076"/>
          <ac:spMkLst>
            <pc:docMk/>
            <pc:sldMk cId="1656997289" sldId="264"/>
            <ac:spMk id="6" creationId="{9892F25D-3ED9-FD21-C72C-B2A43BF0DBAF}"/>
          </ac:spMkLst>
        </pc:spChg>
        <pc:spChg chg="add mod">
          <ac:chgData name="Toni Trevis (2016781)" userId="S::2016781@student.uwtsd.ac.uk::816bcd76-33ab-48e8-b1fa-311b7c5a7263" providerId="AD" clId="Web-{F4604AB3-0483-A9A3-1547-9DA00CEFA91C}" dt="2023-02-17T11:52:31.005" v="530" actId="1076"/>
          <ac:spMkLst>
            <pc:docMk/>
            <pc:sldMk cId="1656997289" sldId="264"/>
            <ac:spMk id="7" creationId="{F0946338-2119-1305-B7DD-3E1B5ED024D9}"/>
          </ac:spMkLst>
        </pc:spChg>
        <pc:spChg chg="add mod">
          <ac:chgData name="Toni Trevis (2016781)" userId="S::2016781@student.uwtsd.ac.uk::816bcd76-33ab-48e8-b1fa-311b7c5a7263" providerId="AD" clId="Web-{F4604AB3-0483-A9A3-1547-9DA00CEFA91C}" dt="2023-02-17T11:52:37.614" v="532" actId="1076"/>
          <ac:spMkLst>
            <pc:docMk/>
            <pc:sldMk cId="1656997289" sldId="264"/>
            <ac:spMk id="8" creationId="{A11D88CF-C80C-4C8E-90C2-98A90308D624}"/>
          </ac:spMkLst>
        </pc:spChg>
        <pc:spChg chg="add mod">
          <ac:chgData name="Toni Trevis (2016781)" userId="S::2016781@student.uwtsd.ac.uk::816bcd76-33ab-48e8-b1fa-311b7c5a7263" providerId="AD" clId="Web-{F4604AB3-0483-A9A3-1547-9DA00CEFA91C}" dt="2023-02-17T11:51:30.705" v="518" actId="1076"/>
          <ac:spMkLst>
            <pc:docMk/>
            <pc:sldMk cId="1656997289" sldId="264"/>
            <ac:spMk id="9" creationId="{13F314CB-F2AF-F854-3962-F260439BF18D}"/>
          </ac:spMkLst>
        </pc:spChg>
        <pc:spChg chg="add mod">
          <ac:chgData name="Toni Trevis (2016781)" userId="S::2016781@student.uwtsd.ac.uk::816bcd76-33ab-48e8-b1fa-311b7c5a7263" providerId="AD" clId="Web-{F4604AB3-0483-A9A3-1547-9DA00CEFA91C}" dt="2023-02-17T11:51:17.611" v="515" actId="1076"/>
          <ac:spMkLst>
            <pc:docMk/>
            <pc:sldMk cId="1656997289" sldId="264"/>
            <ac:spMk id="10" creationId="{C1B078A9-CEF5-77B3-2C7D-1BE120B2A48D}"/>
          </ac:spMkLst>
        </pc:spChg>
        <pc:spChg chg="add mod">
          <ac:chgData name="Toni Trevis (2016781)" userId="S::2016781@student.uwtsd.ac.uk::816bcd76-33ab-48e8-b1fa-311b7c5a7263" providerId="AD" clId="Web-{F4604AB3-0483-A9A3-1547-9DA00CEFA91C}" dt="2023-02-17T12:06:49.959" v="581" actId="1076"/>
          <ac:spMkLst>
            <pc:docMk/>
            <pc:sldMk cId="1656997289" sldId="264"/>
            <ac:spMk id="11" creationId="{7B2CFA00-1299-36B4-3C7D-AC64D5454F02}"/>
          </ac:spMkLst>
        </pc:spChg>
        <pc:spChg chg="add mod">
          <ac:chgData name="Toni Trevis (2016781)" userId="S::2016781@student.uwtsd.ac.uk::816bcd76-33ab-48e8-b1fa-311b7c5a7263" providerId="AD" clId="Web-{F4604AB3-0483-A9A3-1547-9DA00CEFA91C}" dt="2023-02-17T12:06:46.427" v="580" actId="1076"/>
          <ac:spMkLst>
            <pc:docMk/>
            <pc:sldMk cId="1656997289" sldId="264"/>
            <ac:spMk id="12" creationId="{5DB8CAAB-8226-4F0D-7615-1EBC7243AF33}"/>
          </ac:spMkLst>
        </pc:spChg>
        <pc:spChg chg="add mod">
          <ac:chgData name="Toni Trevis (2016781)" userId="S::2016781@student.uwtsd.ac.uk::816bcd76-33ab-48e8-b1fa-311b7c5a7263" providerId="AD" clId="Web-{F4604AB3-0483-A9A3-1547-9DA00CEFA91C}" dt="2023-02-17T12:05:31.956" v="561" actId="1076"/>
          <ac:spMkLst>
            <pc:docMk/>
            <pc:sldMk cId="1656997289" sldId="264"/>
            <ac:spMk id="13" creationId="{7F20820D-A257-E9E5-DE8B-239B89E21250}"/>
          </ac:spMkLst>
        </pc:spChg>
        <pc:spChg chg="add mod">
          <ac:chgData name="Toni Trevis (2016781)" userId="S::2016781@student.uwtsd.ac.uk::816bcd76-33ab-48e8-b1fa-311b7c5a7263" providerId="AD" clId="Web-{F4604AB3-0483-A9A3-1547-9DA00CEFA91C}" dt="2023-02-17T12:07:00.100" v="583" actId="20577"/>
          <ac:spMkLst>
            <pc:docMk/>
            <pc:sldMk cId="1656997289" sldId="264"/>
            <ac:spMk id="14" creationId="{AF9FC8AB-A9D2-BF1F-A565-D283BE334A69}"/>
          </ac:spMkLst>
        </pc:spChg>
        <pc:spChg chg="add mod">
          <ac:chgData name="Toni Trevis (2016781)" userId="S::2016781@student.uwtsd.ac.uk::816bcd76-33ab-48e8-b1fa-311b7c5a7263" providerId="AD" clId="Web-{F4604AB3-0483-A9A3-1547-9DA00CEFA91C}" dt="2023-02-17T12:07:32.179" v="590" actId="20577"/>
          <ac:spMkLst>
            <pc:docMk/>
            <pc:sldMk cId="1656997289" sldId="264"/>
            <ac:spMk id="15" creationId="{CF4EC7F7-7349-67CF-1EE4-D859C534EBC8}"/>
          </ac:spMkLst>
        </pc:spChg>
      </pc:sldChg>
      <pc:sldChg chg="modSp del">
        <pc:chgData name="Toni Trevis (2016781)" userId="S::2016781@student.uwtsd.ac.uk::816bcd76-33ab-48e8-b1fa-311b7c5a7263" providerId="AD" clId="Web-{F4604AB3-0483-A9A3-1547-9DA00CEFA91C}" dt="2023-02-17T11:10:21.332" v="143"/>
        <pc:sldMkLst>
          <pc:docMk/>
          <pc:sldMk cId="2334091750" sldId="264"/>
        </pc:sldMkLst>
        <pc:spChg chg="mod">
          <ac:chgData name="Toni Trevis (2016781)" userId="S::2016781@student.uwtsd.ac.uk::816bcd76-33ab-48e8-b1fa-311b7c5a7263" providerId="AD" clId="Web-{F4604AB3-0483-A9A3-1547-9DA00CEFA91C}" dt="2023-02-17T11:10:17.707" v="142" actId="20577"/>
          <ac:spMkLst>
            <pc:docMk/>
            <pc:sldMk cId="2334091750" sldId="264"/>
            <ac:spMk id="2" creationId="{B30A09E6-758B-F592-1308-067C71D7CD50}"/>
          </ac:spMkLst>
        </pc:spChg>
      </pc:sldChg>
    </pc:docChg>
  </pc:docChgLst>
  <pc:docChgLst>
    <pc:chgData name="Toni Trevis (2016781)" userId="S::2016781@student.uwtsd.ac.uk::816bcd76-33ab-48e8-b1fa-311b7c5a7263" providerId="AD" clId="Web-{6BCBF324-3E26-FAE7-F026-E62F8774D22C}"/>
    <pc:docChg chg="modSld">
      <pc:chgData name="Toni Trevis (2016781)" userId="S::2016781@student.uwtsd.ac.uk::816bcd76-33ab-48e8-b1fa-311b7c5a7263" providerId="AD" clId="Web-{6BCBF324-3E26-FAE7-F026-E62F8774D22C}" dt="2023-02-16T15:41:06.048" v="54" actId="20577"/>
      <pc:docMkLst>
        <pc:docMk/>
      </pc:docMkLst>
      <pc:sldChg chg="addSp modSp">
        <pc:chgData name="Toni Trevis (2016781)" userId="S::2016781@student.uwtsd.ac.uk::816bcd76-33ab-48e8-b1fa-311b7c5a7263" providerId="AD" clId="Web-{6BCBF324-3E26-FAE7-F026-E62F8774D22C}" dt="2023-02-16T15:41:06.048" v="54" actId="20577"/>
        <pc:sldMkLst>
          <pc:docMk/>
          <pc:sldMk cId="3471240025" sldId="258"/>
        </pc:sldMkLst>
        <pc:spChg chg="add mod">
          <ac:chgData name="Toni Trevis (2016781)" userId="S::2016781@student.uwtsd.ac.uk::816bcd76-33ab-48e8-b1fa-311b7c5a7263" providerId="AD" clId="Web-{6BCBF324-3E26-FAE7-F026-E62F8774D22C}" dt="2023-02-16T15:37:40.856" v="34" actId="1076"/>
          <ac:spMkLst>
            <pc:docMk/>
            <pc:sldMk cId="3471240025" sldId="258"/>
            <ac:spMk id="3" creationId="{3B1B4D33-A55D-8656-5BF0-2DA16995563F}"/>
          </ac:spMkLst>
        </pc:spChg>
        <pc:spChg chg="mod">
          <ac:chgData name="Toni Trevis (2016781)" userId="S::2016781@student.uwtsd.ac.uk::816bcd76-33ab-48e8-b1fa-311b7c5a7263" providerId="AD" clId="Web-{6BCBF324-3E26-FAE7-F026-E62F8774D22C}" dt="2023-02-16T15:41:06.048" v="54" actId="20577"/>
          <ac:spMkLst>
            <pc:docMk/>
            <pc:sldMk cId="3471240025" sldId="258"/>
            <ac:spMk id="5" creationId="{C8E3F53F-D5EC-33ED-3892-23E598B4246E}"/>
          </ac:spMkLst>
        </pc:spChg>
        <pc:spChg chg="add mod">
          <ac:chgData name="Toni Trevis (2016781)" userId="S::2016781@student.uwtsd.ac.uk::816bcd76-33ab-48e8-b1fa-311b7c5a7263" providerId="AD" clId="Web-{6BCBF324-3E26-FAE7-F026-E62F8774D22C}" dt="2023-02-16T15:37:37.278" v="33" actId="1076"/>
          <ac:spMkLst>
            <pc:docMk/>
            <pc:sldMk cId="3471240025" sldId="258"/>
            <ac:spMk id="6" creationId="{85EA9794-6F10-7AD0-571C-5083B3EAF3E8}"/>
          </ac:spMkLst>
        </pc:spChg>
        <pc:spChg chg="mod">
          <ac:chgData name="Toni Trevis (2016781)" userId="S::2016781@student.uwtsd.ac.uk::816bcd76-33ab-48e8-b1fa-311b7c5a7263" providerId="AD" clId="Web-{6BCBF324-3E26-FAE7-F026-E62F8774D22C}" dt="2023-02-16T15:37:28.122" v="28" actId="1076"/>
          <ac:spMkLst>
            <pc:docMk/>
            <pc:sldMk cId="3471240025" sldId="258"/>
            <ac:spMk id="15" creationId="{5CFC0090-F6EB-C5DE-0407-22717BD9EF3D}"/>
          </ac:spMkLst>
        </pc:spChg>
      </pc:sldChg>
      <pc:sldChg chg="modSp">
        <pc:chgData name="Toni Trevis (2016781)" userId="S::2016781@student.uwtsd.ac.uk::816bcd76-33ab-48e8-b1fa-311b7c5a7263" providerId="AD" clId="Web-{6BCBF324-3E26-FAE7-F026-E62F8774D22C}" dt="2023-02-16T15:36:56.715" v="21" actId="20577"/>
        <pc:sldMkLst>
          <pc:docMk/>
          <pc:sldMk cId="2334091750" sldId="264"/>
        </pc:sldMkLst>
        <pc:spChg chg="mod">
          <ac:chgData name="Toni Trevis (2016781)" userId="S::2016781@student.uwtsd.ac.uk::816bcd76-33ab-48e8-b1fa-311b7c5a7263" providerId="AD" clId="Web-{6BCBF324-3E26-FAE7-F026-E62F8774D22C}" dt="2023-02-16T15:28:04.798" v="19" actId="1076"/>
          <ac:spMkLst>
            <pc:docMk/>
            <pc:sldMk cId="2334091750" sldId="264"/>
            <ac:spMk id="2" creationId="{B30A09E6-758B-F592-1308-067C71D7CD50}"/>
          </ac:spMkLst>
        </pc:spChg>
        <pc:spChg chg="mod">
          <ac:chgData name="Toni Trevis (2016781)" userId="S::2016781@student.uwtsd.ac.uk::816bcd76-33ab-48e8-b1fa-311b7c5a7263" providerId="AD" clId="Web-{6BCBF324-3E26-FAE7-F026-E62F8774D22C}" dt="2023-02-16T15:36:56.715" v="21" actId="20577"/>
          <ac:spMkLst>
            <pc:docMk/>
            <pc:sldMk cId="2334091750" sldId="264"/>
            <ac:spMk id="3" creationId="{0C441F79-618D-048F-E53B-DF3AA3901F4A}"/>
          </ac:spMkLst>
        </pc:spChg>
      </pc:sldChg>
    </pc:docChg>
  </pc:docChgLst>
  <pc:docChgLst>
    <pc:chgData name="Toni Trevis (2016781)" userId="S::2016781@student.uwtsd.ac.uk::816bcd76-33ab-48e8-b1fa-311b7c5a7263" providerId="AD" clId="Web-{26720E5F-629B-B01E-DE9F-C139E142EA91}"/>
    <pc:docChg chg="addSld modSld">
      <pc:chgData name="Toni Trevis (2016781)" userId="S::2016781@student.uwtsd.ac.uk::816bcd76-33ab-48e8-b1fa-311b7c5a7263" providerId="AD" clId="Web-{26720E5F-629B-B01E-DE9F-C139E142EA91}" dt="2023-02-16T11:39:18.691" v="365" actId="20577"/>
      <pc:docMkLst>
        <pc:docMk/>
      </pc:docMkLst>
      <pc:sldChg chg="modSp">
        <pc:chgData name="Toni Trevis (2016781)" userId="S::2016781@student.uwtsd.ac.uk::816bcd76-33ab-48e8-b1fa-311b7c5a7263" providerId="AD" clId="Web-{26720E5F-629B-B01E-DE9F-C139E142EA91}" dt="2023-02-16T11:39:18.691" v="365" actId="20577"/>
        <pc:sldMkLst>
          <pc:docMk/>
          <pc:sldMk cId="162207578" sldId="257"/>
        </pc:sldMkLst>
        <pc:spChg chg="mod">
          <ac:chgData name="Toni Trevis (2016781)" userId="S::2016781@student.uwtsd.ac.uk::816bcd76-33ab-48e8-b1fa-311b7c5a7263" providerId="AD" clId="Web-{26720E5F-629B-B01E-DE9F-C139E142EA91}" dt="2023-02-16T11:36:03.725" v="209" actId="20577"/>
          <ac:spMkLst>
            <pc:docMk/>
            <pc:sldMk cId="162207578" sldId="257"/>
            <ac:spMk id="2" creationId="{010F7AE5-12CD-199D-BCAF-6D55C4F6A93B}"/>
          </ac:spMkLst>
        </pc:spChg>
        <pc:spChg chg="mod">
          <ac:chgData name="Toni Trevis (2016781)" userId="S::2016781@student.uwtsd.ac.uk::816bcd76-33ab-48e8-b1fa-311b7c5a7263" providerId="AD" clId="Web-{26720E5F-629B-B01E-DE9F-C139E142EA91}" dt="2023-02-16T11:39:18.691" v="365" actId="20577"/>
          <ac:spMkLst>
            <pc:docMk/>
            <pc:sldMk cId="162207578" sldId="257"/>
            <ac:spMk id="3" creationId="{D2F744EA-DEA3-03A7-E04B-5CC390E74975}"/>
          </ac:spMkLst>
        </pc:spChg>
      </pc:sldChg>
      <pc:sldChg chg="modSp">
        <pc:chgData name="Toni Trevis (2016781)" userId="S::2016781@student.uwtsd.ac.uk::816bcd76-33ab-48e8-b1fa-311b7c5a7263" providerId="AD" clId="Web-{26720E5F-629B-B01E-DE9F-C139E142EA91}" dt="2023-02-16T11:35:51.474" v="206" actId="20577"/>
        <pc:sldMkLst>
          <pc:docMk/>
          <pc:sldMk cId="3471240025" sldId="258"/>
        </pc:sldMkLst>
        <pc:spChg chg="mod">
          <ac:chgData name="Toni Trevis (2016781)" userId="S::2016781@student.uwtsd.ac.uk::816bcd76-33ab-48e8-b1fa-311b7c5a7263" providerId="AD" clId="Web-{26720E5F-629B-B01E-DE9F-C139E142EA91}" dt="2023-02-16T11:08:42.800" v="161" actId="1076"/>
          <ac:spMkLst>
            <pc:docMk/>
            <pc:sldMk cId="3471240025" sldId="258"/>
            <ac:spMk id="2" creationId="{EB934487-86F9-9E54-6FB0-6FE92B0E8D61}"/>
          </ac:spMkLst>
        </pc:spChg>
        <pc:spChg chg="mod">
          <ac:chgData name="Toni Trevis (2016781)" userId="S::2016781@student.uwtsd.ac.uk::816bcd76-33ab-48e8-b1fa-311b7c5a7263" providerId="AD" clId="Web-{26720E5F-629B-B01E-DE9F-C139E142EA91}" dt="2023-02-16T11:35:51.474" v="206" actId="20577"/>
          <ac:spMkLst>
            <pc:docMk/>
            <pc:sldMk cId="3471240025" sldId="258"/>
            <ac:spMk id="5" creationId="{C8E3F53F-D5EC-33ED-3892-23E598B4246E}"/>
          </ac:spMkLst>
        </pc:spChg>
        <pc:picChg chg="mod">
          <ac:chgData name="Toni Trevis (2016781)" userId="S::2016781@student.uwtsd.ac.uk::816bcd76-33ab-48e8-b1fa-311b7c5a7263" providerId="AD" clId="Web-{26720E5F-629B-B01E-DE9F-C139E142EA91}" dt="2023-02-16T11:08:45.941" v="162" actId="1076"/>
          <ac:picMkLst>
            <pc:docMk/>
            <pc:sldMk cId="3471240025" sldId="258"/>
            <ac:picMk id="3" creationId="{015C49D3-9BB8-6BB5-2024-093CC2D0A39B}"/>
          </ac:picMkLst>
        </pc:picChg>
        <pc:picChg chg="mod">
          <ac:chgData name="Toni Trevis (2016781)" userId="S::2016781@student.uwtsd.ac.uk::816bcd76-33ab-48e8-b1fa-311b7c5a7263" providerId="AD" clId="Web-{26720E5F-629B-B01E-DE9F-C139E142EA91}" dt="2023-02-16T11:10:49.043" v="178" actId="1076"/>
          <ac:picMkLst>
            <pc:docMk/>
            <pc:sldMk cId="3471240025" sldId="258"/>
            <ac:picMk id="6" creationId="{8F1D2B61-35E9-AA89-6E68-7F474AA373D1}"/>
          </ac:picMkLst>
        </pc:picChg>
        <pc:picChg chg="mod">
          <ac:chgData name="Toni Trevis (2016781)" userId="S::2016781@student.uwtsd.ac.uk::816bcd76-33ab-48e8-b1fa-311b7c5a7263" providerId="AD" clId="Web-{26720E5F-629B-B01E-DE9F-C139E142EA91}" dt="2023-02-16T11:10:56.747" v="179" actId="1076"/>
          <ac:picMkLst>
            <pc:docMk/>
            <pc:sldMk cId="3471240025" sldId="258"/>
            <ac:picMk id="7" creationId="{31DD1146-F35D-2C60-42AE-67B599E4B913}"/>
          </ac:picMkLst>
        </pc:picChg>
        <pc:picChg chg="mod">
          <ac:chgData name="Toni Trevis (2016781)" userId="S::2016781@student.uwtsd.ac.uk::816bcd76-33ab-48e8-b1fa-311b7c5a7263" providerId="AD" clId="Web-{26720E5F-629B-B01E-DE9F-C139E142EA91}" dt="2023-02-16T11:11:12.826" v="180" actId="1076"/>
          <ac:picMkLst>
            <pc:docMk/>
            <pc:sldMk cId="3471240025" sldId="258"/>
            <ac:picMk id="8" creationId="{5D58D36A-AE1D-2D18-FB98-797B78C33EF4}"/>
          </ac:picMkLst>
        </pc:picChg>
        <pc:picChg chg="mod">
          <ac:chgData name="Toni Trevis (2016781)" userId="S::2016781@student.uwtsd.ac.uk::816bcd76-33ab-48e8-b1fa-311b7c5a7263" providerId="AD" clId="Web-{26720E5F-629B-B01E-DE9F-C139E142EA91}" dt="2023-02-16T11:10:40.027" v="175" actId="1076"/>
          <ac:picMkLst>
            <pc:docMk/>
            <pc:sldMk cId="3471240025" sldId="258"/>
            <ac:picMk id="9" creationId="{B8125F6F-1B2E-4BC0-4149-42C2698222BA}"/>
          </ac:picMkLst>
        </pc:picChg>
        <pc:picChg chg="mod">
          <ac:chgData name="Toni Trevis (2016781)" userId="S::2016781@student.uwtsd.ac.uk::816bcd76-33ab-48e8-b1fa-311b7c5a7263" providerId="AD" clId="Web-{26720E5F-629B-B01E-DE9F-C139E142EA91}" dt="2023-02-16T11:10:46.559" v="177" actId="1076"/>
          <ac:picMkLst>
            <pc:docMk/>
            <pc:sldMk cId="3471240025" sldId="258"/>
            <ac:picMk id="10" creationId="{E568FE15-449C-28D0-3631-EBEF34DA85F6}"/>
          </ac:picMkLst>
        </pc:picChg>
        <pc:picChg chg="mod">
          <ac:chgData name="Toni Trevis (2016781)" userId="S::2016781@student.uwtsd.ac.uk::816bcd76-33ab-48e8-b1fa-311b7c5a7263" providerId="AD" clId="Web-{26720E5F-629B-B01E-DE9F-C139E142EA91}" dt="2023-02-16T11:10:22.338" v="171" actId="1076"/>
          <ac:picMkLst>
            <pc:docMk/>
            <pc:sldMk cId="3471240025" sldId="258"/>
            <ac:picMk id="11" creationId="{C286B858-DCAA-2C30-7D22-B0873A4A6A01}"/>
          </ac:picMkLst>
        </pc:picChg>
        <pc:picChg chg="mod">
          <ac:chgData name="Toni Trevis (2016781)" userId="S::2016781@student.uwtsd.ac.uk::816bcd76-33ab-48e8-b1fa-311b7c5a7263" providerId="AD" clId="Web-{26720E5F-629B-B01E-DE9F-C139E142EA91}" dt="2023-02-16T11:10:42.933" v="176" actId="1076"/>
          <ac:picMkLst>
            <pc:docMk/>
            <pc:sldMk cId="3471240025" sldId="258"/>
            <ac:picMk id="12" creationId="{B2AA594F-805C-D7D4-3D12-48B7832326ED}"/>
          </ac:picMkLst>
        </pc:picChg>
      </pc:sldChg>
      <pc:sldChg chg="modSp">
        <pc:chgData name="Toni Trevis (2016781)" userId="S::2016781@student.uwtsd.ac.uk::816bcd76-33ab-48e8-b1fa-311b7c5a7263" providerId="AD" clId="Web-{26720E5F-629B-B01E-DE9F-C139E142EA91}" dt="2023-02-16T11:12:57.896" v="187" actId="20577"/>
        <pc:sldMkLst>
          <pc:docMk/>
          <pc:sldMk cId="628308426" sldId="259"/>
        </pc:sldMkLst>
        <pc:spChg chg="mod">
          <ac:chgData name="Toni Trevis (2016781)" userId="S::2016781@student.uwtsd.ac.uk::816bcd76-33ab-48e8-b1fa-311b7c5a7263" providerId="AD" clId="Web-{26720E5F-629B-B01E-DE9F-C139E142EA91}" dt="2023-02-16T11:12:57.896" v="187" actId="20577"/>
          <ac:spMkLst>
            <pc:docMk/>
            <pc:sldMk cId="628308426" sldId="259"/>
            <ac:spMk id="4" creationId="{E954F808-DA68-A0B2-845D-F8B640E062BF}"/>
          </ac:spMkLst>
        </pc:spChg>
      </pc:sldChg>
      <pc:sldChg chg="modSp">
        <pc:chgData name="Toni Trevis (2016781)" userId="S::2016781@student.uwtsd.ac.uk::816bcd76-33ab-48e8-b1fa-311b7c5a7263" providerId="AD" clId="Web-{26720E5F-629B-B01E-DE9F-C139E142EA91}" dt="2023-02-16T11:12:41.535" v="185" actId="20577"/>
        <pc:sldMkLst>
          <pc:docMk/>
          <pc:sldMk cId="1666732574" sldId="260"/>
        </pc:sldMkLst>
        <pc:spChg chg="mod">
          <ac:chgData name="Toni Trevis (2016781)" userId="S::2016781@student.uwtsd.ac.uk::816bcd76-33ab-48e8-b1fa-311b7c5a7263" providerId="AD" clId="Web-{26720E5F-629B-B01E-DE9F-C139E142EA91}" dt="2023-02-16T11:12:41.535" v="185" actId="20577"/>
          <ac:spMkLst>
            <pc:docMk/>
            <pc:sldMk cId="1666732574" sldId="260"/>
            <ac:spMk id="6" creationId="{4254EC0B-389C-DE48-A5D6-86F01C5A1C6C}"/>
          </ac:spMkLst>
        </pc:spChg>
      </pc:sldChg>
      <pc:sldChg chg="modSp">
        <pc:chgData name="Toni Trevis (2016781)" userId="S::2016781@student.uwtsd.ac.uk::816bcd76-33ab-48e8-b1fa-311b7c5a7263" providerId="AD" clId="Web-{26720E5F-629B-B01E-DE9F-C139E142EA91}" dt="2023-02-16T10:54:07.615" v="87" actId="20577"/>
        <pc:sldMkLst>
          <pc:docMk/>
          <pc:sldMk cId="1069665148" sldId="261"/>
        </pc:sldMkLst>
        <pc:spChg chg="mod">
          <ac:chgData name="Toni Trevis (2016781)" userId="S::2016781@student.uwtsd.ac.uk::816bcd76-33ab-48e8-b1fa-311b7c5a7263" providerId="AD" clId="Web-{26720E5F-629B-B01E-DE9F-C139E142EA91}" dt="2023-02-16T10:54:07.615" v="87" actId="20577"/>
          <ac:spMkLst>
            <pc:docMk/>
            <pc:sldMk cId="1069665148" sldId="261"/>
            <ac:spMk id="3" creationId="{7CCF990F-3465-1245-D83C-FC190F3359AD}"/>
          </ac:spMkLst>
        </pc:spChg>
      </pc:sldChg>
      <pc:sldChg chg="addSp delSp modSp">
        <pc:chgData name="Toni Trevis (2016781)" userId="S::2016781@student.uwtsd.ac.uk::816bcd76-33ab-48e8-b1fa-311b7c5a7263" providerId="AD" clId="Web-{26720E5F-629B-B01E-DE9F-C139E142EA91}" dt="2023-02-16T11:06:10.587" v="148" actId="1076"/>
        <pc:sldMkLst>
          <pc:docMk/>
          <pc:sldMk cId="1030837956" sldId="263"/>
        </pc:sldMkLst>
        <pc:spChg chg="mod">
          <ac:chgData name="Toni Trevis (2016781)" userId="S::2016781@student.uwtsd.ac.uk::816bcd76-33ab-48e8-b1fa-311b7c5a7263" providerId="AD" clId="Web-{26720E5F-629B-B01E-DE9F-C139E142EA91}" dt="2023-02-16T11:05:38.553" v="139"/>
          <ac:spMkLst>
            <pc:docMk/>
            <pc:sldMk cId="1030837956" sldId="263"/>
            <ac:spMk id="2" creationId="{FAAE4FFA-8279-50B8-C8AD-B0C7A67DC31F}"/>
          </ac:spMkLst>
        </pc:spChg>
        <pc:spChg chg="del">
          <ac:chgData name="Toni Trevis (2016781)" userId="S::2016781@student.uwtsd.ac.uk::816bcd76-33ab-48e8-b1fa-311b7c5a7263" providerId="AD" clId="Web-{26720E5F-629B-B01E-DE9F-C139E142EA91}" dt="2023-02-16T11:05:38.553" v="139"/>
          <ac:spMkLst>
            <pc:docMk/>
            <pc:sldMk cId="1030837956" sldId="263"/>
            <ac:spMk id="37" creationId="{BD4C0BBB-0042-4603-A226-6117F3FD5B3C}"/>
          </ac:spMkLst>
        </pc:spChg>
        <pc:spChg chg="del">
          <ac:chgData name="Toni Trevis (2016781)" userId="S::2016781@student.uwtsd.ac.uk::816bcd76-33ab-48e8-b1fa-311b7c5a7263" providerId="AD" clId="Web-{26720E5F-629B-B01E-DE9F-C139E142EA91}" dt="2023-02-16T11:05:38.553" v="139"/>
          <ac:spMkLst>
            <pc:docMk/>
            <pc:sldMk cId="1030837956" sldId="263"/>
            <ac:spMk id="39" creationId="{EC44F520-2598-460E-9F91-B02F60830CA2}"/>
          </ac:spMkLst>
        </pc:spChg>
        <pc:spChg chg="del">
          <ac:chgData name="Toni Trevis (2016781)" userId="S::2016781@student.uwtsd.ac.uk::816bcd76-33ab-48e8-b1fa-311b7c5a7263" providerId="AD" clId="Web-{26720E5F-629B-B01E-DE9F-C139E142EA91}" dt="2023-02-16T11:05:38.553" v="139"/>
          <ac:spMkLst>
            <pc:docMk/>
            <pc:sldMk cId="1030837956" sldId="263"/>
            <ac:spMk id="41" creationId="{FD008339-2B0F-462E-B561-4A45B23B2CE0}"/>
          </ac:spMkLst>
        </pc:spChg>
        <pc:spChg chg="del">
          <ac:chgData name="Toni Trevis (2016781)" userId="S::2016781@student.uwtsd.ac.uk::816bcd76-33ab-48e8-b1fa-311b7c5a7263" providerId="AD" clId="Web-{26720E5F-629B-B01E-DE9F-C139E142EA91}" dt="2023-02-16T11:05:38.553" v="139"/>
          <ac:spMkLst>
            <pc:docMk/>
            <pc:sldMk cId="1030837956" sldId="263"/>
            <ac:spMk id="43" creationId="{9221F64C-F118-4805-A903-A933923342FD}"/>
          </ac:spMkLst>
        </pc:spChg>
        <pc:spChg chg="del">
          <ac:chgData name="Toni Trevis (2016781)" userId="S::2016781@student.uwtsd.ac.uk::816bcd76-33ab-48e8-b1fa-311b7c5a7263" providerId="AD" clId="Web-{26720E5F-629B-B01E-DE9F-C139E142EA91}" dt="2023-02-16T11:05:38.553" v="139"/>
          <ac:spMkLst>
            <pc:docMk/>
            <pc:sldMk cId="1030837956" sldId="263"/>
            <ac:spMk id="45" creationId="{5B6DADAD-ACA2-49B8-9C1D-909C99176A75}"/>
          </ac:spMkLst>
        </pc:spChg>
        <pc:spChg chg="add">
          <ac:chgData name="Toni Trevis (2016781)" userId="S::2016781@student.uwtsd.ac.uk::816bcd76-33ab-48e8-b1fa-311b7c5a7263" providerId="AD" clId="Web-{26720E5F-629B-B01E-DE9F-C139E142EA91}" dt="2023-02-16T11:05:38.553" v="139"/>
          <ac:spMkLst>
            <pc:docMk/>
            <pc:sldMk cId="1030837956" sldId="263"/>
            <ac:spMk id="50" creationId="{BD4C0BBB-0042-4603-A226-6117F3FD5B3C}"/>
          </ac:spMkLst>
        </pc:spChg>
        <pc:spChg chg="add">
          <ac:chgData name="Toni Trevis (2016781)" userId="S::2016781@student.uwtsd.ac.uk::816bcd76-33ab-48e8-b1fa-311b7c5a7263" providerId="AD" clId="Web-{26720E5F-629B-B01E-DE9F-C139E142EA91}" dt="2023-02-16T11:05:38.553" v="139"/>
          <ac:spMkLst>
            <pc:docMk/>
            <pc:sldMk cId="1030837956" sldId="263"/>
            <ac:spMk id="52" creationId="{EC44F520-2598-460E-9F91-B02F60830CA2}"/>
          </ac:spMkLst>
        </pc:spChg>
        <pc:spChg chg="add">
          <ac:chgData name="Toni Trevis (2016781)" userId="S::2016781@student.uwtsd.ac.uk::816bcd76-33ab-48e8-b1fa-311b7c5a7263" providerId="AD" clId="Web-{26720E5F-629B-B01E-DE9F-C139E142EA91}" dt="2023-02-16T11:05:38.553" v="139"/>
          <ac:spMkLst>
            <pc:docMk/>
            <pc:sldMk cId="1030837956" sldId="263"/>
            <ac:spMk id="54" creationId="{FD008339-2B0F-462E-B561-4A45B23B2CE0}"/>
          </ac:spMkLst>
        </pc:spChg>
        <pc:spChg chg="add">
          <ac:chgData name="Toni Trevis (2016781)" userId="S::2016781@student.uwtsd.ac.uk::816bcd76-33ab-48e8-b1fa-311b7c5a7263" providerId="AD" clId="Web-{26720E5F-629B-B01E-DE9F-C139E142EA91}" dt="2023-02-16T11:05:38.553" v="139"/>
          <ac:spMkLst>
            <pc:docMk/>
            <pc:sldMk cId="1030837956" sldId="263"/>
            <ac:spMk id="56" creationId="{9221F64C-F118-4805-A903-A933923342FD}"/>
          </ac:spMkLst>
        </pc:spChg>
        <pc:spChg chg="add">
          <ac:chgData name="Toni Trevis (2016781)" userId="S::2016781@student.uwtsd.ac.uk::816bcd76-33ab-48e8-b1fa-311b7c5a7263" providerId="AD" clId="Web-{26720E5F-629B-B01E-DE9F-C139E142EA91}" dt="2023-02-16T11:05:38.553" v="139"/>
          <ac:spMkLst>
            <pc:docMk/>
            <pc:sldMk cId="1030837956" sldId="263"/>
            <ac:spMk id="58" creationId="{5B6DADAD-ACA2-49B8-9C1D-909C99176A75}"/>
          </ac:spMkLst>
        </pc:spChg>
        <pc:picChg chg="add mod ord">
          <ac:chgData name="Toni Trevis (2016781)" userId="S::2016781@student.uwtsd.ac.uk::816bcd76-33ab-48e8-b1fa-311b7c5a7263" providerId="AD" clId="Web-{26720E5F-629B-B01E-DE9F-C139E142EA91}" dt="2023-02-16T11:06:04.414" v="146" actId="1076"/>
          <ac:picMkLst>
            <pc:docMk/>
            <pc:sldMk cId="1030837956" sldId="263"/>
            <ac:picMk id="3" creationId="{1A66B164-2EF6-E59E-0EB9-FC001F0C4735}"/>
          </ac:picMkLst>
        </pc:picChg>
        <pc:picChg chg="del">
          <ac:chgData name="Toni Trevis (2016781)" userId="S::2016781@student.uwtsd.ac.uk::816bcd76-33ab-48e8-b1fa-311b7c5a7263" providerId="AD" clId="Web-{26720E5F-629B-B01E-DE9F-C139E142EA91}" dt="2023-02-16T10:56:32.953" v="122"/>
          <ac:picMkLst>
            <pc:docMk/>
            <pc:sldMk cId="1030837956" sldId="263"/>
            <ac:picMk id="4" creationId="{4A1960FF-AA38-3811-660B-955E97B221D2}"/>
          </ac:picMkLst>
        </pc:picChg>
        <pc:picChg chg="add mod">
          <ac:chgData name="Toni Trevis (2016781)" userId="S::2016781@student.uwtsd.ac.uk::816bcd76-33ab-48e8-b1fa-311b7c5a7263" providerId="AD" clId="Web-{26720E5F-629B-B01E-DE9F-C139E142EA91}" dt="2023-02-16T11:06:10.587" v="148" actId="1076"/>
          <ac:picMkLst>
            <pc:docMk/>
            <pc:sldMk cId="1030837956" sldId="263"/>
            <ac:picMk id="5" creationId="{DF0AFE4B-4BD2-ECBD-9C9E-06B593CD0973}"/>
          </ac:picMkLst>
        </pc:picChg>
        <pc:picChg chg="del mod">
          <ac:chgData name="Toni Trevis (2016781)" userId="S::2016781@student.uwtsd.ac.uk::816bcd76-33ab-48e8-b1fa-311b7c5a7263" providerId="AD" clId="Web-{26720E5F-629B-B01E-DE9F-C139E142EA91}" dt="2023-02-16T11:03:27.341" v="136"/>
          <ac:picMkLst>
            <pc:docMk/>
            <pc:sldMk cId="1030837956" sldId="263"/>
            <ac:picMk id="7" creationId="{37F681F3-E395-B34C-E3F2-2516ACD9863D}"/>
          </ac:picMkLst>
        </pc:picChg>
        <pc:picChg chg="mod">
          <ac:chgData name="Toni Trevis (2016781)" userId="S::2016781@student.uwtsd.ac.uk::816bcd76-33ab-48e8-b1fa-311b7c5a7263" providerId="AD" clId="Web-{26720E5F-629B-B01E-DE9F-C139E142EA91}" dt="2023-02-16T11:06:07.539" v="147" actId="1076"/>
          <ac:picMkLst>
            <pc:docMk/>
            <pc:sldMk cId="1030837956" sldId="263"/>
            <ac:picMk id="8" creationId="{D3FB8885-E87A-BECE-6A4A-66D5421195C6}"/>
          </ac:picMkLst>
        </pc:picChg>
      </pc:sldChg>
      <pc:sldChg chg="new">
        <pc:chgData name="Toni Trevis (2016781)" userId="S::2016781@student.uwtsd.ac.uk::816bcd76-33ab-48e8-b1fa-311b7c5a7263" providerId="AD" clId="Web-{26720E5F-629B-B01E-DE9F-C139E142EA91}" dt="2023-02-16T11:14:18.385" v="188"/>
        <pc:sldMkLst>
          <pc:docMk/>
          <pc:sldMk cId="2334091750" sldId="264"/>
        </pc:sldMkLst>
      </pc:sldChg>
    </pc:docChg>
  </pc:docChgLst>
  <pc:docChgLst>
    <pc:chgData name="Toni Trevis (2016781)" userId="S::2016781@student.uwtsd.ac.uk::816bcd76-33ab-48e8-b1fa-311b7c5a7263" providerId="AD" clId="Web-{9F61738C-C3FD-4EBC-79D5-628D38F0C47E}"/>
    <pc:docChg chg="delSld modSld sldOrd">
      <pc:chgData name="Toni Trevis (2016781)" userId="S::2016781@student.uwtsd.ac.uk::816bcd76-33ab-48e8-b1fa-311b7c5a7263" providerId="AD" clId="Web-{9F61738C-C3FD-4EBC-79D5-628D38F0C47E}" dt="2023-02-14T19:56:13.069" v="132" actId="1076"/>
      <pc:docMkLst>
        <pc:docMk/>
      </pc:docMkLst>
      <pc:sldChg chg="delSp modSp">
        <pc:chgData name="Toni Trevis (2016781)" userId="S::2016781@student.uwtsd.ac.uk::816bcd76-33ab-48e8-b1fa-311b7c5a7263" providerId="AD" clId="Web-{9F61738C-C3FD-4EBC-79D5-628D38F0C47E}" dt="2023-02-14T19:55:49.881" v="131" actId="20577"/>
        <pc:sldMkLst>
          <pc:docMk/>
          <pc:sldMk cId="162207578" sldId="257"/>
        </pc:sldMkLst>
        <pc:spChg chg="mod">
          <ac:chgData name="Toni Trevis (2016781)" userId="S::2016781@student.uwtsd.ac.uk::816bcd76-33ab-48e8-b1fa-311b7c5a7263" providerId="AD" clId="Web-{9F61738C-C3FD-4EBC-79D5-628D38F0C47E}" dt="2023-02-14T19:54:03.064" v="81" actId="20577"/>
          <ac:spMkLst>
            <pc:docMk/>
            <pc:sldMk cId="162207578" sldId="257"/>
            <ac:spMk id="2" creationId="{010F7AE5-12CD-199D-BCAF-6D55C4F6A93B}"/>
          </ac:spMkLst>
        </pc:spChg>
        <pc:spChg chg="mod">
          <ac:chgData name="Toni Trevis (2016781)" userId="S::2016781@student.uwtsd.ac.uk::816bcd76-33ab-48e8-b1fa-311b7c5a7263" providerId="AD" clId="Web-{9F61738C-C3FD-4EBC-79D5-628D38F0C47E}" dt="2023-02-14T19:55:49.881" v="131" actId="20577"/>
          <ac:spMkLst>
            <pc:docMk/>
            <pc:sldMk cId="162207578" sldId="257"/>
            <ac:spMk id="3" creationId="{D2F744EA-DEA3-03A7-E04B-5CC390E74975}"/>
          </ac:spMkLst>
        </pc:spChg>
        <pc:picChg chg="del">
          <ac:chgData name="Toni Trevis (2016781)" userId="S::2016781@student.uwtsd.ac.uk::816bcd76-33ab-48e8-b1fa-311b7c5a7263" providerId="AD" clId="Web-{9F61738C-C3FD-4EBC-79D5-628D38F0C47E}" dt="2023-02-14T19:52:29.950" v="61"/>
          <ac:picMkLst>
            <pc:docMk/>
            <pc:sldMk cId="162207578" sldId="257"/>
            <ac:picMk id="6" creationId="{31681BD3-DB79-0168-6AB7-EA87A3D65FBD}"/>
          </ac:picMkLst>
        </pc:picChg>
        <pc:picChg chg="del mod">
          <ac:chgData name="Toni Trevis (2016781)" userId="S::2016781@student.uwtsd.ac.uk::816bcd76-33ab-48e8-b1fa-311b7c5a7263" providerId="AD" clId="Web-{9F61738C-C3FD-4EBC-79D5-628D38F0C47E}" dt="2023-02-14T19:52:43.716" v="66"/>
          <ac:picMkLst>
            <pc:docMk/>
            <pc:sldMk cId="162207578" sldId="257"/>
            <ac:picMk id="12" creationId="{EC0CB176-8AA3-6DB3-39F1-27776B0C42CE}"/>
          </ac:picMkLst>
        </pc:picChg>
        <pc:picChg chg="del">
          <ac:chgData name="Toni Trevis (2016781)" userId="S::2016781@student.uwtsd.ac.uk::816bcd76-33ab-48e8-b1fa-311b7c5a7263" providerId="AD" clId="Web-{9F61738C-C3FD-4EBC-79D5-628D38F0C47E}" dt="2023-02-14T19:52:28.169" v="60"/>
          <ac:picMkLst>
            <pc:docMk/>
            <pc:sldMk cId="162207578" sldId="257"/>
            <ac:picMk id="13" creationId="{3B423114-D681-4845-EC61-CB177432286F}"/>
          </ac:picMkLst>
        </pc:picChg>
        <pc:picChg chg="del">
          <ac:chgData name="Toni Trevis (2016781)" userId="S::2016781@student.uwtsd.ac.uk::816bcd76-33ab-48e8-b1fa-311b7c5a7263" providerId="AD" clId="Web-{9F61738C-C3FD-4EBC-79D5-628D38F0C47E}" dt="2023-02-14T19:52:31.810" v="62"/>
          <ac:picMkLst>
            <pc:docMk/>
            <pc:sldMk cId="162207578" sldId="257"/>
            <ac:picMk id="14" creationId="{6133C44D-EEC9-9959-749E-E6D4F56ACB91}"/>
          </ac:picMkLst>
        </pc:picChg>
        <pc:picChg chg="del">
          <ac:chgData name="Toni Trevis (2016781)" userId="S::2016781@student.uwtsd.ac.uk::816bcd76-33ab-48e8-b1fa-311b7c5a7263" providerId="AD" clId="Web-{9F61738C-C3FD-4EBC-79D5-628D38F0C47E}" dt="2023-02-14T19:52:45.326" v="67"/>
          <ac:picMkLst>
            <pc:docMk/>
            <pc:sldMk cId="162207578" sldId="257"/>
            <ac:picMk id="16" creationId="{5421FA47-5F94-3D33-5DEE-5562022D9CD7}"/>
          </ac:picMkLst>
        </pc:picChg>
        <pc:picChg chg="del mod">
          <ac:chgData name="Toni Trevis (2016781)" userId="S::2016781@student.uwtsd.ac.uk::816bcd76-33ab-48e8-b1fa-311b7c5a7263" providerId="AD" clId="Web-{9F61738C-C3FD-4EBC-79D5-628D38F0C47E}" dt="2023-02-14T19:52:42.248" v="65"/>
          <ac:picMkLst>
            <pc:docMk/>
            <pc:sldMk cId="162207578" sldId="257"/>
            <ac:picMk id="18" creationId="{C42FC8DB-6DB1-2CF3-7E3C-00EEA551227C}"/>
          </ac:picMkLst>
        </pc:picChg>
        <pc:picChg chg="del">
          <ac:chgData name="Toni Trevis (2016781)" userId="S::2016781@student.uwtsd.ac.uk::816bcd76-33ab-48e8-b1fa-311b7c5a7263" providerId="AD" clId="Web-{9F61738C-C3FD-4EBC-79D5-628D38F0C47E}" dt="2023-02-14T19:52:46.998" v="68"/>
          <ac:picMkLst>
            <pc:docMk/>
            <pc:sldMk cId="162207578" sldId="257"/>
            <ac:picMk id="20" creationId="{693CBD38-07C2-FBF7-9798-1DC8CCE6EB7B}"/>
          </ac:picMkLst>
        </pc:picChg>
      </pc:sldChg>
      <pc:sldChg chg="modSp">
        <pc:chgData name="Toni Trevis (2016781)" userId="S::2016781@student.uwtsd.ac.uk::816bcd76-33ab-48e8-b1fa-311b7c5a7263" providerId="AD" clId="Web-{9F61738C-C3FD-4EBC-79D5-628D38F0C47E}" dt="2023-02-14T19:53:46.844" v="75" actId="1076"/>
        <pc:sldMkLst>
          <pc:docMk/>
          <pc:sldMk cId="3471240025" sldId="258"/>
        </pc:sldMkLst>
        <pc:spChg chg="mod">
          <ac:chgData name="Toni Trevis (2016781)" userId="S::2016781@student.uwtsd.ac.uk::816bcd76-33ab-48e8-b1fa-311b7c5a7263" providerId="AD" clId="Web-{9F61738C-C3FD-4EBC-79D5-628D38F0C47E}" dt="2023-02-14T19:50:35.035" v="41" actId="20577"/>
          <ac:spMkLst>
            <pc:docMk/>
            <pc:sldMk cId="3471240025" sldId="258"/>
            <ac:spMk id="5" creationId="{C8E3F53F-D5EC-33ED-3892-23E598B4246E}"/>
          </ac:spMkLst>
        </pc:spChg>
        <pc:picChg chg="mod">
          <ac:chgData name="Toni Trevis (2016781)" userId="S::2016781@student.uwtsd.ac.uk::816bcd76-33ab-48e8-b1fa-311b7c5a7263" providerId="AD" clId="Web-{9F61738C-C3FD-4EBC-79D5-628D38F0C47E}" dt="2023-02-14T19:53:46.844" v="75" actId="1076"/>
          <ac:picMkLst>
            <pc:docMk/>
            <pc:sldMk cId="3471240025" sldId="258"/>
            <ac:picMk id="3" creationId="{015C49D3-9BB8-6BB5-2024-093CC2D0A39B}"/>
          </ac:picMkLst>
        </pc:picChg>
      </pc:sldChg>
      <pc:sldChg chg="addSp delSp modSp">
        <pc:chgData name="Toni Trevis (2016781)" userId="S::2016781@student.uwtsd.ac.uk::816bcd76-33ab-48e8-b1fa-311b7c5a7263" providerId="AD" clId="Web-{9F61738C-C3FD-4EBC-79D5-628D38F0C47E}" dt="2023-02-14T19:56:13.069" v="132" actId="1076"/>
        <pc:sldMkLst>
          <pc:docMk/>
          <pc:sldMk cId="628308426" sldId="259"/>
        </pc:sldMkLst>
        <pc:spChg chg="add mod">
          <ac:chgData name="Toni Trevis (2016781)" userId="S::2016781@student.uwtsd.ac.uk::816bcd76-33ab-48e8-b1fa-311b7c5a7263" providerId="AD" clId="Web-{9F61738C-C3FD-4EBC-79D5-628D38F0C47E}" dt="2023-02-14T19:36:14.884" v="21" actId="14100"/>
          <ac:spMkLst>
            <pc:docMk/>
            <pc:sldMk cId="628308426" sldId="259"/>
            <ac:spMk id="12" creationId="{9B1E6EC2-3753-E70A-D648-DC3FE498AAAA}"/>
          </ac:spMkLst>
        </pc:spChg>
        <pc:picChg chg="mod">
          <ac:chgData name="Toni Trevis (2016781)" userId="S::2016781@student.uwtsd.ac.uk::816bcd76-33ab-48e8-b1fa-311b7c5a7263" providerId="AD" clId="Web-{9F61738C-C3FD-4EBC-79D5-628D38F0C47E}" dt="2023-02-14T19:36:38.197" v="26" actId="1076"/>
          <ac:picMkLst>
            <pc:docMk/>
            <pc:sldMk cId="628308426" sldId="259"/>
            <ac:picMk id="5" creationId="{FF8CE113-9AAF-F95B-C3A1-22CD5F0E8CFB}"/>
          </ac:picMkLst>
        </pc:picChg>
        <pc:picChg chg="mod">
          <ac:chgData name="Toni Trevis (2016781)" userId="S::2016781@student.uwtsd.ac.uk::816bcd76-33ab-48e8-b1fa-311b7c5a7263" providerId="AD" clId="Web-{9F61738C-C3FD-4EBC-79D5-628D38F0C47E}" dt="2023-02-14T19:36:40.651" v="27" actId="1076"/>
          <ac:picMkLst>
            <pc:docMk/>
            <pc:sldMk cId="628308426" sldId="259"/>
            <ac:picMk id="6" creationId="{158972C7-1394-0733-0A16-63D2B9B0F498}"/>
          </ac:picMkLst>
        </pc:picChg>
        <pc:picChg chg="mod">
          <ac:chgData name="Toni Trevis (2016781)" userId="S::2016781@student.uwtsd.ac.uk::816bcd76-33ab-48e8-b1fa-311b7c5a7263" providerId="AD" clId="Web-{9F61738C-C3FD-4EBC-79D5-628D38F0C47E}" dt="2023-02-14T19:36:55.573" v="32" actId="1076"/>
          <ac:picMkLst>
            <pc:docMk/>
            <pc:sldMk cId="628308426" sldId="259"/>
            <ac:picMk id="7" creationId="{0318E38C-0C85-16DB-540B-E13CE14BB929}"/>
          </ac:picMkLst>
        </pc:picChg>
        <pc:picChg chg="mod">
          <ac:chgData name="Toni Trevis (2016781)" userId="S::2016781@student.uwtsd.ac.uk::816bcd76-33ab-48e8-b1fa-311b7c5a7263" providerId="AD" clId="Web-{9F61738C-C3FD-4EBC-79D5-628D38F0C47E}" dt="2023-02-14T19:36:50.729" v="31" actId="1076"/>
          <ac:picMkLst>
            <pc:docMk/>
            <pc:sldMk cId="628308426" sldId="259"/>
            <ac:picMk id="8" creationId="{A97A9104-303B-43B9-0B94-DA6FC0D55A3A}"/>
          </ac:picMkLst>
        </pc:picChg>
        <pc:picChg chg="mod">
          <ac:chgData name="Toni Trevis (2016781)" userId="S::2016781@student.uwtsd.ac.uk::816bcd76-33ab-48e8-b1fa-311b7c5a7263" providerId="AD" clId="Web-{9F61738C-C3FD-4EBC-79D5-628D38F0C47E}" dt="2023-02-14T19:36:49.026" v="30" actId="1076"/>
          <ac:picMkLst>
            <pc:docMk/>
            <pc:sldMk cId="628308426" sldId="259"/>
            <ac:picMk id="9" creationId="{5AE1A2E3-534C-11DE-B292-7FFEB3A6BCCB}"/>
          </ac:picMkLst>
        </pc:picChg>
        <pc:picChg chg="del">
          <ac:chgData name="Toni Trevis (2016781)" userId="S::2016781@student.uwtsd.ac.uk::816bcd76-33ab-48e8-b1fa-311b7c5a7263" providerId="AD" clId="Web-{9F61738C-C3FD-4EBC-79D5-628D38F0C47E}" dt="2023-02-14T19:35:01.662" v="3"/>
          <ac:picMkLst>
            <pc:docMk/>
            <pc:sldMk cId="628308426" sldId="259"/>
            <ac:picMk id="10" creationId="{07D4735B-93E9-BEEB-5564-15BDBB1A93BE}"/>
          </ac:picMkLst>
        </pc:picChg>
        <pc:picChg chg="add mod">
          <ac:chgData name="Toni Trevis (2016781)" userId="S::2016781@student.uwtsd.ac.uk::816bcd76-33ab-48e8-b1fa-311b7c5a7263" providerId="AD" clId="Web-{9F61738C-C3FD-4EBC-79D5-628D38F0C47E}" dt="2023-02-14T19:56:13.069" v="132" actId="1076"/>
          <ac:picMkLst>
            <pc:docMk/>
            <pc:sldMk cId="628308426" sldId="259"/>
            <ac:picMk id="11" creationId="{6EB2908A-893C-3C99-9EC6-B209AA3F28D4}"/>
          </ac:picMkLst>
        </pc:picChg>
      </pc:sldChg>
      <pc:sldChg chg="modSp">
        <pc:chgData name="Toni Trevis (2016781)" userId="S::2016781@student.uwtsd.ac.uk::816bcd76-33ab-48e8-b1fa-311b7c5a7263" providerId="AD" clId="Web-{9F61738C-C3FD-4EBC-79D5-628D38F0C47E}" dt="2023-02-14T19:51:21.041" v="52" actId="14100"/>
        <pc:sldMkLst>
          <pc:docMk/>
          <pc:sldMk cId="1069665148" sldId="261"/>
        </pc:sldMkLst>
        <pc:spChg chg="mod">
          <ac:chgData name="Toni Trevis (2016781)" userId="S::2016781@student.uwtsd.ac.uk::816bcd76-33ab-48e8-b1fa-311b7c5a7263" providerId="AD" clId="Web-{9F61738C-C3FD-4EBC-79D5-628D38F0C47E}" dt="2023-02-14T19:51:21.041" v="52" actId="14100"/>
          <ac:spMkLst>
            <pc:docMk/>
            <pc:sldMk cId="1069665148" sldId="261"/>
            <ac:spMk id="3" creationId="{7CCF990F-3465-1245-D83C-FC190F3359AD}"/>
          </ac:spMkLst>
        </pc:spChg>
      </pc:sldChg>
      <pc:sldChg chg="ord">
        <pc:chgData name="Toni Trevis (2016781)" userId="S::2016781@student.uwtsd.ac.uk::816bcd76-33ab-48e8-b1fa-311b7c5a7263" providerId="AD" clId="Web-{9F61738C-C3FD-4EBC-79D5-628D38F0C47E}" dt="2023-02-14T19:50:35.348" v="42"/>
        <pc:sldMkLst>
          <pc:docMk/>
          <pc:sldMk cId="1030837956" sldId="263"/>
        </pc:sldMkLst>
      </pc:sldChg>
      <pc:sldChg chg="delSp modSp del">
        <pc:chgData name="Toni Trevis (2016781)" userId="S::2016781@student.uwtsd.ac.uk::816bcd76-33ab-48e8-b1fa-311b7c5a7263" providerId="AD" clId="Web-{9F61738C-C3FD-4EBC-79D5-628D38F0C47E}" dt="2023-02-14T19:37:04.777" v="33"/>
        <pc:sldMkLst>
          <pc:docMk/>
          <pc:sldMk cId="2059891683" sldId="264"/>
        </pc:sldMkLst>
        <pc:spChg chg="mod">
          <ac:chgData name="Toni Trevis (2016781)" userId="S::2016781@student.uwtsd.ac.uk::816bcd76-33ab-48e8-b1fa-311b7c5a7263" providerId="AD" clId="Web-{9F61738C-C3FD-4EBC-79D5-628D38F0C47E}" dt="2023-02-14T19:35:36.757" v="9" actId="20577"/>
          <ac:spMkLst>
            <pc:docMk/>
            <pc:sldMk cId="2059891683" sldId="264"/>
            <ac:spMk id="5" creationId="{D0C937A8-C736-49DB-EC43-3FC3B7CADEEB}"/>
          </ac:spMkLst>
        </pc:spChg>
        <pc:picChg chg="del mod">
          <ac:chgData name="Toni Trevis (2016781)" userId="S::2016781@student.uwtsd.ac.uk::816bcd76-33ab-48e8-b1fa-311b7c5a7263" providerId="AD" clId="Web-{9F61738C-C3FD-4EBC-79D5-628D38F0C47E}" dt="2023-02-14T19:35:21.960" v="6"/>
          <ac:picMkLst>
            <pc:docMk/>
            <pc:sldMk cId="2059891683" sldId="264"/>
            <ac:picMk id="4" creationId="{72C2735D-774C-407A-76C2-ECFA1EC55EC1}"/>
          </ac:picMkLst>
        </pc:picChg>
      </pc:sldChg>
      <pc:sldChg chg="del">
        <pc:chgData name="Toni Trevis (2016781)" userId="S::2016781@student.uwtsd.ac.uk::816bcd76-33ab-48e8-b1fa-311b7c5a7263" providerId="AD" clId="Web-{9F61738C-C3FD-4EBC-79D5-628D38F0C47E}" dt="2023-02-14T19:37:07.042" v="34"/>
        <pc:sldMkLst>
          <pc:docMk/>
          <pc:sldMk cId="2525709104" sldId="265"/>
        </pc:sldMkLst>
      </pc:sldChg>
      <pc:sldChg chg="del">
        <pc:chgData name="Toni Trevis (2016781)" userId="S::2016781@student.uwtsd.ac.uk::816bcd76-33ab-48e8-b1fa-311b7c5a7263" providerId="AD" clId="Web-{9F61738C-C3FD-4EBC-79D5-628D38F0C47E}" dt="2023-02-14T19:37:10.058" v="35"/>
        <pc:sldMkLst>
          <pc:docMk/>
          <pc:sldMk cId="3140796995" sldId="266"/>
        </pc:sldMkLst>
      </pc:sldChg>
    </pc:docChg>
  </pc:docChgLst>
  <pc:docChgLst>
    <pc:chgData name="Toni Trevis (2016781)" userId="S::2016781@student.uwtsd.ac.uk::816bcd76-33ab-48e8-b1fa-311b7c5a7263" providerId="AD" clId="Web-{64285E6E-9379-2CF2-7392-703675F97A38}"/>
    <pc:docChg chg="addSld modSld">
      <pc:chgData name="Toni Trevis (2016781)" userId="S::2016781@student.uwtsd.ac.uk::816bcd76-33ab-48e8-b1fa-311b7c5a7263" providerId="AD" clId="Web-{64285E6E-9379-2CF2-7392-703675F97A38}" dt="2023-02-18T16:33:54.449" v="647" actId="20577"/>
      <pc:docMkLst>
        <pc:docMk/>
      </pc:docMkLst>
      <pc:sldChg chg="modSp">
        <pc:chgData name="Toni Trevis (2016781)" userId="S::2016781@student.uwtsd.ac.uk::816bcd76-33ab-48e8-b1fa-311b7c5a7263" providerId="AD" clId="Web-{64285E6E-9379-2CF2-7392-703675F97A38}" dt="2023-02-18T16:11:36.562" v="533" actId="20577"/>
        <pc:sldMkLst>
          <pc:docMk/>
          <pc:sldMk cId="162207578" sldId="257"/>
        </pc:sldMkLst>
        <pc:spChg chg="mod">
          <ac:chgData name="Toni Trevis (2016781)" userId="S::2016781@student.uwtsd.ac.uk::816bcd76-33ab-48e8-b1fa-311b7c5a7263" providerId="AD" clId="Web-{64285E6E-9379-2CF2-7392-703675F97A38}" dt="2023-02-18T16:11:36.562" v="533" actId="20577"/>
          <ac:spMkLst>
            <pc:docMk/>
            <pc:sldMk cId="162207578" sldId="257"/>
            <ac:spMk id="3" creationId="{D2F744EA-DEA3-03A7-E04B-5CC390E74975}"/>
          </ac:spMkLst>
        </pc:spChg>
      </pc:sldChg>
      <pc:sldChg chg="modSp">
        <pc:chgData name="Toni Trevis (2016781)" userId="S::2016781@student.uwtsd.ac.uk::816bcd76-33ab-48e8-b1fa-311b7c5a7263" providerId="AD" clId="Web-{64285E6E-9379-2CF2-7392-703675F97A38}" dt="2023-02-18T15:47:48.410" v="115" actId="20577"/>
        <pc:sldMkLst>
          <pc:docMk/>
          <pc:sldMk cId="628308426" sldId="259"/>
        </pc:sldMkLst>
        <pc:spChg chg="mod">
          <ac:chgData name="Toni Trevis (2016781)" userId="S::2016781@student.uwtsd.ac.uk::816bcd76-33ab-48e8-b1fa-311b7c5a7263" providerId="AD" clId="Web-{64285E6E-9379-2CF2-7392-703675F97A38}" dt="2023-02-18T15:33:57.702" v="38" actId="14100"/>
          <ac:spMkLst>
            <pc:docMk/>
            <pc:sldMk cId="628308426" sldId="259"/>
            <ac:spMk id="3" creationId="{D7D1D15E-5D45-B264-B344-82052A956F21}"/>
          </ac:spMkLst>
        </pc:spChg>
        <pc:spChg chg="mod">
          <ac:chgData name="Toni Trevis (2016781)" userId="S::2016781@student.uwtsd.ac.uk::816bcd76-33ab-48e8-b1fa-311b7c5a7263" providerId="AD" clId="Web-{64285E6E-9379-2CF2-7392-703675F97A38}" dt="2023-02-18T15:47:48.410" v="115" actId="20577"/>
          <ac:spMkLst>
            <pc:docMk/>
            <pc:sldMk cId="628308426" sldId="259"/>
            <ac:spMk id="4" creationId="{E954F808-DA68-A0B2-845D-F8B640E062BF}"/>
          </ac:spMkLst>
        </pc:spChg>
        <pc:spChg chg="mod">
          <ac:chgData name="Toni Trevis (2016781)" userId="S::2016781@student.uwtsd.ac.uk::816bcd76-33ab-48e8-b1fa-311b7c5a7263" providerId="AD" clId="Web-{64285E6E-9379-2CF2-7392-703675F97A38}" dt="2023-02-18T15:33:40.779" v="35" actId="14100"/>
          <ac:spMkLst>
            <pc:docMk/>
            <pc:sldMk cId="628308426" sldId="259"/>
            <ac:spMk id="10" creationId="{E61A3839-C496-6026-BA70-E424B1910834}"/>
          </ac:spMkLst>
        </pc:spChg>
        <pc:spChg chg="mod">
          <ac:chgData name="Toni Trevis (2016781)" userId="S::2016781@student.uwtsd.ac.uk::816bcd76-33ab-48e8-b1fa-311b7c5a7263" providerId="AD" clId="Web-{64285E6E-9379-2CF2-7392-703675F97A38}" dt="2023-02-18T15:33:17.123" v="31" actId="14100"/>
          <ac:spMkLst>
            <pc:docMk/>
            <pc:sldMk cId="628308426" sldId="259"/>
            <ac:spMk id="13" creationId="{CD47A894-1346-26CA-A1E1-1F91F2F55A94}"/>
          </ac:spMkLst>
        </pc:spChg>
        <pc:spChg chg="mod">
          <ac:chgData name="Toni Trevis (2016781)" userId="S::2016781@student.uwtsd.ac.uk::816bcd76-33ab-48e8-b1fa-311b7c5a7263" providerId="AD" clId="Web-{64285E6E-9379-2CF2-7392-703675F97A38}" dt="2023-02-18T15:34:15.718" v="42" actId="1076"/>
          <ac:spMkLst>
            <pc:docMk/>
            <pc:sldMk cId="628308426" sldId="259"/>
            <ac:spMk id="14" creationId="{D1E5AE4D-8212-24A9-B0AC-6A4D3815341D}"/>
          </ac:spMkLst>
        </pc:spChg>
      </pc:sldChg>
      <pc:sldChg chg="modSp">
        <pc:chgData name="Toni Trevis (2016781)" userId="S::2016781@student.uwtsd.ac.uk::816bcd76-33ab-48e8-b1fa-311b7c5a7263" providerId="AD" clId="Web-{64285E6E-9379-2CF2-7392-703675F97A38}" dt="2023-02-18T16:00:06.264" v="270" actId="14100"/>
        <pc:sldMkLst>
          <pc:docMk/>
          <pc:sldMk cId="1666732574" sldId="260"/>
        </pc:sldMkLst>
        <pc:spChg chg="mod">
          <ac:chgData name="Toni Trevis (2016781)" userId="S::2016781@student.uwtsd.ac.uk::816bcd76-33ab-48e8-b1fa-311b7c5a7263" providerId="AD" clId="Web-{64285E6E-9379-2CF2-7392-703675F97A38}" dt="2023-02-18T16:00:06.264" v="270" actId="14100"/>
          <ac:spMkLst>
            <pc:docMk/>
            <pc:sldMk cId="1666732574" sldId="260"/>
            <ac:spMk id="6" creationId="{4254EC0B-389C-DE48-A5D6-86F01C5A1C6C}"/>
          </ac:spMkLst>
        </pc:spChg>
      </pc:sldChg>
      <pc:sldChg chg="modSp">
        <pc:chgData name="Toni Trevis (2016781)" userId="S::2016781@student.uwtsd.ac.uk::816bcd76-33ab-48e8-b1fa-311b7c5a7263" providerId="AD" clId="Web-{64285E6E-9379-2CF2-7392-703675F97A38}" dt="2023-02-18T15:54:28.037" v="163" actId="20577"/>
        <pc:sldMkLst>
          <pc:docMk/>
          <pc:sldMk cId="1069665148" sldId="261"/>
        </pc:sldMkLst>
        <pc:spChg chg="mod">
          <ac:chgData name="Toni Trevis (2016781)" userId="S::2016781@student.uwtsd.ac.uk::816bcd76-33ab-48e8-b1fa-311b7c5a7263" providerId="AD" clId="Web-{64285E6E-9379-2CF2-7392-703675F97A38}" dt="2023-02-18T15:54:28.037" v="163" actId="20577"/>
          <ac:spMkLst>
            <pc:docMk/>
            <pc:sldMk cId="1069665148" sldId="261"/>
            <ac:spMk id="3" creationId="{7CCF990F-3465-1245-D83C-FC190F3359AD}"/>
          </ac:spMkLst>
        </pc:spChg>
      </pc:sldChg>
      <pc:sldChg chg="delSp modSp">
        <pc:chgData name="Toni Trevis (2016781)" userId="S::2016781@student.uwtsd.ac.uk::816bcd76-33ab-48e8-b1fa-311b7c5a7263" providerId="AD" clId="Web-{64285E6E-9379-2CF2-7392-703675F97A38}" dt="2023-02-18T16:33:54.449" v="647" actId="20577"/>
        <pc:sldMkLst>
          <pc:docMk/>
          <pc:sldMk cId="4035097596" sldId="262"/>
        </pc:sldMkLst>
        <pc:spChg chg="mod">
          <ac:chgData name="Toni Trevis (2016781)" userId="S::2016781@student.uwtsd.ac.uk::816bcd76-33ab-48e8-b1fa-311b7c5a7263" providerId="AD" clId="Web-{64285E6E-9379-2CF2-7392-703675F97A38}" dt="2023-02-18T16:31:32.539" v="639" actId="1076"/>
          <ac:spMkLst>
            <pc:docMk/>
            <pc:sldMk cId="4035097596" sldId="262"/>
            <ac:spMk id="2" creationId="{BD272BA0-C2F8-6BC6-CBBD-5882A94ECB8A}"/>
          </ac:spMkLst>
        </pc:spChg>
        <pc:spChg chg="mod">
          <ac:chgData name="Toni Trevis (2016781)" userId="S::2016781@student.uwtsd.ac.uk::816bcd76-33ab-48e8-b1fa-311b7c5a7263" providerId="AD" clId="Web-{64285E6E-9379-2CF2-7392-703675F97A38}" dt="2023-02-18T16:02:00.688" v="287" actId="1076"/>
          <ac:spMkLst>
            <pc:docMk/>
            <pc:sldMk cId="4035097596" sldId="262"/>
            <ac:spMk id="3" creationId="{5DF4A906-86BD-1CC3-F78C-2F2B05923F20}"/>
          </ac:spMkLst>
        </pc:spChg>
        <pc:spChg chg="mod">
          <ac:chgData name="Toni Trevis (2016781)" userId="S::2016781@student.uwtsd.ac.uk::816bcd76-33ab-48e8-b1fa-311b7c5a7263" providerId="AD" clId="Web-{64285E6E-9379-2CF2-7392-703675F97A38}" dt="2023-02-18T16:02:35.455" v="292" actId="1076"/>
          <ac:spMkLst>
            <pc:docMk/>
            <pc:sldMk cId="4035097596" sldId="262"/>
            <ac:spMk id="5" creationId="{3B43EFE4-5778-6B78-6A51-DAC3E2EF920D}"/>
          </ac:spMkLst>
        </pc:spChg>
        <pc:spChg chg="mod">
          <ac:chgData name="Toni Trevis (2016781)" userId="S::2016781@student.uwtsd.ac.uk::816bcd76-33ab-48e8-b1fa-311b7c5a7263" providerId="AD" clId="Web-{64285E6E-9379-2CF2-7392-703675F97A38}" dt="2023-02-18T16:01:21.625" v="280" actId="20577"/>
          <ac:spMkLst>
            <pc:docMk/>
            <pc:sldMk cId="4035097596" sldId="262"/>
            <ac:spMk id="7" creationId="{5023D7F7-14BB-BFCC-2C8C-FB5910F81402}"/>
          </ac:spMkLst>
        </pc:spChg>
        <pc:spChg chg="mod">
          <ac:chgData name="Toni Trevis (2016781)" userId="S::2016781@student.uwtsd.ac.uk::816bcd76-33ab-48e8-b1fa-311b7c5a7263" providerId="AD" clId="Web-{64285E6E-9379-2CF2-7392-703675F97A38}" dt="2023-02-18T16:00:46.921" v="275" actId="20577"/>
          <ac:spMkLst>
            <pc:docMk/>
            <pc:sldMk cId="4035097596" sldId="262"/>
            <ac:spMk id="8" creationId="{6E319FE4-39DD-E216-A40D-AC1C070CBE5D}"/>
          </ac:spMkLst>
        </pc:spChg>
        <pc:spChg chg="mod">
          <ac:chgData name="Toni Trevis (2016781)" userId="S::2016781@student.uwtsd.ac.uk::816bcd76-33ab-48e8-b1fa-311b7c5a7263" providerId="AD" clId="Web-{64285E6E-9379-2CF2-7392-703675F97A38}" dt="2023-02-18T16:02:55.221" v="296" actId="1076"/>
          <ac:spMkLst>
            <pc:docMk/>
            <pc:sldMk cId="4035097596" sldId="262"/>
            <ac:spMk id="14" creationId="{30A29A15-00BC-703C-9779-0B66A30637FE}"/>
          </ac:spMkLst>
        </pc:spChg>
        <pc:spChg chg="mod">
          <ac:chgData name="Toni Trevis (2016781)" userId="S::2016781@student.uwtsd.ac.uk::816bcd76-33ab-48e8-b1fa-311b7c5a7263" providerId="AD" clId="Web-{64285E6E-9379-2CF2-7392-703675F97A38}" dt="2023-02-18T16:02:48.799" v="295" actId="1076"/>
          <ac:spMkLst>
            <pc:docMk/>
            <pc:sldMk cId="4035097596" sldId="262"/>
            <ac:spMk id="16" creationId="{93FF725F-4DB0-9B50-226E-CB23478F2734}"/>
          </ac:spMkLst>
        </pc:spChg>
        <pc:spChg chg="mod">
          <ac:chgData name="Toni Trevis (2016781)" userId="S::2016781@student.uwtsd.ac.uk::816bcd76-33ab-48e8-b1fa-311b7c5a7263" providerId="AD" clId="Web-{64285E6E-9379-2CF2-7392-703675F97A38}" dt="2023-02-18T16:01:49.922" v="285" actId="1076"/>
          <ac:spMkLst>
            <pc:docMk/>
            <pc:sldMk cId="4035097596" sldId="262"/>
            <ac:spMk id="22" creationId="{E50133B0-F482-A90C-D873-AB76DE8216FA}"/>
          </ac:spMkLst>
        </pc:spChg>
        <pc:spChg chg="mod">
          <ac:chgData name="Toni Trevis (2016781)" userId="S::2016781@student.uwtsd.ac.uk::816bcd76-33ab-48e8-b1fa-311b7c5a7263" providerId="AD" clId="Web-{64285E6E-9379-2CF2-7392-703675F97A38}" dt="2023-02-18T16:02:44.908" v="294" actId="1076"/>
          <ac:spMkLst>
            <pc:docMk/>
            <pc:sldMk cId="4035097596" sldId="262"/>
            <ac:spMk id="23" creationId="{8712986A-784A-BA64-B101-EEC47B2787F0}"/>
          </ac:spMkLst>
        </pc:spChg>
        <pc:spChg chg="mod">
          <ac:chgData name="Toni Trevis (2016781)" userId="S::2016781@student.uwtsd.ac.uk::816bcd76-33ab-48e8-b1fa-311b7c5a7263" providerId="AD" clId="Web-{64285E6E-9379-2CF2-7392-703675F97A38}" dt="2023-02-18T16:31:25.852" v="638" actId="1076"/>
          <ac:spMkLst>
            <pc:docMk/>
            <pc:sldMk cId="4035097596" sldId="262"/>
            <ac:spMk id="24" creationId="{3E9A4125-941C-0FC6-8E24-5D63BC8EDBBD}"/>
          </ac:spMkLst>
        </pc:spChg>
        <pc:spChg chg="mod">
          <ac:chgData name="Toni Trevis (2016781)" userId="S::2016781@student.uwtsd.ac.uk::816bcd76-33ab-48e8-b1fa-311b7c5a7263" providerId="AD" clId="Web-{64285E6E-9379-2CF2-7392-703675F97A38}" dt="2023-02-18T16:31:18.602" v="637" actId="1076"/>
          <ac:spMkLst>
            <pc:docMk/>
            <pc:sldMk cId="4035097596" sldId="262"/>
            <ac:spMk id="25" creationId="{C3E702A3-C828-9665-4985-80A49C9ACCAD}"/>
          </ac:spMkLst>
        </pc:spChg>
        <pc:spChg chg="del mod">
          <ac:chgData name="Toni Trevis (2016781)" userId="S::2016781@student.uwtsd.ac.uk::816bcd76-33ab-48e8-b1fa-311b7c5a7263" providerId="AD" clId="Web-{64285E6E-9379-2CF2-7392-703675F97A38}" dt="2023-02-18T16:31:08.851" v="635"/>
          <ac:spMkLst>
            <pc:docMk/>
            <pc:sldMk cId="4035097596" sldId="262"/>
            <ac:spMk id="26" creationId="{DFC68BFE-36E9-3BC3-F026-57D81524C77F}"/>
          </ac:spMkLst>
        </pc:spChg>
        <pc:spChg chg="del mod">
          <ac:chgData name="Toni Trevis (2016781)" userId="S::2016781@student.uwtsd.ac.uk::816bcd76-33ab-48e8-b1fa-311b7c5a7263" providerId="AD" clId="Web-{64285E6E-9379-2CF2-7392-703675F97A38}" dt="2023-02-18T16:22:17.383" v="583"/>
          <ac:spMkLst>
            <pc:docMk/>
            <pc:sldMk cId="4035097596" sldId="262"/>
            <ac:spMk id="27" creationId="{AC4A58F4-50C1-A815-E5EA-4EAC86016AC1}"/>
          </ac:spMkLst>
        </pc:spChg>
        <pc:spChg chg="mod">
          <ac:chgData name="Toni Trevis (2016781)" userId="S::2016781@student.uwtsd.ac.uk::816bcd76-33ab-48e8-b1fa-311b7c5a7263" providerId="AD" clId="Web-{64285E6E-9379-2CF2-7392-703675F97A38}" dt="2023-02-18T16:33:54.449" v="647" actId="20577"/>
          <ac:spMkLst>
            <pc:docMk/>
            <pc:sldMk cId="4035097596" sldId="262"/>
            <ac:spMk id="28" creationId="{4773C770-5208-E8D7-3708-EE4205830E5C}"/>
          </ac:spMkLst>
        </pc:spChg>
        <pc:spChg chg="del mod">
          <ac:chgData name="Toni Trevis (2016781)" userId="S::2016781@student.uwtsd.ac.uk::816bcd76-33ab-48e8-b1fa-311b7c5a7263" providerId="AD" clId="Web-{64285E6E-9379-2CF2-7392-703675F97A38}" dt="2023-02-18T16:21:56.883" v="572"/>
          <ac:spMkLst>
            <pc:docMk/>
            <pc:sldMk cId="4035097596" sldId="262"/>
            <ac:spMk id="29" creationId="{E282A14E-B8D6-1BEC-6372-B2AC1239D038}"/>
          </ac:spMkLst>
        </pc:spChg>
        <pc:spChg chg="del mod">
          <ac:chgData name="Toni Trevis (2016781)" userId="S::2016781@student.uwtsd.ac.uk::816bcd76-33ab-48e8-b1fa-311b7c5a7263" providerId="AD" clId="Web-{64285E6E-9379-2CF2-7392-703675F97A38}" dt="2023-02-18T16:22:29.977" v="590"/>
          <ac:spMkLst>
            <pc:docMk/>
            <pc:sldMk cId="4035097596" sldId="262"/>
            <ac:spMk id="30" creationId="{0E3BB988-CB0E-4BF9-B76D-7CC48BE9F6FB}"/>
          </ac:spMkLst>
        </pc:spChg>
      </pc:sldChg>
      <pc:sldChg chg="modSp">
        <pc:chgData name="Toni Trevis (2016781)" userId="S::2016781@student.uwtsd.ac.uk::816bcd76-33ab-48e8-b1fa-311b7c5a7263" providerId="AD" clId="Web-{64285E6E-9379-2CF2-7392-703675F97A38}" dt="2023-02-18T16:12:26.797" v="545" actId="20577"/>
        <pc:sldMkLst>
          <pc:docMk/>
          <pc:sldMk cId="1030837956" sldId="263"/>
        </pc:sldMkLst>
        <pc:spChg chg="mod">
          <ac:chgData name="Toni Trevis (2016781)" userId="S::2016781@student.uwtsd.ac.uk::816bcd76-33ab-48e8-b1fa-311b7c5a7263" providerId="AD" clId="Web-{64285E6E-9379-2CF2-7392-703675F97A38}" dt="2023-02-18T16:12:19.516" v="543" actId="20577"/>
          <ac:spMkLst>
            <pc:docMk/>
            <pc:sldMk cId="1030837956" sldId="263"/>
            <ac:spMk id="4" creationId="{D7D2444F-9509-8AE0-3556-46673BB16F69}"/>
          </ac:spMkLst>
        </pc:spChg>
        <pc:spChg chg="mod">
          <ac:chgData name="Toni Trevis (2016781)" userId="S::2016781@student.uwtsd.ac.uk::816bcd76-33ab-48e8-b1fa-311b7c5a7263" providerId="AD" clId="Web-{64285E6E-9379-2CF2-7392-703675F97A38}" dt="2023-02-18T16:12:26.797" v="545" actId="20577"/>
          <ac:spMkLst>
            <pc:docMk/>
            <pc:sldMk cId="1030837956" sldId="263"/>
            <ac:spMk id="6" creationId="{6A99CFF9-F81A-393E-F490-DFB80393ADEB}"/>
          </ac:spMkLst>
        </pc:spChg>
        <pc:spChg chg="mod">
          <ac:chgData name="Toni Trevis (2016781)" userId="S::2016781@student.uwtsd.ac.uk::816bcd76-33ab-48e8-b1fa-311b7c5a7263" providerId="AD" clId="Web-{64285E6E-9379-2CF2-7392-703675F97A38}" dt="2023-02-18T16:12:11.469" v="541" actId="20577"/>
          <ac:spMkLst>
            <pc:docMk/>
            <pc:sldMk cId="1030837956" sldId="263"/>
            <ac:spMk id="7" creationId="{F7717BF5-B866-BBE3-73DE-78E332D5ABF5}"/>
          </ac:spMkLst>
        </pc:spChg>
        <pc:spChg chg="mod">
          <ac:chgData name="Toni Trevis (2016781)" userId="S::2016781@student.uwtsd.ac.uk::816bcd76-33ab-48e8-b1fa-311b7c5a7263" providerId="AD" clId="Web-{64285E6E-9379-2CF2-7392-703675F97A38}" dt="2023-02-18T16:11:57.203" v="537" actId="20577"/>
          <ac:spMkLst>
            <pc:docMk/>
            <pc:sldMk cId="1030837956" sldId="263"/>
            <ac:spMk id="9" creationId="{E02AC17A-55F0-402A-EF09-B2FCB7A42CBD}"/>
          </ac:spMkLst>
        </pc:spChg>
        <pc:spChg chg="mod">
          <ac:chgData name="Toni Trevis (2016781)" userId="S::2016781@student.uwtsd.ac.uk::816bcd76-33ab-48e8-b1fa-311b7c5a7263" providerId="AD" clId="Web-{64285E6E-9379-2CF2-7392-703675F97A38}" dt="2023-02-18T16:12:03.219" v="539" actId="20577"/>
          <ac:spMkLst>
            <pc:docMk/>
            <pc:sldMk cId="1030837956" sldId="263"/>
            <ac:spMk id="10" creationId="{ADD733B8-FF8A-97C0-6FD5-E9C0D7A56E6F}"/>
          </ac:spMkLst>
        </pc:spChg>
        <pc:spChg chg="mod">
          <ac:chgData name="Toni Trevis (2016781)" userId="S::2016781@student.uwtsd.ac.uk::816bcd76-33ab-48e8-b1fa-311b7c5a7263" providerId="AD" clId="Web-{64285E6E-9379-2CF2-7392-703675F97A38}" dt="2023-02-18T16:11:47.093" v="535" actId="20577"/>
          <ac:spMkLst>
            <pc:docMk/>
            <pc:sldMk cId="1030837956" sldId="263"/>
            <ac:spMk id="11" creationId="{DB94D358-DF24-568C-AAE3-7DA73C921E64}"/>
          </ac:spMkLst>
        </pc:spChg>
      </pc:sldChg>
      <pc:sldChg chg="modSp">
        <pc:chgData name="Toni Trevis (2016781)" userId="S::2016781@student.uwtsd.ac.uk::816bcd76-33ab-48e8-b1fa-311b7c5a7263" providerId="AD" clId="Web-{64285E6E-9379-2CF2-7392-703675F97A38}" dt="2023-02-18T16:09:26.152" v="518" actId="20577"/>
        <pc:sldMkLst>
          <pc:docMk/>
          <pc:sldMk cId="1541043116" sldId="265"/>
        </pc:sldMkLst>
        <pc:spChg chg="mod">
          <ac:chgData name="Toni Trevis (2016781)" userId="S::2016781@student.uwtsd.ac.uk::816bcd76-33ab-48e8-b1fa-311b7c5a7263" providerId="AD" clId="Web-{64285E6E-9379-2CF2-7392-703675F97A38}" dt="2023-02-18T16:09:26.152" v="518" actId="20577"/>
          <ac:spMkLst>
            <pc:docMk/>
            <pc:sldMk cId="1541043116" sldId="265"/>
            <ac:spMk id="3" creationId="{B5E4FCE2-5F96-B7C1-DC8C-CB2AD7709354}"/>
          </ac:spMkLst>
        </pc:spChg>
      </pc:sldChg>
      <pc:sldChg chg="addSp delSp modSp new mod setBg">
        <pc:chgData name="Toni Trevis (2016781)" userId="S::2016781@student.uwtsd.ac.uk::816bcd76-33ab-48e8-b1fa-311b7c5a7263" providerId="AD" clId="Web-{64285E6E-9379-2CF2-7392-703675F97A38}" dt="2023-02-18T16:10:01.544" v="525"/>
        <pc:sldMkLst>
          <pc:docMk/>
          <pc:sldMk cId="1773174098" sldId="266"/>
        </pc:sldMkLst>
        <pc:spChg chg="mod">
          <ac:chgData name="Toni Trevis (2016781)" userId="S::2016781@student.uwtsd.ac.uk::816bcd76-33ab-48e8-b1fa-311b7c5a7263" providerId="AD" clId="Web-{64285E6E-9379-2CF2-7392-703675F97A38}" dt="2023-02-18T16:10:01.544" v="525"/>
          <ac:spMkLst>
            <pc:docMk/>
            <pc:sldMk cId="1773174098" sldId="266"/>
            <ac:spMk id="2" creationId="{7BCC682B-CAC8-2796-E668-A714FB5D56F5}"/>
          </ac:spMkLst>
        </pc:spChg>
        <pc:spChg chg="del">
          <ac:chgData name="Toni Trevis (2016781)" userId="S::2016781@student.uwtsd.ac.uk::816bcd76-33ab-48e8-b1fa-311b7c5a7263" providerId="AD" clId="Web-{64285E6E-9379-2CF2-7392-703675F97A38}" dt="2023-02-18T16:09:47.403" v="524"/>
          <ac:spMkLst>
            <pc:docMk/>
            <pc:sldMk cId="1773174098" sldId="266"/>
            <ac:spMk id="3" creationId="{40CA5A40-7F94-6A78-1E2F-656E2E3BE391}"/>
          </ac:spMkLst>
        </pc:spChg>
        <pc:spChg chg="add">
          <ac:chgData name="Toni Trevis (2016781)" userId="S::2016781@student.uwtsd.ac.uk::816bcd76-33ab-48e8-b1fa-311b7c5a7263" providerId="AD" clId="Web-{64285E6E-9379-2CF2-7392-703675F97A38}" dt="2023-02-18T16:10:01.544" v="525"/>
          <ac:spMkLst>
            <pc:docMk/>
            <pc:sldMk cId="1773174098" sldId="266"/>
            <ac:spMk id="7" creationId="{BD4C0BBB-0042-4603-A226-6117F3FD5B3C}"/>
          </ac:spMkLst>
        </pc:spChg>
        <pc:spChg chg="add">
          <ac:chgData name="Toni Trevis (2016781)" userId="S::2016781@student.uwtsd.ac.uk::816bcd76-33ab-48e8-b1fa-311b7c5a7263" providerId="AD" clId="Web-{64285E6E-9379-2CF2-7392-703675F97A38}" dt="2023-02-18T16:10:01.544" v="525"/>
          <ac:spMkLst>
            <pc:docMk/>
            <pc:sldMk cId="1773174098" sldId="266"/>
            <ac:spMk id="9" creationId="{EC44F520-2598-460E-9F91-B02F60830CA2}"/>
          </ac:spMkLst>
        </pc:spChg>
        <pc:spChg chg="add">
          <ac:chgData name="Toni Trevis (2016781)" userId="S::2016781@student.uwtsd.ac.uk::816bcd76-33ab-48e8-b1fa-311b7c5a7263" providerId="AD" clId="Web-{64285E6E-9379-2CF2-7392-703675F97A38}" dt="2023-02-18T16:10:01.544" v="525"/>
          <ac:spMkLst>
            <pc:docMk/>
            <pc:sldMk cId="1773174098" sldId="266"/>
            <ac:spMk id="11" creationId="{45EA7F1D-6737-4609-94CE-0E7C0CED7F9D}"/>
          </ac:spMkLst>
        </pc:spChg>
        <pc:spChg chg="add">
          <ac:chgData name="Toni Trevis (2016781)" userId="S::2016781@student.uwtsd.ac.uk::816bcd76-33ab-48e8-b1fa-311b7c5a7263" providerId="AD" clId="Web-{64285E6E-9379-2CF2-7392-703675F97A38}" dt="2023-02-18T16:10:01.544" v="525"/>
          <ac:spMkLst>
            <pc:docMk/>
            <pc:sldMk cId="1773174098" sldId="266"/>
            <ac:spMk id="13" creationId="{7A0FCA68-3497-4CB3-8C25-B6AE87EFE0CB}"/>
          </ac:spMkLst>
        </pc:spChg>
        <pc:spChg chg="add">
          <ac:chgData name="Toni Trevis (2016781)" userId="S::2016781@student.uwtsd.ac.uk::816bcd76-33ab-48e8-b1fa-311b7c5a7263" providerId="AD" clId="Web-{64285E6E-9379-2CF2-7392-703675F97A38}" dt="2023-02-18T16:10:01.544" v="525"/>
          <ac:spMkLst>
            <pc:docMk/>
            <pc:sldMk cId="1773174098" sldId="266"/>
            <ac:spMk id="15" creationId="{CAA3DC6B-18DE-4588-B321-8101DED5413B}"/>
          </ac:spMkLst>
        </pc:spChg>
        <pc:spChg chg="add">
          <ac:chgData name="Toni Trevis (2016781)" userId="S::2016781@student.uwtsd.ac.uk::816bcd76-33ab-48e8-b1fa-311b7c5a7263" providerId="AD" clId="Web-{64285E6E-9379-2CF2-7392-703675F97A38}" dt="2023-02-18T16:10:01.544" v="525"/>
          <ac:spMkLst>
            <pc:docMk/>
            <pc:sldMk cId="1773174098" sldId="266"/>
            <ac:spMk id="17" creationId="{9AA34BCD-93B4-45FF-9448-87F7C431175C}"/>
          </ac:spMkLst>
        </pc:spChg>
        <pc:spChg chg="add">
          <ac:chgData name="Toni Trevis (2016781)" userId="S::2016781@student.uwtsd.ac.uk::816bcd76-33ab-48e8-b1fa-311b7c5a7263" providerId="AD" clId="Web-{64285E6E-9379-2CF2-7392-703675F97A38}" dt="2023-02-18T16:10:01.544" v="525"/>
          <ac:spMkLst>
            <pc:docMk/>
            <pc:sldMk cId="1773174098" sldId="266"/>
            <ac:spMk id="19" creationId="{5BF7F8F0-28A9-4A24-96A8-E5E423FBF9B1}"/>
          </ac:spMkLst>
        </pc:spChg>
        <pc:spChg chg="add">
          <ac:chgData name="Toni Trevis (2016781)" userId="S::2016781@student.uwtsd.ac.uk::816bcd76-33ab-48e8-b1fa-311b7c5a7263" providerId="AD" clId="Web-{64285E6E-9379-2CF2-7392-703675F97A38}" dt="2023-02-18T16:10:01.544" v="525"/>
          <ac:spMkLst>
            <pc:docMk/>
            <pc:sldMk cId="1773174098" sldId="266"/>
            <ac:spMk id="21" creationId="{ADEE5410-5DAB-442C-8E7B-CDAB35E75B0B}"/>
          </ac:spMkLst>
        </pc:spChg>
      </pc:sldChg>
    </pc:docChg>
  </pc:docChgLst>
  <pc:docChgLst>
    <pc:chgData clId="Web-{A4ED62E8-9359-0AC0-0D0F-138425C670A3}"/>
    <pc:docChg chg="modSld">
      <pc:chgData name="" userId="" providerId="" clId="Web-{A4ED62E8-9359-0AC0-0D0F-138425C670A3}" dt="2023-02-04T16:31:34.424" v="3" actId="20577"/>
      <pc:docMkLst>
        <pc:docMk/>
      </pc:docMkLst>
      <pc:sldChg chg="modSp">
        <pc:chgData name="" userId="" providerId="" clId="Web-{A4ED62E8-9359-0AC0-0D0F-138425C670A3}" dt="2023-02-04T16:31:34.424" v="3" actId="20577"/>
        <pc:sldMkLst>
          <pc:docMk/>
          <pc:sldMk cId="628308426" sldId="259"/>
        </pc:sldMkLst>
        <pc:spChg chg="mod">
          <ac:chgData name="" userId="" providerId="" clId="Web-{A4ED62E8-9359-0AC0-0D0F-138425C670A3}" dt="2023-02-04T16:31:34.424" v="3" actId="20577"/>
          <ac:spMkLst>
            <pc:docMk/>
            <pc:sldMk cId="628308426" sldId="259"/>
            <ac:spMk id="2" creationId="{EFA9F44C-83E0-6FDC-FF25-7062E351115A}"/>
          </ac:spMkLst>
        </pc:spChg>
      </pc:sldChg>
    </pc:docChg>
  </pc:docChgLst>
  <pc:docChgLst>
    <pc:chgData clId="Web-{2812BE67-8FEE-9EE8-E839-13E00E13AFDD}"/>
    <pc:docChg chg="addSld">
      <pc:chgData name="" userId="" providerId="" clId="Web-{2812BE67-8FEE-9EE8-E839-13E00E13AFDD}" dt="2023-01-27T13:32:53.661" v="0"/>
      <pc:docMkLst>
        <pc:docMk/>
      </pc:docMkLst>
      <pc:sldChg chg="new">
        <pc:chgData name="" userId="" providerId="" clId="Web-{2812BE67-8FEE-9EE8-E839-13E00E13AFDD}" dt="2023-01-27T13:32:53.661" v="0"/>
        <pc:sldMkLst>
          <pc:docMk/>
          <pc:sldMk cId="162207578" sldId="257"/>
        </pc:sldMkLst>
      </pc:sldChg>
    </pc:docChg>
  </pc:docChgLst>
  <pc:docChgLst>
    <pc:chgData name="Toni Trevis (2016781)" userId="S::2016781@student.uwtsd.ac.uk::816bcd76-33ab-48e8-b1fa-311b7c5a7263" providerId="AD" clId="Web-{E04CF7EC-8605-D1D5-A98D-63F0936179E8}"/>
    <pc:docChg chg="modSld">
      <pc:chgData name="Toni Trevis (2016781)" userId="S::2016781@student.uwtsd.ac.uk::816bcd76-33ab-48e8-b1fa-311b7c5a7263" providerId="AD" clId="Web-{E04CF7EC-8605-D1D5-A98D-63F0936179E8}" dt="2023-02-08T22:23:24.065" v="199" actId="20577"/>
      <pc:docMkLst>
        <pc:docMk/>
      </pc:docMkLst>
      <pc:sldChg chg="modSp">
        <pc:chgData name="Toni Trevis (2016781)" userId="S::2016781@student.uwtsd.ac.uk::816bcd76-33ab-48e8-b1fa-311b7c5a7263" providerId="AD" clId="Web-{E04CF7EC-8605-D1D5-A98D-63F0936179E8}" dt="2023-02-08T13:03:16.330" v="18" actId="1076"/>
        <pc:sldMkLst>
          <pc:docMk/>
          <pc:sldMk cId="109857222" sldId="256"/>
        </pc:sldMkLst>
        <pc:spChg chg="mod">
          <ac:chgData name="Toni Trevis (2016781)" userId="S::2016781@student.uwtsd.ac.uk::816bcd76-33ab-48e8-b1fa-311b7c5a7263" providerId="AD" clId="Web-{E04CF7EC-8605-D1D5-A98D-63F0936179E8}" dt="2023-02-08T13:03:16.330" v="18" actId="1076"/>
          <ac:spMkLst>
            <pc:docMk/>
            <pc:sldMk cId="109857222" sldId="256"/>
            <ac:spMk id="2" creationId="{00000000-0000-0000-0000-000000000000}"/>
          </ac:spMkLst>
        </pc:spChg>
        <pc:picChg chg="mod ord">
          <ac:chgData name="Toni Trevis (2016781)" userId="S::2016781@student.uwtsd.ac.uk::816bcd76-33ab-48e8-b1fa-311b7c5a7263" providerId="AD" clId="Web-{E04CF7EC-8605-D1D5-A98D-63F0936179E8}" dt="2023-02-08T13:00:47.560" v="4" actId="14100"/>
          <ac:picMkLst>
            <pc:docMk/>
            <pc:sldMk cId="109857222" sldId="256"/>
            <ac:picMk id="4" creationId="{47722DD2-7C36-D790-345B-573ED7E4568A}"/>
          </ac:picMkLst>
        </pc:picChg>
      </pc:sldChg>
      <pc:sldChg chg="addSp delSp modSp mod setBg">
        <pc:chgData name="Toni Trevis (2016781)" userId="S::2016781@student.uwtsd.ac.uk::816bcd76-33ab-48e8-b1fa-311b7c5a7263" providerId="AD" clId="Web-{E04CF7EC-8605-D1D5-A98D-63F0936179E8}" dt="2023-02-08T22:07:46.543" v="108" actId="1076"/>
        <pc:sldMkLst>
          <pc:docMk/>
          <pc:sldMk cId="162207578" sldId="257"/>
        </pc:sldMkLst>
        <pc:spChg chg="mod">
          <ac:chgData name="Toni Trevis (2016781)" userId="S::2016781@student.uwtsd.ac.uk::816bcd76-33ab-48e8-b1fa-311b7c5a7263" providerId="AD" clId="Web-{E04CF7EC-8605-D1D5-A98D-63F0936179E8}" dt="2023-02-08T22:07:46.543" v="108" actId="1076"/>
          <ac:spMkLst>
            <pc:docMk/>
            <pc:sldMk cId="162207578" sldId="257"/>
            <ac:spMk id="2" creationId="{010F7AE5-12CD-199D-BCAF-6D55C4F6A93B}"/>
          </ac:spMkLst>
        </pc:spChg>
        <pc:spChg chg="mod">
          <ac:chgData name="Toni Trevis (2016781)" userId="S::2016781@student.uwtsd.ac.uk::816bcd76-33ab-48e8-b1fa-311b7c5a7263" providerId="AD" clId="Web-{E04CF7EC-8605-D1D5-A98D-63F0936179E8}" dt="2023-02-08T22:07:33.933" v="106" actId="1076"/>
          <ac:spMkLst>
            <pc:docMk/>
            <pc:sldMk cId="162207578" sldId="257"/>
            <ac:spMk id="3" creationId="{D2F744EA-DEA3-03A7-E04B-5CC390E74975}"/>
          </ac:spMkLst>
        </pc:spChg>
        <pc:spChg chg="add mod">
          <ac:chgData name="Toni Trevis (2016781)" userId="S::2016781@student.uwtsd.ac.uk::816bcd76-33ab-48e8-b1fa-311b7c5a7263" providerId="AD" clId="Web-{E04CF7EC-8605-D1D5-A98D-63F0936179E8}" dt="2023-02-08T13:04:05.081" v="23" actId="20577"/>
          <ac:spMkLst>
            <pc:docMk/>
            <pc:sldMk cId="162207578" sldId="257"/>
            <ac:spMk id="4" creationId="{C8D3870B-638B-6BFE-C9BE-8D0C9A4D4067}"/>
          </ac:spMkLst>
        </pc:spChg>
        <pc:spChg chg="add">
          <ac:chgData name="Toni Trevis (2016781)" userId="S::2016781@student.uwtsd.ac.uk::816bcd76-33ab-48e8-b1fa-311b7c5a7263" providerId="AD" clId="Web-{E04CF7EC-8605-D1D5-A98D-63F0936179E8}" dt="2023-02-08T13:10:41.795" v="43"/>
          <ac:spMkLst>
            <pc:docMk/>
            <pc:sldMk cId="162207578" sldId="257"/>
            <ac:spMk id="15" creationId="{D1E749B3-2718-4324-B3D7-9632E6EE680B}"/>
          </ac:spMkLst>
        </pc:spChg>
        <pc:spChg chg="add">
          <ac:chgData name="Toni Trevis (2016781)" userId="S::2016781@student.uwtsd.ac.uk::816bcd76-33ab-48e8-b1fa-311b7c5a7263" providerId="AD" clId="Web-{E04CF7EC-8605-D1D5-A98D-63F0936179E8}" dt="2023-02-08T13:10:41.795" v="43"/>
          <ac:spMkLst>
            <pc:docMk/>
            <pc:sldMk cId="162207578" sldId="257"/>
            <ac:spMk id="17" creationId="{7C2CB8B9-EA75-4229-8412-22B9FF9C951B}"/>
          </ac:spMkLst>
        </pc:spChg>
        <pc:spChg chg="add">
          <ac:chgData name="Toni Trevis (2016781)" userId="S::2016781@student.uwtsd.ac.uk::816bcd76-33ab-48e8-b1fa-311b7c5a7263" providerId="AD" clId="Web-{E04CF7EC-8605-D1D5-A98D-63F0936179E8}" dt="2023-02-08T13:10:41.795" v="43"/>
          <ac:spMkLst>
            <pc:docMk/>
            <pc:sldMk cId="162207578" sldId="257"/>
            <ac:spMk id="19" creationId="{47DC5BE4-097A-44FE-9D4C-F4199E98C7C9}"/>
          </ac:spMkLst>
        </pc:spChg>
        <pc:picChg chg="add del mod">
          <ac:chgData name="Toni Trevis (2016781)" userId="S::2016781@student.uwtsd.ac.uk::816bcd76-33ab-48e8-b1fa-311b7c5a7263" providerId="AD" clId="Web-{E04CF7EC-8605-D1D5-A98D-63F0936179E8}" dt="2023-02-08T13:11:38.375" v="51"/>
          <ac:picMkLst>
            <pc:docMk/>
            <pc:sldMk cId="162207578" sldId="257"/>
            <ac:picMk id="5" creationId="{32A6CF10-C77B-D783-6E4D-E48DFBDF3281}"/>
          </ac:picMkLst>
        </pc:picChg>
        <pc:picChg chg="add mod">
          <ac:chgData name="Toni Trevis (2016781)" userId="S::2016781@student.uwtsd.ac.uk::816bcd76-33ab-48e8-b1fa-311b7c5a7263" providerId="AD" clId="Web-{E04CF7EC-8605-D1D5-A98D-63F0936179E8}" dt="2023-02-08T13:14:54.364" v="83" actId="1076"/>
          <ac:picMkLst>
            <pc:docMk/>
            <pc:sldMk cId="162207578" sldId="257"/>
            <ac:picMk id="6" creationId="{31681BD3-DB79-0168-6AB7-EA87A3D65FBD}"/>
          </ac:picMkLst>
        </pc:picChg>
        <pc:picChg chg="add mod ord">
          <ac:chgData name="Toni Trevis (2016781)" userId="S::2016781@student.uwtsd.ac.uk::816bcd76-33ab-48e8-b1fa-311b7c5a7263" providerId="AD" clId="Web-{E04CF7EC-8605-D1D5-A98D-63F0936179E8}" dt="2023-02-08T13:10:41.795" v="43"/>
          <ac:picMkLst>
            <pc:docMk/>
            <pc:sldMk cId="162207578" sldId="257"/>
            <ac:picMk id="7" creationId="{1EBC42A5-6752-A586-F96E-E178A4AA1C2A}"/>
          </ac:picMkLst>
        </pc:picChg>
        <pc:picChg chg="add mod ord">
          <ac:chgData name="Toni Trevis (2016781)" userId="S::2016781@student.uwtsd.ac.uk::816bcd76-33ab-48e8-b1fa-311b7c5a7263" providerId="AD" clId="Web-{E04CF7EC-8605-D1D5-A98D-63F0936179E8}" dt="2023-02-08T13:10:41.795" v="43"/>
          <ac:picMkLst>
            <pc:docMk/>
            <pc:sldMk cId="162207578" sldId="257"/>
            <ac:picMk id="8" creationId="{40C95A0B-8F3B-525F-BBC3-69D8043EE193}"/>
          </ac:picMkLst>
        </pc:picChg>
        <pc:picChg chg="add mod ord">
          <ac:chgData name="Toni Trevis (2016781)" userId="S::2016781@student.uwtsd.ac.uk::816bcd76-33ab-48e8-b1fa-311b7c5a7263" providerId="AD" clId="Web-{E04CF7EC-8605-D1D5-A98D-63F0936179E8}" dt="2023-02-08T13:10:41.795" v="43"/>
          <ac:picMkLst>
            <pc:docMk/>
            <pc:sldMk cId="162207578" sldId="257"/>
            <ac:picMk id="9" creationId="{B8039323-83F3-A015-5367-061AAB3843EC}"/>
          </ac:picMkLst>
        </pc:picChg>
        <pc:picChg chg="add mod ord">
          <ac:chgData name="Toni Trevis (2016781)" userId="S::2016781@student.uwtsd.ac.uk::816bcd76-33ab-48e8-b1fa-311b7c5a7263" providerId="AD" clId="Web-{E04CF7EC-8605-D1D5-A98D-63F0936179E8}" dt="2023-02-08T13:10:41.795" v="43"/>
          <ac:picMkLst>
            <pc:docMk/>
            <pc:sldMk cId="162207578" sldId="257"/>
            <ac:picMk id="10" creationId="{AE29D6BC-CB65-3939-C66A-967DA438C225}"/>
          </ac:picMkLst>
        </pc:picChg>
        <pc:picChg chg="add del mod">
          <ac:chgData name="Toni Trevis (2016781)" userId="S::2016781@student.uwtsd.ac.uk::816bcd76-33ab-48e8-b1fa-311b7c5a7263" providerId="AD" clId="Web-{E04CF7EC-8605-D1D5-A98D-63F0936179E8}" dt="2023-02-08T13:11:01.858" v="48"/>
          <ac:picMkLst>
            <pc:docMk/>
            <pc:sldMk cId="162207578" sldId="257"/>
            <ac:picMk id="11" creationId="{60BD50A9-5B0D-08B8-00BE-0663537CE864}"/>
          </ac:picMkLst>
        </pc:picChg>
        <pc:picChg chg="add mod">
          <ac:chgData name="Toni Trevis (2016781)" userId="S::2016781@student.uwtsd.ac.uk::816bcd76-33ab-48e8-b1fa-311b7c5a7263" providerId="AD" clId="Web-{E04CF7EC-8605-D1D5-A98D-63F0936179E8}" dt="2023-02-08T13:18:25.057" v="102" actId="1076"/>
          <ac:picMkLst>
            <pc:docMk/>
            <pc:sldMk cId="162207578" sldId="257"/>
            <ac:picMk id="12" creationId="{EC0CB176-8AA3-6DB3-39F1-27776B0C42CE}"/>
          </ac:picMkLst>
        </pc:picChg>
        <pc:picChg chg="add mod">
          <ac:chgData name="Toni Trevis (2016781)" userId="S::2016781@student.uwtsd.ac.uk::816bcd76-33ab-48e8-b1fa-311b7c5a7263" providerId="AD" clId="Web-{E04CF7EC-8605-D1D5-A98D-63F0936179E8}" dt="2023-02-08T13:14:42.223" v="80" actId="1076"/>
          <ac:picMkLst>
            <pc:docMk/>
            <pc:sldMk cId="162207578" sldId="257"/>
            <ac:picMk id="13" creationId="{3B423114-D681-4845-EC61-CB177432286F}"/>
          </ac:picMkLst>
        </pc:picChg>
        <pc:picChg chg="add mod">
          <ac:chgData name="Toni Trevis (2016781)" userId="S::2016781@student.uwtsd.ac.uk::816bcd76-33ab-48e8-b1fa-311b7c5a7263" providerId="AD" clId="Web-{E04CF7EC-8605-D1D5-A98D-63F0936179E8}" dt="2023-02-08T13:14:48.677" v="82" actId="1076"/>
          <ac:picMkLst>
            <pc:docMk/>
            <pc:sldMk cId="162207578" sldId="257"/>
            <ac:picMk id="14" creationId="{6133C44D-EEC9-9959-749E-E6D4F56ACB91}"/>
          </ac:picMkLst>
        </pc:picChg>
        <pc:picChg chg="add mod">
          <ac:chgData name="Toni Trevis (2016781)" userId="S::2016781@student.uwtsd.ac.uk::816bcd76-33ab-48e8-b1fa-311b7c5a7263" providerId="AD" clId="Web-{E04CF7EC-8605-D1D5-A98D-63F0936179E8}" dt="2023-02-08T13:15:42.115" v="88" actId="1076"/>
          <ac:picMkLst>
            <pc:docMk/>
            <pc:sldMk cId="162207578" sldId="257"/>
            <ac:picMk id="16" creationId="{5421FA47-5F94-3D33-5DEE-5562022D9CD7}"/>
          </ac:picMkLst>
        </pc:picChg>
        <pc:picChg chg="add mod">
          <ac:chgData name="Toni Trevis (2016781)" userId="S::2016781@student.uwtsd.ac.uk::816bcd76-33ab-48e8-b1fa-311b7c5a7263" providerId="AD" clId="Web-{E04CF7EC-8605-D1D5-A98D-63F0936179E8}" dt="2023-02-08T13:18:18.557" v="100" actId="1076"/>
          <ac:picMkLst>
            <pc:docMk/>
            <pc:sldMk cId="162207578" sldId="257"/>
            <ac:picMk id="18" creationId="{C42FC8DB-6DB1-2CF3-7E3C-00EEA551227C}"/>
          </ac:picMkLst>
        </pc:picChg>
        <pc:picChg chg="add mod">
          <ac:chgData name="Toni Trevis (2016781)" userId="S::2016781@student.uwtsd.ac.uk::816bcd76-33ab-48e8-b1fa-311b7c5a7263" providerId="AD" clId="Web-{E04CF7EC-8605-D1D5-A98D-63F0936179E8}" dt="2023-02-08T13:18:30.011" v="103" actId="1076"/>
          <ac:picMkLst>
            <pc:docMk/>
            <pc:sldMk cId="162207578" sldId="257"/>
            <ac:picMk id="20" creationId="{693CBD38-07C2-FBF7-9798-1DC8CCE6EB7B}"/>
          </ac:picMkLst>
        </pc:picChg>
      </pc:sldChg>
      <pc:sldChg chg="addSp modSp">
        <pc:chgData name="Toni Trevis (2016781)" userId="S::2016781@student.uwtsd.ac.uk::816bcd76-33ab-48e8-b1fa-311b7c5a7263" providerId="AD" clId="Web-{E04CF7EC-8605-D1D5-A98D-63F0936179E8}" dt="2023-02-08T22:16:14.321" v="150" actId="20577"/>
        <pc:sldMkLst>
          <pc:docMk/>
          <pc:sldMk cId="3471240025" sldId="258"/>
        </pc:sldMkLst>
        <pc:spChg chg="mod">
          <ac:chgData name="Toni Trevis (2016781)" userId="S::2016781@student.uwtsd.ac.uk::816bcd76-33ab-48e8-b1fa-311b7c5a7263" providerId="AD" clId="Web-{E04CF7EC-8605-D1D5-A98D-63F0936179E8}" dt="2023-02-08T22:16:14.321" v="150" actId="20577"/>
          <ac:spMkLst>
            <pc:docMk/>
            <pc:sldMk cId="3471240025" sldId="258"/>
            <ac:spMk id="5" creationId="{C8E3F53F-D5EC-33ED-3892-23E598B4246E}"/>
          </ac:spMkLst>
        </pc:spChg>
        <pc:picChg chg="add mod">
          <ac:chgData name="Toni Trevis (2016781)" userId="S::2016781@student.uwtsd.ac.uk::816bcd76-33ab-48e8-b1fa-311b7c5a7263" providerId="AD" clId="Web-{E04CF7EC-8605-D1D5-A98D-63F0936179E8}" dt="2023-02-08T22:08:50.700" v="111" actId="14100"/>
          <ac:picMkLst>
            <pc:docMk/>
            <pc:sldMk cId="3471240025" sldId="258"/>
            <ac:picMk id="3" creationId="{015C49D3-9BB8-6BB5-2024-093CC2D0A39B}"/>
          </ac:picMkLst>
        </pc:picChg>
        <pc:picChg chg="mod">
          <ac:chgData name="Toni Trevis (2016781)" userId="S::2016781@student.uwtsd.ac.uk::816bcd76-33ab-48e8-b1fa-311b7c5a7263" providerId="AD" clId="Web-{E04CF7EC-8605-D1D5-A98D-63F0936179E8}" dt="2023-02-08T22:15:07.413" v="136" actId="1076"/>
          <ac:picMkLst>
            <pc:docMk/>
            <pc:sldMk cId="3471240025" sldId="258"/>
            <ac:picMk id="4" creationId="{89DC1AB7-7B6D-B6EC-25BD-74857DF4385D}"/>
          </ac:picMkLst>
        </pc:picChg>
        <pc:picChg chg="add mod">
          <ac:chgData name="Toni Trevis (2016781)" userId="S::2016781@student.uwtsd.ac.uk::816bcd76-33ab-48e8-b1fa-311b7c5a7263" providerId="AD" clId="Web-{E04CF7EC-8605-D1D5-A98D-63F0936179E8}" dt="2023-02-08T22:11:06.126" v="118" actId="1076"/>
          <ac:picMkLst>
            <pc:docMk/>
            <pc:sldMk cId="3471240025" sldId="258"/>
            <ac:picMk id="6" creationId="{8F1D2B61-35E9-AA89-6E68-7F474AA373D1}"/>
          </ac:picMkLst>
        </pc:picChg>
        <pc:picChg chg="add mod">
          <ac:chgData name="Toni Trevis (2016781)" userId="S::2016781@student.uwtsd.ac.uk::816bcd76-33ab-48e8-b1fa-311b7c5a7263" providerId="AD" clId="Web-{E04CF7EC-8605-D1D5-A98D-63F0936179E8}" dt="2023-02-08T22:11:01.766" v="117" actId="1076"/>
          <ac:picMkLst>
            <pc:docMk/>
            <pc:sldMk cId="3471240025" sldId="258"/>
            <ac:picMk id="7" creationId="{31DD1146-F35D-2C60-42AE-67B599E4B913}"/>
          </ac:picMkLst>
        </pc:picChg>
        <pc:picChg chg="add mod">
          <ac:chgData name="Toni Trevis (2016781)" userId="S::2016781@student.uwtsd.ac.uk::816bcd76-33ab-48e8-b1fa-311b7c5a7263" providerId="AD" clId="Web-{E04CF7EC-8605-D1D5-A98D-63F0936179E8}" dt="2023-02-08T22:11:41.470" v="122" actId="1076"/>
          <ac:picMkLst>
            <pc:docMk/>
            <pc:sldMk cId="3471240025" sldId="258"/>
            <ac:picMk id="8" creationId="{5D58D36A-AE1D-2D18-FB98-797B78C33EF4}"/>
          </ac:picMkLst>
        </pc:picChg>
        <pc:picChg chg="add mod">
          <ac:chgData name="Toni Trevis (2016781)" userId="S::2016781@student.uwtsd.ac.uk::816bcd76-33ab-48e8-b1fa-311b7c5a7263" providerId="AD" clId="Web-{E04CF7EC-8605-D1D5-A98D-63F0936179E8}" dt="2023-02-08T22:12:20.065" v="124" actId="1076"/>
          <ac:picMkLst>
            <pc:docMk/>
            <pc:sldMk cId="3471240025" sldId="258"/>
            <ac:picMk id="9" creationId="{B8125F6F-1B2E-4BC0-4149-42C2698222BA}"/>
          </ac:picMkLst>
        </pc:picChg>
        <pc:picChg chg="add mod">
          <ac:chgData name="Toni Trevis (2016781)" userId="S::2016781@student.uwtsd.ac.uk::816bcd76-33ab-48e8-b1fa-311b7c5a7263" providerId="AD" clId="Web-{E04CF7EC-8605-D1D5-A98D-63F0936179E8}" dt="2023-02-08T22:13:03.207" v="127" actId="1076"/>
          <ac:picMkLst>
            <pc:docMk/>
            <pc:sldMk cId="3471240025" sldId="258"/>
            <ac:picMk id="10" creationId="{E568FE15-449C-28D0-3631-EBEF34DA85F6}"/>
          </ac:picMkLst>
        </pc:picChg>
        <pc:picChg chg="add mod">
          <ac:chgData name="Toni Trevis (2016781)" userId="S::2016781@student.uwtsd.ac.uk::816bcd76-33ab-48e8-b1fa-311b7c5a7263" providerId="AD" clId="Web-{E04CF7EC-8605-D1D5-A98D-63F0936179E8}" dt="2023-02-08T22:13:37.004" v="130" actId="1076"/>
          <ac:picMkLst>
            <pc:docMk/>
            <pc:sldMk cId="3471240025" sldId="258"/>
            <ac:picMk id="11" creationId="{C286B858-DCAA-2C30-7D22-B0873A4A6A01}"/>
          </ac:picMkLst>
        </pc:picChg>
        <pc:picChg chg="add mod">
          <ac:chgData name="Toni Trevis (2016781)" userId="S::2016781@student.uwtsd.ac.uk::816bcd76-33ab-48e8-b1fa-311b7c5a7263" providerId="AD" clId="Web-{E04CF7EC-8605-D1D5-A98D-63F0936179E8}" dt="2023-02-08T22:14:58.037" v="133" actId="1076"/>
          <ac:picMkLst>
            <pc:docMk/>
            <pc:sldMk cId="3471240025" sldId="258"/>
            <ac:picMk id="12" creationId="{B2AA594F-805C-D7D4-3D12-48B7832326ED}"/>
          </ac:picMkLst>
        </pc:picChg>
      </pc:sldChg>
      <pc:sldChg chg="addSp modSp">
        <pc:chgData name="Toni Trevis (2016781)" userId="S::2016781@student.uwtsd.ac.uk::816bcd76-33ab-48e8-b1fa-311b7c5a7263" providerId="AD" clId="Web-{E04CF7EC-8605-D1D5-A98D-63F0936179E8}" dt="2023-02-08T22:22:21.376" v="193" actId="1076"/>
        <pc:sldMkLst>
          <pc:docMk/>
          <pc:sldMk cId="628308426" sldId="259"/>
        </pc:sldMkLst>
        <pc:spChg chg="mod">
          <ac:chgData name="Toni Trevis (2016781)" userId="S::2016781@student.uwtsd.ac.uk::816bcd76-33ab-48e8-b1fa-311b7c5a7263" providerId="AD" clId="Web-{E04CF7EC-8605-D1D5-A98D-63F0936179E8}" dt="2023-02-08T22:17:56.589" v="168" actId="20577"/>
          <ac:spMkLst>
            <pc:docMk/>
            <pc:sldMk cId="628308426" sldId="259"/>
            <ac:spMk id="4" creationId="{E954F808-DA68-A0B2-845D-F8B640E062BF}"/>
          </ac:spMkLst>
        </pc:spChg>
        <pc:picChg chg="mod">
          <ac:chgData name="Toni Trevis (2016781)" userId="S::2016781@student.uwtsd.ac.uk::816bcd76-33ab-48e8-b1fa-311b7c5a7263" providerId="AD" clId="Web-{E04CF7EC-8605-D1D5-A98D-63F0936179E8}" dt="2023-02-08T22:19:59.888" v="177" actId="1076"/>
          <ac:picMkLst>
            <pc:docMk/>
            <pc:sldMk cId="628308426" sldId="259"/>
            <ac:picMk id="3" creationId="{23F1066D-C638-E156-BD7B-693B1B7CD8AD}"/>
          </ac:picMkLst>
        </pc:picChg>
        <pc:picChg chg="add mod">
          <ac:chgData name="Toni Trevis (2016781)" userId="S::2016781@student.uwtsd.ac.uk::816bcd76-33ab-48e8-b1fa-311b7c5a7263" providerId="AD" clId="Web-{E04CF7EC-8605-D1D5-A98D-63F0936179E8}" dt="2023-02-08T22:18:30.824" v="171" actId="14100"/>
          <ac:picMkLst>
            <pc:docMk/>
            <pc:sldMk cId="628308426" sldId="259"/>
            <ac:picMk id="5" creationId="{FF8CE113-9AAF-F95B-C3A1-22CD5F0E8CFB}"/>
          </ac:picMkLst>
        </pc:picChg>
        <pc:picChg chg="add mod">
          <ac:chgData name="Toni Trevis (2016781)" userId="S::2016781@student.uwtsd.ac.uk::816bcd76-33ab-48e8-b1fa-311b7c5a7263" providerId="AD" clId="Web-{E04CF7EC-8605-D1D5-A98D-63F0936179E8}" dt="2023-02-08T22:20:09.889" v="179" actId="1076"/>
          <ac:picMkLst>
            <pc:docMk/>
            <pc:sldMk cId="628308426" sldId="259"/>
            <ac:picMk id="6" creationId="{158972C7-1394-0733-0A16-63D2B9B0F498}"/>
          </ac:picMkLst>
        </pc:picChg>
        <pc:picChg chg="add mod">
          <ac:chgData name="Toni Trevis (2016781)" userId="S::2016781@student.uwtsd.ac.uk::816bcd76-33ab-48e8-b1fa-311b7c5a7263" providerId="AD" clId="Web-{E04CF7EC-8605-D1D5-A98D-63F0936179E8}" dt="2023-02-08T22:21:26.531" v="188" actId="1076"/>
          <ac:picMkLst>
            <pc:docMk/>
            <pc:sldMk cId="628308426" sldId="259"/>
            <ac:picMk id="7" creationId="{0318E38C-0C85-16DB-540B-E13CE14BB929}"/>
          </ac:picMkLst>
        </pc:picChg>
        <pc:picChg chg="add mod">
          <ac:chgData name="Toni Trevis (2016781)" userId="S::2016781@student.uwtsd.ac.uk::816bcd76-33ab-48e8-b1fa-311b7c5a7263" providerId="AD" clId="Web-{E04CF7EC-8605-D1D5-A98D-63F0936179E8}" dt="2023-02-08T22:21:29.859" v="189" actId="1076"/>
          <ac:picMkLst>
            <pc:docMk/>
            <pc:sldMk cId="628308426" sldId="259"/>
            <ac:picMk id="8" creationId="{A97A9104-303B-43B9-0B94-DA6FC0D55A3A}"/>
          </ac:picMkLst>
        </pc:picChg>
        <pc:picChg chg="add mod">
          <ac:chgData name="Toni Trevis (2016781)" userId="S::2016781@student.uwtsd.ac.uk::816bcd76-33ab-48e8-b1fa-311b7c5a7263" providerId="AD" clId="Web-{E04CF7EC-8605-D1D5-A98D-63F0936179E8}" dt="2023-02-08T22:22:21.376" v="193" actId="1076"/>
          <ac:picMkLst>
            <pc:docMk/>
            <pc:sldMk cId="628308426" sldId="259"/>
            <ac:picMk id="9" creationId="{5AE1A2E3-534C-11DE-B292-7FFEB3A6BCCB}"/>
          </ac:picMkLst>
        </pc:picChg>
      </pc:sldChg>
      <pc:sldChg chg="modSp">
        <pc:chgData name="Toni Trevis (2016781)" userId="S::2016781@student.uwtsd.ac.uk::816bcd76-33ab-48e8-b1fa-311b7c5a7263" providerId="AD" clId="Web-{E04CF7EC-8605-D1D5-A98D-63F0936179E8}" dt="2023-02-08T22:23:24.065" v="199" actId="20577"/>
        <pc:sldMkLst>
          <pc:docMk/>
          <pc:sldMk cId="1666732574" sldId="260"/>
        </pc:sldMkLst>
        <pc:spChg chg="mod">
          <ac:chgData name="Toni Trevis (2016781)" userId="S::2016781@student.uwtsd.ac.uk::816bcd76-33ab-48e8-b1fa-311b7c5a7263" providerId="AD" clId="Web-{E04CF7EC-8605-D1D5-A98D-63F0936179E8}" dt="2023-02-08T22:23:24.065" v="199" actId="20577"/>
          <ac:spMkLst>
            <pc:docMk/>
            <pc:sldMk cId="1666732574" sldId="260"/>
            <ac:spMk id="6" creationId="{4254EC0B-389C-DE48-A5D6-86F01C5A1C6C}"/>
          </ac:spMkLst>
        </pc:spChg>
      </pc:sldChg>
    </pc:docChg>
  </pc:docChgLst>
  <pc:docChgLst>
    <pc:chgData name="Toni Trevis (2016781)" userId="S::2016781@student.uwtsd.ac.uk::816bcd76-33ab-48e8-b1fa-311b7c5a7263" providerId="AD" clId="Web-{2812BE67-8FEE-9EE8-E839-13E00E13AFDD}"/>
    <pc:docChg chg="addSld modSld">
      <pc:chgData name="Toni Trevis (2016781)" userId="S::2016781@student.uwtsd.ac.uk::816bcd76-33ab-48e8-b1fa-311b7c5a7263" providerId="AD" clId="Web-{2812BE67-8FEE-9EE8-E839-13E00E13AFDD}" dt="2023-01-27T14:17:00.496" v="326"/>
      <pc:docMkLst>
        <pc:docMk/>
      </pc:docMkLst>
      <pc:sldChg chg="addSp delSp modSp">
        <pc:chgData name="Toni Trevis (2016781)" userId="S::2016781@student.uwtsd.ac.uk::816bcd76-33ab-48e8-b1fa-311b7c5a7263" providerId="AD" clId="Web-{2812BE67-8FEE-9EE8-E839-13E00E13AFDD}" dt="2023-01-27T14:17:00.496" v="326"/>
        <pc:sldMkLst>
          <pc:docMk/>
          <pc:sldMk cId="162207578" sldId="257"/>
        </pc:sldMkLst>
        <pc:spChg chg="mod">
          <ac:chgData name="Toni Trevis (2016781)" userId="S::2016781@student.uwtsd.ac.uk::816bcd76-33ab-48e8-b1fa-311b7c5a7263" providerId="AD" clId="Web-{2812BE67-8FEE-9EE8-E839-13E00E13AFDD}" dt="2023-01-27T13:35:43.055" v="31" actId="1076"/>
          <ac:spMkLst>
            <pc:docMk/>
            <pc:sldMk cId="162207578" sldId="257"/>
            <ac:spMk id="2" creationId="{010F7AE5-12CD-199D-BCAF-6D55C4F6A93B}"/>
          </ac:spMkLst>
        </pc:spChg>
        <pc:spChg chg="mod">
          <ac:chgData name="Toni Trevis (2016781)" userId="S::2016781@student.uwtsd.ac.uk::816bcd76-33ab-48e8-b1fa-311b7c5a7263" providerId="AD" clId="Web-{2812BE67-8FEE-9EE8-E839-13E00E13AFDD}" dt="2023-01-27T14:17:00.496" v="326"/>
          <ac:spMkLst>
            <pc:docMk/>
            <pc:sldMk cId="162207578" sldId="257"/>
            <ac:spMk id="3" creationId="{D2F744EA-DEA3-03A7-E04B-5CC390E74975}"/>
          </ac:spMkLst>
        </pc:spChg>
        <pc:spChg chg="add del">
          <ac:chgData name="Toni Trevis (2016781)" userId="S::2016781@student.uwtsd.ac.uk::816bcd76-33ab-48e8-b1fa-311b7c5a7263" providerId="AD" clId="Web-{2812BE67-8FEE-9EE8-E839-13E00E13AFDD}" dt="2023-01-27T13:35:31.086" v="29"/>
          <ac:spMkLst>
            <pc:docMk/>
            <pc:sldMk cId="162207578" sldId="257"/>
            <ac:spMk id="4" creationId="{FCC17B7D-957F-936B-BDC5-FC1A0BE83638}"/>
          </ac:spMkLst>
        </pc:spChg>
      </pc:sldChg>
      <pc:sldChg chg="new">
        <pc:chgData name="Toni Trevis (2016781)" userId="S::2016781@student.uwtsd.ac.uk::816bcd76-33ab-48e8-b1fa-311b7c5a7263" providerId="AD" clId="Web-{2812BE67-8FEE-9EE8-E839-13E00E13AFDD}" dt="2023-01-27T13:32:57.349" v="0"/>
        <pc:sldMkLst>
          <pc:docMk/>
          <pc:sldMk cId="3471240025" sldId="258"/>
        </pc:sldMkLst>
      </pc:sldChg>
    </pc:docChg>
  </pc:docChgLst>
  <pc:docChgLst>
    <pc:chgData name="Toni Trevis (2016781)" userId="S::2016781@student.uwtsd.ac.uk::816bcd76-33ab-48e8-b1fa-311b7c5a7263" providerId="AD" clId="Web-{D4013527-23FC-5986-4453-3B073CEC2DBC}"/>
    <pc:docChg chg="modSld">
      <pc:chgData name="Toni Trevis (2016781)" userId="S::2016781@student.uwtsd.ac.uk::816bcd76-33ab-48e8-b1fa-311b7c5a7263" providerId="AD" clId="Web-{D4013527-23FC-5986-4453-3B073CEC2DBC}" dt="2023-02-16T13:41:37.518" v="416" actId="20577"/>
      <pc:docMkLst>
        <pc:docMk/>
      </pc:docMkLst>
      <pc:sldChg chg="addSp delSp modSp">
        <pc:chgData name="Toni Trevis (2016781)" userId="S::2016781@student.uwtsd.ac.uk::816bcd76-33ab-48e8-b1fa-311b7c5a7263" providerId="AD" clId="Web-{D4013527-23FC-5986-4453-3B073CEC2DBC}" dt="2023-02-16T12:42:44.668" v="309" actId="1076"/>
        <pc:sldMkLst>
          <pc:docMk/>
          <pc:sldMk cId="3471240025" sldId="258"/>
        </pc:sldMkLst>
        <pc:spChg chg="mod">
          <ac:chgData name="Toni Trevis (2016781)" userId="S::2016781@student.uwtsd.ac.uk::816bcd76-33ab-48e8-b1fa-311b7c5a7263" providerId="AD" clId="Web-{D4013527-23FC-5986-4453-3B073CEC2DBC}" dt="2023-02-16T12:31:57.107" v="81" actId="1076"/>
          <ac:spMkLst>
            <pc:docMk/>
            <pc:sldMk cId="3471240025" sldId="258"/>
            <ac:spMk id="5" creationId="{C8E3F53F-D5EC-33ED-3892-23E598B4246E}"/>
          </ac:spMkLst>
        </pc:spChg>
        <pc:spChg chg="add mod">
          <ac:chgData name="Toni Trevis (2016781)" userId="S::2016781@student.uwtsd.ac.uk::816bcd76-33ab-48e8-b1fa-311b7c5a7263" providerId="AD" clId="Web-{D4013527-23FC-5986-4453-3B073CEC2DBC}" dt="2023-02-16T12:37:20.349" v="169" actId="1076"/>
          <ac:spMkLst>
            <pc:docMk/>
            <pc:sldMk cId="3471240025" sldId="258"/>
            <ac:spMk id="13" creationId="{BFD142B9-16A0-78BD-0B72-4EC32B8DE6B0}"/>
          </ac:spMkLst>
        </pc:spChg>
        <pc:spChg chg="add mod">
          <ac:chgData name="Toni Trevis (2016781)" userId="S::2016781@student.uwtsd.ac.uk::816bcd76-33ab-48e8-b1fa-311b7c5a7263" providerId="AD" clId="Web-{D4013527-23FC-5986-4453-3B073CEC2DBC}" dt="2023-02-16T12:32:30.608" v="101" actId="1076"/>
          <ac:spMkLst>
            <pc:docMk/>
            <pc:sldMk cId="3471240025" sldId="258"/>
            <ac:spMk id="14" creationId="{3BDCD872-29ED-64A4-A573-921AD6310E64}"/>
          </ac:spMkLst>
        </pc:spChg>
        <pc:spChg chg="add mod">
          <ac:chgData name="Toni Trevis (2016781)" userId="S::2016781@student.uwtsd.ac.uk::816bcd76-33ab-48e8-b1fa-311b7c5a7263" providerId="AD" clId="Web-{D4013527-23FC-5986-4453-3B073CEC2DBC}" dt="2023-02-16T12:37:33.380" v="173" actId="1076"/>
          <ac:spMkLst>
            <pc:docMk/>
            <pc:sldMk cId="3471240025" sldId="258"/>
            <ac:spMk id="15" creationId="{5CFC0090-F6EB-C5DE-0407-22717BD9EF3D}"/>
          </ac:spMkLst>
        </pc:spChg>
        <pc:spChg chg="add mod">
          <ac:chgData name="Toni Trevis (2016781)" userId="S::2016781@student.uwtsd.ac.uk::816bcd76-33ab-48e8-b1fa-311b7c5a7263" providerId="AD" clId="Web-{D4013527-23FC-5986-4453-3B073CEC2DBC}" dt="2023-02-16T12:42:44.668" v="309" actId="1076"/>
          <ac:spMkLst>
            <pc:docMk/>
            <pc:sldMk cId="3471240025" sldId="258"/>
            <ac:spMk id="16" creationId="{0EE8A43D-A086-5C6F-5B5E-B39FD8A498E5}"/>
          </ac:spMkLst>
        </pc:spChg>
        <pc:spChg chg="add mod">
          <ac:chgData name="Toni Trevis (2016781)" userId="S::2016781@student.uwtsd.ac.uk::816bcd76-33ab-48e8-b1fa-311b7c5a7263" providerId="AD" clId="Web-{D4013527-23FC-5986-4453-3B073CEC2DBC}" dt="2023-02-16T12:34:46.470" v="147" actId="1076"/>
          <ac:spMkLst>
            <pc:docMk/>
            <pc:sldMk cId="3471240025" sldId="258"/>
            <ac:spMk id="17" creationId="{54ED7AD0-910D-635A-F943-442133CD01B9}"/>
          </ac:spMkLst>
        </pc:spChg>
        <pc:spChg chg="add mod">
          <ac:chgData name="Toni Trevis (2016781)" userId="S::2016781@student.uwtsd.ac.uk::816bcd76-33ab-48e8-b1fa-311b7c5a7263" providerId="AD" clId="Web-{D4013527-23FC-5986-4453-3B073CEC2DBC}" dt="2023-02-16T12:35:27.659" v="156" actId="1076"/>
          <ac:spMkLst>
            <pc:docMk/>
            <pc:sldMk cId="3471240025" sldId="258"/>
            <ac:spMk id="18" creationId="{D07CC5C2-59CB-35AB-E766-D50BBF7AEC28}"/>
          </ac:spMkLst>
        </pc:spChg>
        <pc:spChg chg="add del mod">
          <ac:chgData name="Toni Trevis (2016781)" userId="S::2016781@student.uwtsd.ac.uk::816bcd76-33ab-48e8-b1fa-311b7c5a7263" providerId="AD" clId="Web-{D4013527-23FC-5986-4453-3B073CEC2DBC}" dt="2023-02-16T12:37:25.239" v="171"/>
          <ac:spMkLst>
            <pc:docMk/>
            <pc:sldMk cId="3471240025" sldId="258"/>
            <ac:spMk id="19" creationId="{29B29200-0274-0458-8A07-2261BA1321A9}"/>
          </ac:spMkLst>
        </pc:spChg>
        <pc:spChg chg="add mod">
          <ac:chgData name="Toni Trevis (2016781)" userId="S::2016781@student.uwtsd.ac.uk::816bcd76-33ab-48e8-b1fa-311b7c5a7263" providerId="AD" clId="Web-{D4013527-23FC-5986-4453-3B073CEC2DBC}" dt="2023-02-16T12:37:14.880" v="168" actId="1076"/>
          <ac:spMkLst>
            <pc:docMk/>
            <pc:sldMk cId="3471240025" sldId="258"/>
            <ac:spMk id="20" creationId="{EA58749D-899F-06A1-2884-8CEE88257816}"/>
          </ac:spMkLst>
        </pc:spChg>
        <pc:spChg chg="add mod">
          <ac:chgData name="Toni Trevis (2016781)" userId="S::2016781@student.uwtsd.ac.uk::816bcd76-33ab-48e8-b1fa-311b7c5a7263" providerId="AD" clId="Web-{D4013527-23FC-5986-4453-3B073CEC2DBC}" dt="2023-02-16T12:38:25.787" v="209" actId="20577"/>
          <ac:spMkLst>
            <pc:docMk/>
            <pc:sldMk cId="3471240025" sldId="258"/>
            <ac:spMk id="21" creationId="{8F32F40C-60D6-C7C3-1B90-2A10E857A819}"/>
          </ac:spMkLst>
        </pc:spChg>
        <pc:spChg chg="add mod">
          <ac:chgData name="Toni Trevis (2016781)" userId="S::2016781@student.uwtsd.ac.uk::816bcd76-33ab-48e8-b1fa-311b7c5a7263" providerId="AD" clId="Web-{D4013527-23FC-5986-4453-3B073CEC2DBC}" dt="2023-02-16T12:42:14.855" v="304" actId="1076"/>
          <ac:spMkLst>
            <pc:docMk/>
            <pc:sldMk cId="3471240025" sldId="258"/>
            <ac:spMk id="22" creationId="{65955328-2700-74F6-C8AA-2F7479CE8CE4}"/>
          </ac:spMkLst>
        </pc:spChg>
        <pc:spChg chg="add mod">
          <ac:chgData name="Toni Trevis (2016781)" userId="S::2016781@student.uwtsd.ac.uk::816bcd76-33ab-48e8-b1fa-311b7c5a7263" providerId="AD" clId="Web-{D4013527-23FC-5986-4453-3B073CEC2DBC}" dt="2023-02-16T12:39:18.117" v="236" actId="20577"/>
          <ac:spMkLst>
            <pc:docMk/>
            <pc:sldMk cId="3471240025" sldId="258"/>
            <ac:spMk id="23" creationId="{F4C1AB0D-EB54-C2A6-6401-B050BA74949A}"/>
          </ac:spMkLst>
        </pc:spChg>
        <pc:spChg chg="add mod">
          <ac:chgData name="Toni Trevis (2016781)" userId="S::2016781@student.uwtsd.ac.uk::816bcd76-33ab-48e8-b1fa-311b7c5a7263" providerId="AD" clId="Web-{D4013527-23FC-5986-4453-3B073CEC2DBC}" dt="2023-02-16T12:40:01.102" v="265" actId="1076"/>
          <ac:spMkLst>
            <pc:docMk/>
            <pc:sldMk cId="3471240025" sldId="258"/>
            <ac:spMk id="24" creationId="{650F4F6E-DD85-7E49-54E1-D899991FE43A}"/>
          </ac:spMkLst>
        </pc:spChg>
        <pc:spChg chg="add mod">
          <ac:chgData name="Toni Trevis (2016781)" userId="S::2016781@student.uwtsd.ac.uk::816bcd76-33ab-48e8-b1fa-311b7c5a7263" providerId="AD" clId="Web-{D4013527-23FC-5986-4453-3B073CEC2DBC}" dt="2023-02-16T12:40:29.540" v="276" actId="1076"/>
          <ac:spMkLst>
            <pc:docMk/>
            <pc:sldMk cId="3471240025" sldId="258"/>
            <ac:spMk id="25" creationId="{6C15B955-4E05-3472-B672-B47B50DEFF36}"/>
          </ac:spMkLst>
        </pc:spChg>
        <pc:spChg chg="add mod">
          <ac:chgData name="Toni Trevis (2016781)" userId="S::2016781@student.uwtsd.ac.uk::816bcd76-33ab-48e8-b1fa-311b7c5a7263" providerId="AD" clId="Web-{D4013527-23FC-5986-4453-3B073CEC2DBC}" dt="2023-02-16T12:40:51.634" v="282" actId="1076"/>
          <ac:spMkLst>
            <pc:docMk/>
            <pc:sldMk cId="3471240025" sldId="258"/>
            <ac:spMk id="26" creationId="{E4757428-D88C-151C-28A5-218B15E5AA04}"/>
          </ac:spMkLst>
        </pc:spChg>
        <pc:spChg chg="add mod">
          <ac:chgData name="Toni Trevis (2016781)" userId="S::2016781@student.uwtsd.ac.uk::816bcd76-33ab-48e8-b1fa-311b7c5a7263" providerId="AD" clId="Web-{D4013527-23FC-5986-4453-3B073CEC2DBC}" dt="2023-02-16T12:42:01.839" v="303" actId="1076"/>
          <ac:spMkLst>
            <pc:docMk/>
            <pc:sldMk cId="3471240025" sldId="258"/>
            <ac:spMk id="27" creationId="{43735B2D-41CF-C12C-685E-5DF844511D96}"/>
          </ac:spMkLst>
        </pc:spChg>
        <pc:picChg chg="del">
          <ac:chgData name="Toni Trevis (2016781)" userId="S::2016781@student.uwtsd.ac.uk::816bcd76-33ab-48e8-b1fa-311b7c5a7263" providerId="AD" clId="Web-{D4013527-23FC-5986-4453-3B073CEC2DBC}" dt="2023-02-16T12:31:33.075" v="77"/>
          <ac:picMkLst>
            <pc:docMk/>
            <pc:sldMk cId="3471240025" sldId="258"/>
            <ac:picMk id="3" creationId="{015C49D3-9BB8-6BB5-2024-093CC2D0A39B}"/>
          </ac:picMkLst>
        </pc:picChg>
        <pc:picChg chg="mod">
          <ac:chgData name="Toni Trevis (2016781)" userId="S::2016781@student.uwtsd.ac.uk::816bcd76-33ab-48e8-b1fa-311b7c5a7263" providerId="AD" clId="Web-{D4013527-23FC-5986-4453-3B073CEC2DBC}" dt="2023-02-16T12:32:05.592" v="83" actId="1076"/>
          <ac:picMkLst>
            <pc:docMk/>
            <pc:sldMk cId="3471240025" sldId="258"/>
            <ac:picMk id="4" creationId="{89DC1AB7-7B6D-B6EC-25BD-74857DF4385D}"/>
          </ac:picMkLst>
        </pc:picChg>
        <pc:picChg chg="del">
          <ac:chgData name="Toni Trevis (2016781)" userId="S::2016781@student.uwtsd.ac.uk::816bcd76-33ab-48e8-b1fa-311b7c5a7263" providerId="AD" clId="Web-{D4013527-23FC-5986-4453-3B073CEC2DBC}" dt="2023-02-16T12:31:31.247" v="76"/>
          <ac:picMkLst>
            <pc:docMk/>
            <pc:sldMk cId="3471240025" sldId="258"/>
            <ac:picMk id="6" creationId="{8F1D2B61-35E9-AA89-6E68-7F474AA373D1}"/>
          </ac:picMkLst>
        </pc:picChg>
        <pc:picChg chg="del">
          <ac:chgData name="Toni Trevis (2016781)" userId="S::2016781@student.uwtsd.ac.uk::816bcd76-33ab-48e8-b1fa-311b7c5a7263" providerId="AD" clId="Web-{D4013527-23FC-5986-4453-3B073CEC2DBC}" dt="2023-02-16T12:31:22.810" v="71"/>
          <ac:picMkLst>
            <pc:docMk/>
            <pc:sldMk cId="3471240025" sldId="258"/>
            <ac:picMk id="7" creationId="{31DD1146-F35D-2C60-42AE-67B599E4B913}"/>
          </ac:picMkLst>
        </pc:picChg>
        <pc:picChg chg="del">
          <ac:chgData name="Toni Trevis (2016781)" userId="S::2016781@student.uwtsd.ac.uk::816bcd76-33ab-48e8-b1fa-311b7c5a7263" providerId="AD" clId="Web-{D4013527-23FC-5986-4453-3B073CEC2DBC}" dt="2023-02-16T12:31:34.529" v="78"/>
          <ac:picMkLst>
            <pc:docMk/>
            <pc:sldMk cId="3471240025" sldId="258"/>
            <ac:picMk id="8" creationId="{5D58D36A-AE1D-2D18-FB98-797B78C33EF4}"/>
          </ac:picMkLst>
        </pc:picChg>
        <pc:picChg chg="del">
          <ac:chgData name="Toni Trevis (2016781)" userId="S::2016781@student.uwtsd.ac.uk::816bcd76-33ab-48e8-b1fa-311b7c5a7263" providerId="AD" clId="Web-{D4013527-23FC-5986-4453-3B073CEC2DBC}" dt="2023-02-16T12:31:29.216" v="75"/>
          <ac:picMkLst>
            <pc:docMk/>
            <pc:sldMk cId="3471240025" sldId="258"/>
            <ac:picMk id="9" creationId="{B8125F6F-1B2E-4BC0-4149-42C2698222BA}"/>
          </ac:picMkLst>
        </pc:picChg>
        <pc:picChg chg="del">
          <ac:chgData name="Toni Trevis (2016781)" userId="S::2016781@student.uwtsd.ac.uk::816bcd76-33ab-48e8-b1fa-311b7c5a7263" providerId="AD" clId="Web-{D4013527-23FC-5986-4453-3B073CEC2DBC}" dt="2023-02-16T12:31:26.169" v="73"/>
          <ac:picMkLst>
            <pc:docMk/>
            <pc:sldMk cId="3471240025" sldId="258"/>
            <ac:picMk id="10" creationId="{E568FE15-449C-28D0-3631-EBEF34DA85F6}"/>
          </ac:picMkLst>
        </pc:picChg>
        <pc:picChg chg="del">
          <ac:chgData name="Toni Trevis (2016781)" userId="S::2016781@student.uwtsd.ac.uk::816bcd76-33ab-48e8-b1fa-311b7c5a7263" providerId="AD" clId="Web-{D4013527-23FC-5986-4453-3B073CEC2DBC}" dt="2023-02-16T12:31:24.888" v="72"/>
          <ac:picMkLst>
            <pc:docMk/>
            <pc:sldMk cId="3471240025" sldId="258"/>
            <ac:picMk id="11" creationId="{C286B858-DCAA-2C30-7D22-B0873A4A6A01}"/>
          </ac:picMkLst>
        </pc:picChg>
        <pc:picChg chg="del">
          <ac:chgData name="Toni Trevis (2016781)" userId="S::2016781@student.uwtsd.ac.uk::816bcd76-33ab-48e8-b1fa-311b7c5a7263" providerId="AD" clId="Web-{D4013527-23FC-5986-4453-3B073CEC2DBC}" dt="2023-02-16T12:31:27.857" v="74"/>
          <ac:picMkLst>
            <pc:docMk/>
            <pc:sldMk cId="3471240025" sldId="258"/>
            <ac:picMk id="12" creationId="{B2AA594F-805C-D7D4-3D12-48B7832326ED}"/>
          </ac:picMkLst>
        </pc:picChg>
      </pc:sldChg>
      <pc:sldChg chg="addSp delSp modSp">
        <pc:chgData name="Toni Trevis (2016781)" userId="S::2016781@student.uwtsd.ac.uk::816bcd76-33ab-48e8-b1fa-311b7c5a7263" providerId="AD" clId="Web-{D4013527-23FC-5986-4453-3B073CEC2DBC}" dt="2023-02-16T13:41:37.518" v="416" actId="20577"/>
        <pc:sldMkLst>
          <pc:docMk/>
          <pc:sldMk cId="628308426" sldId="259"/>
        </pc:sldMkLst>
        <pc:spChg chg="add mod">
          <ac:chgData name="Toni Trevis (2016781)" userId="S::2016781@student.uwtsd.ac.uk::816bcd76-33ab-48e8-b1fa-311b7c5a7263" providerId="AD" clId="Web-{D4013527-23FC-5986-4453-3B073CEC2DBC}" dt="2023-02-16T13:40:29.187" v="387" actId="1076"/>
          <ac:spMkLst>
            <pc:docMk/>
            <pc:sldMk cId="628308426" sldId="259"/>
            <ac:spMk id="3" creationId="{D7D1D15E-5D45-B264-B344-82052A956F21}"/>
          </ac:spMkLst>
        </pc:spChg>
        <pc:spChg chg="mod">
          <ac:chgData name="Toni Trevis (2016781)" userId="S::2016781@student.uwtsd.ac.uk::816bcd76-33ab-48e8-b1fa-311b7c5a7263" providerId="AD" clId="Web-{D4013527-23FC-5986-4453-3B073CEC2DBC}" dt="2023-02-16T13:41:37.518" v="416" actId="20577"/>
          <ac:spMkLst>
            <pc:docMk/>
            <pc:sldMk cId="628308426" sldId="259"/>
            <ac:spMk id="4" creationId="{E954F808-DA68-A0B2-845D-F8B640E062BF}"/>
          </ac:spMkLst>
        </pc:spChg>
        <pc:spChg chg="add mod">
          <ac:chgData name="Toni Trevis (2016781)" userId="S::2016781@student.uwtsd.ac.uk::816bcd76-33ab-48e8-b1fa-311b7c5a7263" providerId="AD" clId="Web-{D4013527-23FC-5986-4453-3B073CEC2DBC}" dt="2023-02-16T13:40:24.140" v="386" actId="1076"/>
          <ac:spMkLst>
            <pc:docMk/>
            <pc:sldMk cId="628308426" sldId="259"/>
            <ac:spMk id="10" creationId="{E61A3839-C496-6026-BA70-E424B1910834}"/>
          </ac:spMkLst>
        </pc:spChg>
        <pc:spChg chg="mod">
          <ac:chgData name="Toni Trevis (2016781)" userId="S::2016781@student.uwtsd.ac.uk::816bcd76-33ab-48e8-b1fa-311b7c5a7263" providerId="AD" clId="Web-{D4013527-23FC-5986-4453-3B073CEC2DBC}" dt="2023-02-16T13:37:40.806" v="338" actId="20577"/>
          <ac:spMkLst>
            <pc:docMk/>
            <pc:sldMk cId="628308426" sldId="259"/>
            <ac:spMk id="12" creationId="{9B1E6EC2-3753-E70A-D648-DC3FE498AAAA}"/>
          </ac:spMkLst>
        </pc:spChg>
        <pc:spChg chg="add mod">
          <ac:chgData name="Toni Trevis (2016781)" userId="S::2016781@student.uwtsd.ac.uk::816bcd76-33ab-48e8-b1fa-311b7c5a7263" providerId="AD" clId="Web-{D4013527-23FC-5986-4453-3B073CEC2DBC}" dt="2023-02-16T13:39:08.934" v="371" actId="1076"/>
          <ac:spMkLst>
            <pc:docMk/>
            <pc:sldMk cId="628308426" sldId="259"/>
            <ac:spMk id="13" creationId="{CD47A894-1346-26CA-A1E1-1F91F2F55A94}"/>
          </ac:spMkLst>
        </pc:spChg>
        <pc:spChg chg="add mod">
          <ac:chgData name="Toni Trevis (2016781)" userId="S::2016781@student.uwtsd.ac.uk::816bcd76-33ab-48e8-b1fa-311b7c5a7263" providerId="AD" clId="Web-{D4013527-23FC-5986-4453-3B073CEC2DBC}" dt="2023-02-16T13:40:05.405" v="385" actId="1076"/>
          <ac:spMkLst>
            <pc:docMk/>
            <pc:sldMk cId="628308426" sldId="259"/>
            <ac:spMk id="14" creationId="{D1E5AE4D-8212-24A9-B0AC-6A4D3815341D}"/>
          </ac:spMkLst>
        </pc:spChg>
        <pc:picChg chg="del">
          <ac:chgData name="Toni Trevis (2016781)" userId="S::2016781@student.uwtsd.ac.uk::816bcd76-33ab-48e8-b1fa-311b7c5a7263" providerId="AD" clId="Web-{D4013527-23FC-5986-4453-3B073CEC2DBC}" dt="2023-02-16T13:38:45.136" v="363"/>
          <ac:picMkLst>
            <pc:docMk/>
            <pc:sldMk cId="628308426" sldId="259"/>
            <ac:picMk id="5" creationId="{FF8CE113-9AAF-F95B-C3A1-22CD5F0E8CFB}"/>
          </ac:picMkLst>
        </pc:picChg>
        <pc:picChg chg="del">
          <ac:chgData name="Toni Trevis (2016781)" userId="S::2016781@student.uwtsd.ac.uk::816bcd76-33ab-48e8-b1fa-311b7c5a7263" providerId="AD" clId="Web-{D4013527-23FC-5986-4453-3B073CEC2DBC}" dt="2023-02-16T13:39:21.325" v="374"/>
          <ac:picMkLst>
            <pc:docMk/>
            <pc:sldMk cId="628308426" sldId="259"/>
            <ac:picMk id="6" creationId="{158972C7-1394-0733-0A16-63D2B9B0F498}"/>
          </ac:picMkLst>
        </pc:picChg>
        <pc:picChg chg="del">
          <ac:chgData name="Toni Trevis (2016781)" userId="S::2016781@student.uwtsd.ac.uk::816bcd76-33ab-48e8-b1fa-311b7c5a7263" providerId="AD" clId="Web-{D4013527-23FC-5986-4453-3B073CEC2DBC}" dt="2023-02-16T13:39:19.685" v="373"/>
          <ac:picMkLst>
            <pc:docMk/>
            <pc:sldMk cId="628308426" sldId="259"/>
            <ac:picMk id="7" creationId="{0318E38C-0C85-16DB-540B-E13CE14BB929}"/>
          </ac:picMkLst>
        </pc:picChg>
        <pc:picChg chg="del">
          <ac:chgData name="Toni Trevis (2016781)" userId="S::2016781@student.uwtsd.ac.uk::816bcd76-33ab-48e8-b1fa-311b7c5a7263" providerId="AD" clId="Web-{D4013527-23FC-5986-4453-3B073CEC2DBC}" dt="2023-02-16T13:38:16.417" v="348"/>
          <ac:picMkLst>
            <pc:docMk/>
            <pc:sldMk cId="628308426" sldId="259"/>
            <ac:picMk id="8" creationId="{A97A9104-303B-43B9-0B94-DA6FC0D55A3A}"/>
          </ac:picMkLst>
        </pc:picChg>
        <pc:picChg chg="del">
          <ac:chgData name="Toni Trevis (2016781)" userId="S::2016781@student.uwtsd.ac.uk::816bcd76-33ab-48e8-b1fa-311b7c5a7263" providerId="AD" clId="Web-{D4013527-23FC-5986-4453-3B073CEC2DBC}" dt="2023-02-16T13:39:25.747" v="375"/>
          <ac:picMkLst>
            <pc:docMk/>
            <pc:sldMk cId="628308426" sldId="259"/>
            <ac:picMk id="9" creationId="{5AE1A2E3-534C-11DE-B292-7FFEB3A6BCCB}"/>
          </ac:picMkLst>
        </pc:picChg>
      </pc:sldChg>
      <pc:sldChg chg="modSp">
        <pc:chgData name="Toni Trevis (2016781)" userId="S::2016781@student.uwtsd.ac.uk::816bcd76-33ab-48e8-b1fa-311b7c5a7263" providerId="AD" clId="Web-{D4013527-23FC-5986-4453-3B073CEC2DBC}" dt="2023-02-16T13:37:12.524" v="334" actId="1076"/>
        <pc:sldMkLst>
          <pc:docMk/>
          <pc:sldMk cId="1069665148" sldId="261"/>
        </pc:sldMkLst>
        <pc:spChg chg="mod">
          <ac:chgData name="Toni Trevis (2016781)" userId="S::2016781@student.uwtsd.ac.uk::816bcd76-33ab-48e8-b1fa-311b7c5a7263" providerId="AD" clId="Web-{D4013527-23FC-5986-4453-3B073CEC2DBC}" dt="2023-02-16T13:37:12.524" v="334" actId="1076"/>
          <ac:spMkLst>
            <pc:docMk/>
            <pc:sldMk cId="1069665148" sldId="261"/>
            <ac:spMk id="3" creationId="{7CCF990F-3465-1245-D83C-FC190F3359AD}"/>
          </ac:spMkLst>
        </pc:spChg>
      </pc:sldChg>
      <pc:sldChg chg="addSp modSp">
        <pc:chgData name="Toni Trevis (2016781)" userId="S::2016781@student.uwtsd.ac.uk::816bcd76-33ab-48e8-b1fa-311b7c5a7263" providerId="AD" clId="Web-{D4013527-23FC-5986-4453-3B073CEC2DBC}" dt="2023-02-16T12:31:15.731" v="70" actId="1076"/>
        <pc:sldMkLst>
          <pc:docMk/>
          <pc:sldMk cId="1030837956" sldId="263"/>
        </pc:sldMkLst>
        <pc:spChg chg="mod">
          <ac:chgData name="Toni Trevis (2016781)" userId="S::2016781@student.uwtsd.ac.uk::816bcd76-33ab-48e8-b1fa-311b7c5a7263" providerId="AD" clId="Web-{D4013527-23FC-5986-4453-3B073CEC2DBC}" dt="2023-02-16T12:31:15.731" v="70" actId="1076"/>
          <ac:spMkLst>
            <pc:docMk/>
            <pc:sldMk cId="1030837956" sldId="263"/>
            <ac:spMk id="2" creationId="{FAAE4FFA-8279-50B8-C8AD-B0C7A67DC31F}"/>
          </ac:spMkLst>
        </pc:spChg>
        <pc:spChg chg="add mod">
          <ac:chgData name="Toni Trevis (2016781)" userId="S::2016781@student.uwtsd.ac.uk::816bcd76-33ab-48e8-b1fa-311b7c5a7263" providerId="AD" clId="Web-{D4013527-23FC-5986-4453-3B073CEC2DBC}" dt="2023-02-16T12:28:57.119" v="3" actId="1076"/>
          <ac:spMkLst>
            <pc:docMk/>
            <pc:sldMk cId="1030837956" sldId="263"/>
            <ac:spMk id="4" creationId="{D7D2444F-9509-8AE0-3556-46673BB16F69}"/>
          </ac:spMkLst>
        </pc:spChg>
        <pc:spChg chg="add mod">
          <ac:chgData name="Toni Trevis (2016781)" userId="S::2016781@student.uwtsd.ac.uk::816bcd76-33ab-48e8-b1fa-311b7c5a7263" providerId="AD" clId="Web-{D4013527-23FC-5986-4453-3B073CEC2DBC}" dt="2023-02-16T12:30:26.246" v="65" actId="1076"/>
          <ac:spMkLst>
            <pc:docMk/>
            <pc:sldMk cId="1030837956" sldId="263"/>
            <ac:spMk id="6" creationId="{6A99CFF9-F81A-393E-F490-DFB80393ADEB}"/>
          </ac:spMkLst>
        </pc:spChg>
        <pc:spChg chg="add mod">
          <ac:chgData name="Toni Trevis (2016781)" userId="S::2016781@student.uwtsd.ac.uk::816bcd76-33ab-48e8-b1fa-311b7c5a7263" providerId="AD" clId="Web-{D4013527-23FC-5986-4453-3B073CEC2DBC}" dt="2023-02-16T12:29:32.620" v="23" actId="1076"/>
          <ac:spMkLst>
            <pc:docMk/>
            <pc:sldMk cId="1030837956" sldId="263"/>
            <ac:spMk id="7" creationId="{F7717BF5-B866-BBE3-73DE-78E332D5ABF5}"/>
          </ac:spMkLst>
        </pc:spChg>
        <pc:spChg chg="add mod">
          <ac:chgData name="Toni Trevis (2016781)" userId="S::2016781@student.uwtsd.ac.uk::816bcd76-33ab-48e8-b1fa-311b7c5a7263" providerId="AD" clId="Web-{D4013527-23FC-5986-4453-3B073CEC2DBC}" dt="2023-02-16T12:29:42.964" v="32" actId="20577"/>
          <ac:spMkLst>
            <pc:docMk/>
            <pc:sldMk cId="1030837956" sldId="263"/>
            <ac:spMk id="9" creationId="{E02AC17A-55F0-402A-EF09-B2FCB7A42CBD}"/>
          </ac:spMkLst>
        </pc:spChg>
        <pc:spChg chg="add mod">
          <ac:chgData name="Toni Trevis (2016781)" userId="S::2016781@student.uwtsd.ac.uk::816bcd76-33ab-48e8-b1fa-311b7c5a7263" providerId="AD" clId="Web-{D4013527-23FC-5986-4453-3B073CEC2DBC}" dt="2023-02-16T12:30:04.183" v="56" actId="14100"/>
          <ac:spMkLst>
            <pc:docMk/>
            <pc:sldMk cId="1030837956" sldId="263"/>
            <ac:spMk id="10" creationId="{ADD733B8-FF8A-97C0-6FD5-E9C0D7A56E6F}"/>
          </ac:spMkLst>
        </pc:spChg>
        <pc:spChg chg="add mod">
          <ac:chgData name="Toni Trevis (2016781)" userId="S::2016781@student.uwtsd.ac.uk::816bcd76-33ab-48e8-b1fa-311b7c5a7263" providerId="AD" clId="Web-{D4013527-23FC-5986-4453-3B073CEC2DBC}" dt="2023-02-16T12:30:20.668" v="64" actId="1076"/>
          <ac:spMkLst>
            <pc:docMk/>
            <pc:sldMk cId="1030837956" sldId="263"/>
            <ac:spMk id="11" creationId="{DB94D358-DF24-568C-AAE3-7DA73C921E64}"/>
          </ac:spMkLst>
        </pc:spChg>
      </pc:sldChg>
    </pc:docChg>
  </pc:docChgLst>
  <pc:docChgLst>
    <pc:chgData name="Toni Trevis (2016781)" userId="S::2016781@student.uwtsd.ac.uk::816bcd76-33ab-48e8-b1fa-311b7c5a7263" providerId="AD" clId="Web-{85C0E504-E4C0-3E28-900C-1A2114BDD7CD}"/>
    <pc:docChg chg="addSld modSld">
      <pc:chgData name="Toni Trevis (2016781)" userId="S::2016781@student.uwtsd.ac.uk::816bcd76-33ab-48e8-b1fa-311b7c5a7263" providerId="AD" clId="Web-{85C0E504-E4C0-3E28-900C-1A2114BDD7CD}" dt="2023-02-04T16:31:15.313" v="808" actId="20577"/>
      <pc:docMkLst>
        <pc:docMk/>
      </pc:docMkLst>
      <pc:sldChg chg="modSp">
        <pc:chgData name="Toni Trevis (2016781)" userId="S::2016781@student.uwtsd.ac.uk::816bcd76-33ab-48e8-b1fa-311b7c5a7263" providerId="AD" clId="Web-{85C0E504-E4C0-3E28-900C-1A2114BDD7CD}" dt="2023-02-04T16:18:15.539" v="782" actId="20577"/>
        <pc:sldMkLst>
          <pc:docMk/>
          <pc:sldMk cId="3471240025" sldId="258"/>
        </pc:sldMkLst>
        <pc:spChg chg="mod">
          <ac:chgData name="Toni Trevis (2016781)" userId="S::2016781@student.uwtsd.ac.uk::816bcd76-33ab-48e8-b1fa-311b7c5a7263" providerId="AD" clId="Web-{85C0E504-E4C0-3E28-900C-1A2114BDD7CD}" dt="2023-02-04T16:18:15.539" v="782" actId="20577"/>
          <ac:spMkLst>
            <pc:docMk/>
            <pc:sldMk cId="3471240025" sldId="258"/>
            <ac:spMk id="5" creationId="{C8E3F53F-D5EC-33ED-3892-23E598B4246E}"/>
          </ac:spMkLst>
        </pc:spChg>
        <pc:picChg chg="mod">
          <ac:chgData name="Toni Trevis (2016781)" userId="S::2016781@student.uwtsd.ac.uk::816bcd76-33ab-48e8-b1fa-311b7c5a7263" providerId="AD" clId="Web-{85C0E504-E4C0-3E28-900C-1A2114BDD7CD}" dt="2023-02-04T16:05:01.624" v="100" actId="1076"/>
          <ac:picMkLst>
            <pc:docMk/>
            <pc:sldMk cId="3471240025" sldId="258"/>
            <ac:picMk id="4" creationId="{89DC1AB7-7B6D-B6EC-25BD-74857DF4385D}"/>
          </ac:picMkLst>
        </pc:picChg>
      </pc:sldChg>
      <pc:sldChg chg="addSp delSp modSp mod setBg addAnim delAnim">
        <pc:chgData name="Toni Trevis (2016781)" userId="S::2016781@student.uwtsd.ac.uk::816bcd76-33ab-48e8-b1fa-311b7c5a7263" providerId="AD" clId="Web-{85C0E504-E4C0-3E28-900C-1A2114BDD7CD}" dt="2023-02-04T16:31:15.313" v="808" actId="20577"/>
        <pc:sldMkLst>
          <pc:docMk/>
          <pc:sldMk cId="628308426" sldId="259"/>
        </pc:sldMkLst>
        <pc:spChg chg="mod ord">
          <ac:chgData name="Toni Trevis (2016781)" userId="S::2016781@student.uwtsd.ac.uk::816bcd76-33ab-48e8-b1fa-311b7c5a7263" providerId="AD" clId="Web-{85C0E504-E4C0-3E28-900C-1A2114BDD7CD}" dt="2023-02-04T16:31:15.313" v="808" actId="20577"/>
          <ac:spMkLst>
            <pc:docMk/>
            <pc:sldMk cId="628308426" sldId="259"/>
            <ac:spMk id="2" creationId="{EFA9F44C-83E0-6FDC-FF25-7062E351115A}"/>
          </ac:spMkLst>
        </pc:spChg>
        <pc:spChg chg="add mod">
          <ac:chgData name="Toni Trevis (2016781)" userId="S::2016781@student.uwtsd.ac.uk::816bcd76-33ab-48e8-b1fa-311b7c5a7263" providerId="AD" clId="Web-{85C0E504-E4C0-3E28-900C-1A2114BDD7CD}" dt="2023-02-04T16:31:05.656" v="806" actId="1076"/>
          <ac:spMkLst>
            <pc:docMk/>
            <pc:sldMk cId="628308426" sldId="259"/>
            <ac:spMk id="4" creationId="{E954F808-DA68-A0B2-845D-F8B640E062BF}"/>
          </ac:spMkLst>
        </pc:spChg>
        <pc:spChg chg="add del">
          <ac:chgData name="Toni Trevis (2016781)" userId="S::2016781@student.uwtsd.ac.uk::816bcd76-33ab-48e8-b1fa-311b7c5a7263" providerId="AD" clId="Web-{85C0E504-E4C0-3E28-900C-1A2114BDD7CD}" dt="2023-02-04T15:52:35.463" v="27"/>
          <ac:spMkLst>
            <pc:docMk/>
            <pc:sldMk cId="628308426" sldId="259"/>
            <ac:spMk id="8" creationId="{BD4C0BBB-0042-4603-A226-6117F3FD5B3C}"/>
          </ac:spMkLst>
        </pc:spChg>
        <pc:spChg chg="add del">
          <ac:chgData name="Toni Trevis (2016781)" userId="S::2016781@student.uwtsd.ac.uk::816bcd76-33ab-48e8-b1fa-311b7c5a7263" providerId="AD" clId="Web-{85C0E504-E4C0-3E28-900C-1A2114BDD7CD}" dt="2023-02-04T15:52:35.463" v="27"/>
          <ac:spMkLst>
            <pc:docMk/>
            <pc:sldMk cId="628308426" sldId="259"/>
            <ac:spMk id="10" creationId="{EC44F520-2598-460E-9F91-B02F60830CA2}"/>
          </ac:spMkLst>
        </pc:spChg>
        <pc:spChg chg="add del">
          <ac:chgData name="Toni Trevis (2016781)" userId="S::2016781@student.uwtsd.ac.uk::816bcd76-33ab-48e8-b1fa-311b7c5a7263" providerId="AD" clId="Web-{85C0E504-E4C0-3E28-900C-1A2114BDD7CD}" dt="2023-02-04T15:52:35.463" v="27"/>
          <ac:spMkLst>
            <pc:docMk/>
            <pc:sldMk cId="628308426" sldId="259"/>
            <ac:spMk id="12" creationId="{8C790BE2-4E4F-4AAF-81A2-4A6F4885EBE6}"/>
          </ac:spMkLst>
        </pc:spChg>
        <pc:spChg chg="add del">
          <ac:chgData name="Toni Trevis (2016781)" userId="S::2016781@student.uwtsd.ac.uk::816bcd76-33ab-48e8-b1fa-311b7c5a7263" providerId="AD" clId="Web-{85C0E504-E4C0-3E28-900C-1A2114BDD7CD}" dt="2023-02-04T15:52:35.463" v="27"/>
          <ac:spMkLst>
            <pc:docMk/>
            <pc:sldMk cId="628308426" sldId="259"/>
            <ac:spMk id="14" creationId="{D28B54C3-B57B-472A-B96E-1FCB67093DC2}"/>
          </ac:spMkLst>
        </pc:spChg>
        <pc:spChg chg="add del">
          <ac:chgData name="Toni Trevis (2016781)" userId="S::2016781@student.uwtsd.ac.uk::816bcd76-33ab-48e8-b1fa-311b7c5a7263" providerId="AD" clId="Web-{85C0E504-E4C0-3E28-900C-1A2114BDD7CD}" dt="2023-02-04T15:52:35.463" v="27"/>
          <ac:spMkLst>
            <pc:docMk/>
            <pc:sldMk cId="628308426" sldId="259"/>
            <ac:spMk id="16" creationId="{7DB3C429-F8DA-49B9-AF84-21996FCF78B5}"/>
          </ac:spMkLst>
        </pc:spChg>
        <pc:spChg chg="add del">
          <ac:chgData name="Toni Trevis (2016781)" userId="S::2016781@student.uwtsd.ac.uk::816bcd76-33ab-48e8-b1fa-311b7c5a7263" providerId="AD" clId="Web-{85C0E504-E4C0-3E28-900C-1A2114BDD7CD}" dt="2023-02-04T15:52:35.463" v="27"/>
          <ac:spMkLst>
            <pc:docMk/>
            <pc:sldMk cId="628308426" sldId="259"/>
            <ac:spMk id="18" creationId="{C4C9F2B0-1044-46EB-8AEB-C3BFFDE6C2CC}"/>
          </ac:spMkLst>
        </pc:spChg>
        <pc:spChg chg="add del">
          <ac:chgData name="Toni Trevis (2016781)" userId="S::2016781@student.uwtsd.ac.uk::816bcd76-33ab-48e8-b1fa-311b7c5a7263" providerId="AD" clId="Web-{85C0E504-E4C0-3E28-900C-1A2114BDD7CD}" dt="2023-02-04T15:52:35.463" v="27"/>
          <ac:spMkLst>
            <pc:docMk/>
            <pc:sldMk cId="628308426" sldId="259"/>
            <ac:spMk id="20" creationId="{32B3ACB3-D689-442E-8A40-8680B0FEB8A2}"/>
          </ac:spMkLst>
        </pc:spChg>
        <pc:spChg chg="add del">
          <ac:chgData name="Toni Trevis (2016781)" userId="S::2016781@student.uwtsd.ac.uk::816bcd76-33ab-48e8-b1fa-311b7c5a7263" providerId="AD" clId="Web-{85C0E504-E4C0-3E28-900C-1A2114BDD7CD}" dt="2023-02-04T15:52:45.182" v="31"/>
          <ac:spMkLst>
            <pc:docMk/>
            <pc:sldMk cId="628308426" sldId="259"/>
            <ac:spMk id="22" creationId="{BD4C0BBB-0042-4603-A226-6117F3FD5B3C}"/>
          </ac:spMkLst>
        </pc:spChg>
        <pc:spChg chg="add del">
          <ac:chgData name="Toni Trevis (2016781)" userId="S::2016781@student.uwtsd.ac.uk::816bcd76-33ab-48e8-b1fa-311b7c5a7263" providerId="AD" clId="Web-{85C0E504-E4C0-3E28-900C-1A2114BDD7CD}" dt="2023-02-04T15:52:45.182" v="31"/>
          <ac:spMkLst>
            <pc:docMk/>
            <pc:sldMk cId="628308426" sldId="259"/>
            <ac:spMk id="23" creationId="{EC44F520-2598-460E-9F91-B02F60830CA2}"/>
          </ac:spMkLst>
        </pc:spChg>
        <pc:spChg chg="add del">
          <ac:chgData name="Toni Trevis (2016781)" userId="S::2016781@student.uwtsd.ac.uk::816bcd76-33ab-48e8-b1fa-311b7c5a7263" providerId="AD" clId="Web-{85C0E504-E4C0-3E28-900C-1A2114BDD7CD}" dt="2023-02-04T15:52:45.182" v="31"/>
          <ac:spMkLst>
            <pc:docMk/>
            <pc:sldMk cId="628308426" sldId="259"/>
            <ac:spMk id="24" creationId="{4D896123-1B32-4CB1-B2ED-E34BBC26B423}"/>
          </ac:spMkLst>
        </pc:spChg>
        <pc:spChg chg="add del">
          <ac:chgData name="Toni Trevis (2016781)" userId="S::2016781@student.uwtsd.ac.uk::816bcd76-33ab-48e8-b1fa-311b7c5a7263" providerId="AD" clId="Web-{85C0E504-E4C0-3E28-900C-1A2114BDD7CD}" dt="2023-02-04T15:52:45.182" v="31"/>
          <ac:spMkLst>
            <pc:docMk/>
            <pc:sldMk cId="628308426" sldId="259"/>
            <ac:spMk id="25" creationId="{019FDB4D-987D-4C87-A179-9D4616AB2455}"/>
          </ac:spMkLst>
        </pc:spChg>
        <pc:spChg chg="add del">
          <ac:chgData name="Toni Trevis (2016781)" userId="S::2016781@student.uwtsd.ac.uk::816bcd76-33ab-48e8-b1fa-311b7c5a7263" providerId="AD" clId="Web-{85C0E504-E4C0-3E28-900C-1A2114BDD7CD}" dt="2023-02-04T16:07:26.425" v="202"/>
          <ac:spMkLst>
            <pc:docMk/>
            <pc:sldMk cId="628308426" sldId="259"/>
            <ac:spMk id="27" creationId="{BD4C0BBB-0042-4603-A226-6117F3FD5B3C}"/>
          </ac:spMkLst>
        </pc:spChg>
        <pc:spChg chg="add del">
          <ac:chgData name="Toni Trevis (2016781)" userId="S::2016781@student.uwtsd.ac.uk::816bcd76-33ab-48e8-b1fa-311b7c5a7263" providerId="AD" clId="Web-{85C0E504-E4C0-3E28-900C-1A2114BDD7CD}" dt="2023-02-04T16:07:26.425" v="202"/>
          <ac:spMkLst>
            <pc:docMk/>
            <pc:sldMk cId="628308426" sldId="259"/>
            <ac:spMk id="28" creationId="{EC44F520-2598-460E-9F91-B02F60830CA2}"/>
          </ac:spMkLst>
        </pc:spChg>
        <pc:spChg chg="add del">
          <ac:chgData name="Toni Trevis (2016781)" userId="S::2016781@student.uwtsd.ac.uk::816bcd76-33ab-48e8-b1fa-311b7c5a7263" providerId="AD" clId="Web-{85C0E504-E4C0-3E28-900C-1A2114BDD7CD}" dt="2023-02-04T16:07:26.425" v="202"/>
          <ac:spMkLst>
            <pc:docMk/>
            <pc:sldMk cId="628308426" sldId="259"/>
            <ac:spMk id="29" creationId="{8CF1B1A9-81D7-475B-9773-FA69E2D6C2E1}"/>
          </ac:spMkLst>
        </pc:spChg>
        <pc:spChg chg="add del">
          <ac:chgData name="Toni Trevis (2016781)" userId="S::2016781@student.uwtsd.ac.uk::816bcd76-33ab-48e8-b1fa-311b7c5a7263" providerId="AD" clId="Web-{85C0E504-E4C0-3E28-900C-1A2114BDD7CD}" dt="2023-02-04T16:07:26.425" v="202"/>
          <ac:spMkLst>
            <pc:docMk/>
            <pc:sldMk cId="628308426" sldId="259"/>
            <ac:spMk id="30" creationId="{825938E3-FCDD-4147-B4EC-232316751F65}"/>
          </ac:spMkLst>
        </pc:spChg>
        <pc:spChg chg="add del">
          <ac:chgData name="Toni Trevis (2016781)" userId="S::2016781@student.uwtsd.ac.uk::816bcd76-33ab-48e8-b1fa-311b7c5a7263" providerId="AD" clId="Web-{85C0E504-E4C0-3E28-900C-1A2114BDD7CD}" dt="2023-02-04T16:07:26.425" v="202"/>
          <ac:spMkLst>
            <pc:docMk/>
            <pc:sldMk cId="628308426" sldId="259"/>
            <ac:spMk id="31" creationId="{9AA75596-FA3D-4A75-A3CB-443E14CBF572}"/>
          </ac:spMkLst>
        </pc:spChg>
        <pc:spChg chg="add del">
          <ac:chgData name="Toni Trevis (2016781)" userId="S::2016781@student.uwtsd.ac.uk::816bcd76-33ab-48e8-b1fa-311b7c5a7263" providerId="AD" clId="Web-{85C0E504-E4C0-3E28-900C-1A2114BDD7CD}" dt="2023-02-04T16:07:26.425" v="202"/>
          <ac:spMkLst>
            <pc:docMk/>
            <pc:sldMk cId="628308426" sldId="259"/>
            <ac:spMk id="32" creationId="{FF5FBB9B-488E-47BA-9CA3-8CC9C7D1577C}"/>
          </ac:spMkLst>
        </pc:spChg>
        <pc:spChg chg="add del">
          <ac:chgData name="Toni Trevis (2016781)" userId="S::2016781@student.uwtsd.ac.uk::816bcd76-33ab-48e8-b1fa-311b7c5a7263" providerId="AD" clId="Web-{85C0E504-E4C0-3E28-900C-1A2114BDD7CD}" dt="2023-02-04T16:07:26.425" v="202"/>
          <ac:spMkLst>
            <pc:docMk/>
            <pc:sldMk cId="628308426" sldId="259"/>
            <ac:spMk id="33" creationId="{E3574FE0-C6E5-4148-8CC5-56169A790A66}"/>
          </ac:spMkLst>
        </pc:spChg>
        <pc:spChg chg="add">
          <ac:chgData name="Toni Trevis (2016781)" userId="S::2016781@student.uwtsd.ac.uk::816bcd76-33ab-48e8-b1fa-311b7c5a7263" providerId="AD" clId="Web-{85C0E504-E4C0-3E28-900C-1A2114BDD7CD}" dt="2023-02-04T16:07:26.425" v="202"/>
          <ac:spMkLst>
            <pc:docMk/>
            <pc:sldMk cId="628308426" sldId="259"/>
            <ac:spMk id="38" creationId="{BD4C0BBB-0042-4603-A226-6117F3FD5B3C}"/>
          </ac:spMkLst>
        </pc:spChg>
        <pc:spChg chg="add">
          <ac:chgData name="Toni Trevis (2016781)" userId="S::2016781@student.uwtsd.ac.uk::816bcd76-33ab-48e8-b1fa-311b7c5a7263" providerId="AD" clId="Web-{85C0E504-E4C0-3E28-900C-1A2114BDD7CD}" dt="2023-02-04T16:07:26.425" v="202"/>
          <ac:spMkLst>
            <pc:docMk/>
            <pc:sldMk cId="628308426" sldId="259"/>
            <ac:spMk id="40" creationId="{EC44F520-2598-460E-9F91-B02F60830CA2}"/>
          </ac:spMkLst>
        </pc:spChg>
        <pc:spChg chg="add">
          <ac:chgData name="Toni Trevis (2016781)" userId="S::2016781@student.uwtsd.ac.uk::816bcd76-33ab-48e8-b1fa-311b7c5a7263" providerId="AD" clId="Web-{85C0E504-E4C0-3E28-900C-1A2114BDD7CD}" dt="2023-02-04T16:07:26.425" v="202"/>
          <ac:spMkLst>
            <pc:docMk/>
            <pc:sldMk cId="628308426" sldId="259"/>
            <ac:spMk id="42" creationId="{ACE9E2ED-2BB1-46AE-A037-86EC1BFB3373}"/>
          </ac:spMkLst>
        </pc:spChg>
        <pc:spChg chg="add">
          <ac:chgData name="Toni Trevis (2016781)" userId="S::2016781@student.uwtsd.ac.uk::816bcd76-33ab-48e8-b1fa-311b7c5a7263" providerId="AD" clId="Web-{85C0E504-E4C0-3E28-900C-1A2114BDD7CD}" dt="2023-02-04T16:07:26.425" v="202"/>
          <ac:spMkLst>
            <pc:docMk/>
            <pc:sldMk cId="628308426" sldId="259"/>
            <ac:spMk id="44" creationId="{D28B54C3-B57B-472A-B96E-1FCB67093DC2}"/>
          </ac:spMkLst>
        </pc:spChg>
        <pc:spChg chg="add">
          <ac:chgData name="Toni Trevis (2016781)" userId="S::2016781@student.uwtsd.ac.uk::816bcd76-33ab-48e8-b1fa-311b7c5a7263" providerId="AD" clId="Web-{85C0E504-E4C0-3E28-900C-1A2114BDD7CD}" dt="2023-02-04T16:07:26.425" v="202"/>
          <ac:spMkLst>
            <pc:docMk/>
            <pc:sldMk cId="628308426" sldId="259"/>
            <ac:spMk id="46" creationId="{C4C9F2B0-1044-46EB-8AEB-C3BFFDE6C2CC}"/>
          </ac:spMkLst>
        </pc:spChg>
        <pc:spChg chg="add">
          <ac:chgData name="Toni Trevis (2016781)" userId="S::2016781@student.uwtsd.ac.uk::816bcd76-33ab-48e8-b1fa-311b7c5a7263" providerId="AD" clId="Web-{85C0E504-E4C0-3E28-900C-1A2114BDD7CD}" dt="2023-02-04T16:07:26.425" v="202"/>
          <ac:spMkLst>
            <pc:docMk/>
            <pc:sldMk cId="628308426" sldId="259"/>
            <ac:spMk id="48" creationId="{7DB3C429-F8DA-49B9-AF84-21996FCF78B5}"/>
          </ac:spMkLst>
        </pc:spChg>
        <pc:picChg chg="add mod ord">
          <ac:chgData name="Toni Trevis (2016781)" userId="S::2016781@student.uwtsd.ac.uk::816bcd76-33ab-48e8-b1fa-311b7c5a7263" providerId="AD" clId="Web-{85C0E504-E4C0-3E28-900C-1A2114BDD7CD}" dt="2023-02-04T16:07:26.425" v="202"/>
          <ac:picMkLst>
            <pc:docMk/>
            <pc:sldMk cId="628308426" sldId="259"/>
            <ac:picMk id="3" creationId="{23F1066D-C638-E156-BD7B-693B1B7CD8AD}"/>
          </ac:picMkLst>
        </pc:picChg>
      </pc:sldChg>
      <pc:sldChg chg="addSp delSp modSp mod setBg addAnim delAnim">
        <pc:chgData name="Toni Trevis (2016781)" userId="S::2016781@student.uwtsd.ac.uk::816bcd76-33ab-48e8-b1fa-311b7c5a7263" providerId="AD" clId="Web-{85C0E504-E4C0-3E28-900C-1A2114BDD7CD}" dt="2023-02-04T16:30:59.375" v="805" actId="1076"/>
        <pc:sldMkLst>
          <pc:docMk/>
          <pc:sldMk cId="1666732574" sldId="260"/>
        </pc:sldMkLst>
        <pc:spChg chg="mod ord">
          <ac:chgData name="Toni Trevis (2016781)" userId="S::2016781@student.uwtsd.ac.uk::816bcd76-33ab-48e8-b1fa-311b7c5a7263" providerId="AD" clId="Web-{85C0E504-E4C0-3E28-900C-1A2114BDD7CD}" dt="2023-02-04T16:30:54.703" v="804" actId="14100"/>
          <ac:spMkLst>
            <pc:docMk/>
            <pc:sldMk cId="1666732574" sldId="260"/>
            <ac:spMk id="2" creationId="{A51863BD-D8B4-9ED9-D8DA-AB5224E0A54E}"/>
          </ac:spMkLst>
        </pc:spChg>
        <pc:spChg chg="del">
          <ac:chgData name="Toni Trevis (2016781)" userId="S::2016781@student.uwtsd.ac.uk::816bcd76-33ab-48e8-b1fa-311b7c5a7263" providerId="AD" clId="Web-{85C0E504-E4C0-3E28-900C-1A2114BDD7CD}" dt="2023-02-04T15:54:00.153" v="33"/>
          <ac:spMkLst>
            <pc:docMk/>
            <pc:sldMk cId="1666732574" sldId="260"/>
            <ac:spMk id="3" creationId="{6C7F8F08-7B83-1446-262A-02B7885BA601}"/>
          </ac:spMkLst>
        </pc:spChg>
        <pc:spChg chg="add mod">
          <ac:chgData name="Toni Trevis (2016781)" userId="S::2016781@student.uwtsd.ac.uk::816bcd76-33ab-48e8-b1fa-311b7c5a7263" providerId="AD" clId="Web-{85C0E504-E4C0-3E28-900C-1A2114BDD7CD}" dt="2023-02-04T15:58:39.332" v="71" actId="20577"/>
          <ac:spMkLst>
            <pc:docMk/>
            <pc:sldMk cId="1666732574" sldId="260"/>
            <ac:spMk id="5" creationId="{8DBCA6A2-0CAE-E3E6-5FD3-8D9A267B0864}"/>
          </ac:spMkLst>
        </pc:spChg>
        <pc:spChg chg="add mod">
          <ac:chgData name="Toni Trevis (2016781)" userId="S::2016781@student.uwtsd.ac.uk::816bcd76-33ab-48e8-b1fa-311b7c5a7263" providerId="AD" clId="Web-{85C0E504-E4C0-3E28-900C-1A2114BDD7CD}" dt="2023-02-04T16:30:59.375" v="805" actId="1076"/>
          <ac:spMkLst>
            <pc:docMk/>
            <pc:sldMk cId="1666732574" sldId="260"/>
            <ac:spMk id="6" creationId="{4254EC0B-389C-DE48-A5D6-86F01C5A1C6C}"/>
          </ac:spMkLst>
        </pc:spChg>
        <pc:spChg chg="add del">
          <ac:chgData name="Toni Trevis (2016781)" userId="S::2016781@student.uwtsd.ac.uk::816bcd76-33ab-48e8-b1fa-311b7c5a7263" providerId="AD" clId="Web-{85C0E504-E4C0-3E28-900C-1A2114BDD7CD}" dt="2023-02-04T15:54:09.044" v="35"/>
          <ac:spMkLst>
            <pc:docMk/>
            <pc:sldMk cId="1666732574" sldId="260"/>
            <ac:spMk id="8" creationId="{8F60B574-3DEC-9E3F-DC9B-73C0E574B573}"/>
          </ac:spMkLst>
        </pc:spChg>
        <pc:spChg chg="add del">
          <ac:chgData name="Toni Trevis (2016781)" userId="S::2016781@student.uwtsd.ac.uk::816bcd76-33ab-48e8-b1fa-311b7c5a7263" providerId="AD" clId="Web-{85C0E504-E4C0-3E28-900C-1A2114BDD7CD}" dt="2023-02-04T15:54:13.841" v="37"/>
          <ac:spMkLst>
            <pc:docMk/>
            <pc:sldMk cId="1666732574" sldId="260"/>
            <ac:spMk id="9" creationId="{BD4C0BBB-0042-4603-A226-6117F3FD5B3C}"/>
          </ac:spMkLst>
        </pc:spChg>
        <pc:spChg chg="add del">
          <ac:chgData name="Toni Trevis (2016781)" userId="S::2016781@student.uwtsd.ac.uk::816bcd76-33ab-48e8-b1fa-311b7c5a7263" providerId="AD" clId="Web-{85C0E504-E4C0-3E28-900C-1A2114BDD7CD}" dt="2023-02-04T15:54:09.044" v="35"/>
          <ac:spMkLst>
            <pc:docMk/>
            <pc:sldMk cId="1666732574" sldId="260"/>
            <ac:spMk id="11" creationId="{E3CBB9B1-7B7D-4BA1-A1AF-572168B39539}"/>
          </ac:spMkLst>
        </pc:spChg>
        <pc:spChg chg="add del">
          <ac:chgData name="Toni Trevis (2016781)" userId="S::2016781@student.uwtsd.ac.uk::816bcd76-33ab-48e8-b1fa-311b7c5a7263" providerId="AD" clId="Web-{85C0E504-E4C0-3E28-900C-1A2114BDD7CD}" dt="2023-02-04T15:54:09.044" v="35"/>
          <ac:spMkLst>
            <pc:docMk/>
            <pc:sldMk cId="1666732574" sldId="260"/>
            <ac:spMk id="13" creationId="{907741FC-B544-4A6E-B831-6789D042333D}"/>
          </ac:spMkLst>
        </pc:spChg>
        <pc:spChg chg="add del">
          <ac:chgData name="Toni Trevis (2016781)" userId="S::2016781@student.uwtsd.ac.uk::816bcd76-33ab-48e8-b1fa-311b7c5a7263" providerId="AD" clId="Web-{85C0E504-E4C0-3E28-900C-1A2114BDD7CD}" dt="2023-02-04T15:54:09.044" v="35"/>
          <ac:spMkLst>
            <pc:docMk/>
            <pc:sldMk cId="1666732574" sldId="260"/>
            <ac:spMk id="15" creationId="{3F0BE7ED-7814-4273-B18A-F26CC0380380}"/>
          </ac:spMkLst>
        </pc:spChg>
        <pc:spChg chg="add del">
          <ac:chgData name="Toni Trevis (2016781)" userId="S::2016781@student.uwtsd.ac.uk::816bcd76-33ab-48e8-b1fa-311b7c5a7263" providerId="AD" clId="Web-{85C0E504-E4C0-3E28-900C-1A2114BDD7CD}" dt="2023-02-04T15:54:13.841" v="37"/>
          <ac:spMkLst>
            <pc:docMk/>
            <pc:sldMk cId="1666732574" sldId="260"/>
            <ac:spMk id="17" creationId="{D2548F45-5164-4ABB-8212-7F293FDED8D4}"/>
          </ac:spMkLst>
        </pc:spChg>
        <pc:spChg chg="add del">
          <ac:chgData name="Toni Trevis (2016781)" userId="S::2016781@student.uwtsd.ac.uk::816bcd76-33ab-48e8-b1fa-311b7c5a7263" providerId="AD" clId="Web-{85C0E504-E4C0-3E28-900C-1A2114BDD7CD}" dt="2023-02-04T15:54:13.841" v="37"/>
          <ac:spMkLst>
            <pc:docMk/>
            <pc:sldMk cId="1666732574" sldId="260"/>
            <ac:spMk id="18" creationId="{EC44F520-2598-460E-9F91-B02F60830CA2}"/>
          </ac:spMkLst>
        </pc:spChg>
        <pc:spChg chg="add del">
          <ac:chgData name="Toni Trevis (2016781)" userId="S::2016781@student.uwtsd.ac.uk::816bcd76-33ab-48e8-b1fa-311b7c5a7263" providerId="AD" clId="Web-{85C0E504-E4C0-3E28-900C-1A2114BDD7CD}" dt="2023-02-04T15:54:13.841" v="37"/>
          <ac:spMkLst>
            <pc:docMk/>
            <pc:sldMk cId="1666732574" sldId="260"/>
            <ac:spMk id="19" creationId="{5E81CCFB-7BEF-4186-86FB-D09450B4D02D}"/>
          </ac:spMkLst>
        </pc:spChg>
        <pc:spChg chg="add del">
          <ac:chgData name="Toni Trevis (2016781)" userId="S::2016781@student.uwtsd.ac.uk::816bcd76-33ab-48e8-b1fa-311b7c5a7263" providerId="AD" clId="Web-{85C0E504-E4C0-3E28-900C-1A2114BDD7CD}" dt="2023-02-04T15:54:13.841" v="37"/>
          <ac:spMkLst>
            <pc:docMk/>
            <pc:sldMk cId="1666732574" sldId="260"/>
            <ac:spMk id="20" creationId="{A8384FB5-9ADC-4DDC-881B-597D56F5B15D}"/>
          </ac:spMkLst>
        </pc:spChg>
        <pc:spChg chg="add del">
          <ac:chgData name="Toni Trevis (2016781)" userId="S::2016781@student.uwtsd.ac.uk::816bcd76-33ab-48e8-b1fa-311b7c5a7263" providerId="AD" clId="Web-{85C0E504-E4C0-3E28-900C-1A2114BDD7CD}" dt="2023-02-04T15:54:13.841" v="37"/>
          <ac:spMkLst>
            <pc:docMk/>
            <pc:sldMk cId="1666732574" sldId="260"/>
            <ac:spMk id="21" creationId="{0AF57B88-1D4C-41FA-A761-EC1DD10C35CB}"/>
          </ac:spMkLst>
        </pc:spChg>
        <pc:spChg chg="add del">
          <ac:chgData name="Toni Trevis (2016781)" userId="S::2016781@student.uwtsd.ac.uk::816bcd76-33ab-48e8-b1fa-311b7c5a7263" providerId="AD" clId="Web-{85C0E504-E4C0-3E28-900C-1A2114BDD7CD}" dt="2023-02-04T15:54:24.450" v="39"/>
          <ac:spMkLst>
            <pc:docMk/>
            <pc:sldMk cId="1666732574" sldId="260"/>
            <ac:spMk id="23" creationId="{979E27D9-03C7-44E2-9FF8-15D0C8506AF7}"/>
          </ac:spMkLst>
        </pc:spChg>
        <pc:spChg chg="add del">
          <ac:chgData name="Toni Trevis (2016781)" userId="S::2016781@student.uwtsd.ac.uk::816bcd76-33ab-48e8-b1fa-311b7c5a7263" providerId="AD" clId="Web-{85C0E504-E4C0-3E28-900C-1A2114BDD7CD}" dt="2023-02-04T15:54:24.450" v="39"/>
          <ac:spMkLst>
            <pc:docMk/>
            <pc:sldMk cId="1666732574" sldId="260"/>
            <ac:spMk id="24" creationId="{354B93BA-C09B-CE07-27F3-5A283D058E98}"/>
          </ac:spMkLst>
        </pc:spChg>
        <pc:spChg chg="add del">
          <ac:chgData name="Toni Trevis (2016781)" userId="S::2016781@student.uwtsd.ac.uk::816bcd76-33ab-48e8-b1fa-311b7c5a7263" providerId="AD" clId="Web-{85C0E504-E4C0-3E28-900C-1A2114BDD7CD}" dt="2023-02-04T15:54:24.450" v="39"/>
          <ac:spMkLst>
            <pc:docMk/>
            <pc:sldMk cId="1666732574" sldId="260"/>
            <ac:spMk id="25" creationId="{EEBF1590-3B36-48EE-A89D-3B6F3CB256AB}"/>
          </ac:spMkLst>
        </pc:spChg>
        <pc:spChg chg="add del">
          <ac:chgData name="Toni Trevis (2016781)" userId="S::2016781@student.uwtsd.ac.uk::816bcd76-33ab-48e8-b1fa-311b7c5a7263" providerId="AD" clId="Web-{85C0E504-E4C0-3E28-900C-1A2114BDD7CD}" dt="2023-02-04T15:54:24.450" v="39"/>
          <ac:spMkLst>
            <pc:docMk/>
            <pc:sldMk cId="1666732574" sldId="260"/>
            <ac:spMk id="26" creationId="{AC8F6C8C-AB5A-4548-942D-E3FD40ACBC49}"/>
          </ac:spMkLst>
        </pc:spChg>
        <pc:spChg chg="add del">
          <ac:chgData name="Toni Trevis (2016781)" userId="S::2016781@student.uwtsd.ac.uk::816bcd76-33ab-48e8-b1fa-311b7c5a7263" providerId="AD" clId="Web-{85C0E504-E4C0-3E28-900C-1A2114BDD7CD}" dt="2023-02-04T15:54:48.873" v="44"/>
          <ac:spMkLst>
            <pc:docMk/>
            <pc:sldMk cId="1666732574" sldId="260"/>
            <ac:spMk id="28" creationId="{BD4C0BBB-0042-4603-A226-6117F3FD5B3C}"/>
          </ac:spMkLst>
        </pc:spChg>
        <pc:spChg chg="add del">
          <ac:chgData name="Toni Trevis (2016781)" userId="S::2016781@student.uwtsd.ac.uk::816bcd76-33ab-48e8-b1fa-311b7c5a7263" providerId="AD" clId="Web-{85C0E504-E4C0-3E28-900C-1A2114BDD7CD}" dt="2023-02-04T15:54:48.873" v="44"/>
          <ac:spMkLst>
            <pc:docMk/>
            <pc:sldMk cId="1666732574" sldId="260"/>
            <ac:spMk id="29" creationId="{EC44F520-2598-460E-9F91-B02F60830CA2}"/>
          </ac:spMkLst>
        </pc:spChg>
        <pc:spChg chg="add del">
          <ac:chgData name="Toni Trevis (2016781)" userId="S::2016781@student.uwtsd.ac.uk::816bcd76-33ab-48e8-b1fa-311b7c5a7263" providerId="AD" clId="Web-{85C0E504-E4C0-3E28-900C-1A2114BDD7CD}" dt="2023-02-04T15:54:48.873" v="44"/>
          <ac:spMkLst>
            <pc:docMk/>
            <pc:sldMk cId="1666732574" sldId="260"/>
            <ac:spMk id="30" creationId="{8CF1B1A9-81D7-475B-9773-FA69E2D6C2E1}"/>
          </ac:spMkLst>
        </pc:spChg>
        <pc:spChg chg="add del">
          <ac:chgData name="Toni Trevis (2016781)" userId="S::2016781@student.uwtsd.ac.uk::816bcd76-33ab-48e8-b1fa-311b7c5a7263" providerId="AD" clId="Web-{85C0E504-E4C0-3E28-900C-1A2114BDD7CD}" dt="2023-02-04T15:54:48.873" v="44"/>
          <ac:spMkLst>
            <pc:docMk/>
            <pc:sldMk cId="1666732574" sldId="260"/>
            <ac:spMk id="31" creationId="{825938E3-FCDD-4147-B4EC-232316751F65}"/>
          </ac:spMkLst>
        </pc:spChg>
        <pc:spChg chg="add del">
          <ac:chgData name="Toni Trevis (2016781)" userId="S::2016781@student.uwtsd.ac.uk::816bcd76-33ab-48e8-b1fa-311b7c5a7263" providerId="AD" clId="Web-{85C0E504-E4C0-3E28-900C-1A2114BDD7CD}" dt="2023-02-04T15:54:48.873" v="44"/>
          <ac:spMkLst>
            <pc:docMk/>
            <pc:sldMk cId="1666732574" sldId="260"/>
            <ac:spMk id="32" creationId="{9AA75596-FA3D-4A75-A3CB-443E14CBF572}"/>
          </ac:spMkLst>
        </pc:spChg>
        <pc:spChg chg="add del">
          <ac:chgData name="Toni Trevis (2016781)" userId="S::2016781@student.uwtsd.ac.uk::816bcd76-33ab-48e8-b1fa-311b7c5a7263" providerId="AD" clId="Web-{85C0E504-E4C0-3E28-900C-1A2114BDD7CD}" dt="2023-02-04T15:54:48.873" v="44"/>
          <ac:spMkLst>
            <pc:docMk/>
            <pc:sldMk cId="1666732574" sldId="260"/>
            <ac:spMk id="33" creationId="{FF5FBB9B-488E-47BA-9CA3-8CC9C7D1577C}"/>
          </ac:spMkLst>
        </pc:spChg>
        <pc:spChg chg="add del">
          <ac:chgData name="Toni Trevis (2016781)" userId="S::2016781@student.uwtsd.ac.uk::816bcd76-33ab-48e8-b1fa-311b7c5a7263" providerId="AD" clId="Web-{85C0E504-E4C0-3E28-900C-1A2114BDD7CD}" dt="2023-02-04T15:54:48.873" v="44"/>
          <ac:spMkLst>
            <pc:docMk/>
            <pc:sldMk cId="1666732574" sldId="260"/>
            <ac:spMk id="34" creationId="{E3574FE0-C6E5-4148-8CC5-56169A790A66}"/>
          </ac:spMkLst>
        </pc:spChg>
        <pc:spChg chg="add del">
          <ac:chgData name="Toni Trevis (2016781)" userId="S::2016781@student.uwtsd.ac.uk::816bcd76-33ab-48e8-b1fa-311b7c5a7263" providerId="AD" clId="Web-{85C0E504-E4C0-3E28-900C-1A2114BDD7CD}" dt="2023-02-04T15:55:01.108" v="47"/>
          <ac:spMkLst>
            <pc:docMk/>
            <pc:sldMk cId="1666732574" sldId="260"/>
            <ac:spMk id="38" creationId="{C7A06FEB-9076-95E3-8B3B-C3D79BC80788}"/>
          </ac:spMkLst>
        </pc:spChg>
        <pc:spChg chg="add del">
          <ac:chgData name="Toni Trevis (2016781)" userId="S::2016781@student.uwtsd.ac.uk::816bcd76-33ab-48e8-b1fa-311b7c5a7263" providerId="AD" clId="Web-{85C0E504-E4C0-3E28-900C-1A2114BDD7CD}" dt="2023-02-04T15:54:48.857" v="43"/>
          <ac:spMkLst>
            <pc:docMk/>
            <pc:sldMk cId="1666732574" sldId="260"/>
            <ac:spMk id="39" creationId="{BD4C0BBB-0042-4603-A226-6117F3FD5B3C}"/>
          </ac:spMkLst>
        </pc:spChg>
        <pc:spChg chg="add del">
          <ac:chgData name="Toni Trevis (2016781)" userId="S::2016781@student.uwtsd.ac.uk::816bcd76-33ab-48e8-b1fa-311b7c5a7263" providerId="AD" clId="Web-{85C0E504-E4C0-3E28-900C-1A2114BDD7CD}" dt="2023-02-04T15:54:48.857" v="43"/>
          <ac:spMkLst>
            <pc:docMk/>
            <pc:sldMk cId="1666732574" sldId="260"/>
            <ac:spMk id="41" creationId="{EC44F520-2598-460E-9F91-B02F60830CA2}"/>
          </ac:spMkLst>
        </pc:spChg>
        <pc:spChg chg="add del">
          <ac:chgData name="Toni Trevis (2016781)" userId="S::2016781@student.uwtsd.ac.uk::816bcd76-33ab-48e8-b1fa-311b7c5a7263" providerId="AD" clId="Web-{85C0E504-E4C0-3E28-900C-1A2114BDD7CD}" dt="2023-02-04T15:54:48.857" v="43"/>
          <ac:spMkLst>
            <pc:docMk/>
            <pc:sldMk cId="1666732574" sldId="260"/>
            <ac:spMk id="43" creationId="{8C790BE2-4E4F-4AAF-81A2-4A6F4885EBE6}"/>
          </ac:spMkLst>
        </pc:spChg>
        <pc:spChg chg="add del">
          <ac:chgData name="Toni Trevis (2016781)" userId="S::2016781@student.uwtsd.ac.uk::816bcd76-33ab-48e8-b1fa-311b7c5a7263" providerId="AD" clId="Web-{85C0E504-E4C0-3E28-900C-1A2114BDD7CD}" dt="2023-02-04T15:54:48.857" v="43"/>
          <ac:spMkLst>
            <pc:docMk/>
            <pc:sldMk cId="1666732574" sldId="260"/>
            <ac:spMk id="45" creationId="{D28B54C3-B57B-472A-B96E-1FCB67093DC2}"/>
          </ac:spMkLst>
        </pc:spChg>
        <pc:spChg chg="add del">
          <ac:chgData name="Toni Trevis (2016781)" userId="S::2016781@student.uwtsd.ac.uk::816bcd76-33ab-48e8-b1fa-311b7c5a7263" providerId="AD" clId="Web-{85C0E504-E4C0-3E28-900C-1A2114BDD7CD}" dt="2023-02-04T15:54:48.857" v="43"/>
          <ac:spMkLst>
            <pc:docMk/>
            <pc:sldMk cId="1666732574" sldId="260"/>
            <ac:spMk id="47" creationId="{7DB3C429-F8DA-49B9-AF84-21996FCF78B5}"/>
          </ac:spMkLst>
        </pc:spChg>
        <pc:spChg chg="add del">
          <ac:chgData name="Toni Trevis (2016781)" userId="S::2016781@student.uwtsd.ac.uk::816bcd76-33ab-48e8-b1fa-311b7c5a7263" providerId="AD" clId="Web-{85C0E504-E4C0-3E28-900C-1A2114BDD7CD}" dt="2023-02-04T15:54:48.857" v="43"/>
          <ac:spMkLst>
            <pc:docMk/>
            <pc:sldMk cId="1666732574" sldId="260"/>
            <ac:spMk id="49" creationId="{C4C9F2B0-1044-46EB-8AEB-C3BFFDE6C2CC}"/>
          </ac:spMkLst>
        </pc:spChg>
        <pc:spChg chg="add del">
          <ac:chgData name="Toni Trevis (2016781)" userId="S::2016781@student.uwtsd.ac.uk::816bcd76-33ab-48e8-b1fa-311b7c5a7263" providerId="AD" clId="Web-{85C0E504-E4C0-3E28-900C-1A2114BDD7CD}" dt="2023-02-04T15:54:48.857" v="43"/>
          <ac:spMkLst>
            <pc:docMk/>
            <pc:sldMk cId="1666732574" sldId="260"/>
            <ac:spMk id="51" creationId="{32B3ACB3-D689-442E-8A40-8680B0FEB8A2}"/>
          </ac:spMkLst>
        </pc:spChg>
        <pc:spChg chg="add del">
          <ac:chgData name="Toni Trevis (2016781)" userId="S::2016781@student.uwtsd.ac.uk::816bcd76-33ab-48e8-b1fa-311b7c5a7263" providerId="AD" clId="Web-{85C0E504-E4C0-3E28-900C-1A2114BDD7CD}" dt="2023-02-04T15:55:22.280" v="53"/>
          <ac:spMkLst>
            <pc:docMk/>
            <pc:sldMk cId="1666732574" sldId="260"/>
            <ac:spMk id="53" creationId="{E3CBB9B1-7B7D-4BA1-A1AF-572168B39539}"/>
          </ac:spMkLst>
        </pc:spChg>
        <pc:spChg chg="add del">
          <ac:chgData name="Toni Trevis (2016781)" userId="S::2016781@student.uwtsd.ac.uk::816bcd76-33ab-48e8-b1fa-311b7c5a7263" providerId="AD" clId="Web-{85C0E504-E4C0-3E28-900C-1A2114BDD7CD}" dt="2023-02-04T15:55:22.280" v="53"/>
          <ac:spMkLst>
            <pc:docMk/>
            <pc:sldMk cId="1666732574" sldId="260"/>
            <ac:spMk id="54" creationId="{907741FC-B544-4A6E-B831-6789D042333D}"/>
          </ac:spMkLst>
        </pc:spChg>
        <pc:spChg chg="add del">
          <ac:chgData name="Toni Trevis (2016781)" userId="S::2016781@student.uwtsd.ac.uk::816bcd76-33ab-48e8-b1fa-311b7c5a7263" providerId="AD" clId="Web-{85C0E504-E4C0-3E28-900C-1A2114BDD7CD}" dt="2023-02-04T15:55:22.280" v="53"/>
          <ac:spMkLst>
            <pc:docMk/>
            <pc:sldMk cId="1666732574" sldId="260"/>
            <ac:spMk id="55" creationId="{3F0BE7ED-7814-4273-B18A-F26CC0380380}"/>
          </ac:spMkLst>
        </pc:spChg>
        <pc:spChg chg="add del">
          <ac:chgData name="Toni Trevis (2016781)" userId="S::2016781@student.uwtsd.ac.uk::816bcd76-33ab-48e8-b1fa-311b7c5a7263" providerId="AD" clId="Web-{85C0E504-E4C0-3E28-900C-1A2114BDD7CD}" dt="2023-02-04T15:55:22.264" v="52"/>
          <ac:spMkLst>
            <pc:docMk/>
            <pc:sldMk cId="1666732574" sldId="260"/>
            <ac:spMk id="60" creationId="{BD4C0BBB-0042-4603-A226-6117F3FD5B3C}"/>
          </ac:spMkLst>
        </pc:spChg>
        <pc:spChg chg="add del">
          <ac:chgData name="Toni Trevis (2016781)" userId="S::2016781@student.uwtsd.ac.uk::816bcd76-33ab-48e8-b1fa-311b7c5a7263" providerId="AD" clId="Web-{85C0E504-E4C0-3E28-900C-1A2114BDD7CD}" dt="2023-02-04T15:55:22.264" v="52"/>
          <ac:spMkLst>
            <pc:docMk/>
            <pc:sldMk cId="1666732574" sldId="260"/>
            <ac:spMk id="62" creationId="{EC44F520-2598-460E-9F91-B02F60830CA2}"/>
          </ac:spMkLst>
        </pc:spChg>
        <pc:spChg chg="add del">
          <ac:chgData name="Toni Trevis (2016781)" userId="S::2016781@student.uwtsd.ac.uk::816bcd76-33ab-48e8-b1fa-311b7c5a7263" providerId="AD" clId="Web-{85C0E504-E4C0-3E28-900C-1A2114BDD7CD}" dt="2023-02-04T15:55:22.264" v="52"/>
          <ac:spMkLst>
            <pc:docMk/>
            <pc:sldMk cId="1666732574" sldId="260"/>
            <ac:spMk id="64" creationId="{4D896123-1B32-4CB1-B2ED-E34BBC26B423}"/>
          </ac:spMkLst>
        </pc:spChg>
        <pc:spChg chg="add del">
          <ac:chgData name="Toni Trevis (2016781)" userId="S::2016781@student.uwtsd.ac.uk::816bcd76-33ab-48e8-b1fa-311b7c5a7263" providerId="AD" clId="Web-{85C0E504-E4C0-3E28-900C-1A2114BDD7CD}" dt="2023-02-04T15:55:22.264" v="52"/>
          <ac:spMkLst>
            <pc:docMk/>
            <pc:sldMk cId="1666732574" sldId="260"/>
            <ac:spMk id="66" creationId="{019FDB4D-987D-4C87-A179-9D4616AB2455}"/>
          </ac:spMkLst>
        </pc:spChg>
        <pc:spChg chg="add del">
          <ac:chgData name="Toni Trevis (2016781)" userId="S::2016781@student.uwtsd.ac.uk::816bcd76-33ab-48e8-b1fa-311b7c5a7263" providerId="AD" clId="Web-{85C0E504-E4C0-3E28-900C-1A2114BDD7CD}" dt="2023-02-04T15:55:43.343" v="56"/>
          <ac:spMkLst>
            <pc:docMk/>
            <pc:sldMk cId="1666732574" sldId="260"/>
            <ac:spMk id="68" creationId="{6FF3D9AA-2746-40BA-A174-3C45EA458CD5}"/>
          </ac:spMkLst>
        </pc:spChg>
        <pc:spChg chg="add del">
          <ac:chgData name="Toni Trevis (2016781)" userId="S::2016781@student.uwtsd.ac.uk::816bcd76-33ab-48e8-b1fa-311b7c5a7263" providerId="AD" clId="Web-{85C0E504-E4C0-3E28-900C-1A2114BDD7CD}" dt="2023-02-04T15:55:43.343" v="56"/>
          <ac:spMkLst>
            <pc:docMk/>
            <pc:sldMk cId="1666732574" sldId="260"/>
            <ac:spMk id="69" creationId="{BD4C0BBB-0042-4603-A226-6117F3FD5B3C}"/>
          </ac:spMkLst>
        </pc:spChg>
        <pc:spChg chg="add del">
          <ac:chgData name="Toni Trevis (2016781)" userId="S::2016781@student.uwtsd.ac.uk::816bcd76-33ab-48e8-b1fa-311b7c5a7263" providerId="AD" clId="Web-{85C0E504-E4C0-3E28-900C-1A2114BDD7CD}" dt="2023-02-04T15:55:43.343" v="56"/>
          <ac:spMkLst>
            <pc:docMk/>
            <pc:sldMk cId="1666732574" sldId="260"/>
            <ac:spMk id="70" creationId="{30BF160C-EC5F-45F5-9B8D-197AFA37BBDE}"/>
          </ac:spMkLst>
        </pc:spChg>
        <pc:spChg chg="add del">
          <ac:chgData name="Toni Trevis (2016781)" userId="S::2016781@student.uwtsd.ac.uk::816bcd76-33ab-48e8-b1fa-311b7c5a7263" providerId="AD" clId="Web-{85C0E504-E4C0-3E28-900C-1A2114BDD7CD}" dt="2023-02-04T15:55:43.343" v="56"/>
          <ac:spMkLst>
            <pc:docMk/>
            <pc:sldMk cId="1666732574" sldId="260"/>
            <ac:spMk id="71" creationId="{EC44F520-2598-460E-9F91-B02F60830CA2}"/>
          </ac:spMkLst>
        </pc:spChg>
        <pc:spChg chg="add del">
          <ac:chgData name="Toni Trevis (2016781)" userId="S::2016781@student.uwtsd.ac.uk::816bcd76-33ab-48e8-b1fa-311b7c5a7263" providerId="AD" clId="Web-{85C0E504-E4C0-3E28-900C-1A2114BDD7CD}" dt="2023-02-04T15:55:43.343" v="56"/>
          <ac:spMkLst>
            <pc:docMk/>
            <pc:sldMk cId="1666732574" sldId="260"/>
            <ac:spMk id="72" creationId="{4D896123-1B32-4CB1-B2ED-E34BBC26B423}"/>
          </ac:spMkLst>
        </pc:spChg>
        <pc:spChg chg="add del">
          <ac:chgData name="Toni Trevis (2016781)" userId="S::2016781@student.uwtsd.ac.uk::816bcd76-33ab-48e8-b1fa-311b7c5a7263" providerId="AD" clId="Web-{85C0E504-E4C0-3E28-900C-1A2114BDD7CD}" dt="2023-02-04T15:55:43.343" v="56"/>
          <ac:spMkLst>
            <pc:docMk/>
            <pc:sldMk cId="1666732574" sldId="260"/>
            <ac:spMk id="73" creationId="{F57DA40C-10B8-4678-8433-AA03ED65E921}"/>
          </ac:spMkLst>
        </pc:spChg>
        <pc:spChg chg="add">
          <ac:chgData name="Toni Trevis (2016781)" userId="S::2016781@student.uwtsd.ac.uk::816bcd76-33ab-48e8-b1fa-311b7c5a7263" providerId="AD" clId="Web-{85C0E504-E4C0-3E28-900C-1A2114BDD7CD}" dt="2023-02-04T15:55:43.343" v="56"/>
          <ac:spMkLst>
            <pc:docMk/>
            <pc:sldMk cId="1666732574" sldId="260"/>
            <ac:spMk id="78" creationId="{BD4C0BBB-0042-4603-A226-6117F3FD5B3C}"/>
          </ac:spMkLst>
        </pc:spChg>
        <pc:spChg chg="add">
          <ac:chgData name="Toni Trevis (2016781)" userId="S::2016781@student.uwtsd.ac.uk::816bcd76-33ab-48e8-b1fa-311b7c5a7263" providerId="AD" clId="Web-{85C0E504-E4C0-3E28-900C-1A2114BDD7CD}" dt="2023-02-04T15:55:43.343" v="56"/>
          <ac:spMkLst>
            <pc:docMk/>
            <pc:sldMk cId="1666732574" sldId="260"/>
            <ac:spMk id="80" creationId="{EC44F520-2598-460E-9F91-B02F60830CA2}"/>
          </ac:spMkLst>
        </pc:spChg>
        <pc:spChg chg="add">
          <ac:chgData name="Toni Trevis (2016781)" userId="S::2016781@student.uwtsd.ac.uk::816bcd76-33ab-48e8-b1fa-311b7c5a7263" providerId="AD" clId="Web-{85C0E504-E4C0-3E28-900C-1A2114BDD7CD}" dt="2023-02-04T15:55:43.343" v="56"/>
          <ac:spMkLst>
            <pc:docMk/>
            <pc:sldMk cId="1666732574" sldId="260"/>
            <ac:spMk id="82" creationId="{ACE9E2ED-2BB1-46AE-A037-86EC1BFB3373}"/>
          </ac:spMkLst>
        </pc:spChg>
        <pc:spChg chg="add">
          <ac:chgData name="Toni Trevis (2016781)" userId="S::2016781@student.uwtsd.ac.uk::816bcd76-33ab-48e8-b1fa-311b7c5a7263" providerId="AD" clId="Web-{85C0E504-E4C0-3E28-900C-1A2114BDD7CD}" dt="2023-02-04T15:55:43.343" v="56"/>
          <ac:spMkLst>
            <pc:docMk/>
            <pc:sldMk cId="1666732574" sldId="260"/>
            <ac:spMk id="84" creationId="{D28B54C3-B57B-472A-B96E-1FCB67093DC2}"/>
          </ac:spMkLst>
        </pc:spChg>
        <pc:spChg chg="add">
          <ac:chgData name="Toni Trevis (2016781)" userId="S::2016781@student.uwtsd.ac.uk::816bcd76-33ab-48e8-b1fa-311b7c5a7263" providerId="AD" clId="Web-{85C0E504-E4C0-3E28-900C-1A2114BDD7CD}" dt="2023-02-04T15:55:43.343" v="56"/>
          <ac:spMkLst>
            <pc:docMk/>
            <pc:sldMk cId="1666732574" sldId="260"/>
            <ac:spMk id="86" creationId="{C4C9F2B0-1044-46EB-8AEB-C3BFFDE6C2CC}"/>
          </ac:spMkLst>
        </pc:spChg>
        <pc:spChg chg="add">
          <ac:chgData name="Toni Trevis (2016781)" userId="S::2016781@student.uwtsd.ac.uk::816bcd76-33ab-48e8-b1fa-311b7c5a7263" providerId="AD" clId="Web-{85C0E504-E4C0-3E28-900C-1A2114BDD7CD}" dt="2023-02-04T15:55:43.343" v="56"/>
          <ac:spMkLst>
            <pc:docMk/>
            <pc:sldMk cId="1666732574" sldId="260"/>
            <ac:spMk id="88" creationId="{7DB3C429-F8DA-49B9-AF84-21996FCF78B5}"/>
          </ac:spMkLst>
        </pc:spChg>
        <pc:picChg chg="add mod ord">
          <ac:chgData name="Toni Trevis (2016781)" userId="S::2016781@student.uwtsd.ac.uk::816bcd76-33ab-48e8-b1fa-311b7c5a7263" providerId="AD" clId="Web-{85C0E504-E4C0-3E28-900C-1A2114BDD7CD}" dt="2023-02-04T15:55:43.343" v="56"/>
          <ac:picMkLst>
            <pc:docMk/>
            <pc:sldMk cId="1666732574" sldId="260"/>
            <ac:picMk id="4" creationId="{5248C947-ABD7-59B0-69AC-AC5ADA4F7DC2}"/>
          </ac:picMkLst>
        </pc:picChg>
      </pc:sldChg>
      <pc:sldChg chg="modSp new">
        <pc:chgData name="Toni Trevis (2016781)" userId="S::2016781@student.uwtsd.ac.uk::816bcd76-33ab-48e8-b1fa-311b7c5a7263" providerId="AD" clId="Web-{85C0E504-E4C0-3E28-900C-1A2114BDD7CD}" dt="2023-02-04T16:00:32.617" v="98" actId="1076"/>
        <pc:sldMkLst>
          <pc:docMk/>
          <pc:sldMk cId="1069665148" sldId="261"/>
        </pc:sldMkLst>
        <pc:spChg chg="mod">
          <ac:chgData name="Toni Trevis (2016781)" userId="S::2016781@student.uwtsd.ac.uk::816bcd76-33ab-48e8-b1fa-311b7c5a7263" providerId="AD" clId="Web-{85C0E504-E4C0-3E28-900C-1A2114BDD7CD}" dt="2023-02-04T16:00:26.554" v="97" actId="1076"/>
          <ac:spMkLst>
            <pc:docMk/>
            <pc:sldMk cId="1069665148" sldId="261"/>
            <ac:spMk id="2" creationId="{442DE027-ADE8-67D1-D3D9-BE56E5BBA7A6}"/>
          </ac:spMkLst>
        </pc:spChg>
        <pc:spChg chg="mod">
          <ac:chgData name="Toni Trevis (2016781)" userId="S::2016781@student.uwtsd.ac.uk::816bcd76-33ab-48e8-b1fa-311b7c5a7263" providerId="AD" clId="Web-{85C0E504-E4C0-3E28-900C-1A2114BDD7CD}" dt="2023-02-04T16:00:32.617" v="98" actId="1076"/>
          <ac:spMkLst>
            <pc:docMk/>
            <pc:sldMk cId="1069665148" sldId="261"/>
            <ac:spMk id="3" creationId="{7CCF990F-3465-1245-D83C-FC190F3359AD}"/>
          </ac:spMkLst>
        </pc:spChg>
      </pc:sldChg>
      <pc:sldChg chg="modSp new">
        <pc:chgData name="Toni Trevis (2016781)" userId="S::2016781@student.uwtsd.ac.uk::816bcd76-33ab-48e8-b1fa-311b7c5a7263" providerId="AD" clId="Web-{85C0E504-E4C0-3E28-900C-1A2114BDD7CD}" dt="2023-02-04T16:30:43.702" v="803" actId="1076"/>
        <pc:sldMkLst>
          <pc:docMk/>
          <pc:sldMk cId="4035097596" sldId="262"/>
        </pc:sldMkLst>
        <pc:spChg chg="mod">
          <ac:chgData name="Toni Trevis (2016781)" userId="S::2016781@student.uwtsd.ac.uk::816bcd76-33ab-48e8-b1fa-311b7c5a7263" providerId="AD" clId="Web-{85C0E504-E4C0-3E28-900C-1A2114BDD7CD}" dt="2023-02-04T16:30:43.702" v="803" actId="1076"/>
          <ac:spMkLst>
            <pc:docMk/>
            <pc:sldMk cId="4035097596" sldId="262"/>
            <ac:spMk id="2" creationId="{BD272BA0-C2F8-6BC6-CBBD-5882A94ECB8A}"/>
          </ac:spMkLst>
        </pc:spChg>
      </pc:sldChg>
    </pc:docChg>
  </pc:docChgLst>
  <pc:docChgLst>
    <pc:chgData name="Toni Trevis (2016781)" userId="S::2016781@student.uwtsd.ac.uk::816bcd76-33ab-48e8-b1fa-311b7c5a7263" providerId="AD" clId="Web-{FA02AF33-3EDE-2383-6490-B73463E3972F}"/>
    <pc:docChg chg="addSld modSld">
      <pc:chgData name="Toni Trevis (2016781)" userId="S::2016781@student.uwtsd.ac.uk::816bcd76-33ab-48e8-b1fa-311b7c5a7263" providerId="AD" clId="Web-{FA02AF33-3EDE-2383-6490-B73463E3972F}" dt="2023-02-03T11:34:51.891" v="185" actId="1076"/>
      <pc:docMkLst>
        <pc:docMk/>
      </pc:docMkLst>
      <pc:sldChg chg="modSp">
        <pc:chgData name="Toni Trevis (2016781)" userId="S::2016781@student.uwtsd.ac.uk::816bcd76-33ab-48e8-b1fa-311b7c5a7263" providerId="AD" clId="Web-{FA02AF33-3EDE-2383-6490-B73463E3972F}" dt="2023-02-03T11:22:59.297" v="4" actId="1076"/>
        <pc:sldMkLst>
          <pc:docMk/>
          <pc:sldMk cId="109857222" sldId="256"/>
        </pc:sldMkLst>
        <pc:spChg chg="mod">
          <ac:chgData name="Toni Trevis (2016781)" userId="S::2016781@student.uwtsd.ac.uk::816bcd76-33ab-48e8-b1fa-311b7c5a7263" providerId="AD" clId="Web-{FA02AF33-3EDE-2383-6490-B73463E3972F}" dt="2023-02-03T11:22:59.297" v="4" actId="1076"/>
          <ac:spMkLst>
            <pc:docMk/>
            <pc:sldMk cId="109857222" sldId="256"/>
            <ac:spMk id="2" creationId="{00000000-0000-0000-0000-000000000000}"/>
          </ac:spMkLst>
        </pc:spChg>
      </pc:sldChg>
      <pc:sldChg chg="addSp delSp modSp mod setBg addAnim">
        <pc:chgData name="Toni Trevis (2016781)" userId="S::2016781@student.uwtsd.ac.uk::816bcd76-33ab-48e8-b1fa-311b7c5a7263" providerId="AD" clId="Web-{FA02AF33-3EDE-2383-6490-B73463E3972F}" dt="2023-02-03T11:33:09.092" v="168" actId="20577"/>
        <pc:sldMkLst>
          <pc:docMk/>
          <pc:sldMk cId="3471240025" sldId="258"/>
        </pc:sldMkLst>
        <pc:spChg chg="mod ord">
          <ac:chgData name="Toni Trevis (2016781)" userId="S::2016781@student.uwtsd.ac.uk::816bcd76-33ab-48e8-b1fa-311b7c5a7263" providerId="AD" clId="Web-{FA02AF33-3EDE-2383-6490-B73463E3972F}" dt="2023-02-03T11:32:42.419" v="165" actId="1076"/>
          <ac:spMkLst>
            <pc:docMk/>
            <pc:sldMk cId="3471240025" sldId="258"/>
            <ac:spMk id="2" creationId="{EB934487-86F9-9E54-6FB0-6FE92B0E8D61}"/>
          </ac:spMkLst>
        </pc:spChg>
        <pc:spChg chg="del mod">
          <ac:chgData name="Toni Trevis (2016781)" userId="S::2016781@student.uwtsd.ac.uk::816bcd76-33ab-48e8-b1fa-311b7c5a7263" providerId="AD" clId="Web-{FA02AF33-3EDE-2383-6490-B73463E3972F}" dt="2023-02-03T11:24:45.502" v="22"/>
          <ac:spMkLst>
            <pc:docMk/>
            <pc:sldMk cId="3471240025" sldId="258"/>
            <ac:spMk id="3" creationId="{3098226D-4CCF-066E-5AB1-CD6E7F1098A1}"/>
          </ac:spMkLst>
        </pc:spChg>
        <pc:spChg chg="add mod">
          <ac:chgData name="Toni Trevis (2016781)" userId="S::2016781@student.uwtsd.ac.uk::816bcd76-33ab-48e8-b1fa-311b7c5a7263" providerId="AD" clId="Web-{FA02AF33-3EDE-2383-6490-B73463E3972F}" dt="2023-02-03T11:33:09.092" v="168" actId="20577"/>
          <ac:spMkLst>
            <pc:docMk/>
            <pc:sldMk cId="3471240025" sldId="258"/>
            <ac:spMk id="5" creationId="{C8E3F53F-D5EC-33ED-3892-23E598B4246E}"/>
          </ac:spMkLst>
        </pc:spChg>
        <pc:spChg chg="add del">
          <ac:chgData name="Toni Trevis (2016781)" userId="S::2016781@student.uwtsd.ac.uk::816bcd76-33ab-48e8-b1fa-311b7c5a7263" providerId="AD" clId="Web-{FA02AF33-3EDE-2383-6490-B73463E3972F}" dt="2023-02-03T11:26:09.707" v="26"/>
          <ac:spMkLst>
            <pc:docMk/>
            <pc:sldMk cId="3471240025" sldId="258"/>
            <ac:spMk id="7" creationId="{BD4C0BBB-0042-4603-A226-6117F3FD5B3C}"/>
          </ac:spMkLst>
        </pc:spChg>
        <pc:spChg chg="add del">
          <ac:chgData name="Toni Trevis (2016781)" userId="S::2016781@student.uwtsd.ac.uk::816bcd76-33ab-48e8-b1fa-311b7c5a7263" providerId="AD" clId="Web-{FA02AF33-3EDE-2383-6490-B73463E3972F}" dt="2023-02-03T11:26:09.707" v="26"/>
          <ac:spMkLst>
            <pc:docMk/>
            <pc:sldMk cId="3471240025" sldId="258"/>
            <ac:spMk id="9" creationId="{EC44F520-2598-460E-9F91-B02F60830CA2}"/>
          </ac:spMkLst>
        </pc:spChg>
        <pc:spChg chg="add del">
          <ac:chgData name="Toni Trevis (2016781)" userId="S::2016781@student.uwtsd.ac.uk::816bcd76-33ab-48e8-b1fa-311b7c5a7263" providerId="AD" clId="Web-{FA02AF33-3EDE-2383-6490-B73463E3972F}" dt="2023-02-03T11:26:09.707" v="26"/>
          <ac:spMkLst>
            <pc:docMk/>
            <pc:sldMk cId="3471240025" sldId="258"/>
            <ac:spMk id="11" creationId="{C28DACFC-D90E-4BFD-98DE-38A527847A5C}"/>
          </ac:spMkLst>
        </pc:spChg>
        <pc:spChg chg="add del">
          <ac:chgData name="Toni Trevis (2016781)" userId="S::2016781@student.uwtsd.ac.uk::816bcd76-33ab-48e8-b1fa-311b7c5a7263" providerId="AD" clId="Web-{FA02AF33-3EDE-2383-6490-B73463E3972F}" dt="2023-02-03T11:26:09.707" v="26"/>
          <ac:spMkLst>
            <pc:docMk/>
            <pc:sldMk cId="3471240025" sldId="258"/>
            <ac:spMk id="13" creationId="{44E9F5B4-A068-4ABE-8601-6BC199F161A9}"/>
          </ac:spMkLst>
        </pc:spChg>
        <pc:spChg chg="add del">
          <ac:chgData name="Toni Trevis (2016781)" userId="S::2016781@student.uwtsd.ac.uk::816bcd76-33ab-48e8-b1fa-311b7c5a7263" providerId="AD" clId="Web-{FA02AF33-3EDE-2383-6490-B73463E3972F}" dt="2023-02-03T11:26:09.707" v="26"/>
          <ac:spMkLst>
            <pc:docMk/>
            <pc:sldMk cId="3471240025" sldId="258"/>
            <ac:spMk id="15" creationId="{8EF8B388-A1B5-412F-8724-38B96C8AF728}"/>
          </ac:spMkLst>
        </pc:spChg>
        <pc:spChg chg="add del">
          <ac:chgData name="Toni Trevis (2016781)" userId="S::2016781@student.uwtsd.ac.uk::816bcd76-33ab-48e8-b1fa-311b7c5a7263" providerId="AD" clId="Web-{FA02AF33-3EDE-2383-6490-B73463E3972F}" dt="2023-02-03T11:26:09.707" v="26"/>
          <ac:spMkLst>
            <pc:docMk/>
            <pc:sldMk cId="3471240025" sldId="258"/>
            <ac:spMk id="17" creationId="{85A44F65-05A5-4129-9896-3ECBAF77863F}"/>
          </ac:spMkLst>
        </pc:spChg>
        <pc:spChg chg="add del">
          <ac:chgData name="Toni Trevis (2016781)" userId="S::2016781@student.uwtsd.ac.uk::816bcd76-33ab-48e8-b1fa-311b7c5a7263" providerId="AD" clId="Web-{FA02AF33-3EDE-2383-6490-B73463E3972F}" dt="2023-02-03T11:26:09.707" v="26"/>
          <ac:spMkLst>
            <pc:docMk/>
            <pc:sldMk cId="3471240025" sldId="258"/>
            <ac:spMk id="19" creationId="{94A016FC-694E-41AA-BA4F-FC97736372AC}"/>
          </ac:spMkLst>
        </pc:spChg>
        <pc:spChg chg="add del">
          <ac:chgData name="Toni Trevis (2016781)" userId="S::2016781@student.uwtsd.ac.uk::816bcd76-33ab-48e8-b1fa-311b7c5a7263" providerId="AD" clId="Web-{FA02AF33-3EDE-2383-6490-B73463E3972F}" dt="2023-02-03T11:32:03.965" v="156"/>
          <ac:spMkLst>
            <pc:docMk/>
            <pc:sldMk cId="3471240025" sldId="258"/>
            <ac:spMk id="24" creationId="{BD4C0BBB-0042-4603-A226-6117F3FD5B3C}"/>
          </ac:spMkLst>
        </pc:spChg>
        <pc:spChg chg="add del">
          <ac:chgData name="Toni Trevis (2016781)" userId="S::2016781@student.uwtsd.ac.uk::816bcd76-33ab-48e8-b1fa-311b7c5a7263" providerId="AD" clId="Web-{FA02AF33-3EDE-2383-6490-B73463E3972F}" dt="2023-02-03T11:32:03.965" v="156"/>
          <ac:spMkLst>
            <pc:docMk/>
            <pc:sldMk cId="3471240025" sldId="258"/>
            <ac:spMk id="26" creationId="{EC44F520-2598-460E-9F91-B02F60830CA2}"/>
          </ac:spMkLst>
        </pc:spChg>
        <pc:spChg chg="add del">
          <ac:chgData name="Toni Trevis (2016781)" userId="S::2016781@student.uwtsd.ac.uk::816bcd76-33ab-48e8-b1fa-311b7c5a7263" providerId="AD" clId="Web-{FA02AF33-3EDE-2383-6490-B73463E3972F}" dt="2023-02-03T11:32:03.965" v="156"/>
          <ac:spMkLst>
            <pc:docMk/>
            <pc:sldMk cId="3471240025" sldId="258"/>
            <ac:spMk id="28" creationId="{8CF1B1A9-81D7-475B-9773-FA69E2D6C2E1}"/>
          </ac:spMkLst>
        </pc:spChg>
        <pc:spChg chg="add del">
          <ac:chgData name="Toni Trevis (2016781)" userId="S::2016781@student.uwtsd.ac.uk::816bcd76-33ab-48e8-b1fa-311b7c5a7263" providerId="AD" clId="Web-{FA02AF33-3EDE-2383-6490-B73463E3972F}" dt="2023-02-03T11:32:03.965" v="156"/>
          <ac:spMkLst>
            <pc:docMk/>
            <pc:sldMk cId="3471240025" sldId="258"/>
            <ac:spMk id="30" creationId="{825938E3-FCDD-4147-B4EC-232316751F65}"/>
          </ac:spMkLst>
        </pc:spChg>
        <pc:spChg chg="add del">
          <ac:chgData name="Toni Trevis (2016781)" userId="S::2016781@student.uwtsd.ac.uk::816bcd76-33ab-48e8-b1fa-311b7c5a7263" providerId="AD" clId="Web-{FA02AF33-3EDE-2383-6490-B73463E3972F}" dt="2023-02-03T11:32:03.965" v="156"/>
          <ac:spMkLst>
            <pc:docMk/>
            <pc:sldMk cId="3471240025" sldId="258"/>
            <ac:spMk id="32" creationId="{9AA75596-FA3D-4A75-A3CB-443E14CBF572}"/>
          </ac:spMkLst>
        </pc:spChg>
        <pc:spChg chg="add del">
          <ac:chgData name="Toni Trevis (2016781)" userId="S::2016781@student.uwtsd.ac.uk::816bcd76-33ab-48e8-b1fa-311b7c5a7263" providerId="AD" clId="Web-{FA02AF33-3EDE-2383-6490-B73463E3972F}" dt="2023-02-03T11:32:03.965" v="156"/>
          <ac:spMkLst>
            <pc:docMk/>
            <pc:sldMk cId="3471240025" sldId="258"/>
            <ac:spMk id="34" creationId="{FF5FBB9B-488E-47BA-9CA3-8CC9C7D1577C}"/>
          </ac:spMkLst>
        </pc:spChg>
        <pc:spChg chg="add del">
          <ac:chgData name="Toni Trevis (2016781)" userId="S::2016781@student.uwtsd.ac.uk::816bcd76-33ab-48e8-b1fa-311b7c5a7263" providerId="AD" clId="Web-{FA02AF33-3EDE-2383-6490-B73463E3972F}" dt="2023-02-03T11:32:03.965" v="156"/>
          <ac:spMkLst>
            <pc:docMk/>
            <pc:sldMk cId="3471240025" sldId="258"/>
            <ac:spMk id="36" creationId="{E3574FE0-C6E5-4148-8CC5-56169A790A66}"/>
          </ac:spMkLst>
        </pc:spChg>
        <pc:spChg chg="add">
          <ac:chgData name="Toni Trevis (2016781)" userId="S::2016781@student.uwtsd.ac.uk::816bcd76-33ab-48e8-b1fa-311b7c5a7263" providerId="AD" clId="Web-{FA02AF33-3EDE-2383-6490-B73463E3972F}" dt="2023-02-03T11:32:03.965" v="156"/>
          <ac:spMkLst>
            <pc:docMk/>
            <pc:sldMk cId="3471240025" sldId="258"/>
            <ac:spMk id="41" creationId="{979E27D9-03C7-44E2-9FF8-15D0C8506AF7}"/>
          </ac:spMkLst>
        </pc:spChg>
        <pc:spChg chg="add">
          <ac:chgData name="Toni Trevis (2016781)" userId="S::2016781@student.uwtsd.ac.uk::816bcd76-33ab-48e8-b1fa-311b7c5a7263" providerId="AD" clId="Web-{FA02AF33-3EDE-2383-6490-B73463E3972F}" dt="2023-02-03T11:32:03.965" v="156"/>
          <ac:spMkLst>
            <pc:docMk/>
            <pc:sldMk cId="3471240025" sldId="258"/>
            <ac:spMk id="43" creationId="{EEBF1590-3B36-48EE-A89D-3B6F3CB256AB}"/>
          </ac:spMkLst>
        </pc:spChg>
        <pc:spChg chg="add">
          <ac:chgData name="Toni Trevis (2016781)" userId="S::2016781@student.uwtsd.ac.uk::816bcd76-33ab-48e8-b1fa-311b7c5a7263" providerId="AD" clId="Web-{FA02AF33-3EDE-2383-6490-B73463E3972F}" dt="2023-02-03T11:32:03.965" v="156"/>
          <ac:spMkLst>
            <pc:docMk/>
            <pc:sldMk cId="3471240025" sldId="258"/>
            <ac:spMk id="45" creationId="{AC8F6C8C-AB5A-4548-942D-E3FD40ACBC49}"/>
          </ac:spMkLst>
        </pc:spChg>
        <pc:picChg chg="add mod ord">
          <ac:chgData name="Toni Trevis (2016781)" userId="S::2016781@student.uwtsd.ac.uk::816bcd76-33ab-48e8-b1fa-311b7c5a7263" providerId="AD" clId="Web-{FA02AF33-3EDE-2383-6490-B73463E3972F}" dt="2023-02-03T11:32:48.482" v="166" actId="1076"/>
          <ac:picMkLst>
            <pc:docMk/>
            <pc:sldMk cId="3471240025" sldId="258"/>
            <ac:picMk id="4" creationId="{89DC1AB7-7B6D-B6EC-25BD-74857DF4385D}"/>
          </ac:picMkLst>
        </pc:picChg>
      </pc:sldChg>
      <pc:sldChg chg="delSp modSp new">
        <pc:chgData name="Toni Trevis (2016781)" userId="S::2016781@student.uwtsd.ac.uk::816bcd76-33ab-48e8-b1fa-311b7c5a7263" providerId="AD" clId="Web-{FA02AF33-3EDE-2383-6490-B73463E3972F}" dt="2023-02-03T11:34:51.891" v="185" actId="1076"/>
        <pc:sldMkLst>
          <pc:docMk/>
          <pc:sldMk cId="628308426" sldId="259"/>
        </pc:sldMkLst>
        <pc:spChg chg="mod">
          <ac:chgData name="Toni Trevis (2016781)" userId="S::2016781@student.uwtsd.ac.uk::816bcd76-33ab-48e8-b1fa-311b7c5a7263" providerId="AD" clId="Web-{FA02AF33-3EDE-2383-6490-B73463E3972F}" dt="2023-02-03T11:34:51.891" v="185" actId="1076"/>
          <ac:spMkLst>
            <pc:docMk/>
            <pc:sldMk cId="628308426" sldId="259"/>
            <ac:spMk id="2" creationId="{EFA9F44C-83E0-6FDC-FF25-7062E351115A}"/>
          </ac:spMkLst>
        </pc:spChg>
        <pc:spChg chg="del">
          <ac:chgData name="Toni Trevis (2016781)" userId="S::2016781@student.uwtsd.ac.uk::816bcd76-33ab-48e8-b1fa-311b7c5a7263" providerId="AD" clId="Web-{FA02AF33-3EDE-2383-6490-B73463E3972F}" dt="2023-02-03T11:34:39.281" v="184"/>
          <ac:spMkLst>
            <pc:docMk/>
            <pc:sldMk cId="628308426" sldId="259"/>
            <ac:spMk id="3" creationId="{6BB34F57-0B76-B96F-4796-E25CA096A745}"/>
          </ac:spMkLst>
        </pc:spChg>
      </pc:sldChg>
      <pc:sldChg chg="new">
        <pc:chgData name="Toni Trevis (2016781)" userId="S::2016781@student.uwtsd.ac.uk::816bcd76-33ab-48e8-b1fa-311b7c5a7263" providerId="AD" clId="Web-{FA02AF33-3EDE-2383-6490-B73463E3972F}" dt="2023-02-03T11:22:00.327" v="1"/>
        <pc:sldMkLst>
          <pc:docMk/>
          <pc:sldMk cId="1666732574" sldId="260"/>
        </pc:sldMkLst>
      </pc:sldChg>
    </pc:docChg>
  </pc:docChgLst>
  <pc:docChgLst>
    <pc:chgData name="Toni Trevis (2016781)" userId="S::2016781@student.uwtsd.ac.uk::816bcd76-33ab-48e8-b1fa-311b7c5a7263" providerId="AD" clId="Web-{23856C90-CC46-C652-8574-DD65051160CA}"/>
    <pc:docChg chg="addSld modSld">
      <pc:chgData name="Toni Trevis (2016781)" userId="S::2016781@student.uwtsd.ac.uk::816bcd76-33ab-48e8-b1fa-311b7c5a7263" providerId="AD" clId="Web-{23856C90-CC46-C652-8574-DD65051160CA}" dt="2023-02-17T14:29:11.527" v="533" actId="1076"/>
      <pc:docMkLst>
        <pc:docMk/>
      </pc:docMkLst>
      <pc:sldChg chg="modSp">
        <pc:chgData name="Toni Trevis (2016781)" userId="S::2016781@student.uwtsd.ac.uk::816bcd76-33ab-48e8-b1fa-311b7c5a7263" providerId="AD" clId="Web-{23856C90-CC46-C652-8574-DD65051160CA}" dt="2023-02-17T14:29:11.527" v="533" actId="1076"/>
        <pc:sldMkLst>
          <pc:docMk/>
          <pc:sldMk cId="1030837956" sldId="263"/>
        </pc:sldMkLst>
        <pc:spChg chg="mod">
          <ac:chgData name="Toni Trevis (2016781)" userId="S::2016781@student.uwtsd.ac.uk::816bcd76-33ab-48e8-b1fa-311b7c5a7263" providerId="AD" clId="Web-{23856C90-CC46-C652-8574-DD65051160CA}" dt="2023-02-17T14:28:49.417" v="527" actId="1076"/>
          <ac:spMkLst>
            <pc:docMk/>
            <pc:sldMk cId="1030837956" sldId="263"/>
            <ac:spMk id="4" creationId="{D7D2444F-9509-8AE0-3556-46673BB16F69}"/>
          </ac:spMkLst>
        </pc:spChg>
        <pc:spChg chg="mod">
          <ac:chgData name="Toni Trevis (2016781)" userId="S::2016781@student.uwtsd.ac.uk::816bcd76-33ab-48e8-b1fa-311b7c5a7263" providerId="AD" clId="Web-{23856C90-CC46-C652-8574-DD65051160CA}" dt="2023-02-17T14:28:43.042" v="525" actId="1076"/>
          <ac:spMkLst>
            <pc:docMk/>
            <pc:sldMk cId="1030837956" sldId="263"/>
            <ac:spMk id="6" creationId="{6A99CFF9-F81A-393E-F490-DFB80393ADEB}"/>
          </ac:spMkLst>
        </pc:spChg>
        <pc:spChg chg="mod">
          <ac:chgData name="Toni Trevis (2016781)" userId="S::2016781@student.uwtsd.ac.uk::816bcd76-33ab-48e8-b1fa-311b7c5a7263" providerId="AD" clId="Web-{23856C90-CC46-C652-8574-DD65051160CA}" dt="2023-02-17T14:28:45.683" v="526" actId="1076"/>
          <ac:spMkLst>
            <pc:docMk/>
            <pc:sldMk cId="1030837956" sldId="263"/>
            <ac:spMk id="7" creationId="{F7717BF5-B866-BBE3-73DE-78E332D5ABF5}"/>
          </ac:spMkLst>
        </pc:spChg>
        <pc:spChg chg="mod">
          <ac:chgData name="Toni Trevis (2016781)" userId="S::2016781@student.uwtsd.ac.uk::816bcd76-33ab-48e8-b1fa-311b7c5a7263" providerId="AD" clId="Web-{23856C90-CC46-C652-8574-DD65051160CA}" dt="2023-02-17T14:28:52.277" v="528" actId="1076"/>
          <ac:spMkLst>
            <pc:docMk/>
            <pc:sldMk cId="1030837956" sldId="263"/>
            <ac:spMk id="9" creationId="{E02AC17A-55F0-402A-EF09-B2FCB7A42CBD}"/>
          </ac:spMkLst>
        </pc:spChg>
        <pc:spChg chg="mod">
          <ac:chgData name="Toni Trevis (2016781)" userId="S::2016781@student.uwtsd.ac.uk::816bcd76-33ab-48e8-b1fa-311b7c5a7263" providerId="AD" clId="Web-{23856C90-CC46-C652-8574-DD65051160CA}" dt="2023-02-17T14:28:56.839" v="529" actId="1076"/>
          <ac:spMkLst>
            <pc:docMk/>
            <pc:sldMk cId="1030837956" sldId="263"/>
            <ac:spMk id="10" creationId="{ADD733B8-FF8A-97C0-6FD5-E9C0D7A56E6F}"/>
          </ac:spMkLst>
        </pc:spChg>
        <pc:spChg chg="mod">
          <ac:chgData name="Toni Trevis (2016781)" userId="S::2016781@student.uwtsd.ac.uk::816bcd76-33ab-48e8-b1fa-311b7c5a7263" providerId="AD" clId="Web-{23856C90-CC46-C652-8574-DD65051160CA}" dt="2023-02-17T14:29:11.527" v="533" actId="1076"/>
          <ac:spMkLst>
            <pc:docMk/>
            <pc:sldMk cId="1030837956" sldId="263"/>
            <ac:spMk id="11" creationId="{DB94D358-DF24-568C-AAE3-7DA73C921E64}"/>
          </ac:spMkLst>
        </pc:spChg>
      </pc:sldChg>
      <pc:sldChg chg="modSp">
        <pc:chgData name="Toni Trevis (2016781)" userId="S::2016781@student.uwtsd.ac.uk::816bcd76-33ab-48e8-b1fa-311b7c5a7263" providerId="AD" clId="Web-{23856C90-CC46-C652-8574-DD65051160CA}" dt="2023-02-17T13:28:59.990" v="246" actId="20577"/>
        <pc:sldMkLst>
          <pc:docMk/>
          <pc:sldMk cId="1656997289" sldId="264"/>
        </pc:sldMkLst>
        <pc:spChg chg="mod">
          <ac:chgData name="Toni Trevis (2016781)" userId="S::2016781@student.uwtsd.ac.uk::816bcd76-33ab-48e8-b1fa-311b7c5a7263" providerId="AD" clId="Web-{23856C90-CC46-C652-8574-DD65051160CA}" dt="2023-02-17T13:23:05.591" v="113" actId="20577"/>
          <ac:spMkLst>
            <pc:docMk/>
            <pc:sldMk cId="1656997289" sldId="264"/>
            <ac:spMk id="14" creationId="{AF9FC8AB-A9D2-BF1F-A565-D283BE334A69}"/>
          </ac:spMkLst>
        </pc:spChg>
        <pc:spChg chg="mod">
          <ac:chgData name="Toni Trevis (2016781)" userId="S::2016781@student.uwtsd.ac.uk::816bcd76-33ab-48e8-b1fa-311b7c5a7263" providerId="AD" clId="Web-{23856C90-CC46-C652-8574-DD65051160CA}" dt="2023-02-17T13:28:59.990" v="246" actId="20577"/>
          <ac:spMkLst>
            <pc:docMk/>
            <pc:sldMk cId="1656997289" sldId="264"/>
            <ac:spMk id="15" creationId="{CF4EC7F7-7349-67CF-1EE4-D859C534EBC8}"/>
          </ac:spMkLst>
        </pc:spChg>
      </pc:sldChg>
      <pc:sldChg chg="modSp new">
        <pc:chgData name="Toni Trevis (2016781)" userId="S::2016781@student.uwtsd.ac.uk::816bcd76-33ab-48e8-b1fa-311b7c5a7263" providerId="AD" clId="Web-{23856C90-CC46-C652-8574-DD65051160CA}" dt="2023-02-17T13:41:16.710" v="524" actId="1076"/>
        <pc:sldMkLst>
          <pc:docMk/>
          <pc:sldMk cId="1541043116" sldId="265"/>
        </pc:sldMkLst>
        <pc:spChg chg="mod">
          <ac:chgData name="Toni Trevis (2016781)" userId="S::2016781@student.uwtsd.ac.uk::816bcd76-33ab-48e8-b1fa-311b7c5a7263" providerId="AD" clId="Web-{23856C90-CC46-C652-8574-DD65051160CA}" dt="2023-02-17T13:32:44.136" v="255" actId="1076"/>
          <ac:spMkLst>
            <pc:docMk/>
            <pc:sldMk cId="1541043116" sldId="265"/>
            <ac:spMk id="2" creationId="{23C2B637-DB9A-4CEC-F84F-1BBE0F4B2132}"/>
          </ac:spMkLst>
        </pc:spChg>
        <pc:spChg chg="mod">
          <ac:chgData name="Toni Trevis (2016781)" userId="S::2016781@student.uwtsd.ac.uk::816bcd76-33ab-48e8-b1fa-311b7c5a7263" providerId="AD" clId="Web-{23856C90-CC46-C652-8574-DD65051160CA}" dt="2023-02-17T13:41:16.710" v="524" actId="1076"/>
          <ac:spMkLst>
            <pc:docMk/>
            <pc:sldMk cId="1541043116" sldId="265"/>
            <ac:spMk id="3" creationId="{B5E4FCE2-5F96-B7C1-DC8C-CB2AD7709354}"/>
          </ac:spMkLst>
        </pc:spChg>
      </pc:sldChg>
    </pc:docChg>
  </pc:docChgLst>
  <pc:docChgLst>
    <pc:chgData name="Toni Trevis (2016781)" userId="S::2016781@student.uwtsd.ac.uk::816bcd76-33ab-48e8-b1fa-311b7c5a7263" providerId="AD" clId="Web-{D27E89D3-2E9D-0950-3D10-473749A51928}"/>
    <pc:docChg chg="modSld">
      <pc:chgData name="Toni Trevis (2016781)" userId="S::2016781@student.uwtsd.ac.uk::816bcd76-33ab-48e8-b1fa-311b7c5a7263" providerId="AD" clId="Web-{D27E89D3-2E9D-0950-3D10-473749A51928}" dt="2023-01-26T12:49:00.983" v="5" actId="14100"/>
      <pc:docMkLst>
        <pc:docMk/>
      </pc:docMkLst>
      <pc:sldChg chg="modSp">
        <pc:chgData name="Toni Trevis (2016781)" userId="S::2016781@student.uwtsd.ac.uk::816bcd76-33ab-48e8-b1fa-311b7c5a7263" providerId="AD" clId="Web-{D27E89D3-2E9D-0950-3D10-473749A51928}" dt="2023-01-26T12:49:00.983" v="5" actId="14100"/>
        <pc:sldMkLst>
          <pc:docMk/>
          <pc:sldMk cId="109857222" sldId="256"/>
        </pc:sldMkLst>
        <pc:spChg chg="mod">
          <ac:chgData name="Toni Trevis (2016781)" userId="S::2016781@student.uwtsd.ac.uk::816bcd76-33ab-48e8-b1fa-311b7c5a7263" providerId="AD" clId="Web-{D27E89D3-2E9D-0950-3D10-473749A51928}" dt="2023-01-26T12:48:27.529" v="3" actId="20577"/>
          <ac:spMkLst>
            <pc:docMk/>
            <pc:sldMk cId="109857222" sldId="256"/>
            <ac:spMk id="2" creationId="{00000000-0000-0000-0000-000000000000}"/>
          </ac:spMkLst>
        </pc:spChg>
        <pc:picChg chg="mod">
          <ac:chgData name="Toni Trevis (2016781)" userId="S::2016781@student.uwtsd.ac.uk::816bcd76-33ab-48e8-b1fa-311b7c5a7263" providerId="AD" clId="Web-{D27E89D3-2E9D-0950-3D10-473749A51928}" dt="2023-01-26T12:49:00.983" v="5" actId="14100"/>
          <ac:picMkLst>
            <pc:docMk/>
            <pc:sldMk cId="109857222" sldId="256"/>
            <ac:picMk id="4" creationId="{47722DD2-7C36-D790-345B-573ED7E4568A}"/>
          </ac:picMkLst>
        </pc:picChg>
      </pc:sldChg>
    </pc:docChg>
  </pc:docChgLst>
  <pc:docChgLst>
    <pc:chgData clId="Web-{85C0E504-E4C0-3E28-900C-1A2114BDD7CD}"/>
    <pc:docChg chg="modSld">
      <pc:chgData name="" userId="" providerId="" clId="Web-{85C0E504-E4C0-3E28-900C-1A2114BDD7CD}" dt="2023-02-04T15:50:08.006" v="0" actId="20577"/>
      <pc:docMkLst>
        <pc:docMk/>
      </pc:docMkLst>
      <pc:sldChg chg="modSp">
        <pc:chgData name="" userId="" providerId="" clId="Web-{85C0E504-E4C0-3E28-900C-1A2114BDD7CD}" dt="2023-02-04T15:50:08.006" v="0" actId="20577"/>
        <pc:sldMkLst>
          <pc:docMk/>
          <pc:sldMk cId="628308426" sldId="259"/>
        </pc:sldMkLst>
        <pc:spChg chg="mod">
          <ac:chgData name="" userId="" providerId="" clId="Web-{85C0E504-E4C0-3E28-900C-1A2114BDD7CD}" dt="2023-02-04T15:50:08.006" v="0" actId="20577"/>
          <ac:spMkLst>
            <pc:docMk/>
            <pc:sldMk cId="628308426" sldId="259"/>
            <ac:spMk id="2" creationId="{EFA9F44C-83E0-6FDC-FF25-7062E351115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Saturday, February 18, 2023</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1139323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Saturday, February 18, 2023</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840418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Saturday, February 18, 2023</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961178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Saturday, February 18, 2023</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1747118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Saturday, February 18, 2023</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5438117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Saturday, February 18, 2023</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1829640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Saturday, February 18, 2023</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003178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Saturday, February 18, 2023</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78833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Saturday, February 18, 2023</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355188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Saturday, February 18, 2023</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21814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Saturday, February 18, 2023</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313972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900" cap="all" spc="300" baseline="0">
                <a:solidFill>
                  <a:srgbClr val="FFFFFF"/>
                </a:solidFill>
              </a:defRPr>
            </a:lvl1pPr>
          </a:lstStyle>
          <a:p>
            <a:fld id="{AE0C963C-C1DB-4AFD-9DDC-0691666BF49B}" type="datetime2">
              <a:rPr lang="en-US" smtClean="0"/>
              <a:pPr/>
              <a:t>Saturday, February 18, 2023</a:t>
            </a:fld>
            <a:endParaRPr lang="en-US" cap="all"/>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9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900">
                <a:solidFill>
                  <a:srgbClr val="FFFFFF"/>
                </a:solidFill>
              </a:defRPr>
            </a:lvl1pPr>
          </a:lstStyle>
          <a:p>
            <a:fld id="{C01389E6-C847-4AD0-B56D-D205B2EAB1EE}" type="slidenum">
              <a:rPr lang="en-US" smtClean="0"/>
              <a:pPr/>
              <a:t>‹#›</a:t>
            </a:fld>
            <a:endParaRPr lang="en-US" sz="800"/>
          </a:p>
        </p:txBody>
      </p:sp>
    </p:spTree>
    <p:extLst>
      <p:ext uri="{BB962C8B-B14F-4D97-AF65-F5344CB8AC3E}">
        <p14:creationId xmlns:p14="http://schemas.microsoft.com/office/powerpoint/2010/main" val="1465265275"/>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eb-p-ebscohost-com.ezproxy.uwtsd.ac.uk/ehost/pdfviewer/pdfviewer?vid=0&amp;sid=a797ff3f-0065-46be-9d80-f71505ff9ffe%40redis" TargetMode="External"/><Relationship Id="rId3" Type="http://schemas.openxmlformats.org/officeDocument/2006/relationships/hyperlink" Target="https://www.leadership-central.com/bass-transformational-leadership-theory.html#:~:text=The%20Bass%20Transformational%20Leadership%20Theory%2C%20Bass%20in%20other" TargetMode="External"/><Relationship Id="rId7" Type="http://schemas.openxmlformats.org/officeDocument/2006/relationships/hyperlink" Target="https://thearmyleader.co.uk/clive-woodwards-teamship/" TargetMode="External"/><Relationship Id="rId2" Type="http://schemas.openxmlformats.org/officeDocument/2006/relationships/hyperlink" Target="http://www.leadership-central.com/" TargetMode="External"/><Relationship Id="rId1" Type="http://schemas.openxmlformats.org/officeDocument/2006/relationships/slideLayout" Target="../slideLayouts/slideLayout2.xml"/><Relationship Id="rId6" Type="http://schemas.openxmlformats.org/officeDocument/2006/relationships/hyperlink" Target="https://onhech.blogspot.com/2013/10/laissez-faire-leadership-is-less-more.html" TargetMode="External"/><Relationship Id="rId5" Type="http://schemas.openxmlformats.org/officeDocument/2006/relationships/hyperlink" Target="https://doi.org/10.2307/258070" TargetMode="External"/><Relationship Id="rId4" Type="http://schemas.openxmlformats.org/officeDocument/2006/relationships/hyperlink" Target="https://doi.org/10.1111/joop.120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19DE0E-F039-443E-AF60-E4B6AA72D2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A065953-3D69-4CD4-80C3-DF10DEB4C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0"/>
            <a:ext cx="8104091" cy="6857571"/>
          </a:xfrm>
          <a:prstGeom prst="rect">
            <a:avLst/>
          </a:prstGeom>
          <a:gradFill>
            <a:gsLst>
              <a:gs pos="0">
                <a:schemeClr val="accent4">
                  <a:alpha val="80000"/>
                </a:schemeClr>
              </a:gs>
              <a:gs pos="100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AB36DB5-F10D-4EDB-87E2-ECB9301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74250" y="627728"/>
            <a:ext cx="4355593" cy="8104092"/>
          </a:xfrm>
          <a:prstGeom prst="rect">
            <a:avLst/>
          </a:prstGeom>
          <a:gradFill>
            <a:gsLst>
              <a:gs pos="0">
                <a:schemeClr val="accent5">
                  <a:alpha val="0"/>
                </a:schemeClr>
              </a:gs>
              <a:gs pos="91000">
                <a:schemeClr val="accent2">
                  <a:alpha val="43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46F195D-95DC-419E-BBC1-E2B601A60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1"/>
            <a:ext cx="5638801" cy="6886827"/>
          </a:xfrm>
          <a:prstGeom prst="rect">
            <a:avLst/>
          </a:prstGeom>
          <a:gradFill>
            <a:gsLst>
              <a:gs pos="49000">
                <a:schemeClr val="accent6">
                  <a:lumMod val="75000"/>
                  <a:alpha val="0"/>
                </a:schemeClr>
              </a:gs>
              <a:gs pos="99000">
                <a:schemeClr val="accent6">
                  <a:alpha val="79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55993D72-5628-4E5E-BB9F-96066414E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609180" y="724988"/>
            <a:ext cx="5121259" cy="5458067"/>
          </a:xfrm>
          <a:prstGeom prst="ellipse">
            <a:avLst/>
          </a:prstGeom>
          <a:gradFill>
            <a:gsLst>
              <a:gs pos="39000">
                <a:schemeClr val="accent4">
                  <a:lumMod val="20000"/>
                  <a:lumOff val="80000"/>
                  <a:alpha val="0"/>
                </a:schemeClr>
              </a:gs>
              <a:gs pos="100000">
                <a:schemeClr val="accent6">
                  <a:alpha val="29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Abstract geometric hexagon overlay pattern on white and grey background">
            <a:extLst>
              <a:ext uri="{FF2B5EF4-FFF2-40B4-BE49-F238E27FC236}">
                <a16:creationId xmlns:a16="http://schemas.microsoft.com/office/drawing/2014/main" id="{47722DD2-7C36-D790-345B-573ED7E4568A}"/>
              </a:ext>
            </a:extLst>
          </p:cNvPr>
          <p:cNvPicPr>
            <a:picLocks noChangeAspect="1"/>
          </p:cNvPicPr>
          <p:nvPr/>
        </p:nvPicPr>
        <p:blipFill rotWithShape="1">
          <a:blip r:embed="rId2"/>
          <a:srcRect l="32187" r="23563" b="6"/>
          <a:stretch/>
        </p:blipFill>
        <p:spPr>
          <a:xfrm>
            <a:off x="913456" y="10"/>
            <a:ext cx="11277357" cy="6864845"/>
          </a:xfrm>
          <a:prstGeom prst="rect">
            <a:avLst/>
          </a:prstGeom>
        </p:spPr>
      </p:pic>
      <p:sp>
        <p:nvSpPr>
          <p:cNvPr id="2" name="Title 1"/>
          <p:cNvSpPr>
            <a:spLocks noGrp="1"/>
          </p:cNvSpPr>
          <p:nvPr>
            <p:ph type="ctrTitle"/>
          </p:nvPr>
        </p:nvSpPr>
        <p:spPr>
          <a:xfrm>
            <a:off x="1209188" y="1659638"/>
            <a:ext cx="10667619" cy="3702024"/>
          </a:xfrm>
        </p:spPr>
        <p:txBody>
          <a:bodyPr vert="horz" lIns="91440" tIns="45720" rIns="91440" bIns="45720" rtlCol="0" anchor="t">
            <a:noAutofit/>
          </a:bodyPr>
          <a:lstStyle/>
          <a:p>
            <a:pPr>
              <a:lnSpc>
                <a:spcPct val="90000"/>
              </a:lnSpc>
            </a:pPr>
            <a:r>
              <a:rPr lang="en-GB" sz="2400" b="0">
                <a:latin typeface="Arial"/>
                <a:ea typeface="+mj-lt"/>
                <a:cs typeface="+mj-lt"/>
              </a:rPr>
              <a:t>BA (HONS) </a:t>
            </a:r>
            <a:br>
              <a:rPr lang="en-GB" sz="2400" b="0">
                <a:latin typeface="Arial"/>
                <a:ea typeface="+mj-lt"/>
                <a:cs typeface="+mj-lt"/>
              </a:rPr>
            </a:br>
            <a:r>
              <a:rPr lang="en-GB" sz="2400" b="0">
                <a:latin typeface="Arial"/>
                <a:ea typeface="+mj-lt"/>
                <a:cs typeface="+mj-lt"/>
              </a:rPr>
              <a:t>Leadership and management skills for the workplace</a:t>
            </a:r>
            <a:br>
              <a:rPr lang="en-GB" sz="2400" b="0">
                <a:latin typeface="Arial"/>
                <a:ea typeface="+mj-lt"/>
                <a:cs typeface="+mj-lt"/>
              </a:rPr>
            </a:br>
            <a:br>
              <a:rPr lang="en-GB" sz="2400" b="0">
                <a:latin typeface="Arial"/>
                <a:ea typeface="+mj-lt"/>
                <a:cs typeface="+mj-lt"/>
              </a:rPr>
            </a:br>
            <a:endParaRPr lang="en-GB" sz="2400" b="0">
              <a:latin typeface="Arial"/>
              <a:cs typeface="Arial"/>
            </a:endParaRPr>
          </a:p>
          <a:p>
            <a:pPr>
              <a:lnSpc>
                <a:spcPct val="90000"/>
              </a:lnSpc>
            </a:pPr>
            <a:endParaRPr lang="en-GB" sz="2400" b="0">
              <a:latin typeface="Arial"/>
              <a:ea typeface="+mj-lt"/>
              <a:cs typeface="+mj-lt"/>
            </a:endParaRPr>
          </a:p>
          <a:p>
            <a:pPr>
              <a:lnSpc>
                <a:spcPct val="90000"/>
              </a:lnSpc>
            </a:pPr>
            <a:r>
              <a:rPr lang="en-GB" sz="2400" b="0">
                <a:latin typeface="Arial"/>
                <a:ea typeface="+mj-lt"/>
                <a:cs typeface="+mj-lt"/>
              </a:rPr>
              <a:t>Module: Emergent Leadership Skills </a:t>
            </a:r>
          </a:p>
          <a:p>
            <a:pPr>
              <a:lnSpc>
                <a:spcPct val="90000"/>
              </a:lnSpc>
            </a:pPr>
            <a:r>
              <a:rPr lang="en-GB" sz="2400" b="0">
                <a:latin typeface="Arial"/>
                <a:ea typeface="+mj-lt"/>
                <a:cs typeface="+mj-lt"/>
              </a:rPr>
              <a:t>Module Code: BMSW6101</a:t>
            </a:r>
          </a:p>
          <a:p>
            <a:pPr>
              <a:lnSpc>
                <a:spcPct val="90000"/>
              </a:lnSpc>
            </a:pPr>
            <a:r>
              <a:rPr lang="en-GB" sz="2400" b="0">
                <a:latin typeface="Arial"/>
                <a:ea typeface="+mj-lt"/>
                <a:cs typeface="+mj-lt"/>
              </a:rPr>
              <a:t>Lecturer: Rebecca Stewart</a:t>
            </a:r>
          </a:p>
          <a:p>
            <a:pPr>
              <a:lnSpc>
                <a:spcPct val="90000"/>
              </a:lnSpc>
            </a:pPr>
            <a:r>
              <a:rPr lang="en-GB" sz="2400" b="0">
                <a:latin typeface="Arial"/>
                <a:ea typeface="+mj-lt"/>
                <a:cs typeface="+mj-lt"/>
              </a:rPr>
              <a:t>Student Name: Toni Trevis</a:t>
            </a:r>
          </a:p>
          <a:p>
            <a:pPr>
              <a:lnSpc>
                <a:spcPct val="90000"/>
              </a:lnSpc>
            </a:pPr>
            <a:r>
              <a:rPr lang="en-GB" sz="2400" b="0">
                <a:latin typeface="Arial"/>
                <a:ea typeface="+mj-lt"/>
                <a:cs typeface="+mj-lt"/>
              </a:rPr>
              <a:t>Student Number: 2016781</a:t>
            </a:r>
            <a:endParaRPr lang="en-GB" sz="2400" b="0">
              <a:latin typeface="Arial"/>
              <a:cs typeface="Calibri Light"/>
            </a:endParaRPr>
          </a:p>
          <a:p>
            <a:pPr algn="l">
              <a:lnSpc>
                <a:spcPct val="90000"/>
              </a:lnSpc>
            </a:pPr>
            <a:endParaRPr lang="en-GB" sz="1900">
              <a:solidFill>
                <a:schemeClr val="bg1"/>
              </a:solidFill>
              <a:cs typeface="Calibri Light"/>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1E749B3-2718-4324-B3D7-9632E6EE6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0F7AE5-12CD-199D-BCAF-6D55C4F6A93B}"/>
              </a:ext>
            </a:extLst>
          </p:cNvPr>
          <p:cNvSpPr>
            <a:spLocks noGrp="1"/>
          </p:cNvSpPr>
          <p:nvPr>
            <p:ph type="title"/>
          </p:nvPr>
        </p:nvSpPr>
        <p:spPr>
          <a:xfrm>
            <a:off x="5000994" y="-670192"/>
            <a:ext cx="6230956" cy="1569368"/>
          </a:xfrm>
        </p:spPr>
        <p:txBody>
          <a:bodyPr>
            <a:normAutofit/>
          </a:bodyPr>
          <a:lstStyle/>
          <a:p>
            <a:r>
              <a:rPr lang="en-GB" sz="3200" dirty="0">
                <a:latin typeface="Arial"/>
                <a:cs typeface="Arial"/>
              </a:rPr>
              <a:t>introduction</a:t>
            </a:r>
          </a:p>
        </p:txBody>
      </p:sp>
      <p:pic>
        <p:nvPicPr>
          <p:cNvPr id="9" name="Picture 9" descr="Text, logo&#10;&#10;Description automatically generated">
            <a:extLst>
              <a:ext uri="{FF2B5EF4-FFF2-40B4-BE49-F238E27FC236}">
                <a16:creationId xmlns:a16="http://schemas.microsoft.com/office/drawing/2014/main" id="{B8039323-83F3-A015-5367-061AAB3843EC}"/>
              </a:ext>
            </a:extLst>
          </p:cNvPr>
          <p:cNvPicPr>
            <a:picLocks noChangeAspect="1"/>
          </p:cNvPicPr>
          <p:nvPr/>
        </p:nvPicPr>
        <p:blipFill rotWithShape="1">
          <a:blip r:embed="rId2"/>
          <a:srcRect l="27658" r="29242" b="-2"/>
          <a:stretch/>
        </p:blipFill>
        <p:spPr>
          <a:xfrm>
            <a:off x="1" y="1620"/>
            <a:ext cx="4038599" cy="1615627"/>
          </a:xfrm>
          <a:prstGeom prst="rect">
            <a:avLst/>
          </a:prstGeom>
        </p:spPr>
      </p:pic>
      <p:pic>
        <p:nvPicPr>
          <p:cNvPr id="7" name="Picture 7" descr="Text, logo&#10;&#10;Description automatically generated">
            <a:extLst>
              <a:ext uri="{FF2B5EF4-FFF2-40B4-BE49-F238E27FC236}">
                <a16:creationId xmlns:a16="http://schemas.microsoft.com/office/drawing/2014/main" id="{1EBC42A5-6752-A586-F96E-E178A4AA1C2A}"/>
              </a:ext>
            </a:extLst>
          </p:cNvPr>
          <p:cNvPicPr>
            <a:picLocks noChangeAspect="1"/>
          </p:cNvPicPr>
          <p:nvPr/>
        </p:nvPicPr>
        <p:blipFill rotWithShape="1">
          <a:blip r:embed="rId3"/>
          <a:srcRect l="25794" r="27299"/>
          <a:stretch/>
        </p:blipFill>
        <p:spPr>
          <a:xfrm>
            <a:off x="1" y="1617247"/>
            <a:ext cx="4038599" cy="1615627"/>
          </a:xfrm>
          <a:prstGeom prst="rect">
            <a:avLst/>
          </a:prstGeom>
        </p:spPr>
      </p:pic>
      <p:pic>
        <p:nvPicPr>
          <p:cNvPr id="10" name="Picture 10" descr="Text&#10;&#10;Description automatically generated">
            <a:extLst>
              <a:ext uri="{FF2B5EF4-FFF2-40B4-BE49-F238E27FC236}">
                <a16:creationId xmlns:a16="http://schemas.microsoft.com/office/drawing/2014/main" id="{AE29D6BC-CB65-3939-C66A-967DA438C225}"/>
              </a:ext>
            </a:extLst>
          </p:cNvPr>
          <p:cNvPicPr>
            <a:picLocks noChangeAspect="1"/>
          </p:cNvPicPr>
          <p:nvPr/>
        </p:nvPicPr>
        <p:blipFill rotWithShape="1">
          <a:blip r:embed="rId4"/>
          <a:srcRect l="27857" r="28095" b="-2"/>
          <a:stretch/>
        </p:blipFill>
        <p:spPr>
          <a:xfrm>
            <a:off x="-2" y="4793115"/>
            <a:ext cx="4038599" cy="1615627"/>
          </a:xfrm>
          <a:prstGeom prst="rect">
            <a:avLst/>
          </a:prstGeom>
        </p:spPr>
      </p:pic>
      <p:pic>
        <p:nvPicPr>
          <p:cNvPr id="8" name="Picture 8" descr="Text, logo&#10;&#10;Description automatically generated">
            <a:extLst>
              <a:ext uri="{FF2B5EF4-FFF2-40B4-BE49-F238E27FC236}">
                <a16:creationId xmlns:a16="http://schemas.microsoft.com/office/drawing/2014/main" id="{40C95A0B-8F3B-525F-BBC3-69D8043EE193}"/>
              </a:ext>
            </a:extLst>
          </p:cNvPr>
          <p:cNvPicPr>
            <a:picLocks noChangeAspect="1"/>
          </p:cNvPicPr>
          <p:nvPr/>
        </p:nvPicPr>
        <p:blipFill rotWithShape="1">
          <a:blip r:embed="rId5"/>
          <a:srcRect l="32540" r="35589"/>
          <a:stretch/>
        </p:blipFill>
        <p:spPr>
          <a:xfrm>
            <a:off x="-2" y="3225188"/>
            <a:ext cx="4038599" cy="1615627"/>
          </a:xfrm>
          <a:prstGeom prst="rect">
            <a:avLst/>
          </a:prstGeom>
        </p:spPr>
      </p:pic>
      <p:sp>
        <p:nvSpPr>
          <p:cNvPr id="3" name="Content Placeholder 2">
            <a:extLst>
              <a:ext uri="{FF2B5EF4-FFF2-40B4-BE49-F238E27FC236}">
                <a16:creationId xmlns:a16="http://schemas.microsoft.com/office/drawing/2014/main" id="{D2F744EA-DEA3-03A7-E04B-5CC390E74975}"/>
              </a:ext>
            </a:extLst>
          </p:cNvPr>
          <p:cNvSpPr>
            <a:spLocks noGrp="1"/>
          </p:cNvSpPr>
          <p:nvPr>
            <p:ph idx="1"/>
          </p:nvPr>
        </p:nvSpPr>
        <p:spPr>
          <a:xfrm>
            <a:off x="4741448" y="1665960"/>
            <a:ext cx="5988444" cy="3538625"/>
          </a:xfrm>
        </p:spPr>
        <p:txBody>
          <a:bodyPr vert="horz" lIns="0" tIns="0" rIns="0" bIns="0" rtlCol="0" anchor="t">
            <a:noAutofit/>
          </a:bodyPr>
          <a:lstStyle/>
          <a:p>
            <a:pPr marL="0" indent="0">
              <a:buNone/>
            </a:pPr>
            <a:r>
              <a:rPr lang="en-GB" sz="2000" dirty="0">
                <a:latin typeface="Arial"/>
                <a:cs typeface="Arial"/>
              </a:rPr>
              <a:t>Leadership styles enabling leaders to control and influence subordinates and their behaviours (Armstrong, 2016). Some leaders naturally adapt a leadership styles without realising they fall into a specific category. This presentation will outline key leadership styles and explain how they work. </a:t>
            </a:r>
            <a:endParaRPr lang="en-US"/>
          </a:p>
          <a:p>
            <a:pPr marL="0" indent="0">
              <a:buNone/>
            </a:pPr>
            <a:r>
              <a:rPr lang="en-GB" sz="2000" dirty="0">
                <a:latin typeface="Arial"/>
                <a:cs typeface="Arial"/>
              </a:rPr>
              <a:t>Doing a critical evaluation on my own personal style to outline the pros and cons of the chosen leadership style. </a:t>
            </a:r>
            <a:endParaRPr lang="en-GB" dirty="0"/>
          </a:p>
          <a:p>
            <a:pPr marL="0" indent="0">
              <a:buNone/>
            </a:pPr>
            <a:endParaRPr lang="en-GB" sz="1400" dirty="0">
              <a:latin typeface="Arial"/>
              <a:cs typeface="Arial"/>
            </a:endParaRPr>
          </a:p>
        </p:txBody>
      </p:sp>
      <p:sp>
        <p:nvSpPr>
          <p:cNvPr id="17" name="Rectangle 16">
            <a:extLst>
              <a:ext uri="{FF2B5EF4-FFF2-40B4-BE49-F238E27FC236}">
                <a16:creationId xmlns:a16="http://schemas.microsoft.com/office/drawing/2014/main" id="{7C2CB8B9-EA75-4229-8412-22B9FF9C9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7DC5BE4-097A-44FE-9D4C-F4199E98C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8D3870B-638B-6BFE-C9BE-8D0C9A4D4067}"/>
              </a:ext>
            </a:extLst>
          </p:cNvPr>
          <p:cNvSpPr txBox="1"/>
          <p:nvPr/>
        </p:nvSpPr>
        <p:spPr>
          <a:xfrm>
            <a:off x="709448" y="106417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622075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4" name="Rectangle 53">
            <a:extLst>
              <a:ext uri="{FF2B5EF4-FFF2-40B4-BE49-F238E27FC236}">
                <a16:creationId xmlns:a16="http://schemas.microsoft.com/office/drawing/2014/main" id="{FD008339-2B0F-462E-B561-4A45B23B2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AE4FFA-8279-50B8-C8AD-B0C7A67DC31F}"/>
              </a:ext>
            </a:extLst>
          </p:cNvPr>
          <p:cNvSpPr>
            <a:spLocks noGrp="1"/>
          </p:cNvSpPr>
          <p:nvPr>
            <p:ph type="title"/>
          </p:nvPr>
        </p:nvSpPr>
        <p:spPr>
          <a:xfrm>
            <a:off x="183777" y="5794562"/>
            <a:ext cx="9448800" cy="1066799"/>
          </a:xfrm>
        </p:spPr>
        <p:txBody>
          <a:bodyPr vert="horz" lIns="0" tIns="0" rIns="0" bIns="0" rtlCol="0" anchor="b">
            <a:normAutofit/>
          </a:bodyPr>
          <a:lstStyle/>
          <a:p>
            <a:r>
              <a:rPr lang="en-US" sz="2000" spc="750" dirty="0">
                <a:latin typeface="Arial"/>
                <a:cs typeface="Arial"/>
              </a:rPr>
              <a:t>Autocratic leadership</a:t>
            </a:r>
            <a:r>
              <a:rPr lang="en-US" sz="4000" spc="750" dirty="0"/>
              <a:t> </a:t>
            </a:r>
          </a:p>
        </p:txBody>
      </p:sp>
      <p:sp>
        <p:nvSpPr>
          <p:cNvPr id="56" name="Rectangle 55">
            <a:extLst>
              <a:ext uri="{FF2B5EF4-FFF2-40B4-BE49-F238E27FC236}">
                <a16:creationId xmlns:a16="http://schemas.microsoft.com/office/drawing/2014/main" id="{9221F64C-F118-4805-A903-A93392334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006"/>
            <a:ext cx="12192002" cy="2400369"/>
          </a:xfrm>
          <a:prstGeom prst="rect">
            <a:avLst/>
          </a:prstGeom>
          <a:gradFill>
            <a:gsLst>
              <a:gs pos="0">
                <a:schemeClr val="accent2"/>
              </a:gs>
              <a:gs pos="100000">
                <a:schemeClr val="accent4">
                  <a:alpha val="80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8" descr="A picture containing text, sky, sign, outdoor&#10;&#10;Description automatically generated">
            <a:extLst>
              <a:ext uri="{FF2B5EF4-FFF2-40B4-BE49-F238E27FC236}">
                <a16:creationId xmlns:a16="http://schemas.microsoft.com/office/drawing/2014/main" id="{D3FB8885-E87A-BECE-6A4A-66D5421195C6}"/>
              </a:ext>
            </a:extLst>
          </p:cNvPr>
          <p:cNvPicPr>
            <a:picLocks noChangeAspect="1"/>
          </p:cNvPicPr>
          <p:nvPr/>
        </p:nvPicPr>
        <p:blipFill rotWithShape="1">
          <a:blip r:embed="rId2"/>
          <a:srcRect l="27380" r="14122" b="3"/>
          <a:stretch/>
        </p:blipFill>
        <p:spPr>
          <a:xfrm>
            <a:off x="4678392" y="611736"/>
            <a:ext cx="2831077" cy="2831077"/>
          </a:xfrm>
          <a:custGeom>
            <a:avLst/>
            <a:gdLst/>
            <a:ahLst/>
            <a:cxnLst/>
            <a:rect l="l" t="t" r="r" b="b"/>
            <a:pathLst>
              <a:path w="3124174" h="3124174">
                <a:moveTo>
                  <a:pt x="1562087" y="0"/>
                </a:moveTo>
                <a:cubicBezTo>
                  <a:pt x="2424804" y="0"/>
                  <a:pt x="3124174" y="699370"/>
                  <a:pt x="3124174" y="1562087"/>
                </a:cubicBezTo>
                <a:cubicBezTo>
                  <a:pt x="3124174" y="2424804"/>
                  <a:pt x="2424804" y="3124174"/>
                  <a:pt x="1562087" y="3124174"/>
                </a:cubicBezTo>
                <a:cubicBezTo>
                  <a:pt x="699370" y="3124174"/>
                  <a:pt x="0" y="2424804"/>
                  <a:pt x="0" y="1562087"/>
                </a:cubicBezTo>
                <a:cubicBezTo>
                  <a:pt x="0" y="699370"/>
                  <a:pt x="699370" y="0"/>
                  <a:pt x="1562087" y="0"/>
                </a:cubicBezTo>
                <a:close/>
              </a:path>
            </a:pathLst>
          </a:custGeom>
        </p:spPr>
      </p:pic>
      <p:pic>
        <p:nvPicPr>
          <p:cNvPr id="5" name="Picture 5" descr="A picture containing cup, indoor, coffee, beverage&#10;&#10;Description automatically generated">
            <a:extLst>
              <a:ext uri="{FF2B5EF4-FFF2-40B4-BE49-F238E27FC236}">
                <a16:creationId xmlns:a16="http://schemas.microsoft.com/office/drawing/2014/main" id="{DF0AFE4B-4BD2-ECBD-9C9E-06B593CD0973}"/>
              </a:ext>
            </a:extLst>
          </p:cNvPr>
          <p:cNvPicPr>
            <a:picLocks noChangeAspect="1"/>
          </p:cNvPicPr>
          <p:nvPr/>
        </p:nvPicPr>
        <p:blipFill rotWithShape="1">
          <a:blip r:embed="rId3"/>
          <a:srcRect l="8220" r="18606" b="-4"/>
          <a:stretch/>
        </p:blipFill>
        <p:spPr>
          <a:xfrm>
            <a:off x="1096787" y="726756"/>
            <a:ext cx="2831077" cy="2831077"/>
          </a:xfrm>
          <a:custGeom>
            <a:avLst/>
            <a:gdLst/>
            <a:ahLst/>
            <a:cxnLst/>
            <a:rect l="l" t="t" r="r" b="b"/>
            <a:pathLst>
              <a:path w="3124174" h="3124174">
                <a:moveTo>
                  <a:pt x="1562087" y="0"/>
                </a:moveTo>
                <a:cubicBezTo>
                  <a:pt x="2424804" y="0"/>
                  <a:pt x="3124174" y="699370"/>
                  <a:pt x="3124174" y="1562087"/>
                </a:cubicBezTo>
                <a:cubicBezTo>
                  <a:pt x="3124174" y="2424804"/>
                  <a:pt x="2424804" y="3124174"/>
                  <a:pt x="1562087" y="3124174"/>
                </a:cubicBezTo>
                <a:cubicBezTo>
                  <a:pt x="699370" y="3124174"/>
                  <a:pt x="0" y="2424804"/>
                  <a:pt x="0" y="1562087"/>
                </a:cubicBezTo>
                <a:cubicBezTo>
                  <a:pt x="0" y="699370"/>
                  <a:pt x="699370" y="0"/>
                  <a:pt x="1562087" y="0"/>
                </a:cubicBezTo>
                <a:close/>
              </a:path>
            </a:pathLst>
          </a:custGeom>
        </p:spPr>
      </p:pic>
      <p:sp>
        <p:nvSpPr>
          <p:cNvPr id="58" name="Rectangle 57">
            <a:extLst>
              <a:ext uri="{FF2B5EF4-FFF2-40B4-BE49-F238E27FC236}">
                <a16:creationId xmlns:a16="http://schemas.microsoft.com/office/drawing/2014/main" id="{5B6DADAD-ACA2-49B8-9C1D-909C99176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28496" y="18798"/>
            <a:ext cx="2563504" cy="2380565"/>
          </a:xfrm>
          <a:prstGeom prst="rect">
            <a:avLst/>
          </a:prstGeom>
          <a:gradFill>
            <a:gsLst>
              <a:gs pos="0">
                <a:schemeClr val="accent5">
                  <a:alpha val="54000"/>
                </a:schemeClr>
              </a:gs>
              <a:gs pos="69000">
                <a:schemeClr val="accent5">
                  <a:alpha val="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4" descr="A picture containing text, sign, red, soft drink&#10;&#10;Description automatically generated">
            <a:extLst>
              <a:ext uri="{FF2B5EF4-FFF2-40B4-BE49-F238E27FC236}">
                <a16:creationId xmlns:a16="http://schemas.microsoft.com/office/drawing/2014/main" id="{1A66B164-2EF6-E59E-0EB9-FC001F0C4735}"/>
              </a:ext>
            </a:extLst>
          </p:cNvPr>
          <p:cNvPicPr>
            <a:picLocks noChangeAspect="1"/>
          </p:cNvPicPr>
          <p:nvPr/>
        </p:nvPicPr>
        <p:blipFill rotWithShape="1">
          <a:blip r:embed="rId4"/>
          <a:srcRect l="9613" r="32959" b="1"/>
          <a:stretch/>
        </p:blipFill>
        <p:spPr>
          <a:xfrm>
            <a:off x="8219177" y="611737"/>
            <a:ext cx="2830216" cy="2831077"/>
          </a:xfrm>
          <a:custGeom>
            <a:avLst/>
            <a:gdLst/>
            <a:ahLst/>
            <a:cxnLst/>
            <a:rect l="l" t="t" r="r" b="b"/>
            <a:pathLst>
              <a:path w="3123224" h="3124174">
                <a:moveTo>
                  <a:pt x="1561137" y="0"/>
                </a:moveTo>
                <a:cubicBezTo>
                  <a:pt x="2423854" y="0"/>
                  <a:pt x="3123224" y="699370"/>
                  <a:pt x="3123224" y="1562087"/>
                </a:cubicBezTo>
                <a:cubicBezTo>
                  <a:pt x="3123224" y="2424804"/>
                  <a:pt x="2423854" y="3124174"/>
                  <a:pt x="1561137" y="3124174"/>
                </a:cubicBezTo>
                <a:cubicBezTo>
                  <a:pt x="752340" y="3124174"/>
                  <a:pt x="87110" y="2509494"/>
                  <a:pt x="7115" y="1721802"/>
                </a:cubicBezTo>
                <a:lnTo>
                  <a:pt x="0" y="1580900"/>
                </a:lnTo>
                <a:lnTo>
                  <a:pt x="0" y="1543275"/>
                </a:lnTo>
                <a:lnTo>
                  <a:pt x="7115" y="1402373"/>
                </a:lnTo>
                <a:cubicBezTo>
                  <a:pt x="87110" y="614681"/>
                  <a:pt x="752340" y="0"/>
                  <a:pt x="1561137" y="0"/>
                </a:cubicBezTo>
                <a:close/>
              </a:path>
            </a:pathLst>
          </a:custGeom>
        </p:spPr>
      </p:pic>
      <p:sp>
        <p:nvSpPr>
          <p:cNvPr id="4" name="TextBox 3">
            <a:extLst>
              <a:ext uri="{FF2B5EF4-FFF2-40B4-BE49-F238E27FC236}">
                <a16:creationId xmlns:a16="http://schemas.microsoft.com/office/drawing/2014/main" id="{D7D2444F-9509-8AE0-3556-46673BB16F69}"/>
              </a:ext>
            </a:extLst>
          </p:cNvPr>
          <p:cNvSpPr txBox="1"/>
          <p:nvPr/>
        </p:nvSpPr>
        <p:spPr>
          <a:xfrm>
            <a:off x="493058" y="448235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latin typeface="Arial"/>
                <a:cs typeface="Arial"/>
              </a:rPr>
              <a:t>RULES</a:t>
            </a:r>
          </a:p>
        </p:txBody>
      </p:sp>
      <p:sp>
        <p:nvSpPr>
          <p:cNvPr id="6" name="TextBox 5">
            <a:extLst>
              <a:ext uri="{FF2B5EF4-FFF2-40B4-BE49-F238E27FC236}">
                <a16:creationId xmlns:a16="http://schemas.microsoft.com/office/drawing/2014/main" id="{6A99CFF9-F81A-393E-F490-DFB80393ADEB}"/>
              </a:ext>
            </a:extLst>
          </p:cNvPr>
          <p:cNvSpPr txBox="1"/>
          <p:nvPr/>
        </p:nvSpPr>
        <p:spPr>
          <a:xfrm>
            <a:off x="1092573" y="548528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latin typeface="Arial"/>
                <a:cs typeface="Arial"/>
              </a:rPr>
              <a:t>AUTHORITY</a:t>
            </a:r>
          </a:p>
        </p:txBody>
      </p:sp>
      <p:sp>
        <p:nvSpPr>
          <p:cNvPr id="7" name="TextBox 6">
            <a:extLst>
              <a:ext uri="{FF2B5EF4-FFF2-40B4-BE49-F238E27FC236}">
                <a16:creationId xmlns:a16="http://schemas.microsoft.com/office/drawing/2014/main" id="{F7717BF5-B866-BBE3-73DE-78E332D5ABF5}"/>
              </a:ext>
            </a:extLst>
          </p:cNvPr>
          <p:cNvSpPr txBox="1"/>
          <p:nvPr/>
        </p:nvSpPr>
        <p:spPr>
          <a:xfrm>
            <a:off x="2947146" y="40733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NO INPUT </a:t>
            </a:r>
          </a:p>
        </p:txBody>
      </p:sp>
      <p:sp>
        <p:nvSpPr>
          <p:cNvPr id="9" name="TextBox 8">
            <a:extLst>
              <a:ext uri="{FF2B5EF4-FFF2-40B4-BE49-F238E27FC236}">
                <a16:creationId xmlns:a16="http://schemas.microsoft.com/office/drawing/2014/main" id="{E02AC17A-55F0-402A-EF09-B2FCB7A42CBD}"/>
              </a:ext>
            </a:extLst>
          </p:cNvPr>
          <p:cNvSpPr txBox="1"/>
          <p:nvPr/>
        </p:nvSpPr>
        <p:spPr>
          <a:xfrm>
            <a:off x="4857750" y="466164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latin typeface="Arial"/>
                <a:cs typeface="Arial"/>
              </a:rPr>
              <a:t>CONTROL</a:t>
            </a:r>
          </a:p>
        </p:txBody>
      </p:sp>
      <p:sp>
        <p:nvSpPr>
          <p:cNvPr id="10" name="TextBox 9">
            <a:extLst>
              <a:ext uri="{FF2B5EF4-FFF2-40B4-BE49-F238E27FC236}">
                <a16:creationId xmlns:a16="http://schemas.microsoft.com/office/drawing/2014/main" id="{ADD733B8-FF8A-97C0-6FD5-E9C0D7A56E6F}"/>
              </a:ext>
            </a:extLst>
          </p:cNvPr>
          <p:cNvSpPr txBox="1"/>
          <p:nvPr/>
        </p:nvSpPr>
        <p:spPr>
          <a:xfrm>
            <a:off x="7692838" y="5300382"/>
            <a:ext cx="38637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NO FREEDOM FOR WORKERS</a:t>
            </a:r>
          </a:p>
        </p:txBody>
      </p:sp>
      <p:sp>
        <p:nvSpPr>
          <p:cNvPr id="11" name="TextBox 10">
            <a:extLst>
              <a:ext uri="{FF2B5EF4-FFF2-40B4-BE49-F238E27FC236}">
                <a16:creationId xmlns:a16="http://schemas.microsoft.com/office/drawing/2014/main" id="{DB94D358-DF24-568C-AAE3-7DA73C921E64}"/>
              </a:ext>
            </a:extLst>
          </p:cNvPr>
          <p:cNvSpPr txBox="1"/>
          <p:nvPr/>
        </p:nvSpPr>
        <p:spPr>
          <a:xfrm>
            <a:off x="8000999" y="40733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latin typeface="Arial"/>
                <a:cs typeface="Arial"/>
              </a:rPr>
              <a:t>STRICT</a:t>
            </a:r>
          </a:p>
        </p:txBody>
      </p:sp>
    </p:spTree>
    <p:extLst>
      <p:ext uri="{BB962C8B-B14F-4D97-AF65-F5344CB8AC3E}">
        <p14:creationId xmlns:p14="http://schemas.microsoft.com/office/powerpoint/2010/main" val="1030837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934487-86F9-9E54-6FB0-6FE92B0E8D61}"/>
              </a:ext>
            </a:extLst>
          </p:cNvPr>
          <p:cNvSpPr>
            <a:spLocks noGrp="1"/>
          </p:cNvSpPr>
          <p:nvPr>
            <p:ph type="title"/>
          </p:nvPr>
        </p:nvSpPr>
        <p:spPr>
          <a:xfrm>
            <a:off x="319402" y="-499196"/>
            <a:ext cx="8333907" cy="1218390"/>
          </a:xfrm>
        </p:spPr>
        <p:txBody>
          <a:bodyPr vert="horz" lIns="0" tIns="0" rIns="0" bIns="0" rtlCol="0" anchor="b">
            <a:normAutofit/>
          </a:bodyPr>
          <a:lstStyle/>
          <a:p>
            <a:r>
              <a:rPr lang="en-US"/>
              <a:t>Autocratic leadership </a:t>
            </a:r>
          </a:p>
        </p:txBody>
      </p:sp>
      <p:sp>
        <p:nvSpPr>
          <p:cNvPr id="5" name="TextBox 4">
            <a:extLst>
              <a:ext uri="{FF2B5EF4-FFF2-40B4-BE49-F238E27FC236}">
                <a16:creationId xmlns:a16="http://schemas.microsoft.com/office/drawing/2014/main" id="{C8E3F53F-D5EC-33ED-3892-23E598B4246E}"/>
              </a:ext>
            </a:extLst>
          </p:cNvPr>
          <p:cNvSpPr txBox="1"/>
          <p:nvPr/>
        </p:nvSpPr>
        <p:spPr>
          <a:xfrm>
            <a:off x="1020695" y="535398"/>
            <a:ext cx="4965863" cy="3355782"/>
          </a:xfrm>
          <a:prstGeom prst="rect">
            <a:avLst/>
          </a:prstGeom>
        </p:spPr>
        <p:txBody>
          <a:bodyPr rot="0" spcFirstLastPara="0" vertOverflow="overflow" horzOverflow="overflow" vert="horz" lIns="0" tIns="0" rIns="0" bIns="0" numCol="1" spcCol="0" rtlCol="0" fromWordArt="0" anchor="t" anchorCtr="0" forceAA="0" compatLnSpc="1">
            <a:prstTxWarp prst="textNoShape">
              <a:avLst/>
            </a:prstTxWarp>
            <a:normAutofit/>
          </a:bodyPr>
          <a:lstStyle/>
          <a:p>
            <a:pPr algn="ctr">
              <a:lnSpc>
                <a:spcPct val="120000"/>
              </a:lnSpc>
              <a:spcAft>
                <a:spcPts val="600"/>
              </a:spcAft>
            </a:pPr>
            <a:endParaRPr lang="en-US" u="sng" dirty="0">
              <a:latin typeface="Arial"/>
              <a:cs typeface="Arial"/>
            </a:endParaRPr>
          </a:p>
          <a:p>
            <a:pPr algn="ctr">
              <a:lnSpc>
                <a:spcPct val="120000"/>
              </a:lnSpc>
              <a:spcAft>
                <a:spcPts val="600"/>
              </a:spcAft>
            </a:pPr>
            <a:r>
              <a:rPr lang="en-US" dirty="0">
                <a:latin typeface="Arial"/>
                <a:cs typeface="Arial"/>
              </a:rPr>
              <a:t>Managers retain as much power and authority as possible.</a:t>
            </a:r>
          </a:p>
          <a:p>
            <a:pPr algn="ctr">
              <a:lnSpc>
                <a:spcPct val="120000"/>
              </a:lnSpc>
              <a:spcAft>
                <a:spcPts val="600"/>
              </a:spcAft>
            </a:pPr>
            <a:r>
              <a:rPr lang="en-US" dirty="0">
                <a:latin typeface="Arial"/>
                <a:cs typeface="Arial"/>
              </a:rPr>
              <a:t>Giving strict guidelines for employees to follow. Autocratic leaders ensure employees stick to the rules and comply to instructions. Employees have little room for bringing innovative ideas or using their own initiative. </a:t>
            </a:r>
            <a:endParaRPr lang="en-US"/>
          </a:p>
          <a:p>
            <a:pPr algn="ctr">
              <a:lnSpc>
                <a:spcPct val="120000"/>
              </a:lnSpc>
              <a:spcAft>
                <a:spcPts val="600"/>
              </a:spcAft>
            </a:pPr>
            <a:endParaRPr lang="en-US" dirty="0">
              <a:latin typeface="Arial"/>
              <a:cs typeface="Arial"/>
            </a:endParaRPr>
          </a:p>
          <a:p>
            <a:pPr algn="ctr">
              <a:lnSpc>
                <a:spcPct val="120000"/>
              </a:lnSpc>
              <a:spcAft>
                <a:spcPts val="600"/>
              </a:spcAft>
            </a:pPr>
            <a:endParaRPr lang="en-US"/>
          </a:p>
        </p:txBody>
      </p:sp>
      <p:pic>
        <p:nvPicPr>
          <p:cNvPr id="4" name="Picture 4">
            <a:extLst>
              <a:ext uri="{FF2B5EF4-FFF2-40B4-BE49-F238E27FC236}">
                <a16:creationId xmlns:a16="http://schemas.microsoft.com/office/drawing/2014/main" id="{89DC1AB7-7B6D-B6EC-25BD-74857DF4385D}"/>
              </a:ext>
            </a:extLst>
          </p:cNvPr>
          <p:cNvPicPr>
            <a:picLocks noChangeAspect="1"/>
          </p:cNvPicPr>
          <p:nvPr/>
        </p:nvPicPr>
        <p:blipFill rotWithShape="1">
          <a:blip r:embed="rId2"/>
          <a:srcRect l="2713" r="30536" b="-1"/>
          <a:stretch/>
        </p:blipFill>
        <p:spPr>
          <a:xfrm>
            <a:off x="8396855" y="2356287"/>
            <a:ext cx="2412478" cy="2412478"/>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43" name="Rectangle 42">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70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BFD142B9-16A0-78BD-0B72-4EC32B8DE6B0}"/>
              </a:ext>
            </a:extLst>
          </p:cNvPr>
          <p:cNvSpPr txBox="1"/>
          <p:nvPr/>
        </p:nvSpPr>
        <p:spPr>
          <a:xfrm>
            <a:off x="7782484" y="81802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STRUCTURE</a:t>
            </a:r>
          </a:p>
        </p:txBody>
      </p:sp>
      <p:sp>
        <p:nvSpPr>
          <p:cNvPr id="14" name="TextBox 13">
            <a:extLst>
              <a:ext uri="{FF2B5EF4-FFF2-40B4-BE49-F238E27FC236}">
                <a16:creationId xmlns:a16="http://schemas.microsoft.com/office/drawing/2014/main" id="{3BDCD872-29ED-64A4-A573-921AD6310E64}"/>
              </a:ext>
            </a:extLst>
          </p:cNvPr>
          <p:cNvSpPr txBox="1"/>
          <p:nvPr/>
        </p:nvSpPr>
        <p:spPr>
          <a:xfrm>
            <a:off x="9228043" y="63873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GUIDELINES</a:t>
            </a:r>
          </a:p>
        </p:txBody>
      </p:sp>
      <p:sp>
        <p:nvSpPr>
          <p:cNvPr id="15" name="TextBox 14">
            <a:extLst>
              <a:ext uri="{FF2B5EF4-FFF2-40B4-BE49-F238E27FC236}">
                <a16:creationId xmlns:a16="http://schemas.microsoft.com/office/drawing/2014/main" id="{5CFC0090-F6EB-C5DE-0407-22717BD9EF3D}"/>
              </a:ext>
            </a:extLst>
          </p:cNvPr>
          <p:cNvSpPr txBox="1"/>
          <p:nvPr/>
        </p:nvSpPr>
        <p:spPr>
          <a:xfrm>
            <a:off x="9440955" y="158563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RULES </a:t>
            </a:r>
          </a:p>
        </p:txBody>
      </p:sp>
      <p:sp>
        <p:nvSpPr>
          <p:cNvPr id="16" name="TextBox 15">
            <a:extLst>
              <a:ext uri="{FF2B5EF4-FFF2-40B4-BE49-F238E27FC236}">
                <a16:creationId xmlns:a16="http://schemas.microsoft.com/office/drawing/2014/main" id="{0EE8A43D-A086-5C6F-5B5E-B39FD8A498E5}"/>
              </a:ext>
            </a:extLst>
          </p:cNvPr>
          <p:cNvSpPr txBox="1"/>
          <p:nvPr/>
        </p:nvSpPr>
        <p:spPr>
          <a:xfrm>
            <a:off x="7201438" y="1337306"/>
            <a:ext cx="41775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CLEAR COMMUNICATION</a:t>
            </a:r>
          </a:p>
        </p:txBody>
      </p:sp>
      <p:sp>
        <p:nvSpPr>
          <p:cNvPr id="17" name="TextBox 16">
            <a:extLst>
              <a:ext uri="{FF2B5EF4-FFF2-40B4-BE49-F238E27FC236}">
                <a16:creationId xmlns:a16="http://schemas.microsoft.com/office/drawing/2014/main" id="{54ED7AD0-910D-635A-F943-442133CD01B9}"/>
              </a:ext>
            </a:extLst>
          </p:cNvPr>
          <p:cNvSpPr txBox="1"/>
          <p:nvPr/>
        </p:nvSpPr>
        <p:spPr>
          <a:xfrm>
            <a:off x="7916955" y="26894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TASK ORIENTATED</a:t>
            </a:r>
          </a:p>
        </p:txBody>
      </p:sp>
      <p:sp>
        <p:nvSpPr>
          <p:cNvPr id="18" name="TextBox 17">
            <a:extLst>
              <a:ext uri="{FF2B5EF4-FFF2-40B4-BE49-F238E27FC236}">
                <a16:creationId xmlns:a16="http://schemas.microsoft.com/office/drawing/2014/main" id="{D07CC5C2-59CB-35AB-E766-D50BBF7AEC28}"/>
              </a:ext>
            </a:extLst>
          </p:cNvPr>
          <p:cNvSpPr txBox="1"/>
          <p:nvPr/>
        </p:nvSpPr>
        <p:spPr>
          <a:xfrm>
            <a:off x="10522323" y="35298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POWER </a:t>
            </a:r>
          </a:p>
        </p:txBody>
      </p:sp>
      <p:sp>
        <p:nvSpPr>
          <p:cNvPr id="20" name="TextBox 19">
            <a:extLst>
              <a:ext uri="{FF2B5EF4-FFF2-40B4-BE49-F238E27FC236}">
                <a16:creationId xmlns:a16="http://schemas.microsoft.com/office/drawing/2014/main" id="{EA58749D-899F-06A1-2884-8CEE88257816}"/>
              </a:ext>
            </a:extLst>
          </p:cNvPr>
          <p:cNvSpPr txBox="1"/>
          <p:nvPr/>
        </p:nvSpPr>
        <p:spPr>
          <a:xfrm>
            <a:off x="9894794" y="96370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CLEAR PROCESSES</a:t>
            </a:r>
          </a:p>
        </p:txBody>
      </p:sp>
      <p:sp>
        <p:nvSpPr>
          <p:cNvPr id="21" name="TextBox 20">
            <a:extLst>
              <a:ext uri="{FF2B5EF4-FFF2-40B4-BE49-F238E27FC236}">
                <a16:creationId xmlns:a16="http://schemas.microsoft.com/office/drawing/2014/main" id="{8F32F40C-60D6-C7C3-1B90-2A10E857A819}"/>
              </a:ext>
            </a:extLst>
          </p:cNvPr>
          <p:cNvSpPr txBox="1"/>
          <p:nvPr/>
        </p:nvSpPr>
        <p:spPr>
          <a:xfrm>
            <a:off x="1350309" y="496420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RELIANT WORKERS</a:t>
            </a:r>
          </a:p>
        </p:txBody>
      </p:sp>
      <p:sp>
        <p:nvSpPr>
          <p:cNvPr id="22" name="TextBox 21">
            <a:extLst>
              <a:ext uri="{FF2B5EF4-FFF2-40B4-BE49-F238E27FC236}">
                <a16:creationId xmlns:a16="http://schemas.microsoft.com/office/drawing/2014/main" id="{65955328-2700-74F6-C8AA-2F7479CE8CE4}"/>
              </a:ext>
            </a:extLst>
          </p:cNvPr>
          <p:cNvSpPr txBox="1"/>
          <p:nvPr/>
        </p:nvSpPr>
        <p:spPr>
          <a:xfrm>
            <a:off x="1860175" y="5384426"/>
            <a:ext cx="47266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POTENTIAL LACK OF CREATIVITY AND IDEAS</a:t>
            </a:r>
          </a:p>
        </p:txBody>
      </p:sp>
      <p:sp>
        <p:nvSpPr>
          <p:cNvPr id="23" name="TextBox 22">
            <a:extLst>
              <a:ext uri="{FF2B5EF4-FFF2-40B4-BE49-F238E27FC236}">
                <a16:creationId xmlns:a16="http://schemas.microsoft.com/office/drawing/2014/main" id="{F4C1AB0D-EB54-C2A6-6401-B050BA74949A}"/>
              </a:ext>
            </a:extLst>
          </p:cNvPr>
          <p:cNvSpPr txBox="1"/>
          <p:nvPr/>
        </p:nvSpPr>
        <p:spPr>
          <a:xfrm>
            <a:off x="3378573" y="474008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NO FREEDOM </a:t>
            </a:r>
          </a:p>
        </p:txBody>
      </p:sp>
      <p:sp>
        <p:nvSpPr>
          <p:cNvPr id="24" name="TextBox 23">
            <a:extLst>
              <a:ext uri="{FF2B5EF4-FFF2-40B4-BE49-F238E27FC236}">
                <a16:creationId xmlns:a16="http://schemas.microsoft.com/office/drawing/2014/main" id="{650F4F6E-DD85-7E49-54E1-D899991FE43A}"/>
              </a:ext>
            </a:extLst>
          </p:cNvPr>
          <p:cNvSpPr txBox="1"/>
          <p:nvPr/>
        </p:nvSpPr>
        <p:spPr>
          <a:xfrm>
            <a:off x="117662" y="4409514"/>
            <a:ext cx="42784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LACK OF INPUT FROM EMPLOYEES</a:t>
            </a:r>
          </a:p>
        </p:txBody>
      </p:sp>
      <p:sp>
        <p:nvSpPr>
          <p:cNvPr id="25" name="TextBox 24">
            <a:extLst>
              <a:ext uri="{FF2B5EF4-FFF2-40B4-BE49-F238E27FC236}">
                <a16:creationId xmlns:a16="http://schemas.microsoft.com/office/drawing/2014/main" id="{6C15B955-4E05-3472-B672-B47B50DEFF36}"/>
              </a:ext>
            </a:extLst>
          </p:cNvPr>
          <p:cNvSpPr txBox="1"/>
          <p:nvPr/>
        </p:nvSpPr>
        <p:spPr>
          <a:xfrm>
            <a:off x="4796117" y="437029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EMPLOYEES WELLBEING </a:t>
            </a:r>
          </a:p>
        </p:txBody>
      </p:sp>
      <p:sp>
        <p:nvSpPr>
          <p:cNvPr id="26" name="TextBox 25">
            <a:extLst>
              <a:ext uri="{FF2B5EF4-FFF2-40B4-BE49-F238E27FC236}">
                <a16:creationId xmlns:a16="http://schemas.microsoft.com/office/drawing/2014/main" id="{E4757428-D88C-151C-28A5-218B15E5AA04}"/>
              </a:ext>
            </a:extLst>
          </p:cNvPr>
          <p:cNvSpPr txBox="1"/>
          <p:nvPr/>
        </p:nvSpPr>
        <p:spPr>
          <a:xfrm>
            <a:off x="5216338" y="496420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DIFFIANCE </a:t>
            </a:r>
          </a:p>
        </p:txBody>
      </p:sp>
      <p:sp>
        <p:nvSpPr>
          <p:cNvPr id="27" name="TextBox 26">
            <a:extLst>
              <a:ext uri="{FF2B5EF4-FFF2-40B4-BE49-F238E27FC236}">
                <a16:creationId xmlns:a16="http://schemas.microsoft.com/office/drawing/2014/main" id="{43735B2D-41CF-C12C-685E-5DF844511D96}"/>
              </a:ext>
            </a:extLst>
          </p:cNvPr>
          <p:cNvSpPr txBox="1"/>
          <p:nvPr/>
        </p:nvSpPr>
        <p:spPr>
          <a:xfrm>
            <a:off x="2252381" y="4000499"/>
            <a:ext cx="38077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EMPLOYEES FEELING LESS VALUED </a:t>
            </a:r>
          </a:p>
        </p:txBody>
      </p:sp>
      <p:sp>
        <p:nvSpPr>
          <p:cNvPr id="3" name="TextBox 2">
            <a:extLst>
              <a:ext uri="{FF2B5EF4-FFF2-40B4-BE49-F238E27FC236}">
                <a16:creationId xmlns:a16="http://schemas.microsoft.com/office/drawing/2014/main" id="{3B1B4D33-A55D-8656-5BF0-2DA16995563F}"/>
              </a:ext>
            </a:extLst>
          </p:cNvPr>
          <p:cNvSpPr txBox="1"/>
          <p:nvPr/>
        </p:nvSpPr>
        <p:spPr>
          <a:xfrm>
            <a:off x="10359838" y="17144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DELIVERANCE</a:t>
            </a:r>
          </a:p>
        </p:txBody>
      </p:sp>
      <p:sp>
        <p:nvSpPr>
          <p:cNvPr id="6" name="TextBox 5">
            <a:extLst>
              <a:ext uri="{FF2B5EF4-FFF2-40B4-BE49-F238E27FC236}">
                <a16:creationId xmlns:a16="http://schemas.microsoft.com/office/drawing/2014/main" id="{85EA9794-6F10-7AD0-571C-5083B3EAF3E8}"/>
              </a:ext>
            </a:extLst>
          </p:cNvPr>
          <p:cNvSpPr txBox="1"/>
          <p:nvPr/>
        </p:nvSpPr>
        <p:spPr>
          <a:xfrm>
            <a:off x="10354235" y="135030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CLARITY</a:t>
            </a:r>
          </a:p>
        </p:txBody>
      </p:sp>
    </p:spTree>
    <p:extLst>
      <p:ext uri="{BB962C8B-B14F-4D97-AF65-F5344CB8AC3E}">
        <p14:creationId xmlns:p14="http://schemas.microsoft.com/office/powerpoint/2010/main" val="3471240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2" name="Rectangle 41">
            <a:extLst>
              <a:ext uri="{FF2B5EF4-FFF2-40B4-BE49-F238E27FC236}">
                <a16:creationId xmlns:a16="http://schemas.microsoft.com/office/drawing/2014/main" id="{ACE9E2ED-2BB1-46AE-A037-86EC1BF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A9F44C-83E0-6FDC-FF25-7062E351115A}"/>
              </a:ext>
            </a:extLst>
          </p:cNvPr>
          <p:cNvSpPr>
            <a:spLocks noGrp="1"/>
          </p:cNvSpPr>
          <p:nvPr>
            <p:ph type="title"/>
          </p:nvPr>
        </p:nvSpPr>
        <p:spPr>
          <a:xfrm>
            <a:off x="344557" y="334028"/>
            <a:ext cx="4350870" cy="2947210"/>
          </a:xfrm>
        </p:spPr>
        <p:txBody>
          <a:bodyPr vert="horz" lIns="0" tIns="0" rIns="0" bIns="0" rtlCol="0" anchor="t">
            <a:normAutofit/>
          </a:bodyPr>
          <a:lstStyle/>
          <a:p>
            <a:r>
              <a:rPr lang="en-US" sz="3200" spc="750">
                <a:latin typeface="Arial"/>
                <a:cs typeface="Arial"/>
              </a:rPr>
              <a:t>Democratic leadership</a:t>
            </a:r>
          </a:p>
        </p:txBody>
      </p:sp>
      <p:sp>
        <p:nvSpPr>
          <p:cNvPr id="44" name="Rectangle 43">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7" y="-3"/>
            <a:ext cx="3611463" cy="6858000"/>
          </a:xfrm>
          <a:prstGeom prst="rect">
            <a:avLst/>
          </a:prstGeom>
          <a:gradFill>
            <a:gsLst>
              <a:gs pos="0">
                <a:schemeClr val="accent5">
                  <a:alpha val="77000"/>
                </a:schemeClr>
              </a:gs>
              <a:gs pos="100000">
                <a:schemeClr val="tx2">
                  <a:lumMod val="50000"/>
                  <a:lumOff val="50000"/>
                  <a:alpha val="52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2000">
                <a:schemeClr val="accent2">
                  <a:alpha val="69000"/>
                </a:schemeClr>
              </a:gs>
              <a:gs pos="99000">
                <a:schemeClr val="accent4">
                  <a:alpha val="74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426853" y="-345671"/>
            <a:ext cx="3429002" cy="4120348"/>
          </a:xfrm>
          <a:prstGeom prst="rect">
            <a:avLst/>
          </a:prstGeom>
          <a:gradFill>
            <a:gsLst>
              <a:gs pos="0">
                <a:schemeClr val="accent5">
                  <a:alpha val="26000"/>
                </a:schemeClr>
              </a:gs>
              <a:gs pos="49000">
                <a:schemeClr val="tx2">
                  <a:lumMod val="75000"/>
                  <a:lumOff val="25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954F808-DA68-A0B2-845D-F8B640E062BF}"/>
              </a:ext>
            </a:extLst>
          </p:cNvPr>
          <p:cNvSpPr txBox="1"/>
          <p:nvPr/>
        </p:nvSpPr>
        <p:spPr>
          <a:xfrm>
            <a:off x="689741" y="2292569"/>
            <a:ext cx="5239406"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u="sng" dirty="0">
                <a:latin typeface="Arial"/>
                <a:cs typeface="Arial"/>
              </a:rPr>
              <a:t>Democratic leaders</a:t>
            </a:r>
            <a:endParaRPr lang="en-US" dirty="0"/>
          </a:p>
          <a:p>
            <a:pPr algn="ctr"/>
            <a:endParaRPr lang="en-GB" sz="2000" u="sng">
              <a:latin typeface="Arial"/>
              <a:cs typeface="Arial"/>
            </a:endParaRPr>
          </a:p>
          <a:p>
            <a:r>
              <a:rPr lang="en-GB" sz="2000" dirty="0">
                <a:latin typeface="Arial"/>
                <a:cs typeface="Arial"/>
              </a:rPr>
              <a:t>adopt a less strict approach and encourage subordinates to participate and give input. They value their employees' thoughts and have a more open-minded approach to leadership </a:t>
            </a:r>
            <a:r>
              <a:rPr lang="en-GB" sz="2000" dirty="0">
                <a:latin typeface="Arial"/>
                <a:ea typeface="+mn-lt"/>
                <a:cs typeface="Arial"/>
              </a:rPr>
              <a:t>(</a:t>
            </a:r>
            <a:r>
              <a:rPr lang="en-GB" sz="2000" dirty="0">
                <a:latin typeface="Arial"/>
                <a:ea typeface="+mn-lt"/>
                <a:cs typeface="+mn-lt"/>
              </a:rPr>
              <a:t>Kippenberger, T. 2002) </a:t>
            </a:r>
            <a:r>
              <a:rPr lang="en-GB" sz="2000" dirty="0">
                <a:latin typeface="Arial"/>
                <a:cs typeface="Arial"/>
              </a:rPr>
              <a:t>In turn encouraging and promoting creativity and more engagement from employees ensuring their views are valued and their voices Hurd. </a:t>
            </a:r>
            <a:endParaRPr lang="en-GB" dirty="0"/>
          </a:p>
        </p:txBody>
      </p:sp>
      <p:pic>
        <p:nvPicPr>
          <p:cNvPr id="11" name="Picture 4">
            <a:extLst>
              <a:ext uri="{FF2B5EF4-FFF2-40B4-BE49-F238E27FC236}">
                <a16:creationId xmlns:a16="http://schemas.microsoft.com/office/drawing/2014/main" id="{6EB2908A-893C-3C99-9EC6-B209AA3F28D4}"/>
              </a:ext>
            </a:extLst>
          </p:cNvPr>
          <p:cNvPicPr>
            <a:picLocks noChangeAspect="1"/>
          </p:cNvPicPr>
          <p:nvPr/>
        </p:nvPicPr>
        <p:blipFill rotWithShape="1">
          <a:blip r:embed="rId2"/>
          <a:srcRect t="8148" r="1" b="7408"/>
          <a:stretch/>
        </p:blipFill>
        <p:spPr>
          <a:xfrm>
            <a:off x="8700575" y="1435473"/>
            <a:ext cx="2888921" cy="2888921"/>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12" name="TextBox 11">
            <a:extLst>
              <a:ext uri="{FF2B5EF4-FFF2-40B4-BE49-F238E27FC236}">
                <a16:creationId xmlns:a16="http://schemas.microsoft.com/office/drawing/2014/main" id="{9B1E6EC2-3753-E70A-D648-DC3FE498AAAA}"/>
              </a:ext>
            </a:extLst>
          </p:cNvPr>
          <p:cNvSpPr txBox="1"/>
          <p:nvPr/>
        </p:nvSpPr>
        <p:spPr>
          <a:xfrm>
            <a:off x="8286749" y="4549589"/>
            <a:ext cx="383017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Clive Woodward is well known in the sporting industry for his democratic leadership approach. Clive works with key players; joint decisions are made among him and his team players. (thearmyleader21, 2017)</a:t>
            </a:r>
            <a:endParaRPr lang="en-US" dirty="0">
              <a:latin typeface="Arial"/>
            </a:endParaRPr>
          </a:p>
        </p:txBody>
      </p:sp>
      <p:sp>
        <p:nvSpPr>
          <p:cNvPr id="3" name="TextBox 2">
            <a:extLst>
              <a:ext uri="{FF2B5EF4-FFF2-40B4-BE49-F238E27FC236}">
                <a16:creationId xmlns:a16="http://schemas.microsoft.com/office/drawing/2014/main" id="{D7D1D15E-5D45-B264-B344-82052A956F21}"/>
              </a:ext>
            </a:extLst>
          </p:cNvPr>
          <p:cNvSpPr txBox="1"/>
          <p:nvPr/>
        </p:nvSpPr>
        <p:spPr>
          <a:xfrm>
            <a:off x="8787072" y="649111"/>
            <a:ext cx="33259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ENCOURAGES CREATIVITY</a:t>
            </a:r>
          </a:p>
        </p:txBody>
      </p:sp>
      <p:sp>
        <p:nvSpPr>
          <p:cNvPr id="10" name="TextBox 9">
            <a:extLst>
              <a:ext uri="{FF2B5EF4-FFF2-40B4-BE49-F238E27FC236}">
                <a16:creationId xmlns:a16="http://schemas.microsoft.com/office/drawing/2014/main" id="{E61A3839-C496-6026-BA70-E424B1910834}"/>
              </a:ext>
            </a:extLst>
          </p:cNvPr>
          <p:cNvSpPr txBox="1"/>
          <p:nvPr/>
        </p:nvSpPr>
        <p:spPr>
          <a:xfrm>
            <a:off x="8549257" y="1023056"/>
            <a:ext cx="34043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EMPLOYEES HAVE A SAY</a:t>
            </a:r>
          </a:p>
        </p:txBody>
      </p:sp>
      <p:sp>
        <p:nvSpPr>
          <p:cNvPr id="13" name="TextBox 12">
            <a:extLst>
              <a:ext uri="{FF2B5EF4-FFF2-40B4-BE49-F238E27FC236}">
                <a16:creationId xmlns:a16="http://schemas.microsoft.com/office/drawing/2014/main" id="{CD47A894-1346-26CA-A1E1-1F91F2F55A94}"/>
              </a:ext>
            </a:extLst>
          </p:cNvPr>
          <p:cNvSpPr txBox="1"/>
          <p:nvPr/>
        </p:nvSpPr>
        <p:spPr>
          <a:xfrm>
            <a:off x="8127999" y="79963"/>
            <a:ext cx="35500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ENGAGED EMPLOYEES</a:t>
            </a:r>
          </a:p>
        </p:txBody>
      </p:sp>
      <p:sp>
        <p:nvSpPr>
          <p:cNvPr id="14" name="TextBox 13">
            <a:extLst>
              <a:ext uri="{FF2B5EF4-FFF2-40B4-BE49-F238E27FC236}">
                <a16:creationId xmlns:a16="http://schemas.microsoft.com/office/drawing/2014/main" id="{D1E5AE4D-8212-24A9-B0AC-6A4D3815341D}"/>
              </a:ext>
            </a:extLst>
          </p:cNvPr>
          <p:cNvSpPr txBox="1"/>
          <p:nvPr/>
        </p:nvSpPr>
        <p:spPr>
          <a:xfrm>
            <a:off x="8343124" y="335346"/>
            <a:ext cx="37293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VALUE EMPLOYEES INPUT</a:t>
            </a:r>
          </a:p>
        </p:txBody>
      </p:sp>
    </p:spTree>
    <p:extLst>
      <p:ext uri="{BB962C8B-B14F-4D97-AF65-F5344CB8AC3E}">
        <p14:creationId xmlns:p14="http://schemas.microsoft.com/office/powerpoint/2010/main" val="628308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Rectangle 77">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2" name="Rectangle 81">
            <a:extLst>
              <a:ext uri="{FF2B5EF4-FFF2-40B4-BE49-F238E27FC236}">
                <a16:creationId xmlns:a16="http://schemas.microsoft.com/office/drawing/2014/main" id="{ACE9E2ED-2BB1-46AE-A037-86EC1BF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1863BD-D8B4-9ED9-D8DA-AB5224E0A54E}"/>
              </a:ext>
            </a:extLst>
          </p:cNvPr>
          <p:cNvSpPr>
            <a:spLocks noGrp="1"/>
          </p:cNvSpPr>
          <p:nvPr>
            <p:ph type="title"/>
          </p:nvPr>
        </p:nvSpPr>
        <p:spPr>
          <a:xfrm>
            <a:off x="303429" y="260151"/>
            <a:ext cx="7320042" cy="2920935"/>
          </a:xfrm>
        </p:spPr>
        <p:txBody>
          <a:bodyPr vert="horz" lIns="0" tIns="0" rIns="0" bIns="0" rtlCol="0" anchor="t">
            <a:normAutofit/>
          </a:bodyPr>
          <a:lstStyle/>
          <a:p>
            <a:r>
              <a:rPr lang="en-US" sz="4000" spc="750"/>
              <a:t>Laissez-Faire leadership </a:t>
            </a:r>
          </a:p>
        </p:txBody>
      </p:sp>
      <p:sp>
        <p:nvSpPr>
          <p:cNvPr id="84" name="Rectangle 83">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7" y="-3"/>
            <a:ext cx="3611463" cy="6858000"/>
          </a:xfrm>
          <a:prstGeom prst="rect">
            <a:avLst/>
          </a:prstGeom>
          <a:gradFill>
            <a:gsLst>
              <a:gs pos="0">
                <a:schemeClr val="accent5">
                  <a:alpha val="77000"/>
                </a:schemeClr>
              </a:gs>
              <a:gs pos="100000">
                <a:schemeClr val="tx2">
                  <a:lumMod val="50000"/>
                  <a:lumOff val="50000"/>
                  <a:alpha val="52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2000">
                <a:schemeClr val="accent2">
                  <a:alpha val="69000"/>
                </a:schemeClr>
              </a:gs>
              <a:gs pos="99000">
                <a:schemeClr val="accent4">
                  <a:alpha val="74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426853" y="-345671"/>
            <a:ext cx="3429002" cy="4120348"/>
          </a:xfrm>
          <a:prstGeom prst="rect">
            <a:avLst/>
          </a:prstGeom>
          <a:gradFill>
            <a:gsLst>
              <a:gs pos="0">
                <a:schemeClr val="accent5">
                  <a:alpha val="26000"/>
                </a:schemeClr>
              </a:gs>
              <a:gs pos="49000">
                <a:schemeClr val="tx2">
                  <a:lumMod val="75000"/>
                  <a:lumOff val="25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5248C947-ABD7-59B0-69AC-AC5ADA4F7DC2}"/>
              </a:ext>
            </a:extLst>
          </p:cNvPr>
          <p:cNvPicPr>
            <a:picLocks noChangeAspect="1"/>
          </p:cNvPicPr>
          <p:nvPr/>
        </p:nvPicPr>
        <p:blipFill rotWithShape="1">
          <a:blip r:embed="rId2"/>
          <a:srcRect l="15501" r="15248" b="-2"/>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5" name="TextBox 4">
            <a:extLst>
              <a:ext uri="{FF2B5EF4-FFF2-40B4-BE49-F238E27FC236}">
                <a16:creationId xmlns:a16="http://schemas.microsoft.com/office/drawing/2014/main" id="{8DBCA6A2-0CAE-E3E6-5FD3-8D9A267B0864}"/>
              </a:ext>
            </a:extLst>
          </p:cNvPr>
          <p:cNvSpPr txBox="1"/>
          <p:nvPr/>
        </p:nvSpPr>
        <p:spPr>
          <a:xfrm>
            <a:off x="7627883" y="584112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C3E50"/>
                </a:solidFill>
                <a:latin typeface="Arial"/>
                <a:ea typeface="Roboto"/>
                <a:cs typeface="Roboto"/>
              </a:rPr>
              <a:t> (Lynden, 2013)</a:t>
            </a:r>
            <a:endParaRPr lang="en-US">
              <a:latin typeface="Arial"/>
            </a:endParaRPr>
          </a:p>
        </p:txBody>
      </p:sp>
      <p:sp>
        <p:nvSpPr>
          <p:cNvPr id="6" name="TextBox 5">
            <a:extLst>
              <a:ext uri="{FF2B5EF4-FFF2-40B4-BE49-F238E27FC236}">
                <a16:creationId xmlns:a16="http://schemas.microsoft.com/office/drawing/2014/main" id="{4254EC0B-389C-DE48-A5D6-86F01C5A1C6C}"/>
              </a:ext>
            </a:extLst>
          </p:cNvPr>
          <p:cNvSpPr txBox="1"/>
          <p:nvPr/>
        </p:nvSpPr>
        <p:spPr>
          <a:xfrm>
            <a:off x="233392" y="1608238"/>
            <a:ext cx="5754489"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u="sng" dirty="0"/>
              <a:t>Laissez-faire leadership</a:t>
            </a:r>
            <a:r>
              <a:rPr lang="en-GB" dirty="0"/>
              <a:t> </a:t>
            </a:r>
            <a:endParaRPr lang="en-US"/>
          </a:p>
          <a:p>
            <a:endParaRPr lang="en-GB" dirty="0">
              <a:latin typeface="Arial"/>
              <a:cs typeface="Arial"/>
            </a:endParaRPr>
          </a:p>
          <a:p>
            <a:r>
              <a:rPr lang="en-GB" dirty="0">
                <a:latin typeface="Arial"/>
                <a:cs typeface="Arial"/>
              </a:rPr>
              <a:t>Laissez-faire in </a:t>
            </a:r>
            <a:r>
              <a:rPr lang="en-GB" dirty="0" err="1">
                <a:latin typeface="Arial"/>
                <a:cs typeface="Arial"/>
              </a:rPr>
              <a:t>french</a:t>
            </a:r>
            <a:r>
              <a:rPr lang="en-GB" dirty="0">
                <a:latin typeface="Arial"/>
                <a:cs typeface="Arial"/>
              </a:rPr>
              <a:t> stands for "leave things alone" (Kassim, S.A. 2023).</a:t>
            </a:r>
          </a:p>
          <a:p>
            <a:r>
              <a:rPr lang="en-GB" dirty="0">
                <a:latin typeface="Arial"/>
                <a:cs typeface="Arial"/>
              </a:rPr>
              <a:t>This leadership style that adopts a less direct approach giving subordinates freedom and power within the establishment. This approach gives employees the ability to use their own initiative. however, a laissez-faire leader will need to adapt to other leadership styles to deal with challenging times and situations... There is a lack of interest in employee progression. Strong leaders cannot be laissez-faire all the time as sometimes tough calls need to be made and leaders need to tackle things head on adopting a more hands on approach depending on the situation, individual and environment (Kassim, S.A.2023). With no clear objectives or rules problematic situations may call for a stricter approach.</a:t>
            </a:r>
            <a:endParaRPr lang="en-US" dirty="0">
              <a:latin typeface="Arial"/>
              <a:cs typeface="Arial"/>
            </a:endParaRPr>
          </a:p>
        </p:txBody>
      </p:sp>
    </p:spTree>
    <p:extLst>
      <p:ext uri="{BB962C8B-B14F-4D97-AF65-F5344CB8AC3E}">
        <p14:creationId xmlns:p14="http://schemas.microsoft.com/office/powerpoint/2010/main" val="16667325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2">
            <a:extLst>
              <a:ext uri="{FF2B5EF4-FFF2-40B4-BE49-F238E27FC236}">
                <a16:creationId xmlns:a16="http://schemas.microsoft.com/office/drawing/2014/main" id="{ACE9E2ED-2BB1-46AE-A037-86EC1BF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272BA0-C2F8-6BC6-CBBD-5882A94ECB8A}"/>
              </a:ext>
            </a:extLst>
          </p:cNvPr>
          <p:cNvSpPr>
            <a:spLocks noGrp="1"/>
          </p:cNvSpPr>
          <p:nvPr>
            <p:ph type="title"/>
          </p:nvPr>
        </p:nvSpPr>
        <p:spPr>
          <a:xfrm>
            <a:off x="157557" y="604092"/>
            <a:ext cx="5428179" cy="2947210"/>
          </a:xfrm>
        </p:spPr>
        <p:txBody>
          <a:bodyPr vert="horz" lIns="0" tIns="0" rIns="0" bIns="0" rtlCol="0" anchor="t">
            <a:normAutofit/>
          </a:bodyPr>
          <a:lstStyle/>
          <a:p>
            <a:r>
              <a:rPr lang="en-US" sz="1200" spc="750" dirty="0">
                <a:latin typeface="Arial"/>
                <a:cs typeface="Arial"/>
              </a:rPr>
              <a:t>Transformational leadership</a:t>
            </a:r>
          </a:p>
        </p:txBody>
      </p:sp>
      <p:sp>
        <p:nvSpPr>
          <p:cNvPr id="21" name="Rectangle 14">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7" y="-3"/>
            <a:ext cx="3611463" cy="6858000"/>
          </a:xfrm>
          <a:prstGeom prst="rect">
            <a:avLst/>
          </a:prstGeom>
          <a:gradFill>
            <a:gsLst>
              <a:gs pos="0">
                <a:schemeClr val="accent5">
                  <a:alpha val="77000"/>
                </a:schemeClr>
              </a:gs>
              <a:gs pos="100000">
                <a:schemeClr val="tx2">
                  <a:lumMod val="50000"/>
                  <a:lumOff val="50000"/>
                  <a:alpha val="52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2000">
                <a:schemeClr val="accent2">
                  <a:alpha val="69000"/>
                </a:schemeClr>
              </a:gs>
              <a:gs pos="99000">
                <a:schemeClr val="accent4">
                  <a:alpha val="74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426853" y="-345671"/>
            <a:ext cx="3429002" cy="4120348"/>
          </a:xfrm>
          <a:prstGeom prst="rect">
            <a:avLst/>
          </a:prstGeom>
          <a:gradFill>
            <a:gsLst>
              <a:gs pos="0">
                <a:schemeClr val="accent5">
                  <a:alpha val="26000"/>
                </a:schemeClr>
              </a:gs>
              <a:gs pos="49000">
                <a:schemeClr val="tx2">
                  <a:lumMod val="75000"/>
                  <a:lumOff val="25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12995D59-32A1-0EF7-1F28-89B565B408D9}"/>
              </a:ext>
            </a:extLst>
          </p:cNvPr>
          <p:cNvPicPr>
            <a:picLocks noChangeAspect="1"/>
          </p:cNvPicPr>
          <p:nvPr/>
        </p:nvPicPr>
        <p:blipFill rotWithShape="1">
          <a:blip r:embed="rId2"/>
          <a:srcRect l="15802" r="9199" b="1"/>
          <a:stretch/>
        </p:blipFill>
        <p:spPr>
          <a:xfrm>
            <a:off x="8673630" y="1716307"/>
            <a:ext cx="3269792" cy="326979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13" name="Rectangle 12">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70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DF4A906-86BD-1CC3-F78C-2F2B05923F20}"/>
              </a:ext>
            </a:extLst>
          </p:cNvPr>
          <p:cNvSpPr txBox="1"/>
          <p:nvPr/>
        </p:nvSpPr>
        <p:spPr>
          <a:xfrm>
            <a:off x="1660" y="541845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TRUST IN EMPLOYEES</a:t>
            </a:r>
          </a:p>
        </p:txBody>
      </p:sp>
      <p:sp>
        <p:nvSpPr>
          <p:cNvPr id="5" name="TextBox 4">
            <a:extLst>
              <a:ext uri="{FF2B5EF4-FFF2-40B4-BE49-F238E27FC236}">
                <a16:creationId xmlns:a16="http://schemas.microsoft.com/office/drawing/2014/main" id="{3B43EFE4-5778-6B78-6A51-DAC3E2EF920D}"/>
              </a:ext>
            </a:extLst>
          </p:cNvPr>
          <p:cNvSpPr txBox="1"/>
          <p:nvPr/>
        </p:nvSpPr>
        <p:spPr>
          <a:xfrm>
            <a:off x="2121439" y="572426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latin typeface="Arial"/>
                <a:cs typeface="Arial"/>
              </a:rPr>
              <a:t>EMPOWERING</a:t>
            </a:r>
          </a:p>
        </p:txBody>
      </p:sp>
      <p:sp>
        <p:nvSpPr>
          <p:cNvPr id="6" name="TextBox 5">
            <a:extLst>
              <a:ext uri="{FF2B5EF4-FFF2-40B4-BE49-F238E27FC236}">
                <a16:creationId xmlns:a16="http://schemas.microsoft.com/office/drawing/2014/main" id="{57F51BB3-39D4-3D80-15E9-6D251156D214}"/>
              </a:ext>
            </a:extLst>
          </p:cNvPr>
          <p:cNvSpPr txBox="1"/>
          <p:nvPr/>
        </p:nvSpPr>
        <p:spPr>
          <a:xfrm>
            <a:off x="1899397" y="3260911"/>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5023D7F7-14BB-BFCC-2C8C-FB5910F81402}"/>
              </a:ext>
            </a:extLst>
          </p:cNvPr>
          <p:cNvSpPr txBox="1"/>
          <p:nvPr/>
        </p:nvSpPr>
        <p:spPr>
          <a:xfrm>
            <a:off x="2200711" y="6029801"/>
            <a:ext cx="44913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ENCOURAGES POSITIVE CHANGE</a:t>
            </a:r>
          </a:p>
        </p:txBody>
      </p:sp>
      <p:sp>
        <p:nvSpPr>
          <p:cNvPr id="8" name="TextBox 7">
            <a:extLst>
              <a:ext uri="{FF2B5EF4-FFF2-40B4-BE49-F238E27FC236}">
                <a16:creationId xmlns:a16="http://schemas.microsoft.com/office/drawing/2014/main" id="{6E319FE4-39DD-E216-A40D-AC1C070CBE5D}"/>
              </a:ext>
            </a:extLst>
          </p:cNvPr>
          <p:cNvSpPr txBox="1"/>
          <p:nvPr/>
        </p:nvSpPr>
        <p:spPr>
          <a:xfrm>
            <a:off x="123264" y="602876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INSPIRATIONAL </a:t>
            </a:r>
          </a:p>
        </p:txBody>
      </p:sp>
      <p:sp>
        <p:nvSpPr>
          <p:cNvPr id="10" name="TextBox 9">
            <a:extLst>
              <a:ext uri="{FF2B5EF4-FFF2-40B4-BE49-F238E27FC236}">
                <a16:creationId xmlns:a16="http://schemas.microsoft.com/office/drawing/2014/main" id="{B7A70915-A5E9-F93A-E423-CAA645886761}"/>
              </a:ext>
            </a:extLst>
          </p:cNvPr>
          <p:cNvSpPr txBox="1"/>
          <p:nvPr/>
        </p:nvSpPr>
        <p:spPr>
          <a:xfrm>
            <a:off x="588308" y="3260911"/>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4" name="TextBox 13">
            <a:extLst>
              <a:ext uri="{FF2B5EF4-FFF2-40B4-BE49-F238E27FC236}">
                <a16:creationId xmlns:a16="http://schemas.microsoft.com/office/drawing/2014/main" id="{30A29A15-00BC-703C-9779-0B66A30637FE}"/>
              </a:ext>
            </a:extLst>
          </p:cNvPr>
          <p:cNvSpPr txBox="1"/>
          <p:nvPr/>
        </p:nvSpPr>
        <p:spPr>
          <a:xfrm>
            <a:off x="5123992" y="572302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STRONG ROLE MODEL</a:t>
            </a:r>
          </a:p>
        </p:txBody>
      </p:sp>
      <p:sp>
        <p:nvSpPr>
          <p:cNvPr id="16" name="TextBox 15">
            <a:extLst>
              <a:ext uri="{FF2B5EF4-FFF2-40B4-BE49-F238E27FC236}">
                <a16:creationId xmlns:a16="http://schemas.microsoft.com/office/drawing/2014/main" id="{93FF725F-4DB0-9B50-226E-CB23478F2734}"/>
              </a:ext>
            </a:extLst>
          </p:cNvPr>
          <p:cNvSpPr txBox="1"/>
          <p:nvPr/>
        </p:nvSpPr>
        <p:spPr>
          <a:xfrm>
            <a:off x="4389109" y="4989522"/>
            <a:ext cx="45187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GREAT ETHICAL STANDARDS</a:t>
            </a:r>
          </a:p>
        </p:txBody>
      </p:sp>
      <p:sp>
        <p:nvSpPr>
          <p:cNvPr id="22" name="TextBox 21">
            <a:extLst>
              <a:ext uri="{FF2B5EF4-FFF2-40B4-BE49-F238E27FC236}">
                <a16:creationId xmlns:a16="http://schemas.microsoft.com/office/drawing/2014/main" id="{E50133B0-F482-A90C-D873-AB76DE8216FA}"/>
              </a:ext>
            </a:extLst>
          </p:cNvPr>
          <p:cNvSpPr txBox="1"/>
          <p:nvPr/>
        </p:nvSpPr>
        <p:spPr>
          <a:xfrm>
            <a:off x="127276" y="4988139"/>
            <a:ext cx="43800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ABILITY TO TOLERATE MISTAKES </a:t>
            </a:r>
            <a:endParaRPr lang="en-GB">
              <a:latin typeface="Arial"/>
              <a:cs typeface="Arial"/>
            </a:endParaRPr>
          </a:p>
        </p:txBody>
      </p:sp>
      <p:sp>
        <p:nvSpPr>
          <p:cNvPr id="23" name="TextBox 22">
            <a:extLst>
              <a:ext uri="{FF2B5EF4-FFF2-40B4-BE49-F238E27FC236}">
                <a16:creationId xmlns:a16="http://schemas.microsoft.com/office/drawing/2014/main" id="{8712986A-784A-BA64-B101-EEC47B2787F0}"/>
              </a:ext>
            </a:extLst>
          </p:cNvPr>
          <p:cNvSpPr txBox="1"/>
          <p:nvPr/>
        </p:nvSpPr>
        <p:spPr>
          <a:xfrm>
            <a:off x="3113298" y="5413824"/>
            <a:ext cx="36508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ENCOURAGES CREATIVITY </a:t>
            </a:r>
          </a:p>
        </p:txBody>
      </p:sp>
      <p:sp>
        <p:nvSpPr>
          <p:cNvPr id="24" name="TextBox 23">
            <a:extLst>
              <a:ext uri="{FF2B5EF4-FFF2-40B4-BE49-F238E27FC236}">
                <a16:creationId xmlns:a16="http://schemas.microsoft.com/office/drawing/2014/main" id="{3E9A4125-941C-0FC6-8E24-5D63BC8EDBBD}"/>
              </a:ext>
            </a:extLst>
          </p:cNvPr>
          <p:cNvSpPr txBox="1"/>
          <p:nvPr/>
        </p:nvSpPr>
        <p:spPr>
          <a:xfrm>
            <a:off x="58487" y="127422"/>
            <a:ext cx="596994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cap="all" dirty="0">
                <a:latin typeface="Arial"/>
              </a:rPr>
              <a:t>PERSONAL LEADERSHIP STYLE</a:t>
            </a:r>
            <a:endParaRPr lang="en-GB" sz="2400" dirty="0"/>
          </a:p>
        </p:txBody>
      </p:sp>
      <p:sp>
        <p:nvSpPr>
          <p:cNvPr id="25" name="TextBox 24">
            <a:extLst>
              <a:ext uri="{FF2B5EF4-FFF2-40B4-BE49-F238E27FC236}">
                <a16:creationId xmlns:a16="http://schemas.microsoft.com/office/drawing/2014/main" id="{C3E702A3-C828-9665-4985-80A49C9ACCAD}"/>
              </a:ext>
            </a:extLst>
          </p:cNvPr>
          <p:cNvSpPr txBox="1"/>
          <p:nvPr/>
        </p:nvSpPr>
        <p:spPr>
          <a:xfrm>
            <a:off x="4220636" y="3545678"/>
            <a:ext cx="376679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ea typeface="Verdana"/>
                <a:cs typeface="Arial"/>
              </a:rPr>
              <a:t>Leaders can transform and alter people's perceptions </a:t>
            </a:r>
            <a:r>
              <a:rPr lang="en-GB" dirty="0">
                <a:latin typeface="Arial"/>
                <a:ea typeface="Verdana"/>
                <a:cs typeface="Arial"/>
              </a:rPr>
              <a:t>(Kuhnert, et al, 1987)</a:t>
            </a:r>
            <a:endParaRPr lang="en-US" dirty="0">
              <a:latin typeface="Arial"/>
              <a:cs typeface="Arial"/>
            </a:endParaRPr>
          </a:p>
        </p:txBody>
      </p:sp>
      <p:sp>
        <p:nvSpPr>
          <p:cNvPr id="28" name="TextBox 27">
            <a:extLst>
              <a:ext uri="{FF2B5EF4-FFF2-40B4-BE49-F238E27FC236}">
                <a16:creationId xmlns:a16="http://schemas.microsoft.com/office/drawing/2014/main" id="{4773C770-5208-E8D7-3708-EE4205830E5C}"/>
              </a:ext>
            </a:extLst>
          </p:cNvPr>
          <p:cNvSpPr txBox="1"/>
          <p:nvPr/>
        </p:nvSpPr>
        <p:spPr>
          <a:xfrm>
            <a:off x="257989" y="1589626"/>
            <a:ext cx="397751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Transformational leaders will motivate subordinates and encourage them to look past their own interests and put effort into assigned tasks  (</a:t>
            </a:r>
            <a:r>
              <a:rPr lang="en-US" dirty="0" err="1">
                <a:latin typeface="Arial"/>
                <a:cs typeface="Arial"/>
              </a:rPr>
              <a:t>Kovjanic</a:t>
            </a:r>
            <a:r>
              <a:rPr lang="en-US" dirty="0">
                <a:latin typeface="Arial"/>
                <a:cs typeface="Arial"/>
              </a:rPr>
              <a:t>, et al, 2013).</a:t>
            </a:r>
            <a:endParaRPr lang="en-US" dirty="0"/>
          </a:p>
        </p:txBody>
      </p:sp>
    </p:spTree>
    <p:extLst>
      <p:ext uri="{BB962C8B-B14F-4D97-AF65-F5344CB8AC3E}">
        <p14:creationId xmlns:p14="http://schemas.microsoft.com/office/powerpoint/2010/main" val="4035097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58A52-98F4-91E4-7108-C399AF624A35}"/>
              </a:ext>
            </a:extLst>
          </p:cNvPr>
          <p:cNvSpPr>
            <a:spLocks noGrp="1"/>
          </p:cNvSpPr>
          <p:nvPr>
            <p:ph type="title"/>
          </p:nvPr>
        </p:nvSpPr>
        <p:spPr>
          <a:xfrm>
            <a:off x="600193" y="-530916"/>
            <a:ext cx="11595946" cy="1234440"/>
          </a:xfrm>
        </p:spPr>
        <p:txBody>
          <a:bodyPr>
            <a:normAutofit/>
          </a:bodyPr>
          <a:lstStyle/>
          <a:p>
            <a:r>
              <a:rPr lang="en-GB" sz="2000" dirty="0">
                <a:latin typeface="Arial"/>
                <a:cs typeface="Arial"/>
              </a:rPr>
              <a:t>How I align with transformational leadership</a:t>
            </a:r>
            <a:r>
              <a:rPr lang="en-GB" dirty="0"/>
              <a:t> </a:t>
            </a:r>
          </a:p>
        </p:txBody>
      </p:sp>
      <p:sp>
        <p:nvSpPr>
          <p:cNvPr id="4" name="TextBox 3">
            <a:extLst>
              <a:ext uri="{FF2B5EF4-FFF2-40B4-BE49-F238E27FC236}">
                <a16:creationId xmlns:a16="http://schemas.microsoft.com/office/drawing/2014/main" id="{48A5B579-F178-0744-4C97-87DEC4177580}"/>
              </a:ext>
            </a:extLst>
          </p:cNvPr>
          <p:cNvSpPr txBox="1"/>
          <p:nvPr/>
        </p:nvSpPr>
        <p:spPr>
          <a:xfrm>
            <a:off x="5117629" y="461433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Charismatic </a:t>
            </a:r>
          </a:p>
        </p:txBody>
      </p:sp>
      <p:sp>
        <p:nvSpPr>
          <p:cNvPr id="5" name="TextBox 4">
            <a:extLst>
              <a:ext uri="{FF2B5EF4-FFF2-40B4-BE49-F238E27FC236}">
                <a16:creationId xmlns:a16="http://schemas.microsoft.com/office/drawing/2014/main" id="{2BB20AEA-9A5A-F84E-3A04-5CD2B746865D}"/>
              </a:ext>
            </a:extLst>
          </p:cNvPr>
          <p:cNvSpPr txBox="1"/>
          <p:nvPr/>
        </p:nvSpPr>
        <p:spPr>
          <a:xfrm>
            <a:off x="3480740" y="5371628"/>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Encourage motivation and drive among employees</a:t>
            </a:r>
          </a:p>
        </p:txBody>
      </p:sp>
      <p:sp>
        <p:nvSpPr>
          <p:cNvPr id="6" name="TextBox 5">
            <a:extLst>
              <a:ext uri="{FF2B5EF4-FFF2-40B4-BE49-F238E27FC236}">
                <a16:creationId xmlns:a16="http://schemas.microsoft.com/office/drawing/2014/main" id="{9892F25D-3ED9-FD21-C72C-B2A43BF0DBAF}"/>
              </a:ext>
            </a:extLst>
          </p:cNvPr>
          <p:cNvSpPr txBox="1"/>
          <p:nvPr/>
        </p:nvSpPr>
        <p:spPr>
          <a:xfrm>
            <a:off x="8461962" y="461433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Attention to detail</a:t>
            </a:r>
          </a:p>
        </p:txBody>
      </p:sp>
      <p:sp>
        <p:nvSpPr>
          <p:cNvPr id="7" name="TextBox 6">
            <a:extLst>
              <a:ext uri="{FF2B5EF4-FFF2-40B4-BE49-F238E27FC236}">
                <a16:creationId xmlns:a16="http://schemas.microsoft.com/office/drawing/2014/main" id="{F0946338-2119-1305-B7DD-3E1B5ED024D9}"/>
              </a:ext>
            </a:extLst>
          </p:cNvPr>
          <p:cNvSpPr txBox="1"/>
          <p:nvPr/>
        </p:nvSpPr>
        <p:spPr>
          <a:xfrm>
            <a:off x="6716888" y="5338704"/>
            <a:ext cx="229164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Appreciate employee input</a:t>
            </a:r>
            <a:r>
              <a:rPr lang="en-GB" dirty="0"/>
              <a:t> </a:t>
            </a:r>
          </a:p>
        </p:txBody>
      </p:sp>
      <p:sp>
        <p:nvSpPr>
          <p:cNvPr id="8" name="TextBox 7">
            <a:extLst>
              <a:ext uri="{FF2B5EF4-FFF2-40B4-BE49-F238E27FC236}">
                <a16:creationId xmlns:a16="http://schemas.microsoft.com/office/drawing/2014/main" id="{A11D88CF-C80C-4C8E-90C2-98A90308D624}"/>
              </a:ext>
            </a:extLst>
          </p:cNvPr>
          <p:cNvSpPr txBox="1"/>
          <p:nvPr/>
        </p:nvSpPr>
        <p:spPr>
          <a:xfrm>
            <a:off x="9341555" y="5371629"/>
            <a:ext cx="22822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Encourage creativity and new ideas</a:t>
            </a:r>
          </a:p>
        </p:txBody>
      </p:sp>
      <p:sp>
        <p:nvSpPr>
          <p:cNvPr id="9" name="TextBox 8">
            <a:extLst>
              <a:ext uri="{FF2B5EF4-FFF2-40B4-BE49-F238E27FC236}">
                <a16:creationId xmlns:a16="http://schemas.microsoft.com/office/drawing/2014/main" id="{13F314CB-F2AF-F854-3962-F260439BF18D}"/>
              </a:ext>
            </a:extLst>
          </p:cNvPr>
          <p:cNvSpPr txBox="1"/>
          <p:nvPr/>
        </p:nvSpPr>
        <p:spPr>
          <a:xfrm>
            <a:off x="1759185" y="461433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Appealing talks and sharing visions</a:t>
            </a:r>
          </a:p>
        </p:txBody>
      </p:sp>
      <p:sp>
        <p:nvSpPr>
          <p:cNvPr id="10" name="TextBox 9">
            <a:extLst>
              <a:ext uri="{FF2B5EF4-FFF2-40B4-BE49-F238E27FC236}">
                <a16:creationId xmlns:a16="http://schemas.microsoft.com/office/drawing/2014/main" id="{C1B078A9-CEF5-77B3-2C7D-1BE120B2A48D}"/>
              </a:ext>
            </a:extLst>
          </p:cNvPr>
          <p:cNvSpPr txBox="1"/>
          <p:nvPr/>
        </p:nvSpPr>
        <p:spPr>
          <a:xfrm>
            <a:off x="366888" y="5371629"/>
            <a:ext cx="264912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Persuading and influencing subordinates  </a:t>
            </a:r>
          </a:p>
        </p:txBody>
      </p:sp>
      <p:sp>
        <p:nvSpPr>
          <p:cNvPr id="11" name="TextBox 10">
            <a:extLst>
              <a:ext uri="{FF2B5EF4-FFF2-40B4-BE49-F238E27FC236}">
                <a16:creationId xmlns:a16="http://schemas.microsoft.com/office/drawing/2014/main" id="{7B2CFA00-1299-36B4-3C7D-AC64D5454F02}"/>
              </a:ext>
            </a:extLst>
          </p:cNvPr>
          <p:cNvSpPr txBox="1"/>
          <p:nvPr/>
        </p:nvSpPr>
        <p:spPr>
          <a:xfrm>
            <a:off x="6227704" y="495770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Fairness and equality</a:t>
            </a:r>
          </a:p>
        </p:txBody>
      </p:sp>
      <p:sp>
        <p:nvSpPr>
          <p:cNvPr id="12" name="TextBox 11">
            <a:extLst>
              <a:ext uri="{FF2B5EF4-FFF2-40B4-BE49-F238E27FC236}">
                <a16:creationId xmlns:a16="http://schemas.microsoft.com/office/drawing/2014/main" id="{5DB8CAAB-8226-4F0D-7615-1EBC7243AF33}"/>
              </a:ext>
            </a:extLst>
          </p:cNvPr>
          <p:cNvSpPr txBox="1"/>
          <p:nvPr/>
        </p:nvSpPr>
        <p:spPr>
          <a:xfrm>
            <a:off x="3852332" y="496240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latin typeface="Arial"/>
                <a:cs typeface="Arial"/>
              </a:rPr>
              <a:t>empathetic</a:t>
            </a:r>
          </a:p>
        </p:txBody>
      </p:sp>
      <p:sp>
        <p:nvSpPr>
          <p:cNvPr id="13" name="TextBox 12">
            <a:extLst>
              <a:ext uri="{FF2B5EF4-FFF2-40B4-BE49-F238E27FC236}">
                <a16:creationId xmlns:a16="http://schemas.microsoft.com/office/drawing/2014/main" id="{7F20820D-A257-E9E5-DE8B-239B89E21250}"/>
              </a:ext>
            </a:extLst>
          </p:cNvPr>
          <p:cNvSpPr txBox="1"/>
          <p:nvPr/>
        </p:nvSpPr>
        <p:spPr>
          <a:xfrm>
            <a:off x="3132666" y="3880555"/>
            <a:ext cx="1269999" cy="1411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4" name="TextBox 13">
            <a:extLst>
              <a:ext uri="{FF2B5EF4-FFF2-40B4-BE49-F238E27FC236}">
                <a16:creationId xmlns:a16="http://schemas.microsoft.com/office/drawing/2014/main" id="{AF9FC8AB-A9D2-BF1F-A565-D283BE334A69}"/>
              </a:ext>
            </a:extLst>
          </p:cNvPr>
          <p:cNvSpPr txBox="1"/>
          <p:nvPr/>
        </p:nvSpPr>
        <p:spPr>
          <a:xfrm>
            <a:off x="677333" y="929535"/>
            <a:ext cx="3583641"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Pros </a:t>
            </a:r>
          </a:p>
          <a:p>
            <a:pPr marL="285750" indent="-285750">
              <a:buFont typeface="Arial"/>
              <a:buChar char="•"/>
            </a:pPr>
            <a:endParaRPr lang="en-GB" dirty="0">
              <a:latin typeface="Arial"/>
              <a:cs typeface="Arial"/>
            </a:endParaRPr>
          </a:p>
          <a:p>
            <a:pPr marL="285750" indent="-285750">
              <a:buFont typeface="Arial"/>
              <a:buChar char="•"/>
            </a:pPr>
            <a:r>
              <a:rPr lang="en-GB" dirty="0">
                <a:latin typeface="Arial"/>
                <a:cs typeface="Arial"/>
              </a:rPr>
              <a:t>Value for employee views</a:t>
            </a:r>
          </a:p>
          <a:p>
            <a:pPr marL="285750" indent="-285750">
              <a:buFont typeface="Arial"/>
              <a:buChar char="•"/>
            </a:pPr>
            <a:r>
              <a:rPr lang="en-GB" dirty="0">
                <a:latin typeface="Arial"/>
                <a:cs typeface="Arial"/>
              </a:rPr>
              <a:t>Ability to encourage and motivate people bringing out their best qualities</a:t>
            </a:r>
          </a:p>
          <a:p>
            <a:pPr marL="285750" indent="-285750">
              <a:buFont typeface="Arial"/>
              <a:buChar char="•"/>
            </a:pPr>
            <a:r>
              <a:rPr lang="en-GB" dirty="0">
                <a:latin typeface="Arial"/>
                <a:cs typeface="Arial"/>
              </a:rPr>
              <a:t>Motivated employees</a:t>
            </a:r>
          </a:p>
          <a:p>
            <a:pPr marL="285750" indent="-285750">
              <a:buFont typeface="Arial"/>
              <a:buChar char="•"/>
            </a:pPr>
            <a:r>
              <a:rPr lang="en-GB" dirty="0">
                <a:latin typeface="Arial"/>
                <a:cs typeface="Arial"/>
              </a:rPr>
              <a:t>Happy workplaces</a:t>
            </a:r>
          </a:p>
          <a:p>
            <a:pPr marL="285750" indent="-285750">
              <a:buFont typeface="Arial"/>
              <a:buChar char="•"/>
            </a:pPr>
            <a:r>
              <a:rPr lang="en-GB" dirty="0">
                <a:latin typeface="Arial"/>
                <a:cs typeface="Arial"/>
              </a:rPr>
              <a:t>Ethical practice and views</a:t>
            </a:r>
          </a:p>
          <a:p>
            <a:pPr marL="285750" indent="-285750">
              <a:buFont typeface="Arial"/>
              <a:buChar char="•"/>
            </a:pPr>
            <a:r>
              <a:rPr lang="en-GB" dirty="0">
                <a:latin typeface="Arial"/>
                <a:cs typeface="Arial"/>
              </a:rPr>
              <a:t>Creativity </a:t>
            </a:r>
          </a:p>
        </p:txBody>
      </p:sp>
      <p:sp>
        <p:nvSpPr>
          <p:cNvPr id="15" name="TextBox 14">
            <a:extLst>
              <a:ext uri="{FF2B5EF4-FFF2-40B4-BE49-F238E27FC236}">
                <a16:creationId xmlns:a16="http://schemas.microsoft.com/office/drawing/2014/main" id="{CF4EC7F7-7349-67CF-1EE4-D859C534EBC8}"/>
              </a:ext>
            </a:extLst>
          </p:cNvPr>
          <p:cNvSpPr txBox="1"/>
          <p:nvPr/>
        </p:nvSpPr>
        <p:spPr>
          <a:xfrm>
            <a:off x="6768629" y="926630"/>
            <a:ext cx="3247464"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latin typeface="Arial"/>
                <a:cs typeface="Arial"/>
              </a:rPr>
              <a:t>Cons</a:t>
            </a:r>
          </a:p>
          <a:p>
            <a:pPr marL="285750" indent="-285750">
              <a:buFont typeface="Arial"/>
              <a:buChar char="•"/>
            </a:pPr>
            <a:endParaRPr lang="en-GB" dirty="0">
              <a:latin typeface="Arial"/>
              <a:cs typeface="Arial"/>
            </a:endParaRPr>
          </a:p>
          <a:p>
            <a:pPr marL="285750" indent="-285750">
              <a:buFont typeface="Arial"/>
              <a:buChar char="•"/>
            </a:pPr>
            <a:r>
              <a:rPr lang="en-GB" dirty="0">
                <a:latin typeface="Arial"/>
                <a:cs typeface="Arial"/>
              </a:rPr>
              <a:t>Room for mistakes</a:t>
            </a:r>
          </a:p>
          <a:p>
            <a:pPr marL="285750" indent="-285750">
              <a:buFont typeface="Arial"/>
              <a:buChar char="•"/>
            </a:pPr>
            <a:r>
              <a:rPr lang="en-GB" dirty="0">
                <a:latin typeface="Arial"/>
                <a:cs typeface="Arial"/>
              </a:rPr>
              <a:t>Potential for burn outs </a:t>
            </a:r>
          </a:p>
          <a:p>
            <a:pPr marL="285750" indent="-285750">
              <a:buFont typeface="Arial"/>
              <a:buChar char="•"/>
            </a:pPr>
            <a:r>
              <a:rPr lang="en-GB" dirty="0">
                <a:latin typeface="Arial"/>
                <a:cs typeface="Arial"/>
              </a:rPr>
              <a:t>Giving team members or employees control </a:t>
            </a:r>
          </a:p>
          <a:p>
            <a:pPr marL="285750" indent="-285750">
              <a:buFont typeface="Arial"/>
              <a:buChar char="•"/>
            </a:pPr>
            <a:r>
              <a:rPr lang="en-GB" dirty="0">
                <a:latin typeface="Arial"/>
                <a:cs typeface="Arial"/>
              </a:rPr>
              <a:t>Time consuming</a:t>
            </a:r>
          </a:p>
          <a:p>
            <a:pPr marL="285750" indent="-285750">
              <a:buFont typeface="Arial"/>
              <a:buChar char="•"/>
            </a:pPr>
            <a:r>
              <a:rPr lang="en-GB" dirty="0">
                <a:latin typeface="Arial"/>
                <a:cs typeface="Arial"/>
              </a:rPr>
              <a:t>Slowing Decision making process </a:t>
            </a:r>
          </a:p>
          <a:p>
            <a:pPr marL="285750" indent="-285750">
              <a:buFont typeface="Arial"/>
              <a:buChar char="•"/>
            </a:pPr>
            <a:r>
              <a:rPr lang="en-GB" dirty="0">
                <a:latin typeface="Arial"/>
                <a:cs typeface="Arial"/>
              </a:rPr>
              <a:t>Requires continuous communication</a:t>
            </a:r>
          </a:p>
        </p:txBody>
      </p:sp>
    </p:spTree>
    <p:extLst>
      <p:ext uri="{BB962C8B-B14F-4D97-AF65-F5344CB8AC3E}">
        <p14:creationId xmlns:p14="http://schemas.microsoft.com/office/powerpoint/2010/main" val="1656997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2B637-DB9A-4CEC-F84F-1BBE0F4B2132}"/>
              </a:ext>
            </a:extLst>
          </p:cNvPr>
          <p:cNvSpPr>
            <a:spLocks noGrp="1"/>
          </p:cNvSpPr>
          <p:nvPr>
            <p:ph type="title"/>
          </p:nvPr>
        </p:nvSpPr>
        <p:spPr>
          <a:xfrm>
            <a:off x="979394" y="-425913"/>
            <a:ext cx="10241280" cy="1234440"/>
          </a:xfrm>
        </p:spPr>
        <p:txBody>
          <a:bodyPr>
            <a:normAutofit/>
          </a:bodyPr>
          <a:lstStyle/>
          <a:p>
            <a:r>
              <a:rPr lang="en-GB" sz="2000" dirty="0">
                <a:latin typeface="Arial"/>
                <a:cs typeface="Arial"/>
              </a:rPr>
              <a:t>conclusion</a:t>
            </a:r>
          </a:p>
        </p:txBody>
      </p:sp>
      <p:sp>
        <p:nvSpPr>
          <p:cNvPr id="3" name="Content Placeholder 2">
            <a:extLst>
              <a:ext uri="{FF2B5EF4-FFF2-40B4-BE49-F238E27FC236}">
                <a16:creationId xmlns:a16="http://schemas.microsoft.com/office/drawing/2014/main" id="{B5E4FCE2-5F96-B7C1-DC8C-CB2AD7709354}"/>
              </a:ext>
            </a:extLst>
          </p:cNvPr>
          <p:cNvSpPr>
            <a:spLocks noGrp="1"/>
          </p:cNvSpPr>
          <p:nvPr>
            <p:ph idx="1"/>
          </p:nvPr>
        </p:nvSpPr>
        <p:spPr>
          <a:xfrm>
            <a:off x="979394" y="1137353"/>
            <a:ext cx="10241280" cy="3959352"/>
          </a:xfrm>
        </p:spPr>
        <p:txBody>
          <a:bodyPr vert="horz" lIns="0" tIns="0" rIns="0" bIns="0" rtlCol="0" anchor="t">
            <a:normAutofit/>
          </a:bodyPr>
          <a:lstStyle/>
          <a:p>
            <a:pPr marL="0" indent="0">
              <a:buNone/>
            </a:pPr>
            <a:r>
              <a:rPr lang="en-GB" sz="2000" dirty="0">
                <a:latin typeface="Arial"/>
                <a:cs typeface="Arial"/>
              </a:rPr>
              <a:t>Leadership styles help to influence and steer employees ensuring everybody has the same shared workplace values and tasks are completed to requirements. Some leadership styles adopt a more authoritarian approach and others are more open-minded allowing freedom and input. Each leadership style has great benefits if adopted effectively in the right environment. Leaders may adapt to more than one style depending on the situation at hand and industry they work in. </a:t>
            </a:r>
          </a:p>
        </p:txBody>
      </p:sp>
    </p:spTree>
    <p:extLst>
      <p:ext uri="{BB962C8B-B14F-4D97-AF65-F5344CB8AC3E}">
        <p14:creationId xmlns:p14="http://schemas.microsoft.com/office/powerpoint/2010/main" val="1541043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45EA7F1D-6737-4609-94CE-0E7C0CED7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0FCA68-3497-4CB3-8C25-B6AE87EFE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12191999" cy="6858000"/>
          </a:xfrm>
          <a:prstGeom prst="rect">
            <a:avLst/>
          </a:prstGeom>
          <a:gradFill>
            <a:gsLst>
              <a:gs pos="0">
                <a:schemeClr val="accent4">
                  <a:alpha val="61000"/>
                </a:schemeClr>
              </a:gs>
              <a:gs pos="100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A3DC6B-18DE-4588-B321-8101DED54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80357" y="0"/>
            <a:ext cx="11711642" cy="6857998"/>
          </a:xfrm>
          <a:prstGeom prst="rect">
            <a:avLst/>
          </a:prstGeom>
          <a:gradFill>
            <a:gsLst>
              <a:gs pos="6000">
                <a:schemeClr val="accent6">
                  <a:lumMod val="75000"/>
                  <a:alpha val="93000"/>
                </a:schemeClr>
              </a:gs>
              <a:gs pos="100000">
                <a:schemeClr val="accent2">
                  <a:lumMod val="60000"/>
                  <a:lumOff val="40000"/>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AA34BCD-93B4-45FF-9448-87F7C4311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038600" y="1494"/>
            <a:ext cx="8153399" cy="6399306"/>
          </a:xfrm>
          <a:prstGeom prst="rect">
            <a:avLst/>
          </a:prstGeom>
          <a:gradFill>
            <a:gsLst>
              <a:gs pos="22000">
                <a:schemeClr val="accent2">
                  <a:alpha val="68000"/>
                </a:schemeClr>
              </a:gs>
              <a:gs pos="99000">
                <a:schemeClr val="accent5">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BF7F8F0-28A9-4A24-96A8-E5E423FBF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8591">
            <a:off x="7897613" y="684022"/>
            <a:ext cx="5330585" cy="5218721"/>
          </a:xfrm>
          <a:custGeom>
            <a:avLst/>
            <a:gdLst>
              <a:gd name="connsiteX0" fmla="*/ 4721855 w 5330585"/>
              <a:gd name="connsiteY0" fmla="*/ 4361426 h 5218721"/>
              <a:gd name="connsiteX1" fmla="*/ 3457542 w 5330585"/>
              <a:gd name="connsiteY1" fmla="*/ 5211667 h 5218721"/>
              <a:gd name="connsiteX2" fmla="*/ 3430109 w 5330585"/>
              <a:gd name="connsiteY2" fmla="*/ 5218721 h 5218721"/>
              <a:gd name="connsiteX3" fmla="*/ 0 w 5330585"/>
              <a:gd name="connsiteY3" fmla="*/ 2647363 h 5218721"/>
              <a:gd name="connsiteX4" fmla="*/ 12834 w 5330585"/>
              <a:gd name="connsiteY4" fmla="*/ 2393199 h 5218721"/>
              <a:gd name="connsiteX5" fmla="*/ 2664828 w 5330585"/>
              <a:gd name="connsiteY5" fmla="*/ 0 h 5218721"/>
              <a:gd name="connsiteX6" fmla="*/ 5330585 w 5330585"/>
              <a:gd name="connsiteY6" fmla="*/ 2665757 h 5218721"/>
              <a:gd name="connsiteX7" fmla="*/ 4721855 w 5330585"/>
              <a:gd name="connsiteY7" fmla="*/ 4361426 h 5218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30585" h="5218721">
                <a:moveTo>
                  <a:pt x="4721855" y="4361426"/>
                </a:moveTo>
                <a:cubicBezTo>
                  <a:pt x="4395896" y="4756397"/>
                  <a:pt x="3958379" y="5055891"/>
                  <a:pt x="3457542" y="5211667"/>
                </a:cubicBezTo>
                <a:lnTo>
                  <a:pt x="3430109" y="5218721"/>
                </a:lnTo>
                <a:lnTo>
                  <a:pt x="0" y="2647363"/>
                </a:lnTo>
                <a:lnTo>
                  <a:pt x="12834" y="2393199"/>
                </a:lnTo>
                <a:cubicBezTo>
                  <a:pt x="149347" y="1048975"/>
                  <a:pt x="1284587" y="0"/>
                  <a:pt x="2664828" y="0"/>
                </a:cubicBezTo>
                <a:cubicBezTo>
                  <a:pt x="4137085" y="0"/>
                  <a:pt x="5330585" y="1193500"/>
                  <a:pt x="5330585" y="2665757"/>
                </a:cubicBezTo>
                <a:cubicBezTo>
                  <a:pt x="5330585" y="3309870"/>
                  <a:pt x="5102142" y="3900626"/>
                  <a:pt x="4721855" y="4361426"/>
                </a:cubicBezTo>
                <a:close/>
              </a:path>
            </a:pathLst>
          </a:custGeom>
          <a:gradFill>
            <a:gsLst>
              <a:gs pos="16000">
                <a:schemeClr val="accent6">
                  <a:alpha val="0"/>
                </a:schemeClr>
              </a:gs>
              <a:gs pos="85000">
                <a:schemeClr val="accent6">
                  <a:lumMod val="60000"/>
                  <a:lumOff val="40000"/>
                  <a:alpha val="2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ADEE5410-5DAB-442C-8E7B-CDAB35E75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3"/>
            <a:ext cx="12191999" cy="4399229"/>
          </a:xfrm>
          <a:prstGeom prst="rect">
            <a:avLst/>
          </a:prstGeom>
          <a:gradFill>
            <a:gsLst>
              <a:gs pos="22000">
                <a:schemeClr val="accent2">
                  <a:alpha val="49000"/>
                </a:schemeClr>
              </a:gs>
              <a:gs pos="99000">
                <a:schemeClr val="accent5">
                  <a:alpha val="62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CC682B-CAC8-2796-E668-A714FB5D56F5}"/>
              </a:ext>
            </a:extLst>
          </p:cNvPr>
          <p:cNvSpPr>
            <a:spLocks noGrp="1"/>
          </p:cNvSpPr>
          <p:nvPr>
            <p:ph type="title"/>
          </p:nvPr>
        </p:nvSpPr>
        <p:spPr>
          <a:xfrm>
            <a:off x="2250282" y="1584183"/>
            <a:ext cx="9194096" cy="2431226"/>
          </a:xfrm>
        </p:spPr>
        <p:txBody>
          <a:bodyPr vert="horz" lIns="0" tIns="0" rIns="0" bIns="0" rtlCol="0" anchor="t">
            <a:normAutofit/>
          </a:bodyPr>
          <a:lstStyle/>
          <a:p>
            <a:pPr algn="r"/>
            <a:r>
              <a:rPr lang="en-US" sz="4400" spc="750">
                <a:solidFill>
                  <a:schemeClr val="bg1"/>
                </a:solidFill>
              </a:rPr>
              <a:t>Thank you </a:t>
            </a:r>
          </a:p>
        </p:txBody>
      </p:sp>
    </p:spTree>
    <p:extLst>
      <p:ext uri="{BB962C8B-B14F-4D97-AF65-F5344CB8AC3E}">
        <p14:creationId xmlns:p14="http://schemas.microsoft.com/office/powerpoint/2010/main" val="17731740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DE027-ADE8-67D1-D3D9-BE56E5BBA7A6}"/>
              </a:ext>
            </a:extLst>
          </p:cNvPr>
          <p:cNvSpPr>
            <a:spLocks noGrp="1"/>
          </p:cNvSpPr>
          <p:nvPr>
            <p:ph type="title"/>
          </p:nvPr>
        </p:nvSpPr>
        <p:spPr>
          <a:xfrm>
            <a:off x="110359" y="-544541"/>
            <a:ext cx="10241280" cy="1234440"/>
          </a:xfrm>
        </p:spPr>
        <p:txBody>
          <a:bodyPr/>
          <a:lstStyle/>
          <a:p>
            <a:r>
              <a:rPr lang="en-GB"/>
              <a:t>Reference list</a:t>
            </a:r>
          </a:p>
        </p:txBody>
      </p:sp>
      <p:sp>
        <p:nvSpPr>
          <p:cNvPr id="3" name="Content Placeholder 2">
            <a:extLst>
              <a:ext uri="{FF2B5EF4-FFF2-40B4-BE49-F238E27FC236}">
                <a16:creationId xmlns:a16="http://schemas.microsoft.com/office/drawing/2014/main" id="{7CCF990F-3465-1245-D83C-FC190F3359AD}"/>
              </a:ext>
            </a:extLst>
          </p:cNvPr>
          <p:cNvSpPr>
            <a:spLocks noGrp="1"/>
          </p:cNvSpPr>
          <p:nvPr>
            <p:ph idx="1"/>
          </p:nvPr>
        </p:nvSpPr>
        <p:spPr>
          <a:xfrm>
            <a:off x="110358" y="696140"/>
            <a:ext cx="11407402" cy="5793638"/>
          </a:xfrm>
        </p:spPr>
        <p:txBody>
          <a:bodyPr vert="horz" lIns="0" tIns="0" rIns="0" bIns="0" rtlCol="0" anchor="t">
            <a:normAutofit fontScale="70000" lnSpcReduction="20000"/>
          </a:bodyPr>
          <a:lstStyle/>
          <a:p>
            <a:pPr>
              <a:buNone/>
            </a:pPr>
            <a:endParaRPr lang="en-GB" sz="1600" dirty="0">
              <a:latin typeface="Arial"/>
              <a:cs typeface="Arial"/>
            </a:endParaRPr>
          </a:p>
          <a:p>
            <a:pPr>
              <a:lnSpc>
                <a:spcPct val="150000"/>
              </a:lnSpc>
              <a:buNone/>
            </a:pPr>
            <a:r>
              <a:rPr lang="en-GB" sz="1600" dirty="0">
                <a:latin typeface="Arial"/>
                <a:ea typeface="+mn-lt"/>
                <a:cs typeface="Arial"/>
              </a:rPr>
              <a:t>Armstrong, M. (2016)</a:t>
            </a:r>
            <a:r>
              <a:rPr lang="en-GB" sz="1600" i="1" dirty="0">
                <a:latin typeface="Arial"/>
                <a:ea typeface="+mn-lt"/>
                <a:cs typeface="Arial"/>
              </a:rPr>
              <a:t> Armstrong’s handbook of management and leadership for HR</a:t>
            </a:r>
            <a:r>
              <a:rPr lang="en-GB" sz="1600" dirty="0">
                <a:latin typeface="Arial"/>
                <a:ea typeface="+mn-lt"/>
                <a:cs typeface="Arial"/>
              </a:rPr>
              <a:t> : developing effective people skills for better leadership and management . Fourth edition. London, England ; Philadelphia, Pennsylvania ; New Delhi, India :; London, England ; Philadelphia, Pennsylvania ; New Delhi, India :; London, England ; Philadelphia, Pennsylvania ; New Delhi, India :, Kogan Page.</a:t>
            </a:r>
          </a:p>
          <a:p>
            <a:pPr>
              <a:lnSpc>
                <a:spcPct val="150000"/>
              </a:lnSpc>
              <a:buNone/>
            </a:pPr>
            <a:r>
              <a:rPr lang="en-GB" sz="1600" i="1" dirty="0">
                <a:latin typeface="Arial"/>
                <a:cs typeface="Arial"/>
              </a:rPr>
              <a:t>Bass Transformational Leadership Theory</a:t>
            </a:r>
            <a:r>
              <a:rPr lang="en-GB" sz="1600" dirty="0">
                <a:latin typeface="Arial"/>
                <a:cs typeface="Arial"/>
              </a:rPr>
              <a:t>. (n.d.). </a:t>
            </a:r>
            <a:r>
              <a:rPr lang="en-GB" sz="1600" dirty="0">
                <a:latin typeface="Arial"/>
                <a:cs typeface="Arial"/>
                <a:hlinkClick r:id="rId2"/>
              </a:rPr>
              <a:t>Www.leadership-Central.com</a:t>
            </a:r>
            <a:r>
              <a:rPr lang="en-GB" sz="1600" dirty="0">
                <a:latin typeface="Arial"/>
                <a:cs typeface="Arial"/>
              </a:rPr>
              <a:t>. </a:t>
            </a:r>
            <a:r>
              <a:rPr lang="en-GB" sz="1600" dirty="0">
                <a:latin typeface="Arial"/>
                <a:cs typeface="Arial"/>
                <a:hlinkClick r:id="rId3"/>
              </a:rPr>
              <a:t>https://www.leadership-central.com/bass-transformational-leadership-theory.html#:~:text=The%20Bass%20Transformational%20Leadership%20Theory%2C%20Bass%20in%20other</a:t>
            </a:r>
            <a:endParaRPr lang="en-GB">
              <a:latin typeface="Arial"/>
              <a:cs typeface="Arial"/>
            </a:endParaRPr>
          </a:p>
          <a:p>
            <a:pPr>
              <a:buNone/>
            </a:pPr>
            <a:r>
              <a:rPr lang="en-GB" sz="1600" dirty="0">
                <a:latin typeface="Arial"/>
                <a:ea typeface="+mn-lt"/>
                <a:cs typeface="+mn-lt"/>
              </a:rPr>
              <a:t>  Kassim, S.A. (2023) The exploration of leadership styles on employees’ performance: a study of Premier Specialist Hospital, Kuala Lumpur, Malaysia.</a:t>
            </a:r>
            <a:endParaRPr lang="en-GB">
              <a:latin typeface="Arial"/>
              <a:cs typeface="Arial"/>
            </a:endParaRPr>
          </a:p>
          <a:p>
            <a:pPr>
              <a:buNone/>
            </a:pPr>
            <a:r>
              <a:rPr lang="en-GB" sz="1600" dirty="0">
                <a:latin typeface="Arial"/>
                <a:ea typeface="+mn-lt"/>
                <a:cs typeface="+mn-lt"/>
              </a:rPr>
              <a:t>  Kippenberger, T. (2002) Leadership styles. Oxford: Capstone Pub.</a:t>
            </a:r>
            <a:endParaRPr lang="en-GB" sz="1600" dirty="0">
              <a:latin typeface="Arial"/>
              <a:cs typeface="Arial"/>
            </a:endParaRPr>
          </a:p>
          <a:p>
            <a:pPr>
              <a:buNone/>
            </a:pPr>
            <a:r>
              <a:rPr lang="en-GB" sz="1600" dirty="0">
                <a:latin typeface="Arial"/>
                <a:ea typeface="+mn-lt"/>
                <a:cs typeface="Arial"/>
              </a:rPr>
              <a:t>  </a:t>
            </a:r>
            <a:r>
              <a:rPr lang="en-GB" sz="1600" dirty="0" err="1">
                <a:latin typeface="Arial"/>
                <a:ea typeface="+mn-lt"/>
                <a:cs typeface="Arial"/>
              </a:rPr>
              <a:t>Kovjanic</a:t>
            </a:r>
            <a:r>
              <a:rPr lang="en-GB" sz="1600" dirty="0">
                <a:latin typeface="Arial"/>
                <a:ea typeface="+mn-lt"/>
                <a:cs typeface="Arial"/>
              </a:rPr>
              <a:t>, S., Schuh, S.C. and Jonas, K. (2013) ‘Transformational leadership and performance: An experimental investigation of the mediating effects of basic needs satisfaction and work engagement’, Journal of occupational and organizational psychology, 86(4), pp. 543–555. Available at: </a:t>
            </a:r>
            <a:r>
              <a:rPr lang="en-GB" sz="1600" dirty="0">
                <a:latin typeface="Arial"/>
                <a:ea typeface="+mn-lt"/>
                <a:cs typeface="Arial"/>
                <a:hlinkClick r:id="rId4"/>
              </a:rPr>
              <a:t>https://doi.org/10.1111/joop.12022</a:t>
            </a:r>
            <a:r>
              <a:rPr lang="en-GB" sz="1600" dirty="0">
                <a:latin typeface="Arial"/>
                <a:ea typeface="+mn-lt"/>
                <a:cs typeface="Arial"/>
              </a:rPr>
              <a:t>.</a:t>
            </a:r>
            <a:endParaRPr lang="en-GB" sz="1600">
              <a:latin typeface="Arial"/>
              <a:ea typeface="+mn-lt"/>
              <a:cs typeface="+mn-lt"/>
            </a:endParaRPr>
          </a:p>
          <a:p>
            <a:pPr>
              <a:buNone/>
            </a:pPr>
            <a:r>
              <a:rPr lang="en-GB" sz="1600" dirty="0">
                <a:latin typeface="Arial"/>
                <a:ea typeface="+mn-lt"/>
                <a:cs typeface="Arial"/>
              </a:rPr>
              <a:t>  Kuhnert, K.W. and Lewis, P. (1987) ‘Transactional and Transformational Leadership: A Constructive/Developmental Analysis’, The Academy of Management review, 12(4), pp. 648–657. Available at: </a:t>
            </a:r>
            <a:r>
              <a:rPr lang="en-GB" sz="1600" dirty="0">
                <a:latin typeface="Arial"/>
                <a:ea typeface="+mn-lt"/>
                <a:cs typeface="Arial"/>
                <a:hlinkClick r:id="rId5"/>
              </a:rPr>
              <a:t>https://doi.org/10.2307/258070</a:t>
            </a:r>
            <a:r>
              <a:rPr lang="en-GB" sz="1600" dirty="0">
                <a:latin typeface="Arial"/>
                <a:ea typeface="+mn-lt"/>
                <a:cs typeface="Arial"/>
              </a:rPr>
              <a:t>.</a:t>
            </a:r>
            <a:endParaRPr lang="en-GB">
              <a:latin typeface="Arial"/>
              <a:cs typeface="Arial"/>
            </a:endParaRPr>
          </a:p>
          <a:p>
            <a:pPr>
              <a:lnSpc>
                <a:spcPct val="150000"/>
              </a:lnSpc>
              <a:buNone/>
            </a:pPr>
            <a:r>
              <a:rPr lang="en-GB" sz="1600" dirty="0">
                <a:latin typeface="Arial"/>
                <a:ea typeface="+mn-lt"/>
                <a:cs typeface="+mn-lt"/>
              </a:rPr>
              <a:t>Lynden (2013). </a:t>
            </a:r>
            <a:r>
              <a:rPr lang="en-GB" sz="1600" i="1" dirty="0">
                <a:latin typeface="Arial"/>
                <a:ea typeface="+mn-lt"/>
                <a:cs typeface="+mn-lt"/>
              </a:rPr>
              <a:t>Know Justice: Laissez-Faire Leadership – Is Less More?</a:t>
            </a:r>
            <a:r>
              <a:rPr lang="en-GB" sz="1600" dirty="0">
                <a:latin typeface="Arial"/>
                <a:ea typeface="+mn-lt"/>
                <a:cs typeface="+mn-lt"/>
              </a:rPr>
              <a:t> [online] Know Justice. </a:t>
            </a:r>
            <a:endParaRPr lang="en-US" sz="1600">
              <a:latin typeface="Arial"/>
              <a:ea typeface="+mn-lt"/>
              <a:cs typeface="Arial"/>
            </a:endParaRPr>
          </a:p>
          <a:p>
            <a:pPr>
              <a:lnSpc>
                <a:spcPct val="150000"/>
              </a:lnSpc>
              <a:buNone/>
            </a:pPr>
            <a:r>
              <a:rPr lang="en-GB" sz="1600" dirty="0">
                <a:latin typeface="Arial"/>
                <a:ea typeface="+mn-lt"/>
                <a:cs typeface="+mn-lt"/>
              </a:rPr>
              <a:t>Available at: </a:t>
            </a:r>
            <a:r>
              <a:rPr lang="en-GB" sz="1600" dirty="0">
                <a:latin typeface="Arial"/>
                <a:ea typeface="+mn-lt"/>
                <a:cs typeface="+mn-lt"/>
                <a:hlinkClick r:id="rId6"/>
              </a:rPr>
              <a:t>https://onhech.blogspot.com/2013/10/laissez-faire-leadership-is-less-more.html</a:t>
            </a:r>
            <a:r>
              <a:rPr lang="en-GB" sz="1600" dirty="0">
                <a:latin typeface="Arial"/>
                <a:ea typeface="+mn-lt"/>
                <a:cs typeface="+mn-lt"/>
              </a:rPr>
              <a:t> [Accessed 4 Feb. 2023].</a:t>
            </a:r>
            <a:endParaRPr lang="en-US" sz="1600">
              <a:latin typeface="Arial"/>
              <a:cs typeface="Arial"/>
            </a:endParaRPr>
          </a:p>
          <a:p>
            <a:pPr>
              <a:buNone/>
            </a:pPr>
            <a:r>
              <a:rPr lang="en-GB" sz="1600" dirty="0">
                <a:latin typeface="Arial"/>
                <a:ea typeface="+mn-lt"/>
                <a:cs typeface="+mn-lt"/>
              </a:rPr>
              <a:t>thearmyleader21 (2017). </a:t>
            </a:r>
            <a:r>
              <a:rPr lang="en-GB" sz="1600" i="1" dirty="0">
                <a:latin typeface="Arial"/>
                <a:ea typeface="+mn-lt"/>
                <a:cs typeface="+mn-lt"/>
              </a:rPr>
              <a:t>Clive Woodward’s </a:t>
            </a:r>
            <a:r>
              <a:rPr lang="en-GB" sz="1600" i="1" dirty="0" err="1">
                <a:latin typeface="Arial"/>
                <a:ea typeface="+mn-lt"/>
                <a:cs typeface="+mn-lt"/>
              </a:rPr>
              <a:t>Teamship</a:t>
            </a:r>
            <a:r>
              <a:rPr lang="en-GB" sz="1600" i="1" dirty="0">
                <a:latin typeface="Arial"/>
                <a:ea typeface="+mn-lt"/>
                <a:cs typeface="+mn-lt"/>
              </a:rPr>
              <a:t> - The Army Leader - Practical Leadership Tips</a:t>
            </a:r>
            <a:r>
              <a:rPr lang="en-GB" sz="1600" dirty="0">
                <a:latin typeface="Arial"/>
                <a:ea typeface="+mn-lt"/>
                <a:cs typeface="+mn-lt"/>
              </a:rPr>
              <a:t>. [online] The Army Leader - Practical Leadership Tips and Advice. Available at: </a:t>
            </a:r>
            <a:r>
              <a:rPr lang="en-GB" sz="1600" dirty="0">
                <a:latin typeface="Arial"/>
                <a:ea typeface="+mn-lt"/>
                <a:cs typeface="+mn-lt"/>
                <a:hlinkClick r:id="rId7"/>
              </a:rPr>
              <a:t>https://thearmyleader.co.uk/clive-woodwards-teamship/</a:t>
            </a:r>
            <a:r>
              <a:rPr lang="en-GB" sz="1600" dirty="0">
                <a:latin typeface="Arial"/>
                <a:ea typeface="+mn-lt"/>
                <a:cs typeface="+mn-lt"/>
              </a:rPr>
              <a:t>.</a:t>
            </a:r>
          </a:p>
          <a:p>
            <a:pPr marL="0" indent="0">
              <a:buNone/>
            </a:pPr>
            <a:r>
              <a:rPr lang="en-GB" sz="1600" dirty="0">
                <a:latin typeface="Arial"/>
                <a:ea typeface="+mn-lt"/>
                <a:cs typeface="+mn-lt"/>
              </a:rPr>
              <a:t>‌2023). Uwtsd.ac.uk. </a:t>
            </a:r>
            <a:r>
              <a:rPr lang="en-GB" sz="1600" dirty="0">
                <a:latin typeface="Arial"/>
                <a:ea typeface="+mn-lt"/>
                <a:cs typeface="+mn-lt"/>
                <a:hlinkClick r:id="rId8"/>
              </a:rPr>
              <a:t>https://web-p-ebscohost-com.ezproxy.uwtsd.ac.uk/ehost/pdfviewer/pdfviewer?vid=0&amp;sid=a797ff3f-0065-46be-9d80-f71505ff9ffe%40redis</a:t>
            </a:r>
            <a:r>
              <a:rPr lang="en-GB" sz="1600" dirty="0">
                <a:latin typeface="Arial"/>
                <a:ea typeface="+mn-lt"/>
                <a:cs typeface="+mn-lt"/>
              </a:rPr>
              <a:t> </a:t>
            </a:r>
          </a:p>
          <a:p>
            <a:pPr>
              <a:buNone/>
            </a:pPr>
            <a:endParaRPr lang="en-GB" sz="1600" dirty="0">
              <a:latin typeface="Arial"/>
              <a:cs typeface="Arial"/>
            </a:endParaRPr>
          </a:p>
          <a:p>
            <a:pPr>
              <a:buNone/>
            </a:pPr>
            <a:endParaRPr lang="en-GB" sz="1100" dirty="0"/>
          </a:p>
          <a:p>
            <a:pPr marL="0" indent="0">
              <a:buNone/>
            </a:pPr>
            <a:endParaRPr lang="en-GB" sz="1100" dirty="0">
              <a:ea typeface="+mn-lt"/>
              <a:cs typeface="+mn-lt"/>
            </a:endParaRPr>
          </a:p>
          <a:p>
            <a:pPr>
              <a:buNone/>
            </a:pPr>
            <a:r>
              <a:rPr lang="en-GB" sz="1100" dirty="0">
                <a:ea typeface="+mn-lt"/>
                <a:cs typeface="+mn-lt"/>
              </a:rPr>
              <a:t>‌</a:t>
            </a:r>
            <a:endParaRPr lang="en-GB" dirty="0">
              <a:ea typeface="+mn-lt"/>
              <a:cs typeface="+mn-lt"/>
            </a:endParaRPr>
          </a:p>
          <a:p>
            <a:pPr>
              <a:buNone/>
            </a:pPr>
            <a:endParaRPr lang="en-GB" sz="1100" dirty="0">
              <a:ea typeface="+mn-lt"/>
              <a:cs typeface="+mn-lt"/>
            </a:endParaRPr>
          </a:p>
          <a:p>
            <a:pPr>
              <a:buNone/>
            </a:pPr>
            <a:endParaRPr lang="en-GB" sz="1100" dirty="0">
              <a:latin typeface="Arial"/>
              <a:cs typeface="Arial"/>
            </a:endParaRPr>
          </a:p>
        </p:txBody>
      </p:sp>
    </p:spTree>
    <p:extLst>
      <p:ext uri="{BB962C8B-B14F-4D97-AF65-F5344CB8AC3E}">
        <p14:creationId xmlns:p14="http://schemas.microsoft.com/office/powerpoint/2010/main" val="1069665148"/>
      </p:ext>
    </p:extLst>
  </p:cSld>
  <p:clrMapOvr>
    <a:masterClrMapping/>
  </p:clrMapOvr>
</p:sld>
</file>

<file path=ppt/theme/theme1.xml><?xml version="1.0" encoding="utf-8"?>
<a:theme xmlns:a="http://schemas.openxmlformats.org/drawingml/2006/main" name="GradientRise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Avenir">
      <a:majorFont>
        <a:latin typeface="Tw Cen M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GradientRiseVTI</vt:lpstr>
      <vt:lpstr>BA (HONS)  Leadership and management skills for the workplace    Module: Emergent Leadership Skills  Module Code: BMSW6101 Lecturer: Rebecca Stewart Student Name: Toni Trevis Student Number: 2016781 </vt:lpstr>
      <vt:lpstr>introduction</vt:lpstr>
      <vt:lpstr>Autocratic leadership </vt:lpstr>
      <vt:lpstr>Autocratic leadership </vt:lpstr>
      <vt:lpstr>Democratic leadership</vt:lpstr>
      <vt:lpstr>Laissez-Faire leadership </vt:lpstr>
      <vt:lpstr>Transformational leadership</vt:lpstr>
      <vt:lpstr>How I align with transformational leadership </vt:lpstr>
      <vt:lpstr>conclusion</vt:lpstr>
      <vt:lpstr>Thank you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733</cp:revision>
  <dcterms:created xsi:type="dcterms:W3CDTF">2023-01-26T12:19:40Z</dcterms:created>
  <dcterms:modified xsi:type="dcterms:W3CDTF">2023-02-18T16:33:54Z</dcterms:modified>
</cp:coreProperties>
</file>