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468F5-12ED-8627-CF50-D3AD8B9CE214}" v="1052" dt="2026-06-25T15:21:00.706"/>
    <p1510:client id="{C9687D10-CB5A-E55D-F391-DA8DE539F5AF}" v="60" dt="2026-06-27T08:07:00.3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ut Ursescu (2323205)" userId="S::2323205@student.uwtsd.ac.uk::fb198ecc-8106-46eb-baec-265c1ea4a1a8" providerId="AD" clId="Web-{C9687D10-CB5A-E55D-F391-DA8DE539F5AF}"/>
    <pc:docChg chg="modSld">
      <pc:chgData name="Ionut Ursescu (2323205)" userId="S::2323205@student.uwtsd.ac.uk::fb198ecc-8106-46eb-baec-265c1ea4a1a8" providerId="AD" clId="Web-{C9687D10-CB5A-E55D-F391-DA8DE539F5AF}" dt="2026-06-27T08:07:00.334" v="65" actId="1076"/>
      <pc:docMkLst>
        <pc:docMk/>
      </pc:docMkLst>
      <pc:sldChg chg="modSp">
        <pc:chgData name="Ionut Ursescu (2323205)" userId="S::2323205@student.uwtsd.ac.uk::fb198ecc-8106-46eb-baec-265c1ea4a1a8" providerId="AD" clId="Web-{C9687D10-CB5A-E55D-F391-DA8DE539F5AF}" dt="2026-06-27T07:52:41.642" v="48" actId="14100"/>
        <pc:sldMkLst>
          <pc:docMk/>
          <pc:sldMk cId="1208494113" sldId="266"/>
        </pc:sldMkLst>
        <pc:picChg chg="mod">
          <ac:chgData name="Ionut Ursescu (2323205)" userId="S::2323205@student.uwtsd.ac.uk::fb198ecc-8106-46eb-baec-265c1ea4a1a8" providerId="AD" clId="Web-{C9687D10-CB5A-E55D-F391-DA8DE539F5AF}" dt="2026-06-27T07:52:03.407" v="37" actId="1076"/>
          <ac:picMkLst>
            <pc:docMk/>
            <pc:sldMk cId="1208494113" sldId="266"/>
            <ac:picMk id="5" creationId="{16591A88-C108-0C78-921F-C8977FDB5C19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52:12.704" v="40" actId="1076"/>
          <ac:picMkLst>
            <pc:docMk/>
            <pc:sldMk cId="1208494113" sldId="266"/>
            <ac:picMk id="6" creationId="{47FE4CBE-C224-6C60-5CAE-9FDA9E984ED6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52:05.579" v="38" actId="1076"/>
          <ac:picMkLst>
            <pc:docMk/>
            <pc:sldMk cId="1208494113" sldId="266"/>
            <ac:picMk id="7" creationId="{4EED1019-219E-8209-75F8-4A0A67127AA8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52:41.642" v="48" actId="14100"/>
          <ac:picMkLst>
            <pc:docMk/>
            <pc:sldMk cId="1208494113" sldId="266"/>
            <ac:picMk id="8" creationId="{3194246B-62F7-A669-D477-35498465AF1A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52:31.110" v="46" actId="1076"/>
          <ac:picMkLst>
            <pc:docMk/>
            <pc:sldMk cId="1208494113" sldId="266"/>
            <ac:picMk id="9" creationId="{F01F8084-1F41-F32F-2642-FAAC04257967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49:53.404" v="7" actId="1076"/>
          <ac:picMkLst>
            <pc:docMk/>
            <pc:sldMk cId="1208494113" sldId="266"/>
            <ac:picMk id="10" creationId="{C22DA4F8-97D9-E09A-B831-C17E0342A9C3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52:24.532" v="44" actId="1076"/>
          <ac:picMkLst>
            <pc:docMk/>
            <pc:sldMk cId="1208494113" sldId="266"/>
            <ac:picMk id="11" creationId="{3B110E8E-5186-3CA9-6625-9BEA6EF97D27}"/>
          </ac:picMkLst>
        </pc:picChg>
        <pc:picChg chg="mod">
          <ac:chgData name="Ionut Ursescu (2323205)" userId="S::2323205@student.uwtsd.ac.uk::fb198ecc-8106-46eb-baec-265c1ea4a1a8" providerId="AD" clId="Web-{C9687D10-CB5A-E55D-F391-DA8DE539F5AF}" dt="2026-06-27T07:51:59.891" v="36" actId="1076"/>
          <ac:picMkLst>
            <pc:docMk/>
            <pc:sldMk cId="1208494113" sldId="266"/>
            <ac:picMk id="12" creationId="{6CEEF284-CAA1-9A6B-8D47-B1F39DA110EB}"/>
          </ac:picMkLst>
        </pc:picChg>
      </pc:sldChg>
      <pc:sldChg chg="addSp delSp modSp mod setBg">
        <pc:chgData name="Ionut Ursescu (2323205)" userId="S::2323205@student.uwtsd.ac.uk::fb198ecc-8106-46eb-baec-265c1ea4a1a8" providerId="AD" clId="Web-{C9687D10-CB5A-E55D-F391-DA8DE539F5AF}" dt="2026-06-27T08:07:00.334" v="65" actId="1076"/>
        <pc:sldMkLst>
          <pc:docMk/>
          <pc:sldMk cId="579831145" sldId="267"/>
        </pc:sldMkLst>
        <pc:spChg chg="mod">
          <ac:chgData name="Ionut Ursescu (2323205)" userId="S::2323205@student.uwtsd.ac.uk::fb198ecc-8106-46eb-baec-265c1ea4a1a8" providerId="AD" clId="Web-{C9687D10-CB5A-E55D-F391-DA8DE539F5AF}" dt="2026-06-27T08:06:51.568" v="64"/>
          <ac:spMkLst>
            <pc:docMk/>
            <pc:sldMk cId="579831145" sldId="267"/>
            <ac:spMk id="2" creationId="{056D028E-5C01-5C8A-BC6F-E795DDEB518F}"/>
          </ac:spMkLst>
        </pc:spChg>
        <pc:spChg chg="mod">
          <ac:chgData name="Ionut Ursescu (2323205)" userId="S::2323205@student.uwtsd.ac.uk::fb198ecc-8106-46eb-baec-265c1ea4a1a8" providerId="AD" clId="Web-{C9687D10-CB5A-E55D-F391-DA8DE539F5AF}" dt="2026-06-27T08:06:51.568" v="64"/>
          <ac:spMkLst>
            <pc:docMk/>
            <pc:sldMk cId="579831145" sldId="267"/>
            <ac:spMk id="3" creationId="{DFB5440C-05F4-50B3-3F88-5CD6E588DAC5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39.427" v="59"/>
          <ac:spMkLst>
            <pc:docMk/>
            <pc:sldMk cId="579831145" sldId="267"/>
            <ac:spMk id="9" creationId="{B5A8AFA4-5C32-4100-9C6D-839A47E15FA0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39.427" v="59"/>
          <ac:spMkLst>
            <pc:docMk/>
            <pc:sldMk cId="579831145" sldId="267"/>
            <ac:spMk id="11" creationId="{96B5F253-7949-47C2-9DBD-1570ECDA2296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43.943" v="61"/>
          <ac:spMkLst>
            <pc:docMk/>
            <pc:sldMk cId="579831145" sldId="267"/>
            <ac:spMk id="13" creationId="{D28B54C3-B57B-472A-B96E-1FCB67093DC2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43.943" v="61"/>
          <ac:spMkLst>
            <pc:docMk/>
            <pc:sldMk cId="579831145" sldId="267"/>
            <ac:spMk id="14" creationId="{8D0D6D3E-D7F9-4591-9CA9-DDF4DB1F73DA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43.943" v="61"/>
          <ac:spMkLst>
            <pc:docMk/>
            <pc:sldMk cId="579831145" sldId="267"/>
            <ac:spMk id="15" creationId="{7DB3C429-F8DA-49B9-AF84-21996FCF78B5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43.943" v="61"/>
          <ac:spMkLst>
            <pc:docMk/>
            <pc:sldMk cId="579831145" sldId="267"/>
            <ac:spMk id="16" creationId="{C4C9F2B0-1044-46EB-8AEB-C3BFFDE6C2CC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51.552" v="63"/>
          <ac:spMkLst>
            <pc:docMk/>
            <pc:sldMk cId="579831145" sldId="267"/>
            <ac:spMk id="18" creationId="{19C9EAEA-39D0-4B0E-A0EB-51E7B26740B1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51.552" v="63"/>
          <ac:spMkLst>
            <pc:docMk/>
            <pc:sldMk cId="579831145" sldId="267"/>
            <ac:spMk id="19" creationId="{20D5D19D-0789-4518-B5DC-D47ADF69D25A}"/>
          </ac:spMkLst>
        </pc:spChg>
        <pc:spChg chg="add del">
          <ac:chgData name="Ionut Ursescu (2323205)" userId="S::2323205@student.uwtsd.ac.uk::fb198ecc-8106-46eb-baec-265c1ea4a1a8" providerId="AD" clId="Web-{C9687D10-CB5A-E55D-F391-DA8DE539F5AF}" dt="2026-06-27T08:06:51.552" v="63"/>
          <ac:spMkLst>
            <pc:docMk/>
            <pc:sldMk cId="579831145" sldId="267"/>
            <ac:spMk id="23" creationId="{B81933D1-5615-42C7-9C0B-4EB7105CCE2D}"/>
          </ac:spMkLst>
        </pc:spChg>
        <pc:spChg chg="add">
          <ac:chgData name="Ionut Ursescu (2323205)" userId="S::2323205@student.uwtsd.ac.uk::fb198ecc-8106-46eb-baec-265c1ea4a1a8" providerId="AD" clId="Web-{C9687D10-CB5A-E55D-F391-DA8DE539F5AF}" dt="2026-06-27T08:06:51.568" v="64"/>
          <ac:spMkLst>
            <pc:docMk/>
            <pc:sldMk cId="579831145" sldId="267"/>
            <ac:spMk id="25" creationId="{8D0D6D3E-D7F9-4591-9CA9-DDF4DB1F73DA}"/>
          </ac:spMkLst>
        </pc:spChg>
        <pc:spChg chg="add">
          <ac:chgData name="Ionut Ursescu (2323205)" userId="S::2323205@student.uwtsd.ac.uk::fb198ecc-8106-46eb-baec-265c1ea4a1a8" providerId="AD" clId="Web-{C9687D10-CB5A-E55D-F391-DA8DE539F5AF}" dt="2026-06-27T08:06:51.568" v="64"/>
          <ac:spMkLst>
            <pc:docMk/>
            <pc:sldMk cId="579831145" sldId="267"/>
            <ac:spMk id="26" creationId="{C4C9F2B0-1044-46EB-8AEB-C3BFFDE6C2CC}"/>
          </ac:spMkLst>
        </pc:spChg>
        <pc:spChg chg="add">
          <ac:chgData name="Ionut Ursescu (2323205)" userId="S::2323205@student.uwtsd.ac.uk::fb198ecc-8106-46eb-baec-265c1ea4a1a8" providerId="AD" clId="Web-{C9687D10-CB5A-E55D-F391-DA8DE539F5AF}" dt="2026-06-27T08:06:51.568" v="64"/>
          <ac:spMkLst>
            <pc:docMk/>
            <pc:sldMk cId="579831145" sldId="267"/>
            <ac:spMk id="27" creationId="{D28B54C3-B57B-472A-B96E-1FCB67093DC2}"/>
          </ac:spMkLst>
        </pc:spChg>
        <pc:spChg chg="add">
          <ac:chgData name="Ionut Ursescu (2323205)" userId="S::2323205@student.uwtsd.ac.uk::fb198ecc-8106-46eb-baec-265c1ea4a1a8" providerId="AD" clId="Web-{C9687D10-CB5A-E55D-F391-DA8DE539F5AF}" dt="2026-06-27T08:06:51.568" v="64"/>
          <ac:spMkLst>
            <pc:docMk/>
            <pc:sldMk cId="579831145" sldId="267"/>
            <ac:spMk id="28" creationId="{7DB3C429-F8DA-49B9-AF84-21996FCF78B5}"/>
          </ac:spMkLst>
        </pc:spChg>
        <pc:grpChg chg="add del">
          <ac:chgData name="Ionut Ursescu (2323205)" userId="S::2323205@student.uwtsd.ac.uk::fb198ecc-8106-46eb-baec-265c1ea4a1a8" providerId="AD" clId="Web-{C9687D10-CB5A-E55D-F391-DA8DE539F5AF}" dt="2026-06-27T08:06:51.552" v="63"/>
          <ac:grpSpMkLst>
            <pc:docMk/>
            <pc:sldMk cId="579831145" sldId="267"/>
            <ac:grpSpMk id="20" creationId="{032D8612-31EB-44CF-A1D0-14FD4C705424}"/>
          </ac:grpSpMkLst>
        </pc:grpChg>
        <pc:picChg chg="add mod">
          <ac:chgData name="Ionut Ursescu (2323205)" userId="S::2323205@student.uwtsd.ac.uk::fb198ecc-8106-46eb-baec-265c1ea4a1a8" providerId="AD" clId="Web-{C9687D10-CB5A-E55D-F391-DA8DE539F5AF}" dt="2026-06-27T08:07:00.334" v="65" actId="1076"/>
          <ac:picMkLst>
            <pc:docMk/>
            <pc:sldMk cId="579831145" sldId="267"/>
            <ac:picMk id="4" creationId="{A8A274B4-E680-D00B-890E-C9C27878A2C9}"/>
          </ac:picMkLst>
        </pc:picChg>
      </pc:sldChg>
    </pc:docChg>
  </pc:docChgLst>
  <pc:docChgLst>
    <pc:chgData name="Ionut Ursescu (2323205)" userId="S::2323205@student.uwtsd.ac.uk::fb198ecc-8106-46eb-baec-265c1ea4a1a8" providerId="AD" clId="Web-{16B468F5-12ED-8627-CF50-D3AD8B9CE214}"/>
    <pc:docChg chg="mod addSld modSld addMainMaster delMainMaster">
      <pc:chgData name="Ionut Ursescu (2323205)" userId="S::2323205@student.uwtsd.ac.uk::fb198ecc-8106-46eb-baec-265c1ea4a1a8" providerId="AD" clId="Web-{16B468F5-12ED-8627-CF50-D3AD8B9CE214}" dt="2026-06-25T15:21:00.706" v="1050" actId="20577"/>
      <pc:docMkLst>
        <pc:docMk/>
      </pc:docMkLst>
      <pc:sldChg chg="addSp delSp modSp mod setBg modClrScheme setClrOvrMap delDesignElem chgLayout">
        <pc:chgData name="Ionut Ursescu (2323205)" userId="S::2323205@student.uwtsd.ac.uk::fb198ecc-8106-46eb-baec-265c1ea4a1a8" providerId="AD" clId="Web-{16B468F5-12ED-8627-CF50-D3AD8B9CE214}" dt="2026-06-25T14:53:34.469" v="588"/>
        <pc:sldMkLst>
          <pc:docMk/>
          <pc:sldMk cId="109857222" sldId="256"/>
        </pc:sldMkLst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Ionut Ursescu (2323205)" userId="S::2323205@student.uwtsd.ac.uk::fb198ecc-8106-46eb-baec-265c1ea4a1a8" providerId="AD" clId="Web-{16B468F5-12ED-8627-CF50-D3AD8B9CE214}" dt="2026-06-25T14:24:00.618" v="37"/>
          <ac:picMkLst>
            <pc:docMk/>
            <pc:sldMk cId="109857222" sldId="256"/>
            <ac:picMk id="4" creationId="{674CFE37-322C-12A0-C38F-B14AC5A603B3}"/>
          </ac:picMkLst>
        </pc:picChg>
      </pc:sldChg>
      <pc:sldChg chg="addSp delSp modSp new mod setBg modClrScheme delDesignElem chgLayout">
        <pc:chgData name="Ionut Ursescu (2323205)" userId="S::2323205@student.uwtsd.ac.uk::fb198ecc-8106-46eb-baec-265c1ea4a1a8" providerId="AD" clId="Web-{16B468F5-12ED-8627-CF50-D3AD8B9CE214}" dt="2026-06-25T14:53:34.469" v="588"/>
        <pc:sldMkLst>
          <pc:docMk/>
          <pc:sldMk cId="645390908" sldId="257"/>
        </pc:sldMkLst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645390908" sldId="257"/>
            <ac:spMk id="2" creationId="{A7B1D702-979D-745B-B486-F29EA2CCF27A}"/>
          </ac:spMkLst>
        </pc:spChg>
        <pc:graphicFrameChg chg="add mod ord">
          <ac:chgData name="Ionut Ursescu (2323205)" userId="S::2323205@student.uwtsd.ac.uk::fb198ecc-8106-46eb-baec-265c1ea4a1a8" providerId="AD" clId="Web-{16B468F5-12ED-8627-CF50-D3AD8B9CE214}" dt="2026-06-25T14:53:34.469" v="588"/>
          <ac:graphicFrameMkLst>
            <pc:docMk/>
            <pc:sldMk cId="645390908" sldId="257"/>
            <ac:graphicFrameMk id="5" creationId="{F80CF6F5-43F4-9EDA-08BF-CF83E47560F9}"/>
          </ac:graphicFrameMkLst>
        </pc:graphicFrameChg>
      </pc:sldChg>
      <pc:sldChg chg="addSp delSp modSp new mod setBg modClrScheme delDesignElem chgLayout">
        <pc:chgData name="Ionut Ursescu (2323205)" userId="S::2323205@student.uwtsd.ac.uk::fb198ecc-8106-46eb-baec-265c1ea4a1a8" providerId="AD" clId="Web-{16B468F5-12ED-8627-CF50-D3AD8B9CE214}" dt="2026-06-25T14:53:34.469" v="588"/>
        <pc:sldMkLst>
          <pc:docMk/>
          <pc:sldMk cId="315664809" sldId="258"/>
        </pc:sldMkLst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315664809" sldId="258"/>
            <ac:spMk id="2" creationId="{DA3D3FD7-03A6-787C-B6E3-C3253854CD35}"/>
          </ac:spMkLst>
        </pc:spChg>
        <pc:graphicFrameChg chg="add mod ord">
          <ac:chgData name="Ionut Ursescu (2323205)" userId="S::2323205@student.uwtsd.ac.uk::fb198ecc-8106-46eb-baec-265c1ea4a1a8" providerId="AD" clId="Web-{16B468F5-12ED-8627-CF50-D3AD8B9CE214}" dt="2026-06-25T14:53:34.469" v="588"/>
          <ac:graphicFrameMkLst>
            <pc:docMk/>
            <pc:sldMk cId="315664809" sldId="258"/>
            <ac:graphicFrameMk id="5" creationId="{E82794C7-8723-0951-EB57-9E38D9CD693A}"/>
          </ac:graphicFrameMkLst>
        </pc:graphicFrameChg>
      </pc:sldChg>
      <pc:sldChg chg="addSp delSp modSp new mod setBg modClrScheme delDesignElem chgLayout">
        <pc:chgData name="Ionut Ursescu (2323205)" userId="S::2323205@student.uwtsd.ac.uk::fb198ecc-8106-46eb-baec-265c1ea4a1a8" providerId="AD" clId="Web-{16B468F5-12ED-8627-CF50-D3AD8B9CE214}" dt="2026-06-25T14:53:34.469" v="588"/>
        <pc:sldMkLst>
          <pc:docMk/>
          <pc:sldMk cId="4091646247" sldId="259"/>
        </pc:sldMkLst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4091646247" sldId="259"/>
            <ac:spMk id="2" creationId="{B77B8D15-5BDE-9AE1-9948-64553A45664A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4091646247" sldId="259"/>
            <ac:spMk id="3" creationId="{DAAA6DAF-B769-DE18-63AE-407C54457FF4}"/>
          </ac:spMkLst>
        </pc:spChg>
        <pc:picChg chg="add">
          <ac:chgData name="Ionut Ursescu (2323205)" userId="S::2323205@student.uwtsd.ac.uk::fb198ecc-8106-46eb-baec-265c1ea4a1a8" providerId="AD" clId="Web-{16B468F5-12ED-8627-CF50-D3AD8B9CE214}" dt="2026-06-25T14:36:56.555" v="377"/>
          <ac:picMkLst>
            <pc:docMk/>
            <pc:sldMk cId="4091646247" sldId="259"/>
            <ac:picMk id="5" creationId="{83A216D0-BF03-F427-30B3-771E8EAC0219}"/>
          </ac:picMkLst>
        </pc:picChg>
      </pc:sldChg>
      <pc:sldChg chg="addSp delSp modSp new mod modClrScheme chgLayout">
        <pc:chgData name="Ionut Ursescu (2323205)" userId="S::2323205@student.uwtsd.ac.uk::fb198ecc-8106-46eb-baec-265c1ea4a1a8" providerId="AD" clId="Web-{16B468F5-12ED-8627-CF50-D3AD8B9CE214}" dt="2026-06-25T14:53:34.469" v="588"/>
        <pc:sldMkLst>
          <pc:docMk/>
          <pc:sldMk cId="1201392254" sldId="260"/>
        </pc:sldMkLst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201392254" sldId="260"/>
            <ac:spMk id="2" creationId="{D98975B6-7CF6-D735-1315-763634D58E26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201392254" sldId="260"/>
            <ac:spMk id="3" creationId="{F7D2C2F1-5941-85E6-96CB-7CF6851A3BDE}"/>
          </ac:spMkLst>
        </pc:spChg>
        <pc:spChg chg="add 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201392254" sldId="260"/>
            <ac:spMk id="15" creationId="{049B37B5-B47E-0FA5-D670-1641A80DD428}"/>
          </ac:spMkLst>
        </pc:spChg>
        <pc:spChg chg="add 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201392254" sldId="260"/>
            <ac:spMk id="16" creationId="{DD3CB7EB-5A4B-E08F-AD48-D30F800C1FC3}"/>
          </ac:spMkLst>
        </pc:spChg>
        <pc:spChg chg="add 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1201392254" sldId="260"/>
            <ac:spMk id="17" creationId="{001F058E-A9AA-96E1-053C-91C65E086346}"/>
          </ac:spMkLst>
        </pc:spChg>
        <pc:picChg chg="add mod">
          <ac:chgData name="Ionut Ursescu (2323205)" userId="S::2323205@student.uwtsd.ac.uk::fb198ecc-8106-46eb-baec-265c1ea4a1a8" providerId="AD" clId="Web-{16B468F5-12ED-8627-CF50-D3AD8B9CE214}" dt="2026-06-25T14:47:26.954" v="504"/>
          <ac:picMkLst>
            <pc:docMk/>
            <pc:sldMk cId="1201392254" sldId="260"/>
            <ac:picMk id="4" creationId="{C334AAF4-60A1-4C7D-5790-3CEE46B4E291}"/>
          </ac:picMkLst>
        </pc:picChg>
      </pc:sldChg>
      <pc:sldChg chg="addSp delSp modSp new mod modClrScheme chgLayout">
        <pc:chgData name="Ionut Ursescu (2323205)" userId="S::2323205@student.uwtsd.ac.uk::fb198ecc-8106-46eb-baec-265c1ea4a1a8" providerId="AD" clId="Web-{16B468F5-12ED-8627-CF50-D3AD8B9CE214}" dt="2026-06-25T14:53:34.469" v="588"/>
        <pc:sldMkLst>
          <pc:docMk/>
          <pc:sldMk cId="3083464203" sldId="261"/>
        </pc:sldMkLst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3083464203" sldId="261"/>
            <ac:spMk id="2" creationId="{BD73687F-E929-4A06-236D-A45FF5F056DA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3083464203" sldId="261"/>
            <ac:spMk id="3" creationId="{B0BC30A3-99E9-0268-82EC-1C62D51FBA42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3083464203" sldId="261"/>
            <ac:spMk id="5" creationId="{99FCD809-C81C-3518-C679-5C45377B1593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3083464203" sldId="261"/>
            <ac:spMk id="7" creationId="{0F4DEE25-B83C-F496-1516-0CE5749CE0A0}"/>
          </ac:spMkLst>
        </pc:spChg>
        <pc:spChg chg="add mod ord">
          <ac:chgData name="Ionut Ursescu (2323205)" userId="S::2323205@student.uwtsd.ac.uk::fb198ecc-8106-46eb-baec-265c1ea4a1a8" providerId="AD" clId="Web-{16B468F5-12ED-8627-CF50-D3AD8B9CE214}" dt="2026-06-25T14:53:34.469" v="588"/>
          <ac:spMkLst>
            <pc:docMk/>
            <pc:sldMk cId="3083464203" sldId="261"/>
            <ac:spMk id="19" creationId="{6BD3FD28-508F-4055-DF16-20C97BC20351}"/>
          </ac:spMkLst>
        </pc:spChg>
        <pc:picChg chg="add mod ord">
          <ac:chgData name="Ionut Ursescu (2323205)" userId="S::2323205@student.uwtsd.ac.uk::fb198ecc-8106-46eb-baec-265c1ea4a1a8" providerId="AD" clId="Web-{16B468F5-12ED-8627-CF50-D3AD8B9CE214}" dt="2026-06-25T14:53:34.469" v="588"/>
          <ac:picMkLst>
            <pc:docMk/>
            <pc:sldMk cId="3083464203" sldId="261"/>
            <ac:picMk id="8" creationId="{AAA40DB9-32DD-9BF2-6D55-FFCCC03A95AA}"/>
          </ac:picMkLst>
        </pc:picChg>
      </pc:sldChg>
      <pc:sldChg chg="addSp delSp modSp new mod setBg modClrScheme chgLayout">
        <pc:chgData name="Ionut Ursescu (2323205)" userId="S::2323205@student.uwtsd.ac.uk::fb198ecc-8106-46eb-baec-265c1ea4a1a8" providerId="AD" clId="Web-{16B468F5-12ED-8627-CF50-D3AD8B9CE214}" dt="2026-06-25T14:56:06.787" v="664"/>
        <pc:sldMkLst>
          <pc:docMk/>
          <pc:sldMk cId="424993865" sldId="262"/>
        </pc:sldMkLst>
        <pc:spChg chg="mod or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2" creationId="{0BCC47D8-9F77-FB4A-0572-3898B385518B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3" creationId="{190DF688-B4CE-A49C-ED20-09E90168E965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5" creationId="{CB816FD9-BFBB-A617-68A6-3241208FB7EF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6" creationId="{032C78FF-8327-064C-AE60-1CBDB9EF2E82}"/>
          </ac:spMkLst>
        </pc:spChg>
        <pc:spChg chg="mod or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7" creationId="{E7D84249-864A-BD4F-DCC2-64C54A51D8CE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13" creationId="{C0763A76-9F1C-4FC5-82B7-DD475DA461B2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4:56:06.787" v="664"/>
          <ac:spMkLst>
            <pc:docMk/>
            <pc:sldMk cId="424993865" sldId="262"/>
            <ac:spMk id="15" creationId="{E81BF4F6-F2CF-4984-9D14-D6966D92F99F}"/>
          </ac:spMkLst>
        </pc:spChg>
        <pc:picChg chg="add">
          <ac:chgData name="Ionut Ursescu (2323205)" userId="S::2323205@student.uwtsd.ac.uk::fb198ecc-8106-46eb-baec-265c1ea4a1a8" providerId="AD" clId="Web-{16B468F5-12ED-8627-CF50-D3AD8B9CE214}" dt="2026-06-25T14:56:06.787" v="664"/>
          <ac:picMkLst>
            <pc:docMk/>
            <pc:sldMk cId="424993865" sldId="262"/>
            <ac:picMk id="9" creationId="{8F695AD0-1C36-BED4-BD56-1F5D632D6CA2}"/>
          </ac:picMkLst>
        </pc:picChg>
      </pc:sldChg>
      <pc:sldChg chg="addSp modSp new mod setBg">
        <pc:chgData name="Ionut Ursescu (2323205)" userId="S::2323205@student.uwtsd.ac.uk::fb198ecc-8106-46eb-baec-265c1ea4a1a8" providerId="AD" clId="Web-{16B468F5-12ED-8627-CF50-D3AD8B9CE214}" dt="2026-06-25T15:01:20.753" v="771"/>
        <pc:sldMkLst>
          <pc:docMk/>
          <pc:sldMk cId="3639678503" sldId="263"/>
        </pc:sldMkLst>
        <pc:spChg chg="mod">
          <ac:chgData name="Ionut Ursescu (2323205)" userId="S::2323205@student.uwtsd.ac.uk::fb198ecc-8106-46eb-baec-265c1ea4a1a8" providerId="AD" clId="Web-{16B468F5-12ED-8627-CF50-D3AD8B9CE214}" dt="2026-06-25T15:01:20.753" v="771"/>
          <ac:spMkLst>
            <pc:docMk/>
            <pc:sldMk cId="3639678503" sldId="263"/>
            <ac:spMk id="2" creationId="{8A1679D3-D04F-A1F0-AD39-1E3D8FA1259C}"/>
          </ac:spMkLst>
        </pc:spChg>
        <pc:spChg chg="mod">
          <ac:chgData name="Ionut Ursescu (2323205)" userId="S::2323205@student.uwtsd.ac.uk::fb198ecc-8106-46eb-baec-265c1ea4a1a8" providerId="AD" clId="Web-{16B468F5-12ED-8627-CF50-D3AD8B9CE214}" dt="2026-06-25T15:01:20.753" v="771"/>
          <ac:spMkLst>
            <pc:docMk/>
            <pc:sldMk cId="3639678503" sldId="263"/>
            <ac:spMk id="3" creationId="{2E129BA4-599E-D643-2735-6BBC5D0F783E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1:20.753" v="771"/>
          <ac:spMkLst>
            <pc:docMk/>
            <pc:sldMk cId="3639678503" sldId="263"/>
            <ac:spMk id="9" creationId="{F13C74B1-5B17-4795-BED0-7140497B445A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1:20.753" v="771"/>
          <ac:spMkLst>
            <pc:docMk/>
            <pc:sldMk cId="3639678503" sldId="263"/>
            <ac:spMk id="11" creationId="{D4974D33-8DC5-464E-8C6D-BE58F0669C17}"/>
          </ac:spMkLst>
        </pc:spChg>
        <pc:picChg chg="add mod">
          <ac:chgData name="Ionut Ursescu (2323205)" userId="S::2323205@student.uwtsd.ac.uk::fb198ecc-8106-46eb-baec-265c1ea4a1a8" providerId="AD" clId="Web-{16B468F5-12ED-8627-CF50-D3AD8B9CE214}" dt="2026-06-25T15:01:20.753" v="771"/>
          <ac:picMkLst>
            <pc:docMk/>
            <pc:sldMk cId="3639678503" sldId="263"/>
            <ac:picMk id="4" creationId="{EE96CE57-0553-27C2-3DFC-4DD1CF61A41E}"/>
          </ac:picMkLst>
        </pc:picChg>
      </pc:sldChg>
      <pc:sldChg chg="addSp delSp modSp new mod setBg">
        <pc:chgData name="Ionut Ursescu (2323205)" userId="S::2323205@student.uwtsd.ac.uk::fb198ecc-8106-46eb-baec-265c1ea4a1a8" providerId="AD" clId="Web-{16B468F5-12ED-8627-CF50-D3AD8B9CE214}" dt="2026-06-25T15:03:34.180" v="846"/>
        <pc:sldMkLst>
          <pc:docMk/>
          <pc:sldMk cId="2094408121" sldId="264"/>
        </pc:sldMkLst>
        <pc:spChg chg="mod">
          <ac:chgData name="Ionut Ursescu (2323205)" userId="S::2323205@student.uwtsd.ac.uk::fb198ecc-8106-46eb-baec-265c1ea4a1a8" providerId="AD" clId="Web-{16B468F5-12ED-8627-CF50-D3AD8B9CE214}" dt="2026-06-25T15:03:34.180" v="846"/>
          <ac:spMkLst>
            <pc:docMk/>
            <pc:sldMk cId="2094408121" sldId="264"/>
            <ac:spMk id="2" creationId="{948EB315-1CE6-D720-378D-0DA4E9C2EA7E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3:34.180" v="846"/>
          <ac:spMkLst>
            <pc:docMk/>
            <pc:sldMk cId="2094408121" sldId="264"/>
            <ac:spMk id="9" creationId="{BACC6370-2D7E-4714-9D71-7542949D7D5D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3:34.180" v="846"/>
          <ac:spMkLst>
            <pc:docMk/>
            <pc:sldMk cId="2094408121" sldId="264"/>
            <ac:spMk id="11" creationId="{F68B3F68-107C-434F-AA38-110D5EA91B85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3:34.180" v="846"/>
          <ac:spMkLst>
            <pc:docMk/>
            <pc:sldMk cId="2094408121" sldId="264"/>
            <ac:spMk id="13" creationId="{AAD0DBB9-1A4B-4391-81D4-CB19F9AB918A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3:34.180" v="846"/>
          <ac:spMkLst>
            <pc:docMk/>
            <pc:sldMk cId="2094408121" sldId="264"/>
            <ac:spMk id="15" creationId="{063BBA22-50EA-4C4D-BE05-F1CE4E63AA56}"/>
          </ac:spMkLst>
        </pc:spChg>
        <pc:graphicFrameChg chg="add">
          <ac:chgData name="Ionut Ursescu (2323205)" userId="S::2323205@student.uwtsd.ac.uk::fb198ecc-8106-46eb-baec-265c1ea4a1a8" providerId="AD" clId="Web-{16B468F5-12ED-8627-CF50-D3AD8B9CE214}" dt="2026-06-25T15:03:34.180" v="846"/>
          <ac:graphicFrameMkLst>
            <pc:docMk/>
            <pc:sldMk cId="2094408121" sldId="264"/>
            <ac:graphicFrameMk id="5" creationId="{460E0772-95DE-B82E-D1CD-320C28C4AC42}"/>
          </ac:graphicFrameMkLst>
        </pc:graphicFrameChg>
      </pc:sldChg>
      <pc:sldChg chg="addSp modSp new mod setBg">
        <pc:chgData name="Ionut Ursescu (2323205)" userId="S::2323205@student.uwtsd.ac.uk::fb198ecc-8106-46eb-baec-265c1ea4a1a8" providerId="AD" clId="Web-{16B468F5-12ED-8627-CF50-D3AD8B9CE214}" dt="2026-06-25T15:09:38.991" v="957"/>
        <pc:sldMkLst>
          <pc:docMk/>
          <pc:sldMk cId="3645545980" sldId="265"/>
        </pc:sldMkLst>
        <pc:spChg chg="mod">
          <ac:chgData name="Ionut Ursescu (2323205)" userId="S::2323205@student.uwtsd.ac.uk::fb198ecc-8106-46eb-baec-265c1ea4a1a8" providerId="AD" clId="Web-{16B468F5-12ED-8627-CF50-D3AD8B9CE214}" dt="2026-06-25T15:09:38.991" v="957"/>
          <ac:spMkLst>
            <pc:docMk/>
            <pc:sldMk cId="3645545980" sldId="265"/>
            <ac:spMk id="2" creationId="{36D3D9E9-F75E-11DE-12BE-8F0F1A1C8972}"/>
          </ac:spMkLst>
        </pc:spChg>
        <pc:spChg chg="mod">
          <ac:chgData name="Ionut Ursescu (2323205)" userId="S::2323205@student.uwtsd.ac.uk::fb198ecc-8106-46eb-baec-265c1ea4a1a8" providerId="AD" clId="Web-{16B468F5-12ED-8627-CF50-D3AD8B9CE214}" dt="2026-06-25T15:09:38.991" v="957"/>
          <ac:spMkLst>
            <pc:docMk/>
            <pc:sldMk cId="3645545980" sldId="265"/>
            <ac:spMk id="3" creationId="{ACA70992-077C-C6C2-77B0-2A3DC1D05F03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9:38.991" v="957"/>
          <ac:spMkLst>
            <pc:docMk/>
            <pc:sldMk cId="3645545980" sldId="265"/>
            <ac:spMk id="9" creationId="{F13C74B1-5B17-4795-BED0-7140497B445A}"/>
          </ac:spMkLst>
        </pc:spChg>
        <pc:spChg chg="add">
          <ac:chgData name="Ionut Ursescu (2323205)" userId="S::2323205@student.uwtsd.ac.uk::fb198ecc-8106-46eb-baec-265c1ea4a1a8" providerId="AD" clId="Web-{16B468F5-12ED-8627-CF50-D3AD8B9CE214}" dt="2026-06-25T15:09:38.991" v="957"/>
          <ac:spMkLst>
            <pc:docMk/>
            <pc:sldMk cId="3645545980" sldId="265"/>
            <ac:spMk id="11" creationId="{D4974D33-8DC5-464E-8C6D-BE58F0669C17}"/>
          </ac:spMkLst>
        </pc:spChg>
        <pc:picChg chg="add mod">
          <ac:chgData name="Ionut Ursescu (2323205)" userId="S::2323205@student.uwtsd.ac.uk::fb198ecc-8106-46eb-baec-265c1ea4a1a8" providerId="AD" clId="Web-{16B468F5-12ED-8627-CF50-D3AD8B9CE214}" dt="2026-06-25T15:09:38.991" v="957"/>
          <ac:picMkLst>
            <pc:docMk/>
            <pc:sldMk cId="3645545980" sldId="265"/>
            <ac:picMk id="4" creationId="{3226FD34-04E3-A28A-F0A3-151040EDF920}"/>
          </ac:picMkLst>
        </pc:picChg>
      </pc:sldChg>
      <pc:sldChg chg="addSp delSp modSp new">
        <pc:chgData name="Ionut Ursescu (2323205)" userId="S::2323205@student.uwtsd.ac.uk::fb198ecc-8106-46eb-baec-265c1ea4a1a8" providerId="AD" clId="Web-{16B468F5-12ED-8627-CF50-D3AD8B9CE214}" dt="2026-06-25T15:18:45.013" v="972"/>
        <pc:sldMkLst>
          <pc:docMk/>
          <pc:sldMk cId="1208494113" sldId="266"/>
        </pc:sldMkLst>
        <pc:spChg chg="mod">
          <ac:chgData name="Ionut Ursescu (2323205)" userId="S::2323205@student.uwtsd.ac.uk::fb198ecc-8106-46eb-baec-265c1ea4a1a8" providerId="AD" clId="Web-{16B468F5-12ED-8627-CF50-D3AD8B9CE214}" dt="2026-06-25T15:10:14.477" v="959" actId="20577"/>
          <ac:spMkLst>
            <pc:docMk/>
            <pc:sldMk cId="1208494113" sldId="266"/>
            <ac:spMk id="2" creationId="{2139236D-9F64-ACED-FA04-31416AF58985}"/>
          </ac:spMkLst>
        </pc:spChg>
        <pc:graphicFrameChg chg="add mod ord modGraphic">
          <ac:chgData name="Ionut Ursescu (2323205)" userId="S::2323205@student.uwtsd.ac.uk::fb198ecc-8106-46eb-baec-265c1ea4a1a8" providerId="AD" clId="Web-{16B468F5-12ED-8627-CF50-D3AD8B9CE214}" dt="2026-06-25T15:11:29.824" v="962"/>
          <ac:graphicFrameMkLst>
            <pc:docMk/>
            <pc:sldMk cId="1208494113" sldId="266"/>
            <ac:graphicFrameMk id="4" creationId="{6D15910C-22B7-672F-E014-7AE23565CD6D}"/>
          </ac:graphicFrameMkLst>
        </pc:graphicFrameChg>
        <pc:picChg chg="add mod">
          <ac:chgData name="Ionut Ursescu (2323205)" userId="S::2323205@student.uwtsd.ac.uk::fb198ecc-8106-46eb-baec-265c1ea4a1a8" providerId="AD" clId="Web-{16B468F5-12ED-8627-CF50-D3AD8B9CE214}" dt="2026-06-25T15:15:57.866" v="963"/>
          <ac:picMkLst>
            <pc:docMk/>
            <pc:sldMk cId="1208494113" sldId="266"/>
            <ac:picMk id="5" creationId="{16591A88-C108-0C78-921F-C8977FDB5C19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7.928" v="964"/>
          <ac:picMkLst>
            <pc:docMk/>
            <pc:sldMk cId="1208494113" sldId="266"/>
            <ac:picMk id="6" creationId="{47FE4CBE-C224-6C60-5CAE-9FDA9E984ED6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7.991" v="965"/>
          <ac:picMkLst>
            <pc:docMk/>
            <pc:sldMk cId="1208494113" sldId="266"/>
            <ac:picMk id="7" creationId="{4EED1019-219E-8209-75F8-4A0A67127AA8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8.053" v="966"/>
          <ac:picMkLst>
            <pc:docMk/>
            <pc:sldMk cId="1208494113" sldId="266"/>
            <ac:picMk id="8" creationId="{3194246B-62F7-A669-D477-35498465AF1A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8.116" v="967"/>
          <ac:picMkLst>
            <pc:docMk/>
            <pc:sldMk cId="1208494113" sldId="266"/>
            <ac:picMk id="9" creationId="{F01F8084-1F41-F32F-2642-FAAC04257967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8.241" v="968"/>
          <ac:picMkLst>
            <pc:docMk/>
            <pc:sldMk cId="1208494113" sldId="266"/>
            <ac:picMk id="10" creationId="{C22DA4F8-97D9-E09A-B831-C17E0342A9C3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8.303" v="969"/>
          <ac:picMkLst>
            <pc:docMk/>
            <pc:sldMk cId="1208494113" sldId="266"/>
            <ac:picMk id="11" creationId="{3B110E8E-5186-3CA9-6625-9BEA6EF97D27}"/>
          </ac:picMkLst>
        </pc:picChg>
        <pc:picChg chg="add mod">
          <ac:chgData name="Ionut Ursescu (2323205)" userId="S::2323205@student.uwtsd.ac.uk::fb198ecc-8106-46eb-baec-265c1ea4a1a8" providerId="AD" clId="Web-{16B468F5-12ED-8627-CF50-D3AD8B9CE214}" dt="2026-06-25T15:15:58.381" v="970"/>
          <ac:picMkLst>
            <pc:docMk/>
            <pc:sldMk cId="1208494113" sldId="266"/>
            <ac:picMk id="12" creationId="{6CEEF284-CAA1-9A6B-8D47-B1F39DA110EB}"/>
          </ac:picMkLst>
        </pc:picChg>
      </pc:sldChg>
      <pc:sldChg chg="modSp new">
        <pc:chgData name="Ionut Ursescu (2323205)" userId="S::2323205@student.uwtsd.ac.uk::fb198ecc-8106-46eb-baec-265c1ea4a1a8" providerId="AD" clId="Web-{16B468F5-12ED-8627-CF50-D3AD8B9CE214}" dt="2026-06-25T15:21:00.706" v="1050" actId="20577"/>
        <pc:sldMkLst>
          <pc:docMk/>
          <pc:sldMk cId="579831145" sldId="267"/>
        </pc:sldMkLst>
        <pc:spChg chg="mod">
          <ac:chgData name="Ionut Ursescu (2323205)" userId="S::2323205@student.uwtsd.ac.uk::fb198ecc-8106-46eb-baec-265c1ea4a1a8" providerId="AD" clId="Web-{16B468F5-12ED-8627-CF50-D3AD8B9CE214}" dt="2026-06-25T15:19:21.842" v="990" actId="20577"/>
          <ac:spMkLst>
            <pc:docMk/>
            <pc:sldMk cId="579831145" sldId="267"/>
            <ac:spMk id="2" creationId="{056D028E-5C01-5C8A-BC6F-E795DDEB518F}"/>
          </ac:spMkLst>
        </pc:spChg>
        <pc:spChg chg="mod">
          <ac:chgData name="Ionut Ursescu (2323205)" userId="S::2323205@student.uwtsd.ac.uk::fb198ecc-8106-46eb-baec-265c1ea4a1a8" providerId="AD" clId="Web-{16B468F5-12ED-8627-CF50-D3AD8B9CE214}" dt="2026-06-25T15:21:00.706" v="1050" actId="20577"/>
          <ac:spMkLst>
            <pc:docMk/>
            <pc:sldMk cId="579831145" sldId="267"/>
            <ac:spMk id="3" creationId="{DFB5440C-05F4-50B3-3F88-5CD6E588DAC5}"/>
          </ac:spMkLst>
        </pc:spChg>
      </pc:sldChg>
      <pc:sldMasterChg chg="add addSldLayout modSldLayout">
        <pc:chgData name="Ionut Ursescu (2323205)" userId="S::2323205@student.uwtsd.ac.uk::fb198ecc-8106-46eb-baec-265c1ea4a1a8" providerId="AD" clId="Web-{16B468F5-12ED-8627-CF50-D3AD8B9CE214}" dt="2026-06-25T14:53:34.469" v="588"/>
        <pc:sldMasterMkLst>
          <pc:docMk/>
          <pc:sldMasterMk cId="2277929352" sldId="2147483780"/>
        </pc:sldMasterMkLst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503810992" sldId="2147483781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1888104855" sldId="2147483782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2259230096" sldId="2147483783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1088839020" sldId="2147483784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2345582697" sldId="2147483785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4016437488" sldId="2147483786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3737007362" sldId="2147483787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2204232460" sldId="2147483788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4206364489" sldId="2147483789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2242302487" sldId="2147483790"/>
          </pc:sldLayoutMkLst>
        </pc:sldLayoutChg>
        <pc:sldLayoutChg chg="add mod replId">
          <pc:chgData name="Ionut Ursescu (2323205)" userId="S::2323205@student.uwtsd.ac.uk::fb198ecc-8106-46eb-baec-265c1ea4a1a8" providerId="AD" clId="Web-{16B468F5-12ED-8627-CF50-D3AD8B9CE214}" dt="2026-06-25T14:53:34.469" v="588"/>
          <pc:sldLayoutMkLst>
            <pc:docMk/>
            <pc:sldMasterMk cId="2277929352" sldId="2147483780"/>
            <pc:sldLayoutMk cId="2150233403" sldId="214748379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65B593-5D9A-4B7F-9AD9-DAF33014B57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C78F6A7-9780-47DF-A342-EF480416FB61}">
      <dgm:prSet/>
      <dgm:spPr/>
      <dgm:t>
        <a:bodyPr/>
        <a:lstStyle/>
        <a:p>
          <a:pPr>
            <a:defRPr cap="all"/>
          </a:pPr>
          <a:r>
            <a:rPr lang="en-US"/>
            <a:t>Limited digital confidence.</a:t>
          </a:r>
        </a:p>
      </dgm:t>
    </dgm:pt>
    <dgm:pt modelId="{0A8CC547-DA75-4022-A47F-88952AA1C360}" type="parTrans" cxnId="{9AE73209-5B46-4B94-B461-ED9FFB69B4A9}">
      <dgm:prSet/>
      <dgm:spPr/>
      <dgm:t>
        <a:bodyPr/>
        <a:lstStyle/>
        <a:p>
          <a:endParaRPr lang="en-US"/>
        </a:p>
      </dgm:t>
    </dgm:pt>
    <dgm:pt modelId="{D8181F71-0F65-4EC9-96FA-CD092607DD7D}" type="sibTrans" cxnId="{9AE73209-5B46-4B94-B461-ED9FFB69B4A9}">
      <dgm:prSet/>
      <dgm:spPr/>
      <dgm:t>
        <a:bodyPr/>
        <a:lstStyle/>
        <a:p>
          <a:endParaRPr lang="en-US"/>
        </a:p>
      </dgm:t>
    </dgm:pt>
    <dgm:pt modelId="{6408A216-2773-4A29-A6A1-EE810FBE551B}">
      <dgm:prSet/>
      <dgm:spPr/>
      <dgm:t>
        <a:bodyPr/>
        <a:lstStyle/>
        <a:p>
          <a:pPr>
            <a:defRPr cap="all"/>
          </a:pPr>
          <a:r>
            <a:rPr lang="en-US"/>
            <a:t>Only basic email and browsing skills</a:t>
          </a:r>
        </a:p>
      </dgm:t>
    </dgm:pt>
    <dgm:pt modelId="{4CDAC418-FF8A-42A3-B007-50452DFF7C91}" type="parTrans" cxnId="{C1DEC491-4F76-4AD9-8001-3A7ED8FD109C}">
      <dgm:prSet/>
      <dgm:spPr/>
      <dgm:t>
        <a:bodyPr/>
        <a:lstStyle/>
        <a:p>
          <a:endParaRPr lang="en-US"/>
        </a:p>
      </dgm:t>
    </dgm:pt>
    <dgm:pt modelId="{CCC808BD-2173-4C6E-A716-CC65881FD6D5}" type="sibTrans" cxnId="{C1DEC491-4F76-4AD9-8001-3A7ED8FD109C}">
      <dgm:prSet/>
      <dgm:spPr/>
      <dgm:t>
        <a:bodyPr/>
        <a:lstStyle/>
        <a:p>
          <a:endParaRPr lang="en-US"/>
        </a:p>
      </dgm:t>
    </dgm:pt>
    <dgm:pt modelId="{B558C59F-4882-4659-AF84-4658BF92DC17}">
      <dgm:prSet/>
      <dgm:spPr/>
      <dgm:t>
        <a:bodyPr/>
        <a:lstStyle/>
        <a:p>
          <a:pPr>
            <a:defRPr cap="all"/>
          </a:pPr>
          <a:r>
            <a:rPr lang="en-US"/>
            <a:t>Unsure how to use academic platforms</a:t>
          </a:r>
        </a:p>
      </dgm:t>
    </dgm:pt>
    <dgm:pt modelId="{317B5CBC-ACCA-4761-B68A-8FB2B4ABFB8F}" type="parTrans" cxnId="{04189A80-F6B8-46E1-A3F5-691DE5A384A9}">
      <dgm:prSet/>
      <dgm:spPr/>
      <dgm:t>
        <a:bodyPr/>
        <a:lstStyle/>
        <a:p>
          <a:endParaRPr lang="en-US"/>
        </a:p>
      </dgm:t>
    </dgm:pt>
    <dgm:pt modelId="{B42FFF90-0218-42F2-BE4D-2644B0AECDE5}" type="sibTrans" cxnId="{04189A80-F6B8-46E1-A3F5-691DE5A384A9}">
      <dgm:prSet/>
      <dgm:spPr/>
      <dgm:t>
        <a:bodyPr/>
        <a:lstStyle/>
        <a:p>
          <a:endParaRPr lang="en-US"/>
        </a:p>
      </dgm:t>
    </dgm:pt>
    <dgm:pt modelId="{3B672D30-1705-4780-A308-1EF07B345FFF}">
      <dgm:prSet/>
      <dgm:spPr/>
      <dgm:t>
        <a:bodyPr/>
        <a:lstStyle/>
        <a:p>
          <a:pPr>
            <a:defRPr cap="all"/>
          </a:pPr>
          <a:r>
            <a:rPr lang="en-US"/>
            <a:t>Didn’t know how to use digital note</a:t>
          </a:r>
        </a:p>
      </dgm:t>
    </dgm:pt>
    <dgm:pt modelId="{672FDE6B-67AC-4350-AFC8-24C5D2090C9F}" type="parTrans" cxnId="{79DC2A70-2D72-4061-AD87-863D7E90E333}">
      <dgm:prSet/>
      <dgm:spPr/>
      <dgm:t>
        <a:bodyPr/>
        <a:lstStyle/>
        <a:p>
          <a:endParaRPr lang="en-US"/>
        </a:p>
      </dgm:t>
    </dgm:pt>
    <dgm:pt modelId="{A15F89E9-ADAB-42E4-9D84-07F99C5E0E2E}" type="sibTrans" cxnId="{79DC2A70-2D72-4061-AD87-863D7E90E333}">
      <dgm:prSet/>
      <dgm:spPr/>
      <dgm:t>
        <a:bodyPr/>
        <a:lstStyle/>
        <a:p>
          <a:endParaRPr lang="en-US"/>
        </a:p>
      </dgm:t>
    </dgm:pt>
    <dgm:pt modelId="{BF6B622C-D516-4548-8141-1EC4901E1361}">
      <dgm:prSet/>
      <dgm:spPr/>
      <dgm:t>
        <a:bodyPr/>
        <a:lstStyle/>
        <a:p>
          <a:pPr>
            <a:defRPr cap="all"/>
          </a:pPr>
          <a:r>
            <a:rPr lang="en-US"/>
            <a:t>I WAS PRESSING BUTTONS AND HOPPING FOR THE BEST</a:t>
          </a:r>
        </a:p>
      </dgm:t>
    </dgm:pt>
    <dgm:pt modelId="{097DC091-D774-4CF7-9277-AA519B2C311D}" type="parTrans" cxnId="{646D81DB-461A-4E4A-AD71-1E8CD36C49ED}">
      <dgm:prSet/>
      <dgm:spPr/>
      <dgm:t>
        <a:bodyPr/>
        <a:lstStyle/>
        <a:p>
          <a:endParaRPr lang="en-US"/>
        </a:p>
      </dgm:t>
    </dgm:pt>
    <dgm:pt modelId="{6128C0B5-1A0F-4224-84B5-D59153779920}" type="sibTrans" cxnId="{646D81DB-461A-4E4A-AD71-1E8CD36C49ED}">
      <dgm:prSet/>
      <dgm:spPr/>
      <dgm:t>
        <a:bodyPr/>
        <a:lstStyle/>
        <a:p>
          <a:endParaRPr lang="en-US"/>
        </a:p>
      </dgm:t>
    </dgm:pt>
    <dgm:pt modelId="{4CCE5B75-26E9-4A15-8CBC-86810DFDAFF7}" type="pres">
      <dgm:prSet presAssocID="{9E65B593-5D9A-4B7F-9AD9-DAF33014B57D}" presName="root" presStyleCnt="0">
        <dgm:presLayoutVars>
          <dgm:dir/>
          <dgm:resizeHandles val="exact"/>
        </dgm:presLayoutVars>
      </dgm:prSet>
      <dgm:spPr/>
    </dgm:pt>
    <dgm:pt modelId="{2CC203FA-0F46-492F-948E-8E886F5CF366}" type="pres">
      <dgm:prSet presAssocID="{4C78F6A7-9780-47DF-A342-EF480416FB61}" presName="compNode" presStyleCnt="0"/>
      <dgm:spPr/>
    </dgm:pt>
    <dgm:pt modelId="{83585AA1-EC59-4CB6-852B-E6F918A7AF4B}" type="pres">
      <dgm:prSet presAssocID="{4C78F6A7-9780-47DF-A342-EF480416FB61}" presName="iconBgRect" presStyleLbl="bgShp" presStyleIdx="0" presStyleCnt="5"/>
      <dgm:spPr/>
    </dgm:pt>
    <dgm:pt modelId="{C69D9F43-7758-4A78-8B35-2BB96D917596}" type="pres">
      <dgm:prSet presAssocID="{4C78F6A7-9780-47DF-A342-EF480416FB6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4094FA74-9148-417C-92AB-AC5E705203B6}" type="pres">
      <dgm:prSet presAssocID="{4C78F6A7-9780-47DF-A342-EF480416FB61}" presName="spaceRect" presStyleCnt="0"/>
      <dgm:spPr/>
    </dgm:pt>
    <dgm:pt modelId="{C7C6414A-3D8F-4025-90CE-CE56AD146765}" type="pres">
      <dgm:prSet presAssocID="{4C78F6A7-9780-47DF-A342-EF480416FB61}" presName="textRect" presStyleLbl="revTx" presStyleIdx="0" presStyleCnt="5">
        <dgm:presLayoutVars>
          <dgm:chMax val="1"/>
          <dgm:chPref val="1"/>
        </dgm:presLayoutVars>
      </dgm:prSet>
      <dgm:spPr/>
    </dgm:pt>
    <dgm:pt modelId="{ADFD76BB-3D9A-4298-8FC9-7D5B39F1BA07}" type="pres">
      <dgm:prSet presAssocID="{D8181F71-0F65-4EC9-96FA-CD092607DD7D}" presName="sibTrans" presStyleCnt="0"/>
      <dgm:spPr/>
    </dgm:pt>
    <dgm:pt modelId="{AABF7ADC-78F4-4C22-B4FA-12576B95223C}" type="pres">
      <dgm:prSet presAssocID="{6408A216-2773-4A29-A6A1-EE810FBE551B}" presName="compNode" presStyleCnt="0"/>
      <dgm:spPr/>
    </dgm:pt>
    <dgm:pt modelId="{75233829-1F1D-4613-ABFB-8004F8EFE79A}" type="pres">
      <dgm:prSet presAssocID="{6408A216-2773-4A29-A6A1-EE810FBE551B}" presName="iconBgRect" presStyleLbl="bgShp" presStyleIdx="1" presStyleCnt="5"/>
      <dgm:spPr/>
    </dgm:pt>
    <dgm:pt modelId="{D7FC1271-0C60-4D3E-BFB4-79574ADFAB86}" type="pres">
      <dgm:prSet presAssocID="{6408A216-2773-4A29-A6A1-EE810FBE551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C6703D74-04D0-402E-979D-AF007AA91820}" type="pres">
      <dgm:prSet presAssocID="{6408A216-2773-4A29-A6A1-EE810FBE551B}" presName="spaceRect" presStyleCnt="0"/>
      <dgm:spPr/>
    </dgm:pt>
    <dgm:pt modelId="{D0C04412-2C2A-49A1-8ABD-08B12A902732}" type="pres">
      <dgm:prSet presAssocID="{6408A216-2773-4A29-A6A1-EE810FBE551B}" presName="textRect" presStyleLbl="revTx" presStyleIdx="1" presStyleCnt="5">
        <dgm:presLayoutVars>
          <dgm:chMax val="1"/>
          <dgm:chPref val="1"/>
        </dgm:presLayoutVars>
      </dgm:prSet>
      <dgm:spPr/>
    </dgm:pt>
    <dgm:pt modelId="{9AEC6100-9B07-43E1-8E0E-99565FEA25B3}" type="pres">
      <dgm:prSet presAssocID="{CCC808BD-2173-4C6E-A716-CC65881FD6D5}" presName="sibTrans" presStyleCnt="0"/>
      <dgm:spPr/>
    </dgm:pt>
    <dgm:pt modelId="{4C1EC4D2-3EE2-47FA-A2AA-9956F47DDCF7}" type="pres">
      <dgm:prSet presAssocID="{B558C59F-4882-4659-AF84-4658BF92DC17}" presName="compNode" presStyleCnt="0"/>
      <dgm:spPr/>
    </dgm:pt>
    <dgm:pt modelId="{82A40254-CC6F-48D8-A5DD-C3F499E66A24}" type="pres">
      <dgm:prSet presAssocID="{B558C59F-4882-4659-AF84-4658BF92DC17}" presName="iconBgRect" presStyleLbl="bgShp" presStyleIdx="2" presStyleCnt="5"/>
      <dgm:spPr/>
    </dgm:pt>
    <dgm:pt modelId="{0AC4E306-AC4A-4A95-9DAA-F3CBB1A81D63}" type="pres">
      <dgm:prSet presAssocID="{B558C59F-4882-4659-AF84-4658BF92DC17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C45CE02-479D-42CC-A877-B39089EA1E4F}" type="pres">
      <dgm:prSet presAssocID="{B558C59F-4882-4659-AF84-4658BF92DC17}" presName="spaceRect" presStyleCnt="0"/>
      <dgm:spPr/>
    </dgm:pt>
    <dgm:pt modelId="{5F0CCEDD-5820-4E8E-8A16-B01B3E66AFD1}" type="pres">
      <dgm:prSet presAssocID="{B558C59F-4882-4659-AF84-4658BF92DC17}" presName="textRect" presStyleLbl="revTx" presStyleIdx="2" presStyleCnt="5">
        <dgm:presLayoutVars>
          <dgm:chMax val="1"/>
          <dgm:chPref val="1"/>
        </dgm:presLayoutVars>
      </dgm:prSet>
      <dgm:spPr/>
    </dgm:pt>
    <dgm:pt modelId="{C693065F-F041-4A56-973B-F114E6C3A98F}" type="pres">
      <dgm:prSet presAssocID="{B42FFF90-0218-42F2-BE4D-2644B0AECDE5}" presName="sibTrans" presStyleCnt="0"/>
      <dgm:spPr/>
    </dgm:pt>
    <dgm:pt modelId="{05C319FC-64EE-472D-84CD-51B3DD23524A}" type="pres">
      <dgm:prSet presAssocID="{3B672D30-1705-4780-A308-1EF07B345FFF}" presName="compNode" presStyleCnt="0"/>
      <dgm:spPr/>
    </dgm:pt>
    <dgm:pt modelId="{67FC95C5-9279-40F4-AA16-35320227410A}" type="pres">
      <dgm:prSet presAssocID="{3B672D30-1705-4780-A308-1EF07B345FFF}" presName="iconBgRect" presStyleLbl="bgShp" presStyleIdx="3" presStyleCnt="5"/>
      <dgm:spPr/>
    </dgm:pt>
    <dgm:pt modelId="{A31BA95C-A387-4748-A06B-694B19C54CBB}" type="pres">
      <dgm:prSet presAssocID="{3B672D30-1705-4780-A308-1EF07B345FF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39718E6-4494-4BDC-87B2-8E2ED6D59140}" type="pres">
      <dgm:prSet presAssocID="{3B672D30-1705-4780-A308-1EF07B345FFF}" presName="spaceRect" presStyleCnt="0"/>
      <dgm:spPr/>
    </dgm:pt>
    <dgm:pt modelId="{0E11D7F9-7E73-4257-BAA3-35DBF26FB8D7}" type="pres">
      <dgm:prSet presAssocID="{3B672D30-1705-4780-A308-1EF07B345FFF}" presName="textRect" presStyleLbl="revTx" presStyleIdx="3" presStyleCnt="5">
        <dgm:presLayoutVars>
          <dgm:chMax val="1"/>
          <dgm:chPref val="1"/>
        </dgm:presLayoutVars>
      </dgm:prSet>
      <dgm:spPr/>
    </dgm:pt>
    <dgm:pt modelId="{3D08DC50-9F3A-409E-996C-7D2A39447064}" type="pres">
      <dgm:prSet presAssocID="{A15F89E9-ADAB-42E4-9D84-07F99C5E0E2E}" presName="sibTrans" presStyleCnt="0"/>
      <dgm:spPr/>
    </dgm:pt>
    <dgm:pt modelId="{FE99B83B-9E0E-4C34-A586-935532C26FDE}" type="pres">
      <dgm:prSet presAssocID="{BF6B622C-D516-4548-8141-1EC4901E1361}" presName="compNode" presStyleCnt="0"/>
      <dgm:spPr/>
    </dgm:pt>
    <dgm:pt modelId="{37A62004-5D88-41B4-B26B-33559AF3B0A2}" type="pres">
      <dgm:prSet presAssocID="{BF6B622C-D516-4548-8141-1EC4901E1361}" presName="iconBgRect" presStyleLbl="bgShp" presStyleIdx="4" presStyleCnt="5"/>
      <dgm:spPr/>
    </dgm:pt>
    <dgm:pt modelId="{35DECBA9-79E8-4584-B60A-F461E2CA5C9B}" type="pres">
      <dgm:prSet presAssocID="{BF6B622C-D516-4548-8141-1EC4901E136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icket bat and ball"/>
        </a:ext>
      </dgm:extLst>
    </dgm:pt>
    <dgm:pt modelId="{779B288C-226C-4604-A958-0FA52F46D100}" type="pres">
      <dgm:prSet presAssocID="{BF6B622C-D516-4548-8141-1EC4901E1361}" presName="spaceRect" presStyleCnt="0"/>
      <dgm:spPr/>
    </dgm:pt>
    <dgm:pt modelId="{ED8A0F24-B163-4523-8796-29C571C92061}" type="pres">
      <dgm:prSet presAssocID="{BF6B622C-D516-4548-8141-1EC4901E136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AE73209-5B46-4B94-B461-ED9FFB69B4A9}" srcId="{9E65B593-5D9A-4B7F-9AD9-DAF33014B57D}" destId="{4C78F6A7-9780-47DF-A342-EF480416FB61}" srcOrd="0" destOrd="0" parTransId="{0A8CC547-DA75-4022-A47F-88952AA1C360}" sibTransId="{D8181F71-0F65-4EC9-96FA-CD092607DD7D}"/>
    <dgm:cxn modelId="{0282554F-F820-47F0-97BE-E642F756753B}" type="presOf" srcId="{4C78F6A7-9780-47DF-A342-EF480416FB61}" destId="{C7C6414A-3D8F-4025-90CE-CE56AD146765}" srcOrd="0" destOrd="0" presId="urn:microsoft.com/office/officeart/2018/5/layout/IconCircleLabelList"/>
    <dgm:cxn modelId="{79DC2A70-2D72-4061-AD87-863D7E90E333}" srcId="{9E65B593-5D9A-4B7F-9AD9-DAF33014B57D}" destId="{3B672D30-1705-4780-A308-1EF07B345FFF}" srcOrd="3" destOrd="0" parTransId="{672FDE6B-67AC-4350-AFC8-24C5D2090C9F}" sibTransId="{A15F89E9-ADAB-42E4-9D84-07F99C5E0E2E}"/>
    <dgm:cxn modelId="{04189A80-F6B8-46E1-A3F5-691DE5A384A9}" srcId="{9E65B593-5D9A-4B7F-9AD9-DAF33014B57D}" destId="{B558C59F-4882-4659-AF84-4658BF92DC17}" srcOrd="2" destOrd="0" parTransId="{317B5CBC-ACCA-4761-B68A-8FB2B4ABFB8F}" sibTransId="{B42FFF90-0218-42F2-BE4D-2644B0AECDE5}"/>
    <dgm:cxn modelId="{7ABBA184-345D-4241-BE65-B69B0676EC6A}" type="presOf" srcId="{9E65B593-5D9A-4B7F-9AD9-DAF33014B57D}" destId="{4CCE5B75-26E9-4A15-8CBC-86810DFDAFF7}" srcOrd="0" destOrd="0" presId="urn:microsoft.com/office/officeart/2018/5/layout/IconCircleLabelList"/>
    <dgm:cxn modelId="{C1DEC491-4F76-4AD9-8001-3A7ED8FD109C}" srcId="{9E65B593-5D9A-4B7F-9AD9-DAF33014B57D}" destId="{6408A216-2773-4A29-A6A1-EE810FBE551B}" srcOrd="1" destOrd="0" parTransId="{4CDAC418-FF8A-42A3-B007-50452DFF7C91}" sibTransId="{CCC808BD-2173-4C6E-A716-CC65881FD6D5}"/>
    <dgm:cxn modelId="{A1228F99-EFDA-449F-9537-BE82D1924E09}" type="presOf" srcId="{3B672D30-1705-4780-A308-1EF07B345FFF}" destId="{0E11D7F9-7E73-4257-BAA3-35DBF26FB8D7}" srcOrd="0" destOrd="0" presId="urn:microsoft.com/office/officeart/2018/5/layout/IconCircleLabelList"/>
    <dgm:cxn modelId="{646D81DB-461A-4E4A-AD71-1E8CD36C49ED}" srcId="{9E65B593-5D9A-4B7F-9AD9-DAF33014B57D}" destId="{BF6B622C-D516-4548-8141-1EC4901E1361}" srcOrd="4" destOrd="0" parTransId="{097DC091-D774-4CF7-9277-AA519B2C311D}" sibTransId="{6128C0B5-1A0F-4224-84B5-D59153779920}"/>
    <dgm:cxn modelId="{5010CCE9-8BB5-4240-9320-B36221165829}" type="presOf" srcId="{BF6B622C-D516-4548-8141-1EC4901E1361}" destId="{ED8A0F24-B163-4523-8796-29C571C92061}" srcOrd="0" destOrd="0" presId="urn:microsoft.com/office/officeart/2018/5/layout/IconCircleLabelList"/>
    <dgm:cxn modelId="{1BEBF0F2-BFBD-4037-A7ED-0CAE57EDB2F3}" type="presOf" srcId="{6408A216-2773-4A29-A6A1-EE810FBE551B}" destId="{D0C04412-2C2A-49A1-8ABD-08B12A902732}" srcOrd="0" destOrd="0" presId="urn:microsoft.com/office/officeart/2018/5/layout/IconCircleLabelList"/>
    <dgm:cxn modelId="{CA703CF6-9FDC-4542-A9CB-3261095BDD90}" type="presOf" srcId="{B558C59F-4882-4659-AF84-4658BF92DC17}" destId="{5F0CCEDD-5820-4E8E-8A16-B01B3E66AFD1}" srcOrd="0" destOrd="0" presId="urn:microsoft.com/office/officeart/2018/5/layout/IconCircleLabelList"/>
    <dgm:cxn modelId="{6F1CCDF6-E6BE-40ED-917D-D9F183937F08}" type="presParOf" srcId="{4CCE5B75-26E9-4A15-8CBC-86810DFDAFF7}" destId="{2CC203FA-0F46-492F-948E-8E886F5CF366}" srcOrd="0" destOrd="0" presId="urn:microsoft.com/office/officeart/2018/5/layout/IconCircleLabelList"/>
    <dgm:cxn modelId="{9CC503E2-48A1-4357-A7FA-383EB8CBB854}" type="presParOf" srcId="{2CC203FA-0F46-492F-948E-8E886F5CF366}" destId="{83585AA1-EC59-4CB6-852B-E6F918A7AF4B}" srcOrd="0" destOrd="0" presId="urn:microsoft.com/office/officeart/2018/5/layout/IconCircleLabelList"/>
    <dgm:cxn modelId="{F3211B92-6BFF-40FD-8055-09527956D819}" type="presParOf" srcId="{2CC203FA-0F46-492F-948E-8E886F5CF366}" destId="{C69D9F43-7758-4A78-8B35-2BB96D917596}" srcOrd="1" destOrd="0" presId="urn:microsoft.com/office/officeart/2018/5/layout/IconCircleLabelList"/>
    <dgm:cxn modelId="{2605B638-24C7-45A1-9B10-9734C0688CCB}" type="presParOf" srcId="{2CC203FA-0F46-492F-948E-8E886F5CF366}" destId="{4094FA74-9148-417C-92AB-AC5E705203B6}" srcOrd="2" destOrd="0" presId="urn:microsoft.com/office/officeart/2018/5/layout/IconCircleLabelList"/>
    <dgm:cxn modelId="{2C8FCDF9-E482-40D2-9E74-50B2021C47E9}" type="presParOf" srcId="{2CC203FA-0F46-492F-948E-8E886F5CF366}" destId="{C7C6414A-3D8F-4025-90CE-CE56AD146765}" srcOrd="3" destOrd="0" presId="urn:microsoft.com/office/officeart/2018/5/layout/IconCircleLabelList"/>
    <dgm:cxn modelId="{CDA50897-2550-4E9C-B674-D8CAE62C4E9E}" type="presParOf" srcId="{4CCE5B75-26E9-4A15-8CBC-86810DFDAFF7}" destId="{ADFD76BB-3D9A-4298-8FC9-7D5B39F1BA07}" srcOrd="1" destOrd="0" presId="urn:microsoft.com/office/officeart/2018/5/layout/IconCircleLabelList"/>
    <dgm:cxn modelId="{14C80612-37A5-493A-AF4B-86CD491BAE96}" type="presParOf" srcId="{4CCE5B75-26E9-4A15-8CBC-86810DFDAFF7}" destId="{AABF7ADC-78F4-4C22-B4FA-12576B95223C}" srcOrd="2" destOrd="0" presId="urn:microsoft.com/office/officeart/2018/5/layout/IconCircleLabelList"/>
    <dgm:cxn modelId="{47D22EB2-0731-4E7F-B759-A9578267826A}" type="presParOf" srcId="{AABF7ADC-78F4-4C22-B4FA-12576B95223C}" destId="{75233829-1F1D-4613-ABFB-8004F8EFE79A}" srcOrd="0" destOrd="0" presId="urn:microsoft.com/office/officeart/2018/5/layout/IconCircleLabelList"/>
    <dgm:cxn modelId="{4F48ED77-520C-4525-9B52-F97855B81481}" type="presParOf" srcId="{AABF7ADC-78F4-4C22-B4FA-12576B95223C}" destId="{D7FC1271-0C60-4D3E-BFB4-79574ADFAB86}" srcOrd="1" destOrd="0" presId="urn:microsoft.com/office/officeart/2018/5/layout/IconCircleLabelList"/>
    <dgm:cxn modelId="{7F391C2D-503C-4441-9407-D3659E842836}" type="presParOf" srcId="{AABF7ADC-78F4-4C22-B4FA-12576B95223C}" destId="{C6703D74-04D0-402E-979D-AF007AA91820}" srcOrd="2" destOrd="0" presId="urn:microsoft.com/office/officeart/2018/5/layout/IconCircleLabelList"/>
    <dgm:cxn modelId="{457392A2-368F-4783-921F-443DB46A2C4A}" type="presParOf" srcId="{AABF7ADC-78F4-4C22-B4FA-12576B95223C}" destId="{D0C04412-2C2A-49A1-8ABD-08B12A902732}" srcOrd="3" destOrd="0" presId="urn:microsoft.com/office/officeart/2018/5/layout/IconCircleLabelList"/>
    <dgm:cxn modelId="{5681AA1D-6E58-4CFB-8D51-A07287DF45B9}" type="presParOf" srcId="{4CCE5B75-26E9-4A15-8CBC-86810DFDAFF7}" destId="{9AEC6100-9B07-43E1-8E0E-99565FEA25B3}" srcOrd="3" destOrd="0" presId="urn:microsoft.com/office/officeart/2018/5/layout/IconCircleLabelList"/>
    <dgm:cxn modelId="{027F6F26-29C8-4952-92B2-C684CA962E44}" type="presParOf" srcId="{4CCE5B75-26E9-4A15-8CBC-86810DFDAFF7}" destId="{4C1EC4D2-3EE2-47FA-A2AA-9956F47DDCF7}" srcOrd="4" destOrd="0" presId="urn:microsoft.com/office/officeart/2018/5/layout/IconCircleLabelList"/>
    <dgm:cxn modelId="{8416AA66-3E66-498B-9D86-2641C0C4E940}" type="presParOf" srcId="{4C1EC4D2-3EE2-47FA-A2AA-9956F47DDCF7}" destId="{82A40254-CC6F-48D8-A5DD-C3F499E66A24}" srcOrd="0" destOrd="0" presId="urn:microsoft.com/office/officeart/2018/5/layout/IconCircleLabelList"/>
    <dgm:cxn modelId="{1DC3CDBA-3B73-4CCC-9F6E-16238F8C182D}" type="presParOf" srcId="{4C1EC4D2-3EE2-47FA-A2AA-9956F47DDCF7}" destId="{0AC4E306-AC4A-4A95-9DAA-F3CBB1A81D63}" srcOrd="1" destOrd="0" presId="urn:microsoft.com/office/officeart/2018/5/layout/IconCircleLabelList"/>
    <dgm:cxn modelId="{B3BA20B0-1610-4177-B84A-29E8C660D3DE}" type="presParOf" srcId="{4C1EC4D2-3EE2-47FA-A2AA-9956F47DDCF7}" destId="{EC45CE02-479D-42CC-A877-B39089EA1E4F}" srcOrd="2" destOrd="0" presId="urn:microsoft.com/office/officeart/2018/5/layout/IconCircleLabelList"/>
    <dgm:cxn modelId="{14EB2E60-33A1-4CBB-90F0-F2A14DD3AD3C}" type="presParOf" srcId="{4C1EC4D2-3EE2-47FA-A2AA-9956F47DDCF7}" destId="{5F0CCEDD-5820-4E8E-8A16-B01B3E66AFD1}" srcOrd="3" destOrd="0" presId="urn:microsoft.com/office/officeart/2018/5/layout/IconCircleLabelList"/>
    <dgm:cxn modelId="{EDB345C5-AFD0-42A0-9707-2E62E317C81B}" type="presParOf" srcId="{4CCE5B75-26E9-4A15-8CBC-86810DFDAFF7}" destId="{C693065F-F041-4A56-973B-F114E6C3A98F}" srcOrd="5" destOrd="0" presId="urn:microsoft.com/office/officeart/2018/5/layout/IconCircleLabelList"/>
    <dgm:cxn modelId="{7F10B067-6DE3-4F85-92C5-49330E703FDA}" type="presParOf" srcId="{4CCE5B75-26E9-4A15-8CBC-86810DFDAFF7}" destId="{05C319FC-64EE-472D-84CD-51B3DD23524A}" srcOrd="6" destOrd="0" presId="urn:microsoft.com/office/officeart/2018/5/layout/IconCircleLabelList"/>
    <dgm:cxn modelId="{AAC00085-EBB6-4B57-8D4C-B02AB0555D2E}" type="presParOf" srcId="{05C319FC-64EE-472D-84CD-51B3DD23524A}" destId="{67FC95C5-9279-40F4-AA16-35320227410A}" srcOrd="0" destOrd="0" presId="urn:microsoft.com/office/officeart/2018/5/layout/IconCircleLabelList"/>
    <dgm:cxn modelId="{6382F2DE-BDE0-4DE7-8926-4974CC88406A}" type="presParOf" srcId="{05C319FC-64EE-472D-84CD-51B3DD23524A}" destId="{A31BA95C-A387-4748-A06B-694B19C54CBB}" srcOrd="1" destOrd="0" presId="urn:microsoft.com/office/officeart/2018/5/layout/IconCircleLabelList"/>
    <dgm:cxn modelId="{9F405367-01AB-4415-AC16-DC1CE9BA3F2D}" type="presParOf" srcId="{05C319FC-64EE-472D-84CD-51B3DD23524A}" destId="{839718E6-4494-4BDC-87B2-8E2ED6D59140}" srcOrd="2" destOrd="0" presId="urn:microsoft.com/office/officeart/2018/5/layout/IconCircleLabelList"/>
    <dgm:cxn modelId="{D5DA4039-CCCA-4203-8FBA-CDD52768FC80}" type="presParOf" srcId="{05C319FC-64EE-472D-84CD-51B3DD23524A}" destId="{0E11D7F9-7E73-4257-BAA3-35DBF26FB8D7}" srcOrd="3" destOrd="0" presId="urn:microsoft.com/office/officeart/2018/5/layout/IconCircleLabelList"/>
    <dgm:cxn modelId="{3E5E1CD8-EFC8-4CDD-86B5-45ED2B96EC8F}" type="presParOf" srcId="{4CCE5B75-26E9-4A15-8CBC-86810DFDAFF7}" destId="{3D08DC50-9F3A-409E-996C-7D2A39447064}" srcOrd="7" destOrd="0" presId="urn:microsoft.com/office/officeart/2018/5/layout/IconCircleLabelList"/>
    <dgm:cxn modelId="{A5B01546-15DA-4AE5-9588-77A503C0F8C0}" type="presParOf" srcId="{4CCE5B75-26E9-4A15-8CBC-86810DFDAFF7}" destId="{FE99B83B-9E0E-4C34-A586-935532C26FDE}" srcOrd="8" destOrd="0" presId="urn:microsoft.com/office/officeart/2018/5/layout/IconCircleLabelList"/>
    <dgm:cxn modelId="{395B8A8D-A4FB-4FF7-8772-4595A719B665}" type="presParOf" srcId="{FE99B83B-9E0E-4C34-A586-935532C26FDE}" destId="{37A62004-5D88-41B4-B26B-33559AF3B0A2}" srcOrd="0" destOrd="0" presId="urn:microsoft.com/office/officeart/2018/5/layout/IconCircleLabelList"/>
    <dgm:cxn modelId="{EE4BF931-F40B-4337-A37D-9FF6E8BEA377}" type="presParOf" srcId="{FE99B83B-9E0E-4C34-A586-935532C26FDE}" destId="{35DECBA9-79E8-4584-B60A-F461E2CA5C9B}" srcOrd="1" destOrd="0" presId="urn:microsoft.com/office/officeart/2018/5/layout/IconCircleLabelList"/>
    <dgm:cxn modelId="{534AC473-425C-4413-A2B6-F728C02755AA}" type="presParOf" srcId="{FE99B83B-9E0E-4C34-A586-935532C26FDE}" destId="{779B288C-226C-4604-A958-0FA52F46D100}" srcOrd="2" destOrd="0" presId="urn:microsoft.com/office/officeart/2018/5/layout/IconCircleLabelList"/>
    <dgm:cxn modelId="{D0A0A814-C4D9-40E4-A2A5-B20605C0302D}" type="presParOf" srcId="{FE99B83B-9E0E-4C34-A586-935532C26FDE}" destId="{ED8A0F24-B163-4523-8796-29C571C9206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CF573D-AE28-4193-8498-762B2776ADEF}" type="doc">
      <dgm:prSet loTypeId="urn:microsoft.com/office/officeart/2005/8/layout/cycle8" loCatId="cycle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E7BF0D8-7775-4A72-87E1-712723E5BAB7}">
      <dgm:prSet/>
      <dgm:spPr/>
      <dgm:t>
        <a:bodyPr/>
        <a:lstStyle/>
        <a:p>
          <a:r>
            <a:rPr lang="en-US"/>
            <a:t>Logging on multiple sistems</a:t>
          </a:r>
        </a:p>
      </dgm:t>
    </dgm:pt>
    <dgm:pt modelId="{7E72B5CC-2C50-4375-9823-C697CCDF9C61}" type="parTrans" cxnId="{AFC973FF-396A-4551-AFC3-298F39BACD84}">
      <dgm:prSet/>
      <dgm:spPr/>
      <dgm:t>
        <a:bodyPr/>
        <a:lstStyle/>
        <a:p>
          <a:endParaRPr lang="en-US"/>
        </a:p>
      </dgm:t>
    </dgm:pt>
    <dgm:pt modelId="{C25B69A5-D148-48FC-85B3-5F0768EBA874}" type="sibTrans" cxnId="{AFC973FF-396A-4551-AFC3-298F39BACD84}">
      <dgm:prSet/>
      <dgm:spPr/>
      <dgm:t>
        <a:bodyPr/>
        <a:lstStyle/>
        <a:p>
          <a:endParaRPr lang="en-US"/>
        </a:p>
      </dgm:t>
    </dgm:pt>
    <dgm:pt modelId="{9C5A3FA7-7A91-4617-8103-2C3FBABC176A}">
      <dgm:prSet/>
      <dgm:spPr/>
      <dgm:t>
        <a:bodyPr/>
        <a:lstStyle/>
        <a:p>
          <a:r>
            <a:rPr lang="en-US"/>
            <a:t>Understanding moodle</a:t>
          </a:r>
        </a:p>
      </dgm:t>
    </dgm:pt>
    <dgm:pt modelId="{27BD9061-56B0-42AE-BFDF-02CEFD14F6E9}" type="parTrans" cxnId="{FA169FB8-BC6C-44F7-9202-34031E37B2E9}">
      <dgm:prSet/>
      <dgm:spPr/>
      <dgm:t>
        <a:bodyPr/>
        <a:lstStyle/>
        <a:p>
          <a:endParaRPr lang="en-US"/>
        </a:p>
      </dgm:t>
    </dgm:pt>
    <dgm:pt modelId="{99997DC2-72A8-4CCA-AAF3-408EA0B0BFC2}" type="sibTrans" cxnId="{FA169FB8-BC6C-44F7-9202-34031E37B2E9}">
      <dgm:prSet/>
      <dgm:spPr/>
      <dgm:t>
        <a:bodyPr/>
        <a:lstStyle/>
        <a:p>
          <a:endParaRPr lang="en-US"/>
        </a:p>
      </dgm:t>
    </dgm:pt>
    <dgm:pt modelId="{A406C399-9979-4A7C-ABE8-3AA3A0D0BACE}">
      <dgm:prSet/>
      <dgm:spPr/>
      <dgm:t>
        <a:bodyPr/>
        <a:lstStyle/>
        <a:p>
          <a:r>
            <a:rPr lang="en-US"/>
            <a:t>Submitting assignments correctly</a:t>
          </a:r>
        </a:p>
      </dgm:t>
    </dgm:pt>
    <dgm:pt modelId="{74D89972-AAB1-4F94-9934-403B1D39D00F}" type="parTrans" cxnId="{BC40F555-AE42-40EE-98DC-E474347D13A1}">
      <dgm:prSet/>
      <dgm:spPr/>
      <dgm:t>
        <a:bodyPr/>
        <a:lstStyle/>
        <a:p>
          <a:endParaRPr lang="en-US"/>
        </a:p>
      </dgm:t>
    </dgm:pt>
    <dgm:pt modelId="{2BF171D4-674E-47E8-800F-F5A49A3AA92C}" type="sibTrans" cxnId="{BC40F555-AE42-40EE-98DC-E474347D13A1}">
      <dgm:prSet/>
      <dgm:spPr/>
      <dgm:t>
        <a:bodyPr/>
        <a:lstStyle/>
        <a:p>
          <a:endParaRPr lang="en-US"/>
        </a:p>
      </dgm:t>
    </dgm:pt>
    <dgm:pt modelId="{EA9AB211-5DC4-442B-AEB4-F3898BC01E53}">
      <dgm:prSet/>
      <dgm:spPr/>
      <dgm:t>
        <a:bodyPr/>
        <a:lstStyle/>
        <a:p>
          <a:r>
            <a:rPr lang="en-US"/>
            <a:t>Managing deadline</a:t>
          </a:r>
        </a:p>
      </dgm:t>
    </dgm:pt>
    <dgm:pt modelId="{3527E385-0C74-4BD9-8D17-377BFF13C2F1}" type="parTrans" cxnId="{1C0CA71A-2715-4FF7-86E4-37F2494488E2}">
      <dgm:prSet/>
      <dgm:spPr/>
      <dgm:t>
        <a:bodyPr/>
        <a:lstStyle/>
        <a:p>
          <a:endParaRPr lang="en-US"/>
        </a:p>
      </dgm:t>
    </dgm:pt>
    <dgm:pt modelId="{859F0A86-FAF4-43AF-8DC6-E784BA12C718}" type="sibTrans" cxnId="{1C0CA71A-2715-4FF7-86E4-37F2494488E2}">
      <dgm:prSet/>
      <dgm:spPr/>
      <dgm:t>
        <a:bodyPr/>
        <a:lstStyle/>
        <a:p>
          <a:endParaRPr lang="en-US"/>
        </a:p>
      </dgm:t>
    </dgm:pt>
    <dgm:pt modelId="{13DC3D50-3EDE-41E8-A594-A592EB113FA2}">
      <dgm:prSet/>
      <dgm:spPr/>
      <dgm:t>
        <a:bodyPr/>
        <a:lstStyle/>
        <a:p>
          <a:r>
            <a:rPr lang="en-US"/>
            <a:t>EVERY HERO START WITH A CONFUSION</a:t>
          </a:r>
        </a:p>
      </dgm:t>
    </dgm:pt>
    <dgm:pt modelId="{7B93EA36-0C8E-4A69-91BE-FE1562BA4971}" type="parTrans" cxnId="{5C11DED2-4415-4D1E-9EB4-FBB624FC85BC}">
      <dgm:prSet/>
      <dgm:spPr/>
      <dgm:t>
        <a:bodyPr/>
        <a:lstStyle/>
        <a:p>
          <a:endParaRPr lang="en-US"/>
        </a:p>
      </dgm:t>
    </dgm:pt>
    <dgm:pt modelId="{DF2D72AF-8D67-4B4A-8691-EAE0F3729E1A}" type="sibTrans" cxnId="{5C11DED2-4415-4D1E-9EB4-FBB624FC85BC}">
      <dgm:prSet/>
      <dgm:spPr/>
      <dgm:t>
        <a:bodyPr/>
        <a:lstStyle/>
        <a:p>
          <a:endParaRPr lang="en-US"/>
        </a:p>
      </dgm:t>
    </dgm:pt>
    <dgm:pt modelId="{54333BE7-1DBD-43B2-A1D9-2E659F9141FE}" type="pres">
      <dgm:prSet presAssocID="{DCCF573D-AE28-4193-8498-762B2776ADEF}" presName="compositeShape" presStyleCnt="0">
        <dgm:presLayoutVars>
          <dgm:chMax val="7"/>
          <dgm:dir/>
          <dgm:resizeHandles val="exact"/>
        </dgm:presLayoutVars>
      </dgm:prSet>
      <dgm:spPr/>
    </dgm:pt>
    <dgm:pt modelId="{3BA42B2D-3858-4491-A0EE-8F7BD7A64E4E}" type="pres">
      <dgm:prSet presAssocID="{DCCF573D-AE28-4193-8498-762B2776ADEF}" presName="wedge1" presStyleLbl="node1" presStyleIdx="0" presStyleCnt="5"/>
      <dgm:spPr/>
    </dgm:pt>
    <dgm:pt modelId="{61B043D5-62A1-4808-B138-F9D6ED519769}" type="pres">
      <dgm:prSet presAssocID="{DCCF573D-AE28-4193-8498-762B2776ADEF}" presName="dummy1a" presStyleCnt="0"/>
      <dgm:spPr/>
    </dgm:pt>
    <dgm:pt modelId="{7F70603D-2542-414E-A8C6-2FEF90C72FAF}" type="pres">
      <dgm:prSet presAssocID="{DCCF573D-AE28-4193-8498-762B2776ADEF}" presName="dummy1b" presStyleCnt="0"/>
      <dgm:spPr/>
    </dgm:pt>
    <dgm:pt modelId="{B5D07626-D68A-4817-851B-A612B70F1FF3}" type="pres">
      <dgm:prSet presAssocID="{DCCF573D-AE28-4193-8498-762B2776ADEF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8D40C8EC-9CF2-4CA9-B5E4-2AA28557753E}" type="pres">
      <dgm:prSet presAssocID="{DCCF573D-AE28-4193-8498-762B2776ADEF}" presName="wedge2" presStyleLbl="node1" presStyleIdx="1" presStyleCnt="5"/>
      <dgm:spPr/>
    </dgm:pt>
    <dgm:pt modelId="{963E4C1E-D772-4E96-ADAD-4AD6C95E38CD}" type="pres">
      <dgm:prSet presAssocID="{DCCF573D-AE28-4193-8498-762B2776ADEF}" presName="dummy2a" presStyleCnt="0"/>
      <dgm:spPr/>
    </dgm:pt>
    <dgm:pt modelId="{E821EC74-63E0-48E9-AD4D-880AB57C2B01}" type="pres">
      <dgm:prSet presAssocID="{DCCF573D-AE28-4193-8498-762B2776ADEF}" presName="dummy2b" presStyleCnt="0"/>
      <dgm:spPr/>
    </dgm:pt>
    <dgm:pt modelId="{3A54526D-CC73-47F7-9CFD-0E0C89C99A81}" type="pres">
      <dgm:prSet presAssocID="{DCCF573D-AE28-4193-8498-762B2776ADEF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0E12A4C5-54AB-4CBD-9566-BB598F900FEA}" type="pres">
      <dgm:prSet presAssocID="{DCCF573D-AE28-4193-8498-762B2776ADEF}" presName="wedge3" presStyleLbl="node1" presStyleIdx="2" presStyleCnt="5"/>
      <dgm:spPr/>
    </dgm:pt>
    <dgm:pt modelId="{193392D9-D280-46CC-B3E6-E493F847F2D5}" type="pres">
      <dgm:prSet presAssocID="{DCCF573D-AE28-4193-8498-762B2776ADEF}" presName="dummy3a" presStyleCnt="0"/>
      <dgm:spPr/>
    </dgm:pt>
    <dgm:pt modelId="{BE79BA15-5512-48EB-9820-876B3132DCF4}" type="pres">
      <dgm:prSet presAssocID="{DCCF573D-AE28-4193-8498-762B2776ADEF}" presName="dummy3b" presStyleCnt="0"/>
      <dgm:spPr/>
    </dgm:pt>
    <dgm:pt modelId="{6F2B75C4-3A09-4182-8AA6-75BD9105660F}" type="pres">
      <dgm:prSet presAssocID="{DCCF573D-AE28-4193-8498-762B2776ADEF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D6A40D7E-6F3F-4485-9C3B-79780ABD52ED}" type="pres">
      <dgm:prSet presAssocID="{DCCF573D-AE28-4193-8498-762B2776ADEF}" presName="wedge4" presStyleLbl="node1" presStyleIdx="3" presStyleCnt="5"/>
      <dgm:spPr/>
    </dgm:pt>
    <dgm:pt modelId="{99296A7D-EA1C-4F8A-8D70-FC113819EDDE}" type="pres">
      <dgm:prSet presAssocID="{DCCF573D-AE28-4193-8498-762B2776ADEF}" presName="dummy4a" presStyleCnt="0"/>
      <dgm:spPr/>
    </dgm:pt>
    <dgm:pt modelId="{20F5FF6B-9925-4AB8-9B90-AD1E2AB92A27}" type="pres">
      <dgm:prSet presAssocID="{DCCF573D-AE28-4193-8498-762B2776ADEF}" presName="dummy4b" presStyleCnt="0"/>
      <dgm:spPr/>
    </dgm:pt>
    <dgm:pt modelId="{EE214C4F-DE9A-41E3-8C80-C623828F3656}" type="pres">
      <dgm:prSet presAssocID="{DCCF573D-AE28-4193-8498-762B2776ADEF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3A1C5A6E-820A-412B-9D5B-7B212C18DAB5}" type="pres">
      <dgm:prSet presAssocID="{DCCF573D-AE28-4193-8498-762B2776ADEF}" presName="wedge5" presStyleLbl="node1" presStyleIdx="4" presStyleCnt="5"/>
      <dgm:spPr/>
    </dgm:pt>
    <dgm:pt modelId="{9F93C8CA-AE71-4FC7-828A-2F2EC84CC78E}" type="pres">
      <dgm:prSet presAssocID="{DCCF573D-AE28-4193-8498-762B2776ADEF}" presName="dummy5a" presStyleCnt="0"/>
      <dgm:spPr/>
    </dgm:pt>
    <dgm:pt modelId="{87E45FE4-C102-460C-9705-86EE0282D2E2}" type="pres">
      <dgm:prSet presAssocID="{DCCF573D-AE28-4193-8498-762B2776ADEF}" presName="dummy5b" presStyleCnt="0"/>
      <dgm:spPr/>
    </dgm:pt>
    <dgm:pt modelId="{3B084291-92FA-40FB-A16E-F6DDB279FEBF}" type="pres">
      <dgm:prSet presAssocID="{DCCF573D-AE28-4193-8498-762B2776ADEF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B5A69261-8FB8-414A-A7EC-AE70970BE4B1}" type="pres">
      <dgm:prSet presAssocID="{C25B69A5-D148-48FC-85B3-5F0768EBA874}" presName="arrowWedge1" presStyleLbl="fgSibTrans2D1" presStyleIdx="0" presStyleCnt="5"/>
      <dgm:spPr/>
    </dgm:pt>
    <dgm:pt modelId="{1C8BEA74-70F8-4C15-B48D-7D8999E93F11}" type="pres">
      <dgm:prSet presAssocID="{99997DC2-72A8-4CCA-AAF3-408EA0B0BFC2}" presName="arrowWedge2" presStyleLbl="fgSibTrans2D1" presStyleIdx="1" presStyleCnt="5"/>
      <dgm:spPr/>
    </dgm:pt>
    <dgm:pt modelId="{556390DD-69CF-4B99-AFD3-47E73B108DB4}" type="pres">
      <dgm:prSet presAssocID="{2BF171D4-674E-47E8-800F-F5A49A3AA92C}" presName="arrowWedge3" presStyleLbl="fgSibTrans2D1" presStyleIdx="2" presStyleCnt="5"/>
      <dgm:spPr/>
    </dgm:pt>
    <dgm:pt modelId="{75242162-B90B-476C-B355-F9A350CC1545}" type="pres">
      <dgm:prSet presAssocID="{859F0A86-FAF4-43AF-8DC6-E784BA12C718}" presName="arrowWedge4" presStyleLbl="fgSibTrans2D1" presStyleIdx="3" presStyleCnt="5"/>
      <dgm:spPr/>
    </dgm:pt>
    <dgm:pt modelId="{7190CD7B-44C8-4FF4-81DE-68026278C0AA}" type="pres">
      <dgm:prSet presAssocID="{DF2D72AF-8D67-4B4A-8691-EAE0F3729E1A}" presName="arrowWedge5" presStyleLbl="fgSibTrans2D1" presStyleIdx="4" presStyleCnt="5"/>
      <dgm:spPr/>
    </dgm:pt>
  </dgm:ptLst>
  <dgm:cxnLst>
    <dgm:cxn modelId="{1C0CA71A-2715-4FF7-86E4-37F2494488E2}" srcId="{DCCF573D-AE28-4193-8498-762B2776ADEF}" destId="{EA9AB211-5DC4-442B-AEB4-F3898BC01E53}" srcOrd="3" destOrd="0" parTransId="{3527E385-0C74-4BD9-8D17-377BFF13C2F1}" sibTransId="{859F0A86-FAF4-43AF-8DC6-E784BA12C718}"/>
    <dgm:cxn modelId="{0E9FDA29-4F41-4115-85F2-67959E7EA064}" type="presOf" srcId="{EA9AB211-5DC4-442B-AEB4-F3898BC01E53}" destId="{EE214C4F-DE9A-41E3-8C80-C623828F3656}" srcOrd="1" destOrd="0" presId="urn:microsoft.com/office/officeart/2005/8/layout/cycle8"/>
    <dgm:cxn modelId="{3F15883E-A75E-4BAF-A136-EACE0949BE02}" type="presOf" srcId="{9C5A3FA7-7A91-4617-8103-2C3FBABC176A}" destId="{8D40C8EC-9CF2-4CA9-B5E4-2AA28557753E}" srcOrd="0" destOrd="0" presId="urn:microsoft.com/office/officeart/2005/8/layout/cycle8"/>
    <dgm:cxn modelId="{175A9B75-4769-4BF5-B142-14BDD626289C}" type="presOf" srcId="{8E7BF0D8-7775-4A72-87E1-712723E5BAB7}" destId="{3BA42B2D-3858-4491-A0EE-8F7BD7A64E4E}" srcOrd="0" destOrd="0" presId="urn:microsoft.com/office/officeart/2005/8/layout/cycle8"/>
    <dgm:cxn modelId="{BC40F555-AE42-40EE-98DC-E474347D13A1}" srcId="{DCCF573D-AE28-4193-8498-762B2776ADEF}" destId="{A406C399-9979-4A7C-ABE8-3AA3A0D0BACE}" srcOrd="2" destOrd="0" parTransId="{74D89972-AAB1-4F94-9934-403B1D39D00F}" sibTransId="{2BF171D4-674E-47E8-800F-F5A49A3AA92C}"/>
    <dgm:cxn modelId="{6983155A-8450-41B5-AE5C-F8D9E1AFF4D0}" type="presOf" srcId="{8E7BF0D8-7775-4A72-87E1-712723E5BAB7}" destId="{B5D07626-D68A-4817-851B-A612B70F1FF3}" srcOrd="1" destOrd="0" presId="urn:microsoft.com/office/officeart/2005/8/layout/cycle8"/>
    <dgm:cxn modelId="{0EF3347E-E5FE-4763-90A1-18A3054F29AF}" type="presOf" srcId="{DCCF573D-AE28-4193-8498-762B2776ADEF}" destId="{54333BE7-1DBD-43B2-A1D9-2E659F9141FE}" srcOrd="0" destOrd="0" presId="urn:microsoft.com/office/officeart/2005/8/layout/cycle8"/>
    <dgm:cxn modelId="{6E312D82-CFFC-46D4-81D6-B9491C1950A7}" type="presOf" srcId="{13DC3D50-3EDE-41E8-A594-A592EB113FA2}" destId="{3A1C5A6E-820A-412B-9D5B-7B212C18DAB5}" srcOrd="0" destOrd="0" presId="urn:microsoft.com/office/officeart/2005/8/layout/cycle8"/>
    <dgm:cxn modelId="{EDF45899-4AB5-419D-9E3F-CCE3AC8FBB82}" type="presOf" srcId="{9C5A3FA7-7A91-4617-8103-2C3FBABC176A}" destId="{3A54526D-CC73-47F7-9CFD-0E0C89C99A81}" srcOrd="1" destOrd="0" presId="urn:microsoft.com/office/officeart/2005/8/layout/cycle8"/>
    <dgm:cxn modelId="{9FC0789D-0D53-40FD-A8E1-1E91DFB91751}" type="presOf" srcId="{A406C399-9979-4A7C-ABE8-3AA3A0D0BACE}" destId="{6F2B75C4-3A09-4182-8AA6-75BD9105660F}" srcOrd="1" destOrd="0" presId="urn:microsoft.com/office/officeart/2005/8/layout/cycle8"/>
    <dgm:cxn modelId="{502C66B1-9A41-490A-A891-27E4328BD693}" type="presOf" srcId="{13DC3D50-3EDE-41E8-A594-A592EB113FA2}" destId="{3B084291-92FA-40FB-A16E-F6DDB279FEBF}" srcOrd="1" destOrd="0" presId="urn:microsoft.com/office/officeart/2005/8/layout/cycle8"/>
    <dgm:cxn modelId="{A003B1B6-FEB9-492F-81D0-25FEB3F3EBF5}" type="presOf" srcId="{A406C399-9979-4A7C-ABE8-3AA3A0D0BACE}" destId="{0E12A4C5-54AB-4CBD-9566-BB598F900FEA}" srcOrd="0" destOrd="0" presId="urn:microsoft.com/office/officeart/2005/8/layout/cycle8"/>
    <dgm:cxn modelId="{FA169FB8-BC6C-44F7-9202-34031E37B2E9}" srcId="{DCCF573D-AE28-4193-8498-762B2776ADEF}" destId="{9C5A3FA7-7A91-4617-8103-2C3FBABC176A}" srcOrd="1" destOrd="0" parTransId="{27BD9061-56B0-42AE-BFDF-02CEFD14F6E9}" sibTransId="{99997DC2-72A8-4CCA-AAF3-408EA0B0BFC2}"/>
    <dgm:cxn modelId="{5C11DED2-4415-4D1E-9EB4-FBB624FC85BC}" srcId="{DCCF573D-AE28-4193-8498-762B2776ADEF}" destId="{13DC3D50-3EDE-41E8-A594-A592EB113FA2}" srcOrd="4" destOrd="0" parTransId="{7B93EA36-0C8E-4A69-91BE-FE1562BA4971}" sibTransId="{DF2D72AF-8D67-4B4A-8691-EAE0F3729E1A}"/>
    <dgm:cxn modelId="{4832B6FD-D2C6-4F17-A8A0-C4FE25C0ADE7}" type="presOf" srcId="{EA9AB211-5DC4-442B-AEB4-F3898BC01E53}" destId="{D6A40D7E-6F3F-4485-9C3B-79780ABD52ED}" srcOrd="0" destOrd="0" presId="urn:microsoft.com/office/officeart/2005/8/layout/cycle8"/>
    <dgm:cxn modelId="{AFC973FF-396A-4551-AFC3-298F39BACD84}" srcId="{DCCF573D-AE28-4193-8498-762B2776ADEF}" destId="{8E7BF0D8-7775-4A72-87E1-712723E5BAB7}" srcOrd="0" destOrd="0" parTransId="{7E72B5CC-2C50-4375-9823-C697CCDF9C61}" sibTransId="{C25B69A5-D148-48FC-85B3-5F0768EBA874}"/>
    <dgm:cxn modelId="{FE4611AC-C57D-4ABE-B4E2-7046CFDE49F9}" type="presParOf" srcId="{54333BE7-1DBD-43B2-A1D9-2E659F9141FE}" destId="{3BA42B2D-3858-4491-A0EE-8F7BD7A64E4E}" srcOrd="0" destOrd="0" presId="urn:microsoft.com/office/officeart/2005/8/layout/cycle8"/>
    <dgm:cxn modelId="{FE41077A-4A52-442A-AF72-E8B90097AF42}" type="presParOf" srcId="{54333BE7-1DBD-43B2-A1D9-2E659F9141FE}" destId="{61B043D5-62A1-4808-B138-F9D6ED519769}" srcOrd="1" destOrd="0" presId="urn:microsoft.com/office/officeart/2005/8/layout/cycle8"/>
    <dgm:cxn modelId="{E0F7E589-1673-4D0E-9B98-125694AB5B07}" type="presParOf" srcId="{54333BE7-1DBD-43B2-A1D9-2E659F9141FE}" destId="{7F70603D-2542-414E-A8C6-2FEF90C72FAF}" srcOrd="2" destOrd="0" presId="urn:microsoft.com/office/officeart/2005/8/layout/cycle8"/>
    <dgm:cxn modelId="{380A31BD-DE06-470D-BEAD-D23352FE80A5}" type="presParOf" srcId="{54333BE7-1DBD-43B2-A1D9-2E659F9141FE}" destId="{B5D07626-D68A-4817-851B-A612B70F1FF3}" srcOrd="3" destOrd="0" presId="urn:microsoft.com/office/officeart/2005/8/layout/cycle8"/>
    <dgm:cxn modelId="{04DCB17F-CCE0-459A-A741-5F7D89D6A9B6}" type="presParOf" srcId="{54333BE7-1DBD-43B2-A1D9-2E659F9141FE}" destId="{8D40C8EC-9CF2-4CA9-B5E4-2AA28557753E}" srcOrd="4" destOrd="0" presId="urn:microsoft.com/office/officeart/2005/8/layout/cycle8"/>
    <dgm:cxn modelId="{CCD31090-5E94-448B-96EC-947FF656177E}" type="presParOf" srcId="{54333BE7-1DBD-43B2-A1D9-2E659F9141FE}" destId="{963E4C1E-D772-4E96-ADAD-4AD6C95E38CD}" srcOrd="5" destOrd="0" presId="urn:microsoft.com/office/officeart/2005/8/layout/cycle8"/>
    <dgm:cxn modelId="{2039D397-2CFB-4937-B330-8349983FE74C}" type="presParOf" srcId="{54333BE7-1DBD-43B2-A1D9-2E659F9141FE}" destId="{E821EC74-63E0-48E9-AD4D-880AB57C2B01}" srcOrd="6" destOrd="0" presId="urn:microsoft.com/office/officeart/2005/8/layout/cycle8"/>
    <dgm:cxn modelId="{6F1EA39B-FD07-41B4-9A46-23F27A85D054}" type="presParOf" srcId="{54333BE7-1DBD-43B2-A1D9-2E659F9141FE}" destId="{3A54526D-CC73-47F7-9CFD-0E0C89C99A81}" srcOrd="7" destOrd="0" presId="urn:microsoft.com/office/officeart/2005/8/layout/cycle8"/>
    <dgm:cxn modelId="{63FE0E38-8902-4F88-98BD-29654ED5BE91}" type="presParOf" srcId="{54333BE7-1DBD-43B2-A1D9-2E659F9141FE}" destId="{0E12A4C5-54AB-4CBD-9566-BB598F900FEA}" srcOrd="8" destOrd="0" presId="urn:microsoft.com/office/officeart/2005/8/layout/cycle8"/>
    <dgm:cxn modelId="{BB037F9E-5959-41A6-9E78-A253D9E000AE}" type="presParOf" srcId="{54333BE7-1DBD-43B2-A1D9-2E659F9141FE}" destId="{193392D9-D280-46CC-B3E6-E493F847F2D5}" srcOrd="9" destOrd="0" presId="urn:microsoft.com/office/officeart/2005/8/layout/cycle8"/>
    <dgm:cxn modelId="{70EDA16F-3283-4EB7-AF7C-E97BD58E165B}" type="presParOf" srcId="{54333BE7-1DBD-43B2-A1D9-2E659F9141FE}" destId="{BE79BA15-5512-48EB-9820-876B3132DCF4}" srcOrd="10" destOrd="0" presId="urn:microsoft.com/office/officeart/2005/8/layout/cycle8"/>
    <dgm:cxn modelId="{DFBB2CD9-38ED-4A7C-88D8-4D6FF7BAF75A}" type="presParOf" srcId="{54333BE7-1DBD-43B2-A1D9-2E659F9141FE}" destId="{6F2B75C4-3A09-4182-8AA6-75BD9105660F}" srcOrd="11" destOrd="0" presId="urn:microsoft.com/office/officeart/2005/8/layout/cycle8"/>
    <dgm:cxn modelId="{409A1499-8940-42E5-A656-24D0D334F7B8}" type="presParOf" srcId="{54333BE7-1DBD-43B2-A1D9-2E659F9141FE}" destId="{D6A40D7E-6F3F-4485-9C3B-79780ABD52ED}" srcOrd="12" destOrd="0" presId="urn:microsoft.com/office/officeart/2005/8/layout/cycle8"/>
    <dgm:cxn modelId="{870B7FBC-0433-468F-94B8-918857EB00D0}" type="presParOf" srcId="{54333BE7-1DBD-43B2-A1D9-2E659F9141FE}" destId="{99296A7D-EA1C-4F8A-8D70-FC113819EDDE}" srcOrd="13" destOrd="0" presId="urn:microsoft.com/office/officeart/2005/8/layout/cycle8"/>
    <dgm:cxn modelId="{6E8470A9-AC2E-4581-9E4B-EDF789984ED7}" type="presParOf" srcId="{54333BE7-1DBD-43B2-A1D9-2E659F9141FE}" destId="{20F5FF6B-9925-4AB8-9B90-AD1E2AB92A27}" srcOrd="14" destOrd="0" presId="urn:microsoft.com/office/officeart/2005/8/layout/cycle8"/>
    <dgm:cxn modelId="{E8372B21-9AAB-4301-801D-2DB999CFFCA2}" type="presParOf" srcId="{54333BE7-1DBD-43B2-A1D9-2E659F9141FE}" destId="{EE214C4F-DE9A-41E3-8C80-C623828F3656}" srcOrd="15" destOrd="0" presId="urn:microsoft.com/office/officeart/2005/8/layout/cycle8"/>
    <dgm:cxn modelId="{C29FE1B9-AE68-4972-B857-F616CC4E0278}" type="presParOf" srcId="{54333BE7-1DBD-43B2-A1D9-2E659F9141FE}" destId="{3A1C5A6E-820A-412B-9D5B-7B212C18DAB5}" srcOrd="16" destOrd="0" presId="urn:microsoft.com/office/officeart/2005/8/layout/cycle8"/>
    <dgm:cxn modelId="{E6C22A8D-E039-47C3-8684-BD048E2387E4}" type="presParOf" srcId="{54333BE7-1DBD-43B2-A1D9-2E659F9141FE}" destId="{9F93C8CA-AE71-4FC7-828A-2F2EC84CC78E}" srcOrd="17" destOrd="0" presId="urn:microsoft.com/office/officeart/2005/8/layout/cycle8"/>
    <dgm:cxn modelId="{C0558297-DE99-49D4-8248-D28CA507FADC}" type="presParOf" srcId="{54333BE7-1DBD-43B2-A1D9-2E659F9141FE}" destId="{87E45FE4-C102-460C-9705-86EE0282D2E2}" srcOrd="18" destOrd="0" presId="urn:microsoft.com/office/officeart/2005/8/layout/cycle8"/>
    <dgm:cxn modelId="{712AA876-4E47-4314-9C1B-44E6BEC1EA1A}" type="presParOf" srcId="{54333BE7-1DBD-43B2-A1D9-2E659F9141FE}" destId="{3B084291-92FA-40FB-A16E-F6DDB279FEBF}" srcOrd="19" destOrd="0" presId="urn:microsoft.com/office/officeart/2005/8/layout/cycle8"/>
    <dgm:cxn modelId="{E33D91CF-5931-4535-B74F-57A0A6DC6332}" type="presParOf" srcId="{54333BE7-1DBD-43B2-A1D9-2E659F9141FE}" destId="{B5A69261-8FB8-414A-A7EC-AE70970BE4B1}" srcOrd="20" destOrd="0" presId="urn:microsoft.com/office/officeart/2005/8/layout/cycle8"/>
    <dgm:cxn modelId="{1F9B2316-2C34-4E33-B188-A17B3CCA4181}" type="presParOf" srcId="{54333BE7-1DBD-43B2-A1D9-2E659F9141FE}" destId="{1C8BEA74-70F8-4C15-B48D-7D8999E93F11}" srcOrd="21" destOrd="0" presId="urn:microsoft.com/office/officeart/2005/8/layout/cycle8"/>
    <dgm:cxn modelId="{A2E7701F-383C-446C-BE65-B1369C8DE60A}" type="presParOf" srcId="{54333BE7-1DBD-43B2-A1D9-2E659F9141FE}" destId="{556390DD-69CF-4B99-AFD3-47E73B108DB4}" srcOrd="22" destOrd="0" presId="urn:microsoft.com/office/officeart/2005/8/layout/cycle8"/>
    <dgm:cxn modelId="{417948B7-75F7-49CF-967B-B5A37FECA279}" type="presParOf" srcId="{54333BE7-1DBD-43B2-A1D9-2E659F9141FE}" destId="{75242162-B90B-476C-B355-F9A350CC1545}" srcOrd="23" destOrd="0" presId="urn:microsoft.com/office/officeart/2005/8/layout/cycle8"/>
    <dgm:cxn modelId="{7C6A39BA-246A-4E2F-A038-614496D8B503}" type="presParOf" srcId="{54333BE7-1DBD-43B2-A1D9-2E659F9141FE}" destId="{7190CD7B-44C8-4FF4-81DE-68026278C0AA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28802DB-4E4F-4A05-8A86-315D869289B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5CA57A1-FAC1-4DD0-B64A-19B29FB040A9}">
      <dgm:prSet/>
      <dgm:spPr/>
      <dgm:t>
        <a:bodyPr/>
        <a:lstStyle/>
        <a:p>
          <a:pPr>
            <a:defRPr cap="all"/>
          </a:pPr>
          <a:r>
            <a:rPr lang="en-US"/>
            <a:t>More confident with digital tools</a:t>
          </a:r>
        </a:p>
      </dgm:t>
    </dgm:pt>
    <dgm:pt modelId="{3FDC7D94-66BA-4104-BAA9-A043FF9DED5F}" type="parTrans" cxnId="{3F4ACE8E-16F1-4381-B5BA-565175579F7D}">
      <dgm:prSet/>
      <dgm:spPr/>
      <dgm:t>
        <a:bodyPr/>
        <a:lstStyle/>
        <a:p>
          <a:endParaRPr lang="en-US"/>
        </a:p>
      </dgm:t>
    </dgm:pt>
    <dgm:pt modelId="{150064A3-F460-4F99-979F-0651DFBF8ED5}" type="sibTrans" cxnId="{3F4ACE8E-16F1-4381-B5BA-565175579F7D}">
      <dgm:prSet/>
      <dgm:spPr/>
      <dgm:t>
        <a:bodyPr/>
        <a:lstStyle/>
        <a:p>
          <a:endParaRPr lang="en-US"/>
        </a:p>
      </dgm:t>
    </dgm:pt>
    <dgm:pt modelId="{0AB519A2-2790-4E08-B136-73B4854ACB4F}">
      <dgm:prSet/>
      <dgm:spPr/>
      <dgm:t>
        <a:bodyPr/>
        <a:lstStyle/>
        <a:p>
          <a:pPr>
            <a:defRPr cap="all"/>
          </a:pPr>
          <a:r>
            <a:rPr lang="en-US"/>
            <a:t>Faster at completing tasks</a:t>
          </a:r>
        </a:p>
      </dgm:t>
    </dgm:pt>
    <dgm:pt modelId="{053239F6-CC0E-4921-8494-7C072714FF15}" type="parTrans" cxnId="{DD0EDD2D-D1F4-44B7-AC4A-0D8A219EF29B}">
      <dgm:prSet/>
      <dgm:spPr/>
      <dgm:t>
        <a:bodyPr/>
        <a:lstStyle/>
        <a:p>
          <a:endParaRPr lang="en-US"/>
        </a:p>
      </dgm:t>
    </dgm:pt>
    <dgm:pt modelId="{EC2D2F56-EF81-45DC-9D32-97E7A398124A}" type="sibTrans" cxnId="{DD0EDD2D-D1F4-44B7-AC4A-0D8A219EF29B}">
      <dgm:prSet/>
      <dgm:spPr/>
      <dgm:t>
        <a:bodyPr/>
        <a:lstStyle/>
        <a:p>
          <a:endParaRPr lang="en-US"/>
        </a:p>
      </dgm:t>
    </dgm:pt>
    <dgm:pt modelId="{E55411D8-5770-4A7F-BFED-787B1BDE9BE1}">
      <dgm:prSet/>
      <dgm:spPr/>
      <dgm:t>
        <a:bodyPr/>
        <a:lstStyle/>
        <a:p>
          <a:pPr>
            <a:defRPr cap="all"/>
          </a:pPr>
          <a:r>
            <a:rPr lang="en-US"/>
            <a:t>Better organization</a:t>
          </a:r>
        </a:p>
      </dgm:t>
    </dgm:pt>
    <dgm:pt modelId="{CF3F3312-1479-4944-B5B1-8DC3A0796BF3}" type="parTrans" cxnId="{9D210562-750B-47A4-94A7-AFCFB4142B86}">
      <dgm:prSet/>
      <dgm:spPr/>
      <dgm:t>
        <a:bodyPr/>
        <a:lstStyle/>
        <a:p>
          <a:endParaRPr lang="en-US"/>
        </a:p>
      </dgm:t>
    </dgm:pt>
    <dgm:pt modelId="{1801BEA5-B26F-484A-9CC6-0181081B1550}" type="sibTrans" cxnId="{9D210562-750B-47A4-94A7-AFCFB4142B86}">
      <dgm:prSet/>
      <dgm:spPr/>
      <dgm:t>
        <a:bodyPr/>
        <a:lstStyle/>
        <a:p>
          <a:endParaRPr lang="en-US"/>
        </a:p>
      </dgm:t>
    </dgm:pt>
    <dgm:pt modelId="{D2412DD1-8387-4686-BE8F-100D7506886C}">
      <dgm:prSet/>
      <dgm:spPr/>
      <dgm:t>
        <a:bodyPr/>
        <a:lstStyle/>
        <a:p>
          <a:pPr>
            <a:defRPr cap="all"/>
          </a:pPr>
          <a:r>
            <a:rPr lang="en-US"/>
            <a:t>Higher academic performance</a:t>
          </a:r>
        </a:p>
      </dgm:t>
    </dgm:pt>
    <dgm:pt modelId="{CA7726F6-F7D3-49C3-9753-0A57364A5E03}" type="parTrans" cxnId="{48E089D1-B9B3-45B5-A1C5-3FB71C3AC6E1}">
      <dgm:prSet/>
      <dgm:spPr/>
      <dgm:t>
        <a:bodyPr/>
        <a:lstStyle/>
        <a:p>
          <a:endParaRPr lang="en-US"/>
        </a:p>
      </dgm:t>
    </dgm:pt>
    <dgm:pt modelId="{0E91C6B7-6C05-4A8A-82BC-FB9AA84AB3AE}" type="sibTrans" cxnId="{48E089D1-B9B3-45B5-A1C5-3FB71C3AC6E1}">
      <dgm:prSet/>
      <dgm:spPr/>
      <dgm:t>
        <a:bodyPr/>
        <a:lstStyle/>
        <a:p>
          <a:endParaRPr lang="en-US"/>
        </a:p>
      </dgm:t>
    </dgm:pt>
    <dgm:pt modelId="{50B0C2CD-7EAD-4F8C-8E50-D37B29515515}" type="pres">
      <dgm:prSet presAssocID="{328802DB-4E4F-4A05-8A86-315D869289BC}" presName="root" presStyleCnt="0">
        <dgm:presLayoutVars>
          <dgm:dir/>
          <dgm:resizeHandles val="exact"/>
        </dgm:presLayoutVars>
      </dgm:prSet>
      <dgm:spPr/>
    </dgm:pt>
    <dgm:pt modelId="{B3A3932A-DD02-4DEB-89B7-EE3E2B2AC5F2}" type="pres">
      <dgm:prSet presAssocID="{35CA57A1-FAC1-4DD0-B64A-19B29FB040A9}" presName="compNode" presStyleCnt="0"/>
      <dgm:spPr/>
    </dgm:pt>
    <dgm:pt modelId="{C908F8F8-57EB-4B8A-9DF0-5D4E3721B145}" type="pres">
      <dgm:prSet presAssocID="{35CA57A1-FAC1-4DD0-B64A-19B29FB040A9}" presName="iconBgRect" presStyleLbl="bgShp" presStyleIdx="0" presStyleCnt="4"/>
      <dgm:spPr/>
    </dgm:pt>
    <dgm:pt modelId="{24CE69B9-FA12-44F3-8EFC-AED6D60A7081}" type="pres">
      <dgm:prSet presAssocID="{35CA57A1-FAC1-4DD0-B64A-19B29FB040A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A4D60EE-7A78-422F-8A1A-E0B21FF0E3A4}" type="pres">
      <dgm:prSet presAssocID="{35CA57A1-FAC1-4DD0-B64A-19B29FB040A9}" presName="spaceRect" presStyleCnt="0"/>
      <dgm:spPr/>
    </dgm:pt>
    <dgm:pt modelId="{FC8DACEE-05DC-43FF-80D5-0021B897FF77}" type="pres">
      <dgm:prSet presAssocID="{35CA57A1-FAC1-4DD0-B64A-19B29FB040A9}" presName="textRect" presStyleLbl="revTx" presStyleIdx="0" presStyleCnt="4">
        <dgm:presLayoutVars>
          <dgm:chMax val="1"/>
          <dgm:chPref val="1"/>
        </dgm:presLayoutVars>
      </dgm:prSet>
      <dgm:spPr/>
    </dgm:pt>
    <dgm:pt modelId="{97756807-9B3A-4A30-A693-3A4ABE565A15}" type="pres">
      <dgm:prSet presAssocID="{150064A3-F460-4F99-979F-0651DFBF8ED5}" presName="sibTrans" presStyleCnt="0"/>
      <dgm:spPr/>
    </dgm:pt>
    <dgm:pt modelId="{D7FBDB99-8E19-472B-9F07-344C91EB89AD}" type="pres">
      <dgm:prSet presAssocID="{0AB519A2-2790-4E08-B136-73B4854ACB4F}" presName="compNode" presStyleCnt="0"/>
      <dgm:spPr/>
    </dgm:pt>
    <dgm:pt modelId="{530FAA2A-8B23-4EBA-82A4-EF6216CD6922}" type="pres">
      <dgm:prSet presAssocID="{0AB519A2-2790-4E08-B136-73B4854ACB4F}" presName="iconBgRect" presStyleLbl="bgShp" presStyleIdx="1" presStyleCnt="4"/>
      <dgm:spPr/>
    </dgm:pt>
    <dgm:pt modelId="{250780E7-A85D-49B1-895C-E5B5943D82C3}" type="pres">
      <dgm:prSet presAssocID="{0AB519A2-2790-4E08-B136-73B4854ACB4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85AC774-D0C6-4081-9656-E19ACDDF101E}" type="pres">
      <dgm:prSet presAssocID="{0AB519A2-2790-4E08-B136-73B4854ACB4F}" presName="spaceRect" presStyleCnt="0"/>
      <dgm:spPr/>
    </dgm:pt>
    <dgm:pt modelId="{C02AE600-FCC9-4955-9F2A-F2538A8723B4}" type="pres">
      <dgm:prSet presAssocID="{0AB519A2-2790-4E08-B136-73B4854ACB4F}" presName="textRect" presStyleLbl="revTx" presStyleIdx="1" presStyleCnt="4">
        <dgm:presLayoutVars>
          <dgm:chMax val="1"/>
          <dgm:chPref val="1"/>
        </dgm:presLayoutVars>
      </dgm:prSet>
      <dgm:spPr/>
    </dgm:pt>
    <dgm:pt modelId="{118282E7-CDA8-4F6D-8771-823D029A6677}" type="pres">
      <dgm:prSet presAssocID="{EC2D2F56-EF81-45DC-9D32-97E7A398124A}" presName="sibTrans" presStyleCnt="0"/>
      <dgm:spPr/>
    </dgm:pt>
    <dgm:pt modelId="{A97D62BF-EADE-4C54-B5F3-F68037496894}" type="pres">
      <dgm:prSet presAssocID="{E55411D8-5770-4A7F-BFED-787B1BDE9BE1}" presName="compNode" presStyleCnt="0"/>
      <dgm:spPr/>
    </dgm:pt>
    <dgm:pt modelId="{E9597DAD-0759-4322-8F55-32EAA088EE3D}" type="pres">
      <dgm:prSet presAssocID="{E55411D8-5770-4A7F-BFED-787B1BDE9BE1}" presName="iconBgRect" presStyleLbl="bgShp" presStyleIdx="2" presStyleCnt="4"/>
      <dgm:spPr/>
    </dgm:pt>
    <dgm:pt modelId="{893F8D7B-E1B8-4EF0-93CA-A68CBD87C58B}" type="pres">
      <dgm:prSet presAssocID="{E55411D8-5770-4A7F-BFED-787B1BDE9BE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C69A5F2-C76A-4BE5-9615-29A081FA501D}" type="pres">
      <dgm:prSet presAssocID="{E55411D8-5770-4A7F-BFED-787B1BDE9BE1}" presName="spaceRect" presStyleCnt="0"/>
      <dgm:spPr/>
    </dgm:pt>
    <dgm:pt modelId="{9169438F-3DBB-49BB-8171-71E6D4924FB1}" type="pres">
      <dgm:prSet presAssocID="{E55411D8-5770-4A7F-BFED-787B1BDE9BE1}" presName="textRect" presStyleLbl="revTx" presStyleIdx="2" presStyleCnt="4">
        <dgm:presLayoutVars>
          <dgm:chMax val="1"/>
          <dgm:chPref val="1"/>
        </dgm:presLayoutVars>
      </dgm:prSet>
      <dgm:spPr/>
    </dgm:pt>
    <dgm:pt modelId="{0C0CAC69-2864-4DFD-AEEC-F58D71528569}" type="pres">
      <dgm:prSet presAssocID="{1801BEA5-B26F-484A-9CC6-0181081B1550}" presName="sibTrans" presStyleCnt="0"/>
      <dgm:spPr/>
    </dgm:pt>
    <dgm:pt modelId="{63B15497-26EC-4346-8339-1A11752B439B}" type="pres">
      <dgm:prSet presAssocID="{D2412DD1-8387-4686-BE8F-100D7506886C}" presName="compNode" presStyleCnt="0"/>
      <dgm:spPr/>
    </dgm:pt>
    <dgm:pt modelId="{B1B9DF8E-8627-4E47-BE42-4F72D6AB8B05}" type="pres">
      <dgm:prSet presAssocID="{D2412DD1-8387-4686-BE8F-100D7506886C}" presName="iconBgRect" presStyleLbl="bgShp" presStyleIdx="3" presStyleCnt="4"/>
      <dgm:spPr/>
    </dgm:pt>
    <dgm:pt modelId="{6E274330-6859-488B-A450-2ADB2357034F}" type="pres">
      <dgm:prSet presAssocID="{D2412DD1-8387-4686-BE8F-100D7506886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AAFF9AC-3DAA-425B-B1EA-BDEC5742C1BC}" type="pres">
      <dgm:prSet presAssocID="{D2412DD1-8387-4686-BE8F-100D7506886C}" presName="spaceRect" presStyleCnt="0"/>
      <dgm:spPr/>
    </dgm:pt>
    <dgm:pt modelId="{278D557C-01EA-42FA-903A-A882B57ECE97}" type="pres">
      <dgm:prSet presAssocID="{D2412DD1-8387-4686-BE8F-100D750688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721E90D-DF95-48CC-A142-922903248AC3}" type="presOf" srcId="{328802DB-4E4F-4A05-8A86-315D869289BC}" destId="{50B0C2CD-7EAD-4F8C-8E50-D37B29515515}" srcOrd="0" destOrd="0" presId="urn:microsoft.com/office/officeart/2018/5/layout/IconCircleLabelList"/>
    <dgm:cxn modelId="{DD0EDD2D-D1F4-44B7-AC4A-0D8A219EF29B}" srcId="{328802DB-4E4F-4A05-8A86-315D869289BC}" destId="{0AB519A2-2790-4E08-B136-73B4854ACB4F}" srcOrd="1" destOrd="0" parTransId="{053239F6-CC0E-4921-8494-7C072714FF15}" sibTransId="{EC2D2F56-EF81-45DC-9D32-97E7A398124A}"/>
    <dgm:cxn modelId="{9D210562-750B-47A4-94A7-AFCFB4142B86}" srcId="{328802DB-4E4F-4A05-8A86-315D869289BC}" destId="{E55411D8-5770-4A7F-BFED-787B1BDE9BE1}" srcOrd="2" destOrd="0" parTransId="{CF3F3312-1479-4944-B5B1-8DC3A0796BF3}" sibTransId="{1801BEA5-B26F-484A-9CC6-0181081B1550}"/>
    <dgm:cxn modelId="{059F8873-9DB0-47F3-9FC9-FD171B20FE14}" type="presOf" srcId="{0AB519A2-2790-4E08-B136-73B4854ACB4F}" destId="{C02AE600-FCC9-4955-9F2A-F2538A8723B4}" srcOrd="0" destOrd="0" presId="urn:microsoft.com/office/officeart/2018/5/layout/IconCircleLabelList"/>
    <dgm:cxn modelId="{3F4ACE8E-16F1-4381-B5BA-565175579F7D}" srcId="{328802DB-4E4F-4A05-8A86-315D869289BC}" destId="{35CA57A1-FAC1-4DD0-B64A-19B29FB040A9}" srcOrd="0" destOrd="0" parTransId="{3FDC7D94-66BA-4104-BAA9-A043FF9DED5F}" sibTransId="{150064A3-F460-4F99-979F-0651DFBF8ED5}"/>
    <dgm:cxn modelId="{02DB179D-376D-4AFF-B055-78A3F885F74D}" type="presOf" srcId="{35CA57A1-FAC1-4DD0-B64A-19B29FB040A9}" destId="{FC8DACEE-05DC-43FF-80D5-0021B897FF77}" srcOrd="0" destOrd="0" presId="urn:microsoft.com/office/officeart/2018/5/layout/IconCircleLabelList"/>
    <dgm:cxn modelId="{673C5CCE-C68D-40A1-BEE9-AD337B832B4C}" type="presOf" srcId="{E55411D8-5770-4A7F-BFED-787B1BDE9BE1}" destId="{9169438F-3DBB-49BB-8171-71E6D4924FB1}" srcOrd="0" destOrd="0" presId="urn:microsoft.com/office/officeart/2018/5/layout/IconCircleLabelList"/>
    <dgm:cxn modelId="{48E089D1-B9B3-45B5-A1C5-3FB71C3AC6E1}" srcId="{328802DB-4E4F-4A05-8A86-315D869289BC}" destId="{D2412DD1-8387-4686-BE8F-100D7506886C}" srcOrd="3" destOrd="0" parTransId="{CA7726F6-F7D3-49C3-9753-0A57364A5E03}" sibTransId="{0E91C6B7-6C05-4A8A-82BC-FB9AA84AB3AE}"/>
    <dgm:cxn modelId="{089788F8-956F-48BE-81A1-E08E19173420}" type="presOf" srcId="{D2412DD1-8387-4686-BE8F-100D7506886C}" destId="{278D557C-01EA-42FA-903A-A882B57ECE97}" srcOrd="0" destOrd="0" presId="urn:microsoft.com/office/officeart/2018/5/layout/IconCircleLabelList"/>
    <dgm:cxn modelId="{E1D49700-8AB6-4AD9-A031-7C1B5B3B3367}" type="presParOf" srcId="{50B0C2CD-7EAD-4F8C-8E50-D37B29515515}" destId="{B3A3932A-DD02-4DEB-89B7-EE3E2B2AC5F2}" srcOrd="0" destOrd="0" presId="urn:microsoft.com/office/officeart/2018/5/layout/IconCircleLabelList"/>
    <dgm:cxn modelId="{D785CF39-9D58-4122-9202-529B7C38BDE7}" type="presParOf" srcId="{B3A3932A-DD02-4DEB-89B7-EE3E2B2AC5F2}" destId="{C908F8F8-57EB-4B8A-9DF0-5D4E3721B145}" srcOrd="0" destOrd="0" presId="urn:microsoft.com/office/officeart/2018/5/layout/IconCircleLabelList"/>
    <dgm:cxn modelId="{8BBE33D0-1E9D-49A9-9562-92550FBC61C1}" type="presParOf" srcId="{B3A3932A-DD02-4DEB-89B7-EE3E2B2AC5F2}" destId="{24CE69B9-FA12-44F3-8EFC-AED6D60A7081}" srcOrd="1" destOrd="0" presId="urn:microsoft.com/office/officeart/2018/5/layout/IconCircleLabelList"/>
    <dgm:cxn modelId="{A6E6A7C4-87D3-4C1A-BFC9-105FC37CA8FB}" type="presParOf" srcId="{B3A3932A-DD02-4DEB-89B7-EE3E2B2AC5F2}" destId="{FA4D60EE-7A78-422F-8A1A-E0B21FF0E3A4}" srcOrd="2" destOrd="0" presId="urn:microsoft.com/office/officeart/2018/5/layout/IconCircleLabelList"/>
    <dgm:cxn modelId="{DAEC3D4E-739A-497A-952E-A073304F0EF1}" type="presParOf" srcId="{B3A3932A-DD02-4DEB-89B7-EE3E2B2AC5F2}" destId="{FC8DACEE-05DC-43FF-80D5-0021B897FF77}" srcOrd="3" destOrd="0" presId="urn:microsoft.com/office/officeart/2018/5/layout/IconCircleLabelList"/>
    <dgm:cxn modelId="{A13F4801-7B06-4D7A-BCB7-758522BC90D7}" type="presParOf" srcId="{50B0C2CD-7EAD-4F8C-8E50-D37B29515515}" destId="{97756807-9B3A-4A30-A693-3A4ABE565A15}" srcOrd="1" destOrd="0" presId="urn:microsoft.com/office/officeart/2018/5/layout/IconCircleLabelList"/>
    <dgm:cxn modelId="{89BE5E9D-05AA-467D-9231-9F979B892D04}" type="presParOf" srcId="{50B0C2CD-7EAD-4F8C-8E50-D37B29515515}" destId="{D7FBDB99-8E19-472B-9F07-344C91EB89AD}" srcOrd="2" destOrd="0" presId="urn:microsoft.com/office/officeart/2018/5/layout/IconCircleLabelList"/>
    <dgm:cxn modelId="{20CC65ED-80C3-4F92-8070-5BB3AA52858E}" type="presParOf" srcId="{D7FBDB99-8E19-472B-9F07-344C91EB89AD}" destId="{530FAA2A-8B23-4EBA-82A4-EF6216CD6922}" srcOrd="0" destOrd="0" presId="urn:microsoft.com/office/officeart/2018/5/layout/IconCircleLabelList"/>
    <dgm:cxn modelId="{A6DB28CF-FC52-4832-8C11-38188D9509F9}" type="presParOf" srcId="{D7FBDB99-8E19-472B-9F07-344C91EB89AD}" destId="{250780E7-A85D-49B1-895C-E5B5943D82C3}" srcOrd="1" destOrd="0" presId="urn:microsoft.com/office/officeart/2018/5/layout/IconCircleLabelList"/>
    <dgm:cxn modelId="{59C6063D-3D90-4F89-941C-A7D7773F3520}" type="presParOf" srcId="{D7FBDB99-8E19-472B-9F07-344C91EB89AD}" destId="{185AC774-D0C6-4081-9656-E19ACDDF101E}" srcOrd="2" destOrd="0" presId="urn:microsoft.com/office/officeart/2018/5/layout/IconCircleLabelList"/>
    <dgm:cxn modelId="{EA31CAF5-5E3E-4E60-8190-1B5B97178680}" type="presParOf" srcId="{D7FBDB99-8E19-472B-9F07-344C91EB89AD}" destId="{C02AE600-FCC9-4955-9F2A-F2538A8723B4}" srcOrd="3" destOrd="0" presId="urn:microsoft.com/office/officeart/2018/5/layout/IconCircleLabelList"/>
    <dgm:cxn modelId="{0CF249A9-2CED-4B78-A759-25CCF682252D}" type="presParOf" srcId="{50B0C2CD-7EAD-4F8C-8E50-D37B29515515}" destId="{118282E7-CDA8-4F6D-8771-823D029A6677}" srcOrd="3" destOrd="0" presId="urn:microsoft.com/office/officeart/2018/5/layout/IconCircleLabelList"/>
    <dgm:cxn modelId="{9DF56D38-37F3-45EE-96A1-C4002C4A7760}" type="presParOf" srcId="{50B0C2CD-7EAD-4F8C-8E50-D37B29515515}" destId="{A97D62BF-EADE-4C54-B5F3-F68037496894}" srcOrd="4" destOrd="0" presId="urn:microsoft.com/office/officeart/2018/5/layout/IconCircleLabelList"/>
    <dgm:cxn modelId="{14BEC19D-3B6D-4990-862D-D9AC35B6C639}" type="presParOf" srcId="{A97D62BF-EADE-4C54-B5F3-F68037496894}" destId="{E9597DAD-0759-4322-8F55-32EAA088EE3D}" srcOrd="0" destOrd="0" presId="urn:microsoft.com/office/officeart/2018/5/layout/IconCircleLabelList"/>
    <dgm:cxn modelId="{302C2088-4CFA-44A3-9235-721DCB541D02}" type="presParOf" srcId="{A97D62BF-EADE-4C54-B5F3-F68037496894}" destId="{893F8D7B-E1B8-4EF0-93CA-A68CBD87C58B}" srcOrd="1" destOrd="0" presId="urn:microsoft.com/office/officeart/2018/5/layout/IconCircleLabelList"/>
    <dgm:cxn modelId="{F501FD2E-7DBA-4AAC-BFE1-E7D91EA0EC03}" type="presParOf" srcId="{A97D62BF-EADE-4C54-B5F3-F68037496894}" destId="{FC69A5F2-C76A-4BE5-9615-29A081FA501D}" srcOrd="2" destOrd="0" presId="urn:microsoft.com/office/officeart/2018/5/layout/IconCircleLabelList"/>
    <dgm:cxn modelId="{6755CFCE-B388-4DE7-A906-C929A52C4C58}" type="presParOf" srcId="{A97D62BF-EADE-4C54-B5F3-F68037496894}" destId="{9169438F-3DBB-49BB-8171-71E6D4924FB1}" srcOrd="3" destOrd="0" presId="urn:microsoft.com/office/officeart/2018/5/layout/IconCircleLabelList"/>
    <dgm:cxn modelId="{2899E460-292F-45A6-B41C-FEBA5522944A}" type="presParOf" srcId="{50B0C2CD-7EAD-4F8C-8E50-D37B29515515}" destId="{0C0CAC69-2864-4DFD-AEEC-F58D71528569}" srcOrd="5" destOrd="0" presId="urn:microsoft.com/office/officeart/2018/5/layout/IconCircleLabelList"/>
    <dgm:cxn modelId="{26C65A2F-112D-44DE-A522-10FBEDAB2D8D}" type="presParOf" srcId="{50B0C2CD-7EAD-4F8C-8E50-D37B29515515}" destId="{63B15497-26EC-4346-8339-1A11752B439B}" srcOrd="6" destOrd="0" presId="urn:microsoft.com/office/officeart/2018/5/layout/IconCircleLabelList"/>
    <dgm:cxn modelId="{97F96A12-B432-44FB-89BD-BA87BC4C7FDC}" type="presParOf" srcId="{63B15497-26EC-4346-8339-1A11752B439B}" destId="{B1B9DF8E-8627-4E47-BE42-4F72D6AB8B05}" srcOrd="0" destOrd="0" presId="urn:microsoft.com/office/officeart/2018/5/layout/IconCircleLabelList"/>
    <dgm:cxn modelId="{D9D5D77C-FF75-4579-B993-4E896AC3DA00}" type="presParOf" srcId="{63B15497-26EC-4346-8339-1A11752B439B}" destId="{6E274330-6859-488B-A450-2ADB2357034F}" srcOrd="1" destOrd="0" presId="urn:microsoft.com/office/officeart/2018/5/layout/IconCircleLabelList"/>
    <dgm:cxn modelId="{CD1CAB6E-BCBF-4626-B61F-3C83AD98C071}" type="presParOf" srcId="{63B15497-26EC-4346-8339-1A11752B439B}" destId="{1AAFF9AC-3DAA-425B-B1EA-BDEC5742C1BC}" srcOrd="2" destOrd="0" presId="urn:microsoft.com/office/officeart/2018/5/layout/IconCircleLabelList"/>
    <dgm:cxn modelId="{6C8F0D4E-4933-4751-946D-41BEDDE1EDDD}" type="presParOf" srcId="{63B15497-26EC-4346-8339-1A11752B439B}" destId="{278D557C-01EA-42FA-903A-A882B57ECE9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85AA1-EC59-4CB6-852B-E6F918A7AF4B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D9F43-7758-4A78-8B35-2BB96D917596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C6414A-3D8F-4025-90CE-CE56AD146765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Limited digital confidence.</a:t>
          </a:r>
        </a:p>
      </dsp:txBody>
      <dsp:txXfrm>
        <a:off x="333914" y="2456402"/>
        <a:ext cx="1800000" cy="720000"/>
      </dsp:txXfrm>
    </dsp:sp>
    <dsp:sp modelId="{75233829-1F1D-4613-ABFB-8004F8EFE79A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C1271-0C60-4D3E-BFB4-79574ADFAB86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04412-2C2A-49A1-8ABD-08B12A902732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Only basic email and browsing skills</a:t>
          </a:r>
        </a:p>
      </dsp:txBody>
      <dsp:txXfrm>
        <a:off x="2448914" y="2456402"/>
        <a:ext cx="1800000" cy="720000"/>
      </dsp:txXfrm>
    </dsp:sp>
    <dsp:sp modelId="{82A40254-CC6F-48D8-A5DD-C3F499E66A24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4E306-AC4A-4A95-9DAA-F3CBB1A81D63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CCEDD-5820-4E8E-8A16-B01B3E66AFD1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Unsure how to use academic platforms</a:t>
          </a:r>
        </a:p>
      </dsp:txBody>
      <dsp:txXfrm>
        <a:off x="4563914" y="2456402"/>
        <a:ext cx="1800000" cy="720000"/>
      </dsp:txXfrm>
    </dsp:sp>
    <dsp:sp modelId="{67FC95C5-9279-40F4-AA16-35320227410A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BA95C-A387-4748-A06B-694B19C54CBB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1D7F9-7E73-4257-BAA3-35DBF26FB8D7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Didn’t know how to use digital note</a:t>
          </a:r>
        </a:p>
      </dsp:txBody>
      <dsp:txXfrm>
        <a:off x="6678914" y="2456402"/>
        <a:ext cx="1800000" cy="720000"/>
      </dsp:txXfrm>
    </dsp:sp>
    <dsp:sp modelId="{37A62004-5D88-41B4-B26B-33559AF3B0A2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ECBA9-79E8-4584-B60A-F461E2CA5C9B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A0F24-B163-4523-8796-29C571C92061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 WAS PRESSING BUTTONS AND HOPPING FOR THE BEST</a:t>
          </a:r>
        </a:p>
      </dsp:txBody>
      <dsp:txXfrm>
        <a:off x="8793914" y="2456402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42B2D-3858-4491-A0EE-8F7BD7A64E4E}">
      <dsp:nvSpPr>
        <dsp:cNvPr id="0" name=""/>
        <dsp:cNvSpPr/>
      </dsp:nvSpPr>
      <dsp:spPr>
        <a:xfrm>
          <a:off x="494900" y="306269"/>
          <a:ext cx="4156167" cy="4156167"/>
        </a:xfrm>
        <a:prstGeom prst="pie">
          <a:avLst>
            <a:gd name="adj1" fmla="val 16200000"/>
            <a:gd name="adj2" fmla="val 2052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Logging on multiple sistems</a:t>
          </a:r>
        </a:p>
      </dsp:txBody>
      <dsp:txXfrm>
        <a:off x="2663034" y="1004901"/>
        <a:ext cx="1335910" cy="890607"/>
      </dsp:txXfrm>
    </dsp:sp>
    <dsp:sp modelId="{8D40C8EC-9CF2-4CA9-B5E4-2AA28557753E}">
      <dsp:nvSpPr>
        <dsp:cNvPr id="0" name=""/>
        <dsp:cNvSpPr/>
      </dsp:nvSpPr>
      <dsp:spPr>
        <a:xfrm>
          <a:off x="530524" y="417101"/>
          <a:ext cx="4156167" cy="4156167"/>
        </a:xfrm>
        <a:prstGeom prst="pie">
          <a:avLst>
            <a:gd name="adj1" fmla="val 20520000"/>
            <a:gd name="adj2" fmla="val 324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Understanding moodle</a:t>
          </a:r>
        </a:p>
      </dsp:txBody>
      <dsp:txXfrm>
        <a:off x="3207294" y="2316073"/>
        <a:ext cx="1236954" cy="989563"/>
      </dsp:txXfrm>
    </dsp:sp>
    <dsp:sp modelId="{0E12A4C5-54AB-4CBD-9566-BB598F900FEA}">
      <dsp:nvSpPr>
        <dsp:cNvPr id="0" name=""/>
        <dsp:cNvSpPr/>
      </dsp:nvSpPr>
      <dsp:spPr>
        <a:xfrm>
          <a:off x="436516" y="485380"/>
          <a:ext cx="4156167" cy="4156167"/>
        </a:xfrm>
        <a:prstGeom prst="pie">
          <a:avLst>
            <a:gd name="adj1" fmla="val 3240000"/>
            <a:gd name="adj2" fmla="val 756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Submitting assignments correctly</a:t>
          </a:r>
        </a:p>
      </dsp:txBody>
      <dsp:txXfrm>
        <a:off x="1920861" y="3404593"/>
        <a:ext cx="1187476" cy="1088519"/>
      </dsp:txXfrm>
    </dsp:sp>
    <dsp:sp modelId="{D6A40D7E-6F3F-4485-9C3B-79780ABD52ED}">
      <dsp:nvSpPr>
        <dsp:cNvPr id="0" name=""/>
        <dsp:cNvSpPr/>
      </dsp:nvSpPr>
      <dsp:spPr>
        <a:xfrm>
          <a:off x="342507" y="417101"/>
          <a:ext cx="4156167" cy="4156167"/>
        </a:xfrm>
        <a:prstGeom prst="pie">
          <a:avLst>
            <a:gd name="adj1" fmla="val 7560000"/>
            <a:gd name="adj2" fmla="val 1188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Managing deadline</a:t>
          </a:r>
        </a:p>
      </dsp:txBody>
      <dsp:txXfrm>
        <a:off x="584950" y="2316073"/>
        <a:ext cx="1236954" cy="989563"/>
      </dsp:txXfrm>
    </dsp:sp>
    <dsp:sp modelId="{3A1C5A6E-820A-412B-9D5B-7B212C18DAB5}">
      <dsp:nvSpPr>
        <dsp:cNvPr id="0" name=""/>
        <dsp:cNvSpPr/>
      </dsp:nvSpPr>
      <dsp:spPr>
        <a:xfrm>
          <a:off x="378132" y="306269"/>
          <a:ext cx="4156167" cy="4156167"/>
        </a:xfrm>
        <a:prstGeom prst="pie">
          <a:avLst>
            <a:gd name="adj1" fmla="val 1188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EVERY HERO START WITH A CONFUSION</a:t>
          </a:r>
        </a:p>
      </dsp:txBody>
      <dsp:txXfrm>
        <a:off x="1030254" y="1004901"/>
        <a:ext cx="1335910" cy="890607"/>
      </dsp:txXfrm>
    </dsp:sp>
    <dsp:sp modelId="{B5A69261-8FB8-414A-A7EC-AE70970BE4B1}">
      <dsp:nvSpPr>
        <dsp:cNvPr id="0" name=""/>
        <dsp:cNvSpPr/>
      </dsp:nvSpPr>
      <dsp:spPr>
        <a:xfrm>
          <a:off x="237418" y="48983"/>
          <a:ext cx="4670740" cy="4670740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8BEA74-70F8-4C15-B48D-7D8999E93F11}">
      <dsp:nvSpPr>
        <dsp:cNvPr id="0" name=""/>
        <dsp:cNvSpPr/>
      </dsp:nvSpPr>
      <dsp:spPr>
        <a:xfrm>
          <a:off x="273525" y="159778"/>
          <a:ext cx="4670740" cy="4670740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390DD-69CF-4B99-AFD3-47E73B108DB4}">
      <dsp:nvSpPr>
        <dsp:cNvPr id="0" name=""/>
        <dsp:cNvSpPr/>
      </dsp:nvSpPr>
      <dsp:spPr>
        <a:xfrm>
          <a:off x="179229" y="228266"/>
          <a:ext cx="4670740" cy="4670740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42162-B90B-476C-B355-F9A350CC1545}">
      <dsp:nvSpPr>
        <dsp:cNvPr id="0" name=""/>
        <dsp:cNvSpPr/>
      </dsp:nvSpPr>
      <dsp:spPr>
        <a:xfrm>
          <a:off x="84934" y="159778"/>
          <a:ext cx="4670740" cy="4670740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0CD7B-44C8-4FF4-81DE-68026278C0AA}">
      <dsp:nvSpPr>
        <dsp:cNvPr id="0" name=""/>
        <dsp:cNvSpPr/>
      </dsp:nvSpPr>
      <dsp:spPr>
        <a:xfrm>
          <a:off x="121041" y="48983"/>
          <a:ext cx="4670740" cy="4670740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8F8F8-57EB-4B8A-9DF0-5D4E3721B145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CE69B9-FA12-44F3-8EFC-AED6D60A7081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DACEE-05DC-43FF-80D5-0021B897FF77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More confident with digital tools</a:t>
          </a:r>
        </a:p>
      </dsp:txBody>
      <dsp:txXfrm>
        <a:off x="100682" y="2684598"/>
        <a:ext cx="2370489" cy="720000"/>
      </dsp:txXfrm>
    </dsp:sp>
    <dsp:sp modelId="{530FAA2A-8B23-4EBA-82A4-EF6216CD6922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780E7-A85D-49B1-895C-E5B5943D82C3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AE600-FCC9-4955-9F2A-F2538A8723B4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Faster at completing tasks</a:t>
          </a:r>
        </a:p>
      </dsp:txBody>
      <dsp:txXfrm>
        <a:off x="2886007" y="2684598"/>
        <a:ext cx="2370489" cy="720000"/>
      </dsp:txXfrm>
    </dsp:sp>
    <dsp:sp modelId="{E9597DAD-0759-4322-8F55-32EAA088EE3D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F8D7B-E1B8-4EF0-93CA-A68CBD87C58B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9438F-3DBB-49BB-8171-71E6D4924FB1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Better organization</a:t>
          </a:r>
        </a:p>
      </dsp:txBody>
      <dsp:txXfrm>
        <a:off x="5671332" y="2684598"/>
        <a:ext cx="2370489" cy="720000"/>
      </dsp:txXfrm>
    </dsp:sp>
    <dsp:sp modelId="{B1B9DF8E-8627-4E47-BE42-4F72D6AB8B05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74330-6859-488B-A450-2ADB2357034F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8D557C-01EA-42FA-903A-A882B57ECE97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Higher academic performance</a:t>
          </a:r>
        </a:p>
      </dsp:txBody>
      <dsp:txXfrm>
        <a:off x="8456657" y="2684598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810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104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230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839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582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37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007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232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364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302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233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929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uperhero with a cape&#10;&#10;AI-generated content may be incorrect.">
            <a:extLst>
              <a:ext uri="{FF2B5EF4-FFF2-40B4-BE49-F238E27FC236}">
                <a16:creationId xmlns:a16="http://schemas.microsoft.com/office/drawing/2014/main" id="{674CFE37-322C-12A0-C38F-B14AC5A603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9210" b="2454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My academic digital skills journey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Brought to you by Mr. IONUT URSESCU</a:t>
            </a:r>
          </a:p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1D702-979D-745B-B486-F29EA2CCF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Where it all begun....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0CF6F5-43F4-9EDA-08BF-CF83E47560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95894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5390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3FD7-03A6-787C-B6E3-C3253854C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First digital challenges...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2794C7-8723-0951-EB57-9E38D9CD69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719511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66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B8D15-5BDE-9AE1-9948-64553A456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Learning outlook and teams..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A6DAF-B769-DE18-63AE-407C54457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Writing professional emails</a:t>
            </a:r>
          </a:p>
          <a:p>
            <a:r>
              <a:rPr lang="en-US" sz="2000"/>
              <a:t>Using the calendar for deadlines</a:t>
            </a:r>
          </a:p>
          <a:p>
            <a:r>
              <a:rPr lang="en-US" sz="2000"/>
              <a:t>Joining online classes</a:t>
            </a:r>
          </a:p>
          <a:p>
            <a:r>
              <a:rPr lang="en-US" sz="2000"/>
              <a:t>Communicating with lecturers</a:t>
            </a:r>
          </a:p>
          <a:p>
            <a:r>
              <a:rPr lang="en-US" sz="2000"/>
              <a:t>I REALISED DIGITAL COMMUNICATION IS A REAL ACCADEMIC SKILL</a:t>
            </a:r>
          </a:p>
          <a:p>
            <a:endParaRPr lang="en-US" sz="2000"/>
          </a:p>
        </p:txBody>
      </p:sp>
      <p:pic>
        <p:nvPicPr>
          <p:cNvPr id="5" name="Picture 4" descr="Colored pins pinned on a calendar">
            <a:extLst>
              <a:ext uri="{FF2B5EF4-FFF2-40B4-BE49-F238E27FC236}">
                <a16:creationId xmlns:a16="http://schemas.microsoft.com/office/drawing/2014/main" id="{83A216D0-BF03-F427-30B3-771E8EAC02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57" r="18642" b="-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1646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975B6-7CF6-D735-1315-763634D58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dirty="0"/>
              <a:t>Building my academic identity(</a:t>
            </a:r>
            <a:r>
              <a:rPr lang="en-US" dirty="0" err="1"/>
              <a:t>linkedln</a:t>
            </a:r>
            <a:r>
              <a:rPr lang="en-US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2C2F1-5941-85E6-96CB-7CF6851A3BD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Creating a profe</a:t>
            </a:r>
            <a:r>
              <a:rPr lang="en-US"/>
              <a:t>ssional profile</a:t>
            </a:r>
          </a:p>
          <a:p>
            <a:pPr>
              <a:lnSpc>
                <a:spcPct val="100000"/>
              </a:lnSpc>
            </a:pPr>
            <a:r>
              <a:rPr lang="en-US" dirty="0"/>
              <a:t>Adding </a:t>
            </a:r>
            <a:r>
              <a:rPr lang="en-US"/>
              <a:t>achievements and skills</a:t>
            </a:r>
          </a:p>
          <a:p>
            <a:pPr>
              <a:lnSpc>
                <a:spcPct val="100000"/>
              </a:lnSpc>
            </a:pPr>
            <a:r>
              <a:rPr lang="en-US" dirty="0"/>
              <a:t>Understanding networ</a:t>
            </a:r>
            <a:r>
              <a:rPr lang="en-US"/>
              <a:t>king</a:t>
            </a:r>
          </a:p>
          <a:p>
            <a:pPr>
              <a:lnSpc>
                <a:spcPct val="100000"/>
              </a:lnSpc>
            </a:pPr>
            <a:r>
              <a:rPr lang="en-US" dirty="0"/>
              <a:t>Using </a:t>
            </a:r>
            <a:r>
              <a:rPr lang="en-US" dirty="0" err="1"/>
              <a:t>linkedln</a:t>
            </a:r>
            <a:r>
              <a:rPr lang="en-US" dirty="0"/>
              <a:t> and learning for development</a:t>
            </a:r>
            <a:endParaRPr lang="en-US"/>
          </a:p>
          <a:p>
            <a:pPr>
              <a:lnSpc>
                <a:spcPct val="100000"/>
              </a:lnSpc>
            </a:pPr>
            <a:endParaRPr lang="en-US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049B37B5-B47E-0FA5-D670-1641A80DD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BFE5867-CC48-4A17-9BE6-82AE7C6B625D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DD3CB7EB-5A4B-E08F-AD48-D30F800C1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001F058E-A9AA-96E1-053C-91C65E086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4" name="Picture 3" descr="A close up of an eye&#10;&#10;AI-generated content may be incorrect.">
            <a:extLst>
              <a:ext uri="{FF2B5EF4-FFF2-40B4-BE49-F238E27FC236}">
                <a16:creationId xmlns:a16="http://schemas.microsoft.com/office/drawing/2014/main" id="{C334AAF4-60A1-4C7D-5790-3CEE46B4E2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728" y="2478024"/>
            <a:ext cx="3694176" cy="369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01392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3687F-E929-4A06-236D-A45FF5F05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dirty="0"/>
              <a:t>Word and </a:t>
            </a:r>
            <a:r>
              <a:rPr lang="en-US" dirty="0" err="1"/>
              <a:t>powerpoint</a:t>
            </a:r>
            <a:r>
              <a:rPr lang="en-US" dirty="0"/>
              <a:t> skills</a:t>
            </a:r>
          </a:p>
        </p:txBody>
      </p:sp>
      <p:pic>
        <p:nvPicPr>
          <p:cNvPr id="8" name="Picture Placeholder 7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AAA40DB9-32DD-9BF2-6D55-FFCCC03A95A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073" r="1073"/>
          <a:stretch/>
        </p:blipFill>
        <p:spPr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C30A3-99E9-0268-82EC-1C62D51FBA42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 err="1"/>
              <a:t>Formating</a:t>
            </a:r>
            <a:r>
              <a:rPr lang="en-US" sz="1500"/>
              <a:t> documents properly</a:t>
            </a:r>
          </a:p>
          <a:p>
            <a:pPr>
              <a:lnSpc>
                <a:spcPct val="100000"/>
              </a:lnSpc>
            </a:pPr>
            <a:r>
              <a:rPr lang="en-US" sz="1500"/>
              <a:t>Using </a:t>
            </a:r>
            <a:r>
              <a:rPr lang="en-US" sz="1500" err="1"/>
              <a:t>headings,references,and</a:t>
            </a:r>
            <a:r>
              <a:rPr lang="en-US" sz="1500"/>
              <a:t> templates</a:t>
            </a:r>
          </a:p>
          <a:p>
            <a:pPr>
              <a:lnSpc>
                <a:spcPct val="100000"/>
              </a:lnSpc>
            </a:pPr>
            <a:r>
              <a:rPr lang="en-US" sz="1500"/>
              <a:t>Improving clarity and professionalism</a:t>
            </a:r>
          </a:p>
          <a:p>
            <a:pPr>
              <a:lnSpc>
                <a:spcPct val="100000"/>
              </a:lnSpc>
            </a:pPr>
            <a:endParaRPr lang="en-US" sz="15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CD809-C81C-3518-C679-5C45377B1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53C5398-9CD1-47E0-B49C-57E5A6EA0926}" type="datetime1">
              <a:rPr lang="en-US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6BD3FD28-508F-4055-DF16-20C97BC20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4DEE25-B83C-F496-1516-0CE5749CE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464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C47D8-9F77-FB4A-0572-3898B3855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Excel and data skills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DF688-B4CE-A49C-ED20-09E90168E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Basic formulas (sum ,average ,if)</a:t>
            </a:r>
          </a:p>
          <a:p>
            <a:r>
              <a:rPr lang="en-US" sz="2000"/>
              <a:t>Creating charts and tables</a:t>
            </a:r>
          </a:p>
          <a:p>
            <a:r>
              <a:rPr lang="en-US" sz="2000"/>
              <a:t>Organising data</a:t>
            </a:r>
          </a:p>
          <a:p>
            <a:r>
              <a:rPr lang="en-US" sz="2000"/>
              <a:t>Understanding information better</a:t>
            </a:r>
          </a:p>
          <a:p>
            <a:endParaRPr lang="en-US" sz="20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16FD9-BFBB-A617-68A6-3241208FB7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802" y="6356350"/>
            <a:ext cx="281959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255F56-3C37-4149-8944-E47F5DE9B847}" type="datetime1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6/27/2026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9" name="Picture 8" descr="Computer script on a screen">
            <a:extLst>
              <a:ext uri="{FF2B5EF4-FFF2-40B4-BE49-F238E27FC236}">
                <a16:creationId xmlns:a16="http://schemas.microsoft.com/office/drawing/2014/main" id="{8F695AD0-1C36-BED4-BD56-1F5D632D6C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2" r="38825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C78FF-8327-064C-AE60-1CBDB9EF2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8073" y="6356350"/>
            <a:ext cx="3303431" cy="365125"/>
          </a:xfrm>
        </p:spPr>
        <p:txBody>
          <a:bodyPr>
            <a:normAutofit/>
          </a:bodyPr>
          <a:lstStyle/>
          <a:p>
            <a:pPr algn="l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84249-864A-BD4F-DCC2-64C54A51D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93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679D3-D04F-A1F0-AD39-1E3D8FA12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Ai literacy....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29BA4-599E-D643-2735-6BBC5D0F7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Understanding AI responsibility</a:t>
            </a:r>
          </a:p>
          <a:p>
            <a:r>
              <a:rPr lang="en-US" sz="2200"/>
              <a:t>Understanding academic integrity</a:t>
            </a:r>
          </a:p>
          <a:p>
            <a:r>
              <a:rPr lang="en-US" sz="2200"/>
              <a:t>Referencing AI tools correctly</a:t>
            </a:r>
          </a:p>
          <a:p>
            <a:r>
              <a:rPr lang="en-US" sz="2200"/>
              <a:t>Using AI for planning not cheating</a:t>
            </a:r>
          </a:p>
          <a:p>
            <a:pPr marL="0" indent="0">
              <a:buNone/>
            </a:pPr>
            <a:r>
              <a:rPr lang="en-US" sz="2200"/>
              <a:t>AI IS A TOOL NOT A SHORTCUT</a:t>
            </a:r>
          </a:p>
          <a:p>
            <a:pPr marL="0" indent="0">
              <a:buNone/>
            </a:pPr>
            <a:endParaRPr lang="en-US" sz="2200"/>
          </a:p>
          <a:p>
            <a:endParaRPr lang="en-US" sz="2200"/>
          </a:p>
        </p:txBody>
      </p:sp>
      <p:pic>
        <p:nvPicPr>
          <p:cNvPr id="4" name="Picture 3" descr="A red brain with lights and dots&#10;&#10;AI-generated content may be incorrect.">
            <a:extLst>
              <a:ext uri="{FF2B5EF4-FFF2-40B4-BE49-F238E27FC236}">
                <a16:creationId xmlns:a16="http://schemas.microsoft.com/office/drawing/2014/main" id="{EE96CE57-0553-27C2-3DFC-4DD1CF61A4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39678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EB315-1CE6-D720-378D-0DA4E9C2E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How my skills improve....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0E0772-95DE-B82E-D1CD-320C28C4AC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3497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4408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3D9E9-F75E-11DE-12BE-8F0F1A1C8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How it ended...(the transformation)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70992-077C-C6C2-77B0-2A3DC1D05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From "where do I click?"</a:t>
            </a:r>
          </a:p>
          <a:p>
            <a:r>
              <a:rPr lang="en-US" sz="2200"/>
              <a:t>To "I can manage digital tools like a pro"</a:t>
            </a:r>
          </a:p>
          <a:p>
            <a:r>
              <a:rPr lang="en-US" sz="2200"/>
              <a:t>Stronger employability skills</a:t>
            </a:r>
          </a:p>
          <a:p>
            <a:r>
              <a:rPr lang="en-US" sz="2200"/>
              <a:t>Ready for academic and professional challenges</a:t>
            </a:r>
          </a:p>
          <a:p>
            <a:endParaRPr lang="en-US" sz="2200"/>
          </a:p>
          <a:p>
            <a:pPr marL="0" indent="0">
              <a:buNone/>
            </a:pPr>
            <a:endParaRPr lang="en-US" sz="2200"/>
          </a:p>
        </p:txBody>
      </p:sp>
      <p:pic>
        <p:nvPicPr>
          <p:cNvPr id="4" name="Picture 3" descr="A person on a mountain peak with a pickaxe&#10;&#10;AI-generated content may be incorrect.">
            <a:extLst>
              <a:ext uri="{FF2B5EF4-FFF2-40B4-BE49-F238E27FC236}">
                <a16:creationId xmlns:a16="http://schemas.microsoft.com/office/drawing/2014/main" id="{3226FD34-04E3-A28A-F0A3-151040EDF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800" r="-1" b="865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45545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9236D-9F64-ACED-FA04-31416AF58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My LinkedIn Learning Certificates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D15910C-22B7-672F-E014-7AE23565CD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3779402"/>
              </p:ext>
            </p:extLst>
          </p:nvPr>
        </p:nvGraphicFramePr>
        <p:xfrm>
          <a:off x="838200" y="1825625"/>
          <a:ext cx="10515598" cy="3469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5961">
                  <a:extLst>
                    <a:ext uri="{9D8B030D-6E8A-4147-A177-3AD203B41FA5}">
                      <a16:colId xmlns:a16="http://schemas.microsoft.com/office/drawing/2014/main" val="2532803873"/>
                    </a:ext>
                  </a:extLst>
                </a:gridCol>
                <a:gridCol w="3664438">
                  <a:extLst>
                    <a:ext uri="{9D8B030D-6E8A-4147-A177-3AD203B41FA5}">
                      <a16:colId xmlns:a16="http://schemas.microsoft.com/office/drawing/2014/main" val="134123349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691108953"/>
                    </a:ext>
                  </a:extLst>
                </a:gridCol>
              </a:tblGrid>
              <a:tr h="115665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8470202"/>
                  </a:ext>
                </a:extLst>
              </a:tr>
              <a:tr h="115665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1140153"/>
                  </a:ext>
                </a:extLst>
              </a:tr>
              <a:tr h="1156657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858875"/>
                  </a:ext>
                </a:extLst>
              </a:tr>
            </a:tbl>
          </a:graphicData>
        </a:graphic>
      </p:graphicFrame>
      <p:pic>
        <p:nvPicPr>
          <p:cNvPr id="5" name="Picture 4" descr="A black and white image of a magnifying glass&#10;&#10;AI-generated content may be incorrect.">
            <a:extLst>
              <a:ext uri="{FF2B5EF4-FFF2-40B4-BE49-F238E27FC236}">
                <a16:creationId xmlns:a16="http://schemas.microsoft.com/office/drawing/2014/main" id="{16591A88-C108-0C78-921F-C8977FDB5C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2399" y="1375228"/>
            <a:ext cx="2764972" cy="2786744"/>
          </a:xfrm>
          <a:prstGeom prst="rect">
            <a:avLst/>
          </a:prstGeom>
        </p:spPr>
      </p:pic>
      <p:pic>
        <p:nvPicPr>
          <p:cNvPr id="6" name="Picture 5" descr="A black and orange sign with a white graduation cap&#10;&#10;AI-generated content may be incorrect.">
            <a:extLst>
              <a:ext uri="{FF2B5EF4-FFF2-40B4-BE49-F238E27FC236}">
                <a16:creationId xmlns:a16="http://schemas.microsoft.com/office/drawing/2014/main" id="{47FE4CBE-C224-6C60-5CAE-9FDA9E984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1" y="4091214"/>
            <a:ext cx="2191658" cy="2256971"/>
          </a:xfrm>
          <a:prstGeom prst="rect">
            <a:avLst/>
          </a:prstGeom>
        </p:spPr>
      </p:pic>
      <p:pic>
        <p:nvPicPr>
          <p:cNvPr id="7" name="Picture 6" descr="A black and white image of a magnifying glass&#10;&#10;AI-generated content may be incorrect.">
            <a:extLst>
              <a:ext uri="{FF2B5EF4-FFF2-40B4-BE49-F238E27FC236}">
                <a16:creationId xmlns:a16="http://schemas.microsoft.com/office/drawing/2014/main" id="{4EED1019-219E-8209-75F8-4A0A67127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1971" y="4093028"/>
            <a:ext cx="2358572" cy="2278744"/>
          </a:xfrm>
          <a:prstGeom prst="rect">
            <a:avLst/>
          </a:prstGeom>
        </p:spPr>
      </p:pic>
      <p:pic>
        <p:nvPicPr>
          <p:cNvPr id="8" name="Picture 7" descr="A black and gold sign with a white hat and a black ribbon&#10;&#10;AI-generated content may be incorrect.">
            <a:extLst>
              <a:ext uri="{FF2B5EF4-FFF2-40B4-BE49-F238E27FC236}">
                <a16:creationId xmlns:a16="http://schemas.microsoft.com/office/drawing/2014/main" id="{3194246B-62F7-A669-D477-35498465AF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5901" y="2091871"/>
            <a:ext cx="2053771" cy="2039257"/>
          </a:xfrm>
          <a:prstGeom prst="rect">
            <a:avLst/>
          </a:prstGeom>
        </p:spPr>
      </p:pic>
      <p:pic>
        <p:nvPicPr>
          <p:cNvPr id="9" name="Picture 8" descr="A purple square with a pencil in it&#10;&#10;AI-generated content may be incorrect.">
            <a:extLst>
              <a:ext uri="{FF2B5EF4-FFF2-40B4-BE49-F238E27FC236}">
                <a16:creationId xmlns:a16="http://schemas.microsoft.com/office/drawing/2014/main" id="{F01F8084-1F41-F32F-2642-FAAC042579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0513" y="4045857"/>
            <a:ext cx="2329544" cy="2293258"/>
          </a:xfrm>
          <a:prstGeom prst="rect">
            <a:avLst/>
          </a:prstGeom>
        </p:spPr>
      </p:pic>
      <p:pic>
        <p:nvPicPr>
          <p:cNvPr id="10" name="Picture 9" descr="A black and gold sign with a white hat and a black ribbon&#10;&#10;AI-generated content may be incorrect.">
            <a:extLst>
              <a:ext uri="{FF2B5EF4-FFF2-40B4-BE49-F238E27FC236}">
                <a16:creationId xmlns:a16="http://schemas.microsoft.com/office/drawing/2014/main" id="{C22DA4F8-97D9-E09A-B831-C17E0342A9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6385" y="4548414"/>
            <a:ext cx="1857829" cy="1894115"/>
          </a:xfrm>
          <a:prstGeom prst="rect">
            <a:avLst/>
          </a:prstGeom>
        </p:spPr>
      </p:pic>
      <p:pic>
        <p:nvPicPr>
          <p:cNvPr id="11" name="Picture 10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3B110E8E-5186-3CA9-6625-9BEA6EF97D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53743" y="1458686"/>
            <a:ext cx="3526972" cy="2707822"/>
          </a:xfrm>
          <a:prstGeom prst="rect">
            <a:avLst/>
          </a:prstGeom>
        </p:spPr>
      </p:pic>
      <p:pic>
        <p:nvPicPr>
          <p:cNvPr id="12" name="Picture 11" descr="A black and white image of a magnifying glass&#10;&#10;AI-generated content may be incorrect.">
            <a:extLst>
              <a:ext uri="{FF2B5EF4-FFF2-40B4-BE49-F238E27FC236}">
                <a16:creationId xmlns:a16="http://schemas.microsoft.com/office/drawing/2014/main" id="{6CEEF284-CAA1-9A6B-8D47-B1F39DA110E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0012" y="2774042"/>
            <a:ext cx="1828801" cy="1785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08494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D028E-5C01-5C8A-BC6F-E795DDEB5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639" y="1012536"/>
            <a:ext cx="4613300" cy="31632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Thank you for your time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5440C-05F4-50B3-3F88-5CD6E588D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638" y="4389120"/>
            <a:ext cx="4408228" cy="11928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I would really love to hear your feedback ….please scan the QR  code...have a lovely day|||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A8A274B4-E680-D00B-890E-C9C27878A2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442"/>
          <a:stretch>
            <a:fillRect/>
          </a:stretch>
        </p:blipFill>
        <p:spPr>
          <a:xfrm>
            <a:off x="5747657" y="823850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798311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My academic digital skills journey</vt:lpstr>
      <vt:lpstr>Where it all begun....</vt:lpstr>
      <vt:lpstr>First digital challenges...</vt:lpstr>
      <vt:lpstr>Learning outlook and teams..</vt:lpstr>
      <vt:lpstr>Building my academic identity(linkedln)</vt:lpstr>
      <vt:lpstr>Word and powerpoint skills</vt:lpstr>
      <vt:lpstr>Excel and data skills</vt:lpstr>
      <vt:lpstr>Ai literacy....</vt:lpstr>
      <vt:lpstr>How my skills improve....</vt:lpstr>
      <vt:lpstr>How it ended...(the transformation)</vt:lpstr>
      <vt:lpstr>My LinkedIn Learning Certificates</vt:lpstr>
      <vt:lpstr>Thank you for your time 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316</cp:revision>
  <dcterms:created xsi:type="dcterms:W3CDTF">2026-06-25T14:18:19Z</dcterms:created>
  <dcterms:modified xsi:type="dcterms:W3CDTF">2026-06-27T08:07:09Z</dcterms:modified>
</cp:coreProperties>
</file>