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6" r:id="rId5"/>
    <p:sldId id="262" r:id="rId6"/>
    <p:sldId id="264" r:id="rId7"/>
    <p:sldId id="265" r:id="rId8"/>
    <p:sldId id="261" r:id="rId9"/>
    <p:sldId id="259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6D891-B976-42A6-8E1F-58CD731DC70F}" type="datetimeFigureOut">
              <a:rPr lang="en-GB" smtClean="0"/>
              <a:t>04/03/2015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43D26-5474-4BA2-9A89-CC3BAADFF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765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6D891-B976-42A6-8E1F-58CD731DC70F}" type="datetimeFigureOut">
              <a:rPr lang="en-GB" smtClean="0"/>
              <a:t>04/03/2015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43D26-5474-4BA2-9A89-CC3BAADFF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750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6D891-B976-42A6-8E1F-58CD731DC70F}" type="datetimeFigureOut">
              <a:rPr lang="en-GB" smtClean="0"/>
              <a:t>04/03/2015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43D26-5474-4BA2-9A89-CC3BAADFF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798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6D891-B976-42A6-8E1F-58CD731DC70F}" type="datetimeFigureOut">
              <a:rPr lang="en-GB" smtClean="0"/>
              <a:t>04/03/2015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43D26-5474-4BA2-9A89-CC3BAADFF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845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6D891-B976-42A6-8E1F-58CD731DC70F}" type="datetimeFigureOut">
              <a:rPr lang="en-GB" smtClean="0"/>
              <a:t>04/03/2015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43D26-5474-4BA2-9A89-CC3BAADFF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6D891-B976-42A6-8E1F-58CD731DC70F}" type="datetimeFigureOut">
              <a:rPr lang="en-GB" smtClean="0"/>
              <a:t>04/03/2015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43D26-5474-4BA2-9A89-CC3BAADFF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289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6D891-B976-42A6-8E1F-58CD731DC70F}" type="datetimeFigureOut">
              <a:rPr lang="en-GB" smtClean="0"/>
              <a:t>04/03/2015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43D26-5474-4BA2-9A89-CC3BAADFF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550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6D891-B976-42A6-8E1F-58CD731DC70F}" type="datetimeFigureOut">
              <a:rPr lang="en-GB" smtClean="0"/>
              <a:t>04/03/2015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43D26-5474-4BA2-9A89-CC3BAADFF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298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6D891-B976-42A6-8E1F-58CD731DC70F}" type="datetimeFigureOut">
              <a:rPr lang="en-GB" smtClean="0"/>
              <a:t>04/03/2015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43D26-5474-4BA2-9A89-CC3BAADFF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22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6D891-B976-42A6-8E1F-58CD731DC70F}" type="datetimeFigureOut">
              <a:rPr lang="en-GB" smtClean="0"/>
              <a:t>04/03/2015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43D26-5474-4BA2-9A89-CC3BAADFF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987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6D891-B976-42A6-8E1F-58CD731DC70F}" type="datetimeFigureOut">
              <a:rPr lang="en-GB" smtClean="0"/>
              <a:t>04/03/2015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43D26-5474-4BA2-9A89-CC3BAADFF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824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6D891-B976-42A6-8E1F-58CD731DC70F}" type="datetimeFigureOut">
              <a:rPr lang="en-GB" smtClean="0"/>
              <a:t>04/03/2015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743D26-5474-4BA2-9A89-CC3BAADFF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4956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Crusading in the Middle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Battle of </a:t>
            </a:r>
            <a:r>
              <a:rPr lang="en-GB" dirty="0" err="1" smtClean="0"/>
              <a:t>Hattin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0395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File:Hattin Estoire d'Eracl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30384"/>
            <a:ext cx="7198221" cy="648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-86501" y="3352919"/>
            <a:ext cx="17061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/>
              <a:t>Estoire</a:t>
            </a:r>
            <a:r>
              <a:rPr lang="en-GB" dirty="0" smtClean="0"/>
              <a:t> </a:t>
            </a:r>
            <a:r>
              <a:rPr lang="en-GB" dirty="0" err="1" smtClean="0"/>
              <a:t>d'Eracles</a:t>
            </a:r>
            <a:endParaRPr lang="en-GB" dirty="0" smtClean="0"/>
          </a:p>
          <a:p>
            <a:pPr algn="ctr"/>
            <a:r>
              <a:rPr lang="en-GB" dirty="0" smtClean="0"/>
              <a:t>15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737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3" y="11113"/>
            <a:ext cx="4968875" cy="684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1684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upload.wikimedia.org/wikipedia/commons/thumb/0/01/Crusader_States_1190.svg/2000px-Crusader_States_1190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-4011"/>
            <a:ext cx="5096619" cy="692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4046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christians-standing-with-israel.org/map-jerusalem-salad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052736"/>
            <a:ext cx="5238750" cy="404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6974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17" t="11034" r="29235" b="14270"/>
          <a:stretch/>
        </p:blipFill>
        <p:spPr bwMode="auto">
          <a:xfrm>
            <a:off x="539552" y="116632"/>
            <a:ext cx="8304758" cy="6403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6145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7608" y="764704"/>
            <a:ext cx="9243983" cy="4437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6049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upload.wikimedia.org/wikipedia/commons/thumb/0/01/Crusader_States_1190.svg/2000px-Crusader_States_1190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-4011"/>
            <a:ext cx="5096619" cy="692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7004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20688"/>
            <a:ext cx="8667700" cy="5584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09070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7215</TotalTime>
  <Words>13</Words>
  <Application>Microsoft Office PowerPoint</Application>
  <PresentationFormat>On-screen Show (4:3)</PresentationFormat>
  <Paragraphs>4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Crusading in the Middle Ages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Crusading in the Middle Ages</dc:title>
  <dc:creator>Administrator</dc:creator>
  <cp:lastModifiedBy>Administrator</cp:lastModifiedBy>
  <cp:revision>8</cp:revision>
  <dcterms:created xsi:type="dcterms:W3CDTF">2015-03-04T11:46:10Z</dcterms:created>
  <dcterms:modified xsi:type="dcterms:W3CDTF">2015-03-09T12:01:34Z</dcterms:modified>
</cp:coreProperties>
</file>