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Lst>
  <p:notesMasterIdLst>
    <p:notesMasterId r:id="rId12"/>
  </p:notesMasterIdLst>
  <p:sldIdLst>
    <p:sldId id="256" r:id="rId5"/>
    <p:sldId id="260" r:id="rId6"/>
    <p:sldId id="258" r:id="rId7"/>
    <p:sldId id="261" r:id="rId8"/>
    <p:sldId id="262" r:id="rId9"/>
    <p:sldId id="264"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7B1ADAD-128D-B703-1847-DE854589A669}" name="Nidia Rios Ahmed (2511212)" initials="NR" userId="S::2511212@student.uwtsd.ac.uk::7638619e-21f1-473c-9eb5-f505e4a3ca21"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A47A35-98D5-010E-031D-D275029C1F61}" v="264" dt="2025-10-10T16:40:34.773"/>
    <p1510:client id="{AA3BEC37-A180-4424-BB49-C6D5FDF8701B}" v="229" dt="2025-10-10T13:52:04.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dia Rios Ahmed (2511212)" userId="S::2511212@student.uwtsd.ac.uk::7638619e-21f1-473c-9eb5-f505e4a3ca21" providerId="AD" clId="Web-{8BA47A35-98D5-010E-031D-D275029C1F61}"/>
    <pc:docChg chg="modSld">
      <pc:chgData name="Nidia Rios Ahmed (2511212)" userId="S::2511212@student.uwtsd.ac.uk::7638619e-21f1-473c-9eb5-f505e4a3ca21" providerId="AD" clId="Web-{8BA47A35-98D5-010E-031D-D275029C1F61}" dt="2025-10-10T16:40:34.773" v="137" actId="20577"/>
      <pc:docMkLst>
        <pc:docMk/>
      </pc:docMkLst>
      <pc:sldChg chg="modSp">
        <pc:chgData name="Nidia Rios Ahmed (2511212)" userId="S::2511212@student.uwtsd.ac.uk::7638619e-21f1-473c-9eb5-f505e4a3ca21" providerId="AD" clId="Web-{8BA47A35-98D5-010E-031D-D275029C1F61}" dt="2025-10-10T16:40:34.773" v="137" actId="20577"/>
        <pc:sldMkLst>
          <pc:docMk/>
          <pc:sldMk cId="1954121389" sldId="263"/>
        </pc:sldMkLst>
        <pc:spChg chg="mod">
          <ac:chgData name="Nidia Rios Ahmed (2511212)" userId="S::2511212@student.uwtsd.ac.uk::7638619e-21f1-473c-9eb5-f505e4a3ca21" providerId="AD" clId="Web-{8BA47A35-98D5-010E-031D-D275029C1F61}" dt="2025-10-10T16:40:34.773" v="137" actId="20577"/>
          <ac:spMkLst>
            <pc:docMk/>
            <pc:sldMk cId="1954121389" sldId="263"/>
            <ac:spMk id="9" creationId="{F63A84B2-0A5E-8CC9-095F-B5E44BC812B5}"/>
          </ac:spMkLst>
        </pc:spChg>
      </pc:sldChg>
    </pc:docChg>
  </pc:docChgLst>
  <pc:docChgLst>
    <pc:chgData name="Nidia Rios Ahmed (2511212)" userId="7638619e-21f1-473c-9eb5-f505e4a3ca21" providerId="ADAL" clId="{4DE9F1DA-D4D2-4817-9729-0B6607DE8E4B}"/>
    <pc:docChg chg="undo custSel addSld delSld modSld sldOrd addMainMaster delMainMaster modMainMaster">
      <pc:chgData name="Nidia Rios Ahmed (2511212)" userId="7638619e-21f1-473c-9eb5-f505e4a3ca21" providerId="ADAL" clId="{4DE9F1DA-D4D2-4817-9729-0B6607DE8E4B}" dt="2025-10-10T13:52:04.946" v="4911" actId="20577"/>
      <pc:docMkLst>
        <pc:docMk/>
      </pc:docMkLst>
      <pc:sldChg chg="addSp delSp modSp mod setBg modClrScheme addAnim delAnim modAnim setClrOvrMap delDesignElem chgLayout modNotesTx">
        <pc:chgData name="Nidia Rios Ahmed (2511212)" userId="7638619e-21f1-473c-9eb5-f505e4a3ca21" providerId="ADAL" clId="{4DE9F1DA-D4D2-4817-9729-0B6607DE8E4B}" dt="2025-10-09T11:25:44.453" v="2511" actId="115"/>
        <pc:sldMkLst>
          <pc:docMk/>
          <pc:sldMk cId="3190278661" sldId="256"/>
        </pc:sldMkLst>
        <pc:spChg chg="mod">
          <ac:chgData name="Nidia Rios Ahmed (2511212)" userId="7638619e-21f1-473c-9eb5-f505e4a3ca21" providerId="ADAL" clId="{4DE9F1DA-D4D2-4817-9729-0B6607DE8E4B}" dt="2025-10-09T11:25:34.852" v="2510" actId="115"/>
          <ac:spMkLst>
            <pc:docMk/>
            <pc:sldMk cId="3190278661" sldId="256"/>
            <ac:spMk id="2" creationId="{790962FB-1158-2C73-B008-7B979CA0182D}"/>
          </ac:spMkLst>
        </pc:spChg>
        <pc:spChg chg="add del mod">
          <ac:chgData name="Nidia Rios Ahmed (2511212)" userId="7638619e-21f1-473c-9eb5-f505e4a3ca21" providerId="ADAL" clId="{4DE9F1DA-D4D2-4817-9729-0B6607DE8E4B}" dt="2025-10-09T11:25:44.453" v="2511" actId="115"/>
          <ac:spMkLst>
            <pc:docMk/>
            <pc:sldMk cId="3190278661" sldId="256"/>
            <ac:spMk id="6" creationId="{60648C79-E13A-80A4-0466-01D654D951CB}"/>
          </ac:spMkLst>
        </pc:spChg>
        <pc:spChg chg="add mod">
          <ac:chgData name="Nidia Rios Ahmed (2511212)" userId="7638619e-21f1-473c-9eb5-f505e4a3ca21" providerId="ADAL" clId="{4DE9F1DA-D4D2-4817-9729-0B6607DE8E4B}" dt="2025-10-09T10:42:15.343" v="1350" actId="1076"/>
          <ac:spMkLst>
            <pc:docMk/>
            <pc:sldMk cId="3190278661" sldId="256"/>
            <ac:spMk id="12" creationId="{006A8754-84E4-B49C-E3EB-030173168D91}"/>
          </ac:spMkLst>
        </pc:spChg>
        <pc:spChg chg="add mod">
          <ac:chgData name="Nidia Rios Ahmed (2511212)" userId="7638619e-21f1-473c-9eb5-f505e4a3ca21" providerId="ADAL" clId="{4DE9F1DA-D4D2-4817-9729-0B6607DE8E4B}" dt="2025-10-09T11:04:01.684" v="2151" actId="20577"/>
          <ac:spMkLst>
            <pc:docMk/>
            <pc:sldMk cId="3190278661" sldId="256"/>
            <ac:spMk id="16" creationId="{D6A707A6-C540-C48D-E357-02B3C0888E76}"/>
          </ac:spMkLst>
        </pc:spChg>
        <pc:spChg chg="add mod">
          <ac:chgData name="Nidia Rios Ahmed (2511212)" userId="7638619e-21f1-473c-9eb5-f505e4a3ca21" providerId="ADAL" clId="{4DE9F1DA-D4D2-4817-9729-0B6607DE8E4B}" dt="2025-10-09T11:02:32.754" v="2136" actId="1076"/>
          <ac:spMkLst>
            <pc:docMk/>
            <pc:sldMk cId="3190278661" sldId="256"/>
            <ac:spMk id="23" creationId="{269814D7-497D-84E3-441E-55E40AB9AC5D}"/>
          </ac:spMkLst>
        </pc:spChg>
      </pc:sldChg>
      <pc:sldChg chg="new del">
        <pc:chgData name="Nidia Rios Ahmed (2511212)" userId="7638619e-21f1-473c-9eb5-f505e4a3ca21" providerId="ADAL" clId="{4DE9F1DA-D4D2-4817-9729-0B6607DE8E4B}" dt="2025-10-08T20:56:32.315" v="332" actId="680"/>
        <pc:sldMkLst>
          <pc:docMk/>
          <pc:sldMk cId="859861516" sldId="257"/>
        </pc:sldMkLst>
      </pc:sldChg>
      <pc:sldChg chg="addSp delSp modSp new del mod setBg delDesignElem modNotesTx">
        <pc:chgData name="Nidia Rios Ahmed (2511212)" userId="7638619e-21f1-473c-9eb5-f505e4a3ca21" providerId="ADAL" clId="{4DE9F1DA-D4D2-4817-9729-0B6607DE8E4B}" dt="2025-10-09T11:02:44.647" v="2137" actId="2696"/>
        <pc:sldMkLst>
          <pc:docMk/>
          <pc:sldMk cId="1255130349" sldId="257"/>
        </pc:sldMkLst>
        <pc:spChg chg="add del">
          <ac:chgData name="Nidia Rios Ahmed (2511212)" userId="7638619e-21f1-473c-9eb5-f505e4a3ca21" providerId="ADAL" clId="{4DE9F1DA-D4D2-4817-9729-0B6607DE8E4B}" dt="2025-10-09T11:01:34.045" v="2121"/>
          <ac:spMkLst>
            <pc:docMk/>
            <pc:sldMk cId="1255130349" sldId="257"/>
            <ac:spMk id="34" creationId="{36D16D1E-4205-49F5-BD2A-DA769947C104}"/>
          </ac:spMkLst>
        </pc:spChg>
        <pc:spChg chg="add del">
          <ac:chgData name="Nidia Rios Ahmed (2511212)" userId="7638619e-21f1-473c-9eb5-f505e4a3ca21" providerId="ADAL" clId="{4DE9F1DA-D4D2-4817-9729-0B6607DE8E4B}" dt="2025-10-09T11:01:34.045" v="2121"/>
          <ac:spMkLst>
            <pc:docMk/>
            <pc:sldMk cId="1255130349" sldId="257"/>
            <ac:spMk id="35" creationId="{012FD100-C039-4E03-B5E4-2EDFA7290AA6}"/>
          </ac:spMkLst>
        </pc:spChg>
        <pc:spChg chg="add del">
          <ac:chgData name="Nidia Rios Ahmed (2511212)" userId="7638619e-21f1-473c-9eb5-f505e4a3ca21" providerId="ADAL" clId="{4DE9F1DA-D4D2-4817-9729-0B6607DE8E4B}" dt="2025-10-09T11:01:34.045" v="2121"/>
          <ac:spMkLst>
            <pc:docMk/>
            <pc:sldMk cId="1255130349" sldId="257"/>
            <ac:spMk id="37" creationId="{9D01F790-DD03-42F9-BA1A-68D67A92CFCD}"/>
          </ac:spMkLst>
        </pc:spChg>
        <pc:spChg chg="add del">
          <ac:chgData name="Nidia Rios Ahmed (2511212)" userId="7638619e-21f1-473c-9eb5-f505e4a3ca21" providerId="ADAL" clId="{4DE9F1DA-D4D2-4817-9729-0B6607DE8E4B}" dt="2025-10-09T11:01:34.045" v="2121"/>
          <ac:spMkLst>
            <pc:docMk/>
            <pc:sldMk cId="1255130349" sldId="257"/>
            <ac:spMk id="38" creationId="{9D3FAB87-3CFA-4F57-9867-8D5B043E55E1}"/>
          </ac:spMkLst>
        </pc:spChg>
        <pc:spChg chg="add del">
          <ac:chgData name="Nidia Rios Ahmed (2511212)" userId="7638619e-21f1-473c-9eb5-f505e4a3ca21" providerId="ADAL" clId="{4DE9F1DA-D4D2-4817-9729-0B6607DE8E4B}" dt="2025-10-09T11:01:34.045" v="2121"/>
          <ac:spMkLst>
            <pc:docMk/>
            <pc:sldMk cId="1255130349" sldId="257"/>
            <ac:spMk id="39" creationId="{76928EA5-66AD-46CE-B63D-16D33755651B}"/>
          </ac:spMkLst>
        </pc:spChg>
        <pc:cxnChg chg="add del">
          <ac:chgData name="Nidia Rios Ahmed (2511212)" userId="7638619e-21f1-473c-9eb5-f505e4a3ca21" providerId="ADAL" clId="{4DE9F1DA-D4D2-4817-9729-0B6607DE8E4B}" dt="2025-10-09T11:01:34.045" v="2121"/>
          <ac:cxnSpMkLst>
            <pc:docMk/>
            <pc:sldMk cId="1255130349" sldId="257"/>
            <ac:cxnSpMk id="36" creationId="{4418FCD2-8448-4A81-8EB4-72250F7827B4}"/>
          </ac:cxnSpMkLst>
        </pc:cxnChg>
      </pc:sldChg>
      <pc:sldChg chg="addSp delSp modSp new mod setBg addAnim delAnim modAnim setClrOvrMap delDesignElem modNotesTx">
        <pc:chgData name="Nidia Rios Ahmed (2511212)" userId="7638619e-21f1-473c-9eb5-f505e4a3ca21" providerId="ADAL" clId="{4DE9F1DA-D4D2-4817-9729-0B6607DE8E4B}" dt="2025-10-09T11:30:37.815" v="2588"/>
        <pc:sldMkLst>
          <pc:docMk/>
          <pc:sldMk cId="841683951" sldId="258"/>
        </pc:sldMkLst>
        <pc:spChg chg="add mod">
          <ac:chgData name="Nidia Rios Ahmed (2511212)" userId="7638619e-21f1-473c-9eb5-f505e4a3ca21" providerId="ADAL" clId="{4DE9F1DA-D4D2-4817-9729-0B6607DE8E4B}" dt="2025-10-09T11:25:24.217" v="2508" actId="115"/>
          <ac:spMkLst>
            <pc:docMk/>
            <pc:sldMk cId="841683951" sldId="258"/>
            <ac:spMk id="3" creationId="{2632F8FA-6C94-E02E-D51B-A4D3E38F5BD4}"/>
          </ac:spMkLst>
        </pc:spChg>
        <pc:spChg chg="add del">
          <ac:chgData name="Nidia Rios Ahmed (2511212)" userId="7638619e-21f1-473c-9eb5-f505e4a3ca21" providerId="ADAL" clId="{4DE9F1DA-D4D2-4817-9729-0B6607DE8E4B}" dt="2025-10-09T11:01:34.045" v="2121"/>
          <ac:spMkLst>
            <pc:docMk/>
            <pc:sldMk cId="841683951" sldId="258"/>
            <ac:spMk id="5" creationId="{7D2256B4-48EA-40FC-BBC0-AA1EE6E0080C}"/>
          </ac:spMkLst>
        </pc:spChg>
        <pc:spChg chg="add del">
          <ac:chgData name="Nidia Rios Ahmed (2511212)" userId="7638619e-21f1-473c-9eb5-f505e4a3ca21" providerId="ADAL" clId="{4DE9F1DA-D4D2-4817-9729-0B6607DE8E4B}" dt="2025-10-09T11:01:34.045" v="2121"/>
          <ac:spMkLst>
            <pc:docMk/>
            <pc:sldMk cId="841683951" sldId="258"/>
            <ac:spMk id="8" creationId="{52C0B2E1-0268-42EC-ABD3-94F81A05BCBD}"/>
          </ac:spMkLst>
        </pc:spChg>
        <pc:spChg chg="add del">
          <ac:chgData name="Nidia Rios Ahmed (2511212)" userId="7638619e-21f1-473c-9eb5-f505e4a3ca21" providerId="ADAL" clId="{4DE9F1DA-D4D2-4817-9729-0B6607DE8E4B}" dt="2025-10-09T11:01:34.045" v="2121"/>
          <ac:spMkLst>
            <pc:docMk/>
            <pc:sldMk cId="841683951" sldId="258"/>
            <ac:spMk id="9" creationId="{8C6E698C-8155-4B8B-BDC9-B7299772B509}"/>
          </ac:spMkLst>
        </pc:spChg>
        <pc:spChg chg="add del">
          <ac:chgData name="Nidia Rios Ahmed (2511212)" userId="7638619e-21f1-473c-9eb5-f505e4a3ca21" providerId="ADAL" clId="{4DE9F1DA-D4D2-4817-9729-0B6607DE8E4B}" dt="2025-10-09T11:01:34.045" v="2121"/>
          <ac:spMkLst>
            <pc:docMk/>
            <pc:sldMk cId="841683951" sldId="258"/>
            <ac:spMk id="13" creationId="{A05250E5-90D0-4E41-B9BD-FF661DE54040}"/>
          </ac:spMkLst>
        </pc:spChg>
        <pc:spChg chg="add del mod">
          <ac:chgData name="Nidia Rios Ahmed (2511212)" userId="7638619e-21f1-473c-9eb5-f505e4a3ca21" providerId="ADAL" clId="{4DE9F1DA-D4D2-4817-9729-0B6607DE8E4B}" dt="2025-10-09T11:15:08.007" v="2251"/>
          <ac:spMkLst>
            <pc:docMk/>
            <pc:sldMk cId="841683951" sldId="258"/>
            <ac:spMk id="26" creationId="{2CA1361C-3E2E-1638-3BB4-093C99FDFFAF}"/>
          </ac:spMkLst>
        </pc:spChg>
        <pc:spChg chg="add mod">
          <ac:chgData name="Nidia Rios Ahmed (2511212)" userId="7638619e-21f1-473c-9eb5-f505e4a3ca21" providerId="ADAL" clId="{4DE9F1DA-D4D2-4817-9729-0B6607DE8E4B}" dt="2025-10-09T11:24:16.755" v="2501" actId="26606"/>
          <ac:spMkLst>
            <pc:docMk/>
            <pc:sldMk cId="841683951" sldId="258"/>
            <ac:spMk id="27" creationId="{A3C2668D-E5DB-C003-612A-EE4EC58826A5}"/>
          </ac:spMkLst>
        </pc:spChg>
        <pc:spChg chg="add del mod">
          <ac:chgData name="Nidia Rios Ahmed (2511212)" userId="7638619e-21f1-473c-9eb5-f505e4a3ca21" providerId="ADAL" clId="{4DE9F1DA-D4D2-4817-9729-0B6607DE8E4B}" dt="2025-10-09T11:24:58.774" v="2504" actId="21"/>
          <ac:spMkLst>
            <pc:docMk/>
            <pc:sldMk cId="841683951" sldId="258"/>
            <ac:spMk id="29" creationId="{AE4D68BB-FA26-8024-7B38-9774A6D49891}"/>
          </ac:spMkLst>
        </pc:spChg>
        <pc:spChg chg="add del">
          <ac:chgData name="Nidia Rios Ahmed (2511212)" userId="7638619e-21f1-473c-9eb5-f505e4a3ca21" providerId="ADAL" clId="{4DE9F1DA-D4D2-4817-9729-0B6607DE8E4B}" dt="2025-10-09T11:24:16.755" v="2501" actId="26606"/>
          <ac:spMkLst>
            <pc:docMk/>
            <pc:sldMk cId="841683951" sldId="258"/>
            <ac:spMk id="34" creationId="{416A0E3C-60E6-4F39-BC55-5F7C224E1F7C}"/>
          </ac:spMkLst>
        </pc:spChg>
        <pc:spChg chg="add del">
          <ac:chgData name="Nidia Rios Ahmed (2511212)" userId="7638619e-21f1-473c-9eb5-f505e4a3ca21" providerId="ADAL" clId="{4DE9F1DA-D4D2-4817-9729-0B6607DE8E4B}" dt="2025-10-09T11:24:16.755" v="2501" actId="26606"/>
          <ac:spMkLst>
            <pc:docMk/>
            <pc:sldMk cId="841683951" sldId="258"/>
            <ac:spMk id="36" creationId="{1A03258A-52C6-4288-AA56-C3262A0D2584}"/>
          </ac:spMkLst>
        </pc:spChg>
        <pc:spChg chg="add del">
          <ac:chgData name="Nidia Rios Ahmed (2511212)" userId="7638619e-21f1-473c-9eb5-f505e4a3ca21" providerId="ADAL" clId="{4DE9F1DA-D4D2-4817-9729-0B6607DE8E4B}" dt="2025-10-09T11:24:16.755" v="2501" actId="26606"/>
          <ac:spMkLst>
            <pc:docMk/>
            <pc:sldMk cId="841683951" sldId="258"/>
            <ac:spMk id="40" creationId="{873ECEC8-0F24-45B8-950F-35FC94BCEAC8}"/>
          </ac:spMkLst>
        </pc:spChg>
        <pc:spChg chg="add del">
          <ac:chgData name="Nidia Rios Ahmed (2511212)" userId="7638619e-21f1-473c-9eb5-f505e4a3ca21" providerId="ADAL" clId="{4DE9F1DA-D4D2-4817-9729-0B6607DE8E4B}" dt="2025-10-09T11:24:16.755" v="2501" actId="26606"/>
          <ac:spMkLst>
            <pc:docMk/>
            <pc:sldMk cId="841683951" sldId="258"/>
            <ac:spMk id="44" creationId="{7D417315-0A35-4882-ABD2-ABE3C89E5DCF}"/>
          </ac:spMkLst>
        </pc:spChg>
        <pc:spChg chg="add del">
          <ac:chgData name="Nidia Rios Ahmed (2511212)" userId="7638619e-21f1-473c-9eb5-f505e4a3ca21" providerId="ADAL" clId="{4DE9F1DA-D4D2-4817-9729-0B6607DE8E4B}" dt="2025-10-09T11:24:16.755" v="2501" actId="26606"/>
          <ac:spMkLst>
            <pc:docMk/>
            <pc:sldMk cId="841683951" sldId="258"/>
            <ac:spMk id="46" creationId="{8B53612E-ADB2-4457-9688-89506397AF28}"/>
          </ac:spMkLst>
        </pc:spChg>
        <pc:graphicFrameChg chg="add del mod modGraphic">
          <ac:chgData name="Nidia Rios Ahmed (2511212)" userId="7638619e-21f1-473c-9eb5-f505e4a3ca21" providerId="ADAL" clId="{4DE9F1DA-D4D2-4817-9729-0B6607DE8E4B}" dt="2025-10-09T11:08:18.048" v="2174" actId="21"/>
          <ac:graphicFrameMkLst>
            <pc:docMk/>
            <pc:sldMk cId="841683951" sldId="258"/>
            <ac:graphicFrameMk id="4" creationId="{23E91A85-6E9E-08FB-C56D-7F063B58AABD}"/>
          </ac:graphicFrameMkLst>
        </pc:graphicFrameChg>
        <pc:picChg chg="add del mod">
          <ac:chgData name="Nidia Rios Ahmed (2511212)" userId="7638619e-21f1-473c-9eb5-f505e4a3ca21" providerId="ADAL" clId="{4DE9F1DA-D4D2-4817-9729-0B6607DE8E4B}" dt="2025-10-09T11:06:43.198" v="2167" actId="21"/>
          <ac:picMkLst>
            <pc:docMk/>
            <pc:sldMk cId="841683951" sldId="258"/>
            <ac:picMk id="23" creationId="{D4D12A15-6623-247A-323A-5CF3B24B166D}"/>
          </ac:picMkLst>
        </pc:picChg>
        <pc:picChg chg="add del mod">
          <ac:chgData name="Nidia Rios Ahmed (2511212)" userId="7638619e-21f1-473c-9eb5-f505e4a3ca21" providerId="ADAL" clId="{4DE9F1DA-D4D2-4817-9729-0B6607DE8E4B}" dt="2025-10-09T11:14:49.011" v="2248" actId="21"/>
          <ac:picMkLst>
            <pc:docMk/>
            <pc:sldMk cId="841683951" sldId="258"/>
            <ac:picMk id="25" creationId="{A129593D-726C-9F64-677C-1FBDE97504F5}"/>
          </ac:picMkLst>
        </pc:picChg>
        <pc:picChg chg="add mod ord">
          <ac:chgData name="Nidia Rios Ahmed (2511212)" userId="7638619e-21f1-473c-9eb5-f505e4a3ca21" providerId="ADAL" clId="{4DE9F1DA-D4D2-4817-9729-0B6607DE8E4B}" dt="2025-10-09T11:24:50.877" v="2502" actId="1076"/>
          <ac:picMkLst>
            <pc:docMk/>
            <pc:sldMk cId="841683951" sldId="258"/>
            <ac:picMk id="28" creationId="{78E7C527-C786-D648-2716-AD6294855833}"/>
          </ac:picMkLst>
        </pc:picChg>
        <pc:cxnChg chg="add del">
          <ac:chgData name="Nidia Rios Ahmed (2511212)" userId="7638619e-21f1-473c-9eb5-f505e4a3ca21" providerId="ADAL" clId="{4DE9F1DA-D4D2-4817-9729-0B6607DE8E4B}" dt="2025-10-09T11:01:34.045" v="2121"/>
          <ac:cxnSpMkLst>
            <pc:docMk/>
            <pc:sldMk cId="841683951" sldId="258"/>
            <ac:cxnSpMk id="6" creationId="{3D44BCCA-102D-4A9D-B1E4-2450CAF0B05E}"/>
          </ac:cxnSpMkLst>
        </pc:cxnChg>
        <pc:cxnChg chg="add del">
          <ac:chgData name="Nidia Rios Ahmed (2511212)" userId="7638619e-21f1-473c-9eb5-f505e4a3ca21" providerId="ADAL" clId="{4DE9F1DA-D4D2-4817-9729-0B6607DE8E4B}" dt="2025-10-09T11:01:34.045" v="2121"/>
          <ac:cxnSpMkLst>
            <pc:docMk/>
            <pc:sldMk cId="841683951" sldId="258"/>
            <ac:cxnSpMk id="11" creationId="{09525C9A-1972-4836-BA7A-706C946EF4DA}"/>
          </ac:cxnSpMkLst>
        </pc:cxnChg>
        <pc:cxnChg chg="add del">
          <ac:chgData name="Nidia Rios Ahmed (2511212)" userId="7638619e-21f1-473c-9eb5-f505e4a3ca21" providerId="ADAL" clId="{4DE9F1DA-D4D2-4817-9729-0B6607DE8E4B}" dt="2025-10-09T11:24:16.755" v="2501" actId="26606"/>
          <ac:cxnSpMkLst>
            <pc:docMk/>
            <pc:sldMk cId="841683951" sldId="258"/>
            <ac:cxnSpMk id="38" creationId="{C5025DAC-8B93-4160-B017-3A274A5828C0}"/>
          </ac:cxnSpMkLst>
        </pc:cxnChg>
        <pc:cxnChg chg="add del">
          <ac:chgData name="Nidia Rios Ahmed (2511212)" userId="7638619e-21f1-473c-9eb5-f505e4a3ca21" providerId="ADAL" clId="{4DE9F1DA-D4D2-4817-9729-0B6607DE8E4B}" dt="2025-10-09T11:24:16.755" v="2501" actId="26606"/>
          <ac:cxnSpMkLst>
            <pc:docMk/>
            <pc:sldMk cId="841683951" sldId="258"/>
            <ac:cxnSpMk id="42" creationId="{89EB8C68-FF1B-4849-867B-32D29B19F102}"/>
          </ac:cxnSpMkLst>
        </pc:cxnChg>
      </pc:sldChg>
      <pc:sldChg chg="new del">
        <pc:chgData name="Nidia Rios Ahmed (2511212)" userId="7638619e-21f1-473c-9eb5-f505e4a3ca21" providerId="ADAL" clId="{4DE9F1DA-D4D2-4817-9729-0B6607DE8E4B}" dt="2025-10-09T11:26:04.833" v="2513" actId="47"/>
        <pc:sldMkLst>
          <pc:docMk/>
          <pc:sldMk cId="556847371" sldId="259"/>
        </pc:sldMkLst>
      </pc:sldChg>
      <pc:sldChg chg="addSp delSp modSp new mod delAnim modAnim">
        <pc:chgData name="Nidia Rios Ahmed (2511212)" userId="7638619e-21f1-473c-9eb5-f505e4a3ca21" providerId="ADAL" clId="{4DE9F1DA-D4D2-4817-9729-0B6607DE8E4B}" dt="2025-10-10T09:56:09.663" v="3735" actId="20577"/>
        <pc:sldMkLst>
          <pc:docMk/>
          <pc:sldMk cId="1802977288" sldId="260"/>
        </pc:sldMkLst>
        <pc:spChg chg="mod">
          <ac:chgData name="Nidia Rios Ahmed (2511212)" userId="7638619e-21f1-473c-9eb5-f505e4a3ca21" providerId="ADAL" clId="{4DE9F1DA-D4D2-4817-9729-0B6607DE8E4B}" dt="2025-10-09T11:02:12.777" v="2134"/>
          <ac:spMkLst>
            <pc:docMk/>
            <pc:sldMk cId="1802977288" sldId="260"/>
            <ac:spMk id="2" creationId="{2A01E871-1A1E-B664-B8F0-2A0660F0D5C3}"/>
          </ac:spMkLst>
        </pc:spChg>
        <pc:spChg chg="mod">
          <ac:chgData name="Nidia Rios Ahmed (2511212)" userId="7638619e-21f1-473c-9eb5-f505e4a3ca21" providerId="ADAL" clId="{4DE9F1DA-D4D2-4817-9729-0B6607DE8E4B}" dt="2025-10-10T09:48:43.374" v="3680" actId="6549"/>
          <ac:spMkLst>
            <pc:docMk/>
            <pc:sldMk cId="1802977288" sldId="260"/>
            <ac:spMk id="3" creationId="{ACB765C7-548E-D2A7-4CB9-8FB6AB25E59F}"/>
          </ac:spMkLst>
        </pc:spChg>
        <pc:spChg chg="add del mod">
          <ac:chgData name="Nidia Rios Ahmed (2511212)" userId="7638619e-21f1-473c-9eb5-f505e4a3ca21" providerId="ADAL" clId="{4DE9F1DA-D4D2-4817-9729-0B6607DE8E4B}" dt="2025-10-10T09:48:33.483" v="3678"/>
          <ac:spMkLst>
            <pc:docMk/>
            <pc:sldMk cId="1802977288" sldId="260"/>
            <ac:spMk id="6" creationId="{20E34DA5-4B00-B6D6-3141-962D44322B2C}"/>
          </ac:spMkLst>
        </pc:spChg>
        <pc:spChg chg="add mod">
          <ac:chgData name="Nidia Rios Ahmed (2511212)" userId="7638619e-21f1-473c-9eb5-f505e4a3ca21" providerId="ADAL" clId="{4DE9F1DA-D4D2-4817-9729-0B6607DE8E4B}" dt="2025-10-10T09:56:09.663" v="3735" actId="20577"/>
          <ac:spMkLst>
            <pc:docMk/>
            <pc:sldMk cId="1802977288" sldId="260"/>
            <ac:spMk id="8" creationId="{39F9489F-089B-6A62-A5E5-D10BFB691D67}"/>
          </ac:spMkLst>
        </pc:spChg>
        <pc:picChg chg="add del mod ord">
          <ac:chgData name="Nidia Rios Ahmed (2511212)" userId="7638619e-21f1-473c-9eb5-f505e4a3ca21" providerId="ADAL" clId="{4DE9F1DA-D4D2-4817-9729-0B6607DE8E4B}" dt="2025-10-09T11:10:20.136" v="2183" actId="21"/>
          <ac:picMkLst>
            <pc:docMk/>
            <pc:sldMk cId="1802977288" sldId="260"/>
            <ac:picMk id="4" creationId="{B4C9A884-B5FC-429D-9785-19EECE418C45}"/>
          </ac:picMkLst>
        </pc:picChg>
        <pc:picChg chg="add mod">
          <ac:chgData name="Nidia Rios Ahmed (2511212)" userId="7638619e-21f1-473c-9eb5-f505e4a3ca21" providerId="ADAL" clId="{4DE9F1DA-D4D2-4817-9729-0B6607DE8E4B}" dt="2025-10-09T11:11:01.315" v="2190" actId="1076"/>
          <ac:picMkLst>
            <pc:docMk/>
            <pc:sldMk cId="1802977288" sldId="260"/>
            <ac:picMk id="5" creationId="{E0A075F7-395E-727B-75B2-455812425340}"/>
          </ac:picMkLst>
        </pc:picChg>
      </pc:sldChg>
      <pc:sldChg chg="addSp modSp new mod modClrScheme modAnim chgLayout">
        <pc:chgData name="Nidia Rios Ahmed (2511212)" userId="7638619e-21f1-473c-9eb5-f505e4a3ca21" providerId="ADAL" clId="{4DE9F1DA-D4D2-4817-9729-0B6607DE8E4B}" dt="2025-10-10T13:34:03.828" v="4853"/>
        <pc:sldMkLst>
          <pc:docMk/>
          <pc:sldMk cId="4250418073" sldId="261"/>
        </pc:sldMkLst>
        <pc:spChg chg="add mod">
          <ac:chgData name="Nidia Rios Ahmed (2511212)" userId="7638619e-21f1-473c-9eb5-f505e4a3ca21" providerId="ADAL" clId="{4DE9F1DA-D4D2-4817-9729-0B6607DE8E4B}" dt="2025-10-09T11:27:55.835" v="2586" actId="20577"/>
          <ac:spMkLst>
            <pc:docMk/>
            <pc:sldMk cId="4250418073" sldId="261"/>
            <ac:spMk id="2" creationId="{A8419F3B-4E8C-02E1-0315-466EAF9A2450}"/>
          </ac:spMkLst>
        </pc:spChg>
        <pc:spChg chg="add mod">
          <ac:chgData name="Nidia Rios Ahmed (2511212)" userId="7638619e-21f1-473c-9eb5-f505e4a3ca21" providerId="ADAL" clId="{4DE9F1DA-D4D2-4817-9729-0B6607DE8E4B}" dt="2025-10-10T10:04:16.647" v="4005" actId="20577"/>
          <ac:spMkLst>
            <pc:docMk/>
            <pc:sldMk cId="4250418073" sldId="261"/>
            <ac:spMk id="3" creationId="{BD58524A-81C2-32E0-819F-F883B4A0D831}"/>
          </ac:spMkLst>
        </pc:spChg>
      </pc:sldChg>
      <pc:sldChg chg="modSp new mod modAnim">
        <pc:chgData name="Nidia Rios Ahmed (2511212)" userId="7638619e-21f1-473c-9eb5-f505e4a3ca21" providerId="ADAL" clId="{4DE9F1DA-D4D2-4817-9729-0B6607DE8E4B}" dt="2025-10-10T13:34:17.114" v="4855"/>
        <pc:sldMkLst>
          <pc:docMk/>
          <pc:sldMk cId="1827286141" sldId="262"/>
        </pc:sldMkLst>
        <pc:spChg chg="mod">
          <ac:chgData name="Nidia Rios Ahmed (2511212)" userId="7638619e-21f1-473c-9eb5-f505e4a3ca21" providerId="ADAL" clId="{4DE9F1DA-D4D2-4817-9729-0B6607DE8E4B}" dt="2025-10-09T11:33:43.022" v="2665" actId="20577"/>
          <ac:spMkLst>
            <pc:docMk/>
            <pc:sldMk cId="1827286141" sldId="262"/>
            <ac:spMk id="2" creationId="{4958F96A-7819-5123-EE46-D238848FC867}"/>
          </ac:spMkLst>
        </pc:spChg>
        <pc:spChg chg="mod">
          <ac:chgData name="Nidia Rios Ahmed (2511212)" userId="7638619e-21f1-473c-9eb5-f505e4a3ca21" providerId="ADAL" clId="{4DE9F1DA-D4D2-4817-9729-0B6607DE8E4B}" dt="2025-10-10T10:05:15.241" v="4030" actId="20577"/>
          <ac:spMkLst>
            <pc:docMk/>
            <pc:sldMk cId="1827286141" sldId="262"/>
            <ac:spMk id="3" creationId="{32C620E9-87A3-5616-8F88-7176D56298EC}"/>
          </ac:spMkLst>
        </pc:spChg>
      </pc:sldChg>
      <pc:sldChg chg="new del">
        <pc:chgData name="Nidia Rios Ahmed (2511212)" userId="7638619e-21f1-473c-9eb5-f505e4a3ca21" providerId="ADAL" clId="{4DE9F1DA-D4D2-4817-9729-0B6607DE8E4B}" dt="2025-10-09T11:26:05.531" v="2514" actId="47"/>
        <pc:sldMkLst>
          <pc:docMk/>
          <pc:sldMk cId="2812059872" sldId="262"/>
        </pc:sldMkLst>
      </pc:sldChg>
      <pc:sldChg chg="modSp new del mod">
        <pc:chgData name="Nidia Rios Ahmed (2511212)" userId="7638619e-21f1-473c-9eb5-f505e4a3ca21" providerId="ADAL" clId="{4DE9F1DA-D4D2-4817-9729-0B6607DE8E4B}" dt="2025-10-09T11:34:36.483" v="2687" actId="47"/>
        <pc:sldMkLst>
          <pc:docMk/>
          <pc:sldMk cId="292053919" sldId="263"/>
        </pc:sldMkLst>
        <pc:spChg chg="mod">
          <ac:chgData name="Nidia Rios Ahmed (2511212)" userId="7638619e-21f1-473c-9eb5-f505e4a3ca21" providerId="ADAL" clId="{4DE9F1DA-D4D2-4817-9729-0B6607DE8E4B}" dt="2025-10-09T11:34:23.497" v="2684" actId="404"/>
          <ac:spMkLst>
            <pc:docMk/>
            <pc:sldMk cId="292053919" sldId="263"/>
            <ac:spMk id="2" creationId="{6D18F565-9FB7-CDC3-8507-8117AF749015}"/>
          </ac:spMkLst>
        </pc:spChg>
        <pc:spChg chg="mod">
          <ac:chgData name="Nidia Rios Ahmed (2511212)" userId="7638619e-21f1-473c-9eb5-f505e4a3ca21" providerId="ADAL" clId="{4DE9F1DA-D4D2-4817-9729-0B6607DE8E4B}" dt="2025-10-09T11:34:32.433" v="2686" actId="14100"/>
          <ac:spMkLst>
            <pc:docMk/>
            <pc:sldMk cId="292053919" sldId="263"/>
            <ac:spMk id="3" creationId="{46F68705-2E73-C94D-D8DB-02637F773D99}"/>
          </ac:spMkLst>
        </pc:spChg>
      </pc:sldChg>
      <pc:sldChg chg="addSp delSp modSp new mod modAnim">
        <pc:chgData name="Nidia Rios Ahmed (2511212)" userId="7638619e-21f1-473c-9eb5-f505e4a3ca21" providerId="ADAL" clId="{4DE9F1DA-D4D2-4817-9729-0B6607DE8E4B}" dt="2025-10-10T13:52:04.946" v="4911" actId="20577"/>
        <pc:sldMkLst>
          <pc:docMk/>
          <pc:sldMk cId="1954121389" sldId="263"/>
        </pc:sldMkLst>
        <pc:spChg chg="add mod">
          <ac:chgData name="Nidia Rios Ahmed (2511212)" userId="7638619e-21f1-473c-9eb5-f505e4a3ca21" providerId="ADAL" clId="{4DE9F1DA-D4D2-4817-9729-0B6607DE8E4B}" dt="2025-10-10T10:11:27.338" v="4102" actId="20577"/>
          <ac:spMkLst>
            <pc:docMk/>
            <pc:sldMk cId="1954121389" sldId="263"/>
            <ac:spMk id="2" creationId="{FA713DC6-2DBD-A22B-25B6-EFF14F6716F6}"/>
          </ac:spMkLst>
        </pc:spChg>
        <pc:spChg chg="add mod">
          <ac:chgData name="Nidia Rios Ahmed (2511212)" userId="7638619e-21f1-473c-9eb5-f505e4a3ca21" providerId="ADAL" clId="{4DE9F1DA-D4D2-4817-9729-0B6607DE8E4B}" dt="2025-10-09T15:29:43.478" v="3608" actId="5793"/>
          <ac:spMkLst>
            <pc:docMk/>
            <pc:sldMk cId="1954121389" sldId="263"/>
            <ac:spMk id="3" creationId="{1C823FEB-1E1F-F78A-985B-FBD9BB433FCF}"/>
          </ac:spMkLst>
        </pc:spChg>
        <pc:spChg chg="add del mod">
          <ac:chgData name="Nidia Rios Ahmed (2511212)" userId="7638619e-21f1-473c-9eb5-f505e4a3ca21" providerId="ADAL" clId="{4DE9F1DA-D4D2-4817-9729-0B6607DE8E4B}" dt="2025-10-09T11:36:40.477" v="2725"/>
          <ac:spMkLst>
            <pc:docMk/>
            <pc:sldMk cId="1954121389" sldId="263"/>
            <ac:spMk id="7" creationId="{537B2C36-58CC-4E6C-80C2-C524F99489A4}"/>
          </ac:spMkLst>
        </pc:spChg>
        <pc:spChg chg="add mod">
          <ac:chgData name="Nidia Rios Ahmed (2511212)" userId="7638619e-21f1-473c-9eb5-f505e4a3ca21" providerId="ADAL" clId="{4DE9F1DA-D4D2-4817-9729-0B6607DE8E4B}" dt="2025-10-10T13:42:21.479" v="4889" actId="14100"/>
          <ac:spMkLst>
            <pc:docMk/>
            <pc:sldMk cId="1954121389" sldId="263"/>
            <ac:spMk id="8" creationId="{74F5E21D-6AAA-812A-9848-9ABA071A9BD9}"/>
          </ac:spMkLst>
        </pc:spChg>
        <pc:spChg chg="add mod">
          <ac:chgData name="Nidia Rios Ahmed (2511212)" userId="7638619e-21f1-473c-9eb5-f505e4a3ca21" providerId="ADAL" clId="{4DE9F1DA-D4D2-4817-9729-0B6607DE8E4B}" dt="2025-10-10T13:52:04.946" v="4911" actId="20577"/>
          <ac:spMkLst>
            <pc:docMk/>
            <pc:sldMk cId="1954121389" sldId="263"/>
            <ac:spMk id="9" creationId="{F63A84B2-0A5E-8CC9-095F-B5E44BC812B5}"/>
          </ac:spMkLst>
        </pc:spChg>
        <pc:cxnChg chg="add mod">
          <ac:chgData name="Nidia Rios Ahmed (2511212)" userId="7638619e-21f1-473c-9eb5-f505e4a3ca21" providerId="ADAL" clId="{4DE9F1DA-D4D2-4817-9729-0B6607DE8E4B}" dt="2025-10-10T10:35:38.624" v="4845" actId="14100"/>
          <ac:cxnSpMkLst>
            <pc:docMk/>
            <pc:sldMk cId="1954121389" sldId="263"/>
            <ac:cxnSpMk id="5" creationId="{084C8909-F886-E76B-FACC-486C6AA1C516}"/>
          </ac:cxnSpMkLst>
        </pc:cxnChg>
      </pc:sldChg>
      <pc:sldChg chg="delSp modSp new del mod">
        <pc:chgData name="Nidia Rios Ahmed (2511212)" userId="7638619e-21f1-473c-9eb5-f505e4a3ca21" providerId="ADAL" clId="{4DE9F1DA-D4D2-4817-9729-0B6607DE8E4B}" dt="2025-10-09T11:35:14.838" v="2693" actId="47"/>
        <pc:sldMkLst>
          <pc:docMk/>
          <pc:sldMk cId="2943622793" sldId="263"/>
        </pc:sldMkLst>
        <pc:spChg chg="del">
          <ac:chgData name="Nidia Rios Ahmed (2511212)" userId="7638619e-21f1-473c-9eb5-f505e4a3ca21" providerId="ADAL" clId="{4DE9F1DA-D4D2-4817-9729-0B6607DE8E4B}" dt="2025-10-09T11:34:55.052" v="2689" actId="478"/>
          <ac:spMkLst>
            <pc:docMk/>
            <pc:sldMk cId="2943622793" sldId="263"/>
            <ac:spMk id="2" creationId="{BEC510A6-77BC-E878-F951-E7834B3613A8}"/>
          </ac:spMkLst>
        </pc:spChg>
        <pc:spChg chg="mod">
          <ac:chgData name="Nidia Rios Ahmed (2511212)" userId="7638619e-21f1-473c-9eb5-f505e4a3ca21" providerId="ADAL" clId="{4DE9F1DA-D4D2-4817-9729-0B6607DE8E4B}" dt="2025-10-09T11:35:04.374" v="2690" actId="1076"/>
          <ac:spMkLst>
            <pc:docMk/>
            <pc:sldMk cId="2943622793" sldId="263"/>
            <ac:spMk id="3" creationId="{5E86515B-F169-F742-3966-D8F16F63A3BB}"/>
          </ac:spMkLst>
        </pc:spChg>
      </pc:sldChg>
      <pc:sldChg chg="new del">
        <pc:chgData name="Nidia Rios Ahmed (2511212)" userId="7638619e-21f1-473c-9eb5-f505e4a3ca21" providerId="ADAL" clId="{4DE9F1DA-D4D2-4817-9729-0B6607DE8E4B}" dt="2025-10-09T11:35:13.837" v="2692" actId="47"/>
        <pc:sldMkLst>
          <pc:docMk/>
          <pc:sldMk cId="2924676143" sldId="264"/>
        </pc:sldMkLst>
      </pc:sldChg>
      <pc:sldChg chg="addSp delSp modSp new mod ord modAnim">
        <pc:chgData name="Nidia Rios Ahmed (2511212)" userId="7638619e-21f1-473c-9eb5-f505e4a3ca21" providerId="ADAL" clId="{4DE9F1DA-D4D2-4817-9729-0B6607DE8E4B}" dt="2025-10-10T13:34:52.305" v="4861"/>
        <pc:sldMkLst>
          <pc:docMk/>
          <pc:sldMk cId="3517712547" sldId="264"/>
        </pc:sldMkLst>
        <pc:spChg chg="mod">
          <ac:chgData name="Nidia Rios Ahmed (2511212)" userId="7638619e-21f1-473c-9eb5-f505e4a3ca21" providerId="ADAL" clId="{4DE9F1DA-D4D2-4817-9729-0B6607DE8E4B}" dt="2025-10-09T16:20:24.410" v="3653" actId="1076"/>
          <ac:spMkLst>
            <pc:docMk/>
            <pc:sldMk cId="3517712547" sldId="264"/>
            <ac:spMk id="2" creationId="{787EA316-6FDB-FF9E-48CA-041D7C927CCB}"/>
          </ac:spMkLst>
        </pc:spChg>
        <pc:spChg chg="add mod">
          <ac:chgData name="Nidia Rios Ahmed (2511212)" userId="7638619e-21f1-473c-9eb5-f505e4a3ca21" providerId="ADAL" clId="{4DE9F1DA-D4D2-4817-9729-0B6607DE8E4B}" dt="2025-10-10T10:20:56.866" v="4263" actId="14100"/>
          <ac:spMkLst>
            <pc:docMk/>
            <pc:sldMk cId="3517712547" sldId="264"/>
            <ac:spMk id="4" creationId="{200FB1DA-BF49-9D94-9064-BA80E604117E}"/>
          </ac:spMkLst>
        </pc:spChg>
        <pc:spChg chg="add del mod">
          <ac:chgData name="Nidia Rios Ahmed (2511212)" userId="7638619e-21f1-473c-9eb5-f505e4a3ca21" providerId="ADAL" clId="{4DE9F1DA-D4D2-4817-9729-0B6607DE8E4B}" dt="2025-10-10T09:42:01.033" v="3674"/>
          <ac:spMkLst>
            <pc:docMk/>
            <pc:sldMk cId="3517712547" sldId="264"/>
            <ac:spMk id="5" creationId="{ED10EF78-4CA4-0801-5385-AC705AFC530E}"/>
          </ac:spMkLst>
        </pc:spChg>
        <pc:spChg chg="add mod">
          <ac:chgData name="Nidia Rios Ahmed (2511212)" userId="7638619e-21f1-473c-9eb5-f505e4a3ca21" providerId="ADAL" clId="{4DE9F1DA-D4D2-4817-9729-0B6607DE8E4B}" dt="2025-10-10T10:33:53.959" v="4835" actId="20577"/>
          <ac:spMkLst>
            <pc:docMk/>
            <pc:sldMk cId="3517712547" sldId="264"/>
            <ac:spMk id="6" creationId="{95F53379-75F9-5083-8B72-5BD29EB44F47}"/>
          </ac:spMkLst>
        </pc:spChg>
      </pc:sldChg>
      <pc:sldMasterChg chg="add del addSldLayout delSldLayout">
        <pc:chgData name="Nidia Rios Ahmed (2511212)" userId="7638619e-21f1-473c-9eb5-f505e4a3ca21" providerId="ADAL" clId="{4DE9F1DA-D4D2-4817-9729-0B6607DE8E4B}" dt="2025-10-08T20:35:41.446" v="32" actId="26606"/>
        <pc:sldMasterMkLst>
          <pc:docMk/>
          <pc:sldMasterMk cId="2855224308" sldId="2147483648"/>
        </pc:sldMasterMkLst>
        <pc:sldLayoutChg chg="add del">
          <pc:chgData name="Nidia Rios Ahmed (2511212)" userId="7638619e-21f1-473c-9eb5-f505e4a3ca21" providerId="ADAL" clId="{4DE9F1DA-D4D2-4817-9729-0B6607DE8E4B}" dt="2025-10-08T20:35:41.446" v="32" actId="26606"/>
          <pc:sldLayoutMkLst>
            <pc:docMk/>
            <pc:sldMasterMk cId="2855224308" sldId="2147483648"/>
            <pc:sldLayoutMk cId="577414401" sldId="2147483649"/>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181580564" sldId="2147483650"/>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29368476" sldId="2147483651"/>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503854063" sldId="2147483652"/>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3968927747" sldId="2147483653"/>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2750355163" sldId="2147483654"/>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1855462357" sldId="2147483655"/>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1705541395" sldId="2147483656"/>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3503523568" sldId="2147483657"/>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3160465942" sldId="2147483658"/>
          </pc:sldLayoutMkLst>
        </pc:sldLayoutChg>
        <pc:sldLayoutChg chg="add del">
          <pc:chgData name="Nidia Rios Ahmed (2511212)" userId="7638619e-21f1-473c-9eb5-f505e4a3ca21" providerId="ADAL" clId="{4DE9F1DA-D4D2-4817-9729-0B6607DE8E4B}" dt="2025-10-08T20:35:41.446" v="32" actId="26606"/>
          <pc:sldLayoutMkLst>
            <pc:docMk/>
            <pc:sldMasterMk cId="2855224308" sldId="2147483648"/>
            <pc:sldLayoutMk cId="648340960" sldId="2147483659"/>
          </pc:sldLayoutMkLst>
        </pc:sldLayoutChg>
      </pc:sldMasterChg>
      <pc:sldMasterChg chg="add addSldLayout">
        <pc:chgData name="Nidia Rios Ahmed (2511212)" userId="7638619e-21f1-473c-9eb5-f505e4a3ca21" providerId="ADAL" clId="{4DE9F1DA-D4D2-4817-9729-0B6607DE8E4B}" dt="2025-10-08T20:35:41.446" v="32" actId="26606"/>
        <pc:sldMasterMkLst>
          <pc:docMk/>
          <pc:sldMasterMk cId="3837631057" sldId="2147483673"/>
        </pc:sldMasterMkLst>
        <pc:sldLayoutChg chg="add">
          <pc:chgData name="Nidia Rios Ahmed (2511212)" userId="7638619e-21f1-473c-9eb5-f505e4a3ca21" providerId="ADAL" clId="{4DE9F1DA-D4D2-4817-9729-0B6607DE8E4B}" dt="2025-10-08T20:35:41.446" v="32" actId="26606"/>
          <pc:sldLayoutMkLst>
            <pc:docMk/>
            <pc:sldMasterMk cId="3837631057" sldId="2147483673"/>
            <pc:sldLayoutMk cId="3435992505" sldId="2147483662"/>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2907892261" sldId="2147483663"/>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1860171788" sldId="2147483664"/>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2449988706" sldId="2147483665"/>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2731492328" sldId="2147483666"/>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2223770048" sldId="2147483667"/>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486024606" sldId="2147483668"/>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160754563" sldId="2147483669"/>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64407560" sldId="2147483670"/>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1063727417" sldId="2147483671"/>
          </pc:sldLayoutMkLst>
        </pc:sldLayoutChg>
        <pc:sldLayoutChg chg="add">
          <pc:chgData name="Nidia Rios Ahmed (2511212)" userId="7638619e-21f1-473c-9eb5-f505e4a3ca21" providerId="ADAL" clId="{4DE9F1DA-D4D2-4817-9729-0B6607DE8E4B}" dt="2025-10-08T20:35:41.446" v="32" actId="26606"/>
          <pc:sldLayoutMkLst>
            <pc:docMk/>
            <pc:sldMasterMk cId="3837631057" sldId="2147483673"/>
            <pc:sldLayoutMk cId="725988957" sldId="2147483672"/>
          </pc:sldLayoutMkLst>
        </pc:sldLayoutChg>
      </pc:sldMasterChg>
      <pc:sldMasterChg chg="add del addSldLayout delSldLayout">
        <pc:chgData name="Nidia Rios Ahmed (2511212)" userId="7638619e-21f1-473c-9eb5-f505e4a3ca21" providerId="ADAL" clId="{4DE9F1DA-D4D2-4817-9729-0B6607DE8E4B}" dt="2025-10-08T20:35:41.399" v="31" actId="26606"/>
        <pc:sldMasterMkLst>
          <pc:docMk/>
          <pc:sldMasterMk cId="3295722848" sldId="2147483712"/>
        </pc:sldMasterMkLst>
        <pc:sldLayoutChg chg="add del">
          <pc:chgData name="Nidia Rios Ahmed (2511212)" userId="7638619e-21f1-473c-9eb5-f505e4a3ca21" providerId="ADAL" clId="{4DE9F1DA-D4D2-4817-9729-0B6607DE8E4B}" dt="2025-10-08T20:35:41.399" v="31" actId="26606"/>
          <pc:sldLayoutMkLst>
            <pc:docMk/>
            <pc:sldMasterMk cId="3295722848" sldId="2147483712"/>
            <pc:sldLayoutMk cId="3893462572" sldId="2147483701"/>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1117373257" sldId="2147483702"/>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426776504" sldId="2147483703"/>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281292331" sldId="2147483704"/>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2803552713" sldId="2147483705"/>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3747045585" sldId="2147483706"/>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3398752661" sldId="2147483707"/>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3765815171" sldId="2147483708"/>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1977864940" sldId="2147483709"/>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2003354272" sldId="2147483710"/>
          </pc:sldLayoutMkLst>
        </pc:sldLayoutChg>
        <pc:sldLayoutChg chg="add del">
          <pc:chgData name="Nidia Rios Ahmed (2511212)" userId="7638619e-21f1-473c-9eb5-f505e4a3ca21" providerId="ADAL" clId="{4DE9F1DA-D4D2-4817-9729-0B6607DE8E4B}" dt="2025-10-08T20:35:41.399" v="31" actId="26606"/>
          <pc:sldLayoutMkLst>
            <pc:docMk/>
            <pc:sldMasterMk cId="3295722848" sldId="2147483712"/>
            <pc:sldLayoutMk cId="3265798286" sldId="2147483711"/>
          </pc:sldLayoutMkLst>
        </pc:sldLayoutChg>
      </pc:sldMasterChg>
      <pc:sldMasterChg chg="setBg modSldLayout">
        <pc:chgData name="Nidia Rios Ahmed (2511212)" userId="7638619e-21f1-473c-9eb5-f505e4a3ca21" providerId="ADAL" clId="{4DE9F1DA-D4D2-4817-9729-0B6607DE8E4B}" dt="2025-10-09T11:02:23.675" v="2135"/>
        <pc:sldMasterMkLst>
          <pc:docMk/>
          <pc:sldMasterMk cId="1605020530" sldId="2147483728"/>
        </pc:sldMasterMkLst>
        <pc:sldLayoutChg chg="setBg">
          <pc:chgData name="Nidia Rios Ahmed (2511212)" userId="7638619e-21f1-473c-9eb5-f505e4a3ca21" providerId="ADAL" clId="{4DE9F1DA-D4D2-4817-9729-0B6607DE8E4B}" dt="2025-10-09T11:02:23.675" v="2135"/>
          <pc:sldLayoutMkLst>
            <pc:docMk/>
            <pc:sldMasterMk cId="1605020530" sldId="2147483728"/>
            <pc:sldLayoutMk cId="4010792710" sldId="214748373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3702CF-DC3F-4EA1-B0C3-20C2D8BCFD86}"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FFF0B9-9C3F-4AAF-850A-B67981376629}" type="slidenum">
              <a:rPr lang="en-GB" smtClean="0"/>
              <a:t>‹#›</a:t>
            </a:fld>
            <a:endParaRPr lang="en-GB"/>
          </a:p>
        </p:txBody>
      </p:sp>
    </p:spTree>
    <p:extLst>
      <p:ext uri="{BB962C8B-B14F-4D97-AF65-F5344CB8AC3E}">
        <p14:creationId xmlns:p14="http://schemas.microsoft.com/office/powerpoint/2010/main" val="2133340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Names Nidia Rios Ahmed Student Id: 2511212</a:t>
            </a:r>
          </a:p>
          <a:p>
            <a:r>
              <a:rPr lang="en-GB"/>
              <a:t>Gabija </a:t>
            </a:r>
            <a:r>
              <a:rPr lang="en-GB" err="1"/>
              <a:t>Kalvelyte</a:t>
            </a:r>
            <a:r>
              <a:rPr lang="en-GB"/>
              <a:t> Student Id: 2505144</a:t>
            </a:r>
          </a:p>
          <a:p>
            <a:r>
              <a:rPr lang="en-GB"/>
              <a:t>Shagufta Begum Student Id: 2508585</a:t>
            </a:r>
          </a:p>
          <a:p>
            <a:r>
              <a:rPr lang="en-GB"/>
              <a:t>Zarah Mahmood Student Id: 2508995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Module Number: </a:t>
            </a:r>
            <a:r>
              <a:rPr lang="en-GB" sz="1200" b="1" i="0" kern="1200">
                <a:solidFill>
                  <a:schemeClr val="tx1"/>
                </a:solidFill>
                <a:effectLst/>
                <a:latin typeface="+mn-lt"/>
                <a:ea typeface="+mn-ea"/>
                <a:cs typeface="+mn-cs"/>
              </a:rPr>
              <a:t>LCHS4007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a:solidFill>
                  <a:schemeClr val="tx1"/>
                </a:solidFill>
                <a:effectLst/>
                <a:latin typeface="+mn-lt"/>
                <a:ea typeface="+mn-ea"/>
                <a:cs typeface="+mn-cs"/>
              </a:rPr>
              <a:t>Lecturer: Masud Siddiqi</a:t>
            </a:r>
          </a:p>
          <a:p>
            <a:endParaRPr lang="en-GB"/>
          </a:p>
        </p:txBody>
      </p:sp>
      <p:sp>
        <p:nvSpPr>
          <p:cNvPr id="4" name="Slide Number Placeholder 3"/>
          <p:cNvSpPr>
            <a:spLocks noGrp="1"/>
          </p:cNvSpPr>
          <p:nvPr>
            <p:ph type="sldNum" sz="quarter" idx="5"/>
          </p:nvPr>
        </p:nvSpPr>
        <p:spPr/>
        <p:txBody>
          <a:bodyPr/>
          <a:lstStyle/>
          <a:p>
            <a:fld id="{08FFF0B9-9C3F-4AAF-850A-B67981376629}" type="slidenum">
              <a:rPr lang="en-GB" smtClean="0"/>
              <a:t>1</a:t>
            </a:fld>
            <a:endParaRPr lang="en-GB"/>
          </a:p>
        </p:txBody>
      </p:sp>
    </p:spTree>
    <p:extLst>
      <p:ext uri="{BB962C8B-B14F-4D97-AF65-F5344CB8AC3E}">
        <p14:creationId xmlns:p14="http://schemas.microsoft.com/office/powerpoint/2010/main" val="1690830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p:txBody>
      </p:sp>
      <p:sp>
        <p:nvSpPr>
          <p:cNvPr id="4" name="Slide Number Placeholder 3"/>
          <p:cNvSpPr>
            <a:spLocks noGrp="1"/>
          </p:cNvSpPr>
          <p:nvPr>
            <p:ph type="sldNum" sz="quarter" idx="5"/>
          </p:nvPr>
        </p:nvSpPr>
        <p:spPr/>
        <p:txBody>
          <a:bodyPr/>
          <a:lstStyle/>
          <a:p>
            <a:fld id="{08FFF0B9-9C3F-4AAF-850A-B67981376629}" type="slidenum">
              <a:rPr lang="en-GB" smtClean="0"/>
              <a:t>3</a:t>
            </a:fld>
            <a:endParaRPr lang="en-GB"/>
          </a:p>
        </p:txBody>
      </p:sp>
    </p:spTree>
    <p:extLst>
      <p:ext uri="{BB962C8B-B14F-4D97-AF65-F5344CB8AC3E}">
        <p14:creationId xmlns:p14="http://schemas.microsoft.com/office/powerpoint/2010/main" val="3420685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9386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49087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792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a:p>
        </p:txBody>
      </p:sp>
      <p:sp>
        <p:nvSpPr>
          <p:cNvPr id="3" name="Content Placeholder 2"/>
          <p:cNvSpPr>
            <a:spLocks noGrp="1"/>
          </p:cNvSpPr>
          <p:nvPr>
            <p:ph sz="half" idx="1"/>
          </p:nvPr>
        </p:nvSpPr>
        <p:spPr>
          <a:xfrm>
            <a:off x="1097280" y="1845734"/>
            <a:ext cx="4937760" cy="40233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0C50CD-E178-4744-9B35-B2F624D6C5E9}"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55606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0C50CD-E178-4744-9B35-B2F624D6C5E9}"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67457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0C50CD-E178-4744-9B35-B2F624D6C5E9}"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85638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80C50CD-E178-4744-9B35-B2F624D6C5E9}" type="datetimeFigureOut">
              <a:rPr lang="en-US" smtClean="0"/>
              <a:t>10/10/2025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62815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80C50CD-E178-4744-9B35-B2F624D6C5E9}" type="datetimeFigureOut">
              <a:rPr lang="en-US" smtClean="0"/>
              <a:t>10/10/2025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48CC95F-0247-41B6-91CF-DC97C76A7088}" type="slidenum">
              <a:rPr lang="en-US" smtClean="0"/>
              <a:t>‹#›</a:t>
            </a:fld>
            <a:endParaRPr lang="en-US"/>
          </a:p>
        </p:txBody>
      </p:sp>
    </p:spTree>
    <p:extLst>
      <p:ext uri="{BB962C8B-B14F-4D97-AF65-F5344CB8AC3E}">
        <p14:creationId xmlns:p14="http://schemas.microsoft.com/office/powerpoint/2010/main" val="2593126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74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9707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0C50CD-E178-4744-9B35-B2F624D6C5E9}"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6000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80C50CD-E178-4744-9B35-B2F624D6C5E9}" type="datetimeFigureOut">
              <a:rPr lang="en-US" smtClean="0"/>
              <a:pPr/>
              <a:t>10/10/2025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48CC95F-0247-41B6-91CF-DC97C76A7088}"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02053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his.nhs.uk/"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lhiscarehomesupport.leicestershire.nhs.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hiscarehomesupport.leicestershire.nhs.uk/ms-teams-training-guide-for-care-homes/" TargetMode="External"/><Relationship Id="rId2" Type="http://schemas.openxmlformats.org/officeDocument/2006/relationships/hyperlink" Target="https://support.nhs.net/knowledge-base/teams-train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digitalcarehub.co.uk/about/" TargetMode="External"/><Relationship Id="rId2" Type="http://schemas.openxmlformats.org/officeDocument/2006/relationships/hyperlink" Target="https://www.ofcom.org.uk/online-safety/illegal-and-harmful-content/ofcom-launches-digital-safety-toolkit-for-online-services" TargetMode="External"/><Relationship Id="rId1" Type="http://schemas.openxmlformats.org/officeDocument/2006/relationships/slideLayout" Target="../slideLayouts/slideLayout6.xml"/><Relationship Id="rId5" Type="http://schemas.openxmlformats.org/officeDocument/2006/relationships/hyperlink" Target="http://www.digitalcarehub.co.uk/dspt" TargetMode="External"/><Relationship Id="rId4" Type="http://schemas.openxmlformats.org/officeDocument/2006/relationships/hyperlink" Target="http://www.digitalcarehub.co.uk.new-care-service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ofcom.org.uk/online-safety/illegal-and-harmful-content/ofcom-launches-digital-safety-toolkit-for-online-services" TargetMode="External"/><Relationship Id="rId2" Type="http://schemas.openxmlformats.org/officeDocument/2006/relationships/hyperlink" Target="https://lhiscarehomesupport.leicestershire.nhs.uk/" TargetMode="External"/><Relationship Id="rId1" Type="http://schemas.openxmlformats.org/officeDocument/2006/relationships/slideLayout" Target="../slideLayouts/slideLayout7.xml"/><Relationship Id="rId6" Type="http://schemas.openxmlformats.org/officeDocument/2006/relationships/hyperlink" Target="http://www.digitalcarehub.co.uk.new-care-services" TargetMode="External"/><Relationship Id="rId5" Type="http://schemas.openxmlformats.org/officeDocument/2006/relationships/hyperlink" Target="http://www.digitalcarehub.co.uk/dspt" TargetMode="External"/><Relationship Id="rId4" Type="http://schemas.openxmlformats.org/officeDocument/2006/relationships/hyperlink" Target="https://www.this.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62FB-1158-2C73-B008-7B979CA0182D}"/>
              </a:ext>
            </a:extLst>
          </p:cNvPr>
          <p:cNvSpPr>
            <a:spLocks noGrp="1"/>
          </p:cNvSpPr>
          <p:nvPr>
            <p:ph type="ctrTitle"/>
          </p:nvPr>
        </p:nvSpPr>
        <p:spPr>
          <a:xfrm>
            <a:off x="1750517" y="1263443"/>
            <a:ext cx="8400479" cy="1845314"/>
          </a:xfrm>
        </p:spPr>
        <p:txBody>
          <a:bodyPr anchor="t">
            <a:normAutofit/>
          </a:bodyPr>
          <a:lstStyle/>
          <a:p>
            <a:pPr algn="ctr"/>
            <a:r>
              <a:rPr lang="en-GB" sz="5400" u="sng"/>
              <a:t>Digital Skills &amp; Research Methods</a:t>
            </a:r>
          </a:p>
        </p:txBody>
      </p:sp>
      <p:sp>
        <p:nvSpPr>
          <p:cNvPr id="6" name="TextBox 5">
            <a:extLst>
              <a:ext uri="{FF2B5EF4-FFF2-40B4-BE49-F238E27FC236}">
                <a16:creationId xmlns:a16="http://schemas.microsoft.com/office/drawing/2014/main" id="{60648C79-E13A-80A4-0466-01D654D951CB}"/>
              </a:ext>
            </a:extLst>
          </p:cNvPr>
          <p:cNvSpPr txBox="1"/>
          <p:nvPr/>
        </p:nvSpPr>
        <p:spPr>
          <a:xfrm>
            <a:off x="4618146" y="3429000"/>
            <a:ext cx="3704052" cy="584775"/>
          </a:xfrm>
          <a:prstGeom prst="rect">
            <a:avLst/>
          </a:prstGeom>
          <a:noFill/>
        </p:spPr>
        <p:txBody>
          <a:bodyPr wrap="square">
            <a:spAutoFit/>
          </a:bodyPr>
          <a:lstStyle/>
          <a:p>
            <a:r>
              <a:rPr lang="en-GB" sz="3200" u="sng"/>
              <a:t>Microsoft Teams </a:t>
            </a:r>
          </a:p>
        </p:txBody>
      </p:sp>
      <p:sp>
        <p:nvSpPr>
          <p:cNvPr id="12" name="TextBox 11">
            <a:extLst>
              <a:ext uri="{FF2B5EF4-FFF2-40B4-BE49-F238E27FC236}">
                <a16:creationId xmlns:a16="http://schemas.microsoft.com/office/drawing/2014/main" id="{006A8754-84E4-B49C-E3EB-030173168D91}"/>
              </a:ext>
            </a:extLst>
          </p:cNvPr>
          <p:cNvSpPr txBox="1"/>
          <p:nvPr/>
        </p:nvSpPr>
        <p:spPr>
          <a:xfrm>
            <a:off x="174687" y="5070305"/>
            <a:ext cx="4704347" cy="1200329"/>
          </a:xfrm>
          <a:prstGeom prst="rect">
            <a:avLst/>
          </a:prstGeom>
          <a:noFill/>
        </p:spPr>
        <p:txBody>
          <a:bodyPr wrap="square">
            <a:spAutoFit/>
          </a:bodyPr>
          <a:lstStyle/>
          <a:p>
            <a:r>
              <a:rPr lang="en-GB"/>
              <a:t>Nidia Rios Ahmed Student Id: 2511212</a:t>
            </a:r>
          </a:p>
          <a:p>
            <a:r>
              <a:rPr lang="en-GB"/>
              <a:t>Gabija </a:t>
            </a:r>
            <a:r>
              <a:rPr lang="en-GB" err="1"/>
              <a:t>Kalvelyte</a:t>
            </a:r>
            <a:r>
              <a:rPr lang="en-GB"/>
              <a:t> Student Id: 2505144</a:t>
            </a:r>
          </a:p>
          <a:p>
            <a:r>
              <a:rPr lang="en-GB"/>
              <a:t>Shagufta Begum Student Id: 2508585</a:t>
            </a:r>
          </a:p>
          <a:p>
            <a:r>
              <a:rPr lang="en-GB"/>
              <a:t>Zarah Mahmood Student Id: 2508995</a:t>
            </a:r>
          </a:p>
        </p:txBody>
      </p:sp>
      <p:sp>
        <p:nvSpPr>
          <p:cNvPr id="16" name="TextBox 15">
            <a:extLst>
              <a:ext uri="{FF2B5EF4-FFF2-40B4-BE49-F238E27FC236}">
                <a16:creationId xmlns:a16="http://schemas.microsoft.com/office/drawing/2014/main" id="{D6A707A6-C540-C48D-E357-02B3C0888E76}"/>
              </a:ext>
            </a:extLst>
          </p:cNvPr>
          <p:cNvSpPr txBox="1"/>
          <p:nvPr/>
        </p:nvSpPr>
        <p:spPr>
          <a:xfrm>
            <a:off x="174687" y="4490264"/>
            <a:ext cx="304399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Module Number: </a:t>
            </a:r>
            <a:r>
              <a:rPr lang="en-GB" sz="1800" b="1" i="0" kern="1200">
                <a:solidFill>
                  <a:schemeClr val="tx1"/>
                </a:solidFill>
                <a:effectLst/>
                <a:latin typeface="+mn-lt"/>
                <a:ea typeface="+mn-ea"/>
                <a:cs typeface="+mn-cs"/>
              </a:rPr>
              <a:t>LCHS4007</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a:t>Group A</a:t>
            </a:r>
            <a:endParaRPr lang="en-GB" sz="1800" b="1" i="0" kern="1200">
              <a:solidFill>
                <a:schemeClr val="tx1"/>
              </a:solidFill>
              <a:effectLst/>
              <a:latin typeface="+mn-lt"/>
              <a:ea typeface="+mn-ea"/>
              <a:cs typeface="+mn-cs"/>
            </a:endParaRPr>
          </a:p>
        </p:txBody>
      </p:sp>
      <p:sp>
        <p:nvSpPr>
          <p:cNvPr id="23" name="TextBox 22">
            <a:extLst>
              <a:ext uri="{FF2B5EF4-FFF2-40B4-BE49-F238E27FC236}">
                <a16:creationId xmlns:a16="http://schemas.microsoft.com/office/drawing/2014/main" id="{269814D7-497D-84E3-441E-55E40AB9AC5D}"/>
              </a:ext>
            </a:extLst>
          </p:cNvPr>
          <p:cNvSpPr txBox="1"/>
          <p:nvPr/>
        </p:nvSpPr>
        <p:spPr>
          <a:xfrm>
            <a:off x="174687" y="6451812"/>
            <a:ext cx="393432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kern="1200">
                <a:solidFill>
                  <a:schemeClr val="tx1"/>
                </a:solidFill>
                <a:effectLst/>
                <a:latin typeface="+mn-lt"/>
                <a:ea typeface="+mn-ea"/>
                <a:cs typeface="+mn-cs"/>
              </a:rPr>
              <a:t>Lecturer: Masud Siddiqi</a:t>
            </a:r>
          </a:p>
        </p:txBody>
      </p:sp>
    </p:spTree>
    <p:extLst>
      <p:ext uri="{BB962C8B-B14F-4D97-AF65-F5344CB8AC3E}">
        <p14:creationId xmlns:p14="http://schemas.microsoft.com/office/powerpoint/2010/main" val="3190278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2" grpId="0"/>
      <p:bldP spid="16" grpId="0"/>
      <p:bldP spid="2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1E871-1A1E-B664-B8F0-2A0660F0D5C3}"/>
              </a:ext>
            </a:extLst>
          </p:cNvPr>
          <p:cNvSpPr>
            <a:spLocks noGrp="1"/>
          </p:cNvSpPr>
          <p:nvPr>
            <p:ph type="title"/>
          </p:nvPr>
        </p:nvSpPr>
        <p:spPr/>
        <p:txBody>
          <a:bodyPr/>
          <a:lstStyle/>
          <a:p>
            <a:r>
              <a:rPr lang="en-GB"/>
              <a:t>What is Microsoft team?</a:t>
            </a:r>
          </a:p>
        </p:txBody>
      </p:sp>
      <p:sp>
        <p:nvSpPr>
          <p:cNvPr id="3" name="Content Placeholder 2">
            <a:extLst>
              <a:ext uri="{FF2B5EF4-FFF2-40B4-BE49-F238E27FC236}">
                <a16:creationId xmlns:a16="http://schemas.microsoft.com/office/drawing/2014/main" id="{ACB765C7-548E-D2A7-4CB9-8FB6AB25E59F}"/>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a:t>Microsoft is a part of a collaboration platform on Microsoft 365. It is a universal platform and can be for a business and personal usage. </a:t>
            </a:r>
          </a:p>
          <a:p>
            <a:pPr marL="0" indent="0">
              <a:buNone/>
            </a:pPr>
            <a:endParaRPr lang="en-GB"/>
          </a:p>
          <a:p>
            <a:pPr>
              <a:buFont typeface="Wingdings" panose="05000000000000000000" pitchFamily="2" charset="2"/>
              <a:buChar char="§"/>
            </a:pPr>
            <a:r>
              <a:rPr lang="en-GB"/>
              <a:t>It has several uses including :</a:t>
            </a:r>
          </a:p>
          <a:p>
            <a:pPr marL="0" indent="0">
              <a:buNone/>
            </a:pPr>
            <a:r>
              <a:rPr lang="en-GB"/>
              <a:t>Working remotely</a:t>
            </a:r>
          </a:p>
          <a:p>
            <a:pPr marL="0" indent="0">
              <a:buNone/>
            </a:pPr>
            <a:r>
              <a:rPr lang="en-GB"/>
              <a:t>Sharing files and storage.</a:t>
            </a:r>
          </a:p>
          <a:p>
            <a:pPr marL="0" indent="0">
              <a:buNone/>
            </a:pPr>
            <a:r>
              <a:rPr lang="en-GB"/>
              <a:t>Communicating with colleagues within and </a:t>
            </a:r>
          </a:p>
          <a:p>
            <a:pPr marL="0" indent="0">
              <a:buNone/>
            </a:pPr>
            <a:r>
              <a:rPr lang="en-GB"/>
              <a:t>outside the organisation.</a:t>
            </a:r>
          </a:p>
          <a:p>
            <a:pPr marL="0" indent="0">
              <a:buNone/>
            </a:pPr>
            <a:r>
              <a:rPr lang="en-GB"/>
              <a:t>Video calls / conference calls </a:t>
            </a:r>
          </a:p>
          <a:p>
            <a:pPr marL="0" indent="0">
              <a:buNone/>
            </a:pPr>
            <a:r>
              <a:rPr lang="en-GB"/>
              <a:t>Task management.</a:t>
            </a:r>
          </a:p>
          <a:p>
            <a:pPr marL="0" indent="0">
              <a:buNone/>
            </a:pPr>
            <a:r>
              <a:rPr lang="en-GB"/>
              <a:t>Project planning.</a:t>
            </a:r>
          </a:p>
          <a:p>
            <a:pPr marL="0" indent="0">
              <a:buNone/>
            </a:pPr>
            <a:endParaRPr lang="en-GB"/>
          </a:p>
          <a:p>
            <a:pPr marL="0" indent="0">
              <a:buNone/>
            </a:pPr>
            <a:endParaRPr lang="en-GB"/>
          </a:p>
          <a:p>
            <a:pPr marL="0" indent="0">
              <a:buNone/>
            </a:pPr>
            <a:endParaRPr lang="en-GB"/>
          </a:p>
          <a:p>
            <a:pPr>
              <a:buFont typeface="Wingdings" panose="05000000000000000000" pitchFamily="2" charset="2"/>
              <a:buChar char="§"/>
            </a:pPr>
            <a:endParaRPr lang="en-GB"/>
          </a:p>
          <a:p>
            <a:pPr>
              <a:buFont typeface="Wingdings" panose="05000000000000000000" pitchFamily="2" charset="2"/>
              <a:buChar char="§"/>
            </a:pPr>
            <a:endParaRPr lang="en-GB"/>
          </a:p>
        </p:txBody>
      </p:sp>
      <p:pic>
        <p:nvPicPr>
          <p:cNvPr id="5" name="Picture 4">
            <a:extLst>
              <a:ext uri="{FF2B5EF4-FFF2-40B4-BE49-F238E27FC236}">
                <a16:creationId xmlns:a16="http://schemas.microsoft.com/office/drawing/2014/main" id="{E0A075F7-395E-727B-75B2-455812425340}"/>
              </a:ext>
            </a:extLst>
          </p:cNvPr>
          <p:cNvPicPr>
            <a:picLocks noChangeAspect="1"/>
          </p:cNvPicPr>
          <p:nvPr/>
        </p:nvPicPr>
        <p:blipFill>
          <a:blip r:embed="rId2"/>
          <a:stretch>
            <a:fillRect/>
          </a:stretch>
        </p:blipFill>
        <p:spPr>
          <a:xfrm>
            <a:off x="6684551" y="2790805"/>
            <a:ext cx="4877569" cy="3212306"/>
          </a:xfrm>
          <a:prstGeom prst="rect">
            <a:avLst/>
          </a:prstGeom>
        </p:spPr>
      </p:pic>
      <p:sp>
        <p:nvSpPr>
          <p:cNvPr id="8" name="TextBox 7">
            <a:extLst>
              <a:ext uri="{FF2B5EF4-FFF2-40B4-BE49-F238E27FC236}">
                <a16:creationId xmlns:a16="http://schemas.microsoft.com/office/drawing/2014/main" id="{39F9489F-089B-6A62-A5E5-D10BFB691D67}"/>
              </a:ext>
            </a:extLst>
          </p:cNvPr>
          <p:cNvSpPr txBox="1"/>
          <p:nvPr/>
        </p:nvSpPr>
        <p:spPr>
          <a:xfrm>
            <a:off x="629878" y="6353298"/>
            <a:ext cx="5367161" cy="369332"/>
          </a:xfrm>
          <a:prstGeom prst="rect">
            <a:avLst/>
          </a:prstGeom>
          <a:noFill/>
        </p:spPr>
        <p:txBody>
          <a:bodyPr wrap="square">
            <a:spAutoFit/>
          </a:bodyPr>
          <a:lstStyle/>
          <a:p>
            <a:r>
              <a:rPr lang="en-GB">
                <a:hlinkClick r:id="rId3"/>
              </a:rPr>
              <a:t>https://www.this.nhs.uk</a:t>
            </a:r>
            <a:r>
              <a:rPr lang="en-GB"/>
              <a:t> (Accessed : 7October 2025)</a:t>
            </a:r>
          </a:p>
        </p:txBody>
      </p:sp>
    </p:spTree>
    <p:extLst>
      <p:ext uri="{BB962C8B-B14F-4D97-AF65-F5344CB8AC3E}">
        <p14:creationId xmlns:p14="http://schemas.microsoft.com/office/powerpoint/2010/main" val="180297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 calcmode="lin" valueType="num">
                                      <p:cBhvr additive="base">
                                        <p:cTn id="49" dur="500" fill="hold"/>
                                        <p:tgtEl>
                                          <p:spTgt spid="5"/>
                                        </p:tgtEl>
                                        <p:attrNameLst>
                                          <p:attrName>ppt_x</p:attrName>
                                        </p:attrNameLst>
                                      </p:cBhvr>
                                      <p:tavLst>
                                        <p:tav tm="0">
                                          <p:val>
                                            <p:strVal val="#ppt_x"/>
                                          </p:val>
                                        </p:tav>
                                        <p:tav tm="100000">
                                          <p:val>
                                            <p:strVal val="#ppt_x"/>
                                          </p:val>
                                        </p:tav>
                                      </p:tavLst>
                                    </p:anim>
                                    <p:anim calcmode="lin" valueType="num">
                                      <p:cBhvr additive="base">
                                        <p:cTn id="5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78E7C527-C786-D648-2716-AD6294855833}"/>
              </a:ext>
            </a:extLst>
          </p:cNvPr>
          <p:cNvPicPr>
            <a:picLocks noChangeAspect="1"/>
          </p:cNvPicPr>
          <p:nvPr/>
        </p:nvPicPr>
        <p:blipFill>
          <a:blip r:embed="rId3"/>
          <a:stretch>
            <a:fillRect/>
          </a:stretch>
        </p:blipFill>
        <p:spPr>
          <a:xfrm>
            <a:off x="3470682" y="2697199"/>
            <a:ext cx="4577300" cy="3220211"/>
          </a:xfrm>
          <a:prstGeom prst="rect">
            <a:avLst/>
          </a:prstGeom>
        </p:spPr>
      </p:pic>
      <p:sp>
        <p:nvSpPr>
          <p:cNvPr id="3" name="TextBox 2">
            <a:extLst>
              <a:ext uri="{FF2B5EF4-FFF2-40B4-BE49-F238E27FC236}">
                <a16:creationId xmlns:a16="http://schemas.microsoft.com/office/drawing/2014/main" id="{2632F8FA-6C94-E02E-D51B-A4D3E38F5BD4}"/>
              </a:ext>
            </a:extLst>
          </p:cNvPr>
          <p:cNvSpPr txBox="1"/>
          <p:nvPr/>
        </p:nvSpPr>
        <p:spPr>
          <a:xfrm>
            <a:off x="1284515" y="0"/>
            <a:ext cx="11271068" cy="2118306"/>
          </a:xfrm>
          <a:prstGeom prst="rect">
            <a:avLst/>
          </a:prstGeom>
        </p:spPr>
        <p:txBody>
          <a:bodyPr vert="horz" lIns="91440" tIns="45720" rIns="91440" bIns="45720" rtlCol="0" anchor="ctr">
            <a:normAutofit/>
          </a:bodyPr>
          <a:lstStyle/>
          <a:p>
            <a:pPr defTabSz="914400">
              <a:lnSpc>
                <a:spcPct val="85000"/>
              </a:lnSpc>
              <a:spcBef>
                <a:spcPct val="0"/>
              </a:spcBef>
              <a:spcAft>
                <a:spcPts val="600"/>
              </a:spcAft>
            </a:pPr>
            <a:r>
              <a:rPr lang="en-US" sz="5400" u="sng" spc="-50">
                <a:solidFill>
                  <a:schemeClr val="tx2"/>
                </a:solidFill>
                <a:latin typeface="+mj-lt"/>
                <a:ea typeface="+mj-ea"/>
                <a:cs typeface="+mj-cs"/>
              </a:rPr>
              <a:t>Sunrise Care home</a:t>
            </a:r>
          </a:p>
        </p:txBody>
      </p:sp>
      <p:sp>
        <p:nvSpPr>
          <p:cNvPr id="27" name="TextBox 26">
            <a:extLst>
              <a:ext uri="{FF2B5EF4-FFF2-40B4-BE49-F238E27FC236}">
                <a16:creationId xmlns:a16="http://schemas.microsoft.com/office/drawing/2014/main" id="{A3C2668D-E5DB-C003-612A-EE4EC58826A5}"/>
              </a:ext>
            </a:extLst>
          </p:cNvPr>
          <p:cNvSpPr txBox="1"/>
          <p:nvPr/>
        </p:nvSpPr>
        <p:spPr>
          <a:xfrm>
            <a:off x="957942" y="1764363"/>
            <a:ext cx="11092543" cy="707886"/>
          </a:xfrm>
          <a:prstGeom prst="rect">
            <a:avLst/>
          </a:prstGeom>
          <a:noFill/>
        </p:spPr>
        <p:txBody>
          <a:bodyPr wrap="square" rtlCol="0">
            <a:spAutoFit/>
          </a:bodyPr>
          <a:lstStyle/>
          <a:p>
            <a:r>
              <a:rPr lang="en-GB" sz="2000"/>
              <a:t>Sunrise care home is a medium size residential facility for the elderly. The organisation consists of a team of nurses, care workers, administrators and health visitors. </a:t>
            </a:r>
          </a:p>
        </p:txBody>
      </p:sp>
    </p:spTree>
    <p:extLst>
      <p:ext uri="{BB962C8B-B14F-4D97-AF65-F5344CB8AC3E}">
        <p14:creationId xmlns:p14="http://schemas.microsoft.com/office/powerpoint/2010/main" val="84168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fade">
                                      <p:cBhvr>
                                        <p:cTn id="14" dur="1000"/>
                                        <p:tgtEl>
                                          <p:spTgt spid="27"/>
                                        </p:tgtEl>
                                      </p:cBhvr>
                                    </p:animEffect>
                                    <p:anim calcmode="lin" valueType="num">
                                      <p:cBhvr>
                                        <p:cTn id="15" dur="1000" fill="hold"/>
                                        <p:tgtEl>
                                          <p:spTgt spid="27"/>
                                        </p:tgtEl>
                                        <p:attrNameLst>
                                          <p:attrName>ppt_x</p:attrName>
                                        </p:attrNameLst>
                                      </p:cBhvr>
                                      <p:tavLst>
                                        <p:tav tm="0">
                                          <p:val>
                                            <p:strVal val="#ppt_x"/>
                                          </p:val>
                                        </p:tav>
                                        <p:tav tm="100000">
                                          <p:val>
                                            <p:strVal val="#ppt_x"/>
                                          </p:val>
                                        </p:tav>
                                      </p:tavLst>
                                    </p:anim>
                                    <p:anim calcmode="lin" valueType="num">
                                      <p:cBhvr>
                                        <p:cTn id="1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19F3B-4E8C-02E1-0315-466EAF9A2450}"/>
              </a:ext>
            </a:extLst>
          </p:cNvPr>
          <p:cNvSpPr>
            <a:spLocks noGrp="1"/>
          </p:cNvSpPr>
          <p:nvPr>
            <p:ph type="title"/>
          </p:nvPr>
        </p:nvSpPr>
        <p:spPr/>
        <p:txBody>
          <a:bodyPr/>
          <a:lstStyle/>
          <a:p>
            <a:r>
              <a:rPr lang="en-GB"/>
              <a:t>Benefits of Microsoft teams at Sunrise care home. </a:t>
            </a:r>
          </a:p>
        </p:txBody>
      </p:sp>
      <p:sp>
        <p:nvSpPr>
          <p:cNvPr id="3" name="Content Placeholder 2">
            <a:extLst>
              <a:ext uri="{FF2B5EF4-FFF2-40B4-BE49-F238E27FC236}">
                <a16:creationId xmlns:a16="http://schemas.microsoft.com/office/drawing/2014/main" id="{BD58524A-81C2-32E0-819F-F883B4A0D831}"/>
              </a:ext>
            </a:extLst>
          </p:cNvPr>
          <p:cNvSpPr>
            <a:spLocks noGrp="1"/>
          </p:cNvSpPr>
          <p:nvPr>
            <p:ph idx="1"/>
          </p:nvPr>
        </p:nvSpPr>
        <p:spPr>
          <a:xfrm>
            <a:off x="1097280" y="1845734"/>
            <a:ext cx="9810206" cy="3999895"/>
          </a:xfrm>
        </p:spPr>
        <p:txBody>
          <a:bodyPr>
            <a:normAutofit lnSpcReduction="10000"/>
          </a:bodyPr>
          <a:lstStyle/>
          <a:p>
            <a:pPr>
              <a:buFont typeface="Wingdings" panose="05000000000000000000" pitchFamily="2" charset="2"/>
              <a:buChar char="§"/>
            </a:pPr>
            <a:r>
              <a:rPr lang="en-GB" b="1"/>
              <a:t>It provides the facility of delegating.</a:t>
            </a:r>
          </a:p>
          <a:p>
            <a:pPr>
              <a:buFont typeface="Wingdings" panose="05000000000000000000" pitchFamily="2" charset="2"/>
              <a:buChar char="§"/>
            </a:pPr>
            <a:r>
              <a:rPr lang="en-GB" b="1"/>
              <a:t> Recording meetings</a:t>
            </a:r>
          </a:p>
          <a:p>
            <a:pPr>
              <a:buFont typeface="Wingdings" panose="05000000000000000000" pitchFamily="2" charset="2"/>
              <a:buChar char="§"/>
            </a:pPr>
            <a:r>
              <a:rPr lang="en-GB" b="1"/>
              <a:t> Minute taking</a:t>
            </a:r>
          </a:p>
          <a:p>
            <a:pPr>
              <a:buFont typeface="Wingdings" panose="05000000000000000000" pitchFamily="2" charset="2"/>
              <a:buChar char="§"/>
            </a:pPr>
            <a:r>
              <a:rPr lang="en-GB" b="1"/>
              <a:t> Reporting tasks effectively and efficiently with staff members within the home.</a:t>
            </a:r>
          </a:p>
          <a:p>
            <a:pPr>
              <a:buFont typeface="Wingdings" panose="05000000000000000000" pitchFamily="2" charset="2"/>
              <a:buChar char="§"/>
            </a:pPr>
            <a:r>
              <a:rPr lang="en-GB" b="1"/>
              <a:t> This allows room for productivity, with the benefit of less strain on the staff as the ability to complete work virtually reduces physical working hours.</a:t>
            </a:r>
          </a:p>
          <a:p>
            <a:pPr>
              <a:buFont typeface="Wingdings" panose="05000000000000000000" pitchFamily="2" charset="2"/>
              <a:buChar char="§"/>
            </a:pPr>
            <a:r>
              <a:rPr lang="en-GB" b="1"/>
              <a:t> Confirmed data protection, allowing files to be shared amongst only trusted people with the ability to editing or input information there and then.</a:t>
            </a:r>
          </a:p>
          <a:p>
            <a:pPr>
              <a:buFont typeface="Wingdings" panose="05000000000000000000" pitchFamily="2" charset="2"/>
              <a:buChar char="§"/>
            </a:pPr>
            <a:r>
              <a:rPr lang="en-GB" b="1"/>
              <a:t>National Library of Medicine, pmc.ncbi.nlm.nih.gov (Accesses 6 October 2025)</a:t>
            </a:r>
          </a:p>
          <a:p>
            <a:pPr>
              <a:buFont typeface="Wingdings" panose="05000000000000000000" pitchFamily="2" charset="2"/>
              <a:buChar char="§"/>
            </a:pPr>
            <a:r>
              <a:rPr lang="en-GB">
                <a:hlinkClick r:id="rId2"/>
              </a:rPr>
              <a:t>https://lhiscarehomesupport.leicestershire.nhs.uk</a:t>
            </a:r>
            <a:r>
              <a:rPr lang="en-GB"/>
              <a:t> (Accessed 2 October 2025)</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4250418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8F96A-7819-5123-EE46-D238848FC867}"/>
              </a:ext>
            </a:extLst>
          </p:cNvPr>
          <p:cNvSpPr>
            <a:spLocks noGrp="1"/>
          </p:cNvSpPr>
          <p:nvPr>
            <p:ph type="title"/>
          </p:nvPr>
        </p:nvSpPr>
        <p:spPr/>
        <p:txBody>
          <a:bodyPr/>
          <a:lstStyle/>
          <a:p>
            <a:r>
              <a:rPr lang="en-GB"/>
              <a:t>Challenges of Microsoft teams at Sunrise care home.</a:t>
            </a:r>
          </a:p>
        </p:txBody>
      </p:sp>
      <p:sp>
        <p:nvSpPr>
          <p:cNvPr id="3" name="Content Placeholder 2">
            <a:extLst>
              <a:ext uri="{FF2B5EF4-FFF2-40B4-BE49-F238E27FC236}">
                <a16:creationId xmlns:a16="http://schemas.microsoft.com/office/drawing/2014/main" id="{32C620E9-87A3-5616-8F88-7176D56298EC}"/>
              </a:ext>
            </a:extLst>
          </p:cNvPr>
          <p:cNvSpPr>
            <a:spLocks noGrp="1"/>
          </p:cNvSpPr>
          <p:nvPr>
            <p:ph idx="1"/>
          </p:nvPr>
        </p:nvSpPr>
        <p:spPr/>
        <p:txBody>
          <a:bodyPr/>
          <a:lstStyle/>
          <a:p>
            <a:pPr>
              <a:buFont typeface="Wingdings" panose="05000000000000000000" pitchFamily="2" charset="2"/>
              <a:buChar char="§"/>
            </a:pPr>
            <a:r>
              <a:rPr lang="en-GB"/>
              <a:t> Not being IT literate</a:t>
            </a:r>
          </a:p>
          <a:p>
            <a:pPr>
              <a:buFont typeface="Wingdings" panose="05000000000000000000" pitchFamily="2" charset="2"/>
              <a:buChar char="§"/>
            </a:pPr>
            <a:r>
              <a:rPr lang="en-GB"/>
              <a:t> Lack of confidence/Introvert</a:t>
            </a:r>
          </a:p>
          <a:p>
            <a:pPr>
              <a:buFont typeface="Wingdings" panose="05000000000000000000" pitchFamily="2" charset="2"/>
              <a:buChar char="§"/>
            </a:pPr>
            <a:r>
              <a:rPr lang="en-GB"/>
              <a:t> Language barriers</a:t>
            </a:r>
          </a:p>
          <a:p>
            <a:pPr>
              <a:buFont typeface="Wingdings" panose="05000000000000000000" pitchFamily="2" charset="2"/>
              <a:buChar char="§"/>
            </a:pPr>
            <a:r>
              <a:rPr lang="en-GB"/>
              <a:t> Scared of something new</a:t>
            </a:r>
          </a:p>
          <a:p>
            <a:pPr>
              <a:buFont typeface="Wingdings" panose="05000000000000000000" pitchFamily="2" charset="2"/>
              <a:buChar char="§"/>
            </a:pPr>
            <a:endParaRPr lang="en-GB"/>
          </a:p>
          <a:p>
            <a:pPr>
              <a:buFont typeface="Wingdings" panose="05000000000000000000" pitchFamily="2" charset="2"/>
              <a:buChar char="§"/>
            </a:pPr>
            <a:r>
              <a:rPr lang="en-GB"/>
              <a:t>However, there is vast support available to accommodate individuals needs, may in be in confidence building in IT or on personal auto esteem.</a:t>
            </a:r>
          </a:p>
          <a:p>
            <a:pPr marL="0" indent="0">
              <a:buNone/>
            </a:pPr>
            <a:r>
              <a:rPr lang="en-GB"/>
              <a:t> </a:t>
            </a:r>
            <a:r>
              <a:rPr lang="en-GB" u="sng">
                <a:hlinkClick r:id="rId2"/>
              </a:rPr>
              <a:t>Training webinars for using Teams – </a:t>
            </a:r>
            <a:r>
              <a:rPr lang="en-GB" u="sng" err="1">
                <a:hlinkClick r:id="rId2"/>
              </a:rPr>
              <a:t>NHSmail</a:t>
            </a:r>
            <a:r>
              <a:rPr lang="en-GB" u="sng">
                <a:hlinkClick r:id="rId2"/>
              </a:rPr>
              <a:t> Support</a:t>
            </a:r>
            <a:endParaRPr lang="en-GB"/>
          </a:p>
          <a:p>
            <a:pPr marL="0" indent="0">
              <a:buNone/>
            </a:pPr>
            <a:r>
              <a:rPr lang="en-GB"/>
              <a:t> </a:t>
            </a:r>
            <a:r>
              <a:rPr lang="en-GB" u="sng">
                <a:hlinkClick r:id="rId3"/>
              </a:rPr>
              <a:t>Microsoft Teams Training Guide for Care Homes – Leicestershire Health Informatics Service</a:t>
            </a:r>
            <a:endParaRPr lang="en-GB"/>
          </a:p>
        </p:txBody>
      </p:sp>
    </p:spTree>
    <p:extLst>
      <p:ext uri="{BB962C8B-B14F-4D97-AF65-F5344CB8AC3E}">
        <p14:creationId xmlns:p14="http://schemas.microsoft.com/office/powerpoint/2010/main" val="1827286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A316-6FDB-FF9E-48CA-041D7C927CCB}"/>
              </a:ext>
            </a:extLst>
          </p:cNvPr>
          <p:cNvSpPr>
            <a:spLocks noGrp="1"/>
          </p:cNvSpPr>
          <p:nvPr>
            <p:ph type="title"/>
          </p:nvPr>
        </p:nvSpPr>
        <p:spPr>
          <a:xfrm>
            <a:off x="1238795" y="-47897"/>
            <a:ext cx="10058400" cy="1450757"/>
          </a:xfrm>
        </p:spPr>
        <p:txBody>
          <a:bodyPr/>
          <a:lstStyle/>
          <a:p>
            <a:r>
              <a:rPr lang="en-GB"/>
              <a:t>Checklist for digital safety practises</a:t>
            </a:r>
          </a:p>
        </p:txBody>
      </p:sp>
      <p:sp>
        <p:nvSpPr>
          <p:cNvPr id="4" name="TextBox 3">
            <a:extLst>
              <a:ext uri="{FF2B5EF4-FFF2-40B4-BE49-F238E27FC236}">
                <a16:creationId xmlns:a16="http://schemas.microsoft.com/office/drawing/2014/main" id="{200FB1DA-BF49-9D94-9064-BA80E604117E}"/>
              </a:ext>
            </a:extLst>
          </p:cNvPr>
          <p:cNvSpPr txBox="1"/>
          <p:nvPr/>
        </p:nvSpPr>
        <p:spPr>
          <a:xfrm>
            <a:off x="892629" y="4920343"/>
            <a:ext cx="10548257" cy="923330"/>
          </a:xfrm>
          <a:prstGeom prst="rect">
            <a:avLst/>
          </a:prstGeom>
          <a:noFill/>
        </p:spPr>
        <p:txBody>
          <a:bodyPr wrap="square">
            <a:spAutoFit/>
          </a:bodyPr>
          <a:lstStyle/>
          <a:p>
            <a:r>
              <a:rPr lang="en-GB">
                <a:hlinkClick r:id="rId2"/>
              </a:rPr>
              <a:t>https://www.ofcom.org.uk/online-safety/illegal-and-harmful-content/ofcom-launches-digital-safety-toolkit-for-online-services</a:t>
            </a:r>
            <a:r>
              <a:rPr lang="en-GB"/>
              <a:t> (Accessed 9 October 2025)</a:t>
            </a:r>
          </a:p>
          <a:p>
            <a:r>
              <a:rPr lang="en-GB"/>
              <a:t>Digital Care Hub (2023) Available at: </a:t>
            </a:r>
            <a:r>
              <a:rPr lang="en-GB">
                <a:hlinkClick r:id="rId3"/>
              </a:rPr>
              <a:t>https://www.digitalcarehub.co.uk/about/</a:t>
            </a:r>
            <a:r>
              <a:rPr lang="en-GB"/>
              <a:t> (Accessed 9 October 2025)</a:t>
            </a:r>
          </a:p>
        </p:txBody>
      </p:sp>
      <p:sp>
        <p:nvSpPr>
          <p:cNvPr id="6" name="TextBox 5">
            <a:extLst>
              <a:ext uri="{FF2B5EF4-FFF2-40B4-BE49-F238E27FC236}">
                <a16:creationId xmlns:a16="http://schemas.microsoft.com/office/drawing/2014/main" id="{95F53379-75F9-5083-8B72-5BD29EB44F47}"/>
              </a:ext>
            </a:extLst>
          </p:cNvPr>
          <p:cNvSpPr txBox="1"/>
          <p:nvPr/>
        </p:nvSpPr>
        <p:spPr>
          <a:xfrm>
            <a:off x="1426029" y="2155371"/>
            <a:ext cx="7809895" cy="2308324"/>
          </a:xfrm>
          <a:prstGeom prst="rect">
            <a:avLst/>
          </a:prstGeom>
          <a:noFill/>
        </p:spPr>
        <p:txBody>
          <a:bodyPr wrap="none" rtlCol="0">
            <a:spAutoFit/>
          </a:bodyPr>
          <a:lstStyle/>
          <a:p>
            <a:pPr marL="285750" indent="-285750">
              <a:buFont typeface="Wingdings" panose="05000000000000000000" pitchFamily="2" charset="2"/>
              <a:buChar char="§"/>
            </a:pPr>
            <a:r>
              <a:rPr lang="en-GB"/>
              <a:t>Free support programmes available with templates that can be downloaded</a:t>
            </a:r>
          </a:p>
          <a:p>
            <a:pPr marL="285750" indent="-285750">
              <a:buFont typeface="Wingdings" panose="05000000000000000000" pitchFamily="2" charset="2"/>
              <a:buChar char="§"/>
            </a:pPr>
            <a:r>
              <a:rPr lang="en-GB">
                <a:hlinkClick r:id="rId4"/>
              </a:rPr>
              <a:t>www.digitalcarehub.co.uk.new-care-services</a:t>
            </a:r>
            <a:endParaRPr lang="en-GB"/>
          </a:p>
          <a:p>
            <a:pPr marL="285750" indent="-285750">
              <a:buFont typeface="Wingdings" panose="05000000000000000000" pitchFamily="2" charset="2"/>
              <a:buChar char="§"/>
            </a:pPr>
            <a:r>
              <a:rPr lang="en-GB"/>
              <a:t>Free toolkits available to guide you through data protection and cyber security</a:t>
            </a:r>
          </a:p>
          <a:p>
            <a:pPr marL="285750" indent="-285750">
              <a:buFont typeface="Wingdings" panose="05000000000000000000" pitchFamily="2" charset="2"/>
              <a:buChar char="§"/>
            </a:pPr>
            <a:r>
              <a:rPr lang="en-GB">
                <a:hlinkClick r:id="rId5"/>
              </a:rPr>
              <a:t>www.digitalcarehub.co.uk/dspt</a:t>
            </a:r>
            <a:endParaRPr lang="en-GB"/>
          </a:p>
          <a:p>
            <a:pPr marL="285750" indent="-285750">
              <a:buFont typeface="Wingdings" panose="05000000000000000000" pitchFamily="2" charset="2"/>
              <a:buChar char="§"/>
            </a:pPr>
            <a:r>
              <a:rPr lang="en-GB"/>
              <a:t>Plan in advance who will have access and the extent of the access.</a:t>
            </a:r>
          </a:p>
          <a:p>
            <a:pPr marL="285750" indent="-285750">
              <a:buFont typeface="Wingdings" panose="05000000000000000000" pitchFamily="2" charset="2"/>
              <a:buChar char="§"/>
            </a:pPr>
            <a:r>
              <a:rPr lang="en-GB"/>
              <a:t>Reinforce and prioritise training in privacy policies</a:t>
            </a:r>
          </a:p>
          <a:p>
            <a:pPr marL="285750" indent="-285750">
              <a:buFont typeface="Wingdings" panose="05000000000000000000" pitchFamily="2" charset="2"/>
              <a:buChar char="§"/>
            </a:pPr>
            <a:r>
              <a:rPr lang="en-GB"/>
              <a:t>Passwords and their importance</a:t>
            </a:r>
          </a:p>
          <a:p>
            <a:pPr marL="285750" indent="-285750">
              <a:buFont typeface="Wingdings" panose="05000000000000000000" pitchFamily="2" charset="2"/>
              <a:buChar char="§"/>
            </a:pPr>
            <a:r>
              <a:rPr lang="en-GB"/>
              <a:t> file and sensitive information sharing </a:t>
            </a:r>
          </a:p>
        </p:txBody>
      </p:sp>
    </p:spTree>
    <p:extLst>
      <p:ext uri="{BB962C8B-B14F-4D97-AF65-F5344CB8AC3E}">
        <p14:creationId xmlns:p14="http://schemas.microsoft.com/office/powerpoint/2010/main" val="351771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 calcmode="lin" valueType="num">
                                      <p:cBhvr additive="base">
                                        <p:cTn id="1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 calcmode="lin" valueType="num">
                                      <p:cBhvr additive="base">
                                        <p:cTn id="2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 calcmode="lin" valueType="num">
                                      <p:cBhvr additive="base">
                                        <p:cTn id="2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6">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anim calcmode="lin" valueType="num">
                                      <p:cBhvr additive="base">
                                        <p:cTn id="3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6">
                                            <p:txEl>
                                              <p:pRg st="7" end="7"/>
                                            </p:txEl>
                                          </p:spTgt>
                                        </p:tgtEl>
                                        <p:attrNameLst>
                                          <p:attrName>style.visibility</p:attrName>
                                        </p:attrNameLst>
                                      </p:cBhvr>
                                      <p:to>
                                        <p:strVal val="visible"/>
                                      </p:to>
                                    </p:set>
                                    <p:anim calcmode="lin" valueType="num">
                                      <p:cBhvr additive="base">
                                        <p:cTn id="41"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additive="base">
                                        <p:cTn id="47" dur="500" fill="hold"/>
                                        <p:tgtEl>
                                          <p:spTgt spid="4"/>
                                        </p:tgtEl>
                                        <p:attrNameLst>
                                          <p:attrName>ppt_x</p:attrName>
                                        </p:attrNameLst>
                                      </p:cBhvr>
                                      <p:tavLst>
                                        <p:tav tm="0">
                                          <p:val>
                                            <p:strVal val="#ppt_x"/>
                                          </p:val>
                                        </p:tav>
                                        <p:tav tm="100000">
                                          <p:val>
                                            <p:strVal val="#ppt_x"/>
                                          </p:val>
                                        </p:tav>
                                      </p:tavLst>
                                    </p:anim>
                                    <p:anim calcmode="lin" valueType="num">
                                      <p:cBhvr additive="base">
                                        <p:cTn id="4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713DC6-2DBD-A22B-25B6-EFF14F6716F6}"/>
              </a:ext>
            </a:extLst>
          </p:cNvPr>
          <p:cNvSpPr txBox="1"/>
          <p:nvPr/>
        </p:nvSpPr>
        <p:spPr>
          <a:xfrm>
            <a:off x="4544785" y="163286"/>
            <a:ext cx="2286000" cy="461665"/>
          </a:xfrm>
          <a:prstGeom prst="rect">
            <a:avLst/>
          </a:prstGeom>
          <a:noFill/>
        </p:spPr>
        <p:txBody>
          <a:bodyPr wrap="square" rtlCol="0">
            <a:spAutoFit/>
          </a:bodyPr>
          <a:lstStyle/>
          <a:p>
            <a:r>
              <a:rPr lang="en-GB" sz="2400" u="sng"/>
              <a:t>Testimonial</a:t>
            </a:r>
            <a:endParaRPr lang="en-GB"/>
          </a:p>
        </p:txBody>
      </p:sp>
      <p:sp>
        <p:nvSpPr>
          <p:cNvPr id="3" name="TextBox 2">
            <a:extLst>
              <a:ext uri="{FF2B5EF4-FFF2-40B4-BE49-F238E27FC236}">
                <a16:creationId xmlns:a16="http://schemas.microsoft.com/office/drawing/2014/main" id="{1C823FEB-1E1F-F78A-985B-FBD9BB433FCF}"/>
              </a:ext>
            </a:extLst>
          </p:cNvPr>
          <p:cNvSpPr txBox="1"/>
          <p:nvPr/>
        </p:nvSpPr>
        <p:spPr>
          <a:xfrm>
            <a:off x="283029" y="1121229"/>
            <a:ext cx="11430000" cy="2308324"/>
          </a:xfrm>
          <a:prstGeom prst="rect">
            <a:avLst/>
          </a:prstGeom>
          <a:noFill/>
        </p:spPr>
        <p:txBody>
          <a:bodyPr wrap="square" rtlCol="0">
            <a:spAutoFit/>
          </a:bodyPr>
          <a:lstStyle/>
          <a:p>
            <a:pPr marL="285750" indent="-285750">
              <a:buFont typeface="Arial" panose="020B0604020202020204" pitchFamily="34" charset="0"/>
              <a:buChar char="•"/>
            </a:pPr>
            <a:r>
              <a:rPr lang="en-GB"/>
              <a:t> Sam Hussain, founder and CEO at Log my care says,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I’m thrilled that our research highlights the transformative impact digital systems have on care teams, reinforcing our mission to make technology accessible to everybody in social care. We believe by embracing digital tools, care providers can enhance productivity and improve employee wellbeing and deliver person-centred-care effectively.</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  </a:t>
            </a:r>
          </a:p>
          <a:p>
            <a:endParaRPr lang="en-GB"/>
          </a:p>
        </p:txBody>
      </p:sp>
      <p:cxnSp>
        <p:nvCxnSpPr>
          <p:cNvPr id="5" name="Straight Connector 4">
            <a:extLst>
              <a:ext uri="{FF2B5EF4-FFF2-40B4-BE49-F238E27FC236}">
                <a16:creationId xmlns:a16="http://schemas.microsoft.com/office/drawing/2014/main" id="{084C8909-F886-E76B-FACC-486C6AA1C516}"/>
              </a:ext>
            </a:extLst>
          </p:cNvPr>
          <p:cNvCxnSpPr>
            <a:cxnSpLocks/>
          </p:cNvCxnSpPr>
          <p:nvPr/>
        </p:nvCxnSpPr>
        <p:spPr>
          <a:xfrm>
            <a:off x="12300857" y="2895600"/>
            <a:ext cx="97972" cy="119743"/>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4F5E21D-6AAA-812A-9848-9ABA071A9BD9}"/>
              </a:ext>
            </a:extLst>
          </p:cNvPr>
          <p:cNvSpPr txBox="1"/>
          <p:nvPr/>
        </p:nvSpPr>
        <p:spPr>
          <a:xfrm>
            <a:off x="4544785" y="2656115"/>
            <a:ext cx="1899558" cy="461665"/>
          </a:xfrm>
          <a:prstGeom prst="rect">
            <a:avLst/>
          </a:prstGeom>
          <a:noFill/>
        </p:spPr>
        <p:txBody>
          <a:bodyPr wrap="square" rtlCol="0">
            <a:spAutoFit/>
          </a:bodyPr>
          <a:lstStyle/>
          <a:p>
            <a:r>
              <a:rPr lang="en-GB" sz="2400" u="sng"/>
              <a:t>References</a:t>
            </a:r>
            <a:r>
              <a:rPr lang="en-GB"/>
              <a:t> </a:t>
            </a:r>
          </a:p>
        </p:txBody>
      </p:sp>
      <p:sp>
        <p:nvSpPr>
          <p:cNvPr id="9" name="TextBox 8">
            <a:extLst>
              <a:ext uri="{FF2B5EF4-FFF2-40B4-BE49-F238E27FC236}">
                <a16:creationId xmlns:a16="http://schemas.microsoft.com/office/drawing/2014/main" id="{F63A84B2-0A5E-8CC9-095F-B5E44BC812B5}"/>
              </a:ext>
            </a:extLst>
          </p:cNvPr>
          <p:cNvSpPr txBox="1"/>
          <p:nvPr/>
        </p:nvSpPr>
        <p:spPr>
          <a:xfrm>
            <a:off x="21092" y="3304632"/>
            <a:ext cx="12162743" cy="3693319"/>
          </a:xfrm>
          <a:prstGeom prst="rect">
            <a:avLst/>
          </a:prstGeom>
          <a:noFill/>
        </p:spPr>
        <p:txBody>
          <a:bodyPr wrap="square" lIns="91440" tIns="45720" rIns="91440" bIns="45720" rtlCol="0" anchor="t">
            <a:spAutoFit/>
          </a:bodyPr>
          <a:lstStyle/>
          <a:p>
            <a:endParaRPr lang="en-GB" sz="1600">
              <a:ea typeface="Calibri"/>
              <a:cs typeface="Calibri"/>
            </a:endParaRPr>
          </a:p>
          <a:p>
            <a:endParaRPr lang="en-GB" sz="1600">
              <a:ea typeface="Calibri"/>
              <a:cs typeface="Calibri"/>
            </a:endParaRPr>
          </a:p>
          <a:p>
            <a:pPr>
              <a:buFont typeface="Arial" panose="020B0604020202020204" pitchFamily="34" charset="0"/>
              <a:buChar char="•"/>
            </a:pPr>
            <a:r>
              <a:rPr lang="en-GB" sz="1600" b="1">
                <a:ea typeface="+mn-lt"/>
                <a:cs typeface="+mn-lt"/>
              </a:rPr>
              <a:t>Microsoft Teams Training Guide for Care Homes – Leicestershire Health Informatics Service</a:t>
            </a:r>
            <a:r>
              <a:rPr lang="en-GB" sz="1600">
                <a:ea typeface="+mn-lt"/>
                <a:cs typeface="+mn-lt"/>
              </a:rPr>
              <a:t> (Accessed 12 September 2025)</a:t>
            </a:r>
            <a:endParaRPr lang="en-GB"/>
          </a:p>
          <a:p>
            <a:pPr>
              <a:buFont typeface="Arial" panose="020B0604020202020204" pitchFamily="34" charset="0"/>
              <a:buChar char="•"/>
            </a:pPr>
            <a:r>
              <a:rPr lang="en-GB" sz="1600" b="1">
                <a:ea typeface="+mn-lt"/>
                <a:cs typeface="+mn-lt"/>
              </a:rPr>
              <a:t>National Library of Medicine, pmc.ncbi.nlm.nih.gov</a:t>
            </a:r>
            <a:r>
              <a:rPr lang="en-GB" sz="1600">
                <a:ea typeface="+mn-lt"/>
                <a:cs typeface="+mn-lt"/>
              </a:rPr>
              <a:t> (Accessed 6 October 2025)</a:t>
            </a:r>
            <a:endParaRPr lang="en-GB"/>
          </a:p>
          <a:p>
            <a:pPr>
              <a:buFont typeface="Arial" panose="020B0604020202020204" pitchFamily="34" charset="0"/>
              <a:buChar char="•"/>
            </a:pPr>
            <a:r>
              <a:rPr lang="en-GB" sz="1600" b="1">
                <a:ea typeface="+mn-lt"/>
                <a:cs typeface="+mn-lt"/>
              </a:rPr>
              <a:t>Training webinars for using Teams – </a:t>
            </a:r>
            <a:r>
              <a:rPr lang="en-GB" sz="1600" b="1" err="1">
                <a:ea typeface="+mn-lt"/>
                <a:cs typeface="+mn-lt"/>
              </a:rPr>
              <a:t>NHSmail</a:t>
            </a:r>
            <a:r>
              <a:rPr lang="en-GB" sz="1600" b="1">
                <a:ea typeface="+mn-lt"/>
                <a:cs typeface="+mn-lt"/>
              </a:rPr>
              <a:t> Support</a:t>
            </a:r>
            <a:r>
              <a:rPr lang="en-GB" sz="1600">
                <a:ea typeface="+mn-lt"/>
                <a:cs typeface="+mn-lt"/>
              </a:rPr>
              <a:t> (Accessed 12 September 2025)</a:t>
            </a:r>
            <a:endParaRPr lang="en-GB"/>
          </a:p>
          <a:p>
            <a:pPr>
              <a:buFont typeface="Arial" panose="020B0604020202020204" pitchFamily="34" charset="0"/>
              <a:buChar char="•"/>
            </a:pPr>
            <a:r>
              <a:rPr lang="en-GB" sz="1600">
                <a:ea typeface="+mn-lt"/>
                <a:cs typeface="+mn-lt"/>
                <a:hlinkClick r:id="rId2"/>
              </a:rPr>
              <a:t>https://lhiscarehomesupport.leicestershire.nhs.uk</a:t>
            </a:r>
            <a:r>
              <a:rPr lang="en-GB" sz="1600">
                <a:ea typeface="+mn-lt"/>
                <a:cs typeface="+mn-lt"/>
              </a:rPr>
              <a:t> (Accessed 2 October 2025)</a:t>
            </a:r>
            <a:endParaRPr lang="en-GB"/>
          </a:p>
          <a:p>
            <a:pPr>
              <a:buFont typeface="Arial" panose="020B0604020202020204" pitchFamily="34" charset="0"/>
              <a:buChar char="•"/>
            </a:pPr>
            <a:r>
              <a:rPr lang="en-GB" sz="1600">
                <a:ea typeface="+mn-lt"/>
                <a:cs typeface="+mn-lt"/>
                <a:hlinkClick r:id="rId3"/>
              </a:rPr>
              <a:t>https://www.ofcom.org.uk/online-safety/illegal-and-harmful-content/ofcom-launches-digital-safety-toolkit-for-online-services</a:t>
            </a:r>
            <a:r>
              <a:rPr lang="en-GB" sz="1600">
                <a:ea typeface="+mn-lt"/>
                <a:cs typeface="+mn-lt"/>
              </a:rPr>
              <a:t> (Accessed 9 October 2025)</a:t>
            </a:r>
            <a:endParaRPr lang="en-GB"/>
          </a:p>
          <a:p>
            <a:pPr>
              <a:buFont typeface="Arial" panose="020B0604020202020204" pitchFamily="34" charset="0"/>
              <a:buChar char="•"/>
            </a:pPr>
            <a:r>
              <a:rPr lang="en-GB" sz="1600">
                <a:ea typeface="+mn-lt"/>
                <a:cs typeface="+mn-lt"/>
                <a:hlinkClick r:id="rId4"/>
              </a:rPr>
              <a:t>https://www.this.nhs.uk</a:t>
            </a:r>
            <a:r>
              <a:rPr lang="en-GB" sz="1600">
                <a:ea typeface="+mn-lt"/>
                <a:cs typeface="+mn-lt"/>
              </a:rPr>
              <a:t> (Accessed 7 October 2025)</a:t>
            </a:r>
            <a:endParaRPr lang="en-GB"/>
          </a:p>
          <a:p>
            <a:pPr>
              <a:buFont typeface="Arial" panose="020B0604020202020204" pitchFamily="34" charset="0"/>
              <a:buChar char="•"/>
            </a:pPr>
            <a:r>
              <a:rPr lang="en-GB" sz="1600" b="1">
                <a:ea typeface="+mn-lt"/>
                <a:cs typeface="+mn-lt"/>
                <a:hlinkClick r:id="rId5"/>
              </a:rPr>
              <a:t>www.digitalcarehub.co.uk/dspt</a:t>
            </a:r>
            <a:r>
              <a:rPr lang="en-GB">
                <a:ea typeface="+mn-lt"/>
                <a:cs typeface="+mn-lt"/>
              </a:rPr>
              <a:t> (Accessed 9 October)</a:t>
            </a:r>
            <a:endParaRPr lang="en-GB"/>
          </a:p>
          <a:p>
            <a:pPr>
              <a:buFont typeface="Arial" panose="020B0604020202020204" pitchFamily="34" charset="0"/>
              <a:buChar char="•"/>
            </a:pPr>
            <a:r>
              <a:rPr lang="en-GB" sz="1600" b="1">
                <a:ea typeface="+mn-lt"/>
                <a:cs typeface="+mn-lt"/>
                <a:hlinkClick r:id="rId6"/>
              </a:rPr>
              <a:t>www.digitalcarehub.co.uk.new-care-services</a:t>
            </a:r>
            <a:r>
              <a:rPr lang="en-GB">
                <a:ea typeface="+mn-lt"/>
                <a:cs typeface="+mn-lt"/>
              </a:rPr>
              <a:t> (Accessed 9 October)</a:t>
            </a:r>
            <a:endParaRPr lang="en-GB"/>
          </a:p>
          <a:p>
            <a:endParaRPr lang="en-GB">
              <a:ea typeface="Calibri" panose="020F0502020204030204"/>
              <a:cs typeface="Calibri" panose="020F0502020204030204"/>
            </a:endParaRPr>
          </a:p>
          <a:p>
            <a:pPr marL="285750" indent="-285750">
              <a:buFont typeface="Arial" panose="020B0604020202020204" pitchFamily="34" charset="0"/>
              <a:buChar char="•"/>
            </a:pPr>
            <a:endParaRPr lang="en-GB">
              <a:ea typeface="Calibri" panose="020F0502020204030204"/>
              <a:cs typeface="Calibri" panose="020F0502020204030204"/>
            </a:endParaRPr>
          </a:p>
          <a:p>
            <a:pPr marL="285750" indent="-285750">
              <a:buFont typeface="Arial" panose="020B0604020202020204" pitchFamily="34" charset="0"/>
              <a:buChar char="•"/>
            </a:pPr>
            <a:endParaRPr lang="en-GB">
              <a:ea typeface="Calibri" panose="020F0502020204030204"/>
              <a:cs typeface="Calibri" panose="020F0502020204030204"/>
            </a:endParaRPr>
          </a:p>
        </p:txBody>
      </p:sp>
    </p:spTree>
    <p:extLst>
      <p:ext uri="{BB962C8B-B14F-4D97-AF65-F5344CB8AC3E}">
        <p14:creationId xmlns:p14="http://schemas.microsoft.com/office/powerpoint/2010/main" val="195412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Effect transition="in" filter="fade">
                                      <p:cBhvr>
                                        <p:cTn id="25" dur="500"/>
                                        <p:tgtEl>
                                          <p:spTgt spid="9">
                                            <p:txEl>
                                              <p:pRg st="3" end="3"/>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xEl>
                                              <p:pRg st="4" end="4"/>
                                            </p:txEl>
                                          </p:spTgt>
                                        </p:tgtEl>
                                        <p:attrNameLst>
                                          <p:attrName>style.visibility</p:attrName>
                                        </p:attrNameLst>
                                      </p:cBhvr>
                                      <p:to>
                                        <p:strVal val="visible"/>
                                      </p:to>
                                    </p:set>
                                    <p:animEffect transition="in" filter="fade">
                                      <p:cBhvr>
                                        <p:cTn id="28" dur="500"/>
                                        <p:tgtEl>
                                          <p:spTgt spid="9">
                                            <p:txEl>
                                              <p:pRg st="4" end="4"/>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Effect transition="in" filter="fade">
                                      <p:cBhvr>
                                        <p:cTn id="31" dur="500"/>
                                        <p:tgtEl>
                                          <p:spTgt spid="9">
                                            <p:txEl>
                                              <p:pRg st="5" end="5"/>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
                                            <p:txEl>
                                              <p:pRg st="6" end="6"/>
                                            </p:txEl>
                                          </p:spTgt>
                                        </p:tgtEl>
                                        <p:attrNameLst>
                                          <p:attrName>style.visibility</p:attrName>
                                        </p:attrNameLst>
                                      </p:cBhvr>
                                      <p:to>
                                        <p:strVal val="visible"/>
                                      </p:to>
                                    </p:set>
                                    <p:animEffect transition="in" filter="fade">
                                      <p:cBhvr>
                                        <p:cTn id="34" dur="500"/>
                                        <p:tgtEl>
                                          <p:spTgt spid="9">
                                            <p:txEl>
                                              <p:pRg st="6" end="6"/>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
                                            <p:txEl>
                                              <p:pRg st="7" end="7"/>
                                            </p:txEl>
                                          </p:spTgt>
                                        </p:tgtEl>
                                        <p:attrNameLst>
                                          <p:attrName>style.visibility</p:attrName>
                                        </p:attrNameLst>
                                      </p:cBhvr>
                                      <p:to>
                                        <p:strVal val="visible"/>
                                      </p:to>
                                    </p:set>
                                    <p:animEffect transition="in" filter="fade">
                                      <p:cBhvr>
                                        <p:cTn id="37" dur="500"/>
                                        <p:tgtEl>
                                          <p:spTgt spid="9">
                                            <p:txEl>
                                              <p:pRg st="7" end="7"/>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
                                            <p:txEl>
                                              <p:pRg st="8" end="8"/>
                                            </p:txEl>
                                          </p:spTgt>
                                        </p:tgtEl>
                                        <p:attrNameLst>
                                          <p:attrName>style.visibility</p:attrName>
                                        </p:attrNameLst>
                                      </p:cBhvr>
                                      <p:to>
                                        <p:strVal val="visible"/>
                                      </p:to>
                                    </p:set>
                                    <p:animEffect transition="in" filter="fade">
                                      <p:cBhvr>
                                        <p:cTn id="40" dur="500"/>
                                        <p:tgtEl>
                                          <p:spTgt spid="9">
                                            <p:txEl>
                                              <p:pRg st="8" end="8"/>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
                                            <p:txEl>
                                              <p:pRg st="9" end="9"/>
                                            </p:txEl>
                                          </p:spTgt>
                                        </p:tgtEl>
                                        <p:attrNameLst>
                                          <p:attrName>style.visibility</p:attrName>
                                        </p:attrNameLst>
                                      </p:cBhvr>
                                      <p:to>
                                        <p:strVal val="visible"/>
                                      </p:to>
                                    </p:set>
                                    <p:animEffect transition="in" filter="fade">
                                      <p:cBhvr>
                                        <p:cTn id="43"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p:bldP spid="9" grpId="0" build="allAtOnce"/>
    </p:bld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0fa65ed055d0c908ae62d5402ef62dc7">
  <xsd:schema xmlns:xsd="http://www.w3.org/2001/XMLSchema" xmlns:xs="http://www.w3.org/2001/XMLSchema" xmlns:p="http://schemas.microsoft.com/office/2006/metadata/properties" xmlns:ns3="3ef5847a-e696-4fee-a2c0-6c3f87568321" targetNamespace="http://schemas.microsoft.com/office/2006/metadata/properties" ma:root="true" ma:fieldsID="a60a399472b380a861121604ac7190aa"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9EFC710-CAE4-4C0F-B66B-3FD053EB8DD3}">
  <ds:schemaRefs>
    <ds:schemaRef ds:uri="http://schemas.microsoft.com/sharepoint/v3/contenttype/forms"/>
  </ds:schemaRefs>
</ds:datastoreItem>
</file>

<file path=customXml/itemProps2.xml><?xml version="1.0" encoding="utf-8"?>
<ds:datastoreItem xmlns:ds="http://schemas.openxmlformats.org/officeDocument/2006/customXml" ds:itemID="{0CC46FF8-FD74-4B65-B7BF-048D43096E0E}">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8FD9910-E4E3-46BF-A8A8-BAA9B14C76CC}">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Application>Microsoft Office PowerPoint</Application>
  <PresentationFormat>Widescreen</PresentationFormat>
  <Slides>7</Slides>
  <Notes>2</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Retrospect</vt:lpstr>
      <vt:lpstr>Digital Skills &amp; Research Methods</vt:lpstr>
      <vt:lpstr>What is Microsoft team?</vt:lpstr>
      <vt:lpstr>PowerPoint Presentation</vt:lpstr>
      <vt:lpstr>Benefits of Microsoft teams at Sunrise care home. </vt:lpstr>
      <vt:lpstr>Challenges of Microsoft teams at Sunrise care home.</vt:lpstr>
      <vt:lpstr>Checklist for digital safety practises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Nidia Rios Ahmed (2511212)</dc:creator>
  <cp:revision>1</cp:revision>
  <dcterms:created xsi:type="dcterms:W3CDTF">2025-10-08T20:30:17Z</dcterms:created>
  <dcterms:modified xsi:type="dcterms:W3CDTF">2025-10-10T16:41:00Z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