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49"/>
  </p:notesMasterIdLst>
  <p:sldIdLst>
    <p:sldId id="256" r:id="rId2"/>
    <p:sldId id="454" r:id="rId3"/>
    <p:sldId id="432" r:id="rId4"/>
    <p:sldId id="484" r:id="rId5"/>
    <p:sldId id="483" r:id="rId6"/>
    <p:sldId id="470" r:id="rId7"/>
    <p:sldId id="485" r:id="rId8"/>
    <p:sldId id="486" r:id="rId9"/>
    <p:sldId id="487" r:id="rId10"/>
    <p:sldId id="471" r:id="rId11"/>
    <p:sldId id="435" r:id="rId12"/>
    <p:sldId id="473" r:id="rId13"/>
    <p:sldId id="488" r:id="rId14"/>
    <p:sldId id="489" r:id="rId15"/>
    <p:sldId id="490" r:id="rId16"/>
    <p:sldId id="491" r:id="rId17"/>
    <p:sldId id="474" r:id="rId18"/>
    <p:sldId id="469" r:id="rId19"/>
    <p:sldId id="433" r:id="rId20"/>
    <p:sldId id="492" r:id="rId21"/>
    <p:sldId id="493" r:id="rId22"/>
    <p:sldId id="494" r:id="rId23"/>
    <p:sldId id="495" r:id="rId24"/>
    <p:sldId id="434" r:id="rId25"/>
    <p:sldId id="472" r:id="rId26"/>
    <p:sldId id="436" r:id="rId27"/>
    <p:sldId id="456" r:id="rId28"/>
    <p:sldId id="455" r:id="rId29"/>
    <p:sldId id="438" r:id="rId30"/>
    <p:sldId id="439" r:id="rId31"/>
    <p:sldId id="440" r:id="rId32"/>
    <p:sldId id="441" r:id="rId33"/>
    <p:sldId id="442" r:id="rId34"/>
    <p:sldId id="443" r:id="rId35"/>
    <p:sldId id="444" r:id="rId36"/>
    <p:sldId id="445" r:id="rId37"/>
    <p:sldId id="447" r:id="rId38"/>
    <p:sldId id="448" r:id="rId39"/>
    <p:sldId id="465" r:id="rId40"/>
    <p:sldId id="466" r:id="rId41"/>
    <p:sldId id="467" r:id="rId42"/>
    <p:sldId id="468" r:id="rId43"/>
    <p:sldId id="319" r:id="rId44"/>
    <p:sldId id="340" r:id="rId45"/>
    <p:sldId id="341" r:id="rId46"/>
    <p:sldId id="321" r:id="rId47"/>
    <p:sldId id="322"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94DB4-A597-4DAC-BBC1-274AB0AEB860}" v="48" dt="2026-02-12T14:21:37.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65224"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1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E66EA3-9B78-4554-92A7-6A912EF5E03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73D39E13-3274-484E-BB01-89A2A94CB3A7}">
      <dgm:prSet/>
      <dgm:spPr/>
      <dgm:t>
        <a:bodyPr/>
        <a:lstStyle/>
        <a:p>
          <a:r>
            <a:rPr lang="en-GB" b="1"/>
            <a:t>Cognitive Behavioural Therapy (CBT)</a:t>
          </a:r>
          <a:r>
            <a:rPr lang="en-GB"/>
            <a:t> is a structured, time-limited, and evidence-based form of psychotherapy grounded in the cognitive model, which posits that psychological distress is largely influenced by maladaptive patterns of thinking and learned behaviours. Developed primarily by Aaron T. Beck in the 1960s, CBT integrates principles from both cognitive theory and behavioural learning theory.</a:t>
          </a:r>
          <a:endParaRPr lang="en-US"/>
        </a:p>
      </dgm:t>
    </dgm:pt>
    <dgm:pt modelId="{6BC279CC-F321-4727-A0C1-E6A0E4C079FC}" type="parTrans" cxnId="{56BA40F1-31FC-4FFB-A066-559FAC650836}">
      <dgm:prSet/>
      <dgm:spPr/>
      <dgm:t>
        <a:bodyPr/>
        <a:lstStyle/>
        <a:p>
          <a:endParaRPr lang="en-US"/>
        </a:p>
      </dgm:t>
    </dgm:pt>
    <dgm:pt modelId="{D612B444-9825-4037-AA9B-DA9683D14E02}" type="sibTrans" cxnId="{56BA40F1-31FC-4FFB-A066-559FAC650836}">
      <dgm:prSet/>
      <dgm:spPr/>
      <dgm:t>
        <a:bodyPr/>
        <a:lstStyle/>
        <a:p>
          <a:endParaRPr lang="en-US"/>
        </a:p>
      </dgm:t>
    </dgm:pt>
    <dgm:pt modelId="{43A2E33A-3FB1-48BD-9107-4719AD610F19}">
      <dgm:prSet/>
      <dgm:spPr/>
      <dgm:t>
        <a:bodyPr/>
        <a:lstStyle/>
        <a:p>
          <a:r>
            <a:rPr lang="en-GB" dirty="0"/>
            <a:t>At its core, CBT is based on the premise that </a:t>
          </a:r>
          <a:r>
            <a:rPr lang="en-GB" b="1" dirty="0"/>
            <a:t>cognitions (thoughts, beliefs, and interpretations) mediate emotional and behavioural responses</a:t>
          </a:r>
          <a:r>
            <a:rPr lang="en-GB" dirty="0"/>
            <a:t>. Dysfunctional or distorted cognitions—such as overgeneralization, catastrophizing, or black-and-white thinking—contribute to the development and maintenance of psychological disorders. By identifying, evaluating, and modifying these maladaptive thought patterns, individuals can experience changes in emotional state and behavioural functioning.</a:t>
          </a:r>
          <a:endParaRPr lang="en-US" dirty="0"/>
        </a:p>
      </dgm:t>
    </dgm:pt>
    <dgm:pt modelId="{55B9BF1E-0E1B-4109-A16F-3800A7FF7A15}" type="parTrans" cxnId="{4F0CC214-392C-4D20-BD98-A9658F2FD787}">
      <dgm:prSet/>
      <dgm:spPr/>
      <dgm:t>
        <a:bodyPr/>
        <a:lstStyle/>
        <a:p>
          <a:endParaRPr lang="en-US"/>
        </a:p>
      </dgm:t>
    </dgm:pt>
    <dgm:pt modelId="{D9305E27-D80B-4845-AF81-4F123064A29E}" type="sibTrans" cxnId="{4F0CC214-392C-4D20-BD98-A9658F2FD787}">
      <dgm:prSet/>
      <dgm:spPr/>
      <dgm:t>
        <a:bodyPr/>
        <a:lstStyle/>
        <a:p>
          <a:endParaRPr lang="en-US"/>
        </a:p>
      </dgm:t>
    </dgm:pt>
    <dgm:pt modelId="{B5C943C5-147D-41C8-9D47-58EEFB1993EF}" type="pres">
      <dgm:prSet presAssocID="{8DE66EA3-9B78-4554-92A7-6A912EF5E030}" presName="hierChild1" presStyleCnt="0">
        <dgm:presLayoutVars>
          <dgm:chPref val="1"/>
          <dgm:dir/>
          <dgm:animOne val="branch"/>
          <dgm:animLvl val="lvl"/>
          <dgm:resizeHandles/>
        </dgm:presLayoutVars>
      </dgm:prSet>
      <dgm:spPr/>
    </dgm:pt>
    <dgm:pt modelId="{375C0F88-7B22-4A2D-92BA-50853F965554}" type="pres">
      <dgm:prSet presAssocID="{73D39E13-3274-484E-BB01-89A2A94CB3A7}" presName="hierRoot1" presStyleCnt="0"/>
      <dgm:spPr/>
    </dgm:pt>
    <dgm:pt modelId="{D1388AA1-A286-4AF6-A96D-14023E1F9CB3}" type="pres">
      <dgm:prSet presAssocID="{73D39E13-3274-484E-BB01-89A2A94CB3A7}" presName="composite" presStyleCnt="0"/>
      <dgm:spPr/>
    </dgm:pt>
    <dgm:pt modelId="{3F407FEE-E23D-4FE9-8BC1-38E4E8D02BDC}" type="pres">
      <dgm:prSet presAssocID="{73D39E13-3274-484E-BB01-89A2A94CB3A7}" presName="background" presStyleLbl="node0" presStyleIdx="0" presStyleCnt="2"/>
      <dgm:spPr/>
    </dgm:pt>
    <dgm:pt modelId="{07407739-1428-4397-9046-C4CC399F45AD}" type="pres">
      <dgm:prSet presAssocID="{73D39E13-3274-484E-BB01-89A2A94CB3A7}" presName="text" presStyleLbl="fgAcc0" presStyleIdx="0" presStyleCnt="2">
        <dgm:presLayoutVars>
          <dgm:chPref val="3"/>
        </dgm:presLayoutVars>
      </dgm:prSet>
      <dgm:spPr/>
    </dgm:pt>
    <dgm:pt modelId="{0BFD358B-38B2-4618-8329-2A39009386DF}" type="pres">
      <dgm:prSet presAssocID="{73D39E13-3274-484E-BB01-89A2A94CB3A7}" presName="hierChild2" presStyleCnt="0"/>
      <dgm:spPr/>
    </dgm:pt>
    <dgm:pt modelId="{F994E45F-1801-4116-B44D-160C26C44CA8}" type="pres">
      <dgm:prSet presAssocID="{43A2E33A-3FB1-48BD-9107-4719AD610F19}" presName="hierRoot1" presStyleCnt="0"/>
      <dgm:spPr/>
    </dgm:pt>
    <dgm:pt modelId="{93FA2EB0-8396-4F41-AD2F-05B2C10E5B0F}" type="pres">
      <dgm:prSet presAssocID="{43A2E33A-3FB1-48BD-9107-4719AD610F19}" presName="composite" presStyleCnt="0"/>
      <dgm:spPr/>
    </dgm:pt>
    <dgm:pt modelId="{7D7DFEA0-D4D4-41B1-A364-225558740BB4}" type="pres">
      <dgm:prSet presAssocID="{43A2E33A-3FB1-48BD-9107-4719AD610F19}" presName="background" presStyleLbl="node0" presStyleIdx="1" presStyleCnt="2"/>
      <dgm:spPr/>
    </dgm:pt>
    <dgm:pt modelId="{FF4CECD5-0394-413B-BF11-7082108F37C6}" type="pres">
      <dgm:prSet presAssocID="{43A2E33A-3FB1-48BD-9107-4719AD610F19}" presName="text" presStyleLbl="fgAcc0" presStyleIdx="1" presStyleCnt="2">
        <dgm:presLayoutVars>
          <dgm:chPref val="3"/>
        </dgm:presLayoutVars>
      </dgm:prSet>
      <dgm:spPr/>
    </dgm:pt>
    <dgm:pt modelId="{0E458D95-1AB6-4CD6-A4F1-2F49B7D50EC5}" type="pres">
      <dgm:prSet presAssocID="{43A2E33A-3FB1-48BD-9107-4719AD610F19}" presName="hierChild2" presStyleCnt="0"/>
      <dgm:spPr/>
    </dgm:pt>
  </dgm:ptLst>
  <dgm:cxnLst>
    <dgm:cxn modelId="{4F0CC214-392C-4D20-BD98-A9658F2FD787}" srcId="{8DE66EA3-9B78-4554-92A7-6A912EF5E030}" destId="{43A2E33A-3FB1-48BD-9107-4719AD610F19}" srcOrd="1" destOrd="0" parTransId="{55B9BF1E-0E1B-4109-A16F-3800A7FF7A15}" sibTransId="{D9305E27-D80B-4845-AF81-4F123064A29E}"/>
    <dgm:cxn modelId="{82D49742-281B-4A4D-915D-E55FA00FFE5A}" type="presOf" srcId="{43A2E33A-3FB1-48BD-9107-4719AD610F19}" destId="{FF4CECD5-0394-413B-BF11-7082108F37C6}" srcOrd="0" destOrd="0" presId="urn:microsoft.com/office/officeart/2005/8/layout/hierarchy1"/>
    <dgm:cxn modelId="{76814365-5E95-4ED2-9E00-739C3357FDD1}" type="presOf" srcId="{73D39E13-3274-484E-BB01-89A2A94CB3A7}" destId="{07407739-1428-4397-9046-C4CC399F45AD}" srcOrd="0" destOrd="0" presId="urn:microsoft.com/office/officeart/2005/8/layout/hierarchy1"/>
    <dgm:cxn modelId="{A1E443CE-9E5C-44E0-A435-21BCD88825DE}" type="presOf" srcId="{8DE66EA3-9B78-4554-92A7-6A912EF5E030}" destId="{B5C943C5-147D-41C8-9D47-58EEFB1993EF}" srcOrd="0" destOrd="0" presId="urn:microsoft.com/office/officeart/2005/8/layout/hierarchy1"/>
    <dgm:cxn modelId="{56BA40F1-31FC-4FFB-A066-559FAC650836}" srcId="{8DE66EA3-9B78-4554-92A7-6A912EF5E030}" destId="{73D39E13-3274-484E-BB01-89A2A94CB3A7}" srcOrd="0" destOrd="0" parTransId="{6BC279CC-F321-4727-A0C1-E6A0E4C079FC}" sibTransId="{D612B444-9825-4037-AA9B-DA9683D14E02}"/>
    <dgm:cxn modelId="{266572ED-C83D-439A-80A3-DFC2462D6DB3}" type="presParOf" srcId="{B5C943C5-147D-41C8-9D47-58EEFB1993EF}" destId="{375C0F88-7B22-4A2D-92BA-50853F965554}" srcOrd="0" destOrd="0" presId="urn:microsoft.com/office/officeart/2005/8/layout/hierarchy1"/>
    <dgm:cxn modelId="{119A9698-35BC-465E-9983-0A914D57579A}" type="presParOf" srcId="{375C0F88-7B22-4A2D-92BA-50853F965554}" destId="{D1388AA1-A286-4AF6-A96D-14023E1F9CB3}" srcOrd="0" destOrd="0" presId="urn:microsoft.com/office/officeart/2005/8/layout/hierarchy1"/>
    <dgm:cxn modelId="{7F937871-0A69-47F3-BEB5-FBB4A445EF05}" type="presParOf" srcId="{D1388AA1-A286-4AF6-A96D-14023E1F9CB3}" destId="{3F407FEE-E23D-4FE9-8BC1-38E4E8D02BDC}" srcOrd="0" destOrd="0" presId="urn:microsoft.com/office/officeart/2005/8/layout/hierarchy1"/>
    <dgm:cxn modelId="{B4D0EE67-30A4-4A60-A6D6-CC41E53856C3}" type="presParOf" srcId="{D1388AA1-A286-4AF6-A96D-14023E1F9CB3}" destId="{07407739-1428-4397-9046-C4CC399F45AD}" srcOrd="1" destOrd="0" presId="urn:microsoft.com/office/officeart/2005/8/layout/hierarchy1"/>
    <dgm:cxn modelId="{151FA10B-0480-4D45-9E0B-7FD92A4EA196}" type="presParOf" srcId="{375C0F88-7B22-4A2D-92BA-50853F965554}" destId="{0BFD358B-38B2-4618-8329-2A39009386DF}" srcOrd="1" destOrd="0" presId="urn:microsoft.com/office/officeart/2005/8/layout/hierarchy1"/>
    <dgm:cxn modelId="{43BA6A12-82D3-4965-8620-7938C40EAADB}" type="presParOf" srcId="{B5C943C5-147D-41C8-9D47-58EEFB1993EF}" destId="{F994E45F-1801-4116-B44D-160C26C44CA8}" srcOrd="1" destOrd="0" presId="urn:microsoft.com/office/officeart/2005/8/layout/hierarchy1"/>
    <dgm:cxn modelId="{F178A191-F340-4385-B5D0-203CC707C7EC}" type="presParOf" srcId="{F994E45F-1801-4116-B44D-160C26C44CA8}" destId="{93FA2EB0-8396-4F41-AD2F-05B2C10E5B0F}" srcOrd="0" destOrd="0" presId="urn:microsoft.com/office/officeart/2005/8/layout/hierarchy1"/>
    <dgm:cxn modelId="{62D986F8-DF50-4B0C-A4C5-0CBA4505DADC}" type="presParOf" srcId="{93FA2EB0-8396-4F41-AD2F-05B2C10E5B0F}" destId="{7D7DFEA0-D4D4-41B1-A364-225558740BB4}" srcOrd="0" destOrd="0" presId="urn:microsoft.com/office/officeart/2005/8/layout/hierarchy1"/>
    <dgm:cxn modelId="{DDFC38A1-78AF-4F25-A6FF-BADFBD469C4C}" type="presParOf" srcId="{93FA2EB0-8396-4F41-AD2F-05B2C10E5B0F}" destId="{FF4CECD5-0394-413B-BF11-7082108F37C6}" srcOrd="1" destOrd="0" presId="urn:microsoft.com/office/officeart/2005/8/layout/hierarchy1"/>
    <dgm:cxn modelId="{A52ABACE-40AA-4824-81A4-223CEA102CF4}" type="presParOf" srcId="{F994E45F-1801-4116-B44D-160C26C44CA8}" destId="{0E458D95-1AB6-4CD6-A4F1-2F49B7D50EC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9D3768-8E62-4D22-97DF-07F0CAD0040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973A033-4783-4C84-8304-FF10546302A7}">
      <dgm:prSet custT="1"/>
      <dgm:spPr/>
      <dgm:t>
        <a:bodyPr/>
        <a:lstStyle/>
        <a:p>
          <a:r>
            <a:rPr lang="en-GB" sz="2000" b="1" dirty="0"/>
            <a:t>Structured and goal-oriented approach</a:t>
          </a:r>
          <a:r>
            <a:rPr lang="en-GB" sz="2000" dirty="0"/>
            <a:t> – Therapy sessions follow a structured format and focus on collaboratively established treatment goals.</a:t>
          </a:r>
          <a:endParaRPr lang="en-US" sz="2000" dirty="0"/>
        </a:p>
      </dgm:t>
    </dgm:pt>
    <dgm:pt modelId="{0679E7F0-31A1-4349-9F7F-EAD9AFA56476}" type="parTrans" cxnId="{B263FED0-2BE1-4345-A68E-01BE9C10BFDA}">
      <dgm:prSet/>
      <dgm:spPr/>
      <dgm:t>
        <a:bodyPr/>
        <a:lstStyle/>
        <a:p>
          <a:endParaRPr lang="en-US"/>
        </a:p>
      </dgm:t>
    </dgm:pt>
    <dgm:pt modelId="{2F991BAE-2438-40E8-BC74-3B0F1C06AEB9}" type="sibTrans" cxnId="{B263FED0-2BE1-4345-A68E-01BE9C10BFDA}">
      <dgm:prSet/>
      <dgm:spPr/>
      <dgm:t>
        <a:bodyPr/>
        <a:lstStyle/>
        <a:p>
          <a:endParaRPr lang="en-US"/>
        </a:p>
      </dgm:t>
    </dgm:pt>
    <dgm:pt modelId="{7953A638-EF66-46C6-9FA4-7A70AB84EF73}">
      <dgm:prSet custT="1"/>
      <dgm:spPr/>
      <dgm:t>
        <a:bodyPr/>
        <a:lstStyle/>
        <a:p>
          <a:r>
            <a:rPr lang="en-GB" sz="2000" b="1" dirty="0"/>
            <a:t>Present-focused orientation</a:t>
          </a:r>
          <a:r>
            <a:rPr lang="en-GB" sz="2000" dirty="0"/>
            <a:t> – Although past experiences may be explored, emphasis is placed on current problems and maintaining factors.</a:t>
          </a:r>
          <a:endParaRPr lang="en-US" sz="2000" dirty="0"/>
        </a:p>
      </dgm:t>
    </dgm:pt>
    <dgm:pt modelId="{BD39F34B-8038-468B-AB29-BD4F291A9542}" type="parTrans" cxnId="{7D0993C0-6029-4F4D-A810-349D4087A4D5}">
      <dgm:prSet/>
      <dgm:spPr/>
      <dgm:t>
        <a:bodyPr/>
        <a:lstStyle/>
        <a:p>
          <a:endParaRPr lang="en-US"/>
        </a:p>
      </dgm:t>
    </dgm:pt>
    <dgm:pt modelId="{562DAF35-19ED-4A34-841E-046BAABB9276}" type="sibTrans" cxnId="{7D0993C0-6029-4F4D-A810-349D4087A4D5}">
      <dgm:prSet/>
      <dgm:spPr/>
      <dgm:t>
        <a:bodyPr/>
        <a:lstStyle/>
        <a:p>
          <a:endParaRPr lang="en-US"/>
        </a:p>
      </dgm:t>
    </dgm:pt>
    <dgm:pt modelId="{1A5649B2-AB58-4844-A6D6-627DD43C329B}">
      <dgm:prSet custT="1"/>
      <dgm:spPr/>
      <dgm:t>
        <a:bodyPr/>
        <a:lstStyle/>
        <a:p>
          <a:r>
            <a:rPr lang="en-GB" sz="2000" b="1" dirty="0"/>
            <a:t>Collaborative empiricism</a:t>
          </a:r>
          <a:r>
            <a:rPr lang="en-GB" sz="2000" dirty="0"/>
            <a:t> – Therapist and client work together to examine evidence for and against specific beliefs.</a:t>
          </a:r>
          <a:endParaRPr lang="en-US" sz="2000" dirty="0"/>
        </a:p>
      </dgm:t>
    </dgm:pt>
    <dgm:pt modelId="{E8FF4C59-A700-40E0-AB71-61952F4BD79F}" type="parTrans" cxnId="{241CF025-353E-4EF7-A6B6-F58A06E0B1E6}">
      <dgm:prSet/>
      <dgm:spPr/>
      <dgm:t>
        <a:bodyPr/>
        <a:lstStyle/>
        <a:p>
          <a:endParaRPr lang="en-US"/>
        </a:p>
      </dgm:t>
    </dgm:pt>
    <dgm:pt modelId="{6032A236-3CF4-49FD-AC14-06DA336E687C}" type="sibTrans" cxnId="{241CF025-353E-4EF7-A6B6-F58A06E0B1E6}">
      <dgm:prSet/>
      <dgm:spPr/>
      <dgm:t>
        <a:bodyPr/>
        <a:lstStyle/>
        <a:p>
          <a:endParaRPr lang="en-US"/>
        </a:p>
      </dgm:t>
    </dgm:pt>
    <dgm:pt modelId="{772685C7-BEC1-4C75-A344-91CC21F4A2F2}">
      <dgm:prSet custT="1"/>
      <dgm:spPr/>
      <dgm:t>
        <a:bodyPr/>
        <a:lstStyle/>
        <a:p>
          <a:r>
            <a:rPr lang="en-GB" sz="2000" b="1" dirty="0"/>
            <a:t>Skills-based interventions</a:t>
          </a:r>
          <a:r>
            <a:rPr lang="en-GB" sz="2000" dirty="0"/>
            <a:t> – Clients are taught practical strategies, such as cognitive restructuring, behavioural activation, exposure techniques, and problem-solving skills.</a:t>
          </a:r>
          <a:endParaRPr lang="en-US" sz="2000" dirty="0"/>
        </a:p>
      </dgm:t>
    </dgm:pt>
    <dgm:pt modelId="{C1A435E8-6007-4F1A-8AD4-0BA48915DF89}" type="parTrans" cxnId="{2C5D3061-0033-4D48-B23F-739E03E48510}">
      <dgm:prSet/>
      <dgm:spPr/>
      <dgm:t>
        <a:bodyPr/>
        <a:lstStyle/>
        <a:p>
          <a:endParaRPr lang="en-US"/>
        </a:p>
      </dgm:t>
    </dgm:pt>
    <dgm:pt modelId="{7A08026B-5382-4FA5-B696-3CD5D4DED215}" type="sibTrans" cxnId="{2C5D3061-0033-4D48-B23F-739E03E48510}">
      <dgm:prSet/>
      <dgm:spPr/>
      <dgm:t>
        <a:bodyPr/>
        <a:lstStyle/>
        <a:p>
          <a:endParaRPr lang="en-US"/>
        </a:p>
      </dgm:t>
    </dgm:pt>
    <dgm:pt modelId="{37B32FB8-176B-4DD8-A3CA-DDCDB8630482}">
      <dgm:prSet custT="1"/>
      <dgm:spPr/>
      <dgm:t>
        <a:bodyPr/>
        <a:lstStyle/>
        <a:p>
          <a:r>
            <a:rPr lang="en-GB" sz="2000" b="1" dirty="0"/>
            <a:t>Empirical foundation</a:t>
          </a:r>
          <a:r>
            <a:rPr lang="en-GB" sz="2000" dirty="0"/>
            <a:t> – CBT has extensive empirical support across a range of disorders, including depression, anxiety disorders, obsessive-compulsive disorder, post-traumatic stress disorder, eating disorders, and substance use disorders.</a:t>
          </a:r>
          <a:endParaRPr lang="en-US" sz="2000" dirty="0"/>
        </a:p>
      </dgm:t>
    </dgm:pt>
    <dgm:pt modelId="{913E46D9-713E-4E89-A3E6-9E673EC97215}" type="parTrans" cxnId="{B6D22970-34A1-4CAF-AA94-DDF38F7E2EDC}">
      <dgm:prSet/>
      <dgm:spPr/>
      <dgm:t>
        <a:bodyPr/>
        <a:lstStyle/>
        <a:p>
          <a:endParaRPr lang="en-US"/>
        </a:p>
      </dgm:t>
    </dgm:pt>
    <dgm:pt modelId="{AE578D8E-E006-406A-907B-BE9F92995297}" type="sibTrans" cxnId="{B6D22970-34A1-4CAF-AA94-DDF38F7E2EDC}">
      <dgm:prSet/>
      <dgm:spPr/>
      <dgm:t>
        <a:bodyPr/>
        <a:lstStyle/>
        <a:p>
          <a:endParaRPr lang="en-US"/>
        </a:p>
      </dgm:t>
    </dgm:pt>
    <dgm:pt modelId="{90A10D86-6073-47AF-8DAD-516654A430A7}" type="pres">
      <dgm:prSet presAssocID="{829D3768-8E62-4D22-97DF-07F0CAD00401}" presName="vert0" presStyleCnt="0">
        <dgm:presLayoutVars>
          <dgm:dir/>
          <dgm:animOne val="branch"/>
          <dgm:animLvl val="lvl"/>
        </dgm:presLayoutVars>
      </dgm:prSet>
      <dgm:spPr/>
    </dgm:pt>
    <dgm:pt modelId="{BE53782B-6BB2-4133-B9A7-74CD970C898D}" type="pres">
      <dgm:prSet presAssocID="{C973A033-4783-4C84-8304-FF10546302A7}" presName="thickLine" presStyleLbl="alignNode1" presStyleIdx="0" presStyleCnt="5"/>
      <dgm:spPr/>
    </dgm:pt>
    <dgm:pt modelId="{4F0CFC86-727F-48DD-A335-14982F834E0F}" type="pres">
      <dgm:prSet presAssocID="{C973A033-4783-4C84-8304-FF10546302A7}" presName="horz1" presStyleCnt="0"/>
      <dgm:spPr/>
    </dgm:pt>
    <dgm:pt modelId="{B8E3271B-E97F-49E0-A7E0-0BA851FAF3BA}" type="pres">
      <dgm:prSet presAssocID="{C973A033-4783-4C84-8304-FF10546302A7}" presName="tx1" presStyleLbl="revTx" presStyleIdx="0" presStyleCnt="5"/>
      <dgm:spPr/>
    </dgm:pt>
    <dgm:pt modelId="{7384571E-4051-4D3F-A20A-41C9D67E78CC}" type="pres">
      <dgm:prSet presAssocID="{C973A033-4783-4C84-8304-FF10546302A7}" presName="vert1" presStyleCnt="0"/>
      <dgm:spPr/>
    </dgm:pt>
    <dgm:pt modelId="{7D21D661-FF93-4B60-B0CE-17F9C5850E99}" type="pres">
      <dgm:prSet presAssocID="{7953A638-EF66-46C6-9FA4-7A70AB84EF73}" presName="thickLine" presStyleLbl="alignNode1" presStyleIdx="1" presStyleCnt="5"/>
      <dgm:spPr/>
    </dgm:pt>
    <dgm:pt modelId="{FAD7E84D-6EA6-4E57-9DE9-F6584E91E8AE}" type="pres">
      <dgm:prSet presAssocID="{7953A638-EF66-46C6-9FA4-7A70AB84EF73}" presName="horz1" presStyleCnt="0"/>
      <dgm:spPr/>
    </dgm:pt>
    <dgm:pt modelId="{84CC7D9B-EE46-4E89-A791-4B430DD30FB5}" type="pres">
      <dgm:prSet presAssocID="{7953A638-EF66-46C6-9FA4-7A70AB84EF73}" presName="tx1" presStyleLbl="revTx" presStyleIdx="1" presStyleCnt="5"/>
      <dgm:spPr/>
    </dgm:pt>
    <dgm:pt modelId="{38A4469B-2835-4DE6-965B-C2D7C9F562E8}" type="pres">
      <dgm:prSet presAssocID="{7953A638-EF66-46C6-9FA4-7A70AB84EF73}" presName="vert1" presStyleCnt="0"/>
      <dgm:spPr/>
    </dgm:pt>
    <dgm:pt modelId="{BB50007F-0B0F-4BA2-9497-5C78AC43CCA0}" type="pres">
      <dgm:prSet presAssocID="{1A5649B2-AB58-4844-A6D6-627DD43C329B}" presName="thickLine" presStyleLbl="alignNode1" presStyleIdx="2" presStyleCnt="5"/>
      <dgm:spPr/>
    </dgm:pt>
    <dgm:pt modelId="{A94482B1-6184-491C-B769-97E3893A3927}" type="pres">
      <dgm:prSet presAssocID="{1A5649B2-AB58-4844-A6D6-627DD43C329B}" presName="horz1" presStyleCnt="0"/>
      <dgm:spPr/>
    </dgm:pt>
    <dgm:pt modelId="{C0747379-CFA2-47D1-91BC-269FD05ECC5D}" type="pres">
      <dgm:prSet presAssocID="{1A5649B2-AB58-4844-A6D6-627DD43C329B}" presName="tx1" presStyleLbl="revTx" presStyleIdx="2" presStyleCnt="5"/>
      <dgm:spPr/>
    </dgm:pt>
    <dgm:pt modelId="{C9270F91-3C4B-405C-A927-27D24757F513}" type="pres">
      <dgm:prSet presAssocID="{1A5649B2-AB58-4844-A6D6-627DD43C329B}" presName="vert1" presStyleCnt="0"/>
      <dgm:spPr/>
    </dgm:pt>
    <dgm:pt modelId="{5A664B5E-D85C-4E74-8E20-F8450BB1942E}" type="pres">
      <dgm:prSet presAssocID="{772685C7-BEC1-4C75-A344-91CC21F4A2F2}" presName="thickLine" presStyleLbl="alignNode1" presStyleIdx="3" presStyleCnt="5"/>
      <dgm:spPr/>
    </dgm:pt>
    <dgm:pt modelId="{59DEA43D-5759-4AFC-BEDD-0A3A4DB1A864}" type="pres">
      <dgm:prSet presAssocID="{772685C7-BEC1-4C75-A344-91CC21F4A2F2}" presName="horz1" presStyleCnt="0"/>
      <dgm:spPr/>
    </dgm:pt>
    <dgm:pt modelId="{64D18F6D-3850-4F6A-9065-588EC040404E}" type="pres">
      <dgm:prSet presAssocID="{772685C7-BEC1-4C75-A344-91CC21F4A2F2}" presName="tx1" presStyleLbl="revTx" presStyleIdx="3" presStyleCnt="5"/>
      <dgm:spPr/>
    </dgm:pt>
    <dgm:pt modelId="{3D89AC74-C3DE-46FB-9760-2476B227094D}" type="pres">
      <dgm:prSet presAssocID="{772685C7-BEC1-4C75-A344-91CC21F4A2F2}" presName="vert1" presStyleCnt="0"/>
      <dgm:spPr/>
    </dgm:pt>
    <dgm:pt modelId="{BC99C5F1-A9F6-43C0-B0E0-C7C002A29967}" type="pres">
      <dgm:prSet presAssocID="{37B32FB8-176B-4DD8-A3CA-DDCDB8630482}" presName="thickLine" presStyleLbl="alignNode1" presStyleIdx="4" presStyleCnt="5"/>
      <dgm:spPr/>
    </dgm:pt>
    <dgm:pt modelId="{9679995A-0100-45F6-95DD-2BA23D8A21D1}" type="pres">
      <dgm:prSet presAssocID="{37B32FB8-176B-4DD8-A3CA-DDCDB8630482}" presName="horz1" presStyleCnt="0"/>
      <dgm:spPr/>
    </dgm:pt>
    <dgm:pt modelId="{20262B7A-B63E-492A-B9A9-F40AB5638DBA}" type="pres">
      <dgm:prSet presAssocID="{37B32FB8-176B-4DD8-A3CA-DDCDB8630482}" presName="tx1" presStyleLbl="revTx" presStyleIdx="4" presStyleCnt="5"/>
      <dgm:spPr/>
    </dgm:pt>
    <dgm:pt modelId="{76BDDAA0-1633-4A09-A0F9-140015142953}" type="pres">
      <dgm:prSet presAssocID="{37B32FB8-176B-4DD8-A3CA-DDCDB8630482}" presName="vert1" presStyleCnt="0"/>
      <dgm:spPr/>
    </dgm:pt>
  </dgm:ptLst>
  <dgm:cxnLst>
    <dgm:cxn modelId="{44C38907-BF05-4EBF-82BC-D54AC221AAD5}" type="presOf" srcId="{37B32FB8-176B-4DD8-A3CA-DDCDB8630482}" destId="{20262B7A-B63E-492A-B9A9-F40AB5638DBA}" srcOrd="0" destOrd="0" presId="urn:microsoft.com/office/officeart/2008/layout/LinedList"/>
    <dgm:cxn modelId="{241CF025-353E-4EF7-A6B6-F58A06E0B1E6}" srcId="{829D3768-8E62-4D22-97DF-07F0CAD00401}" destId="{1A5649B2-AB58-4844-A6D6-627DD43C329B}" srcOrd="2" destOrd="0" parTransId="{E8FF4C59-A700-40E0-AB71-61952F4BD79F}" sibTransId="{6032A236-3CF4-49FD-AC14-06DA336E687C}"/>
    <dgm:cxn modelId="{CD508C5C-B165-4DD0-B1BB-55B0B4C32557}" type="presOf" srcId="{1A5649B2-AB58-4844-A6D6-627DD43C329B}" destId="{C0747379-CFA2-47D1-91BC-269FD05ECC5D}" srcOrd="0" destOrd="0" presId="urn:microsoft.com/office/officeart/2008/layout/LinedList"/>
    <dgm:cxn modelId="{467A9A5D-3056-42DD-AE9F-CBA0456AD838}" type="presOf" srcId="{772685C7-BEC1-4C75-A344-91CC21F4A2F2}" destId="{64D18F6D-3850-4F6A-9065-588EC040404E}" srcOrd="0" destOrd="0" presId="urn:microsoft.com/office/officeart/2008/layout/LinedList"/>
    <dgm:cxn modelId="{2C5D3061-0033-4D48-B23F-739E03E48510}" srcId="{829D3768-8E62-4D22-97DF-07F0CAD00401}" destId="{772685C7-BEC1-4C75-A344-91CC21F4A2F2}" srcOrd="3" destOrd="0" parTransId="{C1A435E8-6007-4F1A-8AD4-0BA48915DF89}" sibTransId="{7A08026B-5382-4FA5-B696-3CD5D4DED215}"/>
    <dgm:cxn modelId="{B6D22970-34A1-4CAF-AA94-DDF38F7E2EDC}" srcId="{829D3768-8E62-4D22-97DF-07F0CAD00401}" destId="{37B32FB8-176B-4DD8-A3CA-DDCDB8630482}" srcOrd="4" destOrd="0" parTransId="{913E46D9-713E-4E89-A3E6-9E673EC97215}" sibTransId="{AE578D8E-E006-406A-907B-BE9F92995297}"/>
    <dgm:cxn modelId="{3ADF9390-33FF-4B40-8DDF-8E38BE292FC8}" type="presOf" srcId="{7953A638-EF66-46C6-9FA4-7A70AB84EF73}" destId="{84CC7D9B-EE46-4E89-A791-4B430DD30FB5}" srcOrd="0" destOrd="0" presId="urn:microsoft.com/office/officeart/2008/layout/LinedList"/>
    <dgm:cxn modelId="{0E33CDBE-AF3E-40CA-A17F-8C1D8B135F7D}" type="presOf" srcId="{C973A033-4783-4C84-8304-FF10546302A7}" destId="{B8E3271B-E97F-49E0-A7E0-0BA851FAF3BA}" srcOrd="0" destOrd="0" presId="urn:microsoft.com/office/officeart/2008/layout/LinedList"/>
    <dgm:cxn modelId="{7D0993C0-6029-4F4D-A810-349D4087A4D5}" srcId="{829D3768-8E62-4D22-97DF-07F0CAD00401}" destId="{7953A638-EF66-46C6-9FA4-7A70AB84EF73}" srcOrd="1" destOrd="0" parTransId="{BD39F34B-8038-468B-AB29-BD4F291A9542}" sibTransId="{562DAF35-19ED-4A34-841E-046BAABB9276}"/>
    <dgm:cxn modelId="{B263FED0-2BE1-4345-A68E-01BE9C10BFDA}" srcId="{829D3768-8E62-4D22-97DF-07F0CAD00401}" destId="{C973A033-4783-4C84-8304-FF10546302A7}" srcOrd="0" destOrd="0" parTransId="{0679E7F0-31A1-4349-9F7F-EAD9AFA56476}" sibTransId="{2F991BAE-2438-40E8-BC74-3B0F1C06AEB9}"/>
    <dgm:cxn modelId="{FE6C82EA-4654-47CA-ABFD-FACF37A38061}" type="presOf" srcId="{829D3768-8E62-4D22-97DF-07F0CAD00401}" destId="{90A10D86-6073-47AF-8DAD-516654A430A7}" srcOrd="0" destOrd="0" presId="urn:microsoft.com/office/officeart/2008/layout/LinedList"/>
    <dgm:cxn modelId="{3854A11A-BC40-490A-8452-55D6D5C5A0D5}" type="presParOf" srcId="{90A10D86-6073-47AF-8DAD-516654A430A7}" destId="{BE53782B-6BB2-4133-B9A7-74CD970C898D}" srcOrd="0" destOrd="0" presId="urn:microsoft.com/office/officeart/2008/layout/LinedList"/>
    <dgm:cxn modelId="{A3274F92-9FE6-4A6B-B1B0-6ED05AEC759A}" type="presParOf" srcId="{90A10D86-6073-47AF-8DAD-516654A430A7}" destId="{4F0CFC86-727F-48DD-A335-14982F834E0F}" srcOrd="1" destOrd="0" presId="urn:microsoft.com/office/officeart/2008/layout/LinedList"/>
    <dgm:cxn modelId="{8E45210B-AD89-4AB4-9C90-696188B18339}" type="presParOf" srcId="{4F0CFC86-727F-48DD-A335-14982F834E0F}" destId="{B8E3271B-E97F-49E0-A7E0-0BA851FAF3BA}" srcOrd="0" destOrd="0" presId="urn:microsoft.com/office/officeart/2008/layout/LinedList"/>
    <dgm:cxn modelId="{6769178F-E405-420E-B355-AF32BC830CFC}" type="presParOf" srcId="{4F0CFC86-727F-48DD-A335-14982F834E0F}" destId="{7384571E-4051-4D3F-A20A-41C9D67E78CC}" srcOrd="1" destOrd="0" presId="urn:microsoft.com/office/officeart/2008/layout/LinedList"/>
    <dgm:cxn modelId="{816B7F61-9D8C-4FD5-A70F-B9171D76C850}" type="presParOf" srcId="{90A10D86-6073-47AF-8DAD-516654A430A7}" destId="{7D21D661-FF93-4B60-B0CE-17F9C5850E99}" srcOrd="2" destOrd="0" presId="urn:microsoft.com/office/officeart/2008/layout/LinedList"/>
    <dgm:cxn modelId="{2165ECDC-21A4-4230-A972-50756E58B215}" type="presParOf" srcId="{90A10D86-6073-47AF-8DAD-516654A430A7}" destId="{FAD7E84D-6EA6-4E57-9DE9-F6584E91E8AE}" srcOrd="3" destOrd="0" presId="urn:microsoft.com/office/officeart/2008/layout/LinedList"/>
    <dgm:cxn modelId="{4B8FE7C5-3DD7-4950-AB0B-70F2E6A75585}" type="presParOf" srcId="{FAD7E84D-6EA6-4E57-9DE9-F6584E91E8AE}" destId="{84CC7D9B-EE46-4E89-A791-4B430DD30FB5}" srcOrd="0" destOrd="0" presId="urn:microsoft.com/office/officeart/2008/layout/LinedList"/>
    <dgm:cxn modelId="{19C1B0BF-2593-4473-89F0-EC059CE1F104}" type="presParOf" srcId="{FAD7E84D-6EA6-4E57-9DE9-F6584E91E8AE}" destId="{38A4469B-2835-4DE6-965B-C2D7C9F562E8}" srcOrd="1" destOrd="0" presId="urn:microsoft.com/office/officeart/2008/layout/LinedList"/>
    <dgm:cxn modelId="{D82FC80E-B2A5-4FDD-8623-133177436509}" type="presParOf" srcId="{90A10D86-6073-47AF-8DAD-516654A430A7}" destId="{BB50007F-0B0F-4BA2-9497-5C78AC43CCA0}" srcOrd="4" destOrd="0" presId="urn:microsoft.com/office/officeart/2008/layout/LinedList"/>
    <dgm:cxn modelId="{89A5B8D5-79F0-4B85-9213-BB114E7225A1}" type="presParOf" srcId="{90A10D86-6073-47AF-8DAD-516654A430A7}" destId="{A94482B1-6184-491C-B769-97E3893A3927}" srcOrd="5" destOrd="0" presId="urn:microsoft.com/office/officeart/2008/layout/LinedList"/>
    <dgm:cxn modelId="{C6660D91-0B40-412A-9643-AA83E1625AF1}" type="presParOf" srcId="{A94482B1-6184-491C-B769-97E3893A3927}" destId="{C0747379-CFA2-47D1-91BC-269FD05ECC5D}" srcOrd="0" destOrd="0" presId="urn:microsoft.com/office/officeart/2008/layout/LinedList"/>
    <dgm:cxn modelId="{0C31F7C4-2177-4ECD-B892-CAE1E3200851}" type="presParOf" srcId="{A94482B1-6184-491C-B769-97E3893A3927}" destId="{C9270F91-3C4B-405C-A927-27D24757F513}" srcOrd="1" destOrd="0" presId="urn:microsoft.com/office/officeart/2008/layout/LinedList"/>
    <dgm:cxn modelId="{8B43A61B-BB90-432A-A1E5-958442AF7226}" type="presParOf" srcId="{90A10D86-6073-47AF-8DAD-516654A430A7}" destId="{5A664B5E-D85C-4E74-8E20-F8450BB1942E}" srcOrd="6" destOrd="0" presId="urn:microsoft.com/office/officeart/2008/layout/LinedList"/>
    <dgm:cxn modelId="{3291A8D0-A959-460B-8EEC-5B6DE020001C}" type="presParOf" srcId="{90A10D86-6073-47AF-8DAD-516654A430A7}" destId="{59DEA43D-5759-4AFC-BEDD-0A3A4DB1A864}" srcOrd="7" destOrd="0" presId="urn:microsoft.com/office/officeart/2008/layout/LinedList"/>
    <dgm:cxn modelId="{0ABAB70C-1598-4C85-8051-D195EB46B8F0}" type="presParOf" srcId="{59DEA43D-5759-4AFC-BEDD-0A3A4DB1A864}" destId="{64D18F6D-3850-4F6A-9065-588EC040404E}" srcOrd="0" destOrd="0" presId="urn:microsoft.com/office/officeart/2008/layout/LinedList"/>
    <dgm:cxn modelId="{6BC6BA6A-8958-403B-8C54-D0093AC84223}" type="presParOf" srcId="{59DEA43D-5759-4AFC-BEDD-0A3A4DB1A864}" destId="{3D89AC74-C3DE-46FB-9760-2476B227094D}" srcOrd="1" destOrd="0" presId="urn:microsoft.com/office/officeart/2008/layout/LinedList"/>
    <dgm:cxn modelId="{E77633F7-F5A3-4A9F-A2E6-0B9271183AAB}" type="presParOf" srcId="{90A10D86-6073-47AF-8DAD-516654A430A7}" destId="{BC99C5F1-A9F6-43C0-B0E0-C7C002A29967}" srcOrd="8" destOrd="0" presId="urn:microsoft.com/office/officeart/2008/layout/LinedList"/>
    <dgm:cxn modelId="{9AD6F6F1-F8DB-492F-AEF8-ED9DAE89326A}" type="presParOf" srcId="{90A10D86-6073-47AF-8DAD-516654A430A7}" destId="{9679995A-0100-45F6-95DD-2BA23D8A21D1}" srcOrd="9" destOrd="0" presId="urn:microsoft.com/office/officeart/2008/layout/LinedList"/>
    <dgm:cxn modelId="{5141D033-5DE3-4974-8E71-95B235BABD77}" type="presParOf" srcId="{9679995A-0100-45F6-95DD-2BA23D8A21D1}" destId="{20262B7A-B63E-492A-B9A9-F40AB5638DBA}" srcOrd="0" destOrd="0" presId="urn:microsoft.com/office/officeart/2008/layout/LinedList"/>
    <dgm:cxn modelId="{E132215C-7EC2-41F7-9198-C6B41E1463E5}" type="presParOf" srcId="{9679995A-0100-45F6-95DD-2BA23D8A21D1}" destId="{76BDDAA0-1633-4A09-A0F9-1400151429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B6A5A-16FC-4223-9861-0905FCBBC35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C3A8CF7-0E92-4D6D-A3F7-130A746B3745}">
      <dgm:prSet/>
      <dgm:spPr/>
      <dgm:t>
        <a:bodyPr/>
        <a:lstStyle/>
        <a:p>
          <a:r>
            <a:rPr lang="en-GB" b="1"/>
            <a:t>CBT is commonly used for:</a:t>
          </a:r>
          <a:endParaRPr lang="en-US"/>
        </a:p>
      </dgm:t>
    </dgm:pt>
    <dgm:pt modelId="{18260FD7-AA94-45DB-8B75-194593AE70B3}" type="parTrans" cxnId="{012E56FA-A436-44DA-B3EF-BBF29FBC8E4B}">
      <dgm:prSet/>
      <dgm:spPr/>
      <dgm:t>
        <a:bodyPr/>
        <a:lstStyle/>
        <a:p>
          <a:endParaRPr lang="en-US"/>
        </a:p>
      </dgm:t>
    </dgm:pt>
    <dgm:pt modelId="{AA21AA31-93D8-49A2-A2A9-614D75F78F3C}" type="sibTrans" cxnId="{012E56FA-A436-44DA-B3EF-BBF29FBC8E4B}">
      <dgm:prSet/>
      <dgm:spPr/>
      <dgm:t>
        <a:bodyPr/>
        <a:lstStyle/>
        <a:p>
          <a:endParaRPr lang="en-US"/>
        </a:p>
      </dgm:t>
    </dgm:pt>
    <dgm:pt modelId="{536051F2-1FDA-4841-A693-72238EEA0038}">
      <dgm:prSet/>
      <dgm:spPr/>
      <dgm:t>
        <a:bodyPr/>
        <a:lstStyle/>
        <a:p>
          <a:r>
            <a:rPr lang="en-GB"/>
            <a:t>Anxiety</a:t>
          </a:r>
          <a:endParaRPr lang="en-US"/>
        </a:p>
      </dgm:t>
    </dgm:pt>
    <dgm:pt modelId="{798EC80B-0ED1-4061-9D97-ED0BF537B81A}" type="parTrans" cxnId="{9EF77385-0659-47F1-821A-BB1992CFDA77}">
      <dgm:prSet/>
      <dgm:spPr/>
      <dgm:t>
        <a:bodyPr/>
        <a:lstStyle/>
        <a:p>
          <a:endParaRPr lang="en-US"/>
        </a:p>
      </dgm:t>
    </dgm:pt>
    <dgm:pt modelId="{F1AEBD7A-B6E3-4F25-89BA-2AE269F08909}" type="sibTrans" cxnId="{9EF77385-0659-47F1-821A-BB1992CFDA77}">
      <dgm:prSet/>
      <dgm:spPr/>
      <dgm:t>
        <a:bodyPr/>
        <a:lstStyle/>
        <a:p>
          <a:endParaRPr lang="en-US"/>
        </a:p>
      </dgm:t>
    </dgm:pt>
    <dgm:pt modelId="{F2E82039-19DC-4D3C-A8E3-CB26C039B20D}">
      <dgm:prSet/>
      <dgm:spPr/>
      <dgm:t>
        <a:bodyPr/>
        <a:lstStyle/>
        <a:p>
          <a:r>
            <a:rPr lang="en-GB"/>
            <a:t>Depression</a:t>
          </a:r>
          <a:endParaRPr lang="en-US"/>
        </a:p>
      </dgm:t>
    </dgm:pt>
    <dgm:pt modelId="{D9BAAD6F-4643-4039-90BC-A1D07A436F16}" type="parTrans" cxnId="{94F2C521-1941-4B37-9596-24D32EAB9C03}">
      <dgm:prSet/>
      <dgm:spPr/>
      <dgm:t>
        <a:bodyPr/>
        <a:lstStyle/>
        <a:p>
          <a:endParaRPr lang="en-US"/>
        </a:p>
      </dgm:t>
    </dgm:pt>
    <dgm:pt modelId="{9B86D931-4694-44A7-AB35-A46D239AE276}" type="sibTrans" cxnId="{94F2C521-1941-4B37-9596-24D32EAB9C03}">
      <dgm:prSet/>
      <dgm:spPr/>
      <dgm:t>
        <a:bodyPr/>
        <a:lstStyle/>
        <a:p>
          <a:endParaRPr lang="en-US"/>
        </a:p>
      </dgm:t>
    </dgm:pt>
    <dgm:pt modelId="{5D524756-A227-4F15-8751-A687ABDB5E1E}">
      <dgm:prSet/>
      <dgm:spPr/>
      <dgm:t>
        <a:bodyPr/>
        <a:lstStyle/>
        <a:p>
          <a:r>
            <a:rPr lang="en-GB"/>
            <a:t>OCD</a:t>
          </a:r>
          <a:endParaRPr lang="en-US"/>
        </a:p>
      </dgm:t>
    </dgm:pt>
    <dgm:pt modelId="{614C6001-EC59-4BA0-B377-1A4770470386}" type="parTrans" cxnId="{C9925716-1A7A-4205-AD26-C43C0855E8AB}">
      <dgm:prSet/>
      <dgm:spPr/>
      <dgm:t>
        <a:bodyPr/>
        <a:lstStyle/>
        <a:p>
          <a:endParaRPr lang="en-US"/>
        </a:p>
      </dgm:t>
    </dgm:pt>
    <dgm:pt modelId="{429CF8F4-D098-40DD-8C86-2C7FBDC531BC}" type="sibTrans" cxnId="{C9925716-1A7A-4205-AD26-C43C0855E8AB}">
      <dgm:prSet/>
      <dgm:spPr/>
      <dgm:t>
        <a:bodyPr/>
        <a:lstStyle/>
        <a:p>
          <a:endParaRPr lang="en-US"/>
        </a:p>
      </dgm:t>
    </dgm:pt>
    <dgm:pt modelId="{B354FC96-5D6C-4D6A-A874-A0D7120DE0D6}">
      <dgm:prSet/>
      <dgm:spPr/>
      <dgm:t>
        <a:bodyPr/>
        <a:lstStyle/>
        <a:p>
          <a:r>
            <a:rPr lang="en-GB"/>
            <a:t>PTSD</a:t>
          </a:r>
          <a:endParaRPr lang="en-US"/>
        </a:p>
      </dgm:t>
    </dgm:pt>
    <dgm:pt modelId="{D88D0950-D105-4A9F-A4C8-6D77E18EE3D2}" type="parTrans" cxnId="{2EEDD55F-0151-4116-B2D3-0181FA44F00E}">
      <dgm:prSet/>
      <dgm:spPr/>
      <dgm:t>
        <a:bodyPr/>
        <a:lstStyle/>
        <a:p>
          <a:endParaRPr lang="en-US"/>
        </a:p>
      </dgm:t>
    </dgm:pt>
    <dgm:pt modelId="{4BEDFF30-047A-4805-A769-2FB0A04ED182}" type="sibTrans" cxnId="{2EEDD55F-0151-4116-B2D3-0181FA44F00E}">
      <dgm:prSet/>
      <dgm:spPr/>
      <dgm:t>
        <a:bodyPr/>
        <a:lstStyle/>
        <a:p>
          <a:endParaRPr lang="en-US"/>
        </a:p>
      </dgm:t>
    </dgm:pt>
    <dgm:pt modelId="{E32F869E-815D-4714-B5DD-4685EB71E7C6}">
      <dgm:prSet/>
      <dgm:spPr/>
      <dgm:t>
        <a:bodyPr/>
        <a:lstStyle/>
        <a:p>
          <a:r>
            <a:rPr lang="en-GB"/>
            <a:t>Phobias</a:t>
          </a:r>
          <a:endParaRPr lang="en-US"/>
        </a:p>
      </dgm:t>
    </dgm:pt>
    <dgm:pt modelId="{1095479B-C060-4665-9219-C12C29551421}" type="parTrans" cxnId="{153C68C1-C33C-4C3D-82A3-AE18A37AAF09}">
      <dgm:prSet/>
      <dgm:spPr/>
      <dgm:t>
        <a:bodyPr/>
        <a:lstStyle/>
        <a:p>
          <a:endParaRPr lang="en-US"/>
        </a:p>
      </dgm:t>
    </dgm:pt>
    <dgm:pt modelId="{25073B9E-4AB8-4B02-B581-9A0883B1FDA6}" type="sibTrans" cxnId="{153C68C1-C33C-4C3D-82A3-AE18A37AAF09}">
      <dgm:prSet/>
      <dgm:spPr/>
      <dgm:t>
        <a:bodyPr/>
        <a:lstStyle/>
        <a:p>
          <a:endParaRPr lang="en-US"/>
        </a:p>
      </dgm:t>
    </dgm:pt>
    <dgm:pt modelId="{D3B4DA7D-6C6B-4B8D-971C-FFEF7C6EC9EA}">
      <dgm:prSet/>
      <dgm:spPr/>
      <dgm:t>
        <a:bodyPr/>
        <a:lstStyle/>
        <a:p>
          <a:r>
            <a:rPr lang="en-GB"/>
            <a:t>Stress</a:t>
          </a:r>
          <a:endParaRPr lang="en-US"/>
        </a:p>
      </dgm:t>
    </dgm:pt>
    <dgm:pt modelId="{FA6C8D3C-8484-4E5E-8DE4-4D1E09DC9143}" type="parTrans" cxnId="{789278C4-DDF3-42F1-A64C-C5E4E367E899}">
      <dgm:prSet/>
      <dgm:spPr/>
      <dgm:t>
        <a:bodyPr/>
        <a:lstStyle/>
        <a:p>
          <a:endParaRPr lang="en-US"/>
        </a:p>
      </dgm:t>
    </dgm:pt>
    <dgm:pt modelId="{E9ADC3A1-FD00-44D0-B667-4C44E9C11702}" type="sibTrans" cxnId="{789278C4-DDF3-42F1-A64C-C5E4E367E899}">
      <dgm:prSet/>
      <dgm:spPr/>
      <dgm:t>
        <a:bodyPr/>
        <a:lstStyle/>
        <a:p>
          <a:endParaRPr lang="en-US"/>
        </a:p>
      </dgm:t>
    </dgm:pt>
    <dgm:pt modelId="{D53115FA-3786-4155-88A6-6AD3D0522269}">
      <dgm:prSet/>
      <dgm:spPr/>
      <dgm:t>
        <a:bodyPr/>
        <a:lstStyle/>
        <a:p>
          <a:r>
            <a:rPr lang="en-GB"/>
            <a:t>Insomnia</a:t>
          </a:r>
          <a:endParaRPr lang="en-US"/>
        </a:p>
      </dgm:t>
    </dgm:pt>
    <dgm:pt modelId="{FE6A5388-9321-4C5E-9C86-CD5884E4C0A4}" type="parTrans" cxnId="{3C10F1D9-9192-4400-A6A4-65AE5D243EF6}">
      <dgm:prSet/>
      <dgm:spPr/>
      <dgm:t>
        <a:bodyPr/>
        <a:lstStyle/>
        <a:p>
          <a:endParaRPr lang="en-US"/>
        </a:p>
      </dgm:t>
    </dgm:pt>
    <dgm:pt modelId="{74054314-ED56-4A0E-A685-1B3211719304}" type="sibTrans" cxnId="{3C10F1D9-9192-4400-A6A4-65AE5D243EF6}">
      <dgm:prSet/>
      <dgm:spPr/>
      <dgm:t>
        <a:bodyPr/>
        <a:lstStyle/>
        <a:p>
          <a:endParaRPr lang="en-US"/>
        </a:p>
      </dgm:t>
    </dgm:pt>
    <dgm:pt modelId="{4C3C3586-1CD4-42EF-B312-454656CDF361}">
      <dgm:prSet/>
      <dgm:spPr/>
      <dgm:t>
        <a:bodyPr/>
        <a:lstStyle/>
        <a:p>
          <a:r>
            <a:rPr lang="en-GB"/>
            <a:t>Anger issues</a:t>
          </a:r>
          <a:endParaRPr lang="en-US"/>
        </a:p>
      </dgm:t>
    </dgm:pt>
    <dgm:pt modelId="{481266A1-74AB-4D06-B26F-955FDE968D0D}" type="parTrans" cxnId="{AC1850A5-9739-4FB8-B9E3-D29B9723E2B1}">
      <dgm:prSet/>
      <dgm:spPr/>
      <dgm:t>
        <a:bodyPr/>
        <a:lstStyle/>
        <a:p>
          <a:endParaRPr lang="en-US"/>
        </a:p>
      </dgm:t>
    </dgm:pt>
    <dgm:pt modelId="{71AB66DB-F2AF-4174-86A2-77A641840CDC}" type="sibTrans" cxnId="{AC1850A5-9739-4FB8-B9E3-D29B9723E2B1}">
      <dgm:prSet/>
      <dgm:spPr/>
      <dgm:t>
        <a:bodyPr/>
        <a:lstStyle/>
        <a:p>
          <a:endParaRPr lang="en-US"/>
        </a:p>
      </dgm:t>
    </dgm:pt>
    <dgm:pt modelId="{819ACA3D-76A5-42BF-84F7-ADBBBD1E1F37}" type="pres">
      <dgm:prSet presAssocID="{F9FB6A5A-16FC-4223-9861-0905FCBBC359}" presName="diagram" presStyleCnt="0">
        <dgm:presLayoutVars>
          <dgm:dir/>
          <dgm:resizeHandles val="exact"/>
        </dgm:presLayoutVars>
      </dgm:prSet>
      <dgm:spPr/>
    </dgm:pt>
    <dgm:pt modelId="{C8CD328D-E270-4404-9339-9F13C80BF6EC}" type="pres">
      <dgm:prSet presAssocID="{9C3A8CF7-0E92-4D6D-A3F7-130A746B3745}" presName="node" presStyleLbl="node1" presStyleIdx="0" presStyleCnt="9">
        <dgm:presLayoutVars>
          <dgm:bulletEnabled val="1"/>
        </dgm:presLayoutVars>
      </dgm:prSet>
      <dgm:spPr/>
    </dgm:pt>
    <dgm:pt modelId="{F241BF25-7607-476A-97C0-1398598A5323}" type="pres">
      <dgm:prSet presAssocID="{AA21AA31-93D8-49A2-A2A9-614D75F78F3C}" presName="sibTrans" presStyleCnt="0"/>
      <dgm:spPr/>
    </dgm:pt>
    <dgm:pt modelId="{E6408AE0-7F99-46D5-9D0D-B6215A259EC4}" type="pres">
      <dgm:prSet presAssocID="{536051F2-1FDA-4841-A693-72238EEA0038}" presName="node" presStyleLbl="node1" presStyleIdx="1" presStyleCnt="9">
        <dgm:presLayoutVars>
          <dgm:bulletEnabled val="1"/>
        </dgm:presLayoutVars>
      </dgm:prSet>
      <dgm:spPr/>
    </dgm:pt>
    <dgm:pt modelId="{1F5987AE-73DB-4B67-9375-8BB7D4BF2A99}" type="pres">
      <dgm:prSet presAssocID="{F1AEBD7A-B6E3-4F25-89BA-2AE269F08909}" presName="sibTrans" presStyleCnt="0"/>
      <dgm:spPr/>
    </dgm:pt>
    <dgm:pt modelId="{4CE1E734-FADD-4D7A-A98F-CE9F6AEEA4B6}" type="pres">
      <dgm:prSet presAssocID="{F2E82039-19DC-4D3C-A8E3-CB26C039B20D}" presName="node" presStyleLbl="node1" presStyleIdx="2" presStyleCnt="9">
        <dgm:presLayoutVars>
          <dgm:bulletEnabled val="1"/>
        </dgm:presLayoutVars>
      </dgm:prSet>
      <dgm:spPr/>
    </dgm:pt>
    <dgm:pt modelId="{DEF3F343-31B5-4536-A92F-C5AADA3527EB}" type="pres">
      <dgm:prSet presAssocID="{9B86D931-4694-44A7-AB35-A46D239AE276}" presName="sibTrans" presStyleCnt="0"/>
      <dgm:spPr/>
    </dgm:pt>
    <dgm:pt modelId="{17FF4565-40AA-4F2E-834D-2CC5CC44C16A}" type="pres">
      <dgm:prSet presAssocID="{5D524756-A227-4F15-8751-A687ABDB5E1E}" presName="node" presStyleLbl="node1" presStyleIdx="3" presStyleCnt="9">
        <dgm:presLayoutVars>
          <dgm:bulletEnabled val="1"/>
        </dgm:presLayoutVars>
      </dgm:prSet>
      <dgm:spPr/>
    </dgm:pt>
    <dgm:pt modelId="{BF6CEA0D-0267-45C7-B241-032D6453734F}" type="pres">
      <dgm:prSet presAssocID="{429CF8F4-D098-40DD-8C86-2C7FBDC531BC}" presName="sibTrans" presStyleCnt="0"/>
      <dgm:spPr/>
    </dgm:pt>
    <dgm:pt modelId="{253E2A20-64BD-4298-B70B-A251C05064C7}" type="pres">
      <dgm:prSet presAssocID="{B354FC96-5D6C-4D6A-A874-A0D7120DE0D6}" presName="node" presStyleLbl="node1" presStyleIdx="4" presStyleCnt="9">
        <dgm:presLayoutVars>
          <dgm:bulletEnabled val="1"/>
        </dgm:presLayoutVars>
      </dgm:prSet>
      <dgm:spPr/>
    </dgm:pt>
    <dgm:pt modelId="{CDE5E375-6EB6-4639-A7C2-7E2D7DBCD294}" type="pres">
      <dgm:prSet presAssocID="{4BEDFF30-047A-4805-A769-2FB0A04ED182}" presName="sibTrans" presStyleCnt="0"/>
      <dgm:spPr/>
    </dgm:pt>
    <dgm:pt modelId="{938BD952-BC3F-4168-A2A6-A4DE73398F24}" type="pres">
      <dgm:prSet presAssocID="{E32F869E-815D-4714-B5DD-4685EB71E7C6}" presName="node" presStyleLbl="node1" presStyleIdx="5" presStyleCnt="9">
        <dgm:presLayoutVars>
          <dgm:bulletEnabled val="1"/>
        </dgm:presLayoutVars>
      </dgm:prSet>
      <dgm:spPr/>
    </dgm:pt>
    <dgm:pt modelId="{F9501ED4-4247-4C80-99B8-A4DA9E11C08F}" type="pres">
      <dgm:prSet presAssocID="{25073B9E-4AB8-4B02-B581-9A0883B1FDA6}" presName="sibTrans" presStyleCnt="0"/>
      <dgm:spPr/>
    </dgm:pt>
    <dgm:pt modelId="{F8A37FAE-31AD-44F8-A8F7-E4BDE18C5860}" type="pres">
      <dgm:prSet presAssocID="{D3B4DA7D-6C6B-4B8D-971C-FFEF7C6EC9EA}" presName="node" presStyleLbl="node1" presStyleIdx="6" presStyleCnt="9">
        <dgm:presLayoutVars>
          <dgm:bulletEnabled val="1"/>
        </dgm:presLayoutVars>
      </dgm:prSet>
      <dgm:spPr/>
    </dgm:pt>
    <dgm:pt modelId="{9BF11679-60A4-4303-B7A6-F814753E364A}" type="pres">
      <dgm:prSet presAssocID="{E9ADC3A1-FD00-44D0-B667-4C44E9C11702}" presName="sibTrans" presStyleCnt="0"/>
      <dgm:spPr/>
    </dgm:pt>
    <dgm:pt modelId="{35AF0E5B-434C-4FE6-83DD-961A4EE846D0}" type="pres">
      <dgm:prSet presAssocID="{D53115FA-3786-4155-88A6-6AD3D0522269}" presName="node" presStyleLbl="node1" presStyleIdx="7" presStyleCnt="9">
        <dgm:presLayoutVars>
          <dgm:bulletEnabled val="1"/>
        </dgm:presLayoutVars>
      </dgm:prSet>
      <dgm:spPr/>
    </dgm:pt>
    <dgm:pt modelId="{D717D933-5891-45BE-A290-A065BD50637A}" type="pres">
      <dgm:prSet presAssocID="{74054314-ED56-4A0E-A685-1B3211719304}" presName="sibTrans" presStyleCnt="0"/>
      <dgm:spPr/>
    </dgm:pt>
    <dgm:pt modelId="{9C5219C3-6A8B-4F79-8DBE-A317EFF1F96D}" type="pres">
      <dgm:prSet presAssocID="{4C3C3586-1CD4-42EF-B312-454656CDF361}" presName="node" presStyleLbl="node1" presStyleIdx="8" presStyleCnt="9">
        <dgm:presLayoutVars>
          <dgm:bulletEnabled val="1"/>
        </dgm:presLayoutVars>
      </dgm:prSet>
      <dgm:spPr/>
    </dgm:pt>
  </dgm:ptLst>
  <dgm:cxnLst>
    <dgm:cxn modelId="{2FC2D910-59EE-4662-926D-147D9276D49C}" type="presOf" srcId="{F2E82039-19DC-4D3C-A8E3-CB26C039B20D}" destId="{4CE1E734-FADD-4D7A-A98F-CE9F6AEEA4B6}" srcOrd="0" destOrd="0" presId="urn:microsoft.com/office/officeart/2005/8/layout/default"/>
    <dgm:cxn modelId="{C9925716-1A7A-4205-AD26-C43C0855E8AB}" srcId="{F9FB6A5A-16FC-4223-9861-0905FCBBC359}" destId="{5D524756-A227-4F15-8751-A687ABDB5E1E}" srcOrd="3" destOrd="0" parTransId="{614C6001-EC59-4BA0-B377-1A4770470386}" sibTransId="{429CF8F4-D098-40DD-8C86-2C7FBDC531BC}"/>
    <dgm:cxn modelId="{94F2C521-1941-4B37-9596-24D32EAB9C03}" srcId="{F9FB6A5A-16FC-4223-9861-0905FCBBC359}" destId="{F2E82039-19DC-4D3C-A8E3-CB26C039B20D}" srcOrd="2" destOrd="0" parTransId="{D9BAAD6F-4643-4039-90BC-A1D07A436F16}" sibTransId="{9B86D931-4694-44A7-AB35-A46D239AE276}"/>
    <dgm:cxn modelId="{06248E23-DF6A-43EB-8703-D79D87BC915E}" type="presOf" srcId="{E32F869E-815D-4714-B5DD-4685EB71E7C6}" destId="{938BD952-BC3F-4168-A2A6-A4DE73398F24}" srcOrd="0" destOrd="0" presId="urn:microsoft.com/office/officeart/2005/8/layout/default"/>
    <dgm:cxn modelId="{3D76E52A-03C6-46CD-8E8F-3A92AE1CEEF2}" type="presOf" srcId="{B354FC96-5D6C-4D6A-A874-A0D7120DE0D6}" destId="{253E2A20-64BD-4298-B70B-A251C05064C7}" srcOrd="0" destOrd="0" presId="urn:microsoft.com/office/officeart/2005/8/layout/default"/>
    <dgm:cxn modelId="{E8DCD431-67E3-4996-9959-67D3FAD83FF2}" type="presOf" srcId="{F9FB6A5A-16FC-4223-9861-0905FCBBC359}" destId="{819ACA3D-76A5-42BF-84F7-ADBBBD1E1F37}" srcOrd="0" destOrd="0" presId="urn:microsoft.com/office/officeart/2005/8/layout/default"/>
    <dgm:cxn modelId="{2EEDD55F-0151-4116-B2D3-0181FA44F00E}" srcId="{F9FB6A5A-16FC-4223-9861-0905FCBBC359}" destId="{B354FC96-5D6C-4D6A-A874-A0D7120DE0D6}" srcOrd="4" destOrd="0" parTransId="{D88D0950-D105-4A9F-A4C8-6D77E18EE3D2}" sibTransId="{4BEDFF30-047A-4805-A769-2FB0A04ED182}"/>
    <dgm:cxn modelId="{9EF77385-0659-47F1-821A-BB1992CFDA77}" srcId="{F9FB6A5A-16FC-4223-9861-0905FCBBC359}" destId="{536051F2-1FDA-4841-A693-72238EEA0038}" srcOrd="1" destOrd="0" parTransId="{798EC80B-0ED1-4061-9D97-ED0BF537B81A}" sibTransId="{F1AEBD7A-B6E3-4F25-89BA-2AE269F08909}"/>
    <dgm:cxn modelId="{C930D88F-B6D0-4DED-92E9-B77E7B1ACABD}" type="presOf" srcId="{536051F2-1FDA-4841-A693-72238EEA0038}" destId="{E6408AE0-7F99-46D5-9D0D-B6215A259EC4}" srcOrd="0" destOrd="0" presId="urn:microsoft.com/office/officeart/2005/8/layout/default"/>
    <dgm:cxn modelId="{8A272A96-B3D1-48C9-9E20-6FB06E775737}" type="presOf" srcId="{4C3C3586-1CD4-42EF-B312-454656CDF361}" destId="{9C5219C3-6A8B-4F79-8DBE-A317EFF1F96D}" srcOrd="0" destOrd="0" presId="urn:microsoft.com/office/officeart/2005/8/layout/default"/>
    <dgm:cxn modelId="{4024ADA3-17AF-4382-BB56-FE745868F27A}" type="presOf" srcId="{D3B4DA7D-6C6B-4B8D-971C-FFEF7C6EC9EA}" destId="{F8A37FAE-31AD-44F8-A8F7-E4BDE18C5860}" srcOrd="0" destOrd="0" presId="urn:microsoft.com/office/officeart/2005/8/layout/default"/>
    <dgm:cxn modelId="{AC1850A5-9739-4FB8-B9E3-D29B9723E2B1}" srcId="{F9FB6A5A-16FC-4223-9861-0905FCBBC359}" destId="{4C3C3586-1CD4-42EF-B312-454656CDF361}" srcOrd="8" destOrd="0" parTransId="{481266A1-74AB-4D06-B26F-955FDE968D0D}" sibTransId="{71AB66DB-F2AF-4174-86A2-77A641840CDC}"/>
    <dgm:cxn modelId="{153C68C1-C33C-4C3D-82A3-AE18A37AAF09}" srcId="{F9FB6A5A-16FC-4223-9861-0905FCBBC359}" destId="{E32F869E-815D-4714-B5DD-4685EB71E7C6}" srcOrd="5" destOrd="0" parTransId="{1095479B-C060-4665-9219-C12C29551421}" sibTransId="{25073B9E-4AB8-4B02-B581-9A0883B1FDA6}"/>
    <dgm:cxn modelId="{789278C4-DDF3-42F1-A64C-C5E4E367E899}" srcId="{F9FB6A5A-16FC-4223-9861-0905FCBBC359}" destId="{D3B4DA7D-6C6B-4B8D-971C-FFEF7C6EC9EA}" srcOrd="6" destOrd="0" parTransId="{FA6C8D3C-8484-4E5E-8DE4-4D1E09DC9143}" sibTransId="{E9ADC3A1-FD00-44D0-B667-4C44E9C11702}"/>
    <dgm:cxn modelId="{2A82B0D8-E919-47D3-908D-E50AC7AFAD91}" type="presOf" srcId="{D53115FA-3786-4155-88A6-6AD3D0522269}" destId="{35AF0E5B-434C-4FE6-83DD-961A4EE846D0}" srcOrd="0" destOrd="0" presId="urn:microsoft.com/office/officeart/2005/8/layout/default"/>
    <dgm:cxn modelId="{2BEBAFD9-47C4-4337-A7E5-86DC5E8D61C1}" type="presOf" srcId="{5D524756-A227-4F15-8751-A687ABDB5E1E}" destId="{17FF4565-40AA-4F2E-834D-2CC5CC44C16A}" srcOrd="0" destOrd="0" presId="urn:microsoft.com/office/officeart/2005/8/layout/default"/>
    <dgm:cxn modelId="{28D3CAD9-90F1-4EE5-AA8F-5231EC5276C0}" type="presOf" srcId="{9C3A8CF7-0E92-4D6D-A3F7-130A746B3745}" destId="{C8CD328D-E270-4404-9339-9F13C80BF6EC}" srcOrd="0" destOrd="0" presId="urn:microsoft.com/office/officeart/2005/8/layout/default"/>
    <dgm:cxn modelId="{3C10F1D9-9192-4400-A6A4-65AE5D243EF6}" srcId="{F9FB6A5A-16FC-4223-9861-0905FCBBC359}" destId="{D53115FA-3786-4155-88A6-6AD3D0522269}" srcOrd="7" destOrd="0" parTransId="{FE6A5388-9321-4C5E-9C86-CD5884E4C0A4}" sibTransId="{74054314-ED56-4A0E-A685-1B3211719304}"/>
    <dgm:cxn modelId="{012E56FA-A436-44DA-B3EF-BBF29FBC8E4B}" srcId="{F9FB6A5A-16FC-4223-9861-0905FCBBC359}" destId="{9C3A8CF7-0E92-4D6D-A3F7-130A746B3745}" srcOrd="0" destOrd="0" parTransId="{18260FD7-AA94-45DB-8B75-194593AE70B3}" sibTransId="{AA21AA31-93D8-49A2-A2A9-614D75F78F3C}"/>
    <dgm:cxn modelId="{ED0002E6-31BB-441B-ADA6-4E230A9290A5}" type="presParOf" srcId="{819ACA3D-76A5-42BF-84F7-ADBBBD1E1F37}" destId="{C8CD328D-E270-4404-9339-9F13C80BF6EC}" srcOrd="0" destOrd="0" presId="urn:microsoft.com/office/officeart/2005/8/layout/default"/>
    <dgm:cxn modelId="{B407D7E2-6334-4DDF-9AF4-BF9186EA391D}" type="presParOf" srcId="{819ACA3D-76A5-42BF-84F7-ADBBBD1E1F37}" destId="{F241BF25-7607-476A-97C0-1398598A5323}" srcOrd="1" destOrd="0" presId="urn:microsoft.com/office/officeart/2005/8/layout/default"/>
    <dgm:cxn modelId="{7B55434E-6901-4E1D-AA82-ABD98BC1CFBA}" type="presParOf" srcId="{819ACA3D-76A5-42BF-84F7-ADBBBD1E1F37}" destId="{E6408AE0-7F99-46D5-9D0D-B6215A259EC4}" srcOrd="2" destOrd="0" presId="urn:microsoft.com/office/officeart/2005/8/layout/default"/>
    <dgm:cxn modelId="{31347ACB-3952-4F7E-AE03-215D771CCA4C}" type="presParOf" srcId="{819ACA3D-76A5-42BF-84F7-ADBBBD1E1F37}" destId="{1F5987AE-73DB-4B67-9375-8BB7D4BF2A99}" srcOrd="3" destOrd="0" presId="urn:microsoft.com/office/officeart/2005/8/layout/default"/>
    <dgm:cxn modelId="{B7479BC2-3112-4415-8538-9335773BA6CD}" type="presParOf" srcId="{819ACA3D-76A5-42BF-84F7-ADBBBD1E1F37}" destId="{4CE1E734-FADD-4D7A-A98F-CE9F6AEEA4B6}" srcOrd="4" destOrd="0" presId="urn:microsoft.com/office/officeart/2005/8/layout/default"/>
    <dgm:cxn modelId="{9474E82C-7B4E-41D4-9B84-C53F9FADA591}" type="presParOf" srcId="{819ACA3D-76A5-42BF-84F7-ADBBBD1E1F37}" destId="{DEF3F343-31B5-4536-A92F-C5AADA3527EB}" srcOrd="5" destOrd="0" presId="urn:microsoft.com/office/officeart/2005/8/layout/default"/>
    <dgm:cxn modelId="{BEDA0BC4-BCD6-49C1-B2DF-9F356D3BF8A1}" type="presParOf" srcId="{819ACA3D-76A5-42BF-84F7-ADBBBD1E1F37}" destId="{17FF4565-40AA-4F2E-834D-2CC5CC44C16A}" srcOrd="6" destOrd="0" presId="urn:microsoft.com/office/officeart/2005/8/layout/default"/>
    <dgm:cxn modelId="{A31893D9-C7D2-4E47-9DF8-139159364EBC}" type="presParOf" srcId="{819ACA3D-76A5-42BF-84F7-ADBBBD1E1F37}" destId="{BF6CEA0D-0267-45C7-B241-032D6453734F}" srcOrd="7" destOrd="0" presId="urn:microsoft.com/office/officeart/2005/8/layout/default"/>
    <dgm:cxn modelId="{87E29903-5B56-4688-A5BA-58B698BCBC80}" type="presParOf" srcId="{819ACA3D-76A5-42BF-84F7-ADBBBD1E1F37}" destId="{253E2A20-64BD-4298-B70B-A251C05064C7}" srcOrd="8" destOrd="0" presId="urn:microsoft.com/office/officeart/2005/8/layout/default"/>
    <dgm:cxn modelId="{A1A01DBD-4AC6-4C0A-98F8-7AC7436AC20C}" type="presParOf" srcId="{819ACA3D-76A5-42BF-84F7-ADBBBD1E1F37}" destId="{CDE5E375-6EB6-4639-A7C2-7E2D7DBCD294}" srcOrd="9" destOrd="0" presId="urn:microsoft.com/office/officeart/2005/8/layout/default"/>
    <dgm:cxn modelId="{5668BB45-F187-429A-84CF-E93787580993}" type="presParOf" srcId="{819ACA3D-76A5-42BF-84F7-ADBBBD1E1F37}" destId="{938BD952-BC3F-4168-A2A6-A4DE73398F24}" srcOrd="10" destOrd="0" presId="urn:microsoft.com/office/officeart/2005/8/layout/default"/>
    <dgm:cxn modelId="{CB0A9DEC-041E-4E1D-B830-4C7076BA06C5}" type="presParOf" srcId="{819ACA3D-76A5-42BF-84F7-ADBBBD1E1F37}" destId="{F9501ED4-4247-4C80-99B8-A4DA9E11C08F}" srcOrd="11" destOrd="0" presId="urn:microsoft.com/office/officeart/2005/8/layout/default"/>
    <dgm:cxn modelId="{4EE9DF4E-43D2-4B1C-BFDC-AB50E788210A}" type="presParOf" srcId="{819ACA3D-76A5-42BF-84F7-ADBBBD1E1F37}" destId="{F8A37FAE-31AD-44F8-A8F7-E4BDE18C5860}" srcOrd="12" destOrd="0" presId="urn:microsoft.com/office/officeart/2005/8/layout/default"/>
    <dgm:cxn modelId="{E7947DA1-85F7-4486-8533-2486306F0FB6}" type="presParOf" srcId="{819ACA3D-76A5-42BF-84F7-ADBBBD1E1F37}" destId="{9BF11679-60A4-4303-B7A6-F814753E364A}" srcOrd="13" destOrd="0" presId="urn:microsoft.com/office/officeart/2005/8/layout/default"/>
    <dgm:cxn modelId="{61DD8C76-D275-462F-9577-FAB2F024C8E6}" type="presParOf" srcId="{819ACA3D-76A5-42BF-84F7-ADBBBD1E1F37}" destId="{35AF0E5B-434C-4FE6-83DD-961A4EE846D0}" srcOrd="14" destOrd="0" presId="urn:microsoft.com/office/officeart/2005/8/layout/default"/>
    <dgm:cxn modelId="{D3A7E3AB-2C45-40F5-A6BD-4560301C6340}" type="presParOf" srcId="{819ACA3D-76A5-42BF-84F7-ADBBBD1E1F37}" destId="{D717D933-5891-45BE-A290-A065BD50637A}" srcOrd="15" destOrd="0" presId="urn:microsoft.com/office/officeart/2005/8/layout/default"/>
    <dgm:cxn modelId="{C10DA99C-3A23-4B94-AE5A-0AA9623F3006}" type="presParOf" srcId="{819ACA3D-76A5-42BF-84F7-ADBBBD1E1F37}" destId="{9C5219C3-6A8B-4F79-8DBE-A317EFF1F96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E7BB5C-B612-46D0-B4B2-D0641F7B788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4783DB0-1CBE-4B1B-81FC-FC6274E28C14}">
      <dgm:prSet/>
      <dgm:spPr/>
      <dgm:t>
        <a:bodyPr/>
        <a:lstStyle/>
        <a:p>
          <a:r>
            <a:rPr lang="en-GB"/>
            <a:t>CBT conceptualizes psychological disorders as maintained by reciprocal interactions among cognition, emotion, physiology, and behaviour. Treatment therefore targets these interacting systems to reduce symptoms and improve functioning.</a:t>
          </a:r>
          <a:endParaRPr lang="en-US"/>
        </a:p>
      </dgm:t>
    </dgm:pt>
    <dgm:pt modelId="{67517FAE-68E0-4E97-A6D1-F368C14EEDE3}" type="parTrans" cxnId="{176C14D3-A977-4503-8BD8-D7E71561659B}">
      <dgm:prSet/>
      <dgm:spPr/>
      <dgm:t>
        <a:bodyPr/>
        <a:lstStyle/>
        <a:p>
          <a:endParaRPr lang="en-US"/>
        </a:p>
      </dgm:t>
    </dgm:pt>
    <dgm:pt modelId="{0F58D944-7609-4681-AA26-C1378076FA02}" type="sibTrans" cxnId="{176C14D3-A977-4503-8BD8-D7E71561659B}">
      <dgm:prSet/>
      <dgm:spPr/>
      <dgm:t>
        <a:bodyPr/>
        <a:lstStyle/>
        <a:p>
          <a:endParaRPr lang="en-US"/>
        </a:p>
      </dgm:t>
    </dgm:pt>
    <dgm:pt modelId="{AC7C3843-32D7-4C2C-93FC-5D972A0E89FF}">
      <dgm:prSet/>
      <dgm:spPr/>
      <dgm:t>
        <a:bodyPr/>
        <a:lstStyle/>
        <a:p>
          <a:r>
            <a:rPr lang="en-GB"/>
            <a:t>Due to its structured nature and strong empirical validation, CBT is widely regarded as a first-line psychological treatment for many common mental health conditions.</a:t>
          </a:r>
          <a:endParaRPr lang="en-US"/>
        </a:p>
      </dgm:t>
    </dgm:pt>
    <dgm:pt modelId="{87C3388E-4EEB-4EA6-BC46-5E472FA421A4}" type="parTrans" cxnId="{29B31FBC-3070-4DF3-951D-7F2F64A82909}">
      <dgm:prSet/>
      <dgm:spPr/>
      <dgm:t>
        <a:bodyPr/>
        <a:lstStyle/>
        <a:p>
          <a:endParaRPr lang="en-US"/>
        </a:p>
      </dgm:t>
    </dgm:pt>
    <dgm:pt modelId="{976438EC-C3F9-44CF-9ABD-23ECE6108028}" type="sibTrans" cxnId="{29B31FBC-3070-4DF3-951D-7F2F64A82909}">
      <dgm:prSet/>
      <dgm:spPr/>
      <dgm:t>
        <a:bodyPr/>
        <a:lstStyle/>
        <a:p>
          <a:endParaRPr lang="en-US"/>
        </a:p>
      </dgm:t>
    </dgm:pt>
    <dgm:pt modelId="{D42A3010-8F81-4F24-A55D-F6E4B5E6594B}">
      <dgm:prSet/>
      <dgm:spPr/>
      <dgm:t>
        <a:bodyPr/>
        <a:lstStyle/>
        <a:p>
          <a:r>
            <a:rPr lang="en-GB"/>
            <a:t>Aaron T. Beck devised Cognitive Behavioural Therapy (CBT) in the 1960s through a combination of clinical observation, empirical research, and dissatisfaction with the dominant psychoanalytic model of depression at the time.</a:t>
          </a:r>
          <a:endParaRPr lang="en-US"/>
        </a:p>
      </dgm:t>
    </dgm:pt>
    <dgm:pt modelId="{4058E4F0-482D-45FF-90A4-64FC99AF74C9}" type="parTrans" cxnId="{70348770-42A4-47B6-B283-2B78653780D5}">
      <dgm:prSet/>
      <dgm:spPr/>
      <dgm:t>
        <a:bodyPr/>
        <a:lstStyle/>
        <a:p>
          <a:endParaRPr lang="en-US"/>
        </a:p>
      </dgm:t>
    </dgm:pt>
    <dgm:pt modelId="{F659CE3A-D821-42DE-A855-2251BA8C3626}" type="sibTrans" cxnId="{70348770-42A4-47B6-B283-2B78653780D5}">
      <dgm:prSet/>
      <dgm:spPr/>
      <dgm:t>
        <a:bodyPr/>
        <a:lstStyle/>
        <a:p>
          <a:endParaRPr lang="en-US"/>
        </a:p>
      </dgm:t>
    </dgm:pt>
    <dgm:pt modelId="{910A69DF-8F41-4F38-ABFD-45E825C575A7}" type="pres">
      <dgm:prSet presAssocID="{2BE7BB5C-B612-46D0-B4B2-D0641F7B7885}" presName="linear" presStyleCnt="0">
        <dgm:presLayoutVars>
          <dgm:animLvl val="lvl"/>
          <dgm:resizeHandles val="exact"/>
        </dgm:presLayoutVars>
      </dgm:prSet>
      <dgm:spPr/>
    </dgm:pt>
    <dgm:pt modelId="{50EF50CB-0FEE-420C-87A9-08BCA0277D33}" type="pres">
      <dgm:prSet presAssocID="{C4783DB0-1CBE-4B1B-81FC-FC6274E28C14}" presName="parentText" presStyleLbl="node1" presStyleIdx="0" presStyleCnt="3">
        <dgm:presLayoutVars>
          <dgm:chMax val="0"/>
          <dgm:bulletEnabled val="1"/>
        </dgm:presLayoutVars>
      </dgm:prSet>
      <dgm:spPr/>
    </dgm:pt>
    <dgm:pt modelId="{9CCC90EA-BA8F-4284-BC67-139E9FA9D99E}" type="pres">
      <dgm:prSet presAssocID="{0F58D944-7609-4681-AA26-C1378076FA02}" presName="spacer" presStyleCnt="0"/>
      <dgm:spPr/>
    </dgm:pt>
    <dgm:pt modelId="{2BB9FC83-A66F-4AEC-9AA1-CDD6C0C6581A}" type="pres">
      <dgm:prSet presAssocID="{AC7C3843-32D7-4C2C-93FC-5D972A0E89FF}" presName="parentText" presStyleLbl="node1" presStyleIdx="1" presStyleCnt="3">
        <dgm:presLayoutVars>
          <dgm:chMax val="0"/>
          <dgm:bulletEnabled val="1"/>
        </dgm:presLayoutVars>
      </dgm:prSet>
      <dgm:spPr/>
    </dgm:pt>
    <dgm:pt modelId="{DB4183B5-3C86-4C21-A3D6-B58BC8657737}" type="pres">
      <dgm:prSet presAssocID="{976438EC-C3F9-44CF-9ABD-23ECE6108028}" presName="spacer" presStyleCnt="0"/>
      <dgm:spPr/>
    </dgm:pt>
    <dgm:pt modelId="{051D717A-2288-4F4C-853A-94B55516E967}" type="pres">
      <dgm:prSet presAssocID="{D42A3010-8F81-4F24-A55D-F6E4B5E6594B}" presName="parentText" presStyleLbl="node1" presStyleIdx="2" presStyleCnt="3">
        <dgm:presLayoutVars>
          <dgm:chMax val="0"/>
          <dgm:bulletEnabled val="1"/>
        </dgm:presLayoutVars>
      </dgm:prSet>
      <dgm:spPr/>
    </dgm:pt>
  </dgm:ptLst>
  <dgm:cxnLst>
    <dgm:cxn modelId="{C850186F-221A-4CE2-B5CF-2355F3D7200B}" type="presOf" srcId="{AC7C3843-32D7-4C2C-93FC-5D972A0E89FF}" destId="{2BB9FC83-A66F-4AEC-9AA1-CDD6C0C6581A}" srcOrd="0" destOrd="0" presId="urn:microsoft.com/office/officeart/2005/8/layout/vList2"/>
    <dgm:cxn modelId="{70348770-42A4-47B6-B283-2B78653780D5}" srcId="{2BE7BB5C-B612-46D0-B4B2-D0641F7B7885}" destId="{D42A3010-8F81-4F24-A55D-F6E4B5E6594B}" srcOrd="2" destOrd="0" parTransId="{4058E4F0-482D-45FF-90A4-64FC99AF74C9}" sibTransId="{F659CE3A-D821-42DE-A855-2251BA8C3626}"/>
    <dgm:cxn modelId="{F581EE83-F68B-4A28-A000-F685FE7D90F7}" type="presOf" srcId="{C4783DB0-1CBE-4B1B-81FC-FC6274E28C14}" destId="{50EF50CB-0FEE-420C-87A9-08BCA0277D33}" srcOrd="0" destOrd="0" presId="urn:microsoft.com/office/officeart/2005/8/layout/vList2"/>
    <dgm:cxn modelId="{53C341B2-D291-4FBF-A899-2A8E5EC7F851}" type="presOf" srcId="{D42A3010-8F81-4F24-A55D-F6E4B5E6594B}" destId="{051D717A-2288-4F4C-853A-94B55516E967}" srcOrd="0" destOrd="0" presId="urn:microsoft.com/office/officeart/2005/8/layout/vList2"/>
    <dgm:cxn modelId="{29B31FBC-3070-4DF3-951D-7F2F64A82909}" srcId="{2BE7BB5C-B612-46D0-B4B2-D0641F7B7885}" destId="{AC7C3843-32D7-4C2C-93FC-5D972A0E89FF}" srcOrd="1" destOrd="0" parTransId="{87C3388E-4EEB-4EA6-BC46-5E472FA421A4}" sibTransId="{976438EC-C3F9-44CF-9ABD-23ECE6108028}"/>
    <dgm:cxn modelId="{176C14D3-A977-4503-8BD8-D7E71561659B}" srcId="{2BE7BB5C-B612-46D0-B4B2-D0641F7B7885}" destId="{C4783DB0-1CBE-4B1B-81FC-FC6274E28C14}" srcOrd="0" destOrd="0" parTransId="{67517FAE-68E0-4E97-A6D1-F368C14EEDE3}" sibTransId="{0F58D944-7609-4681-AA26-C1378076FA02}"/>
    <dgm:cxn modelId="{B130EFEA-D5C8-4D94-BB5F-A1ABC9BF5157}" type="presOf" srcId="{2BE7BB5C-B612-46D0-B4B2-D0641F7B7885}" destId="{910A69DF-8F41-4F38-ABFD-45E825C575A7}" srcOrd="0" destOrd="0" presId="urn:microsoft.com/office/officeart/2005/8/layout/vList2"/>
    <dgm:cxn modelId="{5B9E1D9A-A3D5-4E42-ADC6-2E3C0B5F9498}" type="presParOf" srcId="{910A69DF-8F41-4F38-ABFD-45E825C575A7}" destId="{50EF50CB-0FEE-420C-87A9-08BCA0277D33}" srcOrd="0" destOrd="0" presId="urn:microsoft.com/office/officeart/2005/8/layout/vList2"/>
    <dgm:cxn modelId="{8E102AB8-0695-4379-834D-4D89F9FBEC15}" type="presParOf" srcId="{910A69DF-8F41-4F38-ABFD-45E825C575A7}" destId="{9CCC90EA-BA8F-4284-BC67-139E9FA9D99E}" srcOrd="1" destOrd="0" presId="urn:microsoft.com/office/officeart/2005/8/layout/vList2"/>
    <dgm:cxn modelId="{9BB7451C-F15A-441C-9FE6-CCD97078A493}" type="presParOf" srcId="{910A69DF-8F41-4F38-ABFD-45E825C575A7}" destId="{2BB9FC83-A66F-4AEC-9AA1-CDD6C0C6581A}" srcOrd="2" destOrd="0" presId="urn:microsoft.com/office/officeart/2005/8/layout/vList2"/>
    <dgm:cxn modelId="{B475FB0B-A52B-4804-B65F-51DB056E25FD}" type="presParOf" srcId="{910A69DF-8F41-4F38-ABFD-45E825C575A7}" destId="{DB4183B5-3C86-4C21-A3D6-B58BC8657737}" srcOrd="3" destOrd="0" presId="urn:microsoft.com/office/officeart/2005/8/layout/vList2"/>
    <dgm:cxn modelId="{3C69A9E9-603E-464A-AF9F-A74FA9114E26}" type="presParOf" srcId="{910A69DF-8F41-4F38-ABFD-45E825C575A7}" destId="{051D717A-2288-4F4C-853A-94B55516E96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83E514-50CE-49AE-80C9-B1958F71FE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E1CFB7E-4C94-49ED-B2C1-BA12F19C207E}">
      <dgm:prSet/>
      <dgm:spPr/>
      <dgm:t>
        <a:bodyPr/>
        <a:lstStyle/>
        <a:p>
          <a:r>
            <a:rPr lang="en-US"/>
            <a:t>Substance Use</a:t>
          </a:r>
        </a:p>
      </dgm:t>
    </dgm:pt>
    <dgm:pt modelId="{9367AD95-D333-492B-8E1A-85463868CA18}" type="parTrans" cxnId="{50143745-193D-4145-8EDF-78979E461AB9}">
      <dgm:prSet/>
      <dgm:spPr/>
      <dgm:t>
        <a:bodyPr/>
        <a:lstStyle/>
        <a:p>
          <a:endParaRPr lang="en-US"/>
        </a:p>
      </dgm:t>
    </dgm:pt>
    <dgm:pt modelId="{86FB1759-D4E2-4E6D-8A7C-21634742827E}" type="sibTrans" cxnId="{50143745-193D-4145-8EDF-78979E461AB9}">
      <dgm:prSet/>
      <dgm:spPr/>
      <dgm:t>
        <a:bodyPr/>
        <a:lstStyle/>
        <a:p>
          <a:endParaRPr lang="en-US"/>
        </a:p>
      </dgm:t>
    </dgm:pt>
    <dgm:pt modelId="{3D553EB0-F967-4E79-8DAC-7FD59BB87087}">
      <dgm:prSet/>
      <dgm:spPr/>
      <dgm:t>
        <a:bodyPr/>
        <a:lstStyle/>
        <a:p>
          <a:r>
            <a:rPr lang="en-US"/>
            <a:t>Adolescents/Children</a:t>
          </a:r>
        </a:p>
      </dgm:t>
    </dgm:pt>
    <dgm:pt modelId="{581AE01A-B245-452A-B8AD-0770DBD07BB2}" type="parTrans" cxnId="{6D472391-F4E8-401C-9715-B75EB258EA00}">
      <dgm:prSet/>
      <dgm:spPr/>
      <dgm:t>
        <a:bodyPr/>
        <a:lstStyle/>
        <a:p>
          <a:endParaRPr lang="en-US"/>
        </a:p>
      </dgm:t>
    </dgm:pt>
    <dgm:pt modelId="{2E0E9561-5249-4621-A1FA-FFA0274B66A3}" type="sibTrans" cxnId="{6D472391-F4E8-401C-9715-B75EB258EA00}">
      <dgm:prSet/>
      <dgm:spPr/>
      <dgm:t>
        <a:bodyPr/>
        <a:lstStyle/>
        <a:p>
          <a:endParaRPr lang="en-US"/>
        </a:p>
      </dgm:t>
    </dgm:pt>
    <dgm:pt modelId="{E4C40D06-952A-4D48-B193-0FF68C3A223D}">
      <dgm:prSet/>
      <dgm:spPr/>
      <dgm:t>
        <a:bodyPr/>
        <a:lstStyle/>
        <a:p>
          <a:r>
            <a:rPr lang="en-US"/>
            <a:t>Binge Eating</a:t>
          </a:r>
        </a:p>
      </dgm:t>
    </dgm:pt>
    <dgm:pt modelId="{F5C64D04-0345-4FA1-B8DF-FB1DA4D33048}" type="parTrans" cxnId="{5A54F8A5-CEC5-488A-9CAD-D505AA3EF9DF}">
      <dgm:prSet/>
      <dgm:spPr/>
      <dgm:t>
        <a:bodyPr/>
        <a:lstStyle/>
        <a:p>
          <a:endParaRPr lang="en-US"/>
        </a:p>
      </dgm:t>
    </dgm:pt>
    <dgm:pt modelId="{1D01E759-1FC2-4D59-944B-82AFAEA3112F}" type="sibTrans" cxnId="{5A54F8A5-CEC5-488A-9CAD-D505AA3EF9DF}">
      <dgm:prSet/>
      <dgm:spPr/>
      <dgm:t>
        <a:bodyPr/>
        <a:lstStyle/>
        <a:p>
          <a:endParaRPr lang="en-US"/>
        </a:p>
      </dgm:t>
    </dgm:pt>
    <dgm:pt modelId="{32F9371D-5EDC-47EA-9280-BDA90EAAAC4F}">
      <dgm:prSet/>
      <dgm:spPr/>
      <dgm:t>
        <a:bodyPr/>
        <a:lstStyle/>
        <a:p>
          <a:r>
            <a:rPr lang="en-US"/>
            <a:t>Bipolar Disorder</a:t>
          </a:r>
        </a:p>
      </dgm:t>
    </dgm:pt>
    <dgm:pt modelId="{35B9EAB4-3444-420D-BDE7-24D20C9FD364}" type="parTrans" cxnId="{AC53DAB4-12AD-4FC6-8351-1CCD398FDDE5}">
      <dgm:prSet/>
      <dgm:spPr/>
      <dgm:t>
        <a:bodyPr/>
        <a:lstStyle/>
        <a:p>
          <a:endParaRPr lang="en-US"/>
        </a:p>
      </dgm:t>
    </dgm:pt>
    <dgm:pt modelId="{13A08670-C0E3-4EBF-A927-9450E0C3E453}" type="sibTrans" cxnId="{AC53DAB4-12AD-4FC6-8351-1CCD398FDDE5}">
      <dgm:prSet/>
      <dgm:spPr/>
      <dgm:t>
        <a:bodyPr/>
        <a:lstStyle/>
        <a:p>
          <a:endParaRPr lang="en-US"/>
        </a:p>
      </dgm:t>
    </dgm:pt>
    <dgm:pt modelId="{D69246CB-162C-4BD7-9E52-9F98F24981E4}">
      <dgm:prSet/>
      <dgm:spPr/>
      <dgm:t>
        <a:bodyPr/>
        <a:lstStyle/>
        <a:p>
          <a:r>
            <a:rPr lang="en-US"/>
            <a:t>Couples</a:t>
          </a:r>
        </a:p>
      </dgm:t>
    </dgm:pt>
    <dgm:pt modelId="{1FB413E7-01DB-4DD3-A014-AC8ECB66FAE8}" type="parTrans" cxnId="{73808D44-CA3A-4998-AA70-B353898C13A5}">
      <dgm:prSet/>
      <dgm:spPr/>
      <dgm:t>
        <a:bodyPr/>
        <a:lstStyle/>
        <a:p>
          <a:endParaRPr lang="en-US"/>
        </a:p>
      </dgm:t>
    </dgm:pt>
    <dgm:pt modelId="{8AF02F5B-AD1F-4AAB-B334-45D0A656D1A1}" type="sibTrans" cxnId="{73808D44-CA3A-4998-AA70-B353898C13A5}">
      <dgm:prSet/>
      <dgm:spPr/>
      <dgm:t>
        <a:bodyPr/>
        <a:lstStyle/>
        <a:p>
          <a:endParaRPr lang="en-US"/>
        </a:p>
      </dgm:t>
    </dgm:pt>
    <dgm:pt modelId="{F40E98C7-0567-452A-A43C-2DF6FDAEF2D2}">
      <dgm:prSet/>
      <dgm:spPr/>
      <dgm:t>
        <a:bodyPr/>
        <a:lstStyle/>
        <a:p>
          <a:r>
            <a:rPr lang="en-US"/>
            <a:t>Inpatient</a:t>
          </a:r>
        </a:p>
      </dgm:t>
    </dgm:pt>
    <dgm:pt modelId="{840FF10A-F8F5-4DA9-B2F2-EA8BDF8117A2}" type="parTrans" cxnId="{FF623D12-E7A8-4E45-8170-243F74D7058B}">
      <dgm:prSet/>
      <dgm:spPr/>
      <dgm:t>
        <a:bodyPr/>
        <a:lstStyle/>
        <a:p>
          <a:endParaRPr lang="en-US"/>
        </a:p>
      </dgm:t>
    </dgm:pt>
    <dgm:pt modelId="{BF72597E-4295-4A96-9F8E-25D0FA40F7C3}" type="sibTrans" cxnId="{FF623D12-E7A8-4E45-8170-243F74D7058B}">
      <dgm:prSet/>
      <dgm:spPr/>
      <dgm:t>
        <a:bodyPr/>
        <a:lstStyle/>
        <a:p>
          <a:endParaRPr lang="en-US"/>
        </a:p>
      </dgm:t>
    </dgm:pt>
    <dgm:pt modelId="{CE94C2E8-9C1D-43FF-A508-EF4BAD2CFDE9}" type="pres">
      <dgm:prSet presAssocID="{0183E514-50CE-49AE-80C9-B1958F71FE8C}" presName="diagram" presStyleCnt="0">
        <dgm:presLayoutVars>
          <dgm:dir/>
          <dgm:resizeHandles val="exact"/>
        </dgm:presLayoutVars>
      </dgm:prSet>
      <dgm:spPr/>
    </dgm:pt>
    <dgm:pt modelId="{D1C3F180-1AEA-4721-82BD-A3020E45ABB3}" type="pres">
      <dgm:prSet presAssocID="{FE1CFB7E-4C94-49ED-B2C1-BA12F19C207E}" presName="node" presStyleLbl="node1" presStyleIdx="0" presStyleCnt="6">
        <dgm:presLayoutVars>
          <dgm:bulletEnabled val="1"/>
        </dgm:presLayoutVars>
      </dgm:prSet>
      <dgm:spPr/>
    </dgm:pt>
    <dgm:pt modelId="{D5391509-9F3B-4FE9-A2D1-1A2ECBFA3F04}" type="pres">
      <dgm:prSet presAssocID="{86FB1759-D4E2-4E6D-8A7C-21634742827E}" presName="sibTrans" presStyleCnt="0"/>
      <dgm:spPr/>
    </dgm:pt>
    <dgm:pt modelId="{6019E915-5D4A-462F-BB82-5206A4F66F88}" type="pres">
      <dgm:prSet presAssocID="{3D553EB0-F967-4E79-8DAC-7FD59BB87087}" presName="node" presStyleLbl="node1" presStyleIdx="1" presStyleCnt="6">
        <dgm:presLayoutVars>
          <dgm:bulletEnabled val="1"/>
        </dgm:presLayoutVars>
      </dgm:prSet>
      <dgm:spPr/>
    </dgm:pt>
    <dgm:pt modelId="{174F5FCF-6F37-49CD-A599-284D4C6C92B4}" type="pres">
      <dgm:prSet presAssocID="{2E0E9561-5249-4621-A1FA-FFA0274B66A3}" presName="sibTrans" presStyleCnt="0"/>
      <dgm:spPr/>
    </dgm:pt>
    <dgm:pt modelId="{CE32F8AE-AF7A-4EB4-9DBB-EC1E63B058C0}" type="pres">
      <dgm:prSet presAssocID="{E4C40D06-952A-4D48-B193-0FF68C3A223D}" presName="node" presStyleLbl="node1" presStyleIdx="2" presStyleCnt="6">
        <dgm:presLayoutVars>
          <dgm:bulletEnabled val="1"/>
        </dgm:presLayoutVars>
      </dgm:prSet>
      <dgm:spPr/>
    </dgm:pt>
    <dgm:pt modelId="{A5343014-F36E-45E2-827F-4DA8E2DA8A3F}" type="pres">
      <dgm:prSet presAssocID="{1D01E759-1FC2-4D59-944B-82AFAEA3112F}" presName="sibTrans" presStyleCnt="0"/>
      <dgm:spPr/>
    </dgm:pt>
    <dgm:pt modelId="{5BD3C5DC-CE02-45D2-BE40-1B9FFC6D84F3}" type="pres">
      <dgm:prSet presAssocID="{32F9371D-5EDC-47EA-9280-BDA90EAAAC4F}" presName="node" presStyleLbl="node1" presStyleIdx="3" presStyleCnt="6">
        <dgm:presLayoutVars>
          <dgm:bulletEnabled val="1"/>
        </dgm:presLayoutVars>
      </dgm:prSet>
      <dgm:spPr/>
    </dgm:pt>
    <dgm:pt modelId="{D6D364DA-9A47-477D-8E9F-0B03E6EE93A0}" type="pres">
      <dgm:prSet presAssocID="{13A08670-C0E3-4EBF-A927-9450E0C3E453}" presName="sibTrans" presStyleCnt="0"/>
      <dgm:spPr/>
    </dgm:pt>
    <dgm:pt modelId="{5B764683-9208-4E0B-BDD5-5A1FD726D271}" type="pres">
      <dgm:prSet presAssocID="{D69246CB-162C-4BD7-9E52-9F98F24981E4}" presName="node" presStyleLbl="node1" presStyleIdx="4" presStyleCnt="6">
        <dgm:presLayoutVars>
          <dgm:bulletEnabled val="1"/>
        </dgm:presLayoutVars>
      </dgm:prSet>
      <dgm:spPr/>
    </dgm:pt>
    <dgm:pt modelId="{854BE741-9C96-4E83-8B6F-EB0A5CB4E996}" type="pres">
      <dgm:prSet presAssocID="{8AF02F5B-AD1F-4AAB-B334-45D0A656D1A1}" presName="sibTrans" presStyleCnt="0"/>
      <dgm:spPr/>
    </dgm:pt>
    <dgm:pt modelId="{E2CC47F9-CC97-424B-B8A6-16C02918FEDA}" type="pres">
      <dgm:prSet presAssocID="{F40E98C7-0567-452A-A43C-2DF6FDAEF2D2}" presName="node" presStyleLbl="node1" presStyleIdx="5" presStyleCnt="6">
        <dgm:presLayoutVars>
          <dgm:bulletEnabled val="1"/>
        </dgm:presLayoutVars>
      </dgm:prSet>
      <dgm:spPr/>
    </dgm:pt>
  </dgm:ptLst>
  <dgm:cxnLst>
    <dgm:cxn modelId="{FF623D12-E7A8-4E45-8170-243F74D7058B}" srcId="{0183E514-50CE-49AE-80C9-B1958F71FE8C}" destId="{F40E98C7-0567-452A-A43C-2DF6FDAEF2D2}" srcOrd="5" destOrd="0" parTransId="{840FF10A-F8F5-4DA9-B2F2-EA8BDF8117A2}" sibTransId="{BF72597E-4295-4A96-9F8E-25D0FA40F7C3}"/>
    <dgm:cxn modelId="{0B652930-5685-4639-BCF3-8ECF485BFB68}" type="presOf" srcId="{F40E98C7-0567-452A-A43C-2DF6FDAEF2D2}" destId="{E2CC47F9-CC97-424B-B8A6-16C02918FEDA}" srcOrd="0" destOrd="0" presId="urn:microsoft.com/office/officeart/2005/8/layout/default"/>
    <dgm:cxn modelId="{E7C0F73D-BCE6-4C09-8374-07A0075F577D}" type="presOf" srcId="{E4C40D06-952A-4D48-B193-0FF68C3A223D}" destId="{CE32F8AE-AF7A-4EB4-9DBB-EC1E63B058C0}" srcOrd="0" destOrd="0" presId="urn:microsoft.com/office/officeart/2005/8/layout/default"/>
    <dgm:cxn modelId="{DF856E61-6ED0-4394-8BEA-1B553EF487B0}" type="presOf" srcId="{FE1CFB7E-4C94-49ED-B2C1-BA12F19C207E}" destId="{D1C3F180-1AEA-4721-82BD-A3020E45ABB3}" srcOrd="0" destOrd="0" presId="urn:microsoft.com/office/officeart/2005/8/layout/default"/>
    <dgm:cxn modelId="{73808D44-CA3A-4998-AA70-B353898C13A5}" srcId="{0183E514-50CE-49AE-80C9-B1958F71FE8C}" destId="{D69246CB-162C-4BD7-9E52-9F98F24981E4}" srcOrd="4" destOrd="0" parTransId="{1FB413E7-01DB-4DD3-A014-AC8ECB66FAE8}" sibTransId="{8AF02F5B-AD1F-4AAB-B334-45D0A656D1A1}"/>
    <dgm:cxn modelId="{50143745-193D-4145-8EDF-78979E461AB9}" srcId="{0183E514-50CE-49AE-80C9-B1958F71FE8C}" destId="{FE1CFB7E-4C94-49ED-B2C1-BA12F19C207E}" srcOrd="0" destOrd="0" parTransId="{9367AD95-D333-492B-8E1A-85463868CA18}" sibTransId="{86FB1759-D4E2-4E6D-8A7C-21634742827E}"/>
    <dgm:cxn modelId="{346F684D-5A3F-490E-B014-0A21AEC09DB0}" type="presOf" srcId="{0183E514-50CE-49AE-80C9-B1958F71FE8C}" destId="{CE94C2E8-9C1D-43FF-A508-EF4BAD2CFDE9}" srcOrd="0" destOrd="0" presId="urn:microsoft.com/office/officeart/2005/8/layout/default"/>
    <dgm:cxn modelId="{13871E55-6DEA-4084-9570-923665C3D58C}" type="presOf" srcId="{D69246CB-162C-4BD7-9E52-9F98F24981E4}" destId="{5B764683-9208-4E0B-BDD5-5A1FD726D271}" srcOrd="0" destOrd="0" presId="urn:microsoft.com/office/officeart/2005/8/layout/default"/>
    <dgm:cxn modelId="{56C28E7C-6F99-420B-AEE7-AB9D13D494B7}" type="presOf" srcId="{32F9371D-5EDC-47EA-9280-BDA90EAAAC4F}" destId="{5BD3C5DC-CE02-45D2-BE40-1B9FFC6D84F3}" srcOrd="0" destOrd="0" presId="urn:microsoft.com/office/officeart/2005/8/layout/default"/>
    <dgm:cxn modelId="{6D472391-F4E8-401C-9715-B75EB258EA00}" srcId="{0183E514-50CE-49AE-80C9-B1958F71FE8C}" destId="{3D553EB0-F967-4E79-8DAC-7FD59BB87087}" srcOrd="1" destOrd="0" parTransId="{581AE01A-B245-452A-B8AD-0770DBD07BB2}" sibTransId="{2E0E9561-5249-4621-A1FA-FFA0274B66A3}"/>
    <dgm:cxn modelId="{5A54F8A5-CEC5-488A-9CAD-D505AA3EF9DF}" srcId="{0183E514-50CE-49AE-80C9-B1958F71FE8C}" destId="{E4C40D06-952A-4D48-B193-0FF68C3A223D}" srcOrd="2" destOrd="0" parTransId="{F5C64D04-0345-4FA1-B8DF-FB1DA4D33048}" sibTransId="{1D01E759-1FC2-4D59-944B-82AFAEA3112F}"/>
    <dgm:cxn modelId="{AC53DAB4-12AD-4FC6-8351-1CCD398FDDE5}" srcId="{0183E514-50CE-49AE-80C9-B1958F71FE8C}" destId="{32F9371D-5EDC-47EA-9280-BDA90EAAAC4F}" srcOrd="3" destOrd="0" parTransId="{35B9EAB4-3444-420D-BDE7-24D20C9FD364}" sibTransId="{13A08670-C0E3-4EBF-A927-9450E0C3E453}"/>
    <dgm:cxn modelId="{52C576ED-4E04-4951-91C4-F4FDE1B42AD4}" type="presOf" srcId="{3D553EB0-F967-4E79-8DAC-7FD59BB87087}" destId="{6019E915-5D4A-462F-BB82-5206A4F66F88}" srcOrd="0" destOrd="0" presId="urn:microsoft.com/office/officeart/2005/8/layout/default"/>
    <dgm:cxn modelId="{5B3B6744-8F74-4BF9-88F0-DD0DFE999800}" type="presParOf" srcId="{CE94C2E8-9C1D-43FF-A508-EF4BAD2CFDE9}" destId="{D1C3F180-1AEA-4721-82BD-A3020E45ABB3}" srcOrd="0" destOrd="0" presId="urn:microsoft.com/office/officeart/2005/8/layout/default"/>
    <dgm:cxn modelId="{4F1C1AD6-4960-4A71-A2AA-DD28EF71B858}" type="presParOf" srcId="{CE94C2E8-9C1D-43FF-A508-EF4BAD2CFDE9}" destId="{D5391509-9F3B-4FE9-A2D1-1A2ECBFA3F04}" srcOrd="1" destOrd="0" presId="urn:microsoft.com/office/officeart/2005/8/layout/default"/>
    <dgm:cxn modelId="{8DDB3127-8D31-4AFE-B9DD-F4771C9CC16D}" type="presParOf" srcId="{CE94C2E8-9C1D-43FF-A508-EF4BAD2CFDE9}" destId="{6019E915-5D4A-462F-BB82-5206A4F66F88}" srcOrd="2" destOrd="0" presId="urn:microsoft.com/office/officeart/2005/8/layout/default"/>
    <dgm:cxn modelId="{ECF13072-FFE4-45A2-B476-628158CE9421}" type="presParOf" srcId="{CE94C2E8-9C1D-43FF-A508-EF4BAD2CFDE9}" destId="{174F5FCF-6F37-49CD-A599-284D4C6C92B4}" srcOrd="3" destOrd="0" presId="urn:microsoft.com/office/officeart/2005/8/layout/default"/>
    <dgm:cxn modelId="{ADA4D8B7-B766-49D9-9A0C-48C9618819DA}" type="presParOf" srcId="{CE94C2E8-9C1D-43FF-A508-EF4BAD2CFDE9}" destId="{CE32F8AE-AF7A-4EB4-9DBB-EC1E63B058C0}" srcOrd="4" destOrd="0" presId="urn:microsoft.com/office/officeart/2005/8/layout/default"/>
    <dgm:cxn modelId="{9BAB8F98-A215-4540-86A4-3EE741D1BF50}" type="presParOf" srcId="{CE94C2E8-9C1D-43FF-A508-EF4BAD2CFDE9}" destId="{A5343014-F36E-45E2-827F-4DA8E2DA8A3F}" srcOrd="5" destOrd="0" presId="urn:microsoft.com/office/officeart/2005/8/layout/default"/>
    <dgm:cxn modelId="{E259FFD8-859A-41C5-ADB5-32DF3F92D374}" type="presParOf" srcId="{CE94C2E8-9C1D-43FF-A508-EF4BAD2CFDE9}" destId="{5BD3C5DC-CE02-45D2-BE40-1B9FFC6D84F3}" srcOrd="6" destOrd="0" presId="urn:microsoft.com/office/officeart/2005/8/layout/default"/>
    <dgm:cxn modelId="{035923E9-F3DB-436A-BE02-DE1CDB8C94A1}" type="presParOf" srcId="{CE94C2E8-9C1D-43FF-A508-EF4BAD2CFDE9}" destId="{D6D364DA-9A47-477D-8E9F-0B03E6EE93A0}" srcOrd="7" destOrd="0" presId="urn:microsoft.com/office/officeart/2005/8/layout/default"/>
    <dgm:cxn modelId="{8C052031-C6AD-4E04-9916-74306100E016}" type="presParOf" srcId="{CE94C2E8-9C1D-43FF-A508-EF4BAD2CFDE9}" destId="{5B764683-9208-4E0B-BDD5-5A1FD726D271}" srcOrd="8" destOrd="0" presId="urn:microsoft.com/office/officeart/2005/8/layout/default"/>
    <dgm:cxn modelId="{ED043C2F-82B1-4C4A-A449-73770FE4D0BA}" type="presParOf" srcId="{CE94C2E8-9C1D-43FF-A508-EF4BAD2CFDE9}" destId="{854BE741-9C96-4E83-8B6F-EB0A5CB4E996}" srcOrd="9" destOrd="0" presId="urn:microsoft.com/office/officeart/2005/8/layout/default"/>
    <dgm:cxn modelId="{10F6CABE-895B-4D03-8189-ED87DB07814E}" type="presParOf" srcId="{CE94C2E8-9C1D-43FF-A508-EF4BAD2CFDE9}" destId="{E2CC47F9-CC97-424B-B8A6-16C02918FED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83E514-50CE-49AE-80C9-B1958F71FE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E1CFB7E-4C94-49ED-B2C1-BA12F19C207E}">
      <dgm:prSet/>
      <dgm:spPr/>
      <dgm:t>
        <a:bodyPr/>
        <a:lstStyle/>
        <a:p>
          <a:r>
            <a:rPr lang="en-US"/>
            <a:t>Substance Use</a:t>
          </a:r>
        </a:p>
      </dgm:t>
    </dgm:pt>
    <dgm:pt modelId="{9367AD95-D333-492B-8E1A-85463868CA18}" type="parTrans" cxnId="{50143745-193D-4145-8EDF-78979E461AB9}">
      <dgm:prSet/>
      <dgm:spPr/>
      <dgm:t>
        <a:bodyPr/>
        <a:lstStyle/>
        <a:p>
          <a:endParaRPr lang="en-US"/>
        </a:p>
      </dgm:t>
    </dgm:pt>
    <dgm:pt modelId="{86FB1759-D4E2-4E6D-8A7C-21634742827E}" type="sibTrans" cxnId="{50143745-193D-4145-8EDF-78979E461AB9}">
      <dgm:prSet/>
      <dgm:spPr/>
      <dgm:t>
        <a:bodyPr/>
        <a:lstStyle/>
        <a:p>
          <a:endParaRPr lang="en-US"/>
        </a:p>
      </dgm:t>
    </dgm:pt>
    <dgm:pt modelId="{3D553EB0-F967-4E79-8DAC-7FD59BB87087}">
      <dgm:prSet/>
      <dgm:spPr/>
      <dgm:t>
        <a:bodyPr/>
        <a:lstStyle/>
        <a:p>
          <a:r>
            <a:rPr lang="en-US"/>
            <a:t>Adolescents/Children</a:t>
          </a:r>
        </a:p>
      </dgm:t>
    </dgm:pt>
    <dgm:pt modelId="{581AE01A-B245-452A-B8AD-0770DBD07BB2}" type="parTrans" cxnId="{6D472391-F4E8-401C-9715-B75EB258EA00}">
      <dgm:prSet/>
      <dgm:spPr/>
      <dgm:t>
        <a:bodyPr/>
        <a:lstStyle/>
        <a:p>
          <a:endParaRPr lang="en-US"/>
        </a:p>
      </dgm:t>
    </dgm:pt>
    <dgm:pt modelId="{2E0E9561-5249-4621-A1FA-FFA0274B66A3}" type="sibTrans" cxnId="{6D472391-F4E8-401C-9715-B75EB258EA00}">
      <dgm:prSet/>
      <dgm:spPr/>
      <dgm:t>
        <a:bodyPr/>
        <a:lstStyle/>
        <a:p>
          <a:endParaRPr lang="en-US"/>
        </a:p>
      </dgm:t>
    </dgm:pt>
    <dgm:pt modelId="{E4C40D06-952A-4D48-B193-0FF68C3A223D}">
      <dgm:prSet/>
      <dgm:spPr/>
      <dgm:t>
        <a:bodyPr/>
        <a:lstStyle/>
        <a:p>
          <a:r>
            <a:rPr lang="en-US"/>
            <a:t>Binge Eating</a:t>
          </a:r>
        </a:p>
      </dgm:t>
    </dgm:pt>
    <dgm:pt modelId="{F5C64D04-0345-4FA1-B8DF-FB1DA4D33048}" type="parTrans" cxnId="{5A54F8A5-CEC5-488A-9CAD-D505AA3EF9DF}">
      <dgm:prSet/>
      <dgm:spPr/>
      <dgm:t>
        <a:bodyPr/>
        <a:lstStyle/>
        <a:p>
          <a:endParaRPr lang="en-US"/>
        </a:p>
      </dgm:t>
    </dgm:pt>
    <dgm:pt modelId="{1D01E759-1FC2-4D59-944B-82AFAEA3112F}" type="sibTrans" cxnId="{5A54F8A5-CEC5-488A-9CAD-D505AA3EF9DF}">
      <dgm:prSet/>
      <dgm:spPr/>
      <dgm:t>
        <a:bodyPr/>
        <a:lstStyle/>
        <a:p>
          <a:endParaRPr lang="en-US"/>
        </a:p>
      </dgm:t>
    </dgm:pt>
    <dgm:pt modelId="{32F9371D-5EDC-47EA-9280-BDA90EAAAC4F}">
      <dgm:prSet/>
      <dgm:spPr/>
      <dgm:t>
        <a:bodyPr/>
        <a:lstStyle/>
        <a:p>
          <a:r>
            <a:rPr lang="en-US"/>
            <a:t>Bipolar Disorder</a:t>
          </a:r>
        </a:p>
      </dgm:t>
    </dgm:pt>
    <dgm:pt modelId="{35B9EAB4-3444-420D-BDE7-24D20C9FD364}" type="parTrans" cxnId="{AC53DAB4-12AD-4FC6-8351-1CCD398FDDE5}">
      <dgm:prSet/>
      <dgm:spPr/>
      <dgm:t>
        <a:bodyPr/>
        <a:lstStyle/>
        <a:p>
          <a:endParaRPr lang="en-US"/>
        </a:p>
      </dgm:t>
    </dgm:pt>
    <dgm:pt modelId="{13A08670-C0E3-4EBF-A927-9450E0C3E453}" type="sibTrans" cxnId="{AC53DAB4-12AD-4FC6-8351-1CCD398FDDE5}">
      <dgm:prSet/>
      <dgm:spPr/>
      <dgm:t>
        <a:bodyPr/>
        <a:lstStyle/>
        <a:p>
          <a:endParaRPr lang="en-US"/>
        </a:p>
      </dgm:t>
    </dgm:pt>
    <dgm:pt modelId="{D69246CB-162C-4BD7-9E52-9F98F24981E4}">
      <dgm:prSet/>
      <dgm:spPr/>
      <dgm:t>
        <a:bodyPr/>
        <a:lstStyle/>
        <a:p>
          <a:r>
            <a:rPr lang="en-US"/>
            <a:t>Couples</a:t>
          </a:r>
        </a:p>
      </dgm:t>
    </dgm:pt>
    <dgm:pt modelId="{1FB413E7-01DB-4DD3-A014-AC8ECB66FAE8}" type="parTrans" cxnId="{73808D44-CA3A-4998-AA70-B353898C13A5}">
      <dgm:prSet/>
      <dgm:spPr/>
      <dgm:t>
        <a:bodyPr/>
        <a:lstStyle/>
        <a:p>
          <a:endParaRPr lang="en-US"/>
        </a:p>
      </dgm:t>
    </dgm:pt>
    <dgm:pt modelId="{8AF02F5B-AD1F-4AAB-B334-45D0A656D1A1}" type="sibTrans" cxnId="{73808D44-CA3A-4998-AA70-B353898C13A5}">
      <dgm:prSet/>
      <dgm:spPr/>
      <dgm:t>
        <a:bodyPr/>
        <a:lstStyle/>
        <a:p>
          <a:endParaRPr lang="en-US"/>
        </a:p>
      </dgm:t>
    </dgm:pt>
    <dgm:pt modelId="{F40E98C7-0567-452A-A43C-2DF6FDAEF2D2}">
      <dgm:prSet/>
      <dgm:spPr/>
      <dgm:t>
        <a:bodyPr/>
        <a:lstStyle/>
        <a:p>
          <a:r>
            <a:rPr lang="en-US"/>
            <a:t>Inpatient</a:t>
          </a:r>
        </a:p>
      </dgm:t>
    </dgm:pt>
    <dgm:pt modelId="{840FF10A-F8F5-4DA9-B2F2-EA8BDF8117A2}" type="parTrans" cxnId="{FF623D12-E7A8-4E45-8170-243F74D7058B}">
      <dgm:prSet/>
      <dgm:spPr/>
      <dgm:t>
        <a:bodyPr/>
        <a:lstStyle/>
        <a:p>
          <a:endParaRPr lang="en-US"/>
        </a:p>
      </dgm:t>
    </dgm:pt>
    <dgm:pt modelId="{BF72597E-4295-4A96-9F8E-25D0FA40F7C3}" type="sibTrans" cxnId="{FF623D12-E7A8-4E45-8170-243F74D7058B}">
      <dgm:prSet/>
      <dgm:spPr/>
      <dgm:t>
        <a:bodyPr/>
        <a:lstStyle/>
        <a:p>
          <a:endParaRPr lang="en-US"/>
        </a:p>
      </dgm:t>
    </dgm:pt>
    <dgm:pt modelId="{CE94C2E8-9C1D-43FF-A508-EF4BAD2CFDE9}" type="pres">
      <dgm:prSet presAssocID="{0183E514-50CE-49AE-80C9-B1958F71FE8C}" presName="diagram" presStyleCnt="0">
        <dgm:presLayoutVars>
          <dgm:dir/>
          <dgm:resizeHandles val="exact"/>
        </dgm:presLayoutVars>
      </dgm:prSet>
      <dgm:spPr/>
    </dgm:pt>
    <dgm:pt modelId="{D1C3F180-1AEA-4721-82BD-A3020E45ABB3}" type="pres">
      <dgm:prSet presAssocID="{FE1CFB7E-4C94-49ED-B2C1-BA12F19C207E}" presName="node" presStyleLbl="node1" presStyleIdx="0" presStyleCnt="6">
        <dgm:presLayoutVars>
          <dgm:bulletEnabled val="1"/>
        </dgm:presLayoutVars>
      </dgm:prSet>
      <dgm:spPr/>
    </dgm:pt>
    <dgm:pt modelId="{D5391509-9F3B-4FE9-A2D1-1A2ECBFA3F04}" type="pres">
      <dgm:prSet presAssocID="{86FB1759-D4E2-4E6D-8A7C-21634742827E}" presName="sibTrans" presStyleCnt="0"/>
      <dgm:spPr/>
    </dgm:pt>
    <dgm:pt modelId="{6019E915-5D4A-462F-BB82-5206A4F66F88}" type="pres">
      <dgm:prSet presAssocID="{3D553EB0-F967-4E79-8DAC-7FD59BB87087}" presName="node" presStyleLbl="node1" presStyleIdx="1" presStyleCnt="6">
        <dgm:presLayoutVars>
          <dgm:bulletEnabled val="1"/>
        </dgm:presLayoutVars>
      </dgm:prSet>
      <dgm:spPr/>
    </dgm:pt>
    <dgm:pt modelId="{174F5FCF-6F37-49CD-A599-284D4C6C92B4}" type="pres">
      <dgm:prSet presAssocID="{2E0E9561-5249-4621-A1FA-FFA0274B66A3}" presName="sibTrans" presStyleCnt="0"/>
      <dgm:spPr/>
    </dgm:pt>
    <dgm:pt modelId="{CE32F8AE-AF7A-4EB4-9DBB-EC1E63B058C0}" type="pres">
      <dgm:prSet presAssocID="{E4C40D06-952A-4D48-B193-0FF68C3A223D}" presName="node" presStyleLbl="node1" presStyleIdx="2" presStyleCnt="6">
        <dgm:presLayoutVars>
          <dgm:bulletEnabled val="1"/>
        </dgm:presLayoutVars>
      </dgm:prSet>
      <dgm:spPr/>
    </dgm:pt>
    <dgm:pt modelId="{A5343014-F36E-45E2-827F-4DA8E2DA8A3F}" type="pres">
      <dgm:prSet presAssocID="{1D01E759-1FC2-4D59-944B-82AFAEA3112F}" presName="sibTrans" presStyleCnt="0"/>
      <dgm:spPr/>
    </dgm:pt>
    <dgm:pt modelId="{5BD3C5DC-CE02-45D2-BE40-1B9FFC6D84F3}" type="pres">
      <dgm:prSet presAssocID="{32F9371D-5EDC-47EA-9280-BDA90EAAAC4F}" presName="node" presStyleLbl="node1" presStyleIdx="3" presStyleCnt="6">
        <dgm:presLayoutVars>
          <dgm:bulletEnabled val="1"/>
        </dgm:presLayoutVars>
      </dgm:prSet>
      <dgm:spPr/>
    </dgm:pt>
    <dgm:pt modelId="{D6D364DA-9A47-477D-8E9F-0B03E6EE93A0}" type="pres">
      <dgm:prSet presAssocID="{13A08670-C0E3-4EBF-A927-9450E0C3E453}" presName="sibTrans" presStyleCnt="0"/>
      <dgm:spPr/>
    </dgm:pt>
    <dgm:pt modelId="{5B764683-9208-4E0B-BDD5-5A1FD726D271}" type="pres">
      <dgm:prSet presAssocID="{D69246CB-162C-4BD7-9E52-9F98F24981E4}" presName="node" presStyleLbl="node1" presStyleIdx="4" presStyleCnt="6">
        <dgm:presLayoutVars>
          <dgm:bulletEnabled val="1"/>
        </dgm:presLayoutVars>
      </dgm:prSet>
      <dgm:spPr/>
    </dgm:pt>
    <dgm:pt modelId="{854BE741-9C96-4E83-8B6F-EB0A5CB4E996}" type="pres">
      <dgm:prSet presAssocID="{8AF02F5B-AD1F-4AAB-B334-45D0A656D1A1}" presName="sibTrans" presStyleCnt="0"/>
      <dgm:spPr/>
    </dgm:pt>
    <dgm:pt modelId="{E2CC47F9-CC97-424B-B8A6-16C02918FEDA}" type="pres">
      <dgm:prSet presAssocID="{F40E98C7-0567-452A-A43C-2DF6FDAEF2D2}" presName="node" presStyleLbl="node1" presStyleIdx="5" presStyleCnt="6">
        <dgm:presLayoutVars>
          <dgm:bulletEnabled val="1"/>
        </dgm:presLayoutVars>
      </dgm:prSet>
      <dgm:spPr/>
    </dgm:pt>
  </dgm:ptLst>
  <dgm:cxnLst>
    <dgm:cxn modelId="{FF623D12-E7A8-4E45-8170-243F74D7058B}" srcId="{0183E514-50CE-49AE-80C9-B1958F71FE8C}" destId="{F40E98C7-0567-452A-A43C-2DF6FDAEF2D2}" srcOrd="5" destOrd="0" parTransId="{840FF10A-F8F5-4DA9-B2F2-EA8BDF8117A2}" sibTransId="{BF72597E-4295-4A96-9F8E-25D0FA40F7C3}"/>
    <dgm:cxn modelId="{0B652930-5685-4639-BCF3-8ECF485BFB68}" type="presOf" srcId="{F40E98C7-0567-452A-A43C-2DF6FDAEF2D2}" destId="{E2CC47F9-CC97-424B-B8A6-16C02918FEDA}" srcOrd="0" destOrd="0" presId="urn:microsoft.com/office/officeart/2005/8/layout/default"/>
    <dgm:cxn modelId="{E7C0F73D-BCE6-4C09-8374-07A0075F577D}" type="presOf" srcId="{E4C40D06-952A-4D48-B193-0FF68C3A223D}" destId="{CE32F8AE-AF7A-4EB4-9DBB-EC1E63B058C0}" srcOrd="0" destOrd="0" presId="urn:microsoft.com/office/officeart/2005/8/layout/default"/>
    <dgm:cxn modelId="{DF856E61-6ED0-4394-8BEA-1B553EF487B0}" type="presOf" srcId="{FE1CFB7E-4C94-49ED-B2C1-BA12F19C207E}" destId="{D1C3F180-1AEA-4721-82BD-A3020E45ABB3}" srcOrd="0" destOrd="0" presId="urn:microsoft.com/office/officeart/2005/8/layout/default"/>
    <dgm:cxn modelId="{73808D44-CA3A-4998-AA70-B353898C13A5}" srcId="{0183E514-50CE-49AE-80C9-B1958F71FE8C}" destId="{D69246CB-162C-4BD7-9E52-9F98F24981E4}" srcOrd="4" destOrd="0" parTransId="{1FB413E7-01DB-4DD3-A014-AC8ECB66FAE8}" sibTransId="{8AF02F5B-AD1F-4AAB-B334-45D0A656D1A1}"/>
    <dgm:cxn modelId="{50143745-193D-4145-8EDF-78979E461AB9}" srcId="{0183E514-50CE-49AE-80C9-B1958F71FE8C}" destId="{FE1CFB7E-4C94-49ED-B2C1-BA12F19C207E}" srcOrd="0" destOrd="0" parTransId="{9367AD95-D333-492B-8E1A-85463868CA18}" sibTransId="{86FB1759-D4E2-4E6D-8A7C-21634742827E}"/>
    <dgm:cxn modelId="{346F684D-5A3F-490E-B014-0A21AEC09DB0}" type="presOf" srcId="{0183E514-50CE-49AE-80C9-B1958F71FE8C}" destId="{CE94C2E8-9C1D-43FF-A508-EF4BAD2CFDE9}" srcOrd="0" destOrd="0" presId="urn:microsoft.com/office/officeart/2005/8/layout/default"/>
    <dgm:cxn modelId="{13871E55-6DEA-4084-9570-923665C3D58C}" type="presOf" srcId="{D69246CB-162C-4BD7-9E52-9F98F24981E4}" destId="{5B764683-9208-4E0B-BDD5-5A1FD726D271}" srcOrd="0" destOrd="0" presId="urn:microsoft.com/office/officeart/2005/8/layout/default"/>
    <dgm:cxn modelId="{56C28E7C-6F99-420B-AEE7-AB9D13D494B7}" type="presOf" srcId="{32F9371D-5EDC-47EA-9280-BDA90EAAAC4F}" destId="{5BD3C5DC-CE02-45D2-BE40-1B9FFC6D84F3}" srcOrd="0" destOrd="0" presId="urn:microsoft.com/office/officeart/2005/8/layout/default"/>
    <dgm:cxn modelId="{6D472391-F4E8-401C-9715-B75EB258EA00}" srcId="{0183E514-50CE-49AE-80C9-B1958F71FE8C}" destId="{3D553EB0-F967-4E79-8DAC-7FD59BB87087}" srcOrd="1" destOrd="0" parTransId="{581AE01A-B245-452A-B8AD-0770DBD07BB2}" sibTransId="{2E0E9561-5249-4621-A1FA-FFA0274B66A3}"/>
    <dgm:cxn modelId="{5A54F8A5-CEC5-488A-9CAD-D505AA3EF9DF}" srcId="{0183E514-50CE-49AE-80C9-B1958F71FE8C}" destId="{E4C40D06-952A-4D48-B193-0FF68C3A223D}" srcOrd="2" destOrd="0" parTransId="{F5C64D04-0345-4FA1-B8DF-FB1DA4D33048}" sibTransId="{1D01E759-1FC2-4D59-944B-82AFAEA3112F}"/>
    <dgm:cxn modelId="{AC53DAB4-12AD-4FC6-8351-1CCD398FDDE5}" srcId="{0183E514-50CE-49AE-80C9-B1958F71FE8C}" destId="{32F9371D-5EDC-47EA-9280-BDA90EAAAC4F}" srcOrd="3" destOrd="0" parTransId="{35B9EAB4-3444-420D-BDE7-24D20C9FD364}" sibTransId="{13A08670-C0E3-4EBF-A927-9450E0C3E453}"/>
    <dgm:cxn modelId="{52C576ED-4E04-4951-91C4-F4FDE1B42AD4}" type="presOf" srcId="{3D553EB0-F967-4E79-8DAC-7FD59BB87087}" destId="{6019E915-5D4A-462F-BB82-5206A4F66F88}" srcOrd="0" destOrd="0" presId="urn:microsoft.com/office/officeart/2005/8/layout/default"/>
    <dgm:cxn modelId="{5B3B6744-8F74-4BF9-88F0-DD0DFE999800}" type="presParOf" srcId="{CE94C2E8-9C1D-43FF-A508-EF4BAD2CFDE9}" destId="{D1C3F180-1AEA-4721-82BD-A3020E45ABB3}" srcOrd="0" destOrd="0" presId="urn:microsoft.com/office/officeart/2005/8/layout/default"/>
    <dgm:cxn modelId="{4F1C1AD6-4960-4A71-A2AA-DD28EF71B858}" type="presParOf" srcId="{CE94C2E8-9C1D-43FF-A508-EF4BAD2CFDE9}" destId="{D5391509-9F3B-4FE9-A2D1-1A2ECBFA3F04}" srcOrd="1" destOrd="0" presId="urn:microsoft.com/office/officeart/2005/8/layout/default"/>
    <dgm:cxn modelId="{8DDB3127-8D31-4AFE-B9DD-F4771C9CC16D}" type="presParOf" srcId="{CE94C2E8-9C1D-43FF-A508-EF4BAD2CFDE9}" destId="{6019E915-5D4A-462F-BB82-5206A4F66F88}" srcOrd="2" destOrd="0" presId="urn:microsoft.com/office/officeart/2005/8/layout/default"/>
    <dgm:cxn modelId="{ECF13072-FFE4-45A2-B476-628158CE9421}" type="presParOf" srcId="{CE94C2E8-9C1D-43FF-A508-EF4BAD2CFDE9}" destId="{174F5FCF-6F37-49CD-A599-284D4C6C92B4}" srcOrd="3" destOrd="0" presId="urn:microsoft.com/office/officeart/2005/8/layout/default"/>
    <dgm:cxn modelId="{ADA4D8B7-B766-49D9-9A0C-48C9618819DA}" type="presParOf" srcId="{CE94C2E8-9C1D-43FF-A508-EF4BAD2CFDE9}" destId="{CE32F8AE-AF7A-4EB4-9DBB-EC1E63B058C0}" srcOrd="4" destOrd="0" presId="urn:microsoft.com/office/officeart/2005/8/layout/default"/>
    <dgm:cxn modelId="{9BAB8F98-A215-4540-86A4-3EE741D1BF50}" type="presParOf" srcId="{CE94C2E8-9C1D-43FF-A508-EF4BAD2CFDE9}" destId="{A5343014-F36E-45E2-827F-4DA8E2DA8A3F}" srcOrd="5" destOrd="0" presId="urn:microsoft.com/office/officeart/2005/8/layout/default"/>
    <dgm:cxn modelId="{E259FFD8-859A-41C5-ADB5-32DF3F92D374}" type="presParOf" srcId="{CE94C2E8-9C1D-43FF-A508-EF4BAD2CFDE9}" destId="{5BD3C5DC-CE02-45D2-BE40-1B9FFC6D84F3}" srcOrd="6" destOrd="0" presId="urn:microsoft.com/office/officeart/2005/8/layout/default"/>
    <dgm:cxn modelId="{035923E9-F3DB-436A-BE02-DE1CDB8C94A1}" type="presParOf" srcId="{CE94C2E8-9C1D-43FF-A508-EF4BAD2CFDE9}" destId="{D6D364DA-9A47-477D-8E9F-0B03E6EE93A0}" srcOrd="7" destOrd="0" presId="urn:microsoft.com/office/officeart/2005/8/layout/default"/>
    <dgm:cxn modelId="{8C052031-C6AD-4E04-9916-74306100E016}" type="presParOf" srcId="{CE94C2E8-9C1D-43FF-A508-EF4BAD2CFDE9}" destId="{5B764683-9208-4E0B-BDD5-5A1FD726D271}" srcOrd="8" destOrd="0" presId="urn:microsoft.com/office/officeart/2005/8/layout/default"/>
    <dgm:cxn modelId="{ED043C2F-82B1-4C4A-A449-73770FE4D0BA}" type="presParOf" srcId="{CE94C2E8-9C1D-43FF-A508-EF4BAD2CFDE9}" destId="{854BE741-9C96-4E83-8B6F-EB0A5CB4E996}" srcOrd="9" destOrd="0" presId="urn:microsoft.com/office/officeart/2005/8/layout/default"/>
    <dgm:cxn modelId="{10F6CABE-895B-4D03-8189-ED87DB07814E}" type="presParOf" srcId="{CE94C2E8-9C1D-43FF-A508-EF4BAD2CFDE9}" destId="{E2CC47F9-CC97-424B-B8A6-16C02918FED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F44CB7-CB88-4C9E-A15F-EE3EA24AB0C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6F7F392-CA4C-44A9-A24F-9CBDAFDCF553}">
      <dgm:prSet/>
      <dgm:spPr/>
      <dgm:t>
        <a:bodyPr/>
        <a:lstStyle/>
        <a:p>
          <a:r>
            <a:rPr lang="en-US"/>
            <a:t>Life-Threatening Behaviours</a:t>
          </a:r>
        </a:p>
      </dgm:t>
    </dgm:pt>
    <dgm:pt modelId="{CD2033B8-8C10-4441-938E-A8946E8285D0}" type="parTrans" cxnId="{7F8A0618-4538-4FB3-AAB6-2FB47B759DD4}">
      <dgm:prSet/>
      <dgm:spPr/>
      <dgm:t>
        <a:bodyPr/>
        <a:lstStyle/>
        <a:p>
          <a:endParaRPr lang="en-US"/>
        </a:p>
      </dgm:t>
    </dgm:pt>
    <dgm:pt modelId="{61CD3625-E68A-48B9-AC0D-915D919A6DA3}" type="sibTrans" cxnId="{7F8A0618-4538-4FB3-AAB6-2FB47B759DD4}">
      <dgm:prSet/>
      <dgm:spPr/>
      <dgm:t>
        <a:bodyPr/>
        <a:lstStyle/>
        <a:p>
          <a:endParaRPr lang="en-US"/>
        </a:p>
      </dgm:t>
    </dgm:pt>
    <dgm:pt modelId="{DC5AA7F4-FC89-4FFF-B845-6CAAF40475BE}">
      <dgm:prSet/>
      <dgm:spPr/>
      <dgm:t>
        <a:bodyPr/>
        <a:lstStyle/>
        <a:p>
          <a:r>
            <a:rPr lang="en-US"/>
            <a:t>Suicide</a:t>
          </a:r>
        </a:p>
      </dgm:t>
    </dgm:pt>
    <dgm:pt modelId="{083AD04D-685F-4B37-A3E5-8E5F9566AB94}" type="parTrans" cxnId="{3C60AFFA-9D79-4DD0-B92F-BF4E164628AC}">
      <dgm:prSet/>
      <dgm:spPr/>
      <dgm:t>
        <a:bodyPr/>
        <a:lstStyle/>
        <a:p>
          <a:endParaRPr lang="en-US"/>
        </a:p>
      </dgm:t>
    </dgm:pt>
    <dgm:pt modelId="{293F790E-A96D-443E-AE6B-66BDC03725FE}" type="sibTrans" cxnId="{3C60AFFA-9D79-4DD0-B92F-BF4E164628AC}">
      <dgm:prSet/>
      <dgm:spPr/>
      <dgm:t>
        <a:bodyPr/>
        <a:lstStyle/>
        <a:p>
          <a:endParaRPr lang="en-US"/>
        </a:p>
      </dgm:t>
    </dgm:pt>
    <dgm:pt modelId="{CF2B0B71-7022-4543-892C-A0655BCDAE54}">
      <dgm:prSet/>
      <dgm:spPr/>
      <dgm:t>
        <a:bodyPr/>
        <a:lstStyle/>
        <a:p>
          <a:r>
            <a:rPr lang="en-US" dirty="0"/>
            <a:t>NSSI (Non Suicidal Self Injury)</a:t>
          </a:r>
        </a:p>
      </dgm:t>
    </dgm:pt>
    <dgm:pt modelId="{13FBF18F-074A-4863-A1E4-6E7BBF55D504}" type="parTrans" cxnId="{0B6ED120-5906-4218-9C49-BB3193B7E619}">
      <dgm:prSet/>
      <dgm:spPr/>
      <dgm:t>
        <a:bodyPr/>
        <a:lstStyle/>
        <a:p>
          <a:endParaRPr lang="en-US"/>
        </a:p>
      </dgm:t>
    </dgm:pt>
    <dgm:pt modelId="{D42B96CE-FC82-48DE-A31F-019444857951}" type="sibTrans" cxnId="{0B6ED120-5906-4218-9C49-BB3193B7E619}">
      <dgm:prSet/>
      <dgm:spPr/>
      <dgm:t>
        <a:bodyPr/>
        <a:lstStyle/>
        <a:p>
          <a:endParaRPr lang="en-US"/>
        </a:p>
      </dgm:t>
    </dgm:pt>
    <dgm:pt modelId="{7AFEC127-2893-4535-971A-56D7AD233A82}">
      <dgm:prSet/>
      <dgm:spPr/>
      <dgm:t>
        <a:bodyPr/>
        <a:lstStyle/>
        <a:p>
          <a:r>
            <a:rPr lang="en-US"/>
            <a:t>Therapy-Interfering Behaviours</a:t>
          </a:r>
        </a:p>
      </dgm:t>
    </dgm:pt>
    <dgm:pt modelId="{736DDF9C-6118-47FE-9B77-5BD8EA291269}" type="parTrans" cxnId="{60EBEB73-4A79-4130-9FF4-C2DF0755D662}">
      <dgm:prSet/>
      <dgm:spPr/>
      <dgm:t>
        <a:bodyPr/>
        <a:lstStyle/>
        <a:p>
          <a:endParaRPr lang="en-US"/>
        </a:p>
      </dgm:t>
    </dgm:pt>
    <dgm:pt modelId="{C327980C-E125-408E-96E5-2D92E54DCA62}" type="sibTrans" cxnId="{60EBEB73-4A79-4130-9FF4-C2DF0755D662}">
      <dgm:prSet/>
      <dgm:spPr/>
      <dgm:t>
        <a:bodyPr/>
        <a:lstStyle/>
        <a:p>
          <a:endParaRPr lang="en-US"/>
        </a:p>
      </dgm:t>
    </dgm:pt>
    <dgm:pt modelId="{A8E71459-DD26-4651-A408-62BCD0E5C9AD}">
      <dgm:prSet/>
      <dgm:spPr/>
      <dgm:t>
        <a:bodyPr/>
        <a:lstStyle/>
        <a:p>
          <a:r>
            <a:rPr lang="en-US"/>
            <a:t>E.g. Missing sessions, not completing homework, behaviours that interfere with therapist’s motivation to treat client</a:t>
          </a:r>
        </a:p>
      </dgm:t>
    </dgm:pt>
    <dgm:pt modelId="{A675C5D8-2588-4767-9A94-96D961AD74C7}" type="parTrans" cxnId="{B1A73D30-37F1-4230-A471-CC7B510C0BE5}">
      <dgm:prSet/>
      <dgm:spPr/>
      <dgm:t>
        <a:bodyPr/>
        <a:lstStyle/>
        <a:p>
          <a:endParaRPr lang="en-US"/>
        </a:p>
      </dgm:t>
    </dgm:pt>
    <dgm:pt modelId="{9C94CE3B-60C4-4292-82BF-218BA354DC83}" type="sibTrans" cxnId="{B1A73D30-37F1-4230-A471-CC7B510C0BE5}">
      <dgm:prSet/>
      <dgm:spPr/>
      <dgm:t>
        <a:bodyPr/>
        <a:lstStyle/>
        <a:p>
          <a:endParaRPr lang="en-US"/>
        </a:p>
      </dgm:t>
    </dgm:pt>
    <dgm:pt modelId="{0BFDD224-E33D-4A2F-8B52-D781FBF6FEA5}">
      <dgm:prSet/>
      <dgm:spPr/>
      <dgm:t>
        <a:bodyPr/>
        <a:lstStyle/>
        <a:p>
          <a:r>
            <a:rPr lang="en-US"/>
            <a:t>Quality-of-Life-Interfering Behaviours</a:t>
          </a:r>
        </a:p>
      </dgm:t>
    </dgm:pt>
    <dgm:pt modelId="{B8346B37-E194-49EC-B635-02B1B95386C7}" type="parTrans" cxnId="{0F926C35-78ED-4B12-820C-8523B77D027D}">
      <dgm:prSet/>
      <dgm:spPr/>
      <dgm:t>
        <a:bodyPr/>
        <a:lstStyle/>
        <a:p>
          <a:endParaRPr lang="en-US"/>
        </a:p>
      </dgm:t>
    </dgm:pt>
    <dgm:pt modelId="{05B6D432-5675-4BDD-8A4B-44366E5075FE}" type="sibTrans" cxnId="{0F926C35-78ED-4B12-820C-8523B77D027D}">
      <dgm:prSet/>
      <dgm:spPr/>
      <dgm:t>
        <a:bodyPr/>
        <a:lstStyle/>
        <a:p>
          <a:endParaRPr lang="en-US"/>
        </a:p>
      </dgm:t>
    </dgm:pt>
    <dgm:pt modelId="{168C3C64-6212-47E9-89E9-FF36FE9235BE}">
      <dgm:prSet/>
      <dgm:spPr/>
      <dgm:t>
        <a:bodyPr/>
        <a:lstStyle/>
        <a:p>
          <a:r>
            <a:rPr lang="en-US" dirty="0"/>
            <a:t>E.g. Substance use, eating disordered </a:t>
          </a:r>
          <a:r>
            <a:rPr lang="en-US" dirty="0" err="1"/>
            <a:t>behaviours</a:t>
          </a:r>
          <a:r>
            <a:rPr lang="en-US" dirty="0"/>
            <a:t>, inability to keep employment, educational Issues</a:t>
          </a:r>
        </a:p>
      </dgm:t>
    </dgm:pt>
    <dgm:pt modelId="{32A5EE45-91D6-47D7-B704-9E2DA6B1A795}" type="parTrans" cxnId="{FE428179-8573-43B1-9DB5-98020315A9A0}">
      <dgm:prSet/>
      <dgm:spPr/>
      <dgm:t>
        <a:bodyPr/>
        <a:lstStyle/>
        <a:p>
          <a:endParaRPr lang="en-US"/>
        </a:p>
      </dgm:t>
    </dgm:pt>
    <dgm:pt modelId="{DCC84416-569B-43BA-8EEC-04329BCCDC16}" type="sibTrans" cxnId="{FE428179-8573-43B1-9DB5-98020315A9A0}">
      <dgm:prSet/>
      <dgm:spPr/>
      <dgm:t>
        <a:bodyPr/>
        <a:lstStyle/>
        <a:p>
          <a:endParaRPr lang="en-US"/>
        </a:p>
      </dgm:t>
    </dgm:pt>
    <dgm:pt modelId="{BCC05588-2B45-4427-9506-767B0108DD15}">
      <dgm:prSet/>
      <dgm:spPr/>
      <dgm:t>
        <a:bodyPr/>
        <a:lstStyle/>
        <a:p>
          <a:r>
            <a:rPr lang="en-US"/>
            <a:t>Skills Acquisition</a:t>
          </a:r>
        </a:p>
      </dgm:t>
    </dgm:pt>
    <dgm:pt modelId="{42F8E255-5A9C-47EF-8ACA-3CA903C46BF5}" type="parTrans" cxnId="{68D7A715-0CAA-4626-ACCA-308A794E89D3}">
      <dgm:prSet/>
      <dgm:spPr/>
      <dgm:t>
        <a:bodyPr/>
        <a:lstStyle/>
        <a:p>
          <a:endParaRPr lang="en-US"/>
        </a:p>
      </dgm:t>
    </dgm:pt>
    <dgm:pt modelId="{3ACE62D0-D6A9-44CB-A799-82B5DC3D1363}" type="sibTrans" cxnId="{68D7A715-0CAA-4626-ACCA-308A794E89D3}">
      <dgm:prSet/>
      <dgm:spPr/>
      <dgm:t>
        <a:bodyPr/>
        <a:lstStyle/>
        <a:p>
          <a:endParaRPr lang="en-US"/>
        </a:p>
      </dgm:t>
    </dgm:pt>
    <dgm:pt modelId="{69EFDCA0-B6FF-4569-91A0-3A458DFFF0BD}">
      <dgm:prSet/>
      <dgm:spPr/>
      <dgm:t>
        <a:bodyPr/>
        <a:lstStyle/>
        <a:p>
          <a:r>
            <a:rPr lang="en-US"/>
            <a:t>To replace dysfunctional behaviours</a:t>
          </a:r>
        </a:p>
      </dgm:t>
    </dgm:pt>
    <dgm:pt modelId="{9445F215-9B84-4EA0-850E-5BDA652C1EE9}" type="parTrans" cxnId="{A63835F3-5B14-45A1-A59F-67355704FA56}">
      <dgm:prSet/>
      <dgm:spPr/>
      <dgm:t>
        <a:bodyPr/>
        <a:lstStyle/>
        <a:p>
          <a:endParaRPr lang="en-US"/>
        </a:p>
      </dgm:t>
    </dgm:pt>
    <dgm:pt modelId="{B4B76E2A-8389-4DCC-8375-8BD1BBE97F66}" type="sibTrans" cxnId="{A63835F3-5B14-45A1-A59F-67355704FA56}">
      <dgm:prSet/>
      <dgm:spPr/>
      <dgm:t>
        <a:bodyPr/>
        <a:lstStyle/>
        <a:p>
          <a:endParaRPr lang="en-US"/>
        </a:p>
      </dgm:t>
    </dgm:pt>
    <dgm:pt modelId="{AED7CDBC-41E6-46F3-97C7-9E31F8E86C69}" type="pres">
      <dgm:prSet presAssocID="{FDF44CB7-CB88-4C9E-A15F-EE3EA24AB0C3}" presName="Name0" presStyleCnt="0">
        <dgm:presLayoutVars>
          <dgm:dir/>
          <dgm:animLvl val="lvl"/>
          <dgm:resizeHandles val="exact"/>
        </dgm:presLayoutVars>
      </dgm:prSet>
      <dgm:spPr/>
    </dgm:pt>
    <dgm:pt modelId="{2DD00CA1-8D2E-40CD-8515-0FF42ADC5F01}" type="pres">
      <dgm:prSet presAssocID="{86F7F392-CA4C-44A9-A24F-9CBDAFDCF553}" presName="linNode" presStyleCnt="0"/>
      <dgm:spPr/>
    </dgm:pt>
    <dgm:pt modelId="{D01F0746-64E8-4BE4-8E5D-07A8DB57DFB2}" type="pres">
      <dgm:prSet presAssocID="{86F7F392-CA4C-44A9-A24F-9CBDAFDCF553}" presName="parentText" presStyleLbl="node1" presStyleIdx="0" presStyleCnt="4">
        <dgm:presLayoutVars>
          <dgm:chMax val="1"/>
          <dgm:bulletEnabled val="1"/>
        </dgm:presLayoutVars>
      </dgm:prSet>
      <dgm:spPr/>
    </dgm:pt>
    <dgm:pt modelId="{6002FDEF-1E66-4176-A156-032130F97677}" type="pres">
      <dgm:prSet presAssocID="{86F7F392-CA4C-44A9-A24F-9CBDAFDCF553}" presName="descendantText" presStyleLbl="alignAccFollowNode1" presStyleIdx="0" presStyleCnt="4">
        <dgm:presLayoutVars>
          <dgm:bulletEnabled val="1"/>
        </dgm:presLayoutVars>
      </dgm:prSet>
      <dgm:spPr/>
    </dgm:pt>
    <dgm:pt modelId="{445AE4D9-C941-4864-ABBD-79E71F5110EA}" type="pres">
      <dgm:prSet presAssocID="{61CD3625-E68A-48B9-AC0D-915D919A6DA3}" presName="sp" presStyleCnt="0"/>
      <dgm:spPr/>
    </dgm:pt>
    <dgm:pt modelId="{B18B06D8-0443-4DB4-89C6-DEEA8B156A9A}" type="pres">
      <dgm:prSet presAssocID="{7AFEC127-2893-4535-971A-56D7AD233A82}" presName="linNode" presStyleCnt="0"/>
      <dgm:spPr/>
    </dgm:pt>
    <dgm:pt modelId="{CB96360E-F523-4AEB-B354-7F2A16D4A8AE}" type="pres">
      <dgm:prSet presAssocID="{7AFEC127-2893-4535-971A-56D7AD233A82}" presName="parentText" presStyleLbl="node1" presStyleIdx="1" presStyleCnt="4">
        <dgm:presLayoutVars>
          <dgm:chMax val="1"/>
          <dgm:bulletEnabled val="1"/>
        </dgm:presLayoutVars>
      </dgm:prSet>
      <dgm:spPr/>
    </dgm:pt>
    <dgm:pt modelId="{9DEF0CF7-6A7D-4ED2-A485-0E26BD975159}" type="pres">
      <dgm:prSet presAssocID="{7AFEC127-2893-4535-971A-56D7AD233A82}" presName="descendantText" presStyleLbl="alignAccFollowNode1" presStyleIdx="1" presStyleCnt="4">
        <dgm:presLayoutVars>
          <dgm:bulletEnabled val="1"/>
        </dgm:presLayoutVars>
      </dgm:prSet>
      <dgm:spPr/>
    </dgm:pt>
    <dgm:pt modelId="{60728A71-C335-4A5E-811E-87003EA92822}" type="pres">
      <dgm:prSet presAssocID="{C327980C-E125-408E-96E5-2D92E54DCA62}" presName="sp" presStyleCnt="0"/>
      <dgm:spPr/>
    </dgm:pt>
    <dgm:pt modelId="{7F037A99-424F-4ABD-A165-FB7B0A67C12C}" type="pres">
      <dgm:prSet presAssocID="{0BFDD224-E33D-4A2F-8B52-D781FBF6FEA5}" presName="linNode" presStyleCnt="0"/>
      <dgm:spPr/>
    </dgm:pt>
    <dgm:pt modelId="{1EBAEDFC-CA21-411F-84F7-A7E9A3D53B71}" type="pres">
      <dgm:prSet presAssocID="{0BFDD224-E33D-4A2F-8B52-D781FBF6FEA5}" presName="parentText" presStyleLbl="node1" presStyleIdx="2" presStyleCnt="4">
        <dgm:presLayoutVars>
          <dgm:chMax val="1"/>
          <dgm:bulletEnabled val="1"/>
        </dgm:presLayoutVars>
      </dgm:prSet>
      <dgm:spPr/>
    </dgm:pt>
    <dgm:pt modelId="{C3CBE5DE-360F-42CC-9795-BD31B965010D}" type="pres">
      <dgm:prSet presAssocID="{0BFDD224-E33D-4A2F-8B52-D781FBF6FEA5}" presName="descendantText" presStyleLbl="alignAccFollowNode1" presStyleIdx="2" presStyleCnt="4">
        <dgm:presLayoutVars>
          <dgm:bulletEnabled val="1"/>
        </dgm:presLayoutVars>
      </dgm:prSet>
      <dgm:spPr/>
    </dgm:pt>
    <dgm:pt modelId="{F147ACE0-BD49-4281-AE37-E239CCCC9F4B}" type="pres">
      <dgm:prSet presAssocID="{05B6D432-5675-4BDD-8A4B-44366E5075FE}" presName="sp" presStyleCnt="0"/>
      <dgm:spPr/>
    </dgm:pt>
    <dgm:pt modelId="{D767FBEA-CE0B-4EA6-A6CC-D1E7E96F26E6}" type="pres">
      <dgm:prSet presAssocID="{BCC05588-2B45-4427-9506-767B0108DD15}" presName="linNode" presStyleCnt="0"/>
      <dgm:spPr/>
    </dgm:pt>
    <dgm:pt modelId="{3FE348BD-7BA9-4146-9E2F-7E7BEBD60702}" type="pres">
      <dgm:prSet presAssocID="{BCC05588-2B45-4427-9506-767B0108DD15}" presName="parentText" presStyleLbl="node1" presStyleIdx="3" presStyleCnt="4">
        <dgm:presLayoutVars>
          <dgm:chMax val="1"/>
          <dgm:bulletEnabled val="1"/>
        </dgm:presLayoutVars>
      </dgm:prSet>
      <dgm:spPr/>
    </dgm:pt>
    <dgm:pt modelId="{CB623E9A-00D8-403D-9734-CC487696622C}" type="pres">
      <dgm:prSet presAssocID="{BCC05588-2B45-4427-9506-767B0108DD15}" presName="descendantText" presStyleLbl="alignAccFollowNode1" presStyleIdx="3" presStyleCnt="4">
        <dgm:presLayoutVars>
          <dgm:bulletEnabled val="1"/>
        </dgm:presLayoutVars>
      </dgm:prSet>
      <dgm:spPr/>
    </dgm:pt>
  </dgm:ptLst>
  <dgm:cxnLst>
    <dgm:cxn modelId="{CC6B770F-8B40-4108-8D8D-ADCB518ED3CA}" type="presOf" srcId="{CF2B0B71-7022-4543-892C-A0655BCDAE54}" destId="{6002FDEF-1E66-4176-A156-032130F97677}" srcOrd="0" destOrd="1" presId="urn:microsoft.com/office/officeart/2005/8/layout/vList5"/>
    <dgm:cxn modelId="{68D7A715-0CAA-4626-ACCA-308A794E89D3}" srcId="{FDF44CB7-CB88-4C9E-A15F-EE3EA24AB0C3}" destId="{BCC05588-2B45-4427-9506-767B0108DD15}" srcOrd="3" destOrd="0" parTransId="{42F8E255-5A9C-47EF-8ACA-3CA903C46BF5}" sibTransId="{3ACE62D0-D6A9-44CB-A799-82B5DC3D1363}"/>
    <dgm:cxn modelId="{7F8A0618-4538-4FB3-AAB6-2FB47B759DD4}" srcId="{FDF44CB7-CB88-4C9E-A15F-EE3EA24AB0C3}" destId="{86F7F392-CA4C-44A9-A24F-9CBDAFDCF553}" srcOrd="0" destOrd="0" parTransId="{CD2033B8-8C10-4441-938E-A8946E8285D0}" sibTransId="{61CD3625-E68A-48B9-AC0D-915D919A6DA3}"/>
    <dgm:cxn modelId="{0B6ED120-5906-4218-9C49-BB3193B7E619}" srcId="{86F7F392-CA4C-44A9-A24F-9CBDAFDCF553}" destId="{CF2B0B71-7022-4543-892C-A0655BCDAE54}" srcOrd="1" destOrd="0" parTransId="{13FBF18F-074A-4863-A1E4-6E7BBF55D504}" sibTransId="{D42B96CE-FC82-48DE-A31F-019444857951}"/>
    <dgm:cxn modelId="{4DA0D726-06EA-483A-897F-C1F7E98A9617}" type="presOf" srcId="{FDF44CB7-CB88-4C9E-A15F-EE3EA24AB0C3}" destId="{AED7CDBC-41E6-46F3-97C7-9E31F8E86C69}" srcOrd="0" destOrd="0" presId="urn:microsoft.com/office/officeart/2005/8/layout/vList5"/>
    <dgm:cxn modelId="{B1A73D30-37F1-4230-A471-CC7B510C0BE5}" srcId="{7AFEC127-2893-4535-971A-56D7AD233A82}" destId="{A8E71459-DD26-4651-A408-62BCD0E5C9AD}" srcOrd="0" destOrd="0" parTransId="{A675C5D8-2588-4767-9A94-96D961AD74C7}" sibTransId="{9C94CE3B-60C4-4292-82BF-218BA354DC83}"/>
    <dgm:cxn modelId="{0F926C35-78ED-4B12-820C-8523B77D027D}" srcId="{FDF44CB7-CB88-4C9E-A15F-EE3EA24AB0C3}" destId="{0BFDD224-E33D-4A2F-8B52-D781FBF6FEA5}" srcOrd="2" destOrd="0" parTransId="{B8346B37-E194-49EC-B635-02B1B95386C7}" sibTransId="{05B6D432-5675-4BDD-8A4B-44366E5075FE}"/>
    <dgm:cxn modelId="{60EBEB73-4A79-4130-9FF4-C2DF0755D662}" srcId="{FDF44CB7-CB88-4C9E-A15F-EE3EA24AB0C3}" destId="{7AFEC127-2893-4535-971A-56D7AD233A82}" srcOrd="1" destOrd="0" parTransId="{736DDF9C-6118-47FE-9B77-5BD8EA291269}" sibTransId="{C327980C-E125-408E-96E5-2D92E54DCA62}"/>
    <dgm:cxn modelId="{2C383C74-5434-4747-A3A2-DA602A138BC7}" type="presOf" srcId="{7AFEC127-2893-4535-971A-56D7AD233A82}" destId="{CB96360E-F523-4AEB-B354-7F2A16D4A8AE}" srcOrd="0" destOrd="0" presId="urn:microsoft.com/office/officeart/2005/8/layout/vList5"/>
    <dgm:cxn modelId="{FE428179-8573-43B1-9DB5-98020315A9A0}" srcId="{0BFDD224-E33D-4A2F-8B52-D781FBF6FEA5}" destId="{168C3C64-6212-47E9-89E9-FF36FE9235BE}" srcOrd="0" destOrd="0" parTransId="{32A5EE45-91D6-47D7-B704-9E2DA6B1A795}" sibTransId="{DCC84416-569B-43BA-8EEC-04329BCCDC16}"/>
    <dgm:cxn modelId="{5973799B-0E7F-4D6A-A8C4-1FA42B6D1F71}" type="presOf" srcId="{BCC05588-2B45-4427-9506-767B0108DD15}" destId="{3FE348BD-7BA9-4146-9E2F-7E7BEBD60702}" srcOrd="0" destOrd="0" presId="urn:microsoft.com/office/officeart/2005/8/layout/vList5"/>
    <dgm:cxn modelId="{53C225BD-C8C8-479B-A821-7A04C51FB135}" type="presOf" srcId="{69EFDCA0-B6FF-4569-91A0-3A458DFFF0BD}" destId="{CB623E9A-00D8-403D-9734-CC487696622C}" srcOrd="0" destOrd="0" presId="urn:microsoft.com/office/officeart/2005/8/layout/vList5"/>
    <dgm:cxn modelId="{5D4EF9C9-61BB-4979-BC64-49991E72F199}" type="presOf" srcId="{0BFDD224-E33D-4A2F-8B52-D781FBF6FEA5}" destId="{1EBAEDFC-CA21-411F-84F7-A7E9A3D53B71}" srcOrd="0" destOrd="0" presId="urn:microsoft.com/office/officeart/2005/8/layout/vList5"/>
    <dgm:cxn modelId="{520BECD1-9CED-4CB3-BE4E-0D85FE042890}" type="presOf" srcId="{A8E71459-DD26-4651-A408-62BCD0E5C9AD}" destId="{9DEF0CF7-6A7D-4ED2-A485-0E26BD975159}" srcOrd="0" destOrd="0" presId="urn:microsoft.com/office/officeart/2005/8/layout/vList5"/>
    <dgm:cxn modelId="{5F9688D4-8F34-4C9D-A1A3-E84C3C4D4E5C}" type="presOf" srcId="{DC5AA7F4-FC89-4FFF-B845-6CAAF40475BE}" destId="{6002FDEF-1E66-4176-A156-032130F97677}" srcOrd="0" destOrd="0" presId="urn:microsoft.com/office/officeart/2005/8/layout/vList5"/>
    <dgm:cxn modelId="{3CA716EF-A960-4B13-80E8-8C1EFB911CF0}" type="presOf" srcId="{86F7F392-CA4C-44A9-A24F-9CBDAFDCF553}" destId="{D01F0746-64E8-4BE4-8E5D-07A8DB57DFB2}" srcOrd="0" destOrd="0" presId="urn:microsoft.com/office/officeart/2005/8/layout/vList5"/>
    <dgm:cxn modelId="{A63835F3-5B14-45A1-A59F-67355704FA56}" srcId="{BCC05588-2B45-4427-9506-767B0108DD15}" destId="{69EFDCA0-B6FF-4569-91A0-3A458DFFF0BD}" srcOrd="0" destOrd="0" parTransId="{9445F215-9B84-4EA0-850E-5BDA652C1EE9}" sibTransId="{B4B76E2A-8389-4DCC-8375-8BD1BBE97F66}"/>
    <dgm:cxn modelId="{93E84FF4-5E93-47E1-A70A-D7DF4650BC69}" type="presOf" srcId="{168C3C64-6212-47E9-89E9-FF36FE9235BE}" destId="{C3CBE5DE-360F-42CC-9795-BD31B965010D}" srcOrd="0" destOrd="0" presId="urn:microsoft.com/office/officeart/2005/8/layout/vList5"/>
    <dgm:cxn modelId="{3C60AFFA-9D79-4DD0-B92F-BF4E164628AC}" srcId="{86F7F392-CA4C-44A9-A24F-9CBDAFDCF553}" destId="{DC5AA7F4-FC89-4FFF-B845-6CAAF40475BE}" srcOrd="0" destOrd="0" parTransId="{083AD04D-685F-4B37-A3E5-8E5F9566AB94}" sibTransId="{293F790E-A96D-443E-AE6B-66BDC03725FE}"/>
    <dgm:cxn modelId="{3CEFC035-09F5-48F5-A569-5646BF7160E8}" type="presParOf" srcId="{AED7CDBC-41E6-46F3-97C7-9E31F8E86C69}" destId="{2DD00CA1-8D2E-40CD-8515-0FF42ADC5F01}" srcOrd="0" destOrd="0" presId="urn:microsoft.com/office/officeart/2005/8/layout/vList5"/>
    <dgm:cxn modelId="{E9006A46-D149-47BD-9F1C-52BE37446117}" type="presParOf" srcId="{2DD00CA1-8D2E-40CD-8515-0FF42ADC5F01}" destId="{D01F0746-64E8-4BE4-8E5D-07A8DB57DFB2}" srcOrd="0" destOrd="0" presId="urn:microsoft.com/office/officeart/2005/8/layout/vList5"/>
    <dgm:cxn modelId="{A9BB53EB-6FE2-4859-A74F-51E00FE6253B}" type="presParOf" srcId="{2DD00CA1-8D2E-40CD-8515-0FF42ADC5F01}" destId="{6002FDEF-1E66-4176-A156-032130F97677}" srcOrd="1" destOrd="0" presId="urn:microsoft.com/office/officeart/2005/8/layout/vList5"/>
    <dgm:cxn modelId="{89ED5C8F-7118-41A8-ADD7-80F6203CD699}" type="presParOf" srcId="{AED7CDBC-41E6-46F3-97C7-9E31F8E86C69}" destId="{445AE4D9-C941-4864-ABBD-79E71F5110EA}" srcOrd="1" destOrd="0" presId="urn:microsoft.com/office/officeart/2005/8/layout/vList5"/>
    <dgm:cxn modelId="{09AB3C5A-307A-46C2-AA40-097EC8FB4EE0}" type="presParOf" srcId="{AED7CDBC-41E6-46F3-97C7-9E31F8E86C69}" destId="{B18B06D8-0443-4DB4-89C6-DEEA8B156A9A}" srcOrd="2" destOrd="0" presId="urn:microsoft.com/office/officeart/2005/8/layout/vList5"/>
    <dgm:cxn modelId="{E9EB04FA-290D-4E0B-8104-83EA7558312D}" type="presParOf" srcId="{B18B06D8-0443-4DB4-89C6-DEEA8B156A9A}" destId="{CB96360E-F523-4AEB-B354-7F2A16D4A8AE}" srcOrd="0" destOrd="0" presId="urn:microsoft.com/office/officeart/2005/8/layout/vList5"/>
    <dgm:cxn modelId="{2252D8FA-A970-4710-BD24-3285CD07D196}" type="presParOf" srcId="{B18B06D8-0443-4DB4-89C6-DEEA8B156A9A}" destId="{9DEF0CF7-6A7D-4ED2-A485-0E26BD975159}" srcOrd="1" destOrd="0" presId="urn:microsoft.com/office/officeart/2005/8/layout/vList5"/>
    <dgm:cxn modelId="{CBDF2132-270F-46B1-A874-44866A75C21E}" type="presParOf" srcId="{AED7CDBC-41E6-46F3-97C7-9E31F8E86C69}" destId="{60728A71-C335-4A5E-811E-87003EA92822}" srcOrd="3" destOrd="0" presId="urn:microsoft.com/office/officeart/2005/8/layout/vList5"/>
    <dgm:cxn modelId="{F313494C-E4E4-4929-9F4C-0751FC58A15B}" type="presParOf" srcId="{AED7CDBC-41E6-46F3-97C7-9E31F8E86C69}" destId="{7F037A99-424F-4ABD-A165-FB7B0A67C12C}" srcOrd="4" destOrd="0" presId="urn:microsoft.com/office/officeart/2005/8/layout/vList5"/>
    <dgm:cxn modelId="{7C723CEF-2534-4572-AA96-59A6EA044D75}" type="presParOf" srcId="{7F037A99-424F-4ABD-A165-FB7B0A67C12C}" destId="{1EBAEDFC-CA21-411F-84F7-A7E9A3D53B71}" srcOrd="0" destOrd="0" presId="urn:microsoft.com/office/officeart/2005/8/layout/vList5"/>
    <dgm:cxn modelId="{9533DE38-89F9-4BB8-B45D-C2EA6FCAD517}" type="presParOf" srcId="{7F037A99-424F-4ABD-A165-FB7B0A67C12C}" destId="{C3CBE5DE-360F-42CC-9795-BD31B965010D}" srcOrd="1" destOrd="0" presId="urn:microsoft.com/office/officeart/2005/8/layout/vList5"/>
    <dgm:cxn modelId="{89BBE782-42C5-4EB9-9D0E-BCFA589F9C64}" type="presParOf" srcId="{AED7CDBC-41E6-46F3-97C7-9E31F8E86C69}" destId="{F147ACE0-BD49-4281-AE37-E239CCCC9F4B}" srcOrd="5" destOrd="0" presId="urn:microsoft.com/office/officeart/2005/8/layout/vList5"/>
    <dgm:cxn modelId="{19FF1E59-DEE1-41B7-B4BA-89DC5F398279}" type="presParOf" srcId="{AED7CDBC-41E6-46F3-97C7-9E31F8E86C69}" destId="{D767FBEA-CE0B-4EA6-A6CC-D1E7E96F26E6}" srcOrd="6" destOrd="0" presId="urn:microsoft.com/office/officeart/2005/8/layout/vList5"/>
    <dgm:cxn modelId="{5A1F87C5-13C7-4DD2-8487-7E5E78B2CB1F}" type="presParOf" srcId="{D767FBEA-CE0B-4EA6-A6CC-D1E7E96F26E6}" destId="{3FE348BD-7BA9-4146-9E2F-7E7BEBD60702}" srcOrd="0" destOrd="0" presId="urn:microsoft.com/office/officeart/2005/8/layout/vList5"/>
    <dgm:cxn modelId="{F528BE0C-BAB8-4071-8DB8-183B84F91F36}" type="presParOf" srcId="{D767FBEA-CE0B-4EA6-A6CC-D1E7E96F26E6}" destId="{CB623E9A-00D8-403D-9734-CC487696622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9D15F9-04C1-4349-AF48-C57ABB59C080}"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483E79-829D-4DBE-95DE-1FE45AEF0828}">
      <dgm:prSet/>
      <dgm:spPr/>
      <dgm:t>
        <a:bodyPr/>
        <a:lstStyle/>
        <a:p>
          <a:pPr>
            <a:defRPr b="1"/>
          </a:pPr>
          <a:r>
            <a:rPr lang="en-US" dirty="0">
              <a:solidFill>
                <a:schemeClr val="tx2">
                  <a:lumMod val="75000"/>
                  <a:lumOff val="25000"/>
                </a:schemeClr>
              </a:solidFill>
            </a:rPr>
            <a:t>Stage III: Build a Life Worth Living</a:t>
          </a:r>
        </a:p>
      </dgm:t>
    </dgm:pt>
    <dgm:pt modelId="{FE204BBC-2FBE-4636-9F6C-B73F635F3136}" type="parTrans" cxnId="{715F7288-3D2F-48C8-A7BB-5D28F36B219C}">
      <dgm:prSet/>
      <dgm:spPr/>
      <dgm:t>
        <a:bodyPr/>
        <a:lstStyle/>
        <a:p>
          <a:endParaRPr lang="en-US"/>
        </a:p>
      </dgm:t>
    </dgm:pt>
    <dgm:pt modelId="{9C3CC797-643C-48DC-83F7-4A2161C00AD5}" type="sibTrans" cxnId="{715F7288-3D2F-48C8-A7BB-5D28F36B219C}">
      <dgm:prSet/>
      <dgm:spPr/>
      <dgm:t>
        <a:bodyPr/>
        <a:lstStyle/>
        <a:p>
          <a:endParaRPr lang="en-US"/>
        </a:p>
      </dgm:t>
    </dgm:pt>
    <dgm:pt modelId="{9747AC75-2192-4725-84DE-B5EDBD9701BE}">
      <dgm:prSet/>
      <dgm:spPr/>
      <dgm:t>
        <a:bodyPr/>
        <a:lstStyle/>
        <a:p>
          <a:r>
            <a:rPr lang="en-US"/>
            <a:t>Focus:</a:t>
          </a:r>
        </a:p>
      </dgm:t>
    </dgm:pt>
    <dgm:pt modelId="{2DAC641F-FDEA-497C-8034-A3CD4CCFA71F}" type="parTrans" cxnId="{DB979E79-ED71-4745-9067-4B5FE5BA19B4}">
      <dgm:prSet/>
      <dgm:spPr/>
      <dgm:t>
        <a:bodyPr/>
        <a:lstStyle/>
        <a:p>
          <a:endParaRPr lang="en-US"/>
        </a:p>
      </dgm:t>
    </dgm:pt>
    <dgm:pt modelId="{EFA71665-8A7F-4D2F-B7C9-78D476235F8C}" type="sibTrans" cxnId="{DB979E79-ED71-4745-9067-4B5FE5BA19B4}">
      <dgm:prSet/>
      <dgm:spPr/>
      <dgm:t>
        <a:bodyPr/>
        <a:lstStyle/>
        <a:p>
          <a:endParaRPr lang="en-US"/>
        </a:p>
      </dgm:t>
    </dgm:pt>
    <dgm:pt modelId="{10DA6535-904C-4806-9F97-190B2B2CE77B}">
      <dgm:prSet/>
      <dgm:spPr/>
      <dgm:t>
        <a:bodyPr/>
        <a:lstStyle/>
        <a:p>
          <a:r>
            <a:rPr lang="en-US"/>
            <a:t>Problems in Living</a:t>
          </a:r>
        </a:p>
      </dgm:t>
    </dgm:pt>
    <dgm:pt modelId="{ECA40407-DAD1-43CE-8328-614DB7353782}" type="parTrans" cxnId="{F985036C-86A0-4BAD-BA3B-C406706F6F4E}">
      <dgm:prSet/>
      <dgm:spPr/>
      <dgm:t>
        <a:bodyPr/>
        <a:lstStyle/>
        <a:p>
          <a:endParaRPr lang="en-US"/>
        </a:p>
      </dgm:t>
    </dgm:pt>
    <dgm:pt modelId="{7E252C94-17C5-4A8C-B6B1-2BA3A651E41E}" type="sibTrans" cxnId="{F985036C-86A0-4BAD-BA3B-C406706F6F4E}">
      <dgm:prSet/>
      <dgm:spPr/>
      <dgm:t>
        <a:bodyPr/>
        <a:lstStyle/>
        <a:p>
          <a:endParaRPr lang="en-US"/>
        </a:p>
      </dgm:t>
    </dgm:pt>
    <dgm:pt modelId="{9E862F50-8003-47E2-8EA8-7C3984F36EC7}">
      <dgm:prSet/>
      <dgm:spPr/>
      <dgm:t>
        <a:bodyPr/>
        <a:lstStyle/>
        <a:p>
          <a:r>
            <a:rPr lang="en-US"/>
            <a:t>Goal:</a:t>
          </a:r>
        </a:p>
      </dgm:t>
    </dgm:pt>
    <dgm:pt modelId="{97DC2AF1-C51F-42E3-9701-27B5C07B41B2}" type="parTrans" cxnId="{35A117E5-B76E-44F0-960D-37D9A97CC821}">
      <dgm:prSet/>
      <dgm:spPr/>
      <dgm:t>
        <a:bodyPr/>
        <a:lstStyle/>
        <a:p>
          <a:endParaRPr lang="en-US"/>
        </a:p>
      </dgm:t>
    </dgm:pt>
    <dgm:pt modelId="{402CAFFD-5625-42E1-917F-4AAB449B4F5D}" type="sibTrans" cxnId="{35A117E5-B76E-44F0-960D-37D9A97CC821}">
      <dgm:prSet/>
      <dgm:spPr/>
      <dgm:t>
        <a:bodyPr/>
        <a:lstStyle/>
        <a:p>
          <a:endParaRPr lang="en-US"/>
        </a:p>
      </dgm:t>
    </dgm:pt>
    <dgm:pt modelId="{AE197037-D1CC-496E-AFE6-5BF3E6C28553}">
      <dgm:prSet/>
      <dgm:spPr/>
      <dgm:t>
        <a:bodyPr/>
        <a:lstStyle/>
        <a:p>
          <a:r>
            <a:rPr lang="en-US"/>
            <a:t>Life of ordinary Happiness and Unhappiness</a:t>
          </a:r>
        </a:p>
      </dgm:t>
    </dgm:pt>
    <dgm:pt modelId="{C15E234B-252B-448A-829F-86EB246936D2}" type="parTrans" cxnId="{DE8612A2-DBF2-403C-89A9-3CB307C5D827}">
      <dgm:prSet/>
      <dgm:spPr/>
      <dgm:t>
        <a:bodyPr/>
        <a:lstStyle/>
        <a:p>
          <a:endParaRPr lang="en-US"/>
        </a:p>
      </dgm:t>
    </dgm:pt>
    <dgm:pt modelId="{BB109727-CAC9-4E3A-BE21-4777CBC3C816}" type="sibTrans" cxnId="{DE8612A2-DBF2-403C-89A9-3CB307C5D827}">
      <dgm:prSet/>
      <dgm:spPr/>
      <dgm:t>
        <a:bodyPr/>
        <a:lstStyle/>
        <a:p>
          <a:endParaRPr lang="en-US"/>
        </a:p>
      </dgm:t>
    </dgm:pt>
    <dgm:pt modelId="{9DE4C132-673F-49C2-B41D-6AED08369AB4}">
      <dgm:prSet/>
      <dgm:spPr/>
      <dgm:t>
        <a:bodyPr/>
        <a:lstStyle/>
        <a:p>
          <a:pPr>
            <a:defRPr b="1"/>
          </a:pPr>
          <a:r>
            <a:rPr lang="en-US" dirty="0">
              <a:solidFill>
                <a:schemeClr val="tx2">
                  <a:lumMod val="75000"/>
                  <a:lumOff val="25000"/>
                </a:schemeClr>
              </a:solidFill>
            </a:rPr>
            <a:t>Stage IV: Address Issues of Meaning (Optional)</a:t>
          </a:r>
        </a:p>
      </dgm:t>
    </dgm:pt>
    <dgm:pt modelId="{70135F39-B6B5-4C96-9EDE-451552A476F6}" type="parTrans" cxnId="{187B4F69-A763-4BA6-94D4-A3B34B6E7C30}">
      <dgm:prSet/>
      <dgm:spPr/>
      <dgm:t>
        <a:bodyPr/>
        <a:lstStyle/>
        <a:p>
          <a:endParaRPr lang="en-US"/>
        </a:p>
      </dgm:t>
    </dgm:pt>
    <dgm:pt modelId="{470BA066-F029-484C-8625-B85543D82AE8}" type="sibTrans" cxnId="{187B4F69-A763-4BA6-94D4-A3B34B6E7C30}">
      <dgm:prSet/>
      <dgm:spPr/>
      <dgm:t>
        <a:bodyPr/>
        <a:lstStyle/>
        <a:p>
          <a:endParaRPr lang="en-US"/>
        </a:p>
      </dgm:t>
    </dgm:pt>
    <dgm:pt modelId="{22C0C2EA-6796-4B21-821F-C8118500795A}">
      <dgm:prSet/>
      <dgm:spPr/>
      <dgm:t>
        <a:bodyPr/>
        <a:lstStyle/>
        <a:p>
          <a:r>
            <a:rPr lang="en-US"/>
            <a:t>Focus:</a:t>
          </a:r>
        </a:p>
      </dgm:t>
    </dgm:pt>
    <dgm:pt modelId="{C755FF26-B7ED-4BEF-A753-3BCB6BD5489F}" type="parTrans" cxnId="{A5105452-403D-4CF1-8418-F63892D4B4D9}">
      <dgm:prSet/>
      <dgm:spPr/>
      <dgm:t>
        <a:bodyPr/>
        <a:lstStyle/>
        <a:p>
          <a:endParaRPr lang="en-US"/>
        </a:p>
      </dgm:t>
    </dgm:pt>
    <dgm:pt modelId="{1E8C5F31-94AA-41E2-9A70-377B4AC1F83A}" type="sibTrans" cxnId="{A5105452-403D-4CF1-8418-F63892D4B4D9}">
      <dgm:prSet/>
      <dgm:spPr/>
      <dgm:t>
        <a:bodyPr/>
        <a:lstStyle/>
        <a:p>
          <a:endParaRPr lang="en-US"/>
        </a:p>
      </dgm:t>
    </dgm:pt>
    <dgm:pt modelId="{D44771D6-9E09-4693-BE83-6CE8A7849368}">
      <dgm:prSet/>
      <dgm:spPr/>
      <dgm:t>
        <a:bodyPr/>
        <a:lstStyle/>
        <a:p>
          <a:r>
            <a:rPr lang="en-US"/>
            <a:t>Spiritual Fulfilment</a:t>
          </a:r>
        </a:p>
      </dgm:t>
    </dgm:pt>
    <dgm:pt modelId="{4F1363B9-93F9-432A-AF89-F3A81A2BDD2B}" type="parTrans" cxnId="{F05CEA89-469E-4A22-9721-D12817055499}">
      <dgm:prSet/>
      <dgm:spPr/>
      <dgm:t>
        <a:bodyPr/>
        <a:lstStyle/>
        <a:p>
          <a:endParaRPr lang="en-US"/>
        </a:p>
      </dgm:t>
    </dgm:pt>
    <dgm:pt modelId="{C6AD9A40-E40B-415B-A2DC-884F31291EF7}" type="sibTrans" cxnId="{F05CEA89-469E-4A22-9721-D12817055499}">
      <dgm:prSet/>
      <dgm:spPr/>
      <dgm:t>
        <a:bodyPr/>
        <a:lstStyle/>
        <a:p>
          <a:endParaRPr lang="en-US"/>
        </a:p>
      </dgm:t>
    </dgm:pt>
    <dgm:pt modelId="{6557A1CA-E903-4F22-AE3E-1811ECE1B995}">
      <dgm:prSet/>
      <dgm:spPr/>
      <dgm:t>
        <a:bodyPr/>
        <a:lstStyle/>
        <a:p>
          <a:r>
            <a:rPr lang="en-US" dirty="0"/>
            <a:t>Connectedness to Greater Whole</a:t>
          </a:r>
        </a:p>
      </dgm:t>
    </dgm:pt>
    <dgm:pt modelId="{29DA0D9E-F456-46C0-AAAA-746AA4508620}" type="parTrans" cxnId="{59D0EDC3-48F0-4B77-96D0-492407DEAEAC}">
      <dgm:prSet/>
      <dgm:spPr/>
      <dgm:t>
        <a:bodyPr/>
        <a:lstStyle/>
        <a:p>
          <a:endParaRPr lang="en-US"/>
        </a:p>
      </dgm:t>
    </dgm:pt>
    <dgm:pt modelId="{A82A3F52-2C45-43F9-AB64-4B73CF01C8B5}" type="sibTrans" cxnId="{59D0EDC3-48F0-4B77-96D0-492407DEAEAC}">
      <dgm:prSet/>
      <dgm:spPr/>
      <dgm:t>
        <a:bodyPr/>
        <a:lstStyle/>
        <a:p>
          <a:endParaRPr lang="en-US"/>
        </a:p>
      </dgm:t>
    </dgm:pt>
    <dgm:pt modelId="{0952CF8F-B422-4766-8900-E2FB9C1D1D98}">
      <dgm:prSet/>
      <dgm:spPr/>
      <dgm:t>
        <a:bodyPr/>
        <a:lstStyle/>
        <a:p>
          <a:r>
            <a:rPr lang="en-US" dirty="0"/>
            <a:t>Goal:</a:t>
          </a:r>
        </a:p>
      </dgm:t>
    </dgm:pt>
    <dgm:pt modelId="{AD528A27-EBFC-4E06-818B-E53DDA8A38B0}" type="parTrans" cxnId="{4916FACD-4060-4BEC-907A-AF0919B074F5}">
      <dgm:prSet/>
      <dgm:spPr/>
      <dgm:t>
        <a:bodyPr/>
        <a:lstStyle/>
        <a:p>
          <a:endParaRPr lang="en-US"/>
        </a:p>
      </dgm:t>
    </dgm:pt>
    <dgm:pt modelId="{6A7A77A3-DFDF-4280-9407-92F645C174F5}" type="sibTrans" cxnId="{4916FACD-4060-4BEC-907A-AF0919B074F5}">
      <dgm:prSet/>
      <dgm:spPr/>
      <dgm:t>
        <a:bodyPr/>
        <a:lstStyle/>
        <a:p>
          <a:endParaRPr lang="en-US"/>
        </a:p>
      </dgm:t>
    </dgm:pt>
    <dgm:pt modelId="{9950294E-D33C-454F-80BE-09C5657B7C73}">
      <dgm:prSet/>
      <dgm:spPr/>
      <dgm:t>
        <a:bodyPr/>
        <a:lstStyle/>
        <a:p>
          <a:r>
            <a:rPr lang="en-US"/>
            <a:t>Move from incompleteness to ongoing capacity for Experiences of Joy and Freedom</a:t>
          </a:r>
        </a:p>
      </dgm:t>
    </dgm:pt>
    <dgm:pt modelId="{2B32C2E8-5240-4F8B-9AD9-15E95C84FA7A}" type="parTrans" cxnId="{8B541D5A-5AAE-4414-9533-A78FC510197C}">
      <dgm:prSet/>
      <dgm:spPr/>
      <dgm:t>
        <a:bodyPr/>
        <a:lstStyle/>
        <a:p>
          <a:endParaRPr lang="en-US"/>
        </a:p>
      </dgm:t>
    </dgm:pt>
    <dgm:pt modelId="{CCF70FE7-0E75-41FC-83AA-2ABD94B851D0}" type="sibTrans" cxnId="{8B541D5A-5AAE-4414-9533-A78FC510197C}">
      <dgm:prSet/>
      <dgm:spPr/>
      <dgm:t>
        <a:bodyPr/>
        <a:lstStyle/>
        <a:p>
          <a:endParaRPr lang="en-US"/>
        </a:p>
      </dgm:t>
    </dgm:pt>
    <dgm:pt modelId="{78C8CF0A-A695-4842-885B-D1EC544C2F79}" type="pres">
      <dgm:prSet presAssocID="{109D15F9-04C1-4349-AF48-C57ABB59C080}" presName="root" presStyleCnt="0">
        <dgm:presLayoutVars>
          <dgm:dir/>
          <dgm:resizeHandles val="exact"/>
        </dgm:presLayoutVars>
      </dgm:prSet>
      <dgm:spPr/>
    </dgm:pt>
    <dgm:pt modelId="{B68F8777-58DE-4933-BE0E-3E3AFDA4A6AC}" type="pres">
      <dgm:prSet presAssocID="{2C483E79-829D-4DBE-95DE-1FE45AEF0828}" presName="compNode" presStyleCnt="0"/>
      <dgm:spPr/>
    </dgm:pt>
    <dgm:pt modelId="{050EE987-C2E0-4C9A-A5D0-FF303088F4C3}" type="pres">
      <dgm:prSet presAssocID="{2C483E79-829D-4DBE-95DE-1FE45AEF08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D1059FBF-8A8F-44DF-8EB8-A9FCB7CF6A1F}" type="pres">
      <dgm:prSet presAssocID="{2C483E79-829D-4DBE-95DE-1FE45AEF0828}" presName="iconSpace" presStyleCnt="0"/>
      <dgm:spPr/>
    </dgm:pt>
    <dgm:pt modelId="{2C9B95A5-7EE0-4CAC-A1A6-CE649BB28842}" type="pres">
      <dgm:prSet presAssocID="{2C483E79-829D-4DBE-95DE-1FE45AEF0828}" presName="parTx" presStyleLbl="revTx" presStyleIdx="0" presStyleCnt="4">
        <dgm:presLayoutVars>
          <dgm:chMax val="0"/>
          <dgm:chPref val="0"/>
        </dgm:presLayoutVars>
      </dgm:prSet>
      <dgm:spPr/>
    </dgm:pt>
    <dgm:pt modelId="{E29E9FAA-F4BC-430A-8925-0CF06BC6EA79}" type="pres">
      <dgm:prSet presAssocID="{2C483E79-829D-4DBE-95DE-1FE45AEF0828}" presName="txSpace" presStyleCnt="0"/>
      <dgm:spPr/>
    </dgm:pt>
    <dgm:pt modelId="{2B066D01-A4D5-47B0-B814-0A60AB7F8011}" type="pres">
      <dgm:prSet presAssocID="{2C483E79-829D-4DBE-95DE-1FE45AEF0828}" presName="desTx" presStyleLbl="revTx" presStyleIdx="1" presStyleCnt="4">
        <dgm:presLayoutVars/>
      </dgm:prSet>
      <dgm:spPr/>
    </dgm:pt>
    <dgm:pt modelId="{C86E95AB-2E8A-4505-8071-3AB567D2DA8A}" type="pres">
      <dgm:prSet presAssocID="{9C3CC797-643C-48DC-83F7-4A2161C00AD5}" presName="sibTrans" presStyleCnt="0"/>
      <dgm:spPr/>
    </dgm:pt>
    <dgm:pt modelId="{6932B514-517F-49AC-9549-209DC5BF4E87}" type="pres">
      <dgm:prSet presAssocID="{9DE4C132-673F-49C2-B41D-6AED08369AB4}" presName="compNode" presStyleCnt="0"/>
      <dgm:spPr/>
    </dgm:pt>
    <dgm:pt modelId="{C726D8C0-5471-4CED-879D-3A2B7FAB30DE}" type="pres">
      <dgm:prSet presAssocID="{9DE4C132-673F-49C2-B41D-6AED08369A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V"/>
        </a:ext>
      </dgm:extLst>
    </dgm:pt>
    <dgm:pt modelId="{4D46BD98-B07A-4025-9EE1-62CE8A848141}" type="pres">
      <dgm:prSet presAssocID="{9DE4C132-673F-49C2-B41D-6AED08369AB4}" presName="iconSpace" presStyleCnt="0"/>
      <dgm:spPr/>
    </dgm:pt>
    <dgm:pt modelId="{39BFD690-3B3E-4D15-AC35-9C652899C486}" type="pres">
      <dgm:prSet presAssocID="{9DE4C132-673F-49C2-B41D-6AED08369AB4}" presName="parTx" presStyleLbl="revTx" presStyleIdx="2" presStyleCnt="4">
        <dgm:presLayoutVars>
          <dgm:chMax val="0"/>
          <dgm:chPref val="0"/>
        </dgm:presLayoutVars>
      </dgm:prSet>
      <dgm:spPr/>
    </dgm:pt>
    <dgm:pt modelId="{162DBFB3-C16C-4D59-89C5-E0D5C0611EB1}" type="pres">
      <dgm:prSet presAssocID="{9DE4C132-673F-49C2-B41D-6AED08369AB4}" presName="txSpace" presStyleCnt="0"/>
      <dgm:spPr/>
    </dgm:pt>
    <dgm:pt modelId="{AC5663D8-812E-4BDC-B69E-DE7917F243C8}" type="pres">
      <dgm:prSet presAssocID="{9DE4C132-673F-49C2-B41D-6AED08369AB4}" presName="desTx" presStyleLbl="revTx" presStyleIdx="3" presStyleCnt="4">
        <dgm:presLayoutVars/>
      </dgm:prSet>
      <dgm:spPr/>
    </dgm:pt>
  </dgm:ptLst>
  <dgm:cxnLst>
    <dgm:cxn modelId="{84A2AB34-E88C-463E-A896-9B6782C6D2EE}" type="presOf" srcId="{9E862F50-8003-47E2-8EA8-7C3984F36EC7}" destId="{2B066D01-A4D5-47B0-B814-0A60AB7F8011}" srcOrd="0" destOrd="2" presId="urn:microsoft.com/office/officeart/2018/5/layout/CenteredIconLabelDescriptionList"/>
    <dgm:cxn modelId="{C8F2B734-15BB-45FB-8FBF-E63121091797}" type="presOf" srcId="{D44771D6-9E09-4693-BE83-6CE8A7849368}" destId="{AC5663D8-812E-4BDC-B69E-DE7917F243C8}" srcOrd="0" destOrd="1" presId="urn:microsoft.com/office/officeart/2018/5/layout/CenteredIconLabelDescriptionList"/>
    <dgm:cxn modelId="{BFD5B95C-D6C6-4A91-9C6A-DB10AF0D7951}" type="presOf" srcId="{0952CF8F-B422-4766-8900-E2FB9C1D1D98}" destId="{AC5663D8-812E-4BDC-B69E-DE7917F243C8}" srcOrd="0" destOrd="3" presId="urn:microsoft.com/office/officeart/2018/5/layout/CenteredIconLabelDescriptionList"/>
    <dgm:cxn modelId="{20721662-AB18-4283-9B08-7AD858A382C8}" type="presOf" srcId="{10DA6535-904C-4806-9F97-190B2B2CE77B}" destId="{2B066D01-A4D5-47B0-B814-0A60AB7F8011}" srcOrd="0" destOrd="1" presId="urn:microsoft.com/office/officeart/2018/5/layout/CenteredIconLabelDescriptionList"/>
    <dgm:cxn modelId="{187B4F69-A763-4BA6-94D4-A3B34B6E7C30}" srcId="{109D15F9-04C1-4349-AF48-C57ABB59C080}" destId="{9DE4C132-673F-49C2-B41D-6AED08369AB4}" srcOrd="1" destOrd="0" parTransId="{70135F39-B6B5-4C96-9EDE-451552A476F6}" sibTransId="{470BA066-F029-484C-8625-B85543D82AE8}"/>
    <dgm:cxn modelId="{F985036C-86A0-4BAD-BA3B-C406706F6F4E}" srcId="{9747AC75-2192-4725-84DE-B5EDBD9701BE}" destId="{10DA6535-904C-4806-9F97-190B2B2CE77B}" srcOrd="0" destOrd="0" parTransId="{ECA40407-DAD1-43CE-8328-614DB7353782}" sibTransId="{7E252C94-17C5-4A8C-B6B1-2BA3A651E41E}"/>
    <dgm:cxn modelId="{A5105452-403D-4CF1-8418-F63892D4B4D9}" srcId="{9DE4C132-673F-49C2-B41D-6AED08369AB4}" destId="{22C0C2EA-6796-4B21-821F-C8118500795A}" srcOrd="0" destOrd="0" parTransId="{C755FF26-B7ED-4BEF-A753-3BCB6BD5489F}" sibTransId="{1E8C5F31-94AA-41E2-9A70-377B4AC1F83A}"/>
    <dgm:cxn modelId="{FCFB5857-6FBA-449C-97D1-390FC817F8B4}" type="presOf" srcId="{22C0C2EA-6796-4B21-821F-C8118500795A}" destId="{AC5663D8-812E-4BDC-B69E-DE7917F243C8}" srcOrd="0" destOrd="0" presId="urn:microsoft.com/office/officeart/2018/5/layout/CenteredIconLabelDescriptionList"/>
    <dgm:cxn modelId="{DB979E79-ED71-4745-9067-4B5FE5BA19B4}" srcId="{2C483E79-829D-4DBE-95DE-1FE45AEF0828}" destId="{9747AC75-2192-4725-84DE-B5EDBD9701BE}" srcOrd="0" destOrd="0" parTransId="{2DAC641F-FDEA-497C-8034-A3CD4CCFA71F}" sibTransId="{EFA71665-8A7F-4D2F-B7C9-78D476235F8C}"/>
    <dgm:cxn modelId="{8B541D5A-5AAE-4414-9533-A78FC510197C}" srcId="{0952CF8F-B422-4766-8900-E2FB9C1D1D98}" destId="{9950294E-D33C-454F-80BE-09C5657B7C73}" srcOrd="0" destOrd="0" parTransId="{2B32C2E8-5240-4F8B-9AD9-15E95C84FA7A}" sibTransId="{CCF70FE7-0E75-41FC-83AA-2ABD94B851D0}"/>
    <dgm:cxn modelId="{715F7288-3D2F-48C8-A7BB-5D28F36B219C}" srcId="{109D15F9-04C1-4349-AF48-C57ABB59C080}" destId="{2C483E79-829D-4DBE-95DE-1FE45AEF0828}" srcOrd="0" destOrd="0" parTransId="{FE204BBC-2FBE-4636-9F6C-B73F635F3136}" sibTransId="{9C3CC797-643C-48DC-83F7-4A2161C00AD5}"/>
    <dgm:cxn modelId="{F05CEA89-469E-4A22-9721-D12817055499}" srcId="{22C0C2EA-6796-4B21-821F-C8118500795A}" destId="{D44771D6-9E09-4693-BE83-6CE8A7849368}" srcOrd="0" destOrd="0" parTransId="{4F1363B9-93F9-432A-AF89-F3A81A2BDD2B}" sibTransId="{C6AD9A40-E40B-415B-A2DC-884F31291EF7}"/>
    <dgm:cxn modelId="{CCB3BC91-49B4-4C4C-8FDF-C8F491AEBB46}" type="presOf" srcId="{AE197037-D1CC-496E-AFE6-5BF3E6C28553}" destId="{2B066D01-A4D5-47B0-B814-0A60AB7F8011}" srcOrd="0" destOrd="3" presId="urn:microsoft.com/office/officeart/2018/5/layout/CenteredIconLabelDescriptionList"/>
    <dgm:cxn modelId="{EF576A97-0D46-4D8E-BE18-1E4DA05C9844}" type="presOf" srcId="{109D15F9-04C1-4349-AF48-C57ABB59C080}" destId="{78C8CF0A-A695-4842-885B-D1EC544C2F79}" srcOrd="0" destOrd="0" presId="urn:microsoft.com/office/officeart/2018/5/layout/CenteredIconLabelDescriptionList"/>
    <dgm:cxn modelId="{235F0C98-94F4-40B3-B736-9D376932037A}" type="presOf" srcId="{6557A1CA-E903-4F22-AE3E-1811ECE1B995}" destId="{AC5663D8-812E-4BDC-B69E-DE7917F243C8}" srcOrd="0" destOrd="2" presId="urn:microsoft.com/office/officeart/2018/5/layout/CenteredIconLabelDescriptionList"/>
    <dgm:cxn modelId="{DE8612A2-DBF2-403C-89A9-3CB307C5D827}" srcId="{9E862F50-8003-47E2-8EA8-7C3984F36EC7}" destId="{AE197037-D1CC-496E-AFE6-5BF3E6C28553}" srcOrd="0" destOrd="0" parTransId="{C15E234B-252B-448A-829F-86EB246936D2}" sibTransId="{BB109727-CAC9-4E3A-BE21-4777CBC3C816}"/>
    <dgm:cxn modelId="{B41362A2-7F27-42A8-8B46-6EBB3AEDC3E9}" type="presOf" srcId="{9DE4C132-673F-49C2-B41D-6AED08369AB4}" destId="{39BFD690-3B3E-4D15-AC35-9C652899C486}" srcOrd="0" destOrd="0" presId="urn:microsoft.com/office/officeart/2018/5/layout/CenteredIconLabelDescriptionList"/>
    <dgm:cxn modelId="{C6FD21BA-B405-4361-9D9D-3156C3992482}" type="presOf" srcId="{9747AC75-2192-4725-84DE-B5EDBD9701BE}" destId="{2B066D01-A4D5-47B0-B814-0A60AB7F8011}" srcOrd="0" destOrd="0" presId="urn:microsoft.com/office/officeart/2018/5/layout/CenteredIconLabelDescriptionList"/>
    <dgm:cxn modelId="{59D0EDC3-48F0-4B77-96D0-492407DEAEAC}" srcId="{22C0C2EA-6796-4B21-821F-C8118500795A}" destId="{6557A1CA-E903-4F22-AE3E-1811ECE1B995}" srcOrd="1" destOrd="0" parTransId="{29DA0D9E-F456-46C0-AAAA-746AA4508620}" sibTransId="{A82A3F52-2C45-43F9-AB64-4B73CF01C8B5}"/>
    <dgm:cxn modelId="{4916FACD-4060-4BEC-907A-AF0919B074F5}" srcId="{9DE4C132-673F-49C2-B41D-6AED08369AB4}" destId="{0952CF8F-B422-4766-8900-E2FB9C1D1D98}" srcOrd="1" destOrd="0" parTransId="{AD528A27-EBFC-4E06-818B-E53DDA8A38B0}" sibTransId="{6A7A77A3-DFDF-4280-9407-92F645C174F5}"/>
    <dgm:cxn modelId="{35A117E5-B76E-44F0-960D-37D9A97CC821}" srcId="{2C483E79-829D-4DBE-95DE-1FE45AEF0828}" destId="{9E862F50-8003-47E2-8EA8-7C3984F36EC7}" srcOrd="1" destOrd="0" parTransId="{97DC2AF1-C51F-42E3-9701-27B5C07B41B2}" sibTransId="{402CAFFD-5625-42E1-917F-4AAB449B4F5D}"/>
    <dgm:cxn modelId="{D698AAF2-C0D4-4A18-ABCB-C00A3BCECCF8}" type="presOf" srcId="{2C483E79-829D-4DBE-95DE-1FE45AEF0828}" destId="{2C9B95A5-7EE0-4CAC-A1A6-CE649BB28842}" srcOrd="0" destOrd="0" presId="urn:microsoft.com/office/officeart/2018/5/layout/CenteredIconLabelDescriptionList"/>
    <dgm:cxn modelId="{459F48F9-A090-419B-9474-B90977B973E6}" type="presOf" srcId="{9950294E-D33C-454F-80BE-09C5657B7C73}" destId="{AC5663D8-812E-4BDC-B69E-DE7917F243C8}" srcOrd="0" destOrd="4" presId="urn:microsoft.com/office/officeart/2018/5/layout/CenteredIconLabelDescriptionList"/>
    <dgm:cxn modelId="{FCDD166F-95DF-4219-87F9-5AB04C4A1E36}" type="presParOf" srcId="{78C8CF0A-A695-4842-885B-D1EC544C2F79}" destId="{B68F8777-58DE-4933-BE0E-3E3AFDA4A6AC}" srcOrd="0" destOrd="0" presId="urn:microsoft.com/office/officeart/2018/5/layout/CenteredIconLabelDescriptionList"/>
    <dgm:cxn modelId="{8D2FD13A-F17B-410C-8D4B-2C5BFBAD3969}" type="presParOf" srcId="{B68F8777-58DE-4933-BE0E-3E3AFDA4A6AC}" destId="{050EE987-C2E0-4C9A-A5D0-FF303088F4C3}" srcOrd="0" destOrd="0" presId="urn:microsoft.com/office/officeart/2018/5/layout/CenteredIconLabelDescriptionList"/>
    <dgm:cxn modelId="{39FD0088-88A1-48F4-9A20-DEA4DF6D00BB}" type="presParOf" srcId="{B68F8777-58DE-4933-BE0E-3E3AFDA4A6AC}" destId="{D1059FBF-8A8F-44DF-8EB8-A9FCB7CF6A1F}" srcOrd="1" destOrd="0" presId="urn:microsoft.com/office/officeart/2018/5/layout/CenteredIconLabelDescriptionList"/>
    <dgm:cxn modelId="{F9E9E619-1562-45C0-A594-D316C0BA7DFF}" type="presParOf" srcId="{B68F8777-58DE-4933-BE0E-3E3AFDA4A6AC}" destId="{2C9B95A5-7EE0-4CAC-A1A6-CE649BB28842}" srcOrd="2" destOrd="0" presId="urn:microsoft.com/office/officeart/2018/5/layout/CenteredIconLabelDescriptionList"/>
    <dgm:cxn modelId="{BE9E78E5-FA06-4433-99CF-A5F251B0BC3D}" type="presParOf" srcId="{B68F8777-58DE-4933-BE0E-3E3AFDA4A6AC}" destId="{E29E9FAA-F4BC-430A-8925-0CF06BC6EA79}" srcOrd="3" destOrd="0" presId="urn:microsoft.com/office/officeart/2018/5/layout/CenteredIconLabelDescriptionList"/>
    <dgm:cxn modelId="{3AB7BC01-E8A3-42FB-94BB-65B1934B2256}" type="presParOf" srcId="{B68F8777-58DE-4933-BE0E-3E3AFDA4A6AC}" destId="{2B066D01-A4D5-47B0-B814-0A60AB7F8011}" srcOrd="4" destOrd="0" presId="urn:microsoft.com/office/officeart/2018/5/layout/CenteredIconLabelDescriptionList"/>
    <dgm:cxn modelId="{6CD15E39-BCE2-468A-8DEF-9A2114462EB5}" type="presParOf" srcId="{78C8CF0A-A695-4842-885B-D1EC544C2F79}" destId="{C86E95AB-2E8A-4505-8071-3AB567D2DA8A}" srcOrd="1" destOrd="0" presId="urn:microsoft.com/office/officeart/2018/5/layout/CenteredIconLabelDescriptionList"/>
    <dgm:cxn modelId="{1D72A25E-DC0B-40BD-8F6D-A666EF3D753E}" type="presParOf" srcId="{78C8CF0A-A695-4842-885B-D1EC544C2F79}" destId="{6932B514-517F-49AC-9549-209DC5BF4E87}" srcOrd="2" destOrd="0" presId="urn:microsoft.com/office/officeart/2018/5/layout/CenteredIconLabelDescriptionList"/>
    <dgm:cxn modelId="{2A0CB70F-3192-4919-BB2F-98E1377A9DE5}" type="presParOf" srcId="{6932B514-517F-49AC-9549-209DC5BF4E87}" destId="{C726D8C0-5471-4CED-879D-3A2B7FAB30DE}" srcOrd="0" destOrd="0" presId="urn:microsoft.com/office/officeart/2018/5/layout/CenteredIconLabelDescriptionList"/>
    <dgm:cxn modelId="{AAE51EB9-A27A-45D1-BB99-257C1DD16C43}" type="presParOf" srcId="{6932B514-517F-49AC-9549-209DC5BF4E87}" destId="{4D46BD98-B07A-4025-9EE1-62CE8A848141}" srcOrd="1" destOrd="0" presId="urn:microsoft.com/office/officeart/2018/5/layout/CenteredIconLabelDescriptionList"/>
    <dgm:cxn modelId="{A3B7B65F-5688-47D7-A053-C02EE9EC8016}" type="presParOf" srcId="{6932B514-517F-49AC-9549-209DC5BF4E87}" destId="{39BFD690-3B3E-4D15-AC35-9C652899C486}" srcOrd="2" destOrd="0" presId="urn:microsoft.com/office/officeart/2018/5/layout/CenteredIconLabelDescriptionList"/>
    <dgm:cxn modelId="{A2029F7B-EF2E-487C-AD7E-7A165555548E}" type="presParOf" srcId="{6932B514-517F-49AC-9549-209DC5BF4E87}" destId="{162DBFB3-C16C-4D59-89C5-E0D5C0611EB1}" srcOrd="3" destOrd="0" presId="urn:microsoft.com/office/officeart/2018/5/layout/CenteredIconLabelDescriptionList"/>
    <dgm:cxn modelId="{D9AE4ABF-A223-4FC6-83D3-047574D71791}" type="presParOf" srcId="{6932B514-517F-49AC-9549-209DC5BF4E87}" destId="{AC5663D8-812E-4BDC-B69E-DE7917F243C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BD8B484-17A9-442A-9AFF-BB26B432D3F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BDF9EE8-72D4-4034-BD91-6D29F64112E2}">
      <dgm:prSet/>
      <dgm:spPr/>
      <dgm:t>
        <a:bodyPr/>
        <a:lstStyle/>
        <a:p>
          <a:r>
            <a:rPr lang="en-CA" b="1"/>
            <a:t>Validation </a:t>
          </a:r>
          <a:r>
            <a:rPr lang="en-CA"/>
            <a:t>and </a:t>
          </a:r>
          <a:r>
            <a:rPr lang="en-CA" b="1"/>
            <a:t>problem-solving </a:t>
          </a:r>
          <a:r>
            <a:rPr lang="en-CA"/>
            <a:t>form the core of DBT</a:t>
          </a:r>
          <a:endParaRPr lang="en-US"/>
        </a:p>
      </dgm:t>
    </dgm:pt>
    <dgm:pt modelId="{598DD9B9-9BCB-42EC-BF65-4796B1709753}" type="parTrans" cxnId="{5C67CAFE-3012-403C-B67D-104BC42B2DE7}">
      <dgm:prSet/>
      <dgm:spPr/>
      <dgm:t>
        <a:bodyPr/>
        <a:lstStyle/>
        <a:p>
          <a:endParaRPr lang="en-US"/>
        </a:p>
      </dgm:t>
    </dgm:pt>
    <dgm:pt modelId="{53A1E21F-C919-4B9E-A443-96DFAD0C6EB2}" type="sibTrans" cxnId="{5C67CAFE-3012-403C-B67D-104BC42B2DE7}">
      <dgm:prSet/>
      <dgm:spPr/>
      <dgm:t>
        <a:bodyPr/>
        <a:lstStyle/>
        <a:p>
          <a:endParaRPr lang="en-US"/>
        </a:p>
      </dgm:t>
    </dgm:pt>
    <dgm:pt modelId="{0015020F-E710-4570-B234-3FC06A679899}">
      <dgm:prSet/>
      <dgm:spPr/>
      <dgm:t>
        <a:bodyPr/>
        <a:lstStyle/>
        <a:p>
          <a:r>
            <a:rPr lang="en-CA"/>
            <a:t>All other strategies built around them</a:t>
          </a:r>
          <a:endParaRPr lang="en-US"/>
        </a:p>
      </dgm:t>
    </dgm:pt>
    <dgm:pt modelId="{1022F28B-DE9C-496A-A756-892DBA676686}" type="parTrans" cxnId="{AB86C646-5891-424A-852C-FEB4CDD5FBE7}">
      <dgm:prSet/>
      <dgm:spPr/>
      <dgm:t>
        <a:bodyPr/>
        <a:lstStyle/>
        <a:p>
          <a:endParaRPr lang="en-US"/>
        </a:p>
      </dgm:t>
    </dgm:pt>
    <dgm:pt modelId="{B4152237-7457-4FBA-A540-B10428BE9045}" type="sibTrans" cxnId="{AB86C646-5891-424A-852C-FEB4CDD5FBE7}">
      <dgm:prSet/>
      <dgm:spPr/>
      <dgm:t>
        <a:bodyPr/>
        <a:lstStyle/>
        <a:p>
          <a:endParaRPr lang="en-US"/>
        </a:p>
      </dgm:t>
    </dgm:pt>
    <dgm:pt modelId="{53D61C6C-90A3-4758-B9B8-8E78C35BBCE9}">
      <dgm:prSet/>
      <dgm:spPr/>
      <dgm:t>
        <a:bodyPr/>
        <a:lstStyle/>
        <a:p>
          <a:r>
            <a:rPr lang="en-CA"/>
            <a:t>Problem-solving strategies are </a:t>
          </a:r>
          <a:r>
            <a:rPr lang="en-CA" b="1"/>
            <a:t>change-based</a:t>
          </a:r>
          <a:endParaRPr lang="en-US"/>
        </a:p>
      </dgm:t>
    </dgm:pt>
    <dgm:pt modelId="{8D9F9B7C-4DEC-40AA-BBCD-7A52F806D92E}" type="parTrans" cxnId="{45958ED4-1431-40BB-B032-C2C47CBD3FB0}">
      <dgm:prSet/>
      <dgm:spPr/>
      <dgm:t>
        <a:bodyPr/>
        <a:lstStyle/>
        <a:p>
          <a:endParaRPr lang="en-US"/>
        </a:p>
      </dgm:t>
    </dgm:pt>
    <dgm:pt modelId="{A9835B11-7827-4BE9-BADC-8755692AC703}" type="sibTrans" cxnId="{45958ED4-1431-40BB-B032-C2C47CBD3FB0}">
      <dgm:prSet/>
      <dgm:spPr/>
      <dgm:t>
        <a:bodyPr/>
        <a:lstStyle/>
        <a:p>
          <a:endParaRPr lang="en-US"/>
        </a:p>
      </dgm:t>
    </dgm:pt>
    <dgm:pt modelId="{B4C6AE6C-6764-41C6-B41A-849275BF3416}">
      <dgm:prSet/>
      <dgm:spPr/>
      <dgm:t>
        <a:bodyPr/>
        <a:lstStyle/>
        <a:p>
          <a:r>
            <a:rPr lang="en-CA"/>
            <a:t>Analyzing behaviour, committing to change, taking steps to change</a:t>
          </a:r>
          <a:endParaRPr lang="en-US"/>
        </a:p>
      </dgm:t>
    </dgm:pt>
    <dgm:pt modelId="{56D4F52E-3680-4872-91C1-232DE2D520C4}" type="parTrans" cxnId="{CAA38D91-0FC2-4197-9955-40CC8703FFDE}">
      <dgm:prSet/>
      <dgm:spPr/>
      <dgm:t>
        <a:bodyPr/>
        <a:lstStyle/>
        <a:p>
          <a:endParaRPr lang="en-US"/>
        </a:p>
      </dgm:t>
    </dgm:pt>
    <dgm:pt modelId="{A3CE9C6E-6646-4D51-B728-0A7E841A57B7}" type="sibTrans" cxnId="{CAA38D91-0FC2-4197-9955-40CC8703FFDE}">
      <dgm:prSet/>
      <dgm:spPr/>
      <dgm:t>
        <a:bodyPr/>
        <a:lstStyle/>
        <a:p>
          <a:endParaRPr lang="en-US"/>
        </a:p>
      </dgm:t>
    </dgm:pt>
    <dgm:pt modelId="{0B39539D-5F56-432C-8EDB-14DDCB158B12}">
      <dgm:prSet/>
      <dgm:spPr/>
      <dgm:t>
        <a:bodyPr/>
        <a:lstStyle/>
        <a:p>
          <a:r>
            <a:rPr lang="en-CA"/>
            <a:t>Validation strategies are </a:t>
          </a:r>
          <a:r>
            <a:rPr lang="en-CA" b="1"/>
            <a:t>acceptance-based </a:t>
          </a:r>
          <a:endParaRPr lang="en-US"/>
        </a:p>
      </dgm:t>
    </dgm:pt>
    <dgm:pt modelId="{15936C3A-4B3F-4C99-82EB-37AB3ED34512}" type="parTrans" cxnId="{413FD23F-3446-4A51-B992-B284E9D1BCA0}">
      <dgm:prSet/>
      <dgm:spPr/>
      <dgm:t>
        <a:bodyPr/>
        <a:lstStyle/>
        <a:p>
          <a:endParaRPr lang="en-US"/>
        </a:p>
      </dgm:t>
    </dgm:pt>
    <dgm:pt modelId="{0B20990B-5A87-4F6E-9AC6-F48BE86BCDD2}" type="sibTrans" cxnId="{413FD23F-3446-4A51-B992-B284E9D1BCA0}">
      <dgm:prSet/>
      <dgm:spPr/>
      <dgm:t>
        <a:bodyPr/>
        <a:lstStyle/>
        <a:p>
          <a:endParaRPr lang="en-US"/>
        </a:p>
      </dgm:t>
    </dgm:pt>
    <dgm:pt modelId="{108691FF-8D53-4542-978D-88DF6B2A4E99}">
      <dgm:prSet/>
      <dgm:spPr/>
      <dgm:t>
        <a:bodyPr/>
        <a:lstStyle/>
        <a:p>
          <a:r>
            <a:rPr lang="en-CA"/>
            <a:t>Engaging client in understanding actions, emotions, and thoughts</a:t>
          </a:r>
          <a:endParaRPr lang="en-US"/>
        </a:p>
      </dgm:t>
    </dgm:pt>
    <dgm:pt modelId="{B4454F9F-A8F3-46DD-B38A-287D9F21681F}" type="parTrans" cxnId="{7E5E7947-E925-4368-9C23-EA8F606B9AE8}">
      <dgm:prSet/>
      <dgm:spPr/>
      <dgm:t>
        <a:bodyPr/>
        <a:lstStyle/>
        <a:p>
          <a:endParaRPr lang="en-US"/>
        </a:p>
      </dgm:t>
    </dgm:pt>
    <dgm:pt modelId="{624E8217-1CA6-4959-991D-02F13CDFACBD}" type="sibTrans" cxnId="{7E5E7947-E925-4368-9C23-EA8F606B9AE8}">
      <dgm:prSet/>
      <dgm:spPr/>
      <dgm:t>
        <a:bodyPr/>
        <a:lstStyle/>
        <a:p>
          <a:endParaRPr lang="en-US"/>
        </a:p>
      </dgm:t>
    </dgm:pt>
    <dgm:pt modelId="{973C18D6-0730-495F-8667-D1440163D31B}" type="pres">
      <dgm:prSet presAssocID="{2BD8B484-17A9-442A-9AFF-BB26B432D3FA}" presName="outerComposite" presStyleCnt="0">
        <dgm:presLayoutVars>
          <dgm:chMax val="5"/>
          <dgm:dir/>
          <dgm:resizeHandles val="exact"/>
        </dgm:presLayoutVars>
      </dgm:prSet>
      <dgm:spPr/>
    </dgm:pt>
    <dgm:pt modelId="{EACDF8F9-C43C-4D0B-804E-13088BF80E4E}" type="pres">
      <dgm:prSet presAssocID="{2BD8B484-17A9-442A-9AFF-BB26B432D3FA}" presName="dummyMaxCanvas" presStyleCnt="0">
        <dgm:presLayoutVars/>
      </dgm:prSet>
      <dgm:spPr/>
    </dgm:pt>
    <dgm:pt modelId="{FD465B94-B3BF-4DC0-91DC-D262460B39DC}" type="pres">
      <dgm:prSet presAssocID="{2BD8B484-17A9-442A-9AFF-BB26B432D3FA}" presName="ThreeNodes_1" presStyleLbl="node1" presStyleIdx="0" presStyleCnt="3">
        <dgm:presLayoutVars>
          <dgm:bulletEnabled val="1"/>
        </dgm:presLayoutVars>
      </dgm:prSet>
      <dgm:spPr/>
    </dgm:pt>
    <dgm:pt modelId="{E6026EB0-B40A-4273-A941-675B97363B9D}" type="pres">
      <dgm:prSet presAssocID="{2BD8B484-17A9-442A-9AFF-BB26B432D3FA}" presName="ThreeNodes_2" presStyleLbl="node1" presStyleIdx="1" presStyleCnt="3">
        <dgm:presLayoutVars>
          <dgm:bulletEnabled val="1"/>
        </dgm:presLayoutVars>
      </dgm:prSet>
      <dgm:spPr/>
    </dgm:pt>
    <dgm:pt modelId="{04F10F80-A8D7-4B1C-B956-8992B5043166}" type="pres">
      <dgm:prSet presAssocID="{2BD8B484-17A9-442A-9AFF-BB26B432D3FA}" presName="ThreeNodes_3" presStyleLbl="node1" presStyleIdx="2" presStyleCnt="3">
        <dgm:presLayoutVars>
          <dgm:bulletEnabled val="1"/>
        </dgm:presLayoutVars>
      </dgm:prSet>
      <dgm:spPr/>
    </dgm:pt>
    <dgm:pt modelId="{0995CE18-9AA6-494E-A1BF-AA5258C707A5}" type="pres">
      <dgm:prSet presAssocID="{2BD8B484-17A9-442A-9AFF-BB26B432D3FA}" presName="ThreeConn_1-2" presStyleLbl="fgAccFollowNode1" presStyleIdx="0" presStyleCnt="2">
        <dgm:presLayoutVars>
          <dgm:bulletEnabled val="1"/>
        </dgm:presLayoutVars>
      </dgm:prSet>
      <dgm:spPr/>
    </dgm:pt>
    <dgm:pt modelId="{042CCDCB-ACA3-4FD6-9493-D541004CB3BF}" type="pres">
      <dgm:prSet presAssocID="{2BD8B484-17A9-442A-9AFF-BB26B432D3FA}" presName="ThreeConn_2-3" presStyleLbl="fgAccFollowNode1" presStyleIdx="1" presStyleCnt="2">
        <dgm:presLayoutVars>
          <dgm:bulletEnabled val="1"/>
        </dgm:presLayoutVars>
      </dgm:prSet>
      <dgm:spPr/>
    </dgm:pt>
    <dgm:pt modelId="{39EF9F60-AD19-4A01-BCB5-4AAD912A05A0}" type="pres">
      <dgm:prSet presAssocID="{2BD8B484-17A9-442A-9AFF-BB26B432D3FA}" presName="ThreeNodes_1_text" presStyleLbl="node1" presStyleIdx="2" presStyleCnt="3">
        <dgm:presLayoutVars>
          <dgm:bulletEnabled val="1"/>
        </dgm:presLayoutVars>
      </dgm:prSet>
      <dgm:spPr/>
    </dgm:pt>
    <dgm:pt modelId="{C24C6D9D-8DD8-47BF-A15B-9C1BA79615CB}" type="pres">
      <dgm:prSet presAssocID="{2BD8B484-17A9-442A-9AFF-BB26B432D3FA}" presName="ThreeNodes_2_text" presStyleLbl="node1" presStyleIdx="2" presStyleCnt="3">
        <dgm:presLayoutVars>
          <dgm:bulletEnabled val="1"/>
        </dgm:presLayoutVars>
      </dgm:prSet>
      <dgm:spPr/>
    </dgm:pt>
    <dgm:pt modelId="{6F06A21B-F07A-4C60-A4EB-CD41E61D8E3C}" type="pres">
      <dgm:prSet presAssocID="{2BD8B484-17A9-442A-9AFF-BB26B432D3FA}" presName="ThreeNodes_3_text" presStyleLbl="node1" presStyleIdx="2" presStyleCnt="3">
        <dgm:presLayoutVars>
          <dgm:bulletEnabled val="1"/>
        </dgm:presLayoutVars>
      </dgm:prSet>
      <dgm:spPr/>
    </dgm:pt>
  </dgm:ptLst>
  <dgm:cxnLst>
    <dgm:cxn modelId="{CFEADB0C-0CAD-4206-BB94-98666E432E8E}" type="presOf" srcId="{2BD8B484-17A9-442A-9AFF-BB26B432D3FA}" destId="{973C18D6-0730-495F-8667-D1440163D31B}" srcOrd="0" destOrd="0" presId="urn:microsoft.com/office/officeart/2005/8/layout/vProcess5"/>
    <dgm:cxn modelId="{F1CD1F0E-6B2E-4D26-BDD3-74EFABD6B20D}" type="presOf" srcId="{53A1E21F-C919-4B9E-A443-96DFAD0C6EB2}" destId="{0995CE18-9AA6-494E-A1BF-AA5258C707A5}" srcOrd="0" destOrd="0" presId="urn:microsoft.com/office/officeart/2005/8/layout/vProcess5"/>
    <dgm:cxn modelId="{2DCF4C1C-771C-43B4-ADD4-E4925D7FDE3B}" type="presOf" srcId="{8BDF9EE8-72D4-4034-BD91-6D29F64112E2}" destId="{FD465B94-B3BF-4DC0-91DC-D262460B39DC}" srcOrd="0" destOrd="0" presId="urn:microsoft.com/office/officeart/2005/8/layout/vProcess5"/>
    <dgm:cxn modelId="{714B9829-DFF9-41A5-B993-0AFADFE95216}" type="presOf" srcId="{A9835B11-7827-4BE9-BADC-8755692AC703}" destId="{042CCDCB-ACA3-4FD6-9493-D541004CB3BF}" srcOrd="0" destOrd="0" presId="urn:microsoft.com/office/officeart/2005/8/layout/vProcess5"/>
    <dgm:cxn modelId="{413FD23F-3446-4A51-B992-B284E9D1BCA0}" srcId="{2BD8B484-17A9-442A-9AFF-BB26B432D3FA}" destId="{0B39539D-5F56-432C-8EDB-14DDCB158B12}" srcOrd="2" destOrd="0" parTransId="{15936C3A-4B3F-4C99-82EB-37AB3ED34512}" sibTransId="{0B20990B-5A87-4F6E-9AC6-F48BE86BCDD2}"/>
    <dgm:cxn modelId="{F84CA443-7472-4442-9893-DE918E65A0A2}" type="presOf" srcId="{0B39539D-5F56-432C-8EDB-14DDCB158B12}" destId="{04F10F80-A8D7-4B1C-B956-8992B5043166}" srcOrd="0" destOrd="0" presId="urn:microsoft.com/office/officeart/2005/8/layout/vProcess5"/>
    <dgm:cxn modelId="{AB86C646-5891-424A-852C-FEB4CDD5FBE7}" srcId="{8BDF9EE8-72D4-4034-BD91-6D29F64112E2}" destId="{0015020F-E710-4570-B234-3FC06A679899}" srcOrd="0" destOrd="0" parTransId="{1022F28B-DE9C-496A-A756-892DBA676686}" sibTransId="{B4152237-7457-4FBA-A540-B10428BE9045}"/>
    <dgm:cxn modelId="{00183E47-02FA-4F6D-A5B3-9B0FAF7D37CF}" type="presOf" srcId="{0015020F-E710-4570-B234-3FC06A679899}" destId="{39EF9F60-AD19-4A01-BCB5-4AAD912A05A0}" srcOrd="1" destOrd="1" presId="urn:microsoft.com/office/officeart/2005/8/layout/vProcess5"/>
    <dgm:cxn modelId="{7E5E7947-E925-4368-9C23-EA8F606B9AE8}" srcId="{0B39539D-5F56-432C-8EDB-14DDCB158B12}" destId="{108691FF-8D53-4542-978D-88DF6B2A4E99}" srcOrd="0" destOrd="0" parTransId="{B4454F9F-A8F3-46DD-B38A-287D9F21681F}" sibTransId="{624E8217-1CA6-4959-991D-02F13CDFACBD}"/>
    <dgm:cxn modelId="{CF65434D-97BE-48B0-83C2-78E952D76D54}" type="presOf" srcId="{108691FF-8D53-4542-978D-88DF6B2A4E99}" destId="{6F06A21B-F07A-4C60-A4EB-CD41E61D8E3C}" srcOrd="1" destOrd="1" presId="urn:microsoft.com/office/officeart/2005/8/layout/vProcess5"/>
    <dgm:cxn modelId="{619FFF4E-0E9D-4DD7-AEEE-472044B6AC35}" type="presOf" srcId="{0B39539D-5F56-432C-8EDB-14DDCB158B12}" destId="{6F06A21B-F07A-4C60-A4EB-CD41E61D8E3C}" srcOrd="1" destOrd="0" presId="urn:microsoft.com/office/officeart/2005/8/layout/vProcess5"/>
    <dgm:cxn modelId="{1216AE73-0931-468B-BD8F-A94C4C1C69EC}" type="presOf" srcId="{108691FF-8D53-4542-978D-88DF6B2A4E99}" destId="{04F10F80-A8D7-4B1C-B956-8992B5043166}" srcOrd="0" destOrd="1" presId="urn:microsoft.com/office/officeart/2005/8/layout/vProcess5"/>
    <dgm:cxn modelId="{CAA38D91-0FC2-4197-9955-40CC8703FFDE}" srcId="{53D61C6C-90A3-4758-B9B8-8E78C35BBCE9}" destId="{B4C6AE6C-6764-41C6-B41A-849275BF3416}" srcOrd="0" destOrd="0" parTransId="{56D4F52E-3680-4872-91C1-232DE2D520C4}" sibTransId="{A3CE9C6E-6646-4D51-B728-0A7E841A57B7}"/>
    <dgm:cxn modelId="{3BBF32B8-94DC-410C-8DF2-D06E6B850E80}" type="presOf" srcId="{8BDF9EE8-72D4-4034-BD91-6D29F64112E2}" destId="{39EF9F60-AD19-4A01-BCB5-4AAD912A05A0}" srcOrd="1" destOrd="0" presId="urn:microsoft.com/office/officeart/2005/8/layout/vProcess5"/>
    <dgm:cxn modelId="{40ABF4BF-AE4D-4213-A29A-40B150575EF9}" type="presOf" srcId="{53D61C6C-90A3-4758-B9B8-8E78C35BBCE9}" destId="{E6026EB0-B40A-4273-A941-675B97363B9D}" srcOrd="0" destOrd="0" presId="urn:microsoft.com/office/officeart/2005/8/layout/vProcess5"/>
    <dgm:cxn modelId="{21609AD2-6463-4109-91B6-3D7344B2FE16}" type="presOf" srcId="{B4C6AE6C-6764-41C6-B41A-849275BF3416}" destId="{C24C6D9D-8DD8-47BF-A15B-9C1BA79615CB}" srcOrd="1" destOrd="1" presId="urn:microsoft.com/office/officeart/2005/8/layout/vProcess5"/>
    <dgm:cxn modelId="{45958ED4-1431-40BB-B032-C2C47CBD3FB0}" srcId="{2BD8B484-17A9-442A-9AFF-BB26B432D3FA}" destId="{53D61C6C-90A3-4758-B9B8-8E78C35BBCE9}" srcOrd="1" destOrd="0" parTransId="{8D9F9B7C-4DEC-40AA-BBCD-7A52F806D92E}" sibTransId="{A9835B11-7827-4BE9-BADC-8755692AC703}"/>
    <dgm:cxn modelId="{6E02A4ED-84BA-4356-9DAB-310E0B8A43CA}" type="presOf" srcId="{0015020F-E710-4570-B234-3FC06A679899}" destId="{FD465B94-B3BF-4DC0-91DC-D262460B39DC}" srcOrd="0" destOrd="1" presId="urn:microsoft.com/office/officeart/2005/8/layout/vProcess5"/>
    <dgm:cxn modelId="{67C3D1F6-04CC-4FDA-98B7-FBEE0F3DD705}" type="presOf" srcId="{53D61C6C-90A3-4758-B9B8-8E78C35BBCE9}" destId="{C24C6D9D-8DD8-47BF-A15B-9C1BA79615CB}" srcOrd="1" destOrd="0" presId="urn:microsoft.com/office/officeart/2005/8/layout/vProcess5"/>
    <dgm:cxn modelId="{AF2771FA-67C9-4828-B4A9-A8C5C8FC4875}" type="presOf" srcId="{B4C6AE6C-6764-41C6-B41A-849275BF3416}" destId="{E6026EB0-B40A-4273-A941-675B97363B9D}" srcOrd="0" destOrd="1" presId="urn:microsoft.com/office/officeart/2005/8/layout/vProcess5"/>
    <dgm:cxn modelId="{5C67CAFE-3012-403C-B67D-104BC42B2DE7}" srcId="{2BD8B484-17A9-442A-9AFF-BB26B432D3FA}" destId="{8BDF9EE8-72D4-4034-BD91-6D29F64112E2}" srcOrd="0" destOrd="0" parTransId="{598DD9B9-9BCB-42EC-BF65-4796B1709753}" sibTransId="{53A1E21F-C919-4B9E-A443-96DFAD0C6EB2}"/>
    <dgm:cxn modelId="{6DDE43EC-7CE0-4839-B240-2EDFE72782F6}" type="presParOf" srcId="{973C18D6-0730-495F-8667-D1440163D31B}" destId="{EACDF8F9-C43C-4D0B-804E-13088BF80E4E}" srcOrd="0" destOrd="0" presId="urn:microsoft.com/office/officeart/2005/8/layout/vProcess5"/>
    <dgm:cxn modelId="{980FFA6E-9036-4FBC-A6E5-BA357B072031}" type="presParOf" srcId="{973C18D6-0730-495F-8667-D1440163D31B}" destId="{FD465B94-B3BF-4DC0-91DC-D262460B39DC}" srcOrd="1" destOrd="0" presId="urn:microsoft.com/office/officeart/2005/8/layout/vProcess5"/>
    <dgm:cxn modelId="{F227AAC5-1D92-403D-BE74-36EF81028BC8}" type="presParOf" srcId="{973C18D6-0730-495F-8667-D1440163D31B}" destId="{E6026EB0-B40A-4273-A941-675B97363B9D}" srcOrd="2" destOrd="0" presId="urn:microsoft.com/office/officeart/2005/8/layout/vProcess5"/>
    <dgm:cxn modelId="{53C1AABF-8F7B-478D-AA7B-2BFBAA46C74B}" type="presParOf" srcId="{973C18D6-0730-495F-8667-D1440163D31B}" destId="{04F10F80-A8D7-4B1C-B956-8992B5043166}" srcOrd="3" destOrd="0" presId="urn:microsoft.com/office/officeart/2005/8/layout/vProcess5"/>
    <dgm:cxn modelId="{230E6498-D443-4040-8DCF-9F1736FDFA75}" type="presParOf" srcId="{973C18D6-0730-495F-8667-D1440163D31B}" destId="{0995CE18-9AA6-494E-A1BF-AA5258C707A5}" srcOrd="4" destOrd="0" presId="urn:microsoft.com/office/officeart/2005/8/layout/vProcess5"/>
    <dgm:cxn modelId="{7B89A421-2CB7-44CC-9F4E-20BA50FDE698}" type="presParOf" srcId="{973C18D6-0730-495F-8667-D1440163D31B}" destId="{042CCDCB-ACA3-4FD6-9493-D541004CB3BF}" srcOrd="5" destOrd="0" presId="urn:microsoft.com/office/officeart/2005/8/layout/vProcess5"/>
    <dgm:cxn modelId="{09A0CCD6-0F52-4050-99D7-6C11CCB026F1}" type="presParOf" srcId="{973C18D6-0730-495F-8667-D1440163D31B}" destId="{39EF9F60-AD19-4A01-BCB5-4AAD912A05A0}" srcOrd="6" destOrd="0" presId="urn:microsoft.com/office/officeart/2005/8/layout/vProcess5"/>
    <dgm:cxn modelId="{487254B6-61F4-4911-944A-D8E3DA8EA933}" type="presParOf" srcId="{973C18D6-0730-495F-8667-D1440163D31B}" destId="{C24C6D9D-8DD8-47BF-A15B-9C1BA79615CB}" srcOrd="7" destOrd="0" presId="urn:microsoft.com/office/officeart/2005/8/layout/vProcess5"/>
    <dgm:cxn modelId="{2212388E-74AB-4FC5-8DE3-A919001ABFF3}" type="presParOf" srcId="{973C18D6-0730-495F-8667-D1440163D31B}" destId="{6F06A21B-F07A-4C60-A4EB-CD41E61D8E3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A6ACF70-70BD-4820-92B2-F118FCA791D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6B17F87-2798-413E-9246-0593759D64C3}">
      <dgm:prSet/>
      <dgm:spPr/>
      <dgm:t>
        <a:bodyPr/>
        <a:lstStyle/>
        <a:p>
          <a:r>
            <a:rPr lang="en-US"/>
            <a:t>PAY ATTENTION: Listen actively with body and mind.</a:t>
          </a:r>
        </a:p>
      </dgm:t>
    </dgm:pt>
    <dgm:pt modelId="{84573670-B655-4371-87AE-EEE87BAA1C2B}" type="parTrans" cxnId="{5B0ADAD0-8EE6-4378-A411-0E1A299A124C}">
      <dgm:prSet/>
      <dgm:spPr/>
      <dgm:t>
        <a:bodyPr/>
        <a:lstStyle/>
        <a:p>
          <a:endParaRPr lang="en-US"/>
        </a:p>
      </dgm:t>
    </dgm:pt>
    <dgm:pt modelId="{B7B27AC6-628F-472D-B768-924F9E8CDC60}" type="sibTrans" cxnId="{5B0ADAD0-8EE6-4378-A411-0E1A299A124C}">
      <dgm:prSet/>
      <dgm:spPr/>
      <dgm:t>
        <a:bodyPr/>
        <a:lstStyle/>
        <a:p>
          <a:endParaRPr lang="en-US"/>
        </a:p>
      </dgm:t>
    </dgm:pt>
    <dgm:pt modelId="{99A355F8-7F28-49AC-93C8-8FC306861CA2}">
      <dgm:prSet/>
      <dgm:spPr/>
      <dgm:t>
        <a:bodyPr/>
        <a:lstStyle/>
        <a:p>
          <a:r>
            <a:rPr lang="en-US"/>
            <a:t>REFLECT BACK: Say back what you heard descriptively and non-judgmentally.</a:t>
          </a:r>
        </a:p>
      </dgm:t>
    </dgm:pt>
    <dgm:pt modelId="{22259D73-E649-4E68-AABE-7C477B973DC6}" type="parTrans" cxnId="{DD3B8C28-407C-4EB5-B29C-AFD1781E26A8}">
      <dgm:prSet/>
      <dgm:spPr/>
      <dgm:t>
        <a:bodyPr/>
        <a:lstStyle/>
        <a:p>
          <a:endParaRPr lang="en-US"/>
        </a:p>
      </dgm:t>
    </dgm:pt>
    <dgm:pt modelId="{0922772F-E342-4CC1-B76A-444010C94593}" type="sibTrans" cxnId="{DD3B8C28-407C-4EB5-B29C-AFD1781E26A8}">
      <dgm:prSet/>
      <dgm:spPr/>
      <dgm:t>
        <a:bodyPr/>
        <a:lstStyle/>
        <a:p>
          <a:endParaRPr lang="en-US"/>
        </a:p>
      </dgm:t>
    </dgm:pt>
    <dgm:pt modelId="{CA9B5809-C8BE-40D2-B09A-B79B6013BE04}">
      <dgm:prSet/>
      <dgm:spPr/>
      <dgm:t>
        <a:bodyPr/>
        <a:lstStyle/>
        <a:p>
          <a:r>
            <a:rPr lang="en-US"/>
            <a:t>READ MINDS: Be sensitive to what is not being said by the client. </a:t>
          </a:r>
          <a:r>
            <a:rPr lang="en-US" b="1"/>
            <a:t>Be open to correction.</a:t>
          </a:r>
          <a:endParaRPr lang="en-US"/>
        </a:p>
      </dgm:t>
    </dgm:pt>
    <dgm:pt modelId="{136F8A54-72EA-49F0-9AB7-75506F61C925}" type="parTrans" cxnId="{C0AA4B78-F1F8-47E7-805D-C7AD2D837C7A}">
      <dgm:prSet/>
      <dgm:spPr/>
      <dgm:t>
        <a:bodyPr/>
        <a:lstStyle/>
        <a:p>
          <a:endParaRPr lang="en-US"/>
        </a:p>
      </dgm:t>
    </dgm:pt>
    <dgm:pt modelId="{032C9F74-198A-4948-8457-D62905858AEC}" type="sibTrans" cxnId="{C0AA4B78-F1F8-47E7-805D-C7AD2D837C7A}">
      <dgm:prSet/>
      <dgm:spPr/>
      <dgm:t>
        <a:bodyPr/>
        <a:lstStyle/>
        <a:p>
          <a:endParaRPr lang="en-US"/>
        </a:p>
      </dgm:t>
    </dgm:pt>
    <dgm:pt modelId="{9B8FEA15-125A-47EB-AF80-00B13965271F}">
      <dgm:prSet/>
      <dgm:spPr/>
      <dgm:t>
        <a:bodyPr/>
        <a:lstStyle/>
        <a:p>
          <a:r>
            <a:rPr lang="en-US"/>
            <a:t>UNDERSTAND: Look for how the client’s emotions, thoughts, and actions make sense given their history, state of mind, or current situation, </a:t>
          </a:r>
          <a:r>
            <a:rPr lang="en-US" b="1"/>
            <a:t>even if you don’t approve </a:t>
          </a:r>
          <a:r>
            <a:rPr lang="en-US"/>
            <a:t>of the behaviour, emotion, or action itself</a:t>
          </a:r>
        </a:p>
      </dgm:t>
    </dgm:pt>
    <dgm:pt modelId="{BF287ED2-4796-4B77-8923-A5AE797D3B57}" type="parTrans" cxnId="{9D28B020-3AFC-4FCA-ABB2-A42818CEDC42}">
      <dgm:prSet/>
      <dgm:spPr/>
      <dgm:t>
        <a:bodyPr/>
        <a:lstStyle/>
        <a:p>
          <a:endParaRPr lang="en-US"/>
        </a:p>
      </dgm:t>
    </dgm:pt>
    <dgm:pt modelId="{20BBC48E-A6E0-49D9-ADF4-20A2805CEC6A}" type="sibTrans" cxnId="{9D28B020-3AFC-4FCA-ABB2-A42818CEDC42}">
      <dgm:prSet/>
      <dgm:spPr/>
      <dgm:t>
        <a:bodyPr/>
        <a:lstStyle/>
        <a:p>
          <a:endParaRPr lang="en-US"/>
        </a:p>
      </dgm:t>
    </dgm:pt>
    <dgm:pt modelId="{C673B3F4-311C-40AC-AE9A-C06B839A3264}" type="pres">
      <dgm:prSet presAssocID="{8A6ACF70-70BD-4820-92B2-F118FCA791DD}" presName="root" presStyleCnt="0">
        <dgm:presLayoutVars>
          <dgm:dir/>
          <dgm:resizeHandles val="exact"/>
        </dgm:presLayoutVars>
      </dgm:prSet>
      <dgm:spPr/>
    </dgm:pt>
    <dgm:pt modelId="{82D89A8A-0B58-4A2E-9016-74DC44DBC639}" type="pres">
      <dgm:prSet presAssocID="{A6B17F87-2798-413E-9246-0593759D64C3}" presName="compNode" presStyleCnt="0"/>
      <dgm:spPr/>
    </dgm:pt>
    <dgm:pt modelId="{996A5CD2-A74A-4E70-8523-B233D332A61C}" type="pres">
      <dgm:prSet presAssocID="{A6B17F87-2798-413E-9246-0593759D64C3}" presName="bgRect" presStyleLbl="bgShp" presStyleIdx="0" presStyleCnt="4"/>
      <dgm:spPr/>
    </dgm:pt>
    <dgm:pt modelId="{9AF2712E-BD71-43A8-8BC4-BF152291B25B}" type="pres">
      <dgm:prSet presAssocID="{A6B17F87-2798-413E-9246-0593759D64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89011826-5628-4429-B1B6-583E34FDB628}" type="pres">
      <dgm:prSet presAssocID="{A6B17F87-2798-413E-9246-0593759D64C3}" presName="spaceRect" presStyleCnt="0"/>
      <dgm:spPr/>
    </dgm:pt>
    <dgm:pt modelId="{CC74A726-40F0-4556-8B86-7E1BE4E1D6CA}" type="pres">
      <dgm:prSet presAssocID="{A6B17F87-2798-413E-9246-0593759D64C3}" presName="parTx" presStyleLbl="revTx" presStyleIdx="0" presStyleCnt="4">
        <dgm:presLayoutVars>
          <dgm:chMax val="0"/>
          <dgm:chPref val="0"/>
        </dgm:presLayoutVars>
      </dgm:prSet>
      <dgm:spPr/>
    </dgm:pt>
    <dgm:pt modelId="{C09E2267-53C3-4647-A7E9-94C7FF33E939}" type="pres">
      <dgm:prSet presAssocID="{B7B27AC6-628F-472D-B768-924F9E8CDC60}" presName="sibTrans" presStyleCnt="0"/>
      <dgm:spPr/>
    </dgm:pt>
    <dgm:pt modelId="{260F5C17-182E-4FED-B202-2F2F26A77E46}" type="pres">
      <dgm:prSet presAssocID="{99A355F8-7F28-49AC-93C8-8FC306861CA2}" presName="compNode" presStyleCnt="0"/>
      <dgm:spPr/>
    </dgm:pt>
    <dgm:pt modelId="{3B3CA20F-54DF-4CA0-8CE9-5A03435CCEEA}" type="pres">
      <dgm:prSet presAssocID="{99A355F8-7F28-49AC-93C8-8FC306861CA2}" presName="bgRect" presStyleLbl="bgShp" presStyleIdx="1" presStyleCnt="4"/>
      <dgm:spPr/>
    </dgm:pt>
    <dgm:pt modelId="{74FFC04C-C32A-4ED2-8D0B-5572FE5A1F5D}" type="pres">
      <dgm:prSet presAssocID="{99A355F8-7F28-49AC-93C8-8FC306861C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8770BC0-998E-4769-A9E3-98CA32EF8C83}" type="pres">
      <dgm:prSet presAssocID="{99A355F8-7F28-49AC-93C8-8FC306861CA2}" presName="spaceRect" presStyleCnt="0"/>
      <dgm:spPr/>
    </dgm:pt>
    <dgm:pt modelId="{595E3811-E47F-4BF2-ABF5-B77D64C72972}" type="pres">
      <dgm:prSet presAssocID="{99A355F8-7F28-49AC-93C8-8FC306861CA2}" presName="parTx" presStyleLbl="revTx" presStyleIdx="1" presStyleCnt="4">
        <dgm:presLayoutVars>
          <dgm:chMax val="0"/>
          <dgm:chPref val="0"/>
        </dgm:presLayoutVars>
      </dgm:prSet>
      <dgm:spPr/>
    </dgm:pt>
    <dgm:pt modelId="{D929FF10-DAD3-48F5-932C-2E2CDB1053F1}" type="pres">
      <dgm:prSet presAssocID="{0922772F-E342-4CC1-B76A-444010C94593}" presName="sibTrans" presStyleCnt="0"/>
      <dgm:spPr/>
    </dgm:pt>
    <dgm:pt modelId="{2A8F9409-D656-4BC2-892B-ADBED44303C1}" type="pres">
      <dgm:prSet presAssocID="{CA9B5809-C8BE-40D2-B09A-B79B6013BE04}" presName="compNode" presStyleCnt="0"/>
      <dgm:spPr/>
    </dgm:pt>
    <dgm:pt modelId="{650C1BD5-525A-43EA-866B-A0DD8017B1E0}" type="pres">
      <dgm:prSet presAssocID="{CA9B5809-C8BE-40D2-B09A-B79B6013BE04}" presName="bgRect" presStyleLbl="bgShp" presStyleIdx="2" presStyleCnt="4"/>
      <dgm:spPr/>
    </dgm:pt>
    <dgm:pt modelId="{2402FE66-C700-4C74-94DB-50BF7E92A681}" type="pres">
      <dgm:prSet presAssocID="{CA9B5809-C8BE-40D2-B09A-B79B6013BE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nger"/>
        </a:ext>
      </dgm:extLst>
    </dgm:pt>
    <dgm:pt modelId="{06C69E30-3C20-4E79-8854-19A06B1065C8}" type="pres">
      <dgm:prSet presAssocID="{CA9B5809-C8BE-40D2-B09A-B79B6013BE04}" presName="spaceRect" presStyleCnt="0"/>
      <dgm:spPr/>
    </dgm:pt>
    <dgm:pt modelId="{1AC49802-1A11-4142-B667-289CFA7EF25D}" type="pres">
      <dgm:prSet presAssocID="{CA9B5809-C8BE-40D2-B09A-B79B6013BE04}" presName="parTx" presStyleLbl="revTx" presStyleIdx="2" presStyleCnt="4">
        <dgm:presLayoutVars>
          <dgm:chMax val="0"/>
          <dgm:chPref val="0"/>
        </dgm:presLayoutVars>
      </dgm:prSet>
      <dgm:spPr/>
    </dgm:pt>
    <dgm:pt modelId="{C9119487-5CC1-467D-AFB9-EC4819C7228D}" type="pres">
      <dgm:prSet presAssocID="{032C9F74-198A-4948-8457-D62905858AEC}" presName="sibTrans" presStyleCnt="0"/>
      <dgm:spPr/>
    </dgm:pt>
    <dgm:pt modelId="{9253B83E-8E1F-4D91-8866-745DF56A3A8C}" type="pres">
      <dgm:prSet presAssocID="{9B8FEA15-125A-47EB-AF80-00B13965271F}" presName="compNode" presStyleCnt="0"/>
      <dgm:spPr/>
    </dgm:pt>
    <dgm:pt modelId="{B926AC46-93EC-404E-9462-81D6E00C2338}" type="pres">
      <dgm:prSet presAssocID="{9B8FEA15-125A-47EB-AF80-00B13965271F}" presName="bgRect" presStyleLbl="bgShp" presStyleIdx="3" presStyleCnt="4"/>
      <dgm:spPr/>
    </dgm:pt>
    <dgm:pt modelId="{2236D134-48C3-4A0F-B465-D18CE6BAC241}" type="pres">
      <dgm:prSet presAssocID="{9B8FEA15-125A-47EB-AF80-00B1396527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A6983061-9BEA-494B-9222-2A0544663C50}" type="pres">
      <dgm:prSet presAssocID="{9B8FEA15-125A-47EB-AF80-00B13965271F}" presName="spaceRect" presStyleCnt="0"/>
      <dgm:spPr/>
    </dgm:pt>
    <dgm:pt modelId="{59171244-15B8-481B-8017-8C85342A720A}" type="pres">
      <dgm:prSet presAssocID="{9B8FEA15-125A-47EB-AF80-00B13965271F}" presName="parTx" presStyleLbl="revTx" presStyleIdx="3" presStyleCnt="4">
        <dgm:presLayoutVars>
          <dgm:chMax val="0"/>
          <dgm:chPref val="0"/>
        </dgm:presLayoutVars>
      </dgm:prSet>
      <dgm:spPr/>
    </dgm:pt>
  </dgm:ptLst>
  <dgm:cxnLst>
    <dgm:cxn modelId="{9D28B020-3AFC-4FCA-ABB2-A42818CEDC42}" srcId="{8A6ACF70-70BD-4820-92B2-F118FCA791DD}" destId="{9B8FEA15-125A-47EB-AF80-00B13965271F}" srcOrd="3" destOrd="0" parTransId="{BF287ED2-4796-4B77-8923-A5AE797D3B57}" sibTransId="{20BBC48E-A6E0-49D9-ADF4-20A2805CEC6A}"/>
    <dgm:cxn modelId="{DD3B8C28-407C-4EB5-B29C-AFD1781E26A8}" srcId="{8A6ACF70-70BD-4820-92B2-F118FCA791DD}" destId="{99A355F8-7F28-49AC-93C8-8FC306861CA2}" srcOrd="1" destOrd="0" parTransId="{22259D73-E649-4E68-AABE-7C477B973DC6}" sibTransId="{0922772F-E342-4CC1-B76A-444010C94593}"/>
    <dgm:cxn modelId="{C379D668-2375-4042-8865-53D9C901C913}" type="presOf" srcId="{9B8FEA15-125A-47EB-AF80-00B13965271F}" destId="{59171244-15B8-481B-8017-8C85342A720A}" srcOrd="0" destOrd="0" presId="urn:microsoft.com/office/officeart/2018/2/layout/IconVerticalSolidList"/>
    <dgm:cxn modelId="{A0147476-A430-43AC-AF5A-1B2C66514035}" type="presOf" srcId="{CA9B5809-C8BE-40D2-B09A-B79B6013BE04}" destId="{1AC49802-1A11-4142-B667-289CFA7EF25D}" srcOrd="0" destOrd="0" presId="urn:microsoft.com/office/officeart/2018/2/layout/IconVerticalSolidList"/>
    <dgm:cxn modelId="{C0AA4B78-F1F8-47E7-805D-C7AD2D837C7A}" srcId="{8A6ACF70-70BD-4820-92B2-F118FCA791DD}" destId="{CA9B5809-C8BE-40D2-B09A-B79B6013BE04}" srcOrd="2" destOrd="0" parTransId="{136F8A54-72EA-49F0-9AB7-75506F61C925}" sibTransId="{032C9F74-198A-4948-8457-D62905858AEC}"/>
    <dgm:cxn modelId="{9DE3FFA8-6F7A-425F-BC8B-F2578983E9B6}" type="presOf" srcId="{99A355F8-7F28-49AC-93C8-8FC306861CA2}" destId="{595E3811-E47F-4BF2-ABF5-B77D64C72972}" srcOrd="0" destOrd="0" presId="urn:microsoft.com/office/officeart/2018/2/layout/IconVerticalSolidList"/>
    <dgm:cxn modelId="{5B0ADAD0-8EE6-4378-A411-0E1A299A124C}" srcId="{8A6ACF70-70BD-4820-92B2-F118FCA791DD}" destId="{A6B17F87-2798-413E-9246-0593759D64C3}" srcOrd="0" destOrd="0" parTransId="{84573670-B655-4371-87AE-EEE87BAA1C2B}" sibTransId="{B7B27AC6-628F-472D-B768-924F9E8CDC60}"/>
    <dgm:cxn modelId="{78A572F2-B413-440C-BCA7-9FE12385618D}" type="presOf" srcId="{A6B17F87-2798-413E-9246-0593759D64C3}" destId="{CC74A726-40F0-4556-8B86-7E1BE4E1D6CA}" srcOrd="0" destOrd="0" presId="urn:microsoft.com/office/officeart/2018/2/layout/IconVerticalSolidList"/>
    <dgm:cxn modelId="{9667A9F7-0006-4BB4-B4B1-40403E1145EB}" type="presOf" srcId="{8A6ACF70-70BD-4820-92B2-F118FCA791DD}" destId="{C673B3F4-311C-40AC-AE9A-C06B839A3264}" srcOrd="0" destOrd="0" presId="urn:microsoft.com/office/officeart/2018/2/layout/IconVerticalSolidList"/>
    <dgm:cxn modelId="{A98FF7F4-2BD4-48F6-AA8F-15D07FA69FA2}" type="presParOf" srcId="{C673B3F4-311C-40AC-AE9A-C06B839A3264}" destId="{82D89A8A-0B58-4A2E-9016-74DC44DBC639}" srcOrd="0" destOrd="0" presId="urn:microsoft.com/office/officeart/2018/2/layout/IconVerticalSolidList"/>
    <dgm:cxn modelId="{FD14E9F7-16FF-441A-947A-C8E9B7661D77}" type="presParOf" srcId="{82D89A8A-0B58-4A2E-9016-74DC44DBC639}" destId="{996A5CD2-A74A-4E70-8523-B233D332A61C}" srcOrd="0" destOrd="0" presId="urn:microsoft.com/office/officeart/2018/2/layout/IconVerticalSolidList"/>
    <dgm:cxn modelId="{94446A12-8519-46B6-B8A0-2FE0732C2904}" type="presParOf" srcId="{82D89A8A-0B58-4A2E-9016-74DC44DBC639}" destId="{9AF2712E-BD71-43A8-8BC4-BF152291B25B}" srcOrd="1" destOrd="0" presId="urn:microsoft.com/office/officeart/2018/2/layout/IconVerticalSolidList"/>
    <dgm:cxn modelId="{9A996F5F-C91A-4631-8B35-78B7FF7057E0}" type="presParOf" srcId="{82D89A8A-0B58-4A2E-9016-74DC44DBC639}" destId="{89011826-5628-4429-B1B6-583E34FDB628}" srcOrd="2" destOrd="0" presId="urn:microsoft.com/office/officeart/2018/2/layout/IconVerticalSolidList"/>
    <dgm:cxn modelId="{A784FD2D-DFE1-4C17-A12A-07C1745DC099}" type="presParOf" srcId="{82D89A8A-0B58-4A2E-9016-74DC44DBC639}" destId="{CC74A726-40F0-4556-8B86-7E1BE4E1D6CA}" srcOrd="3" destOrd="0" presId="urn:microsoft.com/office/officeart/2018/2/layout/IconVerticalSolidList"/>
    <dgm:cxn modelId="{9309BEB9-E631-433A-BDB8-0F44F2148995}" type="presParOf" srcId="{C673B3F4-311C-40AC-AE9A-C06B839A3264}" destId="{C09E2267-53C3-4647-A7E9-94C7FF33E939}" srcOrd="1" destOrd="0" presId="urn:microsoft.com/office/officeart/2018/2/layout/IconVerticalSolidList"/>
    <dgm:cxn modelId="{1D7863AE-FC6B-4F29-92CF-8AC11E5A9B5F}" type="presParOf" srcId="{C673B3F4-311C-40AC-AE9A-C06B839A3264}" destId="{260F5C17-182E-4FED-B202-2F2F26A77E46}" srcOrd="2" destOrd="0" presId="urn:microsoft.com/office/officeart/2018/2/layout/IconVerticalSolidList"/>
    <dgm:cxn modelId="{08DA4527-5E62-4F6E-A187-0B497E016FD4}" type="presParOf" srcId="{260F5C17-182E-4FED-B202-2F2F26A77E46}" destId="{3B3CA20F-54DF-4CA0-8CE9-5A03435CCEEA}" srcOrd="0" destOrd="0" presId="urn:microsoft.com/office/officeart/2018/2/layout/IconVerticalSolidList"/>
    <dgm:cxn modelId="{F858180A-352E-4CD9-8295-0DE58D39B6F5}" type="presParOf" srcId="{260F5C17-182E-4FED-B202-2F2F26A77E46}" destId="{74FFC04C-C32A-4ED2-8D0B-5572FE5A1F5D}" srcOrd="1" destOrd="0" presId="urn:microsoft.com/office/officeart/2018/2/layout/IconVerticalSolidList"/>
    <dgm:cxn modelId="{2FF517B9-6E9C-45AD-89C0-E9EB3C3A1178}" type="presParOf" srcId="{260F5C17-182E-4FED-B202-2F2F26A77E46}" destId="{78770BC0-998E-4769-A9E3-98CA32EF8C83}" srcOrd="2" destOrd="0" presId="urn:microsoft.com/office/officeart/2018/2/layout/IconVerticalSolidList"/>
    <dgm:cxn modelId="{B2C234FA-2BCE-41E9-946E-03916FFC6AE1}" type="presParOf" srcId="{260F5C17-182E-4FED-B202-2F2F26A77E46}" destId="{595E3811-E47F-4BF2-ABF5-B77D64C72972}" srcOrd="3" destOrd="0" presId="urn:microsoft.com/office/officeart/2018/2/layout/IconVerticalSolidList"/>
    <dgm:cxn modelId="{9E477646-6A65-41E3-B8DA-C1F4E65F80EE}" type="presParOf" srcId="{C673B3F4-311C-40AC-AE9A-C06B839A3264}" destId="{D929FF10-DAD3-48F5-932C-2E2CDB1053F1}" srcOrd="3" destOrd="0" presId="urn:microsoft.com/office/officeart/2018/2/layout/IconVerticalSolidList"/>
    <dgm:cxn modelId="{42439EB9-67D9-476E-A128-6F65641D438A}" type="presParOf" srcId="{C673B3F4-311C-40AC-AE9A-C06B839A3264}" destId="{2A8F9409-D656-4BC2-892B-ADBED44303C1}" srcOrd="4" destOrd="0" presId="urn:microsoft.com/office/officeart/2018/2/layout/IconVerticalSolidList"/>
    <dgm:cxn modelId="{FA82C45E-2C0D-4023-91C5-4A0A5694D247}" type="presParOf" srcId="{2A8F9409-D656-4BC2-892B-ADBED44303C1}" destId="{650C1BD5-525A-43EA-866B-A0DD8017B1E0}" srcOrd="0" destOrd="0" presId="urn:microsoft.com/office/officeart/2018/2/layout/IconVerticalSolidList"/>
    <dgm:cxn modelId="{210FB259-A2FA-4FF6-9D8B-32B06A273872}" type="presParOf" srcId="{2A8F9409-D656-4BC2-892B-ADBED44303C1}" destId="{2402FE66-C700-4C74-94DB-50BF7E92A681}" srcOrd="1" destOrd="0" presId="urn:microsoft.com/office/officeart/2018/2/layout/IconVerticalSolidList"/>
    <dgm:cxn modelId="{F6123B67-E5D5-42B9-9C27-F022FDE42E4D}" type="presParOf" srcId="{2A8F9409-D656-4BC2-892B-ADBED44303C1}" destId="{06C69E30-3C20-4E79-8854-19A06B1065C8}" srcOrd="2" destOrd="0" presId="urn:microsoft.com/office/officeart/2018/2/layout/IconVerticalSolidList"/>
    <dgm:cxn modelId="{2B2FFF68-24D4-4CA5-8F79-A6E58862D1B9}" type="presParOf" srcId="{2A8F9409-D656-4BC2-892B-ADBED44303C1}" destId="{1AC49802-1A11-4142-B667-289CFA7EF25D}" srcOrd="3" destOrd="0" presId="urn:microsoft.com/office/officeart/2018/2/layout/IconVerticalSolidList"/>
    <dgm:cxn modelId="{364645AF-4DD7-4D49-BA55-341E3EB96AB2}" type="presParOf" srcId="{C673B3F4-311C-40AC-AE9A-C06B839A3264}" destId="{C9119487-5CC1-467D-AFB9-EC4819C7228D}" srcOrd="5" destOrd="0" presId="urn:microsoft.com/office/officeart/2018/2/layout/IconVerticalSolidList"/>
    <dgm:cxn modelId="{A3F44C83-794D-4D0C-8122-09DF3D4DCD02}" type="presParOf" srcId="{C673B3F4-311C-40AC-AE9A-C06B839A3264}" destId="{9253B83E-8E1F-4D91-8866-745DF56A3A8C}" srcOrd="6" destOrd="0" presId="urn:microsoft.com/office/officeart/2018/2/layout/IconVerticalSolidList"/>
    <dgm:cxn modelId="{C2FCF4F2-F813-46B9-BB8C-3EC415FA46C9}" type="presParOf" srcId="{9253B83E-8E1F-4D91-8866-745DF56A3A8C}" destId="{B926AC46-93EC-404E-9462-81D6E00C2338}" srcOrd="0" destOrd="0" presId="urn:microsoft.com/office/officeart/2018/2/layout/IconVerticalSolidList"/>
    <dgm:cxn modelId="{CE9886B9-5807-44BB-A1FD-E831EE126434}" type="presParOf" srcId="{9253B83E-8E1F-4D91-8866-745DF56A3A8C}" destId="{2236D134-48C3-4A0F-B465-D18CE6BAC241}" srcOrd="1" destOrd="0" presId="urn:microsoft.com/office/officeart/2018/2/layout/IconVerticalSolidList"/>
    <dgm:cxn modelId="{E508CDD6-1018-448D-9973-E05F98559833}" type="presParOf" srcId="{9253B83E-8E1F-4D91-8866-745DF56A3A8C}" destId="{A6983061-9BEA-494B-9222-2A0544663C50}" srcOrd="2" destOrd="0" presId="urn:microsoft.com/office/officeart/2018/2/layout/IconVerticalSolidList"/>
    <dgm:cxn modelId="{BE97DF04-E2EA-44AF-AC9F-408B5483CDB2}" type="presParOf" srcId="{9253B83E-8E1F-4D91-8866-745DF56A3A8C}" destId="{59171244-15B8-481B-8017-8C85342A72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43E74A1-9EB6-41BA-9B17-09AE39A629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81227C-21E1-4D92-8ECC-8D39D693337A}">
      <dgm:prSet/>
      <dgm:spPr/>
      <dgm:t>
        <a:bodyPr/>
        <a:lstStyle/>
        <a:p>
          <a:r>
            <a:rPr lang="en-US"/>
            <a:t>ACKNOWLEDGE THE VALID: Show you are taking the client seriously by what you say and do</a:t>
          </a:r>
        </a:p>
      </dgm:t>
    </dgm:pt>
    <dgm:pt modelId="{BE14F44D-7BB4-45D9-85DD-77DF6C770C2F}" type="parTrans" cxnId="{488583AE-1D6D-4060-84B3-105EC56DDC0D}">
      <dgm:prSet/>
      <dgm:spPr/>
      <dgm:t>
        <a:bodyPr/>
        <a:lstStyle/>
        <a:p>
          <a:endParaRPr lang="en-US"/>
        </a:p>
      </dgm:t>
    </dgm:pt>
    <dgm:pt modelId="{861C8AA0-1DB1-4D78-8AAF-A6AE42791361}" type="sibTrans" cxnId="{488583AE-1D6D-4060-84B3-105EC56DDC0D}">
      <dgm:prSet/>
      <dgm:spPr/>
      <dgm:t>
        <a:bodyPr/>
        <a:lstStyle/>
        <a:p>
          <a:endParaRPr lang="en-US"/>
        </a:p>
      </dgm:t>
    </dgm:pt>
    <dgm:pt modelId="{780ED1BD-2656-4D60-9229-BEFBBC8F63DB}">
      <dgm:prSet/>
      <dgm:spPr/>
      <dgm:t>
        <a:bodyPr/>
        <a:lstStyle/>
        <a:p>
          <a:r>
            <a:rPr lang="en-US" dirty="0"/>
            <a:t>SHOW EQUALITY: Be yourself! Treat the client as an equal, not as fragile or incompetent</a:t>
          </a:r>
        </a:p>
      </dgm:t>
    </dgm:pt>
    <dgm:pt modelId="{7CB5A7D7-2E9F-4990-A565-96B7BAAFD3A3}" type="parTrans" cxnId="{9EC6CD35-0C24-46AF-9874-3216DA9FA7FD}">
      <dgm:prSet/>
      <dgm:spPr/>
      <dgm:t>
        <a:bodyPr/>
        <a:lstStyle/>
        <a:p>
          <a:endParaRPr lang="en-US"/>
        </a:p>
      </dgm:t>
    </dgm:pt>
    <dgm:pt modelId="{2C361458-E85D-4EB4-ABBB-ACD2E4FBBA21}" type="sibTrans" cxnId="{9EC6CD35-0C24-46AF-9874-3216DA9FA7FD}">
      <dgm:prSet/>
      <dgm:spPr/>
      <dgm:t>
        <a:bodyPr/>
        <a:lstStyle/>
        <a:p>
          <a:endParaRPr lang="en-US"/>
        </a:p>
      </dgm:t>
    </dgm:pt>
    <dgm:pt modelId="{DE9F573C-0281-48A2-BFBA-72F81FA416C9}" type="pres">
      <dgm:prSet presAssocID="{A43E74A1-9EB6-41BA-9B17-09AE39A62917}" presName="root" presStyleCnt="0">
        <dgm:presLayoutVars>
          <dgm:dir/>
          <dgm:resizeHandles val="exact"/>
        </dgm:presLayoutVars>
      </dgm:prSet>
      <dgm:spPr/>
    </dgm:pt>
    <dgm:pt modelId="{8D0C6CA3-97E9-45B6-BC6D-449217B10420}" type="pres">
      <dgm:prSet presAssocID="{A981227C-21E1-4D92-8ECC-8D39D693337A}" presName="compNode" presStyleCnt="0"/>
      <dgm:spPr/>
    </dgm:pt>
    <dgm:pt modelId="{5DFAF3CD-3997-4790-BDD3-8B67D558DACD}" type="pres">
      <dgm:prSet presAssocID="{A981227C-21E1-4D92-8ECC-8D39D693337A}" presName="bgRect" presStyleLbl="bgShp" presStyleIdx="0" presStyleCnt="2"/>
      <dgm:spPr/>
    </dgm:pt>
    <dgm:pt modelId="{9180CD05-DBD2-4B6C-AB3A-4CE01306496B}" type="pres">
      <dgm:prSet presAssocID="{A981227C-21E1-4D92-8ECC-8D39D69333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CA6B423D-DF0D-4459-AEE2-BC01EE96C167}" type="pres">
      <dgm:prSet presAssocID="{A981227C-21E1-4D92-8ECC-8D39D693337A}" presName="spaceRect" presStyleCnt="0"/>
      <dgm:spPr/>
    </dgm:pt>
    <dgm:pt modelId="{11B2DA93-3072-45BE-AA71-381116AD6E8E}" type="pres">
      <dgm:prSet presAssocID="{A981227C-21E1-4D92-8ECC-8D39D693337A}" presName="parTx" presStyleLbl="revTx" presStyleIdx="0" presStyleCnt="2">
        <dgm:presLayoutVars>
          <dgm:chMax val="0"/>
          <dgm:chPref val="0"/>
        </dgm:presLayoutVars>
      </dgm:prSet>
      <dgm:spPr/>
    </dgm:pt>
    <dgm:pt modelId="{428CA52A-1480-452B-AE92-C01001B54A11}" type="pres">
      <dgm:prSet presAssocID="{861C8AA0-1DB1-4D78-8AAF-A6AE42791361}" presName="sibTrans" presStyleCnt="0"/>
      <dgm:spPr/>
    </dgm:pt>
    <dgm:pt modelId="{4A6BF994-B244-4C44-91A0-23C37E2F3AA3}" type="pres">
      <dgm:prSet presAssocID="{780ED1BD-2656-4D60-9229-BEFBBC8F63DB}" presName="compNode" presStyleCnt="0"/>
      <dgm:spPr/>
    </dgm:pt>
    <dgm:pt modelId="{78300611-4604-4C51-AB72-8DC79123A737}" type="pres">
      <dgm:prSet presAssocID="{780ED1BD-2656-4D60-9229-BEFBBC8F63DB}" presName="bgRect" presStyleLbl="bgShp" presStyleIdx="1" presStyleCnt="2"/>
      <dgm:spPr/>
    </dgm:pt>
    <dgm:pt modelId="{6A6D7164-B6E6-4832-BF0F-7DD4C8EDD694}" type="pres">
      <dgm:prSet presAssocID="{780ED1BD-2656-4D60-9229-BEFBBC8F63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1D50B70-0E60-4EBD-84BD-D4C07DFDA5A2}" type="pres">
      <dgm:prSet presAssocID="{780ED1BD-2656-4D60-9229-BEFBBC8F63DB}" presName="spaceRect" presStyleCnt="0"/>
      <dgm:spPr/>
    </dgm:pt>
    <dgm:pt modelId="{46F60444-891F-4026-BE69-F519FE70F9D6}" type="pres">
      <dgm:prSet presAssocID="{780ED1BD-2656-4D60-9229-BEFBBC8F63DB}" presName="parTx" presStyleLbl="revTx" presStyleIdx="1" presStyleCnt="2">
        <dgm:presLayoutVars>
          <dgm:chMax val="0"/>
          <dgm:chPref val="0"/>
        </dgm:presLayoutVars>
      </dgm:prSet>
      <dgm:spPr/>
    </dgm:pt>
  </dgm:ptLst>
  <dgm:cxnLst>
    <dgm:cxn modelId="{9EC6CD35-0C24-46AF-9874-3216DA9FA7FD}" srcId="{A43E74A1-9EB6-41BA-9B17-09AE39A62917}" destId="{780ED1BD-2656-4D60-9229-BEFBBC8F63DB}" srcOrd="1" destOrd="0" parTransId="{7CB5A7D7-2E9F-4990-A565-96B7BAAFD3A3}" sibTransId="{2C361458-E85D-4EB4-ABBB-ACD2E4FBBA21}"/>
    <dgm:cxn modelId="{A0776870-4C50-4187-A645-2E622B42B359}" type="presOf" srcId="{780ED1BD-2656-4D60-9229-BEFBBC8F63DB}" destId="{46F60444-891F-4026-BE69-F519FE70F9D6}" srcOrd="0" destOrd="0" presId="urn:microsoft.com/office/officeart/2018/2/layout/IconVerticalSolidList"/>
    <dgm:cxn modelId="{488583AE-1D6D-4060-84B3-105EC56DDC0D}" srcId="{A43E74A1-9EB6-41BA-9B17-09AE39A62917}" destId="{A981227C-21E1-4D92-8ECC-8D39D693337A}" srcOrd="0" destOrd="0" parTransId="{BE14F44D-7BB4-45D9-85DD-77DF6C770C2F}" sibTransId="{861C8AA0-1DB1-4D78-8AAF-A6AE42791361}"/>
    <dgm:cxn modelId="{583881D3-1EA4-475C-9D44-3B6B28AD27CE}" type="presOf" srcId="{A43E74A1-9EB6-41BA-9B17-09AE39A62917}" destId="{DE9F573C-0281-48A2-BFBA-72F81FA416C9}" srcOrd="0" destOrd="0" presId="urn:microsoft.com/office/officeart/2018/2/layout/IconVerticalSolidList"/>
    <dgm:cxn modelId="{528B7DF3-2070-4D21-A8F1-7A0A5A2E1B2A}" type="presOf" srcId="{A981227C-21E1-4D92-8ECC-8D39D693337A}" destId="{11B2DA93-3072-45BE-AA71-381116AD6E8E}" srcOrd="0" destOrd="0" presId="urn:microsoft.com/office/officeart/2018/2/layout/IconVerticalSolidList"/>
    <dgm:cxn modelId="{5C4710FF-92CA-4315-911E-971750009C0F}" type="presParOf" srcId="{DE9F573C-0281-48A2-BFBA-72F81FA416C9}" destId="{8D0C6CA3-97E9-45B6-BC6D-449217B10420}" srcOrd="0" destOrd="0" presId="urn:microsoft.com/office/officeart/2018/2/layout/IconVerticalSolidList"/>
    <dgm:cxn modelId="{3BDAE3F6-90ED-47CC-8D16-7C2AF21BE164}" type="presParOf" srcId="{8D0C6CA3-97E9-45B6-BC6D-449217B10420}" destId="{5DFAF3CD-3997-4790-BDD3-8B67D558DACD}" srcOrd="0" destOrd="0" presId="urn:microsoft.com/office/officeart/2018/2/layout/IconVerticalSolidList"/>
    <dgm:cxn modelId="{43BA7D00-0700-45C5-A8F9-2018A512C6E4}" type="presParOf" srcId="{8D0C6CA3-97E9-45B6-BC6D-449217B10420}" destId="{9180CD05-DBD2-4B6C-AB3A-4CE01306496B}" srcOrd="1" destOrd="0" presId="urn:microsoft.com/office/officeart/2018/2/layout/IconVerticalSolidList"/>
    <dgm:cxn modelId="{C3650989-E479-47EA-8AA7-3367544356EB}" type="presParOf" srcId="{8D0C6CA3-97E9-45B6-BC6D-449217B10420}" destId="{CA6B423D-DF0D-4459-AEE2-BC01EE96C167}" srcOrd="2" destOrd="0" presId="urn:microsoft.com/office/officeart/2018/2/layout/IconVerticalSolidList"/>
    <dgm:cxn modelId="{DA478325-BA4B-4E10-B259-2EF7ABBDAFCC}" type="presParOf" srcId="{8D0C6CA3-97E9-45B6-BC6D-449217B10420}" destId="{11B2DA93-3072-45BE-AA71-381116AD6E8E}" srcOrd="3" destOrd="0" presId="urn:microsoft.com/office/officeart/2018/2/layout/IconVerticalSolidList"/>
    <dgm:cxn modelId="{5D9537F8-1518-4B92-8751-D0F2C48A7D7C}" type="presParOf" srcId="{DE9F573C-0281-48A2-BFBA-72F81FA416C9}" destId="{428CA52A-1480-452B-AE92-C01001B54A11}" srcOrd="1" destOrd="0" presId="urn:microsoft.com/office/officeart/2018/2/layout/IconVerticalSolidList"/>
    <dgm:cxn modelId="{CD1D6A64-6835-4F94-AA76-1890FCB68801}" type="presParOf" srcId="{DE9F573C-0281-48A2-BFBA-72F81FA416C9}" destId="{4A6BF994-B244-4C44-91A0-23C37E2F3AA3}" srcOrd="2" destOrd="0" presId="urn:microsoft.com/office/officeart/2018/2/layout/IconVerticalSolidList"/>
    <dgm:cxn modelId="{311C2FCA-F9B8-417E-9826-CB4CEED7C534}" type="presParOf" srcId="{4A6BF994-B244-4C44-91A0-23C37E2F3AA3}" destId="{78300611-4604-4C51-AB72-8DC79123A737}" srcOrd="0" destOrd="0" presId="urn:microsoft.com/office/officeart/2018/2/layout/IconVerticalSolidList"/>
    <dgm:cxn modelId="{2C521189-8D7C-4F3A-BB55-EBF23ED8B08C}" type="presParOf" srcId="{4A6BF994-B244-4C44-91A0-23C37E2F3AA3}" destId="{6A6D7164-B6E6-4832-BF0F-7DD4C8EDD694}" srcOrd="1" destOrd="0" presId="urn:microsoft.com/office/officeart/2018/2/layout/IconVerticalSolidList"/>
    <dgm:cxn modelId="{FEA689F4-4FED-4644-B7B0-B48792E6F49C}" type="presParOf" srcId="{4A6BF994-B244-4C44-91A0-23C37E2F3AA3}" destId="{B1D50B70-0E60-4EBD-84BD-D4C07DFDA5A2}" srcOrd="2" destOrd="0" presId="urn:microsoft.com/office/officeart/2018/2/layout/IconVerticalSolidList"/>
    <dgm:cxn modelId="{7AC46C3F-00E2-4F93-8ED1-31E1261C6789}" type="presParOf" srcId="{4A6BF994-B244-4C44-91A0-23C37E2F3AA3}" destId="{46F60444-891F-4026-BE69-F519FE70F9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DF101B-6061-470A-9860-3306DAAF5C4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F2C8333-2758-49C7-B30E-8BA752D6F349}">
      <dgm:prSet/>
      <dgm:spPr/>
      <dgm:t>
        <a:bodyPr/>
        <a:lstStyle/>
        <a:p>
          <a:r>
            <a:rPr lang="en-US"/>
            <a:t>Distress Tolerance</a:t>
          </a:r>
        </a:p>
      </dgm:t>
    </dgm:pt>
    <dgm:pt modelId="{51887698-30BC-4921-BB4A-034CF8502170}" type="parTrans" cxnId="{38F59D10-81C0-4308-94AC-939D06C5F82E}">
      <dgm:prSet/>
      <dgm:spPr/>
      <dgm:t>
        <a:bodyPr/>
        <a:lstStyle/>
        <a:p>
          <a:endParaRPr lang="en-US"/>
        </a:p>
      </dgm:t>
    </dgm:pt>
    <dgm:pt modelId="{F0CCA121-DF9A-43F4-8420-6379828FB24C}" type="sibTrans" cxnId="{38F59D10-81C0-4308-94AC-939D06C5F82E}">
      <dgm:prSet/>
      <dgm:spPr/>
      <dgm:t>
        <a:bodyPr/>
        <a:lstStyle/>
        <a:p>
          <a:endParaRPr lang="en-US"/>
        </a:p>
      </dgm:t>
    </dgm:pt>
    <dgm:pt modelId="{4071D55E-4877-46B8-BEBA-5BC9225AFCC6}">
      <dgm:prSet/>
      <dgm:spPr/>
      <dgm:t>
        <a:bodyPr/>
        <a:lstStyle/>
        <a:p>
          <a:r>
            <a:rPr lang="en-US"/>
            <a:t>Emotion Regulation</a:t>
          </a:r>
        </a:p>
      </dgm:t>
    </dgm:pt>
    <dgm:pt modelId="{9D13AEE8-47E8-4FAF-937D-E7BD53826120}" type="parTrans" cxnId="{B6169F86-B5D9-4AD4-B4B5-0F20CB3054BD}">
      <dgm:prSet/>
      <dgm:spPr/>
      <dgm:t>
        <a:bodyPr/>
        <a:lstStyle/>
        <a:p>
          <a:endParaRPr lang="en-US"/>
        </a:p>
      </dgm:t>
    </dgm:pt>
    <dgm:pt modelId="{82ECFC3A-DD17-4596-AE9D-161911B7D4D2}" type="sibTrans" cxnId="{B6169F86-B5D9-4AD4-B4B5-0F20CB3054BD}">
      <dgm:prSet/>
      <dgm:spPr/>
      <dgm:t>
        <a:bodyPr/>
        <a:lstStyle/>
        <a:p>
          <a:endParaRPr lang="en-US"/>
        </a:p>
      </dgm:t>
    </dgm:pt>
    <dgm:pt modelId="{CFF96D48-F921-4C8A-B776-CFFED45A3BB5}">
      <dgm:prSet/>
      <dgm:spPr/>
      <dgm:t>
        <a:bodyPr/>
        <a:lstStyle/>
        <a:p>
          <a:r>
            <a:rPr lang="en-US"/>
            <a:t>Interpersonal Effectiveness</a:t>
          </a:r>
        </a:p>
      </dgm:t>
    </dgm:pt>
    <dgm:pt modelId="{1E280D54-7617-4810-8501-3FFB16AE6DC7}" type="parTrans" cxnId="{C627B7CB-4F67-4007-BB7B-AE97272A2FEC}">
      <dgm:prSet/>
      <dgm:spPr/>
      <dgm:t>
        <a:bodyPr/>
        <a:lstStyle/>
        <a:p>
          <a:endParaRPr lang="en-US"/>
        </a:p>
      </dgm:t>
    </dgm:pt>
    <dgm:pt modelId="{4DEBB78B-D239-40A8-BA3E-7226F4DF2316}" type="sibTrans" cxnId="{C627B7CB-4F67-4007-BB7B-AE97272A2FEC}">
      <dgm:prSet/>
      <dgm:spPr/>
      <dgm:t>
        <a:bodyPr/>
        <a:lstStyle/>
        <a:p>
          <a:endParaRPr lang="en-US"/>
        </a:p>
      </dgm:t>
    </dgm:pt>
    <dgm:pt modelId="{0BE49980-B08F-4434-B8CC-83ABA18389BC}">
      <dgm:prSet/>
      <dgm:spPr/>
      <dgm:t>
        <a:bodyPr/>
        <a:lstStyle/>
        <a:p>
          <a:r>
            <a:rPr lang="en-US"/>
            <a:t>Mindfulness</a:t>
          </a:r>
        </a:p>
      </dgm:t>
    </dgm:pt>
    <dgm:pt modelId="{F7460772-C96C-4B38-AFB5-B689198BAB95}" type="parTrans" cxnId="{815DDF4C-9B1A-497B-A9C1-686A9EEFBAEC}">
      <dgm:prSet/>
      <dgm:spPr/>
      <dgm:t>
        <a:bodyPr/>
        <a:lstStyle/>
        <a:p>
          <a:endParaRPr lang="en-US"/>
        </a:p>
      </dgm:t>
    </dgm:pt>
    <dgm:pt modelId="{C76C88E5-8163-4D86-9F5F-F0F84FFCB33E}" type="sibTrans" cxnId="{815DDF4C-9B1A-497B-A9C1-686A9EEFBAEC}">
      <dgm:prSet/>
      <dgm:spPr/>
      <dgm:t>
        <a:bodyPr/>
        <a:lstStyle/>
        <a:p>
          <a:endParaRPr lang="en-US"/>
        </a:p>
      </dgm:t>
    </dgm:pt>
    <dgm:pt modelId="{E834C1C5-68CC-42DD-A346-5B0D1DF83214}" type="pres">
      <dgm:prSet presAssocID="{D9DF101B-6061-470A-9860-3306DAAF5C4D}" presName="hierChild1" presStyleCnt="0">
        <dgm:presLayoutVars>
          <dgm:chPref val="1"/>
          <dgm:dir/>
          <dgm:animOne val="branch"/>
          <dgm:animLvl val="lvl"/>
          <dgm:resizeHandles/>
        </dgm:presLayoutVars>
      </dgm:prSet>
      <dgm:spPr/>
    </dgm:pt>
    <dgm:pt modelId="{33EEC1E9-B947-4FE3-BF19-F94144A35A46}" type="pres">
      <dgm:prSet presAssocID="{5F2C8333-2758-49C7-B30E-8BA752D6F349}" presName="hierRoot1" presStyleCnt="0"/>
      <dgm:spPr/>
    </dgm:pt>
    <dgm:pt modelId="{B33439D6-66EA-4685-A93F-6C01DFE40D5A}" type="pres">
      <dgm:prSet presAssocID="{5F2C8333-2758-49C7-B30E-8BA752D6F349}" presName="composite" presStyleCnt="0"/>
      <dgm:spPr/>
    </dgm:pt>
    <dgm:pt modelId="{258BFDE0-E17B-4A81-97E7-99DE19A81591}" type="pres">
      <dgm:prSet presAssocID="{5F2C8333-2758-49C7-B30E-8BA752D6F349}" presName="background" presStyleLbl="node0" presStyleIdx="0" presStyleCnt="4"/>
      <dgm:spPr/>
    </dgm:pt>
    <dgm:pt modelId="{48C0A56D-E915-455D-AE6D-567FD814F39D}" type="pres">
      <dgm:prSet presAssocID="{5F2C8333-2758-49C7-B30E-8BA752D6F349}" presName="text" presStyleLbl="fgAcc0" presStyleIdx="0" presStyleCnt="4">
        <dgm:presLayoutVars>
          <dgm:chPref val="3"/>
        </dgm:presLayoutVars>
      </dgm:prSet>
      <dgm:spPr/>
    </dgm:pt>
    <dgm:pt modelId="{F9627FC5-6EFF-4360-865F-B4DBEF8D556D}" type="pres">
      <dgm:prSet presAssocID="{5F2C8333-2758-49C7-B30E-8BA752D6F349}" presName="hierChild2" presStyleCnt="0"/>
      <dgm:spPr/>
    </dgm:pt>
    <dgm:pt modelId="{7BB5FDA3-7043-48F2-B3BB-82E77E9F710C}" type="pres">
      <dgm:prSet presAssocID="{4071D55E-4877-46B8-BEBA-5BC9225AFCC6}" presName="hierRoot1" presStyleCnt="0"/>
      <dgm:spPr/>
    </dgm:pt>
    <dgm:pt modelId="{F550BE85-B31B-42E4-8ACE-C4CE93A8A8B5}" type="pres">
      <dgm:prSet presAssocID="{4071D55E-4877-46B8-BEBA-5BC9225AFCC6}" presName="composite" presStyleCnt="0"/>
      <dgm:spPr/>
    </dgm:pt>
    <dgm:pt modelId="{9FC6E00F-BD06-460C-9B6F-859408665FB9}" type="pres">
      <dgm:prSet presAssocID="{4071D55E-4877-46B8-BEBA-5BC9225AFCC6}" presName="background" presStyleLbl="node0" presStyleIdx="1" presStyleCnt="4"/>
      <dgm:spPr/>
    </dgm:pt>
    <dgm:pt modelId="{0A78C859-FDE9-4F78-8D29-6E33E47C7493}" type="pres">
      <dgm:prSet presAssocID="{4071D55E-4877-46B8-BEBA-5BC9225AFCC6}" presName="text" presStyleLbl="fgAcc0" presStyleIdx="1" presStyleCnt="4">
        <dgm:presLayoutVars>
          <dgm:chPref val="3"/>
        </dgm:presLayoutVars>
      </dgm:prSet>
      <dgm:spPr/>
    </dgm:pt>
    <dgm:pt modelId="{47D93401-D91A-4AA9-9174-EC3164B7B3BA}" type="pres">
      <dgm:prSet presAssocID="{4071D55E-4877-46B8-BEBA-5BC9225AFCC6}" presName="hierChild2" presStyleCnt="0"/>
      <dgm:spPr/>
    </dgm:pt>
    <dgm:pt modelId="{8BFB4BCE-B512-4663-B77A-7DB7D72D0F20}" type="pres">
      <dgm:prSet presAssocID="{CFF96D48-F921-4C8A-B776-CFFED45A3BB5}" presName="hierRoot1" presStyleCnt="0"/>
      <dgm:spPr/>
    </dgm:pt>
    <dgm:pt modelId="{74A54DE7-6C9A-496E-8399-42813BD90784}" type="pres">
      <dgm:prSet presAssocID="{CFF96D48-F921-4C8A-B776-CFFED45A3BB5}" presName="composite" presStyleCnt="0"/>
      <dgm:spPr/>
    </dgm:pt>
    <dgm:pt modelId="{C47149BC-D256-44DA-BA07-2D15EFD7CF2C}" type="pres">
      <dgm:prSet presAssocID="{CFF96D48-F921-4C8A-B776-CFFED45A3BB5}" presName="background" presStyleLbl="node0" presStyleIdx="2" presStyleCnt="4"/>
      <dgm:spPr/>
    </dgm:pt>
    <dgm:pt modelId="{BBE94AC9-9737-4729-8942-032B0C715D36}" type="pres">
      <dgm:prSet presAssocID="{CFF96D48-F921-4C8A-B776-CFFED45A3BB5}" presName="text" presStyleLbl="fgAcc0" presStyleIdx="2" presStyleCnt="4">
        <dgm:presLayoutVars>
          <dgm:chPref val="3"/>
        </dgm:presLayoutVars>
      </dgm:prSet>
      <dgm:spPr/>
    </dgm:pt>
    <dgm:pt modelId="{3A5B7C3A-E5AE-4E70-9B9B-BE4C000FC65D}" type="pres">
      <dgm:prSet presAssocID="{CFF96D48-F921-4C8A-B776-CFFED45A3BB5}" presName="hierChild2" presStyleCnt="0"/>
      <dgm:spPr/>
    </dgm:pt>
    <dgm:pt modelId="{F0E3B598-60FF-4EDB-830A-4BCCEE5BB809}" type="pres">
      <dgm:prSet presAssocID="{0BE49980-B08F-4434-B8CC-83ABA18389BC}" presName="hierRoot1" presStyleCnt="0"/>
      <dgm:spPr/>
    </dgm:pt>
    <dgm:pt modelId="{5742FE69-F2AE-4A6F-B0EE-CDCAF43F7995}" type="pres">
      <dgm:prSet presAssocID="{0BE49980-B08F-4434-B8CC-83ABA18389BC}" presName="composite" presStyleCnt="0"/>
      <dgm:spPr/>
    </dgm:pt>
    <dgm:pt modelId="{853C068D-8C02-46E4-A215-9F873EF634DD}" type="pres">
      <dgm:prSet presAssocID="{0BE49980-B08F-4434-B8CC-83ABA18389BC}" presName="background" presStyleLbl="node0" presStyleIdx="3" presStyleCnt="4"/>
      <dgm:spPr/>
    </dgm:pt>
    <dgm:pt modelId="{605C74A3-6687-4E03-84A4-9999C3926DEB}" type="pres">
      <dgm:prSet presAssocID="{0BE49980-B08F-4434-B8CC-83ABA18389BC}" presName="text" presStyleLbl="fgAcc0" presStyleIdx="3" presStyleCnt="4">
        <dgm:presLayoutVars>
          <dgm:chPref val="3"/>
        </dgm:presLayoutVars>
      </dgm:prSet>
      <dgm:spPr/>
    </dgm:pt>
    <dgm:pt modelId="{D380B8FD-6498-454A-AA23-9F45D295E39A}" type="pres">
      <dgm:prSet presAssocID="{0BE49980-B08F-4434-B8CC-83ABA18389BC}" presName="hierChild2" presStyleCnt="0"/>
      <dgm:spPr/>
    </dgm:pt>
  </dgm:ptLst>
  <dgm:cxnLst>
    <dgm:cxn modelId="{38F59D10-81C0-4308-94AC-939D06C5F82E}" srcId="{D9DF101B-6061-470A-9860-3306DAAF5C4D}" destId="{5F2C8333-2758-49C7-B30E-8BA752D6F349}" srcOrd="0" destOrd="0" parTransId="{51887698-30BC-4921-BB4A-034CF8502170}" sibTransId="{F0CCA121-DF9A-43F4-8420-6379828FB24C}"/>
    <dgm:cxn modelId="{A557F410-AAD2-4533-8711-1D318B35D6F5}" type="presOf" srcId="{D9DF101B-6061-470A-9860-3306DAAF5C4D}" destId="{E834C1C5-68CC-42DD-A346-5B0D1DF83214}" srcOrd="0" destOrd="0" presId="urn:microsoft.com/office/officeart/2005/8/layout/hierarchy1"/>
    <dgm:cxn modelId="{815DDF4C-9B1A-497B-A9C1-686A9EEFBAEC}" srcId="{D9DF101B-6061-470A-9860-3306DAAF5C4D}" destId="{0BE49980-B08F-4434-B8CC-83ABA18389BC}" srcOrd="3" destOrd="0" parTransId="{F7460772-C96C-4B38-AFB5-B689198BAB95}" sibTransId="{C76C88E5-8163-4D86-9F5F-F0F84FFCB33E}"/>
    <dgm:cxn modelId="{628C637B-087F-45CC-A0A2-1BFDB0A93C38}" type="presOf" srcId="{0BE49980-B08F-4434-B8CC-83ABA18389BC}" destId="{605C74A3-6687-4E03-84A4-9999C3926DEB}" srcOrd="0" destOrd="0" presId="urn:microsoft.com/office/officeart/2005/8/layout/hierarchy1"/>
    <dgm:cxn modelId="{B6169F86-B5D9-4AD4-B4B5-0F20CB3054BD}" srcId="{D9DF101B-6061-470A-9860-3306DAAF5C4D}" destId="{4071D55E-4877-46B8-BEBA-5BC9225AFCC6}" srcOrd="1" destOrd="0" parTransId="{9D13AEE8-47E8-4FAF-937D-E7BD53826120}" sibTransId="{82ECFC3A-DD17-4596-AE9D-161911B7D4D2}"/>
    <dgm:cxn modelId="{436FCEA2-CF81-43F5-8771-68392D75D798}" type="presOf" srcId="{5F2C8333-2758-49C7-B30E-8BA752D6F349}" destId="{48C0A56D-E915-455D-AE6D-567FD814F39D}" srcOrd="0" destOrd="0" presId="urn:microsoft.com/office/officeart/2005/8/layout/hierarchy1"/>
    <dgm:cxn modelId="{0564CCBB-5B44-4A3B-B64C-9BDF038B579B}" type="presOf" srcId="{CFF96D48-F921-4C8A-B776-CFFED45A3BB5}" destId="{BBE94AC9-9737-4729-8942-032B0C715D36}" srcOrd="0" destOrd="0" presId="urn:microsoft.com/office/officeart/2005/8/layout/hierarchy1"/>
    <dgm:cxn modelId="{C627B7CB-4F67-4007-BB7B-AE97272A2FEC}" srcId="{D9DF101B-6061-470A-9860-3306DAAF5C4D}" destId="{CFF96D48-F921-4C8A-B776-CFFED45A3BB5}" srcOrd="2" destOrd="0" parTransId="{1E280D54-7617-4810-8501-3FFB16AE6DC7}" sibTransId="{4DEBB78B-D239-40A8-BA3E-7226F4DF2316}"/>
    <dgm:cxn modelId="{58F6FBE3-06E9-45D2-94C9-8EC33BCA1A38}" type="presOf" srcId="{4071D55E-4877-46B8-BEBA-5BC9225AFCC6}" destId="{0A78C859-FDE9-4F78-8D29-6E33E47C7493}" srcOrd="0" destOrd="0" presId="urn:microsoft.com/office/officeart/2005/8/layout/hierarchy1"/>
    <dgm:cxn modelId="{19136A45-889F-4752-8A1A-E25BD5D36EFA}" type="presParOf" srcId="{E834C1C5-68CC-42DD-A346-5B0D1DF83214}" destId="{33EEC1E9-B947-4FE3-BF19-F94144A35A46}" srcOrd="0" destOrd="0" presId="urn:microsoft.com/office/officeart/2005/8/layout/hierarchy1"/>
    <dgm:cxn modelId="{83AC7F43-CB45-490B-972C-45021140440C}" type="presParOf" srcId="{33EEC1E9-B947-4FE3-BF19-F94144A35A46}" destId="{B33439D6-66EA-4685-A93F-6C01DFE40D5A}" srcOrd="0" destOrd="0" presId="urn:microsoft.com/office/officeart/2005/8/layout/hierarchy1"/>
    <dgm:cxn modelId="{4E5E4166-9824-46BE-AD73-D4DFAAE0539A}" type="presParOf" srcId="{B33439D6-66EA-4685-A93F-6C01DFE40D5A}" destId="{258BFDE0-E17B-4A81-97E7-99DE19A81591}" srcOrd="0" destOrd="0" presId="urn:microsoft.com/office/officeart/2005/8/layout/hierarchy1"/>
    <dgm:cxn modelId="{B189A27E-0701-423A-A3F5-A412CF96B7A9}" type="presParOf" srcId="{B33439D6-66EA-4685-A93F-6C01DFE40D5A}" destId="{48C0A56D-E915-455D-AE6D-567FD814F39D}" srcOrd="1" destOrd="0" presId="urn:microsoft.com/office/officeart/2005/8/layout/hierarchy1"/>
    <dgm:cxn modelId="{D1D67A38-6777-40B4-95DB-6610474262F3}" type="presParOf" srcId="{33EEC1E9-B947-4FE3-BF19-F94144A35A46}" destId="{F9627FC5-6EFF-4360-865F-B4DBEF8D556D}" srcOrd="1" destOrd="0" presId="urn:microsoft.com/office/officeart/2005/8/layout/hierarchy1"/>
    <dgm:cxn modelId="{3AAD205E-6842-4FED-AA8F-92D9184B597F}" type="presParOf" srcId="{E834C1C5-68CC-42DD-A346-5B0D1DF83214}" destId="{7BB5FDA3-7043-48F2-B3BB-82E77E9F710C}" srcOrd="1" destOrd="0" presId="urn:microsoft.com/office/officeart/2005/8/layout/hierarchy1"/>
    <dgm:cxn modelId="{4594498A-0A22-4EF5-9F5A-F46CCD6F9BF2}" type="presParOf" srcId="{7BB5FDA3-7043-48F2-B3BB-82E77E9F710C}" destId="{F550BE85-B31B-42E4-8ACE-C4CE93A8A8B5}" srcOrd="0" destOrd="0" presId="urn:microsoft.com/office/officeart/2005/8/layout/hierarchy1"/>
    <dgm:cxn modelId="{BCBF1742-8847-459F-AC85-6C9CAB652989}" type="presParOf" srcId="{F550BE85-B31B-42E4-8ACE-C4CE93A8A8B5}" destId="{9FC6E00F-BD06-460C-9B6F-859408665FB9}" srcOrd="0" destOrd="0" presId="urn:microsoft.com/office/officeart/2005/8/layout/hierarchy1"/>
    <dgm:cxn modelId="{499C768E-052F-4B1D-88BE-7ECD3E4533A5}" type="presParOf" srcId="{F550BE85-B31B-42E4-8ACE-C4CE93A8A8B5}" destId="{0A78C859-FDE9-4F78-8D29-6E33E47C7493}" srcOrd="1" destOrd="0" presId="urn:microsoft.com/office/officeart/2005/8/layout/hierarchy1"/>
    <dgm:cxn modelId="{C8EC2A36-9F40-408D-A559-9A2AC57D1394}" type="presParOf" srcId="{7BB5FDA3-7043-48F2-B3BB-82E77E9F710C}" destId="{47D93401-D91A-4AA9-9174-EC3164B7B3BA}" srcOrd="1" destOrd="0" presId="urn:microsoft.com/office/officeart/2005/8/layout/hierarchy1"/>
    <dgm:cxn modelId="{8E06879C-C7D5-4568-BB41-D9C81F09C49B}" type="presParOf" srcId="{E834C1C5-68CC-42DD-A346-5B0D1DF83214}" destId="{8BFB4BCE-B512-4663-B77A-7DB7D72D0F20}" srcOrd="2" destOrd="0" presId="urn:microsoft.com/office/officeart/2005/8/layout/hierarchy1"/>
    <dgm:cxn modelId="{5B9D20AC-F2B3-423C-9000-B79ABA0F6566}" type="presParOf" srcId="{8BFB4BCE-B512-4663-B77A-7DB7D72D0F20}" destId="{74A54DE7-6C9A-496E-8399-42813BD90784}" srcOrd="0" destOrd="0" presId="urn:microsoft.com/office/officeart/2005/8/layout/hierarchy1"/>
    <dgm:cxn modelId="{28F917DF-D6AF-4BA9-A804-C72AFF0B0FD4}" type="presParOf" srcId="{74A54DE7-6C9A-496E-8399-42813BD90784}" destId="{C47149BC-D256-44DA-BA07-2D15EFD7CF2C}" srcOrd="0" destOrd="0" presId="urn:microsoft.com/office/officeart/2005/8/layout/hierarchy1"/>
    <dgm:cxn modelId="{F8760F47-AB0E-4CB3-B597-5F500CD8C62B}" type="presParOf" srcId="{74A54DE7-6C9A-496E-8399-42813BD90784}" destId="{BBE94AC9-9737-4729-8942-032B0C715D36}" srcOrd="1" destOrd="0" presId="urn:microsoft.com/office/officeart/2005/8/layout/hierarchy1"/>
    <dgm:cxn modelId="{93651917-DE8B-4873-9A8C-6B1FC9C297F4}" type="presParOf" srcId="{8BFB4BCE-B512-4663-B77A-7DB7D72D0F20}" destId="{3A5B7C3A-E5AE-4E70-9B9B-BE4C000FC65D}" srcOrd="1" destOrd="0" presId="urn:microsoft.com/office/officeart/2005/8/layout/hierarchy1"/>
    <dgm:cxn modelId="{B90699BE-57F7-4E4E-B95B-AC29D57E18A2}" type="presParOf" srcId="{E834C1C5-68CC-42DD-A346-5B0D1DF83214}" destId="{F0E3B598-60FF-4EDB-830A-4BCCEE5BB809}" srcOrd="3" destOrd="0" presId="urn:microsoft.com/office/officeart/2005/8/layout/hierarchy1"/>
    <dgm:cxn modelId="{94F0A4E0-6EAA-4302-A9DC-B5230A48F8AE}" type="presParOf" srcId="{F0E3B598-60FF-4EDB-830A-4BCCEE5BB809}" destId="{5742FE69-F2AE-4A6F-B0EE-CDCAF43F7995}" srcOrd="0" destOrd="0" presId="urn:microsoft.com/office/officeart/2005/8/layout/hierarchy1"/>
    <dgm:cxn modelId="{FA6318EC-0F41-46D9-BED2-B390B4195577}" type="presParOf" srcId="{5742FE69-F2AE-4A6F-B0EE-CDCAF43F7995}" destId="{853C068D-8C02-46E4-A215-9F873EF634DD}" srcOrd="0" destOrd="0" presId="urn:microsoft.com/office/officeart/2005/8/layout/hierarchy1"/>
    <dgm:cxn modelId="{15C452C0-0B5A-4475-8C91-A6461142B2AF}" type="presParOf" srcId="{5742FE69-F2AE-4A6F-B0EE-CDCAF43F7995}" destId="{605C74A3-6687-4E03-84A4-9999C3926DEB}" srcOrd="1" destOrd="0" presId="urn:microsoft.com/office/officeart/2005/8/layout/hierarchy1"/>
    <dgm:cxn modelId="{0D2F1E27-CF37-4AAE-AFFF-2A970C04632D}" type="presParOf" srcId="{F0E3B598-60FF-4EDB-830A-4BCCEE5BB809}" destId="{D380B8FD-6498-454A-AA23-9F45D295E39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B012257-8727-4118-AF5F-33485870E22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0A8BF9E-F2A4-45D9-85A9-3664769A0402}">
      <dgm:prSet/>
      <dgm:spPr/>
      <dgm:t>
        <a:bodyPr/>
        <a:lstStyle/>
        <a:p>
          <a:r>
            <a:rPr lang="en-US" b="1"/>
            <a:t>T</a:t>
          </a:r>
          <a:r>
            <a:rPr lang="en-US"/>
            <a:t>IP YOUR TEMPERATURE </a:t>
          </a:r>
        </a:p>
      </dgm:t>
    </dgm:pt>
    <dgm:pt modelId="{FF5E5880-21C6-4DFD-9FB2-1A7DA9BF0C4D}" type="parTrans" cxnId="{0E0F1B34-8798-454D-A1E8-601ACE35E7EE}">
      <dgm:prSet/>
      <dgm:spPr/>
      <dgm:t>
        <a:bodyPr/>
        <a:lstStyle/>
        <a:p>
          <a:endParaRPr lang="en-US"/>
        </a:p>
      </dgm:t>
    </dgm:pt>
    <dgm:pt modelId="{CA943A91-8BBA-4E5F-A631-674C2CEC309E}" type="sibTrans" cxnId="{0E0F1B34-8798-454D-A1E8-601ACE35E7EE}">
      <dgm:prSet/>
      <dgm:spPr/>
      <dgm:t>
        <a:bodyPr/>
        <a:lstStyle/>
        <a:p>
          <a:endParaRPr lang="en-US"/>
        </a:p>
      </dgm:t>
    </dgm:pt>
    <dgm:pt modelId="{3D337BAA-0DFA-404F-989C-FDD20A74C2C9}">
      <dgm:prSet/>
      <dgm:spPr/>
      <dgm:t>
        <a:bodyPr/>
        <a:lstStyle/>
        <a:p>
          <a:r>
            <a:rPr lang="en-US" b="1"/>
            <a:t>I</a:t>
          </a:r>
          <a:r>
            <a:rPr lang="en-US"/>
            <a:t>NTENSELY EXERCISE </a:t>
          </a:r>
        </a:p>
      </dgm:t>
    </dgm:pt>
    <dgm:pt modelId="{A25C9A56-B449-464E-8661-5315E5190A15}" type="parTrans" cxnId="{F9099B8E-624B-4A3F-93AC-AD211A00A5AD}">
      <dgm:prSet/>
      <dgm:spPr/>
      <dgm:t>
        <a:bodyPr/>
        <a:lstStyle/>
        <a:p>
          <a:endParaRPr lang="en-US"/>
        </a:p>
      </dgm:t>
    </dgm:pt>
    <dgm:pt modelId="{886F3568-AB08-4FC8-9CA2-283D105B15EA}" type="sibTrans" cxnId="{F9099B8E-624B-4A3F-93AC-AD211A00A5AD}">
      <dgm:prSet/>
      <dgm:spPr/>
      <dgm:t>
        <a:bodyPr/>
        <a:lstStyle/>
        <a:p>
          <a:endParaRPr lang="en-US"/>
        </a:p>
      </dgm:t>
    </dgm:pt>
    <dgm:pt modelId="{AA11D605-2871-4DF1-9F74-BAA217997E12}">
      <dgm:prSet/>
      <dgm:spPr/>
      <dgm:t>
        <a:bodyPr/>
        <a:lstStyle/>
        <a:p>
          <a:r>
            <a:rPr lang="en-US" b="1"/>
            <a:t>P</a:t>
          </a:r>
          <a:r>
            <a:rPr lang="en-US"/>
            <a:t>ACE YOUR BREATHING</a:t>
          </a:r>
        </a:p>
      </dgm:t>
    </dgm:pt>
    <dgm:pt modelId="{A9B18D64-DEDF-443C-BA6E-083BC684CE56}" type="parTrans" cxnId="{61E4B0F1-4D9C-447B-8B03-94BB02EABE17}">
      <dgm:prSet/>
      <dgm:spPr/>
      <dgm:t>
        <a:bodyPr/>
        <a:lstStyle/>
        <a:p>
          <a:endParaRPr lang="en-US"/>
        </a:p>
      </dgm:t>
    </dgm:pt>
    <dgm:pt modelId="{C8EFFEC9-BACB-4A97-8834-80FFB88CFF32}" type="sibTrans" cxnId="{61E4B0F1-4D9C-447B-8B03-94BB02EABE17}">
      <dgm:prSet/>
      <dgm:spPr/>
      <dgm:t>
        <a:bodyPr/>
        <a:lstStyle/>
        <a:p>
          <a:endParaRPr lang="en-US"/>
        </a:p>
      </dgm:t>
    </dgm:pt>
    <dgm:pt modelId="{65F7F6EC-686B-4FA1-BDFC-EBCB87CA3B63}">
      <dgm:prSet/>
      <dgm:spPr/>
      <dgm:t>
        <a:bodyPr/>
        <a:lstStyle/>
        <a:p>
          <a:r>
            <a:rPr lang="en-US" b="1"/>
            <a:t>P</a:t>
          </a:r>
          <a:r>
            <a:rPr lang="en-US"/>
            <a:t>ROGRESSIVELY RELAX YOUR MUSCLES </a:t>
          </a:r>
        </a:p>
      </dgm:t>
    </dgm:pt>
    <dgm:pt modelId="{74822A43-BE6D-4165-91F2-FBE404921F66}" type="parTrans" cxnId="{0B4B31E2-F113-461D-8CEF-92231A70B567}">
      <dgm:prSet/>
      <dgm:spPr/>
      <dgm:t>
        <a:bodyPr/>
        <a:lstStyle/>
        <a:p>
          <a:endParaRPr lang="en-US"/>
        </a:p>
      </dgm:t>
    </dgm:pt>
    <dgm:pt modelId="{749E1252-3392-43AE-B4B6-7351DCA712C6}" type="sibTrans" cxnId="{0B4B31E2-F113-461D-8CEF-92231A70B567}">
      <dgm:prSet/>
      <dgm:spPr/>
      <dgm:t>
        <a:bodyPr/>
        <a:lstStyle/>
        <a:p>
          <a:endParaRPr lang="en-US"/>
        </a:p>
      </dgm:t>
    </dgm:pt>
    <dgm:pt modelId="{95A8B6C9-ED1C-4F75-B9EE-5506A80F575E}" type="pres">
      <dgm:prSet presAssocID="{5B012257-8727-4118-AF5F-33485870E222}" presName="root" presStyleCnt="0">
        <dgm:presLayoutVars>
          <dgm:dir/>
          <dgm:resizeHandles val="exact"/>
        </dgm:presLayoutVars>
      </dgm:prSet>
      <dgm:spPr/>
    </dgm:pt>
    <dgm:pt modelId="{8A3028C5-A49E-4962-94CC-FA1037CB74A1}" type="pres">
      <dgm:prSet presAssocID="{D0A8BF9E-F2A4-45D9-85A9-3664769A0402}" presName="compNode" presStyleCnt="0"/>
      <dgm:spPr/>
    </dgm:pt>
    <dgm:pt modelId="{91DE3A75-D105-4CB0-B16D-6106B4F2CBE4}" type="pres">
      <dgm:prSet presAssocID="{D0A8BF9E-F2A4-45D9-85A9-3664769A04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rmometer"/>
        </a:ext>
      </dgm:extLst>
    </dgm:pt>
    <dgm:pt modelId="{99701BD2-C702-404D-B6C1-506E919C7861}" type="pres">
      <dgm:prSet presAssocID="{D0A8BF9E-F2A4-45D9-85A9-3664769A0402}" presName="spaceRect" presStyleCnt="0"/>
      <dgm:spPr/>
    </dgm:pt>
    <dgm:pt modelId="{75EE24D0-9EBB-4B24-BDAF-3D5038293C9E}" type="pres">
      <dgm:prSet presAssocID="{D0A8BF9E-F2A4-45D9-85A9-3664769A0402}" presName="textRect" presStyleLbl="revTx" presStyleIdx="0" presStyleCnt="4">
        <dgm:presLayoutVars>
          <dgm:chMax val="1"/>
          <dgm:chPref val="1"/>
        </dgm:presLayoutVars>
      </dgm:prSet>
      <dgm:spPr/>
    </dgm:pt>
    <dgm:pt modelId="{09AA7CE4-213B-4B00-BEEC-85DCABE4ECB4}" type="pres">
      <dgm:prSet presAssocID="{CA943A91-8BBA-4E5F-A631-674C2CEC309E}" presName="sibTrans" presStyleCnt="0"/>
      <dgm:spPr/>
    </dgm:pt>
    <dgm:pt modelId="{EFCC9071-23B1-4CBE-B99C-1C80A59FAED0}" type="pres">
      <dgm:prSet presAssocID="{3D337BAA-0DFA-404F-989C-FDD20A74C2C9}" presName="compNode" presStyleCnt="0"/>
      <dgm:spPr/>
    </dgm:pt>
    <dgm:pt modelId="{6AC7709E-2632-4EAB-A45A-93730AF54738}" type="pres">
      <dgm:prSet presAssocID="{3D337BAA-0DFA-404F-989C-FDD20A74C2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10F1C0F9-C69C-4BAF-B5F0-174A82A248DB}" type="pres">
      <dgm:prSet presAssocID="{3D337BAA-0DFA-404F-989C-FDD20A74C2C9}" presName="spaceRect" presStyleCnt="0"/>
      <dgm:spPr/>
    </dgm:pt>
    <dgm:pt modelId="{803E0971-7D12-41FC-AD20-3464C54FECF5}" type="pres">
      <dgm:prSet presAssocID="{3D337BAA-0DFA-404F-989C-FDD20A74C2C9}" presName="textRect" presStyleLbl="revTx" presStyleIdx="1" presStyleCnt="4">
        <dgm:presLayoutVars>
          <dgm:chMax val="1"/>
          <dgm:chPref val="1"/>
        </dgm:presLayoutVars>
      </dgm:prSet>
      <dgm:spPr/>
    </dgm:pt>
    <dgm:pt modelId="{C48EC929-9D66-43C8-8A9E-C838F817D014}" type="pres">
      <dgm:prSet presAssocID="{886F3568-AB08-4FC8-9CA2-283D105B15EA}" presName="sibTrans" presStyleCnt="0"/>
      <dgm:spPr/>
    </dgm:pt>
    <dgm:pt modelId="{ABFE9F7B-F544-4CA2-9084-84161D45E9BE}" type="pres">
      <dgm:prSet presAssocID="{AA11D605-2871-4DF1-9F74-BAA217997E12}" presName="compNode" presStyleCnt="0"/>
      <dgm:spPr/>
    </dgm:pt>
    <dgm:pt modelId="{AECA34E9-4F67-4E2D-8DFF-3300F76407FA}" type="pres">
      <dgm:prSet presAssocID="{AA11D605-2871-4DF1-9F74-BAA217997E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beat"/>
        </a:ext>
      </dgm:extLst>
    </dgm:pt>
    <dgm:pt modelId="{19F92927-A9CF-4138-9476-F2F84807F32F}" type="pres">
      <dgm:prSet presAssocID="{AA11D605-2871-4DF1-9F74-BAA217997E12}" presName="spaceRect" presStyleCnt="0"/>
      <dgm:spPr/>
    </dgm:pt>
    <dgm:pt modelId="{8AA96669-CF09-46F6-A3C2-A3C8BECE181F}" type="pres">
      <dgm:prSet presAssocID="{AA11D605-2871-4DF1-9F74-BAA217997E12}" presName="textRect" presStyleLbl="revTx" presStyleIdx="2" presStyleCnt="4">
        <dgm:presLayoutVars>
          <dgm:chMax val="1"/>
          <dgm:chPref val="1"/>
        </dgm:presLayoutVars>
      </dgm:prSet>
      <dgm:spPr/>
    </dgm:pt>
    <dgm:pt modelId="{FECA9E79-A44F-4372-8AF7-A2FE0EC3E125}" type="pres">
      <dgm:prSet presAssocID="{C8EFFEC9-BACB-4A97-8834-80FFB88CFF32}" presName="sibTrans" presStyleCnt="0"/>
      <dgm:spPr/>
    </dgm:pt>
    <dgm:pt modelId="{996D1034-E3C9-4362-900B-A3AB956B481E}" type="pres">
      <dgm:prSet presAssocID="{65F7F6EC-686B-4FA1-BDFC-EBCB87CA3B63}" presName="compNode" presStyleCnt="0"/>
      <dgm:spPr/>
    </dgm:pt>
    <dgm:pt modelId="{634C7F25-0DA5-40F3-90DC-0BCC81CC4119}" type="pres">
      <dgm:prSet presAssocID="{65F7F6EC-686B-4FA1-BDFC-EBCB87CA3B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DDDA1771-D395-4CAD-A368-6F510E9B21E7}" type="pres">
      <dgm:prSet presAssocID="{65F7F6EC-686B-4FA1-BDFC-EBCB87CA3B63}" presName="spaceRect" presStyleCnt="0"/>
      <dgm:spPr/>
    </dgm:pt>
    <dgm:pt modelId="{B5FB4113-3EB1-4D8F-8DA8-2F745616F896}" type="pres">
      <dgm:prSet presAssocID="{65F7F6EC-686B-4FA1-BDFC-EBCB87CA3B63}" presName="textRect" presStyleLbl="revTx" presStyleIdx="3" presStyleCnt="4">
        <dgm:presLayoutVars>
          <dgm:chMax val="1"/>
          <dgm:chPref val="1"/>
        </dgm:presLayoutVars>
      </dgm:prSet>
      <dgm:spPr/>
    </dgm:pt>
  </dgm:ptLst>
  <dgm:cxnLst>
    <dgm:cxn modelId="{2D449216-61E4-4801-8AC2-452C2FA007B5}" type="presOf" srcId="{5B012257-8727-4118-AF5F-33485870E222}" destId="{95A8B6C9-ED1C-4F75-B9EE-5506A80F575E}" srcOrd="0" destOrd="0" presId="urn:microsoft.com/office/officeart/2018/2/layout/IconLabelList"/>
    <dgm:cxn modelId="{2E5B4420-E13E-42CA-ABB3-9AF8060438E4}" type="presOf" srcId="{AA11D605-2871-4DF1-9F74-BAA217997E12}" destId="{8AA96669-CF09-46F6-A3C2-A3C8BECE181F}" srcOrd="0" destOrd="0" presId="urn:microsoft.com/office/officeart/2018/2/layout/IconLabelList"/>
    <dgm:cxn modelId="{865EC930-54A7-449A-BCC6-E65A1D3A629F}" type="presOf" srcId="{3D337BAA-0DFA-404F-989C-FDD20A74C2C9}" destId="{803E0971-7D12-41FC-AD20-3464C54FECF5}" srcOrd="0" destOrd="0" presId="urn:microsoft.com/office/officeart/2018/2/layout/IconLabelList"/>
    <dgm:cxn modelId="{0E0F1B34-8798-454D-A1E8-601ACE35E7EE}" srcId="{5B012257-8727-4118-AF5F-33485870E222}" destId="{D0A8BF9E-F2A4-45D9-85A9-3664769A0402}" srcOrd="0" destOrd="0" parTransId="{FF5E5880-21C6-4DFD-9FB2-1A7DA9BF0C4D}" sibTransId="{CA943A91-8BBA-4E5F-A631-674C2CEC309E}"/>
    <dgm:cxn modelId="{38E5CC64-CE3A-4C11-A55A-CA02669794D9}" type="presOf" srcId="{D0A8BF9E-F2A4-45D9-85A9-3664769A0402}" destId="{75EE24D0-9EBB-4B24-BDAF-3D5038293C9E}" srcOrd="0" destOrd="0" presId="urn:microsoft.com/office/officeart/2018/2/layout/IconLabelList"/>
    <dgm:cxn modelId="{F9099B8E-624B-4A3F-93AC-AD211A00A5AD}" srcId="{5B012257-8727-4118-AF5F-33485870E222}" destId="{3D337BAA-0DFA-404F-989C-FDD20A74C2C9}" srcOrd="1" destOrd="0" parTransId="{A25C9A56-B449-464E-8661-5315E5190A15}" sibTransId="{886F3568-AB08-4FC8-9CA2-283D105B15EA}"/>
    <dgm:cxn modelId="{9E755DAE-9401-4D52-BBF2-B9606060011E}" type="presOf" srcId="{65F7F6EC-686B-4FA1-BDFC-EBCB87CA3B63}" destId="{B5FB4113-3EB1-4D8F-8DA8-2F745616F896}" srcOrd="0" destOrd="0" presId="urn:microsoft.com/office/officeart/2018/2/layout/IconLabelList"/>
    <dgm:cxn modelId="{0B4B31E2-F113-461D-8CEF-92231A70B567}" srcId="{5B012257-8727-4118-AF5F-33485870E222}" destId="{65F7F6EC-686B-4FA1-BDFC-EBCB87CA3B63}" srcOrd="3" destOrd="0" parTransId="{74822A43-BE6D-4165-91F2-FBE404921F66}" sibTransId="{749E1252-3392-43AE-B4B6-7351DCA712C6}"/>
    <dgm:cxn modelId="{61E4B0F1-4D9C-447B-8B03-94BB02EABE17}" srcId="{5B012257-8727-4118-AF5F-33485870E222}" destId="{AA11D605-2871-4DF1-9F74-BAA217997E12}" srcOrd="2" destOrd="0" parTransId="{A9B18D64-DEDF-443C-BA6E-083BC684CE56}" sibTransId="{C8EFFEC9-BACB-4A97-8834-80FFB88CFF32}"/>
    <dgm:cxn modelId="{8F924740-F1A1-4834-830A-B8D0AC63502E}" type="presParOf" srcId="{95A8B6C9-ED1C-4F75-B9EE-5506A80F575E}" destId="{8A3028C5-A49E-4962-94CC-FA1037CB74A1}" srcOrd="0" destOrd="0" presId="urn:microsoft.com/office/officeart/2018/2/layout/IconLabelList"/>
    <dgm:cxn modelId="{9AA494E0-918C-46C3-A62B-81FDF8EFBA90}" type="presParOf" srcId="{8A3028C5-A49E-4962-94CC-FA1037CB74A1}" destId="{91DE3A75-D105-4CB0-B16D-6106B4F2CBE4}" srcOrd="0" destOrd="0" presId="urn:microsoft.com/office/officeart/2018/2/layout/IconLabelList"/>
    <dgm:cxn modelId="{E37D4545-17B3-420A-9B29-C0B1B5F39AF1}" type="presParOf" srcId="{8A3028C5-A49E-4962-94CC-FA1037CB74A1}" destId="{99701BD2-C702-404D-B6C1-506E919C7861}" srcOrd="1" destOrd="0" presId="urn:microsoft.com/office/officeart/2018/2/layout/IconLabelList"/>
    <dgm:cxn modelId="{AC374D8D-1A0C-4AE9-9F7E-9A9D804DE949}" type="presParOf" srcId="{8A3028C5-A49E-4962-94CC-FA1037CB74A1}" destId="{75EE24D0-9EBB-4B24-BDAF-3D5038293C9E}" srcOrd="2" destOrd="0" presId="urn:microsoft.com/office/officeart/2018/2/layout/IconLabelList"/>
    <dgm:cxn modelId="{C1AF46D6-CDBA-4211-8C4C-A52399B2D14B}" type="presParOf" srcId="{95A8B6C9-ED1C-4F75-B9EE-5506A80F575E}" destId="{09AA7CE4-213B-4B00-BEEC-85DCABE4ECB4}" srcOrd="1" destOrd="0" presId="urn:microsoft.com/office/officeart/2018/2/layout/IconLabelList"/>
    <dgm:cxn modelId="{B1E61C15-4160-492C-9350-FF290F548130}" type="presParOf" srcId="{95A8B6C9-ED1C-4F75-B9EE-5506A80F575E}" destId="{EFCC9071-23B1-4CBE-B99C-1C80A59FAED0}" srcOrd="2" destOrd="0" presId="urn:microsoft.com/office/officeart/2018/2/layout/IconLabelList"/>
    <dgm:cxn modelId="{0DFF0D77-5523-4B7D-B4E2-190255C3DFF4}" type="presParOf" srcId="{EFCC9071-23B1-4CBE-B99C-1C80A59FAED0}" destId="{6AC7709E-2632-4EAB-A45A-93730AF54738}" srcOrd="0" destOrd="0" presId="urn:microsoft.com/office/officeart/2018/2/layout/IconLabelList"/>
    <dgm:cxn modelId="{1FAC86BA-A08A-4A13-A8B0-B3059160E344}" type="presParOf" srcId="{EFCC9071-23B1-4CBE-B99C-1C80A59FAED0}" destId="{10F1C0F9-C69C-4BAF-B5F0-174A82A248DB}" srcOrd="1" destOrd="0" presId="urn:microsoft.com/office/officeart/2018/2/layout/IconLabelList"/>
    <dgm:cxn modelId="{74635868-9804-489D-B198-447D12FD53E4}" type="presParOf" srcId="{EFCC9071-23B1-4CBE-B99C-1C80A59FAED0}" destId="{803E0971-7D12-41FC-AD20-3464C54FECF5}" srcOrd="2" destOrd="0" presId="urn:microsoft.com/office/officeart/2018/2/layout/IconLabelList"/>
    <dgm:cxn modelId="{98196D55-B00E-485D-8397-2AABD014AB66}" type="presParOf" srcId="{95A8B6C9-ED1C-4F75-B9EE-5506A80F575E}" destId="{C48EC929-9D66-43C8-8A9E-C838F817D014}" srcOrd="3" destOrd="0" presId="urn:microsoft.com/office/officeart/2018/2/layout/IconLabelList"/>
    <dgm:cxn modelId="{45740942-8F86-4942-9CAF-76A1F1E4EAF2}" type="presParOf" srcId="{95A8B6C9-ED1C-4F75-B9EE-5506A80F575E}" destId="{ABFE9F7B-F544-4CA2-9084-84161D45E9BE}" srcOrd="4" destOrd="0" presId="urn:microsoft.com/office/officeart/2018/2/layout/IconLabelList"/>
    <dgm:cxn modelId="{625653DA-5BD6-4A20-AE35-293582CCB7AE}" type="presParOf" srcId="{ABFE9F7B-F544-4CA2-9084-84161D45E9BE}" destId="{AECA34E9-4F67-4E2D-8DFF-3300F76407FA}" srcOrd="0" destOrd="0" presId="urn:microsoft.com/office/officeart/2018/2/layout/IconLabelList"/>
    <dgm:cxn modelId="{258FD3BE-B5E8-43A9-AA68-BA33158E4602}" type="presParOf" srcId="{ABFE9F7B-F544-4CA2-9084-84161D45E9BE}" destId="{19F92927-A9CF-4138-9476-F2F84807F32F}" srcOrd="1" destOrd="0" presId="urn:microsoft.com/office/officeart/2018/2/layout/IconLabelList"/>
    <dgm:cxn modelId="{6D976E09-1C1D-40E3-B567-4A178755E597}" type="presParOf" srcId="{ABFE9F7B-F544-4CA2-9084-84161D45E9BE}" destId="{8AA96669-CF09-46F6-A3C2-A3C8BECE181F}" srcOrd="2" destOrd="0" presId="urn:microsoft.com/office/officeart/2018/2/layout/IconLabelList"/>
    <dgm:cxn modelId="{82CAC4AB-21F1-490D-A80D-8048BAF0143F}" type="presParOf" srcId="{95A8B6C9-ED1C-4F75-B9EE-5506A80F575E}" destId="{FECA9E79-A44F-4372-8AF7-A2FE0EC3E125}" srcOrd="5" destOrd="0" presId="urn:microsoft.com/office/officeart/2018/2/layout/IconLabelList"/>
    <dgm:cxn modelId="{21ABE0EA-EDFD-45C7-BAD8-35DB16CC3688}" type="presParOf" srcId="{95A8B6C9-ED1C-4F75-B9EE-5506A80F575E}" destId="{996D1034-E3C9-4362-900B-A3AB956B481E}" srcOrd="6" destOrd="0" presId="urn:microsoft.com/office/officeart/2018/2/layout/IconLabelList"/>
    <dgm:cxn modelId="{D74D747E-8BBA-4358-8577-7FF5F499BE75}" type="presParOf" srcId="{996D1034-E3C9-4362-900B-A3AB956B481E}" destId="{634C7F25-0DA5-40F3-90DC-0BCC81CC4119}" srcOrd="0" destOrd="0" presId="urn:microsoft.com/office/officeart/2018/2/layout/IconLabelList"/>
    <dgm:cxn modelId="{BB629B2B-D6FE-4E8F-989B-EA3E2D45F46D}" type="presParOf" srcId="{996D1034-E3C9-4362-900B-A3AB956B481E}" destId="{DDDA1771-D395-4CAD-A368-6F510E9B21E7}" srcOrd="1" destOrd="0" presId="urn:microsoft.com/office/officeart/2018/2/layout/IconLabelList"/>
    <dgm:cxn modelId="{DF1B6E40-938D-446F-A413-DB255DF69C30}" type="presParOf" srcId="{996D1034-E3C9-4362-900B-A3AB956B481E}" destId="{B5FB4113-3EB1-4D8F-8DA8-2F745616F8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28A8414-F043-4539-86C8-C30194487397}"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131DD26-B369-4096-A887-9D0B5C019EF0}">
      <dgm:prSet/>
      <dgm:spPr/>
      <dgm:t>
        <a:bodyPr/>
        <a:lstStyle/>
        <a:p>
          <a:r>
            <a:rPr lang="en-US" b="1"/>
            <a:t>Tip the TEMPERATURE of your face: use ice water to calm yourself down </a:t>
          </a:r>
          <a:r>
            <a:rPr lang="en-US" b="1" i="1"/>
            <a:t>fast </a:t>
          </a:r>
          <a:r>
            <a:rPr lang="en-US"/>
            <a:t>by changing the response of your autonomic nervous system </a:t>
          </a:r>
        </a:p>
      </dgm:t>
    </dgm:pt>
    <dgm:pt modelId="{9A1EE0C6-717E-4480-943A-4D36295396AD}" type="parTrans" cxnId="{9B7E2EB2-234B-4E26-927E-3ECDF77F4DC5}">
      <dgm:prSet/>
      <dgm:spPr/>
      <dgm:t>
        <a:bodyPr/>
        <a:lstStyle/>
        <a:p>
          <a:endParaRPr lang="en-US"/>
        </a:p>
      </dgm:t>
    </dgm:pt>
    <dgm:pt modelId="{20834C46-07F2-4099-B654-A3A8D0D180A8}" type="sibTrans" cxnId="{9B7E2EB2-234B-4E26-927E-3ECDF77F4DC5}">
      <dgm:prSet/>
      <dgm:spPr/>
      <dgm:t>
        <a:bodyPr/>
        <a:lstStyle/>
        <a:p>
          <a:endParaRPr lang="en-US"/>
        </a:p>
      </dgm:t>
    </dgm:pt>
    <dgm:pt modelId="{91F535DD-CE5C-4D51-BD53-5B06D407C61D}">
      <dgm:prSet/>
      <dgm:spPr/>
      <dgm:t>
        <a:bodyPr/>
        <a:lstStyle/>
        <a:p>
          <a:r>
            <a:rPr lang="en-US"/>
            <a:t>Put your face in a bowl of ICE WATER (30 seconds)</a:t>
          </a:r>
        </a:p>
      </dgm:t>
    </dgm:pt>
    <dgm:pt modelId="{ADD08D92-EC41-4159-ACB4-C30776B39A09}" type="parTrans" cxnId="{74F78C8A-9C99-4B27-BDF8-2A455C5B0308}">
      <dgm:prSet/>
      <dgm:spPr/>
      <dgm:t>
        <a:bodyPr/>
        <a:lstStyle/>
        <a:p>
          <a:endParaRPr lang="en-US"/>
        </a:p>
      </dgm:t>
    </dgm:pt>
    <dgm:pt modelId="{920519F7-70C3-4EB4-A482-424885D77594}" type="sibTrans" cxnId="{74F78C8A-9C99-4B27-BDF8-2A455C5B0308}">
      <dgm:prSet/>
      <dgm:spPr/>
      <dgm:t>
        <a:bodyPr/>
        <a:lstStyle/>
        <a:p>
          <a:endParaRPr lang="en-US"/>
        </a:p>
      </dgm:t>
    </dgm:pt>
    <dgm:pt modelId="{7A34767C-7752-4960-98B8-BFA4F96DD923}">
      <dgm:prSet/>
      <dgm:spPr/>
      <dgm:t>
        <a:bodyPr/>
        <a:lstStyle/>
        <a:p>
          <a:r>
            <a:rPr lang="en-US"/>
            <a:t>OR splash ICE WATER on your face, </a:t>
          </a:r>
        </a:p>
      </dgm:t>
    </dgm:pt>
    <dgm:pt modelId="{9D43BEDF-6682-4265-BC6A-4C37DCB100A2}" type="parTrans" cxnId="{40A0BE1A-296E-4076-96CC-5FC642C051C1}">
      <dgm:prSet/>
      <dgm:spPr/>
      <dgm:t>
        <a:bodyPr/>
        <a:lstStyle/>
        <a:p>
          <a:endParaRPr lang="en-US"/>
        </a:p>
      </dgm:t>
    </dgm:pt>
    <dgm:pt modelId="{858B65FF-1EB9-489B-A37C-CE1BE9F98EF9}" type="sibTrans" cxnId="{40A0BE1A-296E-4076-96CC-5FC642C051C1}">
      <dgm:prSet/>
      <dgm:spPr/>
      <dgm:t>
        <a:bodyPr/>
        <a:lstStyle/>
        <a:p>
          <a:endParaRPr lang="en-US"/>
        </a:p>
      </dgm:t>
    </dgm:pt>
    <dgm:pt modelId="{2A1ADDE9-CD80-44A2-9BA5-D85454BB0B09}">
      <dgm:prSet/>
      <dgm:spPr/>
      <dgm:t>
        <a:bodyPr/>
        <a:lstStyle/>
        <a:p>
          <a:r>
            <a:rPr lang="en-US"/>
            <a:t>OR hold a gel ICE pack (or zip-lock ICE WATER) on your face. </a:t>
          </a:r>
        </a:p>
      </dgm:t>
    </dgm:pt>
    <dgm:pt modelId="{68761946-572D-4131-9B5A-36109B7DAB8C}" type="parTrans" cxnId="{5B0AD6BF-5F39-4B06-ABAC-DD6C4DE15E50}">
      <dgm:prSet/>
      <dgm:spPr/>
      <dgm:t>
        <a:bodyPr/>
        <a:lstStyle/>
        <a:p>
          <a:endParaRPr lang="en-US"/>
        </a:p>
      </dgm:t>
    </dgm:pt>
    <dgm:pt modelId="{D294D9E0-B2AF-463C-8DBB-35A21975D2E6}" type="sibTrans" cxnId="{5B0AD6BF-5F39-4B06-ABAC-DD6C4DE15E50}">
      <dgm:prSet/>
      <dgm:spPr/>
      <dgm:t>
        <a:bodyPr/>
        <a:lstStyle/>
        <a:p>
          <a:endParaRPr lang="en-US"/>
        </a:p>
      </dgm:t>
    </dgm:pt>
    <dgm:pt modelId="{E50861F7-4F75-49E5-85B0-CAC5624FA5B6}">
      <dgm:prSet/>
      <dgm:spPr/>
      <dgm:t>
        <a:bodyPr/>
        <a:lstStyle/>
        <a:p>
          <a:r>
            <a:rPr lang="en-US" b="1"/>
            <a:t>INTENSELY EXERCISE to calm down a body revved up by emotion </a:t>
          </a:r>
          <a:endParaRPr lang="en-US"/>
        </a:p>
      </dgm:t>
    </dgm:pt>
    <dgm:pt modelId="{BD1F97BA-3AB7-4F02-8213-150226DB5958}" type="parTrans" cxnId="{7C0B7D0D-9842-4C85-A61B-C2F742B85582}">
      <dgm:prSet/>
      <dgm:spPr/>
      <dgm:t>
        <a:bodyPr/>
        <a:lstStyle/>
        <a:p>
          <a:endParaRPr lang="en-US"/>
        </a:p>
      </dgm:t>
    </dgm:pt>
    <dgm:pt modelId="{E2B44F19-89EE-40A3-A980-44C5CA063B90}" type="sibTrans" cxnId="{7C0B7D0D-9842-4C85-A61B-C2F742B85582}">
      <dgm:prSet/>
      <dgm:spPr/>
      <dgm:t>
        <a:bodyPr/>
        <a:lstStyle/>
        <a:p>
          <a:endParaRPr lang="en-US"/>
        </a:p>
      </dgm:t>
    </dgm:pt>
    <dgm:pt modelId="{38843853-6F16-45EB-9D0A-E7B46D5C4354}">
      <dgm:prSet/>
      <dgm:spPr/>
      <dgm:t>
        <a:bodyPr/>
        <a:lstStyle/>
        <a:p>
          <a:r>
            <a:rPr lang="en-US"/>
            <a:t>Engage in intense exercise, if only for a short while. </a:t>
          </a:r>
        </a:p>
      </dgm:t>
    </dgm:pt>
    <dgm:pt modelId="{CEFDB580-5C80-49E2-AA42-1725A1E2D322}" type="parTrans" cxnId="{C6AEA3A4-318B-4C0E-AFAC-0ACDA850D8F5}">
      <dgm:prSet/>
      <dgm:spPr/>
      <dgm:t>
        <a:bodyPr/>
        <a:lstStyle/>
        <a:p>
          <a:endParaRPr lang="en-US"/>
        </a:p>
      </dgm:t>
    </dgm:pt>
    <dgm:pt modelId="{C4EC8338-87CE-49FE-8B9F-32BC0DBF6E52}" type="sibTrans" cxnId="{C6AEA3A4-318B-4C0E-AFAC-0ACDA850D8F5}">
      <dgm:prSet/>
      <dgm:spPr/>
      <dgm:t>
        <a:bodyPr/>
        <a:lstStyle/>
        <a:p>
          <a:endParaRPr lang="en-US"/>
        </a:p>
      </dgm:t>
    </dgm:pt>
    <dgm:pt modelId="{0C8BDDE8-E01A-467C-A96A-AF285B24E99B}">
      <dgm:prSet/>
      <dgm:spPr/>
      <dgm:t>
        <a:bodyPr/>
        <a:lstStyle/>
        <a:p>
          <a:r>
            <a:rPr lang="en-US"/>
            <a:t>Expend your body’s stored up physical energy by: Running, Walking , Fast Jumping, Playing Basketball, Weight Lifting, etc. </a:t>
          </a:r>
        </a:p>
      </dgm:t>
    </dgm:pt>
    <dgm:pt modelId="{C464167C-6885-4218-8501-648AA8C3EBDA}" type="parTrans" cxnId="{1ACC3A20-CA31-4870-AC1B-47AE3AD05689}">
      <dgm:prSet/>
      <dgm:spPr/>
      <dgm:t>
        <a:bodyPr/>
        <a:lstStyle/>
        <a:p>
          <a:endParaRPr lang="en-US"/>
        </a:p>
      </dgm:t>
    </dgm:pt>
    <dgm:pt modelId="{A865DED4-16A3-4DA6-B8F1-CB7AC080179A}" type="sibTrans" cxnId="{1ACC3A20-CA31-4870-AC1B-47AE3AD05689}">
      <dgm:prSet/>
      <dgm:spPr/>
      <dgm:t>
        <a:bodyPr/>
        <a:lstStyle/>
        <a:p>
          <a:endParaRPr lang="en-US"/>
        </a:p>
      </dgm:t>
    </dgm:pt>
    <dgm:pt modelId="{02E4B4A8-3615-4313-9A06-7FFBCA11D211}" type="pres">
      <dgm:prSet presAssocID="{D28A8414-F043-4539-86C8-C30194487397}" presName="Name0" presStyleCnt="0">
        <dgm:presLayoutVars>
          <dgm:dir/>
          <dgm:animLvl val="lvl"/>
          <dgm:resizeHandles val="exact"/>
        </dgm:presLayoutVars>
      </dgm:prSet>
      <dgm:spPr/>
    </dgm:pt>
    <dgm:pt modelId="{92F6205F-ED2D-479B-93A7-921DEAA250AC}" type="pres">
      <dgm:prSet presAssocID="{E50861F7-4F75-49E5-85B0-CAC5624FA5B6}" presName="boxAndChildren" presStyleCnt="0"/>
      <dgm:spPr/>
    </dgm:pt>
    <dgm:pt modelId="{0093FB86-A123-452E-94DB-CF65A4385700}" type="pres">
      <dgm:prSet presAssocID="{E50861F7-4F75-49E5-85B0-CAC5624FA5B6}" presName="parentTextBox" presStyleLbl="node1" presStyleIdx="0" presStyleCnt="2"/>
      <dgm:spPr/>
    </dgm:pt>
    <dgm:pt modelId="{A0D52462-E83F-49EB-8164-05483FC5DAD3}" type="pres">
      <dgm:prSet presAssocID="{E50861F7-4F75-49E5-85B0-CAC5624FA5B6}" presName="entireBox" presStyleLbl="node1" presStyleIdx="0" presStyleCnt="2"/>
      <dgm:spPr/>
    </dgm:pt>
    <dgm:pt modelId="{E618DDBF-C79A-4C5D-A8DF-427F5079999B}" type="pres">
      <dgm:prSet presAssocID="{E50861F7-4F75-49E5-85B0-CAC5624FA5B6}" presName="descendantBox" presStyleCnt="0"/>
      <dgm:spPr/>
    </dgm:pt>
    <dgm:pt modelId="{CBE4BC5F-8A64-4983-B50D-CC4B307D8BBD}" type="pres">
      <dgm:prSet presAssocID="{38843853-6F16-45EB-9D0A-E7B46D5C4354}" presName="childTextBox" presStyleLbl="fgAccFollowNode1" presStyleIdx="0" presStyleCnt="5">
        <dgm:presLayoutVars>
          <dgm:bulletEnabled val="1"/>
        </dgm:presLayoutVars>
      </dgm:prSet>
      <dgm:spPr/>
    </dgm:pt>
    <dgm:pt modelId="{9BAE2A56-A4C3-4301-8278-B3ECC5F96433}" type="pres">
      <dgm:prSet presAssocID="{0C8BDDE8-E01A-467C-A96A-AF285B24E99B}" presName="childTextBox" presStyleLbl="fgAccFollowNode1" presStyleIdx="1" presStyleCnt="5">
        <dgm:presLayoutVars>
          <dgm:bulletEnabled val="1"/>
        </dgm:presLayoutVars>
      </dgm:prSet>
      <dgm:spPr/>
    </dgm:pt>
    <dgm:pt modelId="{027F8F16-F59B-48EE-BFFC-74FD162AC637}" type="pres">
      <dgm:prSet presAssocID="{20834C46-07F2-4099-B654-A3A8D0D180A8}" presName="sp" presStyleCnt="0"/>
      <dgm:spPr/>
    </dgm:pt>
    <dgm:pt modelId="{BF14841E-1302-40E7-AC36-784DD07CB93B}" type="pres">
      <dgm:prSet presAssocID="{1131DD26-B369-4096-A887-9D0B5C019EF0}" presName="arrowAndChildren" presStyleCnt="0"/>
      <dgm:spPr/>
    </dgm:pt>
    <dgm:pt modelId="{906BCBA1-31E2-4472-B9EA-D6A76057BB61}" type="pres">
      <dgm:prSet presAssocID="{1131DD26-B369-4096-A887-9D0B5C019EF0}" presName="parentTextArrow" presStyleLbl="node1" presStyleIdx="0" presStyleCnt="2"/>
      <dgm:spPr/>
    </dgm:pt>
    <dgm:pt modelId="{CE54D339-C09C-48A0-86C4-44118813201A}" type="pres">
      <dgm:prSet presAssocID="{1131DD26-B369-4096-A887-9D0B5C019EF0}" presName="arrow" presStyleLbl="node1" presStyleIdx="1" presStyleCnt="2"/>
      <dgm:spPr/>
    </dgm:pt>
    <dgm:pt modelId="{FF507A06-4C3C-44F5-BFC3-B12F271AA66B}" type="pres">
      <dgm:prSet presAssocID="{1131DD26-B369-4096-A887-9D0B5C019EF0}" presName="descendantArrow" presStyleCnt="0"/>
      <dgm:spPr/>
    </dgm:pt>
    <dgm:pt modelId="{C6A550F7-7272-4389-B1C9-A33654C3385B}" type="pres">
      <dgm:prSet presAssocID="{91F535DD-CE5C-4D51-BD53-5B06D407C61D}" presName="childTextArrow" presStyleLbl="fgAccFollowNode1" presStyleIdx="2" presStyleCnt="5">
        <dgm:presLayoutVars>
          <dgm:bulletEnabled val="1"/>
        </dgm:presLayoutVars>
      </dgm:prSet>
      <dgm:spPr/>
    </dgm:pt>
    <dgm:pt modelId="{D38FD064-B77E-424B-95E7-D07A40506209}" type="pres">
      <dgm:prSet presAssocID="{7A34767C-7752-4960-98B8-BFA4F96DD923}" presName="childTextArrow" presStyleLbl="fgAccFollowNode1" presStyleIdx="3" presStyleCnt="5">
        <dgm:presLayoutVars>
          <dgm:bulletEnabled val="1"/>
        </dgm:presLayoutVars>
      </dgm:prSet>
      <dgm:spPr/>
    </dgm:pt>
    <dgm:pt modelId="{01900D30-A0F7-457C-AC25-DD573EF9B568}" type="pres">
      <dgm:prSet presAssocID="{2A1ADDE9-CD80-44A2-9BA5-D85454BB0B09}" presName="childTextArrow" presStyleLbl="fgAccFollowNode1" presStyleIdx="4" presStyleCnt="5">
        <dgm:presLayoutVars>
          <dgm:bulletEnabled val="1"/>
        </dgm:presLayoutVars>
      </dgm:prSet>
      <dgm:spPr/>
    </dgm:pt>
  </dgm:ptLst>
  <dgm:cxnLst>
    <dgm:cxn modelId="{586CED05-571B-452A-BC22-18C9DE2BED97}" type="presOf" srcId="{2A1ADDE9-CD80-44A2-9BA5-D85454BB0B09}" destId="{01900D30-A0F7-457C-AC25-DD573EF9B568}" srcOrd="0" destOrd="0" presId="urn:microsoft.com/office/officeart/2005/8/layout/process4"/>
    <dgm:cxn modelId="{7C0B7D0D-9842-4C85-A61B-C2F742B85582}" srcId="{D28A8414-F043-4539-86C8-C30194487397}" destId="{E50861F7-4F75-49E5-85B0-CAC5624FA5B6}" srcOrd="1" destOrd="0" parTransId="{BD1F97BA-3AB7-4F02-8213-150226DB5958}" sibTransId="{E2B44F19-89EE-40A3-A980-44C5CA063B90}"/>
    <dgm:cxn modelId="{61A3D10D-9327-4106-B928-AECC0473589E}" type="presOf" srcId="{7A34767C-7752-4960-98B8-BFA4F96DD923}" destId="{D38FD064-B77E-424B-95E7-D07A40506209}" srcOrd="0" destOrd="0" presId="urn:microsoft.com/office/officeart/2005/8/layout/process4"/>
    <dgm:cxn modelId="{40A0BE1A-296E-4076-96CC-5FC642C051C1}" srcId="{1131DD26-B369-4096-A887-9D0B5C019EF0}" destId="{7A34767C-7752-4960-98B8-BFA4F96DD923}" srcOrd="1" destOrd="0" parTransId="{9D43BEDF-6682-4265-BC6A-4C37DCB100A2}" sibTransId="{858B65FF-1EB9-489B-A37C-CE1BE9F98EF9}"/>
    <dgm:cxn modelId="{1ACC3A20-CA31-4870-AC1B-47AE3AD05689}" srcId="{E50861F7-4F75-49E5-85B0-CAC5624FA5B6}" destId="{0C8BDDE8-E01A-467C-A96A-AF285B24E99B}" srcOrd="1" destOrd="0" parTransId="{C464167C-6885-4218-8501-648AA8C3EBDA}" sibTransId="{A865DED4-16A3-4DA6-B8F1-CB7AC080179A}"/>
    <dgm:cxn modelId="{74F78C8A-9C99-4B27-BDF8-2A455C5B0308}" srcId="{1131DD26-B369-4096-A887-9D0B5C019EF0}" destId="{91F535DD-CE5C-4D51-BD53-5B06D407C61D}" srcOrd="0" destOrd="0" parTransId="{ADD08D92-EC41-4159-ACB4-C30776B39A09}" sibTransId="{920519F7-70C3-4EB4-A482-424885D77594}"/>
    <dgm:cxn modelId="{2AE97E8C-C848-4113-9F01-1E6D1F1C368D}" type="presOf" srcId="{E50861F7-4F75-49E5-85B0-CAC5624FA5B6}" destId="{0093FB86-A123-452E-94DB-CF65A4385700}" srcOrd="0" destOrd="0" presId="urn:microsoft.com/office/officeart/2005/8/layout/process4"/>
    <dgm:cxn modelId="{FE335F90-C708-4938-BF73-D0CD80215AAF}" type="presOf" srcId="{91F535DD-CE5C-4D51-BD53-5B06D407C61D}" destId="{C6A550F7-7272-4389-B1C9-A33654C3385B}" srcOrd="0" destOrd="0" presId="urn:microsoft.com/office/officeart/2005/8/layout/process4"/>
    <dgm:cxn modelId="{4AB2F69A-179E-4D5A-9E58-BAE75053038C}" type="presOf" srcId="{0C8BDDE8-E01A-467C-A96A-AF285B24E99B}" destId="{9BAE2A56-A4C3-4301-8278-B3ECC5F96433}" srcOrd="0" destOrd="0" presId="urn:microsoft.com/office/officeart/2005/8/layout/process4"/>
    <dgm:cxn modelId="{C6AEA3A4-318B-4C0E-AFAC-0ACDA850D8F5}" srcId="{E50861F7-4F75-49E5-85B0-CAC5624FA5B6}" destId="{38843853-6F16-45EB-9D0A-E7B46D5C4354}" srcOrd="0" destOrd="0" parTransId="{CEFDB580-5C80-49E2-AA42-1725A1E2D322}" sibTransId="{C4EC8338-87CE-49FE-8B9F-32BC0DBF6E52}"/>
    <dgm:cxn modelId="{5D2909A9-66D1-4353-A5E8-1BCBB4CD74E2}" type="presOf" srcId="{E50861F7-4F75-49E5-85B0-CAC5624FA5B6}" destId="{A0D52462-E83F-49EB-8164-05483FC5DAD3}" srcOrd="1" destOrd="0" presId="urn:microsoft.com/office/officeart/2005/8/layout/process4"/>
    <dgm:cxn modelId="{9B7E2EB2-234B-4E26-927E-3ECDF77F4DC5}" srcId="{D28A8414-F043-4539-86C8-C30194487397}" destId="{1131DD26-B369-4096-A887-9D0B5C019EF0}" srcOrd="0" destOrd="0" parTransId="{9A1EE0C6-717E-4480-943A-4D36295396AD}" sibTransId="{20834C46-07F2-4099-B654-A3A8D0D180A8}"/>
    <dgm:cxn modelId="{5B0AD6BF-5F39-4B06-ABAC-DD6C4DE15E50}" srcId="{1131DD26-B369-4096-A887-9D0B5C019EF0}" destId="{2A1ADDE9-CD80-44A2-9BA5-D85454BB0B09}" srcOrd="2" destOrd="0" parTransId="{68761946-572D-4131-9B5A-36109B7DAB8C}" sibTransId="{D294D9E0-B2AF-463C-8DBB-35A21975D2E6}"/>
    <dgm:cxn modelId="{B4B264D4-3D51-4A84-BEB8-E6C3014BDF6A}" type="presOf" srcId="{1131DD26-B369-4096-A887-9D0B5C019EF0}" destId="{906BCBA1-31E2-4472-B9EA-D6A76057BB61}" srcOrd="0" destOrd="0" presId="urn:microsoft.com/office/officeart/2005/8/layout/process4"/>
    <dgm:cxn modelId="{D391B4EC-43C1-4D55-9E2D-45FAFA2979AE}" type="presOf" srcId="{38843853-6F16-45EB-9D0A-E7B46D5C4354}" destId="{CBE4BC5F-8A64-4983-B50D-CC4B307D8BBD}" srcOrd="0" destOrd="0" presId="urn:microsoft.com/office/officeart/2005/8/layout/process4"/>
    <dgm:cxn modelId="{DF3AD4EF-EDE8-44E6-B003-0BCF8F8869CF}" type="presOf" srcId="{D28A8414-F043-4539-86C8-C30194487397}" destId="{02E4B4A8-3615-4313-9A06-7FFBCA11D211}" srcOrd="0" destOrd="0" presId="urn:microsoft.com/office/officeart/2005/8/layout/process4"/>
    <dgm:cxn modelId="{D727E1FF-DA0B-4ECB-B2CC-AA29AB40E6AC}" type="presOf" srcId="{1131DD26-B369-4096-A887-9D0B5C019EF0}" destId="{CE54D339-C09C-48A0-86C4-44118813201A}" srcOrd="1" destOrd="0" presId="urn:microsoft.com/office/officeart/2005/8/layout/process4"/>
    <dgm:cxn modelId="{3A802FDD-0926-4329-8FC8-1BB082AE8B57}" type="presParOf" srcId="{02E4B4A8-3615-4313-9A06-7FFBCA11D211}" destId="{92F6205F-ED2D-479B-93A7-921DEAA250AC}" srcOrd="0" destOrd="0" presId="urn:microsoft.com/office/officeart/2005/8/layout/process4"/>
    <dgm:cxn modelId="{72469689-FD8B-40FB-A15F-6DC1109BA5EE}" type="presParOf" srcId="{92F6205F-ED2D-479B-93A7-921DEAA250AC}" destId="{0093FB86-A123-452E-94DB-CF65A4385700}" srcOrd="0" destOrd="0" presId="urn:microsoft.com/office/officeart/2005/8/layout/process4"/>
    <dgm:cxn modelId="{11A75556-A2D1-47A5-BE90-52BE8BB37C49}" type="presParOf" srcId="{92F6205F-ED2D-479B-93A7-921DEAA250AC}" destId="{A0D52462-E83F-49EB-8164-05483FC5DAD3}" srcOrd="1" destOrd="0" presId="urn:microsoft.com/office/officeart/2005/8/layout/process4"/>
    <dgm:cxn modelId="{30D45550-677A-4534-A6A9-728397ED0E19}" type="presParOf" srcId="{92F6205F-ED2D-479B-93A7-921DEAA250AC}" destId="{E618DDBF-C79A-4C5D-A8DF-427F5079999B}" srcOrd="2" destOrd="0" presId="urn:microsoft.com/office/officeart/2005/8/layout/process4"/>
    <dgm:cxn modelId="{43B14E82-112E-4957-B58E-84D77115AE5F}" type="presParOf" srcId="{E618DDBF-C79A-4C5D-A8DF-427F5079999B}" destId="{CBE4BC5F-8A64-4983-B50D-CC4B307D8BBD}" srcOrd="0" destOrd="0" presId="urn:microsoft.com/office/officeart/2005/8/layout/process4"/>
    <dgm:cxn modelId="{CC46C1BF-591C-4CB9-8782-DB26B0F93277}" type="presParOf" srcId="{E618DDBF-C79A-4C5D-A8DF-427F5079999B}" destId="{9BAE2A56-A4C3-4301-8278-B3ECC5F96433}" srcOrd="1" destOrd="0" presId="urn:microsoft.com/office/officeart/2005/8/layout/process4"/>
    <dgm:cxn modelId="{A614C114-13BE-4D43-92D9-2F4248C1E7AA}" type="presParOf" srcId="{02E4B4A8-3615-4313-9A06-7FFBCA11D211}" destId="{027F8F16-F59B-48EE-BFFC-74FD162AC637}" srcOrd="1" destOrd="0" presId="urn:microsoft.com/office/officeart/2005/8/layout/process4"/>
    <dgm:cxn modelId="{4A72A7F8-822B-46D2-B3CE-8DB15198329B}" type="presParOf" srcId="{02E4B4A8-3615-4313-9A06-7FFBCA11D211}" destId="{BF14841E-1302-40E7-AC36-784DD07CB93B}" srcOrd="2" destOrd="0" presId="urn:microsoft.com/office/officeart/2005/8/layout/process4"/>
    <dgm:cxn modelId="{376CF891-10CF-4875-A500-735AB96A6854}" type="presParOf" srcId="{BF14841E-1302-40E7-AC36-784DD07CB93B}" destId="{906BCBA1-31E2-4472-B9EA-D6A76057BB61}" srcOrd="0" destOrd="0" presId="urn:microsoft.com/office/officeart/2005/8/layout/process4"/>
    <dgm:cxn modelId="{9063F8C0-9283-48DA-8D32-469F2AE23FCD}" type="presParOf" srcId="{BF14841E-1302-40E7-AC36-784DD07CB93B}" destId="{CE54D339-C09C-48A0-86C4-44118813201A}" srcOrd="1" destOrd="0" presId="urn:microsoft.com/office/officeart/2005/8/layout/process4"/>
    <dgm:cxn modelId="{3842D3DF-C1C8-433F-B0A4-0C504ED16373}" type="presParOf" srcId="{BF14841E-1302-40E7-AC36-784DD07CB93B}" destId="{FF507A06-4C3C-44F5-BFC3-B12F271AA66B}" srcOrd="2" destOrd="0" presId="urn:microsoft.com/office/officeart/2005/8/layout/process4"/>
    <dgm:cxn modelId="{66CB7F33-44C9-4C77-9159-54BB1C821D38}" type="presParOf" srcId="{FF507A06-4C3C-44F5-BFC3-B12F271AA66B}" destId="{C6A550F7-7272-4389-B1C9-A33654C3385B}" srcOrd="0" destOrd="0" presId="urn:microsoft.com/office/officeart/2005/8/layout/process4"/>
    <dgm:cxn modelId="{436A78E3-4B4C-4F11-B55F-3FFFEF12B7BC}" type="presParOf" srcId="{FF507A06-4C3C-44F5-BFC3-B12F271AA66B}" destId="{D38FD064-B77E-424B-95E7-D07A40506209}" srcOrd="1" destOrd="0" presId="urn:microsoft.com/office/officeart/2005/8/layout/process4"/>
    <dgm:cxn modelId="{FD09BBE4-41A7-46E8-9372-D9B5FAFE73DA}" type="presParOf" srcId="{FF507A06-4C3C-44F5-BFC3-B12F271AA66B}" destId="{01900D30-A0F7-457C-AC25-DD573EF9B568}"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653F7F0-D234-46B9-80F3-BE3B87B9961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C3463D97-0170-442C-8519-B3AF5FF1119A}">
      <dgm:prSet custT="1"/>
      <dgm:spPr/>
      <dgm:t>
        <a:bodyPr/>
        <a:lstStyle/>
        <a:p>
          <a:r>
            <a:rPr lang="en-US" sz="1800" dirty="0"/>
            <a:t>A way to remember these skills is the acronym “ACCEPTS</a:t>
          </a:r>
          <a:r>
            <a:rPr lang="en-US" sz="1700" dirty="0"/>
            <a:t>”</a:t>
          </a:r>
        </a:p>
      </dgm:t>
    </dgm:pt>
    <dgm:pt modelId="{915412E7-5B55-403C-ABBB-F979E592257D}" type="parTrans" cxnId="{D6D95336-D8B4-42B5-A888-FF9B18D4D6DF}">
      <dgm:prSet/>
      <dgm:spPr/>
      <dgm:t>
        <a:bodyPr/>
        <a:lstStyle/>
        <a:p>
          <a:endParaRPr lang="en-US"/>
        </a:p>
      </dgm:t>
    </dgm:pt>
    <dgm:pt modelId="{A3E374EA-7529-482A-A051-09FC02897A75}" type="sibTrans" cxnId="{D6D95336-D8B4-42B5-A888-FF9B18D4D6DF}">
      <dgm:prSet/>
      <dgm:spPr/>
      <dgm:t>
        <a:bodyPr/>
        <a:lstStyle/>
        <a:p>
          <a:endParaRPr lang="en-US"/>
        </a:p>
      </dgm:t>
    </dgm:pt>
    <dgm:pt modelId="{8E022B26-D794-44F6-AF36-8D4375AE24C8}">
      <dgm:prSet/>
      <dgm:spPr/>
      <dgm:t>
        <a:bodyPr/>
        <a:lstStyle/>
        <a:p>
          <a:r>
            <a:rPr lang="en-US" b="1" dirty="0"/>
            <a:t>A</a:t>
          </a:r>
          <a:r>
            <a:rPr lang="en-US" dirty="0"/>
            <a:t>ctivities:</a:t>
          </a:r>
        </a:p>
      </dgm:t>
    </dgm:pt>
    <dgm:pt modelId="{1DF3B9CF-A236-48F1-AF4B-489D0214930F}" type="parTrans" cxnId="{57FCC7AC-BA13-41E1-AA14-A7928E530E32}">
      <dgm:prSet/>
      <dgm:spPr/>
      <dgm:t>
        <a:bodyPr/>
        <a:lstStyle/>
        <a:p>
          <a:endParaRPr lang="en-US"/>
        </a:p>
      </dgm:t>
    </dgm:pt>
    <dgm:pt modelId="{19185882-09EF-4E0A-8679-A3E22626B998}" type="sibTrans" cxnId="{57FCC7AC-BA13-41E1-AA14-A7928E530E32}">
      <dgm:prSet/>
      <dgm:spPr/>
      <dgm:t>
        <a:bodyPr/>
        <a:lstStyle/>
        <a:p>
          <a:endParaRPr lang="en-US"/>
        </a:p>
      </dgm:t>
    </dgm:pt>
    <dgm:pt modelId="{DB9F20D5-DB07-43C2-AAA9-CF8CC907D33D}">
      <dgm:prSet/>
      <dgm:spPr/>
      <dgm:t>
        <a:bodyPr/>
        <a:lstStyle/>
        <a:p>
          <a:r>
            <a:rPr lang="en-US" dirty="0"/>
            <a:t>Refocus your attention on the task you have to get done </a:t>
          </a:r>
        </a:p>
      </dgm:t>
    </dgm:pt>
    <dgm:pt modelId="{F29FB1A8-7225-42FA-AE85-14E44BF6B73B}" type="parTrans" cxnId="{BCA62172-3C48-4DBF-97C5-B2E49E8EF4E7}">
      <dgm:prSet/>
      <dgm:spPr/>
      <dgm:t>
        <a:bodyPr/>
        <a:lstStyle/>
        <a:p>
          <a:endParaRPr lang="en-US"/>
        </a:p>
      </dgm:t>
    </dgm:pt>
    <dgm:pt modelId="{965EB084-13FD-487A-9649-2583C2A5BB6F}" type="sibTrans" cxnId="{BCA62172-3C48-4DBF-97C5-B2E49E8EF4E7}">
      <dgm:prSet/>
      <dgm:spPr/>
      <dgm:t>
        <a:bodyPr/>
        <a:lstStyle/>
        <a:p>
          <a:endParaRPr lang="en-US"/>
        </a:p>
      </dgm:t>
    </dgm:pt>
    <dgm:pt modelId="{17D2EE22-E0C2-4F83-A3AF-A2C593360B85}">
      <dgm:prSet/>
      <dgm:spPr/>
      <dgm:t>
        <a:bodyPr/>
        <a:lstStyle/>
        <a:p>
          <a:r>
            <a:rPr lang="en-US" dirty="0"/>
            <a:t>TV, events, exercise, internet, sports, hobbies</a:t>
          </a:r>
        </a:p>
      </dgm:t>
    </dgm:pt>
    <dgm:pt modelId="{7847FD2B-11EA-4ECC-B316-451672CFF3DF}" type="parTrans" cxnId="{479B00EA-526E-4FF3-B7A2-3E266BE2A16C}">
      <dgm:prSet/>
      <dgm:spPr/>
      <dgm:t>
        <a:bodyPr/>
        <a:lstStyle/>
        <a:p>
          <a:endParaRPr lang="en-US"/>
        </a:p>
      </dgm:t>
    </dgm:pt>
    <dgm:pt modelId="{04C73E38-7F10-46FA-AEF9-32F4FE1B2AA5}" type="sibTrans" cxnId="{479B00EA-526E-4FF3-B7A2-3E266BE2A16C}">
      <dgm:prSet/>
      <dgm:spPr/>
      <dgm:t>
        <a:bodyPr/>
        <a:lstStyle/>
        <a:p>
          <a:endParaRPr lang="en-US"/>
        </a:p>
      </dgm:t>
    </dgm:pt>
    <dgm:pt modelId="{FE6E615D-7847-4E8F-BAB7-0D494B49752F}">
      <dgm:prSet custT="1"/>
      <dgm:spPr/>
      <dgm:t>
        <a:bodyPr/>
        <a:lstStyle/>
        <a:p>
          <a:r>
            <a:rPr lang="en-US" sz="1800" b="1" dirty="0"/>
            <a:t>C</a:t>
          </a:r>
          <a:r>
            <a:rPr lang="en-US" sz="1800" dirty="0"/>
            <a:t>ontributing:</a:t>
          </a:r>
        </a:p>
      </dgm:t>
    </dgm:pt>
    <dgm:pt modelId="{8A6FF552-A48A-422D-B2A6-403B86F58F23}" type="parTrans" cxnId="{14F488CD-6DDD-4FEB-88B3-55FA38D9C77E}">
      <dgm:prSet/>
      <dgm:spPr/>
      <dgm:t>
        <a:bodyPr/>
        <a:lstStyle/>
        <a:p>
          <a:endParaRPr lang="en-US"/>
        </a:p>
      </dgm:t>
    </dgm:pt>
    <dgm:pt modelId="{D47B9F26-A445-46C2-88A7-D24CCE44C277}" type="sibTrans" cxnId="{14F488CD-6DDD-4FEB-88B3-55FA38D9C77E}">
      <dgm:prSet/>
      <dgm:spPr/>
      <dgm:t>
        <a:bodyPr/>
        <a:lstStyle/>
        <a:p>
          <a:endParaRPr lang="en-US"/>
        </a:p>
      </dgm:t>
    </dgm:pt>
    <dgm:pt modelId="{FCBC70D8-656F-45B3-A31E-66E16742CE07}">
      <dgm:prSet custT="1"/>
      <dgm:spPr/>
      <dgm:t>
        <a:bodyPr/>
        <a:lstStyle/>
        <a:p>
          <a:r>
            <a:rPr lang="en-US" sz="1800" dirty="0"/>
            <a:t>Volunteering, help a friend, encourage someone</a:t>
          </a:r>
        </a:p>
      </dgm:t>
    </dgm:pt>
    <dgm:pt modelId="{4CC15AFE-739A-4547-ABEE-688287143358}" type="parTrans" cxnId="{24724436-0CFB-490F-BDDD-76F209A95EF7}">
      <dgm:prSet/>
      <dgm:spPr/>
      <dgm:t>
        <a:bodyPr/>
        <a:lstStyle/>
        <a:p>
          <a:endParaRPr lang="en-US"/>
        </a:p>
      </dgm:t>
    </dgm:pt>
    <dgm:pt modelId="{8AB33C5B-BD23-4E53-BF6B-4F990EA7FC80}" type="sibTrans" cxnId="{24724436-0CFB-490F-BDDD-76F209A95EF7}">
      <dgm:prSet/>
      <dgm:spPr/>
      <dgm:t>
        <a:bodyPr/>
        <a:lstStyle/>
        <a:p>
          <a:endParaRPr lang="en-US"/>
        </a:p>
      </dgm:t>
    </dgm:pt>
    <dgm:pt modelId="{9C557791-6AED-4761-A96C-AD6199A45E78}">
      <dgm:prSet custT="1"/>
      <dgm:spPr/>
      <dgm:t>
        <a:bodyPr/>
        <a:lstStyle/>
        <a:p>
          <a:r>
            <a:rPr lang="en-US" sz="1800" b="1" dirty="0"/>
            <a:t>C</a:t>
          </a:r>
          <a:r>
            <a:rPr lang="en-US" sz="1800" dirty="0"/>
            <a:t>omparisons:</a:t>
          </a:r>
        </a:p>
      </dgm:t>
    </dgm:pt>
    <dgm:pt modelId="{C6A1B8E4-0EDB-4E68-A485-90DC554A1BB8}" type="parTrans" cxnId="{960CAABF-050C-48BF-BC01-7B89567BEF27}">
      <dgm:prSet/>
      <dgm:spPr/>
      <dgm:t>
        <a:bodyPr/>
        <a:lstStyle/>
        <a:p>
          <a:endParaRPr lang="en-US"/>
        </a:p>
      </dgm:t>
    </dgm:pt>
    <dgm:pt modelId="{7A16F63F-81E4-4B28-8A41-F1A130D794BE}" type="sibTrans" cxnId="{960CAABF-050C-48BF-BC01-7B89567BEF27}">
      <dgm:prSet/>
      <dgm:spPr/>
      <dgm:t>
        <a:bodyPr/>
        <a:lstStyle/>
        <a:p>
          <a:endParaRPr lang="en-US"/>
        </a:p>
      </dgm:t>
    </dgm:pt>
    <dgm:pt modelId="{BBE38261-20CB-4821-9744-36853BBC34F4}">
      <dgm:prSet custT="1"/>
      <dgm:spPr/>
      <dgm:t>
        <a:bodyPr/>
        <a:lstStyle/>
        <a:p>
          <a:r>
            <a:rPr lang="en-US" sz="1800" dirty="0"/>
            <a:t>Compare how you are feeling now to a time when you felt different</a:t>
          </a:r>
        </a:p>
      </dgm:t>
    </dgm:pt>
    <dgm:pt modelId="{3E5E1D25-A90D-4B3A-9401-8663AD053879}" type="parTrans" cxnId="{A1160697-A788-40ED-92F4-59434A1C2797}">
      <dgm:prSet/>
      <dgm:spPr/>
      <dgm:t>
        <a:bodyPr/>
        <a:lstStyle/>
        <a:p>
          <a:endParaRPr lang="en-US"/>
        </a:p>
      </dgm:t>
    </dgm:pt>
    <dgm:pt modelId="{65F76246-E3B1-44B5-AD7B-FE391897E381}" type="sibTrans" cxnId="{A1160697-A788-40ED-92F4-59434A1C2797}">
      <dgm:prSet/>
      <dgm:spPr/>
      <dgm:t>
        <a:bodyPr/>
        <a:lstStyle/>
        <a:p>
          <a:endParaRPr lang="en-US"/>
        </a:p>
      </dgm:t>
    </dgm:pt>
    <dgm:pt modelId="{2612E1EC-E895-403B-BADD-3C27A35F6D08}">
      <dgm:prSet custT="1"/>
      <dgm:spPr/>
      <dgm:t>
        <a:bodyPr/>
        <a:lstStyle/>
        <a:p>
          <a:r>
            <a:rPr lang="en-US" sz="1800" dirty="0"/>
            <a:t>Different </a:t>
          </a:r>
          <a:r>
            <a:rPr lang="en-US" sz="1800" b="1" dirty="0"/>
            <a:t>E</a:t>
          </a:r>
          <a:r>
            <a:rPr lang="en-US" sz="1800" dirty="0"/>
            <a:t>motions:</a:t>
          </a:r>
        </a:p>
      </dgm:t>
    </dgm:pt>
    <dgm:pt modelId="{0DF4F6D4-5135-453A-A6D1-884001F9FB59}" type="parTrans" cxnId="{9A6BB2B0-7D11-4CE9-8B6A-CB1D1FBEC21B}">
      <dgm:prSet/>
      <dgm:spPr/>
      <dgm:t>
        <a:bodyPr/>
        <a:lstStyle/>
        <a:p>
          <a:endParaRPr lang="en-US"/>
        </a:p>
      </dgm:t>
    </dgm:pt>
    <dgm:pt modelId="{A73F06D8-2C4A-4807-8CAD-06DFD76D2CB7}" type="sibTrans" cxnId="{9A6BB2B0-7D11-4CE9-8B6A-CB1D1FBEC21B}">
      <dgm:prSet/>
      <dgm:spPr/>
      <dgm:t>
        <a:bodyPr/>
        <a:lstStyle/>
        <a:p>
          <a:endParaRPr lang="en-US"/>
        </a:p>
      </dgm:t>
    </dgm:pt>
    <dgm:pt modelId="{4E00B252-4AE9-4FCC-9256-FBFFC335945D}">
      <dgm:prSet custT="1"/>
      <dgm:spPr/>
      <dgm:t>
        <a:bodyPr/>
        <a:lstStyle/>
        <a:p>
          <a:r>
            <a:rPr lang="en-US" sz="1800" dirty="0"/>
            <a:t>Books, stories, movies, music</a:t>
          </a:r>
        </a:p>
      </dgm:t>
    </dgm:pt>
    <dgm:pt modelId="{4DBE4FB0-33E5-4BA5-BC23-9A0C93B7FFE7}" type="parTrans" cxnId="{0529173C-F544-4791-A9E0-F58CC4FB13DD}">
      <dgm:prSet/>
      <dgm:spPr/>
      <dgm:t>
        <a:bodyPr/>
        <a:lstStyle/>
        <a:p>
          <a:endParaRPr lang="en-US"/>
        </a:p>
      </dgm:t>
    </dgm:pt>
    <dgm:pt modelId="{9D0EF28A-D970-4079-A588-4C63CE633F6B}" type="sibTrans" cxnId="{0529173C-F544-4791-A9E0-F58CC4FB13DD}">
      <dgm:prSet/>
      <dgm:spPr/>
      <dgm:t>
        <a:bodyPr/>
        <a:lstStyle/>
        <a:p>
          <a:endParaRPr lang="en-US"/>
        </a:p>
      </dgm:t>
    </dgm:pt>
    <dgm:pt modelId="{F0B64FAE-E5AB-4B8C-8F6E-2436CEF02912}">
      <dgm:prSet custT="1"/>
      <dgm:spPr/>
      <dgm:t>
        <a:bodyPr/>
        <a:lstStyle/>
        <a:p>
          <a:r>
            <a:rPr lang="en-US" sz="1800" b="1" dirty="0"/>
            <a:t>P</a:t>
          </a:r>
          <a:r>
            <a:rPr lang="en-US" sz="1800" dirty="0"/>
            <a:t>ushing Away:</a:t>
          </a:r>
        </a:p>
      </dgm:t>
    </dgm:pt>
    <dgm:pt modelId="{E5C8BD05-2263-4661-9BF6-620E95C95BCB}" type="parTrans" cxnId="{E0CB35F8-41CB-4A87-B452-135BAFAB8439}">
      <dgm:prSet/>
      <dgm:spPr/>
      <dgm:t>
        <a:bodyPr/>
        <a:lstStyle/>
        <a:p>
          <a:endParaRPr lang="en-US"/>
        </a:p>
      </dgm:t>
    </dgm:pt>
    <dgm:pt modelId="{69C72FCD-715C-4087-96B8-2D8B520CD9CC}" type="sibTrans" cxnId="{E0CB35F8-41CB-4A87-B452-135BAFAB8439}">
      <dgm:prSet/>
      <dgm:spPr/>
      <dgm:t>
        <a:bodyPr/>
        <a:lstStyle/>
        <a:p>
          <a:endParaRPr lang="en-US"/>
        </a:p>
      </dgm:t>
    </dgm:pt>
    <dgm:pt modelId="{4E4354D0-1DEE-4586-A7DF-04F1B005AB91}">
      <dgm:prSet custT="1"/>
      <dgm:spPr/>
      <dgm:t>
        <a:bodyPr/>
        <a:lstStyle/>
        <a:p>
          <a:r>
            <a:rPr lang="en-US" sz="1800" dirty="0"/>
            <a:t>Leave the situation; block thoughts from your mind</a:t>
          </a:r>
        </a:p>
      </dgm:t>
    </dgm:pt>
    <dgm:pt modelId="{1FDB50DA-4B34-4AC0-A0C1-1D80FE1FF4D0}" type="parTrans" cxnId="{5FFAEF69-E6E5-4A29-B814-960ECAF96DE3}">
      <dgm:prSet/>
      <dgm:spPr/>
      <dgm:t>
        <a:bodyPr/>
        <a:lstStyle/>
        <a:p>
          <a:endParaRPr lang="en-US"/>
        </a:p>
      </dgm:t>
    </dgm:pt>
    <dgm:pt modelId="{3AA0EC01-A0F6-417D-8971-A34FB749319E}" type="sibTrans" cxnId="{5FFAEF69-E6E5-4A29-B814-960ECAF96DE3}">
      <dgm:prSet/>
      <dgm:spPr/>
      <dgm:t>
        <a:bodyPr/>
        <a:lstStyle/>
        <a:p>
          <a:endParaRPr lang="en-US"/>
        </a:p>
      </dgm:t>
    </dgm:pt>
    <dgm:pt modelId="{C0337BBB-993A-4D8F-9617-00D2CC731332}">
      <dgm:prSet custT="1"/>
      <dgm:spPr/>
      <dgm:t>
        <a:bodyPr/>
        <a:lstStyle/>
        <a:p>
          <a:r>
            <a:rPr lang="en-US" sz="1800" dirty="0"/>
            <a:t>Other </a:t>
          </a:r>
          <a:r>
            <a:rPr lang="en-US" sz="1800" b="1" dirty="0"/>
            <a:t>T</a:t>
          </a:r>
          <a:r>
            <a:rPr lang="en-US" sz="1800" dirty="0"/>
            <a:t>houghts:</a:t>
          </a:r>
        </a:p>
      </dgm:t>
    </dgm:pt>
    <dgm:pt modelId="{55A09541-DBCF-4C03-8C41-F617673892ED}" type="parTrans" cxnId="{25214A8F-C64E-4A48-9310-A6DAFE7A8C5D}">
      <dgm:prSet/>
      <dgm:spPr/>
      <dgm:t>
        <a:bodyPr/>
        <a:lstStyle/>
        <a:p>
          <a:endParaRPr lang="en-US"/>
        </a:p>
      </dgm:t>
    </dgm:pt>
    <dgm:pt modelId="{C292F056-BD4C-4A6D-9A75-38EDD9E8169F}" type="sibTrans" cxnId="{25214A8F-C64E-4A48-9310-A6DAFE7A8C5D}">
      <dgm:prSet/>
      <dgm:spPr/>
      <dgm:t>
        <a:bodyPr/>
        <a:lstStyle/>
        <a:p>
          <a:endParaRPr lang="en-US"/>
        </a:p>
      </dgm:t>
    </dgm:pt>
    <dgm:pt modelId="{64758206-B13D-4B70-A86E-731DF450A482}">
      <dgm:prSet custT="1"/>
      <dgm:spPr/>
      <dgm:t>
        <a:bodyPr/>
        <a:lstStyle/>
        <a:p>
          <a:r>
            <a:rPr lang="en-US" sz="1800" dirty="0"/>
            <a:t>Counting; puzzles</a:t>
          </a:r>
        </a:p>
      </dgm:t>
    </dgm:pt>
    <dgm:pt modelId="{3ACC09A3-69B1-45AF-89F8-AB9C52B1CB33}" type="parTrans" cxnId="{F7CE6BFB-41C1-4F88-95B1-B89E40A05F50}">
      <dgm:prSet/>
      <dgm:spPr/>
      <dgm:t>
        <a:bodyPr/>
        <a:lstStyle/>
        <a:p>
          <a:endParaRPr lang="en-US"/>
        </a:p>
      </dgm:t>
    </dgm:pt>
    <dgm:pt modelId="{CAF43A32-90DF-4CA3-A6EE-CF08F86CC6CD}" type="sibTrans" cxnId="{F7CE6BFB-41C1-4F88-95B1-B89E40A05F50}">
      <dgm:prSet/>
      <dgm:spPr/>
      <dgm:t>
        <a:bodyPr/>
        <a:lstStyle/>
        <a:p>
          <a:endParaRPr lang="en-US"/>
        </a:p>
      </dgm:t>
    </dgm:pt>
    <dgm:pt modelId="{175009FD-8A55-4296-A8C4-36EBF013D548}">
      <dgm:prSet custT="1"/>
      <dgm:spPr/>
      <dgm:t>
        <a:bodyPr/>
        <a:lstStyle/>
        <a:p>
          <a:r>
            <a:rPr lang="en-US" sz="1800" dirty="0"/>
            <a:t>Other </a:t>
          </a:r>
          <a:r>
            <a:rPr lang="en-US" sz="1800" b="1" dirty="0"/>
            <a:t>S</a:t>
          </a:r>
          <a:r>
            <a:rPr lang="en-US" sz="1800" dirty="0"/>
            <a:t>ensations:</a:t>
          </a:r>
        </a:p>
      </dgm:t>
    </dgm:pt>
    <dgm:pt modelId="{2BAFC1BF-51A7-460B-9457-FFDA99B7E33B}" type="parTrans" cxnId="{3813E423-5B04-47EE-BE7B-8F35E6335D20}">
      <dgm:prSet/>
      <dgm:spPr/>
      <dgm:t>
        <a:bodyPr/>
        <a:lstStyle/>
        <a:p>
          <a:endParaRPr lang="en-US"/>
        </a:p>
      </dgm:t>
    </dgm:pt>
    <dgm:pt modelId="{6DE3E7A8-B866-4F61-ABF6-95B882F981DE}" type="sibTrans" cxnId="{3813E423-5B04-47EE-BE7B-8F35E6335D20}">
      <dgm:prSet/>
      <dgm:spPr/>
      <dgm:t>
        <a:bodyPr/>
        <a:lstStyle/>
        <a:p>
          <a:endParaRPr lang="en-US"/>
        </a:p>
      </dgm:t>
    </dgm:pt>
    <dgm:pt modelId="{B15FA221-524A-4BDF-8B9D-64305C34B4D4}">
      <dgm:prSet custT="1"/>
      <dgm:spPr/>
      <dgm:t>
        <a:bodyPr/>
        <a:lstStyle/>
        <a:p>
          <a:r>
            <a:rPr lang="en-US" sz="1800" dirty="0"/>
            <a:t>Squeeze a rubber ball; hold ice; go out in the rain</a:t>
          </a:r>
        </a:p>
      </dgm:t>
    </dgm:pt>
    <dgm:pt modelId="{7D5EF08B-6D4D-4730-8EF6-94A07B3BBD63}" type="parTrans" cxnId="{2552C6B0-5D12-472B-AB01-599772BCE07C}">
      <dgm:prSet/>
      <dgm:spPr/>
      <dgm:t>
        <a:bodyPr/>
        <a:lstStyle/>
        <a:p>
          <a:endParaRPr lang="en-US"/>
        </a:p>
      </dgm:t>
    </dgm:pt>
    <dgm:pt modelId="{ADC72E59-748B-4D31-BBFE-AF55D52ADC52}" type="sibTrans" cxnId="{2552C6B0-5D12-472B-AB01-599772BCE07C}">
      <dgm:prSet/>
      <dgm:spPr/>
      <dgm:t>
        <a:bodyPr/>
        <a:lstStyle/>
        <a:p>
          <a:endParaRPr lang="en-US"/>
        </a:p>
      </dgm:t>
    </dgm:pt>
    <dgm:pt modelId="{42C6D8F9-69CF-4D5C-9806-C3C94E0A6B28}" type="pres">
      <dgm:prSet presAssocID="{4653F7F0-D234-46B9-80F3-BE3B87B9961D}" presName="diagram" presStyleCnt="0">
        <dgm:presLayoutVars>
          <dgm:dir/>
          <dgm:resizeHandles val="exact"/>
        </dgm:presLayoutVars>
      </dgm:prSet>
      <dgm:spPr/>
    </dgm:pt>
    <dgm:pt modelId="{CF88600E-93E1-458D-BA98-5C95F27A7D78}" type="pres">
      <dgm:prSet presAssocID="{C3463D97-0170-442C-8519-B3AF5FF1119A}" presName="node" presStyleLbl="node1" presStyleIdx="0" presStyleCnt="8">
        <dgm:presLayoutVars>
          <dgm:bulletEnabled val="1"/>
        </dgm:presLayoutVars>
      </dgm:prSet>
      <dgm:spPr/>
    </dgm:pt>
    <dgm:pt modelId="{0BEB77B4-F1D5-418E-ADFA-ABD8DDAE982C}" type="pres">
      <dgm:prSet presAssocID="{A3E374EA-7529-482A-A051-09FC02897A75}" presName="sibTrans" presStyleCnt="0"/>
      <dgm:spPr/>
    </dgm:pt>
    <dgm:pt modelId="{AE28A5FF-F0EF-4B2E-A495-205F59A61CAF}" type="pres">
      <dgm:prSet presAssocID="{8E022B26-D794-44F6-AF36-8D4375AE24C8}" presName="node" presStyleLbl="node1" presStyleIdx="1" presStyleCnt="8">
        <dgm:presLayoutVars>
          <dgm:bulletEnabled val="1"/>
        </dgm:presLayoutVars>
      </dgm:prSet>
      <dgm:spPr/>
    </dgm:pt>
    <dgm:pt modelId="{038A9F26-2FDE-48C3-8BB0-B33D3EA378C9}" type="pres">
      <dgm:prSet presAssocID="{19185882-09EF-4E0A-8679-A3E22626B998}" presName="sibTrans" presStyleCnt="0"/>
      <dgm:spPr/>
    </dgm:pt>
    <dgm:pt modelId="{D8C7BD95-AE96-4CF4-A2E5-E51CA4A4FC85}" type="pres">
      <dgm:prSet presAssocID="{FE6E615D-7847-4E8F-BAB7-0D494B49752F}" presName="node" presStyleLbl="node1" presStyleIdx="2" presStyleCnt="8">
        <dgm:presLayoutVars>
          <dgm:bulletEnabled val="1"/>
        </dgm:presLayoutVars>
      </dgm:prSet>
      <dgm:spPr/>
    </dgm:pt>
    <dgm:pt modelId="{4E4D9581-9095-491B-B85A-6C9094A97DB2}" type="pres">
      <dgm:prSet presAssocID="{D47B9F26-A445-46C2-88A7-D24CCE44C277}" presName="sibTrans" presStyleCnt="0"/>
      <dgm:spPr/>
    </dgm:pt>
    <dgm:pt modelId="{06A42C33-99D6-4773-A8A4-59A0B63895D7}" type="pres">
      <dgm:prSet presAssocID="{9C557791-6AED-4761-A96C-AD6199A45E78}" presName="node" presStyleLbl="node1" presStyleIdx="3" presStyleCnt="8">
        <dgm:presLayoutVars>
          <dgm:bulletEnabled val="1"/>
        </dgm:presLayoutVars>
      </dgm:prSet>
      <dgm:spPr/>
    </dgm:pt>
    <dgm:pt modelId="{0BAF2CCE-5082-4858-9F7F-5FB6E37ABD43}" type="pres">
      <dgm:prSet presAssocID="{7A16F63F-81E4-4B28-8A41-F1A130D794BE}" presName="sibTrans" presStyleCnt="0"/>
      <dgm:spPr/>
    </dgm:pt>
    <dgm:pt modelId="{0D52A7FF-8371-42A3-AE57-1E35E0CD6C4F}" type="pres">
      <dgm:prSet presAssocID="{2612E1EC-E895-403B-BADD-3C27A35F6D08}" presName="node" presStyleLbl="node1" presStyleIdx="4" presStyleCnt="8">
        <dgm:presLayoutVars>
          <dgm:bulletEnabled val="1"/>
        </dgm:presLayoutVars>
      </dgm:prSet>
      <dgm:spPr/>
    </dgm:pt>
    <dgm:pt modelId="{F7ACD22E-EE66-4B33-A589-AB1D0C3006E5}" type="pres">
      <dgm:prSet presAssocID="{A73F06D8-2C4A-4807-8CAD-06DFD76D2CB7}" presName="sibTrans" presStyleCnt="0"/>
      <dgm:spPr/>
    </dgm:pt>
    <dgm:pt modelId="{05CEED52-60A3-4BF1-81B4-8E6FE629403C}" type="pres">
      <dgm:prSet presAssocID="{F0B64FAE-E5AB-4B8C-8F6E-2436CEF02912}" presName="node" presStyleLbl="node1" presStyleIdx="5" presStyleCnt="8">
        <dgm:presLayoutVars>
          <dgm:bulletEnabled val="1"/>
        </dgm:presLayoutVars>
      </dgm:prSet>
      <dgm:spPr/>
    </dgm:pt>
    <dgm:pt modelId="{299C0F86-C4FC-425A-961B-F930AD605690}" type="pres">
      <dgm:prSet presAssocID="{69C72FCD-715C-4087-96B8-2D8B520CD9CC}" presName="sibTrans" presStyleCnt="0"/>
      <dgm:spPr/>
    </dgm:pt>
    <dgm:pt modelId="{E8B9EFE6-7540-4E3B-AADB-9CDF25017209}" type="pres">
      <dgm:prSet presAssocID="{C0337BBB-993A-4D8F-9617-00D2CC731332}" presName="node" presStyleLbl="node1" presStyleIdx="6" presStyleCnt="8">
        <dgm:presLayoutVars>
          <dgm:bulletEnabled val="1"/>
        </dgm:presLayoutVars>
      </dgm:prSet>
      <dgm:spPr/>
    </dgm:pt>
    <dgm:pt modelId="{80499550-B8DB-4C9D-9889-7266E0955B2E}" type="pres">
      <dgm:prSet presAssocID="{C292F056-BD4C-4A6D-9A75-38EDD9E8169F}" presName="sibTrans" presStyleCnt="0"/>
      <dgm:spPr/>
    </dgm:pt>
    <dgm:pt modelId="{C9E0A64B-C956-42DD-8BC7-463350CD16B6}" type="pres">
      <dgm:prSet presAssocID="{175009FD-8A55-4296-A8C4-36EBF013D548}" presName="node" presStyleLbl="node1" presStyleIdx="7" presStyleCnt="8">
        <dgm:presLayoutVars>
          <dgm:bulletEnabled val="1"/>
        </dgm:presLayoutVars>
      </dgm:prSet>
      <dgm:spPr/>
    </dgm:pt>
  </dgm:ptLst>
  <dgm:cxnLst>
    <dgm:cxn modelId="{B37D6900-63F9-4369-9127-D50CB84BD1AD}" type="presOf" srcId="{4653F7F0-D234-46B9-80F3-BE3B87B9961D}" destId="{42C6D8F9-69CF-4D5C-9806-C3C94E0A6B28}" srcOrd="0" destOrd="0" presId="urn:microsoft.com/office/officeart/2005/8/layout/default"/>
    <dgm:cxn modelId="{4359350C-6C43-4478-B808-46BC43E8E262}" type="presOf" srcId="{4E00B252-4AE9-4FCC-9256-FBFFC335945D}" destId="{0D52A7FF-8371-42A3-AE57-1E35E0CD6C4F}" srcOrd="0" destOrd="1" presId="urn:microsoft.com/office/officeart/2005/8/layout/default"/>
    <dgm:cxn modelId="{EA961313-EAF6-44B7-8B8D-F1C57378AB0E}" type="presOf" srcId="{4E4354D0-1DEE-4586-A7DF-04F1B005AB91}" destId="{05CEED52-60A3-4BF1-81B4-8E6FE629403C}" srcOrd="0" destOrd="1" presId="urn:microsoft.com/office/officeart/2005/8/layout/default"/>
    <dgm:cxn modelId="{9FBF051B-7C87-47F7-BE2F-5BFD2F1B37C1}" type="presOf" srcId="{FE6E615D-7847-4E8F-BAB7-0D494B49752F}" destId="{D8C7BD95-AE96-4CF4-A2E5-E51CA4A4FC85}" srcOrd="0" destOrd="0" presId="urn:microsoft.com/office/officeart/2005/8/layout/default"/>
    <dgm:cxn modelId="{3813E423-5B04-47EE-BE7B-8F35E6335D20}" srcId="{4653F7F0-D234-46B9-80F3-BE3B87B9961D}" destId="{175009FD-8A55-4296-A8C4-36EBF013D548}" srcOrd="7" destOrd="0" parTransId="{2BAFC1BF-51A7-460B-9457-FFDA99B7E33B}" sibTransId="{6DE3E7A8-B866-4F61-ABF6-95B882F981DE}"/>
    <dgm:cxn modelId="{98362A26-A34F-4F71-A15A-80A0907E04C6}" type="presOf" srcId="{9C557791-6AED-4761-A96C-AD6199A45E78}" destId="{06A42C33-99D6-4773-A8A4-59A0B63895D7}" srcOrd="0" destOrd="0" presId="urn:microsoft.com/office/officeart/2005/8/layout/default"/>
    <dgm:cxn modelId="{B090FA28-98F0-42AC-93A7-BE6C982CF35F}" type="presOf" srcId="{FCBC70D8-656F-45B3-A31E-66E16742CE07}" destId="{D8C7BD95-AE96-4CF4-A2E5-E51CA4A4FC85}" srcOrd="0" destOrd="1" presId="urn:microsoft.com/office/officeart/2005/8/layout/default"/>
    <dgm:cxn modelId="{24724436-0CFB-490F-BDDD-76F209A95EF7}" srcId="{FE6E615D-7847-4E8F-BAB7-0D494B49752F}" destId="{FCBC70D8-656F-45B3-A31E-66E16742CE07}" srcOrd="0" destOrd="0" parTransId="{4CC15AFE-739A-4547-ABEE-688287143358}" sibTransId="{8AB33C5B-BD23-4E53-BF6B-4F990EA7FC80}"/>
    <dgm:cxn modelId="{D6D95336-D8B4-42B5-A888-FF9B18D4D6DF}" srcId="{4653F7F0-D234-46B9-80F3-BE3B87B9961D}" destId="{C3463D97-0170-442C-8519-B3AF5FF1119A}" srcOrd="0" destOrd="0" parTransId="{915412E7-5B55-403C-ABBB-F979E592257D}" sibTransId="{A3E374EA-7529-482A-A051-09FC02897A75}"/>
    <dgm:cxn modelId="{0529173C-F544-4791-A9E0-F58CC4FB13DD}" srcId="{2612E1EC-E895-403B-BADD-3C27A35F6D08}" destId="{4E00B252-4AE9-4FCC-9256-FBFFC335945D}" srcOrd="0" destOrd="0" parTransId="{4DBE4FB0-33E5-4BA5-BC23-9A0C93B7FFE7}" sibTransId="{9D0EF28A-D970-4079-A588-4C63CE633F6B}"/>
    <dgm:cxn modelId="{FD47163F-5DAE-463A-BFB1-1900FD37647C}" type="presOf" srcId="{BBE38261-20CB-4821-9744-36853BBC34F4}" destId="{06A42C33-99D6-4773-A8A4-59A0B63895D7}" srcOrd="0" destOrd="1" presId="urn:microsoft.com/office/officeart/2005/8/layout/default"/>
    <dgm:cxn modelId="{5FFAEF69-E6E5-4A29-B814-960ECAF96DE3}" srcId="{F0B64FAE-E5AB-4B8C-8F6E-2436CEF02912}" destId="{4E4354D0-1DEE-4586-A7DF-04F1B005AB91}" srcOrd="0" destOrd="0" parTransId="{1FDB50DA-4B34-4AC0-A0C1-1D80FE1FF4D0}" sibTransId="{3AA0EC01-A0F6-417D-8971-A34FB749319E}"/>
    <dgm:cxn modelId="{C34A7650-B7FC-4AD6-A38A-C05491D72E10}" type="presOf" srcId="{B15FA221-524A-4BDF-8B9D-64305C34B4D4}" destId="{C9E0A64B-C956-42DD-8BC7-463350CD16B6}" srcOrd="0" destOrd="1" presId="urn:microsoft.com/office/officeart/2005/8/layout/default"/>
    <dgm:cxn modelId="{BCA62172-3C48-4DBF-97C5-B2E49E8EF4E7}" srcId="{8E022B26-D794-44F6-AF36-8D4375AE24C8}" destId="{DB9F20D5-DB07-43C2-AAA9-CF8CC907D33D}" srcOrd="0" destOrd="0" parTransId="{F29FB1A8-7225-42FA-AE85-14E44BF6B73B}" sibTransId="{965EB084-13FD-487A-9649-2583C2A5BB6F}"/>
    <dgm:cxn modelId="{FA46D285-23DD-4EA7-BD26-3D23AEFDA351}" type="presOf" srcId="{175009FD-8A55-4296-A8C4-36EBF013D548}" destId="{C9E0A64B-C956-42DD-8BC7-463350CD16B6}" srcOrd="0" destOrd="0" presId="urn:microsoft.com/office/officeart/2005/8/layout/default"/>
    <dgm:cxn modelId="{1E679888-8E8D-4685-8F68-4C5E3786A984}" type="presOf" srcId="{C0337BBB-993A-4D8F-9617-00D2CC731332}" destId="{E8B9EFE6-7540-4E3B-AADB-9CDF25017209}" srcOrd="0" destOrd="0" presId="urn:microsoft.com/office/officeart/2005/8/layout/default"/>
    <dgm:cxn modelId="{25214A8F-C64E-4A48-9310-A6DAFE7A8C5D}" srcId="{4653F7F0-D234-46B9-80F3-BE3B87B9961D}" destId="{C0337BBB-993A-4D8F-9617-00D2CC731332}" srcOrd="6" destOrd="0" parTransId="{55A09541-DBCF-4C03-8C41-F617673892ED}" sibTransId="{C292F056-BD4C-4A6D-9A75-38EDD9E8169F}"/>
    <dgm:cxn modelId="{A1452792-4D46-4C57-8097-55EFA9B295D5}" type="presOf" srcId="{DB9F20D5-DB07-43C2-AAA9-CF8CC907D33D}" destId="{AE28A5FF-F0EF-4B2E-A495-205F59A61CAF}" srcOrd="0" destOrd="1" presId="urn:microsoft.com/office/officeart/2005/8/layout/default"/>
    <dgm:cxn modelId="{A1160697-A788-40ED-92F4-59434A1C2797}" srcId="{9C557791-6AED-4761-A96C-AD6199A45E78}" destId="{BBE38261-20CB-4821-9744-36853BBC34F4}" srcOrd="0" destOrd="0" parTransId="{3E5E1D25-A90D-4B3A-9401-8663AD053879}" sibTransId="{65F76246-E3B1-44B5-AD7B-FE391897E381}"/>
    <dgm:cxn modelId="{57FCC7AC-BA13-41E1-AA14-A7928E530E32}" srcId="{4653F7F0-D234-46B9-80F3-BE3B87B9961D}" destId="{8E022B26-D794-44F6-AF36-8D4375AE24C8}" srcOrd="1" destOrd="0" parTransId="{1DF3B9CF-A236-48F1-AF4B-489D0214930F}" sibTransId="{19185882-09EF-4E0A-8679-A3E22626B998}"/>
    <dgm:cxn modelId="{9A6BB2B0-7D11-4CE9-8B6A-CB1D1FBEC21B}" srcId="{4653F7F0-D234-46B9-80F3-BE3B87B9961D}" destId="{2612E1EC-E895-403B-BADD-3C27A35F6D08}" srcOrd="4" destOrd="0" parTransId="{0DF4F6D4-5135-453A-A6D1-884001F9FB59}" sibTransId="{A73F06D8-2C4A-4807-8CAD-06DFD76D2CB7}"/>
    <dgm:cxn modelId="{2552C6B0-5D12-472B-AB01-599772BCE07C}" srcId="{175009FD-8A55-4296-A8C4-36EBF013D548}" destId="{B15FA221-524A-4BDF-8B9D-64305C34B4D4}" srcOrd="0" destOrd="0" parTransId="{7D5EF08B-6D4D-4730-8EF6-94A07B3BBD63}" sibTransId="{ADC72E59-748B-4D31-BBFE-AF55D52ADC52}"/>
    <dgm:cxn modelId="{960CAABF-050C-48BF-BC01-7B89567BEF27}" srcId="{4653F7F0-D234-46B9-80F3-BE3B87B9961D}" destId="{9C557791-6AED-4761-A96C-AD6199A45E78}" srcOrd="3" destOrd="0" parTransId="{C6A1B8E4-0EDB-4E68-A485-90DC554A1BB8}" sibTransId="{7A16F63F-81E4-4B28-8A41-F1A130D794BE}"/>
    <dgm:cxn modelId="{14F488CD-6DDD-4FEB-88B3-55FA38D9C77E}" srcId="{4653F7F0-D234-46B9-80F3-BE3B87B9961D}" destId="{FE6E615D-7847-4E8F-BAB7-0D494B49752F}" srcOrd="2" destOrd="0" parTransId="{8A6FF552-A48A-422D-B2A6-403B86F58F23}" sibTransId="{D47B9F26-A445-46C2-88A7-D24CCE44C277}"/>
    <dgm:cxn modelId="{598888DF-FACE-44DC-BB9C-1E038113F6A7}" type="presOf" srcId="{C3463D97-0170-442C-8519-B3AF5FF1119A}" destId="{CF88600E-93E1-458D-BA98-5C95F27A7D78}" srcOrd="0" destOrd="0" presId="urn:microsoft.com/office/officeart/2005/8/layout/default"/>
    <dgm:cxn modelId="{2B37ACDF-B37C-4AFF-8AE1-76FA2501385E}" type="presOf" srcId="{2612E1EC-E895-403B-BADD-3C27A35F6D08}" destId="{0D52A7FF-8371-42A3-AE57-1E35E0CD6C4F}" srcOrd="0" destOrd="0" presId="urn:microsoft.com/office/officeart/2005/8/layout/default"/>
    <dgm:cxn modelId="{059F86E5-DDBE-4A71-B903-B1E8E84C21FB}" type="presOf" srcId="{F0B64FAE-E5AB-4B8C-8F6E-2436CEF02912}" destId="{05CEED52-60A3-4BF1-81B4-8E6FE629403C}" srcOrd="0" destOrd="0" presId="urn:microsoft.com/office/officeart/2005/8/layout/default"/>
    <dgm:cxn modelId="{D0C4C3E9-3B83-42B8-9497-308F0D1E69C6}" type="presOf" srcId="{17D2EE22-E0C2-4F83-A3AF-A2C593360B85}" destId="{AE28A5FF-F0EF-4B2E-A495-205F59A61CAF}" srcOrd="0" destOrd="2" presId="urn:microsoft.com/office/officeart/2005/8/layout/default"/>
    <dgm:cxn modelId="{479B00EA-526E-4FF3-B7A2-3E266BE2A16C}" srcId="{8E022B26-D794-44F6-AF36-8D4375AE24C8}" destId="{17D2EE22-E0C2-4F83-A3AF-A2C593360B85}" srcOrd="1" destOrd="0" parTransId="{7847FD2B-11EA-4ECC-B316-451672CFF3DF}" sibTransId="{04C73E38-7F10-46FA-AEF9-32F4FE1B2AA5}"/>
    <dgm:cxn modelId="{F272CBEA-BDBA-40BA-B672-AD7669D23C24}" type="presOf" srcId="{64758206-B13D-4B70-A86E-731DF450A482}" destId="{E8B9EFE6-7540-4E3B-AADB-9CDF25017209}" srcOrd="0" destOrd="1" presId="urn:microsoft.com/office/officeart/2005/8/layout/default"/>
    <dgm:cxn modelId="{80A1A9EB-5D9A-4943-8244-45C0FCEA6734}" type="presOf" srcId="{8E022B26-D794-44F6-AF36-8D4375AE24C8}" destId="{AE28A5FF-F0EF-4B2E-A495-205F59A61CAF}" srcOrd="0" destOrd="0" presId="urn:microsoft.com/office/officeart/2005/8/layout/default"/>
    <dgm:cxn modelId="{E0CB35F8-41CB-4A87-B452-135BAFAB8439}" srcId="{4653F7F0-D234-46B9-80F3-BE3B87B9961D}" destId="{F0B64FAE-E5AB-4B8C-8F6E-2436CEF02912}" srcOrd="5" destOrd="0" parTransId="{E5C8BD05-2263-4661-9BF6-620E95C95BCB}" sibTransId="{69C72FCD-715C-4087-96B8-2D8B520CD9CC}"/>
    <dgm:cxn modelId="{F7CE6BFB-41C1-4F88-95B1-B89E40A05F50}" srcId="{C0337BBB-993A-4D8F-9617-00D2CC731332}" destId="{64758206-B13D-4B70-A86E-731DF450A482}" srcOrd="0" destOrd="0" parTransId="{3ACC09A3-69B1-45AF-89F8-AB9C52B1CB33}" sibTransId="{CAF43A32-90DF-4CA3-A6EE-CF08F86CC6CD}"/>
    <dgm:cxn modelId="{B1A71BCB-F19A-45F0-BFDA-F4AB38562390}" type="presParOf" srcId="{42C6D8F9-69CF-4D5C-9806-C3C94E0A6B28}" destId="{CF88600E-93E1-458D-BA98-5C95F27A7D78}" srcOrd="0" destOrd="0" presId="urn:microsoft.com/office/officeart/2005/8/layout/default"/>
    <dgm:cxn modelId="{8233C5DF-4E99-45B7-A238-580D0AA6C75F}" type="presParOf" srcId="{42C6D8F9-69CF-4D5C-9806-C3C94E0A6B28}" destId="{0BEB77B4-F1D5-418E-ADFA-ABD8DDAE982C}" srcOrd="1" destOrd="0" presId="urn:microsoft.com/office/officeart/2005/8/layout/default"/>
    <dgm:cxn modelId="{7ACA3364-8164-44BD-ABDA-15F5E867529D}" type="presParOf" srcId="{42C6D8F9-69CF-4D5C-9806-C3C94E0A6B28}" destId="{AE28A5FF-F0EF-4B2E-A495-205F59A61CAF}" srcOrd="2" destOrd="0" presId="urn:microsoft.com/office/officeart/2005/8/layout/default"/>
    <dgm:cxn modelId="{B57D3664-9434-4519-92CE-FEF204F16F74}" type="presParOf" srcId="{42C6D8F9-69CF-4D5C-9806-C3C94E0A6B28}" destId="{038A9F26-2FDE-48C3-8BB0-B33D3EA378C9}" srcOrd="3" destOrd="0" presId="urn:microsoft.com/office/officeart/2005/8/layout/default"/>
    <dgm:cxn modelId="{BD6F803E-43F1-4561-A6A6-6665AB36413F}" type="presParOf" srcId="{42C6D8F9-69CF-4D5C-9806-C3C94E0A6B28}" destId="{D8C7BD95-AE96-4CF4-A2E5-E51CA4A4FC85}" srcOrd="4" destOrd="0" presId="urn:microsoft.com/office/officeart/2005/8/layout/default"/>
    <dgm:cxn modelId="{09A6E82A-8096-4228-B299-CDBEA1C3B6B3}" type="presParOf" srcId="{42C6D8F9-69CF-4D5C-9806-C3C94E0A6B28}" destId="{4E4D9581-9095-491B-B85A-6C9094A97DB2}" srcOrd="5" destOrd="0" presId="urn:microsoft.com/office/officeart/2005/8/layout/default"/>
    <dgm:cxn modelId="{B74E5565-AF7F-4DFF-9787-238180EF9C6A}" type="presParOf" srcId="{42C6D8F9-69CF-4D5C-9806-C3C94E0A6B28}" destId="{06A42C33-99D6-4773-A8A4-59A0B63895D7}" srcOrd="6" destOrd="0" presId="urn:microsoft.com/office/officeart/2005/8/layout/default"/>
    <dgm:cxn modelId="{4DCE30ED-90C7-4D14-A69F-AB798EC45315}" type="presParOf" srcId="{42C6D8F9-69CF-4D5C-9806-C3C94E0A6B28}" destId="{0BAF2CCE-5082-4858-9F7F-5FB6E37ABD43}" srcOrd="7" destOrd="0" presId="urn:microsoft.com/office/officeart/2005/8/layout/default"/>
    <dgm:cxn modelId="{1CCE7A8F-8DC6-419F-9B43-0C80850DA034}" type="presParOf" srcId="{42C6D8F9-69CF-4D5C-9806-C3C94E0A6B28}" destId="{0D52A7FF-8371-42A3-AE57-1E35E0CD6C4F}" srcOrd="8" destOrd="0" presId="urn:microsoft.com/office/officeart/2005/8/layout/default"/>
    <dgm:cxn modelId="{D52D8127-3FA7-4605-A45F-DBC2351346D5}" type="presParOf" srcId="{42C6D8F9-69CF-4D5C-9806-C3C94E0A6B28}" destId="{F7ACD22E-EE66-4B33-A589-AB1D0C3006E5}" srcOrd="9" destOrd="0" presId="urn:microsoft.com/office/officeart/2005/8/layout/default"/>
    <dgm:cxn modelId="{F6DE4A84-83AA-40E9-8678-7A81F03AF81A}" type="presParOf" srcId="{42C6D8F9-69CF-4D5C-9806-C3C94E0A6B28}" destId="{05CEED52-60A3-4BF1-81B4-8E6FE629403C}" srcOrd="10" destOrd="0" presId="urn:microsoft.com/office/officeart/2005/8/layout/default"/>
    <dgm:cxn modelId="{5E138419-4D65-4A6D-A776-264DF5EBEDEE}" type="presParOf" srcId="{42C6D8F9-69CF-4D5C-9806-C3C94E0A6B28}" destId="{299C0F86-C4FC-425A-961B-F930AD605690}" srcOrd="11" destOrd="0" presId="urn:microsoft.com/office/officeart/2005/8/layout/default"/>
    <dgm:cxn modelId="{45D8540C-BFCC-485A-AF98-7422CF2FF889}" type="presParOf" srcId="{42C6D8F9-69CF-4D5C-9806-C3C94E0A6B28}" destId="{E8B9EFE6-7540-4E3B-AADB-9CDF25017209}" srcOrd="12" destOrd="0" presId="urn:microsoft.com/office/officeart/2005/8/layout/default"/>
    <dgm:cxn modelId="{F521CCEF-9B5D-4F89-BF2D-938DB78B919C}" type="presParOf" srcId="{42C6D8F9-69CF-4D5C-9806-C3C94E0A6B28}" destId="{80499550-B8DB-4C9D-9889-7266E0955B2E}" srcOrd="13" destOrd="0" presId="urn:microsoft.com/office/officeart/2005/8/layout/default"/>
    <dgm:cxn modelId="{EF7799B6-BBF7-4FD7-A63E-84F3611A88B4}" type="presParOf" srcId="{42C6D8F9-69CF-4D5C-9806-C3C94E0A6B28}" destId="{C9E0A64B-C956-42DD-8BC7-463350CD16B6}"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07FEE-E23D-4FE9-8BC1-38E4E8D02BDC}">
      <dsp:nvSpPr>
        <dsp:cNvPr id="0" name=""/>
        <dsp:cNvSpPr/>
      </dsp:nvSpPr>
      <dsp:spPr>
        <a:xfrm>
          <a:off x="1434" y="645523"/>
          <a:ext cx="5036489" cy="31981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407739-1428-4397-9046-C4CC399F45AD}">
      <dsp:nvSpPr>
        <dsp:cNvPr id="0" name=""/>
        <dsp:cNvSpPr/>
      </dsp:nvSpPr>
      <dsp:spPr>
        <a:xfrm>
          <a:off x="561044" y="1177152"/>
          <a:ext cx="5036489" cy="31981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Cognitive Behavioural Therapy (CBT)</a:t>
          </a:r>
          <a:r>
            <a:rPr lang="en-GB" sz="1700" kern="1200"/>
            <a:t> is a structured, time-limited, and evidence-based form of psychotherapy grounded in the cognitive model, which posits that psychological distress is largely influenced by maladaptive patterns of thinking and learned behaviours. Developed primarily by Aaron T. Beck in the 1960s, CBT integrates principles from both cognitive theory and behavioural learning theory.</a:t>
          </a:r>
          <a:endParaRPr lang="en-US" sz="1700" kern="1200"/>
        </a:p>
      </dsp:txBody>
      <dsp:txXfrm>
        <a:off x="654715" y="1270823"/>
        <a:ext cx="4849147" cy="3010828"/>
      </dsp:txXfrm>
    </dsp:sp>
    <dsp:sp modelId="{7D7DFEA0-D4D4-41B1-A364-225558740BB4}">
      <dsp:nvSpPr>
        <dsp:cNvPr id="0" name=""/>
        <dsp:cNvSpPr/>
      </dsp:nvSpPr>
      <dsp:spPr>
        <a:xfrm>
          <a:off x="6157143" y="645523"/>
          <a:ext cx="5036489" cy="31981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4CECD5-0394-413B-BF11-7082108F37C6}">
      <dsp:nvSpPr>
        <dsp:cNvPr id="0" name=""/>
        <dsp:cNvSpPr/>
      </dsp:nvSpPr>
      <dsp:spPr>
        <a:xfrm>
          <a:off x="6716753" y="1177152"/>
          <a:ext cx="5036489" cy="31981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At its core, CBT is based on the premise that </a:t>
          </a:r>
          <a:r>
            <a:rPr lang="en-GB" sz="1700" b="1" kern="1200" dirty="0"/>
            <a:t>cognitions (thoughts, beliefs, and interpretations) mediate emotional and behavioural responses</a:t>
          </a:r>
          <a:r>
            <a:rPr lang="en-GB" sz="1700" kern="1200" dirty="0"/>
            <a:t>. Dysfunctional or distorted cognitions—such as overgeneralization, catastrophizing, or black-and-white thinking—contribute to the development and maintenance of psychological disorders. By identifying, evaluating, and modifying these maladaptive thought patterns, individuals can experience changes in emotional state and behavioural functioning.</a:t>
          </a:r>
          <a:endParaRPr lang="en-US" sz="1700" kern="1200" dirty="0"/>
        </a:p>
      </dsp:txBody>
      <dsp:txXfrm>
        <a:off x="6810424" y="1270823"/>
        <a:ext cx="4849147" cy="30108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3782B-6BB2-4133-B9A7-74CD970C898D}">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E3271B-E97F-49E0-A7E0-0BA851FAF3BA}">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Structured and goal-oriented approach</a:t>
          </a:r>
          <a:r>
            <a:rPr lang="en-GB" sz="2000" kern="1200" dirty="0"/>
            <a:t> – Therapy sessions follow a structured format and focus on collaboratively established treatment goals.</a:t>
          </a:r>
          <a:endParaRPr lang="en-US" sz="2000" kern="1200" dirty="0"/>
        </a:p>
      </dsp:txBody>
      <dsp:txXfrm>
        <a:off x="0" y="725"/>
        <a:ext cx="7240146" cy="1188429"/>
      </dsp:txXfrm>
    </dsp:sp>
    <dsp:sp modelId="{7D21D661-FF93-4B60-B0CE-17F9C5850E99}">
      <dsp:nvSpPr>
        <dsp:cNvPr id="0" name=""/>
        <dsp:cNvSpPr/>
      </dsp:nvSpPr>
      <dsp:spPr>
        <a:xfrm>
          <a:off x="0" y="1189155"/>
          <a:ext cx="7240146" cy="0"/>
        </a:xfrm>
        <a:prstGeom prst="line">
          <a:avLst/>
        </a:prstGeom>
        <a:solidFill>
          <a:schemeClr val="accent2">
            <a:hueOff val="744764"/>
            <a:satOff val="33"/>
            <a:lumOff val="-294"/>
            <a:alphaOff val="0"/>
          </a:schemeClr>
        </a:solidFill>
        <a:ln w="12700" cap="flat" cmpd="sng" algn="ctr">
          <a:solidFill>
            <a:schemeClr val="accent2">
              <a:hueOff val="744764"/>
              <a:satOff val="33"/>
              <a:lumOff val="-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CC7D9B-EE46-4E89-A791-4B430DD30FB5}">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Present-focused orientation</a:t>
          </a:r>
          <a:r>
            <a:rPr lang="en-GB" sz="2000" kern="1200" dirty="0"/>
            <a:t> – Although past experiences may be explored, emphasis is placed on current problems and maintaining factors.</a:t>
          </a:r>
          <a:endParaRPr lang="en-US" sz="2000" kern="1200" dirty="0"/>
        </a:p>
      </dsp:txBody>
      <dsp:txXfrm>
        <a:off x="0" y="1189155"/>
        <a:ext cx="7240146" cy="1188429"/>
      </dsp:txXfrm>
    </dsp:sp>
    <dsp:sp modelId="{BB50007F-0B0F-4BA2-9497-5C78AC43CCA0}">
      <dsp:nvSpPr>
        <dsp:cNvPr id="0" name=""/>
        <dsp:cNvSpPr/>
      </dsp:nvSpPr>
      <dsp:spPr>
        <a:xfrm>
          <a:off x="0" y="2377585"/>
          <a:ext cx="7240146" cy="0"/>
        </a:xfrm>
        <a:prstGeom prst="line">
          <a:avLst/>
        </a:prstGeom>
        <a:solidFill>
          <a:schemeClr val="accent2">
            <a:hueOff val="1489527"/>
            <a:satOff val="66"/>
            <a:lumOff val="-588"/>
            <a:alphaOff val="0"/>
          </a:schemeClr>
        </a:solidFill>
        <a:ln w="12700" cap="flat" cmpd="sng" algn="ctr">
          <a:solidFill>
            <a:schemeClr val="accent2">
              <a:hueOff val="1489527"/>
              <a:satOff val="66"/>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47379-CFA2-47D1-91BC-269FD05ECC5D}">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Collaborative empiricism</a:t>
          </a:r>
          <a:r>
            <a:rPr lang="en-GB" sz="2000" kern="1200" dirty="0"/>
            <a:t> – Therapist and client work together to examine evidence for and against specific beliefs.</a:t>
          </a:r>
          <a:endParaRPr lang="en-US" sz="2000" kern="1200" dirty="0"/>
        </a:p>
      </dsp:txBody>
      <dsp:txXfrm>
        <a:off x="0" y="2377585"/>
        <a:ext cx="7240146" cy="1188429"/>
      </dsp:txXfrm>
    </dsp:sp>
    <dsp:sp modelId="{5A664B5E-D85C-4E74-8E20-F8450BB1942E}">
      <dsp:nvSpPr>
        <dsp:cNvPr id="0" name=""/>
        <dsp:cNvSpPr/>
      </dsp:nvSpPr>
      <dsp:spPr>
        <a:xfrm>
          <a:off x="0" y="3566014"/>
          <a:ext cx="7240146" cy="0"/>
        </a:xfrm>
        <a:prstGeom prst="line">
          <a:avLst/>
        </a:prstGeom>
        <a:solidFill>
          <a:schemeClr val="accent2">
            <a:hueOff val="2234291"/>
            <a:satOff val="100"/>
            <a:lumOff val="-882"/>
            <a:alphaOff val="0"/>
          </a:schemeClr>
        </a:solidFill>
        <a:ln w="12700" cap="flat" cmpd="sng" algn="ctr">
          <a:solidFill>
            <a:schemeClr val="accent2">
              <a:hueOff val="2234291"/>
              <a:satOff val="100"/>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18F6D-3850-4F6A-9065-588EC040404E}">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Skills-based interventions</a:t>
          </a:r>
          <a:r>
            <a:rPr lang="en-GB" sz="2000" kern="1200" dirty="0"/>
            <a:t> – Clients are taught practical strategies, such as cognitive restructuring, behavioural activation, exposure techniques, and problem-solving skills.</a:t>
          </a:r>
          <a:endParaRPr lang="en-US" sz="2000" kern="1200" dirty="0"/>
        </a:p>
      </dsp:txBody>
      <dsp:txXfrm>
        <a:off x="0" y="3566014"/>
        <a:ext cx="7240146" cy="1188429"/>
      </dsp:txXfrm>
    </dsp:sp>
    <dsp:sp modelId="{BC99C5F1-A9F6-43C0-B0E0-C7C002A29967}">
      <dsp:nvSpPr>
        <dsp:cNvPr id="0" name=""/>
        <dsp:cNvSpPr/>
      </dsp:nvSpPr>
      <dsp:spPr>
        <a:xfrm>
          <a:off x="0" y="4754444"/>
          <a:ext cx="7240146" cy="0"/>
        </a:xfrm>
        <a:prstGeom prst="line">
          <a:avLst/>
        </a:prstGeom>
        <a:solidFill>
          <a:schemeClr val="accent2">
            <a:hueOff val="2979055"/>
            <a:satOff val="133"/>
            <a:lumOff val="-1176"/>
            <a:alphaOff val="0"/>
          </a:schemeClr>
        </a:solidFill>
        <a:ln w="12700" cap="flat" cmpd="sng" algn="ctr">
          <a:solidFill>
            <a:schemeClr val="accent2">
              <a:hueOff val="2979055"/>
              <a:satOff val="133"/>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62B7A-B63E-492A-B9A9-F40AB5638DBA}">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Empirical foundation</a:t>
          </a:r>
          <a:r>
            <a:rPr lang="en-GB" sz="2000" kern="1200" dirty="0"/>
            <a:t> – CBT has extensive empirical support across a range of disorders, including depression, anxiety disorders, obsessive-compulsive disorder, post-traumatic stress disorder, eating disorders, and substance use disorders.</a:t>
          </a:r>
          <a:endParaRPr lang="en-US" sz="2000" kern="1200" dirty="0"/>
        </a:p>
      </dsp:txBody>
      <dsp:txXfrm>
        <a:off x="0" y="4754444"/>
        <a:ext cx="7240146" cy="1188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D328D-E270-4404-9339-9F13C80BF6EC}">
      <dsp:nvSpPr>
        <dsp:cNvPr id="0" name=""/>
        <dsp:cNvSpPr/>
      </dsp:nvSpPr>
      <dsp:spPr>
        <a:xfrm>
          <a:off x="1016703" y="1679"/>
          <a:ext cx="2092935" cy="1255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CBT is commonly used for:</a:t>
          </a:r>
          <a:endParaRPr lang="en-US" sz="2300" kern="1200"/>
        </a:p>
      </dsp:txBody>
      <dsp:txXfrm>
        <a:off x="1016703" y="1679"/>
        <a:ext cx="2092935" cy="1255761"/>
      </dsp:txXfrm>
    </dsp:sp>
    <dsp:sp modelId="{E6408AE0-7F99-46D5-9D0D-B6215A259EC4}">
      <dsp:nvSpPr>
        <dsp:cNvPr id="0" name=""/>
        <dsp:cNvSpPr/>
      </dsp:nvSpPr>
      <dsp:spPr>
        <a:xfrm>
          <a:off x="3318932" y="1679"/>
          <a:ext cx="2092935" cy="12557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Anxiety</a:t>
          </a:r>
          <a:endParaRPr lang="en-US" sz="2300" kern="1200"/>
        </a:p>
      </dsp:txBody>
      <dsp:txXfrm>
        <a:off x="3318932" y="1679"/>
        <a:ext cx="2092935" cy="1255761"/>
      </dsp:txXfrm>
    </dsp:sp>
    <dsp:sp modelId="{4CE1E734-FADD-4D7A-A98F-CE9F6AEEA4B6}">
      <dsp:nvSpPr>
        <dsp:cNvPr id="0" name=""/>
        <dsp:cNvSpPr/>
      </dsp:nvSpPr>
      <dsp:spPr>
        <a:xfrm>
          <a:off x="5621161" y="1679"/>
          <a:ext cx="2092935" cy="12557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Depression</a:t>
          </a:r>
          <a:endParaRPr lang="en-US" sz="2300" kern="1200"/>
        </a:p>
      </dsp:txBody>
      <dsp:txXfrm>
        <a:off x="5621161" y="1679"/>
        <a:ext cx="2092935" cy="1255761"/>
      </dsp:txXfrm>
    </dsp:sp>
    <dsp:sp modelId="{17FF4565-40AA-4F2E-834D-2CC5CC44C16A}">
      <dsp:nvSpPr>
        <dsp:cNvPr id="0" name=""/>
        <dsp:cNvSpPr/>
      </dsp:nvSpPr>
      <dsp:spPr>
        <a:xfrm>
          <a:off x="7923390" y="1679"/>
          <a:ext cx="2092935" cy="12557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OCD</a:t>
          </a:r>
          <a:endParaRPr lang="en-US" sz="2300" kern="1200"/>
        </a:p>
      </dsp:txBody>
      <dsp:txXfrm>
        <a:off x="7923390" y="1679"/>
        <a:ext cx="2092935" cy="1255761"/>
      </dsp:txXfrm>
    </dsp:sp>
    <dsp:sp modelId="{253E2A20-64BD-4298-B70B-A251C05064C7}">
      <dsp:nvSpPr>
        <dsp:cNvPr id="0" name=""/>
        <dsp:cNvSpPr/>
      </dsp:nvSpPr>
      <dsp:spPr>
        <a:xfrm>
          <a:off x="1016703" y="1466733"/>
          <a:ext cx="2092935" cy="12557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PTSD</a:t>
          </a:r>
          <a:endParaRPr lang="en-US" sz="2300" kern="1200"/>
        </a:p>
      </dsp:txBody>
      <dsp:txXfrm>
        <a:off x="1016703" y="1466733"/>
        <a:ext cx="2092935" cy="1255761"/>
      </dsp:txXfrm>
    </dsp:sp>
    <dsp:sp modelId="{938BD952-BC3F-4168-A2A6-A4DE73398F24}">
      <dsp:nvSpPr>
        <dsp:cNvPr id="0" name=""/>
        <dsp:cNvSpPr/>
      </dsp:nvSpPr>
      <dsp:spPr>
        <a:xfrm>
          <a:off x="3318932" y="1466733"/>
          <a:ext cx="2092935" cy="1255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Phobias</a:t>
          </a:r>
          <a:endParaRPr lang="en-US" sz="2300" kern="1200"/>
        </a:p>
      </dsp:txBody>
      <dsp:txXfrm>
        <a:off x="3318932" y="1466733"/>
        <a:ext cx="2092935" cy="1255761"/>
      </dsp:txXfrm>
    </dsp:sp>
    <dsp:sp modelId="{F8A37FAE-31AD-44F8-A8F7-E4BDE18C5860}">
      <dsp:nvSpPr>
        <dsp:cNvPr id="0" name=""/>
        <dsp:cNvSpPr/>
      </dsp:nvSpPr>
      <dsp:spPr>
        <a:xfrm>
          <a:off x="5621161" y="1466733"/>
          <a:ext cx="2092935" cy="12557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Stress</a:t>
          </a:r>
          <a:endParaRPr lang="en-US" sz="2300" kern="1200"/>
        </a:p>
      </dsp:txBody>
      <dsp:txXfrm>
        <a:off x="5621161" y="1466733"/>
        <a:ext cx="2092935" cy="1255761"/>
      </dsp:txXfrm>
    </dsp:sp>
    <dsp:sp modelId="{35AF0E5B-434C-4FE6-83DD-961A4EE846D0}">
      <dsp:nvSpPr>
        <dsp:cNvPr id="0" name=""/>
        <dsp:cNvSpPr/>
      </dsp:nvSpPr>
      <dsp:spPr>
        <a:xfrm>
          <a:off x="7923390" y="1466733"/>
          <a:ext cx="2092935" cy="12557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Insomnia</a:t>
          </a:r>
          <a:endParaRPr lang="en-US" sz="2300" kern="1200"/>
        </a:p>
      </dsp:txBody>
      <dsp:txXfrm>
        <a:off x="7923390" y="1466733"/>
        <a:ext cx="2092935" cy="1255761"/>
      </dsp:txXfrm>
    </dsp:sp>
    <dsp:sp modelId="{9C5219C3-6A8B-4F79-8DBE-A317EFF1F96D}">
      <dsp:nvSpPr>
        <dsp:cNvPr id="0" name=""/>
        <dsp:cNvSpPr/>
      </dsp:nvSpPr>
      <dsp:spPr>
        <a:xfrm>
          <a:off x="4470046" y="2931788"/>
          <a:ext cx="2092935" cy="12557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Anger issues</a:t>
          </a:r>
          <a:endParaRPr lang="en-US" sz="2300" kern="1200"/>
        </a:p>
      </dsp:txBody>
      <dsp:txXfrm>
        <a:off x="4470046" y="2931788"/>
        <a:ext cx="2092935" cy="12557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F50CB-0FEE-420C-87A9-08BCA0277D33}">
      <dsp:nvSpPr>
        <dsp:cNvPr id="0" name=""/>
        <dsp:cNvSpPr/>
      </dsp:nvSpPr>
      <dsp:spPr>
        <a:xfrm>
          <a:off x="0" y="552599"/>
          <a:ext cx="7240146" cy="1572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CBT conceptualizes psychological disorders as maintained by reciprocal interactions among cognition, emotion, physiology, and behaviour. Treatment therefore targets these interacting systems to reduce symptoms and improve functioning.</a:t>
          </a:r>
          <a:endParaRPr lang="en-US" sz="2100" kern="1200"/>
        </a:p>
      </dsp:txBody>
      <dsp:txXfrm>
        <a:off x="76762" y="629361"/>
        <a:ext cx="7086622" cy="1418956"/>
      </dsp:txXfrm>
    </dsp:sp>
    <dsp:sp modelId="{2BB9FC83-A66F-4AEC-9AA1-CDD6C0C6581A}">
      <dsp:nvSpPr>
        <dsp:cNvPr id="0" name=""/>
        <dsp:cNvSpPr/>
      </dsp:nvSpPr>
      <dsp:spPr>
        <a:xfrm>
          <a:off x="0" y="2185559"/>
          <a:ext cx="7240146" cy="1572480"/>
        </a:xfrm>
        <a:prstGeom prst="roundRect">
          <a:avLst/>
        </a:prstGeom>
        <a:solidFill>
          <a:schemeClr val="accent2">
            <a:hueOff val="1489527"/>
            <a:satOff val="6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Due to its structured nature and strong empirical validation, CBT is widely regarded as a first-line psychological treatment for many common mental health conditions.</a:t>
          </a:r>
          <a:endParaRPr lang="en-US" sz="2100" kern="1200"/>
        </a:p>
      </dsp:txBody>
      <dsp:txXfrm>
        <a:off x="76762" y="2262321"/>
        <a:ext cx="7086622" cy="1418956"/>
      </dsp:txXfrm>
    </dsp:sp>
    <dsp:sp modelId="{051D717A-2288-4F4C-853A-94B55516E967}">
      <dsp:nvSpPr>
        <dsp:cNvPr id="0" name=""/>
        <dsp:cNvSpPr/>
      </dsp:nvSpPr>
      <dsp:spPr>
        <a:xfrm>
          <a:off x="0" y="3818520"/>
          <a:ext cx="7240146" cy="1572480"/>
        </a:xfrm>
        <a:prstGeom prst="roundRect">
          <a:avLst/>
        </a:prstGeom>
        <a:solidFill>
          <a:schemeClr val="accent2">
            <a:hueOff val="2979055"/>
            <a:satOff val="13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Aaron T. Beck devised Cognitive Behavioural Therapy (CBT) in the 1960s through a combination of clinical observation, empirical research, and dissatisfaction with the dominant psychoanalytic model of depression at the time.</a:t>
          </a:r>
          <a:endParaRPr lang="en-US" sz="2100" kern="1200"/>
        </a:p>
      </dsp:txBody>
      <dsp:txXfrm>
        <a:off x="76762" y="3895282"/>
        <a:ext cx="7086622" cy="14189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3F180-1AEA-4721-82BD-A3020E45ABB3}">
      <dsp:nvSpPr>
        <dsp:cNvPr id="0" name=""/>
        <dsp:cNvSpPr/>
      </dsp:nvSpPr>
      <dsp:spPr>
        <a:xfrm>
          <a:off x="362021" y="601"/>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Substance Use</a:t>
          </a:r>
        </a:p>
      </dsp:txBody>
      <dsp:txXfrm>
        <a:off x="362021" y="601"/>
        <a:ext cx="3221558" cy="1932934"/>
      </dsp:txXfrm>
    </dsp:sp>
    <dsp:sp modelId="{6019E915-5D4A-462F-BB82-5206A4F66F88}">
      <dsp:nvSpPr>
        <dsp:cNvPr id="0" name=""/>
        <dsp:cNvSpPr/>
      </dsp:nvSpPr>
      <dsp:spPr>
        <a:xfrm>
          <a:off x="3905735" y="601"/>
          <a:ext cx="3221558" cy="19329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Adolescents/Children</a:t>
          </a:r>
        </a:p>
      </dsp:txBody>
      <dsp:txXfrm>
        <a:off x="3905735" y="601"/>
        <a:ext cx="3221558" cy="1932934"/>
      </dsp:txXfrm>
    </dsp:sp>
    <dsp:sp modelId="{CE32F8AE-AF7A-4EB4-9DBB-EC1E63B058C0}">
      <dsp:nvSpPr>
        <dsp:cNvPr id="0" name=""/>
        <dsp:cNvSpPr/>
      </dsp:nvSpPr>
      <dsp:spPr>
        <a:xfrm>
          <a:off x="7449449" y="601"/>
          <a:ext cx="3221558" cy="1932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Binge Eating</a:t>
          </a:r>
        </a:p>
      </dsp:txBody>
      <dsp:txXfrm>
        <a:off x="7449449" y="601"/>
        <a:ext cx="3221558" cy="1932934"/>
      </dsp:txXfrm>
    </dsp:sp>
    <dsp:sp modelId="{5BD3C5DC-CE02-45D2-BE40-1B9FFC6D84F3}">
      <dsp:nvSpPr>
        <dsp:cNvPr id="0" name=""/>
        <dsp:cNvSpPr/>
      </dsp:nvSpPr>
      <dsp:spPr>
        <a:xfrm>
          <a:off x="362021" y="2255692"/>
          <a:ext cx="3221558" cy="1932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Bipolar Disorder</a:t>
          </a:r>
        </a:p>
      </dsp:txBody>
      <dsp:txXfrm>
        <a:off x="362021" y="2255692"/>
        <a:ext cx="3221558" cy="1932934"/>
      </dsp:txXfrm>
    </dsp:sp>
    <dsp:sp modelId="{5B764683-9208-4E0B-BDD5-5A1FD726D271}">
      <dsp:nvSpPr>
        <dsp:cNvPr id="0" name=""/>
        <dsp:cNvSpPr/>
      </dsp:nvSpPr>
      <dsp:spPr>
        <a:xfrm>
          <a:off x="3905735" y="2255692"/>
          <a:ext cx="3221558" cy="1932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Couples</a:t>
          </a:r>
        </a:p>
      </dsp:txBody>
      <dsp:txXfrm>
        <a:off x="3905735" y="2255692"/>
        <a:ext cx="3221558" cy="1932934"/>
      </dsp:txXfrm>
    </dsp:sp>
    <dsp:sp modelId="{E2CC47F9-CC97-424B-B8A6-16C02918FEDA}">
      <dsp:nvSpPr>
        <dsp:cNvPr id="0" name=""/>
        <dsp:cNvSpPr/>
      </dsp:nvSpPr>
      <dsp:spPr>
        <a:xfrm>
          <a:off x="7449449" y="2255692"/>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Inpatient</a:t>
          </a:r>
        </a:p>
      </dsp:txBody>
      <dsp:txXfrm>
        <a:off x="7449449" y="2255692"/>
        <a:ext cx="3221558" cy="1932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3F180-1AEA-4721-82BD-A3020E45ABB3}">
      <dsp:nvSpPr>
        <dsp:cNvPr id="0" name=""/>
        <dsp:cNvSpPr/>
      </dsp:nvSpPr>
      <dsp:spPr>
        <a:xfrm>
          <a:off x="362021" y="601"/>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Substance Use</a:t>
          </a:r>
        </a:p>
      </dsp:txBody>
      <dsp:txXfrm>
        <a:off x="362021" y="601"/>
        <a:ext cx="3221558" cy="1932934"/>
      </dsp:txXfrm>
    </dsp:sp>
    <dsp:sp modelId="{6019E915-5D4A-462F-BB82-5206A4F66F88}">
      <dsp:nvSpPr>
        <dsp:cNvPr id="0" name=""/>
        <dsp:cNvSpPr/>
      </dsp:nvSpPr>
      <dsp:spPr>
        <a:xfrm>
          <a:off x="3905735" y="601"/>
          <a:ext cx="3221558" cy="19329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Adolescents/Children</a:t>
          </a:r>
        </a:p>
      </dsp:txBody>
      <dsp:txXfrm>
        <a:off x="3905735" y="601"/>
        <a:ext cx="3221558" cy="1932934"/>
      </dsp:txXfrm>
    </dsp:sp>
    <dsp:sp modelId="{CE32F8AE-AF7A-4EB4-9DBB-EC1E63B058C0}">
      <dsp:nvSpPr>
        <dsp:cNvPr id="0" name=""/>
        <dsp:cNvSpPr/>
      </dsp:nvSpPr>
      <dsp:spPr>
        <a:xfrm>
          <a:off x="7449449" y="601"/>
          <a:ext cx="3221558" cy="1932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Binge Eating</a:t>
          </a:r>
        </a:p>
      </dsp:txBody>
      <dsp:txXfrm>
        <a:off x="7449449" y="601"/>
        <a:ext cx="3221558" cy="1932934"/>
      </dsp:txXfrm>
    </dsp:sp>
    <dsp:sp modelId="{5BD3C5DC-CE02-45D2-BE40-1B9FFC6D84F3}">
      <dsp:nvSpPr>
        <dsp:cNvPr id="0" name=""/>
        <dsp:cNvSpPr/>
      </dsp:nvSpPr>
      <dsp:spPr>
        <a:xfrm>
          <a:off x="362021" y="2255692"/>
          <a:ext cx="3221558" cy="1932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Bipolar Disorder</a:t>
          </a:r>
        </a:p>
      </dsp:txBody>
      <dsp:txXfrm>
        <a:off x="362021" y="2255692"/>
        <a:ext cx="3221558" cy="1932934"/>
      </dsp:txXfrm>
    </dsp:sp>
    <dsp:sp modelId="{5B764683-9208-4E0B-BDD5-5A1FD726D271}">
      <dsp:nvSpPr>
        <dsp:cNvPr id="0" name=""/>
        <dsp:cNvSpPr/>
      </dsp:nvSpPr>
      <dsp:spPr>
        <a:xfrm>
          <a:off x="3905735" y="2255692"/>
          <a:ext cx="3221558" cy="1932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Couples</a:t>
          </a:r>
        </a:p>
      </dsp:txBody>
      <dsp:txXfrm>
        <a:off x="3905735" y="2255692"/>
        <a:ext cx="3221558" cy="1932934"/>
      </dsp:txXfrm>
    </dsp:sp>
    <dsp:sp modelId="{E2CC47F9-CC97-424B-B8A6-16C02918FEDA}">
      <dsp:nvSpPr>
        <dsp:cNvPr id="0" name=""/>
        <dsp:cNvSpPr/>
      </dsp:nvSpPr>
      <dsp:spPr>
        <a:xfrm>
          <a:off x="7449449" y="2255692"/>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Inpatient</a:t>
          </a:r>
        </a:p>
      </dsp:txBody>
      <dsp:txXfrm>
        <a:off x="7449449" y="2255692"/>
        <a:ext cx="3221558" cy="19329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2FDEF-1E66-4176-A156-032130F97677}">
      <dsp:nvSpPr>
        <dsp:cNvPr id="0" name=""/>
        <dsp:cNvSpPr/>
      </dsp:nvSpPr>
      <dsp:spPr>
        <a:xfrm rot="5400000">
          <a:off x="7099082" y="-3024251"/>
          <a:ext cx="806753" cy="706113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Suicide</a:t>
          </a:r>
        </a:p>
        <a:p>
          <a:pPr marL="228600" lvl="1" indent="-228600" algn="l" defTabSz="889000">
            <a:lnSpc>
              <a:spcPct val="90000"/>
            </a:lnSpc>
            <a:spcBef>
              <a:spcPct val="0"/>
            </a:spcBef>
            <a:spcAft>
              <a:spcPct val="15000"/>
            </a:spcAft>
            <a:buChar char="•"/>
          </a:pPr>
          <a:r>
            <a:rPr lang="en-US" sz="2000" kern="1200" dirty="0"/>
            <a:t>NSSI (Non Suicidal Self Injury)</a:t>
          </a:r>
        </a:p>
      </dsp:txBody>
      <dsp:txXfrm rot="-5400000">
        <a:off x="3971890" y="142323"/>
        <a:ext cx="7021756" cy="727989"/>
      </dsp:txXfrm>
    </dsp:sp>
    <dsp:sp modelId="{D01F0746-64E8-4BE4-8E5D-07A8DB57DFB2}">
      <dsp:nvSpPr>
        <dsp:cNvPr id="0" name=""/>
        <dsp:cNvSpPr/>
      </dsp:nvSpPr>
      <dsp:spPr>
        <a:xfrm>
          <a:off x="0" y="2096"/>
          <a:ext cx="3971890" cy="1008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Life-Threatening Behaviours</a:t>
          </a:r>
        </a:p>
      </dsp:txBody>
      <dsp:txXfrm>
        <a:off x="49228" y="51324"/>
        <a:ext cx="3873434" cy="909986"/>
      </dsp:txXfrm>
    </dsp:sp>
    <dsp:sp modelId="{9DEF0CF7-6A7D-4ED2-A485-0E26BD975159}">
      <dsp:nvSpPr>
        <dsp:cNvPr id="0" name=""/>
        <dsp:cNvSpPr/>
      </dsp:nvSpPr>
      <dsp:spPr>
        <a:xfrm rot="5400000">
          <a:off x="7099082" y="-1965387"/>
          <a:ext cx="806753" cy="706113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E.g. Missing sessions, not completing homework, behaviours that interfere with therapist’s motivation to treat client</a:t>
          </a:r>
        </a:p>
      </dsp:txBody>
      <dsp:txXfrm rot="-5400000">
        <a:off x="3971890" y="1201187"/>
        <a:ext cx="7021756" cy="727989"/>
      </dsp:txXfrm>
    </dsp:sp>
    <dsp:sp modelId="{CB96360E-F523-4AEB-B354-7F2A16D4A8AE}">
      <dsp:nvSpPr>
        <dsp:cNvPr id="0" name=""/>
        <dsp:cNvSpPr/>
      </dsp:nvSpPr>
      <dsp:spPr>
        <a:xfrm>
          <a:off x="0" y="1060961"/>
          <a:ext cx="3971890" cy="1008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Therapy-Interfering Behaviours</a:t>
          </a:r>
        </a:p>
      </dsp:txBody>
      <dsp:txXfrm>
        <a:off x="49228" y="1110189"/>
        <a:ext cx="3873434" cy="909986"/>
      </dsp:txXfrm>
    </dsp:sp>
    <dsp:sp modelId="{C3CBE5DE-360F-42CC-9795-BD31B965010D}">
      <dsp:nvSpPr>
        <dsp:cNvPr id="0" name=""/>
        <dsp:cNvSpPr/>
      </dsp:nvSpPr>
      <dsp:spPr>
        <a:xfrm rot="5400000">
          <a:off x="7099082" y="-906522"/>
          <a:ext cx="806753" cy="706113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E.g. Substance use, eating disordered </a:t>
          </a:r>
          <a:r>
            <a:rPr lang="en-US" sz="2000" kern="1200" dirty="0" err="1"/>
            <a:t>behaviours</a:t>
          </a:r>
          <a:r>
            <a:rPr lang="en-US" sz="2000" kern="1200" dirty="0"/>
            <a:t>, inability to keep employment, educational Issues</a:t>
          </a:r>
        </a:p>
      </dsp:txBody>
      <dsp:txXfrm rot="-5400000">
        <a:off x="3971890" y="2260052"/>
        <a:ext cx="7021756" cy="727989"/>
      </dsp:txXfrm>
    </dsp:sp>
    <dsp:sp modelId="{1EBAEDFC-CA21-411F-84F7-A7E9A3D53B71}">
      <dsp:nvSpPr>
        <dsp:cNvPr id="0" name=""/>
        <dsp:cNvSpPr/>
      </dsp:nvSpPr>
      <dsp:spPr>
        <a:xfrm>
          <a:off x="0" y="2119825"/>
          <a:ext cx="3971890" cy="1008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Quality-of-Life-Interfering Behaviours</a:t>
          </a:r>
        </a:p>
      </dsp:txBody>
      <dsp:txXfrm>
        <a:off x="49228" y="2169053"/>
        <a:ext cx="3873434" cy="909986"/>
      </dsp:txXfrm>
    </dsp:sp>
    <dsp:sp modelId="{CB623E9A-00D8-403D-9734-CC487696622C}">
      <dsp:nvSpPr>
        <dsp:cNvPr id="0" name=""/>
        <dsp:cNvSpPr/>
      </dsp:nvSpPr>
      <dsp:spPr>
        <a:xfrm rot="5400000">
          <a:off x="7099082" y="152341"/>
          <a:ext cx="806753" cy="706113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To replace dysfunctional behaviours</a:t>
          </a:r>
        </a:p>
      </dsp:txBody>
      <dsp:txXfrm rot="-5400000">
        <a:off x="3971890" y="3318915"/>
        <a:ext cx="7021756" cy="727989"/>
      </dsp:txXfrm>
    </dsp:sp>
    <dsp:sp modelId="{3FE348BD-7BA9-4146-9E2F-7E7BEBD60702}">
      <dsp:nvSpPr>
        <dsp:cNvPr id="0" name=""/>
        <dsp:cNvSpPr/>
      </dsp:nvSpPr>
      <dsp:spPr>
        <a:xfrm>
          <a:off x="0" y="3178690"/>
          <a:ext cx="3971890" cy="1008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Skills Acquisition</a:t>
          </a:r>
        </a:p>
      </dsp:txBody>
      <dsp:txXfrm>
        <a:off x="49228" y="3227918"/>
        <a:ext cx="3873434" cy="9099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EE987-C2E0-4C9A-A5D0-FF303088F4C3}">
      <dsp:nvSpPr>
        <dsp:cNvPr id="0" name=""/>
        <dsp:cNvSpPr/>
      </dsp:nvSpPr>
      <dsp:spPr>
        <a:xfrm>
          <a:off x="2222514" y="466031"/>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B95A5-7EE0-4CAC-A1A6-CE649BB28842}">
      <dsp:nvSpPr>
        <dsp:cNvPr id="0" name=""/>
        <dsp:cNvSpPr/>
      </dsp:nvSpPr>
      <dsp:spPr>
        <a:xfrm>
          <a:off x="818514" y="2155330"/>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b="1"/>
          </a:pPr>
          <a:r>
            <a:rPr lang="en-US" sz="2100" kern="1200" dirty="0">
              <a:solidFill>
                <a:schemeClr val="tx2">
                  <a:lumMod val="75000"/>
                  <a:lumOff val="25000"/>
                </a:schemeClr>
              </a:solidFill>
            </a:rPr>
            <a:t>Stage III: Build a Life Worth Living</a:t>
          </a:r>
        </a:p>
      </dsp:txBody>
      <dsp:txXfrm>
        <a:off x="818514" y="2155330"/>
        <a:ext cx="4320000" cy="648000"/>
      </dsp:txXfrm>
    </dsp:sp>
    <dsp:sp modelId="{2B066D01-A4D5-47B0-B814-0A60AB7F8011}">
      <dsp:nvSpPr>
        <dsp:cNvPr id="0" name=""/>
        <dsp:cNvSpPr/>
      </dsp:nvSpPr>
      <dsp:spPr>
        <a:xfrm>
          <a:off x="818514" y="2885795"/>
          <a:ext cx="4320000" cy="1703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Focus:</a:t>
          </a:r>
        </a:p>
        <a:p>
          <a:pPr marL="171450" lvl="1" indent="-171450" algn="l" defTabSz="711200">
            <a:lnSpc>
              <a:spcPct val="90000"/>
            </a:lnSpc>
            <a:spcBef>
              <a:spcPct val="0"/>
            </a:spcBef>
            <a:spcAft>
              <a:spcPct val="15000"/>
            </a:spcAft>
            <a:buChar char="•"/>
          </a:pPr>
          <a:r>
            <a:rPr lang="en-US" sz="1600" kern="1200"/>
            <a:t>Problems in Living</a:t>
          </a:r>
        </a:p>
        <a:p>
          <a:pPr marL="0" lvl="0" indent="0" algn="l" defTabSz="711200">
            <a:lnSpc>
              <a:spcPct val="90000"/>
            </a:lnSpc>
            <a:spcBef>
              <a:spcPct val="0"/>
            </a:spcBef>
            <a:spcAft>
              <a:spcPct val="35000"/>
            </a:spcAft>
            <a:buNone/>
          </a:pPr>
          <a:r>
            <a:rPr lang="en-US" sz="1600" kern="1200"/>
            <a:t>Goal:</a:t>
          </a:r>
        </a:p>
        <a:p>
          <a:pPr marL="171450" lvl="1" indent="-171450" algn="l" defTabSz="711200">
            <a:lnSpc>
              <a:spcPct val="90000"/>
            </a:lnSpc>
            <a:spcBef>
              <a:spcPct val="0"/>
            </a:spcBef>
            <a:spcAft>
              <a:spcPct val="15000"/>
            </a:spcAft>
            <a:buChar char="•"/>
          </a:pPr>
          <a:r>
            <a:rPr lang="en-US" sz="1600" kern="1200"/>
            <a:t>Life of ordinary Happiness and Unhappiness</a:t>
          </a:r>
        </a:p>
      </dsp:txBody>
      <dsp:txXfrm>
        <a:off x="818514" y="2885795"/>
        <a:ext cx="4320000" cy="1703476"/>
      </dsp:txXfrm>
    </dsp:sp>
    <dsp:sp modelId="{C726D8C0-5471-4CED-879D-3A2B7FAB30DE}">
      <dsp:nvSpPr>
        <dsp:cNvPr id="0" name=""/>
        <dsp:cNvSpPr/>
      </dsp:nvSpPr>
      <dsp:spPr>
        <a:xfrm>
          <a:off x="7298514" y="466031"/>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BFD690-3B3E-4D15-AC35-9C652899C486}">
      <dsp:nvSpPr>
        <dsp:cNvPr id="0" name=""/>
        <dsp:cNvSpPr/>
      </dsp:nvSpPr>
      <dsp:spPr>
        <a:xfrm>
          <a:off x="5894514" y="2155330"/>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b="1"/>
          </a:pPr>
          <a:r>
            <a:rPr lang="en-US" sz="2100" kern="1200" dirty="0">
              <a:solidFill>
                <a:schemeClr val="tx2">
                  <a:lumMod val="75000"/>
                  <a:lumOff val="25000"/>
                </a:schemeClr>
              </a:solidFill>
            </a:rPr>
            <a:t>Stage IV: Address Issues of Meaning (Optional)</a:t>
          </a:r>
        </a:p>
      </dsp:txBody>
      <dsp:txXfrm>
        <a:off x="5894514" y="2155330"/>
        <a:ext cx="4320000" cy="648000"/>
      </dsp:txXfrm>
    </dsp:sp>
    <dsp:sp modelId="{AC5663D8-812E-4BDC-B69E-DE7917F243C8}">
      <dsp:nvSpPr>
        <dsp:cNvPr id="0" name=""/>
        <dsp:cNvSpPr/>
      </dsp:nvSpPr>
      <dsp:spPr>
        <a:xfrm>
          <a:off x="5894514" y="2885795"/>
          <a:ext cx="4320000" cy="1703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Focus:</a:t>
          </a:r>
        </a:p>
        <a:p>
          <a:pPr marL="171450" lvl="1" indent="-171450" algn="l" defTabSz="711200">
            <a:lnSpc>
              <a:spcPct val="90000"/>
            </a:lnSpc>
            <a:spcBef>
              <a:spcPct val="0"/>
            </a:spcBef>
            <a:spcAft>
              <a:spcPct val="15000"/>
            </a:spcAft>
            <a:buChar char="•"/>
          </a:pPr>
          <a:r>
            <a:rPr lang="en-US" sz="1600" kern="1200"/>
            <a:t>Spiritual Fulfilment</a:t>
          </a:r>
        </a:p>
        <a:p>
          <a:pPr marL="171450" lvl="1" indent="-171450" algn="l" defTabSz="711200">
            <a:lnSpc>
              <a:spcPct val="90000"/>
            </a:lnSpc>
            <a:spcBef>
              <a:spcPct val="0"/>
            </a:spcBef>
            <a:spcAft>
              <a:spcPct val="15000"/>
            </a:spcAft>
            <a:buChar char="•"/>
          </a:pPr>
          <a:r>
            <a:rPr lang="en-US" sz="1600" kern="1200" dirty="0"/>
            <a:t>Connectedness to Greater Whole</a:t>
          </a:r>
        </a:p>
        <a:p>
          <a:pPr marL="0" lvl="0" indent="0" algn="l" defTabSz="711200">
            <a:lnSpc>
              <a:spcPct val="90000"/>
            </a:lnSpc>
            <a:spcBef>
              <a:spcPct val="0"/>
            </a:spcBef>
            <a:spcAft>
              <a:spcPct val="35000"/>
            </a:spcAft>
            <a:buNone/>
          </a:pPr>
          <a:r>
            <a:rPr lang="en-US" sz="1600" kern="1200" dirty="0"/>
            <a:t>Goal:</a:t>
          </a:r>
        </a:p>
        <a:p>
          <a:pPr marL="171450" lvl="1" indent="-171450" algn="l" defTabSz="711200">
            <a:lnSpc>
              <a:spcPct val="90000"/>
            </a:lnSpc>
            <a:spcBef>
              <a:spcPct val="0"/>
            </a:spcBef>
            <a:spcAft>
              <a:spcPct val="15000"/>
            </a:spcAft>
            <a:buChar char="•"/>
          </a:pPr>
          <a:r>
            <a:rPr lang="en-US" sz="1600" kern="1200"/>
            <a:t>Move from incompleteness to ongoing capacity for Experiences of Joy and Freedom</a:t>
          </a:r>
        </a:p>
      </dsp:txBody>
      <dsp:txXfrm>
        <a:off x="5894514" y="2885795"/>
        <a:ext cx="4320000" cy="17034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65B94-B3BF-4DC0-91DC-D262460B39DC}">
      <dsp:nvSpPr>
        <dsp:cNvPr id="0" name=""/>
        <dsp:cNvSpPr/>
      </dsp:nvSpPr>
      <dsp:spPr>
        <a:xfrm>
          <a:off x="0" y="0"/>
          <a:ext cx="9378074" cy="125676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b="1" kern="1200"/>
            <a:t>Validation </a:t>
          </a:r>
          <a:r>
            <a:rPr lang="en-CA" sz="2500" kern="1200"/>
            <a:t>and </a:t>
          </a:r>
          <a:r>
            <a:rPr lang="en-CA" sz="2500" b="1" kern="1200"/>
            <a:t>problem-solving </a:t>
          </a:r>
          <a:r>
            <a:rPr lang="en-CA" sz="2500" kern="1200"/>
            <a:t>form the core of DBT</a:t>
          </a:r>
          <a:endParaRPr lang="en-US" sz="2500" kern="1200"/>
        </a:p>
        <a:p>
          <a:pPr marL="228600" lvl="1" indent="-228600" algn="l" defTabSz="889000">
            <a:lnSpc>
              <a:spcPct val="90000"/>
            </a:lnSpc>
            <a:spcBef>
              <a:spcPct val="0"/>
            </a:spcBef>
            <a:spcAft>
              <a:spcPct val="15000"/>
            </a:spcAft>
            <a:buChar char="•"/>
          </a:pPr>
          <a:r>
            <a:rPr lang="en-CA" sz="2000" kern="1200"/>
            <a:t>All other strategies built around them</a:t>
          </a:r>
          <a:endParaRPr lang="en-US" sz="2000" kern="1200"/>
        </a:p>
      </dsp:txBody>
      <dsp:txXfrm>
        <a:off x="36809" y="36809"/>
        <a:ext cx="8021924" cy="1183150"/>
      </dsp:txXfrm>
    </dsp:sp>
    <dsp:sp modelId="{E6026EB0-B40A-4273-A941-675B97363B9D}">
      <dsp:nvSpPr>
        <dsp:cNvPr id="0" name=""/>
        <dsp:cNvSpPr/>
      </dsp:nvSpPr>
      <dsp:spPr>
        <a:xfrm>
          <a:off x="827477" y="1466230"/>
          <a:ext cx="9378074" cy="1256768"/>
        </a:xfrm>
        <a:prstGeom prst="roundRect">
          <a:avLst>
            <a:gd name="adj" fmla="val 10000"/>
          </a:avLst>
        </a:prstGeom>
        <a:solidFill>
          <a:schemeClr val="accent2">
            <a:hueOff val="1489527"/>
            <a:satOff val="6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kern="1200"/>
            <a:t>Problem-solving strategies are </a:t>
          </a:r>
          <a:r>
            <a:rPr lang="en-CA" sz="2500" b="1" kern="1200"/>
            <a:t>change-based</a:t>
          </a:r>
          <a:endParaRPr lang="en-US" sz="2500" kern="1200"/>
        </a:p>
        <a:p>
          <a:pPr marL="228600" lvl="1" indent="-228600" algn="l" defTabSz="889000">
            <a:lnSpc>
              <a:spcPct val="90000"/>
            </a:lnSpc>
            <a:spcBef>
              <a:spcPct val="0"/>
            </a:spcBef>
            <a:spcAft>
              <a:spcPct val="15000"/>
            </a:spcAft>
            <a:buChar char="•"/>
          </a:pPr>
          <a:r>
            <a:rPr lang="en-CA" sz="2000" kern="1200"/>
            <a:t>Analyzing behaviour, committing to change, taking steps to change</a:t>
          </a:r>
          <a:endParaRPr lang="en-US" sz="2000" kern="1200"/>
        </a:p>
      </dsp:txBody>
      <dsp:txXfrm>
        <a:off x="864286" y="1503039"/>
        <a:ext cx="7660079" cy="1183150"/>
      </dsp:txXfrm>
    </dsp:sp>
    <dsp:sp modelId="{04F10F80-A8D7-4B1C-B956-8992B5043166}">
      <dsp:nvSpPr>
        <dsp:cNvPr id="0" name=""/>
        <dsp:cNvSpPr/>
      </dsp:nvSpPr>
      <dsp:spPr>
        <a:xfrm>
          <a:off x="1654954" y="2932460"/>
          <a:ext cx="9378074" cy="1256768"/>
        </a:xfrm>
        <a:prstGeom prst="roundRect">
          <a:avLst>
            <a:gd name="adj" fmla="val 10000"/>
          </a:avLst>
        </a:prstGeom>
        <a:solidFill>
          <a:schemeClr val="accent2">
            <a:hueOff val="2979055"/>
            <a:satOff val="13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kern="1200"/>
            <a:t>Validation strategies are </a:t>
          </a:r>
          <a:r>
            <a:rPr lang="en-CA" sz="2500" b="1" kern="1200"/>
            <a:t>acceptance-based </a:t>
          </a:r>
          <a:endParaRPr lang="en-US" sz="2500" kern="1200"/>
        </a:p>
        <a:p>
          <a:pPr marL="228600" lvl="1" indent="-228600" algn="l" defTabSz="889000">
            <a:lnSpc>
              <a:spcPct val="90000"/>
            </a:lnSpc>
            <a:spcBef>
              <a:spcPct val="0"/>
            </a:spcBef>
            <a:spcAft>
              <a:spcPct val="15000"/>
            </a:spcAft>
            <a:buChar char="•"/>
          </a:pPr>
          <a:r>
            <a:rPr lang="en-CA" sz="2000" kern="1200"/>
            <a:t>Engaging client in understanding actions, emotions, and thoughts</a:t>
          </a:r>
          <a:endParaRPr lang="en-US" sz="2000" kern="1200"/>
        </a:p>
      </dsp:txBody>
      <dsp:txXfrm>
        <a:off x="1691763" y="2969269"/>
        <a:ext cx="7660079" cy="1183150"/>
      </dsp:txXfrm>
    </dsp:sp>
    <dsp:sp modelId="{0995CE18-9AA6-494E-A1BF-AA5258C707A5}">
      <dsp:nvSpPr>
        <dsp:cNvPr id="0" name=""/>
        <dsp:cNvSpPr/>
      </dsp:nvSpPr>
      <dsp:spPr>
        <a:xfrm>
          <a:off x="8561174" y="953049"/>
          <a:ext cx="816899" cy="81689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44976" y="953049"/>
        <a:ext cx="449295" cy="614716"/>
      </dsp:txXfrm>
    </dsp:sp>
    <dsp:sp modelId="{042CCDCB-ACA3-4FD6-9493-D541004CB3BF}">
      <dsp:nvSpPr>
        <dsp:cNvPr id="0" name=""/>
        <dsp:cNvSpPr/>
      </dsp:nvSpPr>
      <dsp:spPr>
        <a:xfrm>
          <a:off x="9388652" y="2410901"/>
          <a:ext cx="816899" cy="816899"/>
        </a:xfrm>
        <a:prstGeom prst="downArrow">
          <a:avLst>
            <a:gd name="adj1" fmla="val 55000"/>
            <a:gd name="adj2" fmla="val 45000"/>
          </a:avLst>
        </a:prstGeom>
        <a:solidFill>
          <a:schemeClr val="accent2">
            <a:tint val="40000"/>
            <a:alpha val="90000"/>
            <a:hueOff val="3151337"/>
            <a:satOff val="-136"/>
            <a:lumOff val="-312"/>
            <a:alphaOff val="0"/>
          </a:schemeClr>
        </a:solidFill>
        <a:ln w="12700" cap="flat" cmpd="sng" algn="ctr">
          <a:solidFill>
            <a:schemeClr val="accent2">
              <a:tint val="40000"/>
              <a:alpha val="90000"/>
              <a:hueOff val="3151337"/>
              <a:satOff val="-136"/>
              <a:lumOff val="-3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572454" y="2410901"/>
        <a:ext cx="449295" cy="6147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A5CD2-A74A-4E70-8523-B233D332A61C}">
      <dsp:nvSpPr>
        <dsp:cNvPr id="0" name=""/>
        <dsp:cNvSpPr/>
      </dsp:nvSpPr>
      <dsp:spPr>
        <a:xfrm>
          <a:off x="0" y="1738"/>
          <a:ext cx="11033029" cy="8812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2712E-BD71-43A8-8BC4-BF152291B25B}">
      <dsp:nvSpPr>
        <dsp:cNvPr id="0" name=""/>
        <dsp:cNvSpPr/>
      </dsp:nvSpPr>
      <dsp:spPr>
        <a:xfrm>
          <a:off x="266566" y="200011"/>
          <a:ext cx="484665" cy="4846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74A726-40F0-4556-8B86-7E1BE4E1D6CA}">
      <dsp:nvSpPr>
        <dsp:cNvPr id="0" name=""/>
        <dsp:cNvSpPr/>
      </dsp:nvSpPr>
      <dsp:spPr>
        <a:xfrm>
          <a:off x="1017798" y="1738"/>
          <a:ext cx="10015230"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l" defTabSz="755650">
            <a:lnSpc>
              <a:spcPct val="90000"/>
            </a:lnSpc>
            <a:spcBef>
              <a:spcPct val="0"/>
            </a:spcBef>
            <a:spcAft>
              <a:spcPct val="35000"/>
            </a:spcAft>
            <a:buNone/>
          </a:pPr>
          <a:r>
            <a:rPr lang="en-US" sz="1700" kern="1200"/>
            <a:t>PAY ATTENTION: Listen actively with body and mind.</a:t>
          </a:r>
        </a:p>
      </dsp:txBody>
      <dsp:txXfrm>
        <a:off x="1017798" y="1738"/>
        <a:ext cx="10015230" cy="881210"/>
      </dsp:txXfrm>
    </dsp:sp>
    <dsp:sp modelId="{3B3CA20F-54DF-4CA0-8CE9-5A03435CCEEA}">
      <dsp:nvSpPr>
        <dsp:cNvPr id="0" name=""/>
        <dsp:cNvSpPr/>
      </dsp:nvSpPr>
      <dsp:spPr>
        <a:xfrm>
          <a:off x="0" y="1103252"/>
          <a:ext cx="11033029" cy="8812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FC04C-C32A-4ED2-8D0B-5572FE5A1F5D}">
      <dsp:nvSpPr>
        <dsp:cNvPr id="0" name=""/>
        <dsp:cNvSpPr/>
      </dsp:nvSpPr>
      <dsp:spPr>
        <a:xfrm>
          <a:off x="266566" y="1301524"/>
          <a:ext cx="484665" cy="4846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E3811-E47F-4BF2-ABF5-B77D64C72972}">
      <dsp:nvSpPr>
        <dsp:cNvPr id="0" name=""/>
        <dsp:cNvSpPr/>
      </dsp:nvSpPr>
      <dsp:spPr>
        <a:xfrm>
          <a:off x="1017798" y="1103252"/>
          <a:ext cx="10015230"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l" defTabSz="755650">
            <a:lnSpc>
              <a:spcPct val="90000"/>
            </a:lnSpc>
            <a:spcBef>
              <a:spcPct val="0"/>
            </a:spcBef>
            <a:spcAft>
              <a:spcPct val="35000"/>
            </a:spcAft>
            <a:buNone/>
          </a:pPr>
          <a:r>
            <a:rPr lang="en-US" sz="1700" kern="1200"/>
            <a:t>REFLECT BACK: Say back what you heard descriptively and non-judgmentally.</a:t>
          </a:r>
        </a:p>
      </dsp:txBody>
      <dsp:txXfrm>
        <a:off x="1017798" y="1103252"/>
        <a:ext cx="10015230" cy="881210"/>
      </dsp:txXfrm>
    </dsp:sp>
    <dsp:sp modelId="{650C1BD5-525A-43EA-866B-A0DD8017B1E0}">
      <dsp:nvSpPr>
        <dsp:cNvPr id="0" name=""/>
        <dsp:cNvSpPr/>
      </dsp:nvSpPr>
      <dsp:spPr>
        <a:xfrm>
          <a:off x="0" y="2204765"/>
          <a:ext cx="11033029" cy="8812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02FE66-C700-4C74-94DB-50BF7E92A681}">
      <dsp:nvSpPr>
        <dsp:cNvPr id="0" name=""/>
        <dsp:cNvSpPr/>
      </dsp:nvSpPr>
      <dsp:spPr>
        <a:xfrm>
          <a:off x="266566" y="2403038"/>
          <a:ext cx="484665" cy="4846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C49802-1A11-4142-B667-289CFA7EF25D}">
      <dsp:nvSpPr>
        <dsp:cNvPr id="0" name=""/>
        <dsp:cNvSpPr/>
      </dsp:nvSpPr>
      <dsp:spPr>
        <a:xfrm>
          <a:off x="1017798" y="2204765"/>
          <a:ext cx="10015230"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l" defTabSz="755650">
            <a:lnSpc>
              <a:spcPct val="90000"/>
            </a:lnSpc>
            <a:spcBef>
              <a:spcPct val="0"/>
            </a:spcBef>
            <a:spcAft>
              <a:spcPct val="35000"/>
            </a:spcAft>
            <a:buNone/>
          </a:pPr>
          <a:r>
            <a:rPr lang="en-US" sz="1700" kern="1200"/>
            <a:t>READ MINDS: Be sensitive to what is not being said by the client. </a:t>
          </a:r>
          <a:r>
            <a:rPr lang="en-US" sz="1700" b="1" kern="1200"/>
            <a:t>Be open to correction.</a:t>
          </a:r>
          <a:endParaRPr lang="en-US" sz="1700" kern="1200"/>
        </a:p>
      </dsp:txBody>
      <dsp:txXfrm>
        <a:off x="1017798" y="2204765"/>
        <a:ext cx="10015230" cy="881210"/>
      </dsp:txXfrm>
    </dsp:sp>
    <dsp:sp modelId="{B926AC46-93EC-404E-9462-81D6E00C2338}">
      <dsp:nvSpPr>
        <dsp:cNvPr id="0" name=""/>
        <dsp:cNvSpPr/>
      </dsp:nvSpPr>
      <dsp:spPr>
        <a:xfrm>
          <a:off x="0" y="3306279"/>
          <a:ext cx="11033029" cy="8812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36D134-48C3-4A0F-B465-D18CE6BAC241}">
      <dsp:nvSpPr>
        <dsp:cNvPr id="0" name=""/>
        <dsp:cNvSpPr/>
      </dsp:nvSpPr>
      <dsp:spPr>
        <a:xfrm>
          <a:off x="266566" y="3504551"/>
          <a:ext cx="484665" cy="4846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71244-15B8-481B-8017-8C85342A720A}">
      <dsp:nvSpPr>
        <dsp:cNvPr id="0" name=""/>
        <dsp:cNvSpPr/>
      </dsp:nvSpPr>
      <dsp:spPr>
        <a:xfrm>
          <a:off x="1017798" y="3306279"/>
          <a:ext cx="10015230"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l" defTabSz="755650">
            <a:lnSpc>
              <a:spcPct val="90000"/>
            </a:lnSpc>
            <a:spcBef>
              <a:spcPct val="0"/>
            </a:spcBef>
            <a:spcAft>
              <a:spcPct val="35000"/>
            </a:spcAft>
            <a:buNone/>
          </a:pPr>
          <a:r>
            <a:rPr lang="en-US" sz="1700" kern="1200"/>
            <a:t>UNDERSTAND: Look for how the client’s emotions, thoughts, and actions make sense given their history, state of mind, or current situation, </a:t>
          </a:r>
          <a:r>
            <a:rPr lang="en-US" sz="1700" b="1" kern="1200"/>
            <a:t>even if you don’t approve </a:t>
          </a:r>
          <a:r>
            <a:rPr lang="en-US" sz="1700" kern="1200"/>
            <a:t>of the behaviour, emotion, or action itself</a:t>
          </a:r>
        </a:p>
      </dsp:txBody>
      <dsp:txXfrm>
        <a:off x="1017798" y="3306279"/>
        <a:ext cx="10015230" cy="8812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AF3CD-3997-4790-BDD3-8B67D558DACD}">
      <dsp:nvSpPr>
        <dsp:cNvPr id="0" name=""/>
        <dsp:cNvSpPr/>
      </dsp:nvSpPr>
      <dsp:spPr>
        <a:xfrm>
          <a:off x="0" y="680749"/>
          <a:ext cx="11033029" cy="12567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0CD05-DBD2-4B6C-AB3A-4CE01306496B}">
      <dsp:nvSpPr>
        <dsp:cNvPr id="0" name=""/>
        <dsp:cNvSpPr/>
      </dsp:nvSpPr>
      <dsp:spPr>
        <a:xfrm>
          <a:off x="380172" y="963522"/>
          <a:ext cx="691222" cy="691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2DA93-3072-45BE-AA71-381116AD6E8E}">
      <dsp:nvSpPr>
        <dsp:cNvPr id="0" name=""/>
        <dsp:cNvSpPr/>
      </dsp:nvSpPr>
      <dsp:spPr>
        <a:xfrm>
          <a:off x="1451567" y="680749"/>
          <a:ext cx="9581461" cy="125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08" tIns="133008" rIns="133008" bIns="133008" numCol="1" spcCol="1270" anchor="ctr" anchorCtr="0">
          <a:noAutofit/>
        </a:bodyPr>
        <a:lstStyle/>
        <a:p>
          <a:pPr marL="0" lvl="0" indent="0" algn="l" defTabSz="1111250">
            <a:lnSpc>
              <a:spcPct val="90000"/>
            </a:lnSpc>
            <a:spcBef>
              <a:spcPct val="0"/>
            </a:spcBef>
            <a:spcAft>
              <a:spcPct val="35000"/>
            </a:spcAft>
            <a:buNone/>
          </a:pPr>
          <a:r>
            <a:rPr lang="en-US" sz="2500" kern="1200"/>
            <a:t>ACKNOWLEDGE THE VALID: Show you are taking the client seriously by what you say and do</a:t>
          </a:r>
        </a:p>
      </dsp:txBody>
      <dsp:txXfrm>
        <a:off x="1451567" y="680749"/>
        <a:ext cx="9581461" cy="1256768"/>
      </dsp:txXfrm>
    </dsp:sp>
    <dsp:sp modelId="{78300611-4604-4C51-AB72-8DC79123A737}">
      <dsp:nvSpPr>
        <dsp:cNvPr id="0" name=""/>
        <dsp:cNvSpPr/>
      </dsp:nvSpPr>
      <dsp:spPr>
        <a:xfrm>
          <a:off x="0" y="2251710"/>
          <a:ext cx="11033029" cy="12567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6D7164-B6E6-4832-BF0F-7DD4C8EDD694}">
      <dsp:nvSpPr>
        <dsp:cNvPr id="0" name=""/>
        <dsp:cNvSpPr/>
      </dsp:nvSpPr>
      <dsp:spPr>
        <a:xfrm>
          <a:off x="380172" y="2534483"/>
          <a:ext cx="691222" cy="691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60444-891F-4026-BE69-F519FE70F9D6}">
      <dsp:nvSpPr>
        <dsp:cNvPr id="0" name=""/>
        <dsp:cNvSpPr/>
      </dsp:nvSpPr>
      <dsp:spPr>
        <a:xfrm>
          <a:off x="1451567" y="2251710"/>
          <a:ext cx="9581461" cy="125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08" tIns="133008" rIns="133008" bIns="133008" numCol="1" spcCol="1270" anchor="ctr" anchorCtr="0">
          <a:noAutofit/>
        </a:bodyPr>
        <a:lstStyle/>
        <a:p>
          <a:pPr marL="0" lvl="0" indent="0" algn="l" defTabSz="1111250">
            <a:lnSpc>
              <a:spcPct val="90000"/>
            </a:lnSpc>
            <a:spcBef>
              <a:spcPct val="0"/>
            </a:spcBef>
            <a:spcAft>
              <a:spcPct val="35000"/>
            </a:spcAft>
            <a:buNone/>
          </a:pPr>
          <a:r>
            <a:rPr lang="en-US" sz="2500" kern="1200" dirty="0"/>
            <a:t>SHOW EQUALITY: Be yourself! Treat the client as an equal, not as fragile or incompetent</a:t>
          </a:r>
        </a:p>
      </dsp:txBody>
      <dsp:txXfrm>
        <a:off x="1451567" y="2251710"/>
        <a:ext cx="9581461" cy="12567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BFDE0-E17B-4A81-97E7-99DE19A81591}">
      <dsp:nvSpPr>
        <dsp:cNvPr id="0" name=""/>
        <dsp:cNvSpPr/>
      </dsp:nvSpPr>
      <dsp:spPr>
        <a:xfrm>
          <a:off x="3232" y="1240055"/>
          <a:ext cx="2307885" cy="1465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0A56D-E915-455D-AE6D-567FD814F39D}">
      <dsp:nvSpPr>
        <dsp:cNvPr id="0" name=""/>
        <dsp:cNvSpPr/>
      </dsp:nvSpPr>
      <dsp:spPr>
        <a:xfrm>
          <a:off x="259664" y="1483665"/>
          <a:ext cx="2307885" cy="1465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Distress Tolerance</a:t>
          </a:r>
        </a:p>
      </dsp:txBody>
      <dsp:txXfrm>
        <a:off x="302587" y="1526588"/>
        <a:ext cx="2222039" cy="1379661"/>
      </dsp:txXfrm>
    </dsp:sp>
    <dsp:sp modelId="{9FC6E00F-BD06-460C-9B6F-859408665FB9}">
      <dsp:nvSpPr>
        <dsp:cNvPr id="0" name=""/>
        <dsp:cNvSpPr/>
      </dsp:nvSpPr>
      <dsp:spPr>
        <a:xfrm>
          <a:off x="2823981" y="1240055"/>
          <a:ext cx="2307885" cy="1465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8C859-FDE9-4F78-8D29-6E33E47C7493}">
      <dsp:nvSpPr>
        <dsp:cNvPr id="0" name=""/>
        <dsp:cNvSpPr/>
      </dsp:nvSpPr>
      <dsp:spPr>
        <a:xfrm>
          <a:off x="3080413" y="1483665"/>
          <a:ext cx="2307885" cy="1465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Emotion Regulation</a:t>
          </a:r>
        </a:p>
      </dsp:txBody>
      <dsp:txXfrm>
        <a:off x="3123336" y="1526588"/>
        <a:ext cx="2222039" cy="1379661"/>
      </dsp:txXfrm>
    </dsp:sp>
    <dsp:sp modelId="{C47149BC-D256-44DA-BA07-2D15EFD7CF2C}">
      <dsp:nvSpPr>
        <dsp:cNvPr id="0" name=""/>
        <dsp:cNvSpPr/>
      </dsp:nvSpPr>
      <dsp:spPr>
        <a:xfrm>
          <a:off x="5644730" y="1240055"/>
          <a:ext cx="2307885" cy="1465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94AC9-9737-4729-8942-032B0C715D36}">
      <dsp:nvSpPr>
        <dsp:cNvPr id="0" name=""/>
        <dsp:cNvSpPr/>
      </dsp:nvSpPr>
      <dsp:spPr>
        <a:xfrm>
          <a:off x="5901162" y="1483665"/>
          <a:ext cx="2307885" cy="1465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Interpersonal Effectiveness</a:t>
          </a:r>
        </a:p>
      </dsp:txBody>
      <dsp:txXfrm>
        <a:off x="5944085" y="1526588"/>
        <a:ext cx="2222039" cy="1379661"/>
      </dsp:txXfrm>
    </dsp:sp>
    <dsp:sp modelId="{853C068D-8C02-46E4-A215-9F873EF634DD}">
      <dsp:nvSpPr>
        <dsp:cNvPr id="0" name=""/>
        <dsp:cNvSpPr/>
      </dsp:nvSpPr>
      <dsp:spPr>
        <a:xfrm>
          <a:off x="8465479" y="1240055"/>
          <a:ext cx="2307885" cy="1465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5C74A3-6687-4E03-84A4-9999C3926DEB}">
      <dsp:nvSpPr>
        <dsp:cNvPr id="0" name=""/>
        <dsp:cNvSpPr/>
      </dsp:nvSpPr>
      <dsp:spPr>
        <a:xfrm>
          <a:off x="8721911" y="1483665"/>
          <a:ext cx="2307885" cy="1465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Mindfulness</a:t>
          </a:r>
        </a:p>
      </dsp:txBody>
      <dsp:txXfrm>
        <a:off x="8764834" y="1526588"/>
        <a:ext cx="2222039" cy="13796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E3A75-D105-4CB0-B16D-6106B4F2CBE4}">
      <dsp:nvSpPr>
        <dsp:cNvPr id="0" name=""/>
        <dsp:cNvSpPr/>
      </dsp:nvSpPr>
      <dsp:spPr>
        <a:xfrm>
          <a:off x="792099" y="1041819"/>
          <a:ext cx="1069678" cy="10696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EE24D0-9EBB-4B24-BDAF-3D5038293C9E}">
      <dsp:nvSpPr>
        <dsp:cNvPr id="0" name=""/>
        <dsp:cNvSpPr/>
      </dsp:nvSpPr>
      <dsp:spPr>
        <a:xfrm>
          <a:off x="138406"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a:t>T</a:t>
          </a:r>
          <a:r>
            <a:rPr lang="en-US" sz="1700" kern="1200"/>
            <a:t>IP YOUR TEMPERATURE </a:t>
          </a:r>
        </a:p>
      </dsp:txBody>
      <dsp:txXfrm>
        <a:off x="138406" y="2427409"/>
        <a:ext cx="2377064" cy="720000"/>
      </dsp:txXfrm>
    </dsp:sp>
    <dsp:sp modelId="{6AC7709E-2632-4EAB-A45A-93730AF54738}">
      <dsp:nvSpPr>
        <dsp:cNvPr id="0" name=""/>
        <dsp:cNvSpPr/>
      </dsp:nvSpPr>
      <dsp:spPr>
        <a:xfrm>
          <a:off x="3585149" y="1041819"/>
          <a:ext cx="1069678" cy="10696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E0971-7D12-41FC-AD20-3464C54FECF5}">
      <dsp:nvSpPr>
        <dsp:cNvPr id="0" name=""/>
        <dsp:cNvSpPr/>
      </dsp:nvSpPr>
      <dsp:spPr>
        <a:xfrm>
          <a:off x="293145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a:t>I</a:t>
          </a:r>
          <a:r>
            <a:rPr lang="en-US" sz="1700" kern="1200"/>
            <a:t>NTENSELY EXERCISE </a:t>
          </a:r>
        </a:p>
      </dsp:txBody>
      <dsp:txXfrm>
        <a:off x="2931457" y="2427409"/>
        <a:ext cx="2377064" cy="720000"/>
      </dsp:txXfrm>
    </dsp:sp>
    <dsp:sp modelId="{AECA34E9-4F67-4E2D-8DFF-3300F76407FA}">
      <dsp:nvSpPr>
        <dsp:cNvPr id="0" name=""/>
        <dsp:cNvSpPr/>
      </dsp:nvSpPr>
      <dsp:spPr>
        <a:xfrm>
          <a:off x="6378200" y="1041819"/>
          <a:ext cx="1069678" cy="10696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96669-CF09-46F6-A3C2-A3C8BECE181F}">
      <dsp:nvSpPr>
        <dsp:cNvPr id="0" name=""/>
        <dsp:cNvSpPr/>
      </dsp:nvSpPr>
      <dsp:spPr>
        <a:xfrm>
          <a:off x="572450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a:t>P</a:t>
          </a:r>
          <a:r>
            <a:rPr lang="en-US" sz="1700" kern="1200"/>
            <a:t>ACE YOUR BREATHING</a:t>
          </a:r>
        </a:p>
      </dsp:txBody>
      <dsp:txXfrm>
        <a:off x="5724507" y="2427409"/>
        <a:ext cx="2377064" cy="720000"/>
      </dsp:txXfrm>
    </dsp:sp>
    <dsp:sp modelId="{634C7F25-0DA5-40F3-90DC-0BCC81CC4119}">
      <dsp:nvSpPr>
        <dsp:cNvPr id="0" name=""/>
        <dsp:cNvSpPr/>
      </dsp:nvSpPr>
      <dsp:spPr>
        <a:xfrm>
          <a:off x="9171250" y="1041819"/>
          <a:ext cx="1069678" cy="10696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B4113-3EB1-4D8F-8DA8-2F745616F896}">
      <dsp:nvSpPr>
        <dsp:cNvPr id="0" name=""/>
        <dsp:cNvSpPr/>
      </dsp:nvSpPr>
      <dsp:spPr>
        <a:xfrm>
          <a:off x="8517558"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a:t>P</a:t>
          </a:r>
          <a:r>
            <a:rPr lang="en-US" sz="1700" kern="1200"/>
            <a:t>ROGRESSIVELY RELAX YOUR MUSCLES </a:t>
          </a:r>
        </a:p>
      </dsp:txBody>
      <dsp:txXfrm>
        <a:off x="8517558" y="2427409"/>
        <a:ext cx="2377064"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52462-E83F-49EB-8164-05483FC5DAD3}">
      <dsp:nvSpPr>
        <dsp:cNvPr id="0" name=""/>
        <dsp:cNvSpPr/>
      </dsp:nvSpPr>
      <dsp:spPr>
        <a:xfrm>
          <a:off x="0" y="2528421"/>
          <a:ext cx="11033029" cy="16589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t>INTENSELY EXERCISE to calm down a body revved up by emotion </a:t>
          </a:r>
          <a:endParaRPr lang="en-US" sz="2000" kern="1200"/>
        </a:p>
      </dsp:txBody>
      <dsp:txXfrm>
        <a:off x="0" y="2528421"/>
        <a:ext cx="11033029" cy="895815"/>
      </dsp:txXfrm>
    </dsp:sp>
    <dsp:sp modelId="{CBE4BC5F-8A64-4983-B50D-CC4B307D8BBD}">
      <dsp:nvSpPr>
        <dsp:cNvPr id="0" name=""/>
        <dsp:cNvSpPr/>
      </dsp:nvSpPr>
      <dsp:spPr>
        <a:xfrm>
          <a:off x="0" y="3391059"/>
          <a:ext cx="5516514" cy="7631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Engage in intense exercise, if only for a short while. </a:t>
          </a:r>
        </a:p>
      </dsp:txBody>
      <dsp:txXfrm>
        <a:off x="0" y="3391059"/>
        <a:ext cx="5516514" cy="763102"/>
      </dsp:txXfrm>
    </dsp:sp>
    <dsp:sp modelId="{9BAE2A56-A4C3-4301-8278-B3ECC5F96433}">
      <dsp:nvSpPr>
        <dsp:cNvPr id="0" name=""/>
        <dsp:cNvSpPr/>
      </dsp:nvSpPr>
      <dsp:spPr>
        <a:xfrm>
          <a:off x="5516514" y="3391059"/>
          <a:ext cx="5516514" cy="76310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Expend your body’s stored up physical energy by: Running, Walking , Fast Jumping, Playing Basketball, Weight Lifting, etc. </a:t>
          </a:r>
        </a:p>
      </dsp:txBody>
      <dsp:txXfrm>
        <a:off x="5516514" y="3391059"/>
        <a:ext cx="5516514" cy="763102"/>
      </dsp:txXfrm>
    </dsp:sp>
    <dsp:sp modelId="{CE54D339-C09C-48A0-86C4-44118813201A}">
      <dsp:nvSpPr>
        <dsp:cNvPr id="0" name=""/>
        <dsp:cNvSpPr/>
      </dsp:nvSpPr>
      <dsp:spPr>
        <a:xfrm rot="10800000">
          <a:off x="0" y="1889"/>
          <a:ext cx="11033029" cy="255141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t>Tip the TEMPERATURE of your face: use ice water to calm yourself down </a:t>
          </a:r>
          <a:r>
            <a:rPr lang="en-US" sz="2000" b="1" i="1" kern="1200"/>
            <a:t>fast </a:t>
          </a:r>
          <a:r>
            <a:rPr lang="en-US" sz="2000" kern="1200"/>
            <a:t>by changing the response of your autonomic nervous system </a:t>
          </a:r>
        </a:p>
      </dsp:txBody>
      <dsp:txXfrm rot="-10800000">
        <a:off x="0" y="1889"/>
        <a:ext cx="11033029" cy="895547"/>
      </dsp:txXfrm>
    </dsp:sp>
    <dsp:sp modelId="{C6A550F7-7272-4389-B1C9-A33654C3385B}">
      <dsp:nvSpPr>
        <dsp:cNvPr id="0" name=""/>
        <dsp:cNvSpPr/>
      </dsp:nvSpPr>
      <dsp:spPr>
        <a:xfrm>
          <a:off x="5387" y="897436"/>
          <a:ext cx="3674084" cy="76287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Put your face in a bowl of ICE WATER (30 seconds)</a:t>
          </a:r>
        </a:p>
      </dsp:txBody>
      <dsp:txXfrm>
        <a:off x="5387" y="897436"/>
        <a:ext cx="3674084" cy="762873"/>
      </dsp:txXfrm>
    </dsp:sp>
    <dsp:sp modelId="{D38FD064-B77E-424B-95E7-D07A40506209}">
      <dsp:nvSpPr>
        <dsp:cNvPr id="0" name=""/>
        <dsp:cNvSpPr/>
      </dsp:nvSpPr>
      <dsp:spPr>
        <a:xfrm>
          <a:off x="3679472" y="897436"/>
          <a:ext cx="3674084" cy="76287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OR splash ICE WATER on your face, </a:t>
          </a:r>
        </a:p>
      </dsp:txBody>
      <dsp:txXfrm>
        <a:off x="3679472" y="897436"/>
        <a:ext cx="3674084" cy="762873"/>
      </dsp:txXfrm>
    </dsp:sp>
    <dsp:sp modelId="{01900D30-A0F7-457C-AC25-DD573EF9B568}">
      <dsp:nvSpPr>
        <dsp:cNvPr id="0" name=""/>
        <dsp:cNvSpPr/>
      </dsp:nvSpPr>
      <dsp:spPr>
        <a:xfrm>
          <a:off x="7353556" y="897436"/>
          <a:ext cx="3674084" cy="762873"/>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OR hold a gel ICE pack (or zip-lock ICE WATER) on your face. </a:t>
          </a:r>
        </a:p>
      </dsp:txBody>
      <dsp:txXfrm>
        <a:off x="7353556" y="897436"/>
        <a:ext cx="3674084" cy="76287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8600E-93E1-458D-BA98-5C95F27A7D78}">
      <dsp:nvSpPr>
        <dsp:cNvPr id="0" name=""/>
        <dsp:cNvSpPr/>
      </dsp:nvSpPr>
      <dsp:spPr>
        <a:xfrm>
          <a:off x="3232" y="427808"/>
          <a:ext cx="2564317" cy="153859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 way to remember these skills is the acronym “ACCEPTS</a:t>
          </a:r>
          <a:r>
            <a:rPr lang="en-US" sz="1700" kern="1200" dirty="0"/>
            <a:t>”</a:t>
          </a:r>
        </a:p>
      </dsp:txBody>
      <dsp:txXfrm>
        <a:off x="3232" y="427808"/>
        <a:ext cx="2564317" cy="1538590"/>
      </dsp:txXfrm>
    </dsp:sp>
    <dsp:sp modelId="{AE28A5FF-F0EF-4B2E-A495-205F59A61CAF}">
      <dsp:nvSpPr>
        <dsp:cNvPr id="0" name=""/>
        <dsp:cNvSpPr/>
      </dsp:nvSpPr>
      <dsp:spPr>
        <a:xfrm>
          <a:off x="2823981" y="427808"/>
          <a:ext cx="2564317" cy="1538590"/>
        </a:xfrm>
        <a:prstGeom prst="rect">
          <a:avLst/>
        </a:prstGeom>
        <a:solidFill>
          <a:schemeClr val="accent5">
            <a:hueOff val="203651"/>
            <a:satOff val="1088"/>
            <a:lumOff val="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A</a:t>
          </a:r>
          <a:r>
            <a:rPr lang="en-US" sz="1800" kern="1200" dirty="0"/>
            <a:t>ctivities:</a:t>
          </a:r>
        </a:p>
        <a:p>
          <a:pPr marL="114300" lvl="1" indent="-114300" algn="l" defTabSz="622300">
            <a:lnSpc>
              <a:spcPct val="90000"/>
            </a:lnSpc>
            <a:spcBef>
              <a:spcPct val="0"/>
            </a:spcBef>
            <a:spcAft>
              <a:spcPct val="15000"/>
            </a:spcAft>
            <a:buChar char="•"/>
          </a:pPr>
          <a:r>
            <a:rPr lang="en-US" sz="1400" kern="1200" dirty="0"/>
            <a:t>Refocus your attention on the task you have to get done </a:t>
          </a:r>
        </a:p>
        <a:p>
          <a:pPr marL="114300" lvl="1" indent="-114300" algn="l" defTabSz="622300">
            <a:lnSpc>
              <a:spcPct val="90000"/>
            </a:lnSpc>
            <a:spcBef>
              <a:spcPct val="0"/>
            </a:spcBef>
            <a:spcAft>
              <a:spcPct val="15000"/>
            </a:spcAft>
            <a:buChar char="•"/>
          </a:pPr>
          <a:r>
            <a:rPr lang="en-US" sz="1400" kern="1200" dirty="0"/>
            <a:t>TV, events, exercise, internet, sports, hobbies</a:t>
          </a:r>
        </a:p>
      </dsp:txBody>
      <dsp:txXfrm>
        <a:off x="2823981" y="427808"/>
        <a:ext cx="2564317" cy="1538590"/>
      </dsp:txXfrm>
    </dsp:sp>
    <dsp:sp modelId="{D8C7BD95-AE96-4CF4-A2E5-E51CA4A4FC85}">
      <dsp:nvSpPr>
        <dsp:cNvPr id="0" name=""/>
        <dsp:cNvSpPr/>
      </dsp:nvSpPr>
      <dsp:spPr>
        <a:xfrm>
          <a:off x="5644730" y="427808"/>
          <a:ext cx="2564317" cy="1538590"/>
        </a:xfrm>
        <a:prstGeom prst="rect">
          <a:avLst/>
        </a:prstGeom>
        <a:solidFill>
          <a:schemeClr val="accent5">
            <a:hueOff val="407301"/>
            <a:satOff val="2175"/>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C</a:t>
          </a:r>
          <a:r>
            <a:rPr lang="en-US" sz="1800" kern="1200" dirty="0"/>
            <a:t>ontributing:</a:t>
          </a:r>
        </a:p>
        <a:p>
          <a:pPr marL="171450" lvl="1" indent="-171450" algn="l" defTabSz="800100">
            <a:lnSpc>
              <a:spcPct val="90000"/>
            </a:lnSpc>
            <a:spcBef>
              <a:spcPct val="0"/>
            </a:spcBef>
            <a:spcAft>
              <a:spcPct val="15000"/>
            </a:spcAft>
            <a:buChar char="•"/>
          </a:pPr>
          <a:r>
            <a:rPr lang="en-US" sz="1800" kern="1200" dirty="0"/>
            <a:t>Volunteering, help a friend, encourage someone</a:t>
          </a:r>
        </a:p>
      </dsp:txBody>
      <dsp:txXfrm>
        <a:off x="5644730" y="427808"/>
        <a:ext cx="2564317" cy="1538590"/>
      </dsp:txXfrm>
    </dsp:sp>
    <dsp:sp modelId="{06A42C33-99D6-4773-A8A4-59A0B63895D7}">
      <dsp:nvSpPr>
        <dsp:cNvPr id="0" name=""/>
        <dsp:cNvSpPr/>
      </dsp:nvSpPr>
      <dsp:spPr>
        <a:xfrm>
          <a:off x="8465479" y="427808"/>
          <a:ext cx="2564317" cy="1538590"/>
        </a:xfrm>
        <a:prstGeom prst="rect">
          <a:avLst/>
        </a:prstGeom>
        <a:solidFill>
          <a:schemeClr val="accent5">
            <a:hueOff val="610952"/>
            <a:satOff val="3263"/>
            <a:lumOff val="2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C</a:t>
          </a:r>
          <a:r>
            <a:rPr lang="en-US" sz="1800" kern="1200" dirty="0"/>
            <a:t>omparisons:</a:t>
          </a:r>
        </a:p>
        <a:p>
          <a:pPr marL="171450" lvl="1" indent="-171450" algn="l" defTabSz="800100">
            <a:lnSpc>
              <a:spcPct val="90000"/>
            </a:lnSpc>
            <a:spcBef>
              <a:spcPct val="0"/>
            </a:spcBef>
            <a:spcAft>
              <a:spcPct val="15000"/>
            </a:spcAft>
            <a:buChar char="•"/>
          </a:pPr>
          <a:r>
            <a:rPr lang="en-US" sz="1800" kern="1200" dirty="0"/>
            <a:t>Compare how you are feeling now to a time when you felt different</a:t>
          </a:r>
        </a:p>
      </dsp:txBody>
      <dsp:txXfrm>
        <a:off x="8465479" y="427808"/>
        <a:ext cx="2564317" cy="1538590"/>
      </dsp:txXfrm>
    </dsp:sp>
    <dsp:sp modelId="{0D52A7FF-8371-42A3-AE57-1E35E0CD6C4F}">
      <dsp:nvSpPr>
        <dsp:cNvPr id="0" name=""/>
        <dsp:cNvSpPr/>
      </dsp:nvSpPr>
      <dsp:spPr>
        <a:xfrm>
          <a:off x="3232" y="2222830"/>
          <a:ext cx="2564317" cy="1538590"/>
        </a:xfrm>
        <a:prstGeom prst="rect">
          <a:avLst/>
        </a:prstGeom>
        <a:solidFill>
          <a:schemeClr val="accent5">
            <a:hueOff val="814603"/>
            <a:satOff val="4350"/>
            <a:lumOff val="3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Different </a:t>
          </a:r>
          <a:r>
            <a:rPr lang="en-US" sz="1800" b="1" kern="1200" dirty="0"/>
            <a:t>E</a:t>
          </a:r>
          <a:r>
            <a:rPr lang="en-US" sz="1800" kern="1200" dirty="0"/>
            <a:t>motions:</a:t>
          </a:r>
        </a:p>
        <a:p>
          <a:pPr marL="171450" lvl="1" indent="-171450" algn="l" defTabSz="800100">
            <a:lnSpc>
              <a:spcPct val="90000"/>
            </a:lnSpc>
            <a:spcBef>
              <a:spcPct val="0"/>
            </a:spcBef>
            <a:spcAft>
              <a:spcPct val="15000"/>
            </a:spcAft>
            <a:buChar char="•"/>
          </a:pPr>
          <a:r>
            <a:rPr lang="en-US" sz="1800" kern="1200" dirty="0"/>
            <a:t>Books, stories, movies, music</a:t>
          </a:r>
        </a:p>
      </dsp:txBody>
      <dsp:txXfrm>
        <a:off x="3232" y="2222830"/>
        <a:ext cx="2564317" cy="1538590"/>
      </dsp:txXfrm>
    </dsp:sp>
    <dsp:sp modelId="{05CEED52-60A3-4BF1-81B4-8E6FE629403C}">
      <dsp:nvSpPr>
        <dsp:cNvPr id="0" name=""/>
        <dsp:cNvSpPr/>
      </dsp:nvSpPr>
      <dsp:spPr>
        <a:xfrm>
          <a:off x="2823981" y="2222830"/>
          <a:ext cx="2564317" cy="1538590"/>
        </a:xfrm>
        <a:prstGeom prst="rect">
          <a:avLst/>
        </a:prstGeom>
        <a:solidFill>
          <a:schemeClr val="accent5">
            <a:hueOff val="1018253"/>
            <a:satOff val="5438"/>
            <a:lumOff val="4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P</a:t>
          </a:r>
          <a:r>
            <a:rPr lang="en-US" sz="1800" kern="1200" dirty="0"/>
            <a:t>ushing Away:</a:t>
          </a:r>
        </a:p>
        <a:p>
          <a:pPr marL="171450" lvl="1" indent="-171450" algn="l" defTabSz="800100">
            <a:lnSpc>
              <a:spcPct val="90000"/>
            </a:lnSpc>
            <a:spcBef>
              <a:spcPct val="0"/>
            </a:spcBef>
            <a:spcAft>
              <a:spcPct val="15000"/>
            </a:spcAft>
            <a:buChar char="•"/>
          </a:pPr>
          <a:r>
            <a:rPr lang="en-US" sz="1800" kern="1200" dirty="0"/>
            <a:t>Leave the situation; block thoughts from your mind</a:t>
          </a:r>
        </a:p>
      </dsp:txBody>
      <dsp:txXfrm>
        <a:off x="2823981" y="2222830"/>
        <a:ext cx="2564317" cy="1538590"/>
      </dsp:txXfrm>
    </dsp:sp>
    <dsp:sp modelId="{E8B9EFE6-7540-4E3B-AADB-9CDF25017209}">
      <dsp:nvSpPr>
        <dsp:cNvPr id="0" name=""/>
        <dsp:cNvSpPr/>
      </dsp:nvSpPr>
      <dsp:spPr>
        <a:xfrm>
          <a:off x="5644730" y="2222830"/>
          <a:ext cx="2564317" cy="1538590"/>
        </a:xfrm>
        <a:prstGeom prst="rect">
          <a:avLst/>
        </a:prstGeom>
        <a:solidFill>
          <a:schemeClr val="accent5">
            <a:hueOff val="1221904"/>
            <a:satOff val="6525"/>
            <a:lumOff val="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Other </a:t>
          </a:r>
          <a:r>
            <a:rPr lang="en-US" sz="1800" b="1" kern="1200" dirty="0"/>
            <a:t>T</a:t>
          </a:r>
          <a:r>
            <a:rPr lang="en-US" sz="1800" kern="1200" dirty="0"/>
            <a:t>houghts:</a:t>
          </a:r>
        </a:p>
        <a:p>
          <a:pPr marL="171450" lvl="1" indent="-171450" algn="l" defTabSz="800100">
            <a:lnSpc>
              <a:spcPct val="90000"/>
            </a:lnSpc>
            <a:spcBef>
              <a:spcPct val="0"/>
            </a:spcBef>
            <a:spcAft>
              <a:spcPct val="15000"/>
            </a:spcAft>
            <a:buChar char="•"/>
          </a:pPr>
          <a:r>
            <a:rPr lang="en-US" sz="1800" kern="1200" dirty="0"/>
            <a:t>Counting; puzzles</a:t>
          </a:r>
        </a:p>
      </dsp:txBody>
      <dsp:txXfrm>
        <a:off x="5644730" y="2222830"/>
        <a:ext cx="2564317" cy="1538590"/>
      </dsp:txXfrm>
    </dsp:sp>
    <dsp:sp modelId="{C9E0A64B-C956-42DD-8BC7-463350CD16B6}">
      <dsp:nvSpPr>
        <dsp:cNvPr id="0" name=""/>
        <dsp:cNvSpPr/>
      </dsp:nvSpPr>
      <dsp:spPr>
        <a:xfrm>
          <a:off x="8465479" y="2222830"/>
          <a:ext cx="2564317" cy="1538590"/>
        </a:xfrm>
        <a:prstGeom prst="rect">
          <a:avLst/>
        </a:prstGeom>
        <a:solidFill>
          <a:schemeClr val="accent5">
            <a:hueOff val="1425555"/>
            <a:satOff val="761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Other </a:t>
          </a:r>
          <a:r>
            <a:rPr lang="en-US" sz="1800" b="1" kern="1200" dirty="0"/>
            <a:t>S</a:t>
          </a:r>
          <a:r>
            <a:rPr lang="en-US" sz="1800" kern="1200" dirty="0"/>
            <a:t>ensations:</a:t>
          </a:r>
        </a:p>
        <a:p>
          <a:pPr marL="171450" lvl="1" indent="-171450" algn="l" defTabSz="800100">
            <a:lnSpc>
              <a:spcPct val="90000"/>
            </a:lnSpc>
            <a:spcBef>
              <a:spcPct val="0"/>
            </a:spcBef>
            <a:spcAft>
              <a:spcPct val="15000"/>
            </a:spcAft>
            <a:buChar char="•"/>
          </a:pPr>
          <a:r>
            <a:rPr lang="en-US" sz="1800" kern="1200" dirty="0"/>
            <a:t>Squeeze a rubber ball; hold ice; go out in the rain</a:t>
          </a:r>
        </a:p>
      </dsp:txBody>
      <dsp:txXfrm>
        <a:off x="8465479" y="2222830"/>
        <a:ext cx="2564317" cy="153859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49C6B-8A14-4854-822A-0BFF36E51506}" type="datetimeFigureOut">
              <a:rPr lang="en-GB"/>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7A0CD3-F3A6-46A0-A5CB-4E6812A423BE}" type="slidenum">
              <a:rPr lang="en-GB"/>
              <a:t>‹#›</a:t>
            </a:fld>
            <a:endParaRPr lang="en-GB"/>
          </a:p>
        </p:txBody>
      </p:sp>
    </p:spTree>
    <p:extLst>
      <p:ext uri="{BB962C8B-B14F-4D97-AF65-F5344CB8AC3E}">
        <p14:creationId xmlns:p14="http://schemas.microsoft.com/office/powerpoint/2010/main" val="286953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D37ED-53EA-45CD-92FC-BB600C60D258}" type="slidenum">
              <a:rPr lang="en-GB" smtClean="0"/>
              <a:t>3</a:t>
            </a:fld>
            <a:endParaRPr lang="en-GB"/>
          </a:p>
        </p:txBody>
      </p:sp>
    </p:spTree>
    <p:extLst>
      <p:ext uri="{BB962C8B-B14F-4D97-AF65-F5344CB8AC3E}">
        <p14:creationId xmlns:p14="http://schemas.microsoft.com/office/powerpoint/2010/main" val="2448344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C9CBD-BCDD-EB1B-7FA1-83079C227F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E6A85B-6416-847C-5A90-EA8FDDBA48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13D830-C85B-15CC-C12A-DEBE1A1764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B5F967-0A8F-B35A-CDEC-321103FB0160}"/>
              </a:ext>
            </a:extLst>
          </p:cNvPr>
          <p:cNvSpPr>
            <a:spLocks noGrp="1"/>
          </p:cNvSpPr>
          <p:nvPr>
            <p:ph type="sldNum" sz="quarter" idx="5"/>
          </p:nvPr>
        </p:nvSpPr>
        <p:spPr/>
        <p:txBody>
          <a:bodyPr/>
          <a:lstStyle/>
          <a:p>
            <a:fld id="{FFFD37ED-53EA-45CD-92FC-BB600C60D258}" type="slidenum">
              <a:rPr lang="en-GB" smtClean="0"/>
              <a:t>18</a:t>
            </a:fld>
            <a:endParaRPr lang="en-GB"/>
          </a:p>
        </p:txBody>
      </p:sp>
    </p:spTree>
    <p:extLst>
      <p:ext uri="{BB962C8B-B14F-4D97-AF65-F5344CB8AC3E}">
        <p14:creationId xmlns:p14="http://schemas.microsoft.com/office/powerpoint/2010/main" val="1308749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D37ED-53EA-45CD-92FC-BB600C60D258}" type="slidenum">
              <a:rPr lang="en-GB" smtClean="0"/>
              <a:t>32</a:t>
            </a:fld>
            <a:endParaRPr lang="en-GB"/>
          </a:p>
        </p:txBody>
      </p:sp>
    </p:spTree>
    <p:extLst>
      <p:ext uri="{BB962C8B-B14F-4D97-AF65-F5344CB8AC3E}">
        <p14:creationId xmlns:p14="http://schemas.microsoft.com/office/powerpoint/2010/main" val="415752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February 11,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236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February 11,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531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February 11,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1573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February 11,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802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February 11,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5251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February 11,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0251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February 11,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99981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February 11,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98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February 11,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319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February 11,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6571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February 11,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9295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February 11,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600133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abcp.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2EC3A5-E462-4DEC-AC9C-2847188BA365}"/>
              </a:ext>
            </a:extLst>
          </p:cNvPr>
          <p:cNvPicPr>
            <a:picLocks noChangeAspect="1"/>
          </p:cNvPicPr>
          <p:nvPr/>
        </p:nvPicPr>
        <p:blipFill rotWithShape="1">
          <a:blip r:embed="rId2"/>
          <a:srcRect l="28314" r="38235" b="-4"/>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566896" cy="3169674"/>
          </a:xfrm>
        </p:spPr>
        <p:txBody>
          <a:bodyPr>
            <a:normAutofit fontScale="90000"/>
          </a:bodyPr>
          <a:lstStyle/>
          <a:p>
            <a:r>
              <a:rPr lang="en-GB" i="1" dirty="0">
                <a:cs typeface="Calibri Light"/>
              </a:rPr>
              <a:t>BSC Mental health</a:t>
            </a:r>
            <a:br>
              <a:rPr lang="en-GB" dirty="0">
                <a:cs typeface="Calibri Light"/>
              </a:rPr>
            </a:br>
            <a:r>
              <a:rPr lang="en-GB" dirty="0">
                <a:solidFill>
                  <a:schemeClr val="bg1"/>
                </a:solidFill>
                <a:cs typeface="Calibri Light"/>
              </a:rPr>
              <a:t>ECPS5019</a:t>
            </a:r>
            <a:br>
              <a:rPr lang="en-GB" dirty="0">
                <a:cs typeface="Calibri Light"/>
              </a:rPr>
            </a:br>
            <a:r>
              <a:rPr lang="en-GB" dirty="0">
                <a:solidFill>
                  <a:schemeClr val="bg1"/>
                </a:solidFill>
                <a:cs typeface="Calibri Light"/>
              </a:rPr>
              <a:t>Counselling Skills and Approaches  </a:t>
            </a:r>
            <a:endParaRPr lang="en-GB" dirty="0">
              <a:solidFill>
                <a:schemeClr val="bg1"/>
              </a:solidFill>
            </a:endParaRPr>
          </a:p>
        </p:txBody>
      </p:sp>
      <p:sp>
        <p:nvSpPr>
          <p:cNvPr id="3" name="Subtitle 2"/>
          <p:cNvSpPr>
            <a:spLocks noGrp="1"/>
          </p:cNvSpPr>
          <p:nvPr>
            <p:ph type="subTitle" idx="1"/>
          </p:nvPr>
        </p:nvSpPr>
        <p:spPr>
          <a:xfrm>
            <a:off x="5862918" y="4793128"/>
            <a:ext cx="5462494" cy="1141157"/>
          </a:xfrm>
        </p:spPr>
        <p:txBody>
          <a:bodyPr vert="horz" lIns="0" tIns="0" rIns="0" bIns="0" rtlCol="0" anchor="t">
            <a:normAutofit/>
          </a:bodyPr>
          <a:lstStyle/>
          <a:p>
            <a:pPr algn="r"/>
            <a:r>
              <a:rPr lang="en-GB" sz="1400" b="1" dirty="0">
                <a:solidFill>
                  <a:schemeClr val="bg1"/>
                </a:solidFill>
              </a:rPr>
              <a:t>Week 2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65282B9-DF47-86C6-1967-8C03E9DB8F65}"/>
              </a:ext>
            </a:extLst>
          </p:cNvPr>
          <p:cNvSpPr>
            <a:spLocks noGrp="1"/>
          </p:cNvSpPr>
          <p:nvPr>
            <p:ph type="title"/>
          </p:nvPr>
        </p:nvSpPr>
        <p:spPr>
          <a:xfrm>
            <a:off x="387927" y="1028701"/>
            <a:ext cx="3248863" cy="3020785"/>
          </a:xfrm>
        </p:spPr>
        <p:txBody>
          <a:bodyPr>
            <a:normAutofit/>
          </a:bodyPr>
          <a:lstStyle/>
          <a:p>
            <a:pPr algn="r"/>
            <a:r>
              <a:rPr lang="en-GB" sz="3000">
                <a:solidFill>
                  <a:schemeClr val="bg1"/>
                </a:solidFill>
              </a:rPr>
              <a:t>Helpful Resources</a:t>
            </a:r>
          </a:p>
        </p:txBody>
      </p:sp>
      <p:sp>
        <p:nvSpPr>
          <p:cNvPr id="3" name="Content Placeholder 2">
            <a:extLst>
              <a:ext uri="{FF2B5EF4-FFF2-40B4-BE49-F238E27FC236}">
                <a16:creationId xmlns:a16="http://schemas.microsoft.com/office/drawing/2014/main" id="{1D8D29B3-7FFF-127D-58FA-D1BD2AE6D910}"/>
              </a:ext>
            </a:extLst>
          </p:cNvPr>
          <p:cNvSpPr>
            <a:spLocks noGrp="1"/>
          </p:cNvSpPr>
          <p:nvPr>
            <p:ph idx="1"/>
          </p:nvPr>
        </p:nvSpPr>
        <p:spPr>
          <a:xfrm>
            <a:off x="4777409" y="1028702"/>
            <a:ext cx="6273972" cy="4843462"/>
          </a:xfrm>
        </p:spPr>
        <p:txBody>
          <a:bodyPr>
            <a:normAutofit/>
          </a:bodyPr>
          <a:lstStyle/>
          <a:p>
            <a:endParaRPr lang="en-GB" sz="1800" dirty="0">
              <a:hlinkClick r:id="rId2"/>
            </a:endParaRPr>
          </a:p>
          <a:p>
            <a:r>
              <a:rPr lang="en-GB" sz="2400" dirty="0">
                <a:hlinkClick r:id="rId2"/>
              </a:rPr>
              <a:t>BABCP | British Association for Behavioural &amp; Cognitive Psychotherapies</a:t>
            </a:r>
            <a:endParaRPr lang="en-GB" sz="2400" dirty="0"/>
          </a:p>
          <a:p>
            <a:pPr lvl="1"/>
            <a:r>
              <a:rPr lang="en-GB" sz="2400" dirty="0"/>
              <a:t>Listen to the podcasts that introduce CBT, DBT and others</a:t>
            </a:r>
          </a:p>
          <a:p>
            <a:r>
              <a:rPr lang="en-GB" sz="2400" dirty="0"/>
              <a:t>BPS Guide on Mindfulness Based Approaches</a:t>
            </a:r>
          </a:p>
          <a:p>
            <a:r>
              <a:rPr lang="en-GB" sz="2400" dirty="0"/>
              <a:t>MIND and CBT</a:t>
            </a:r>
          </a:p>
          <a:p>
            <a:r>
              <a:rPr lang="en-GB" sz="2400" dirty="0"/>
              <a:t>MIND and DBT</a:t>
            </a:r>
          </a:p>
          <a:p>
            <a:pPr marL="0" indent="0">
              <a:buNone/>
            </a:pPr>
            <a:endParaRPr lang="en-GB" sz="1800" dirty="0"/>
          </a:p>
        </p:txBody>
      </p:sp>
    </p:spTree>
    <p:extLst>
      <p:ext uri="{BB962C8B-B14F-4D97-AF65-F5344CB8AC3E}">
        <p14:creationId xmlns:p14="http://schemas.microsoft.com/office/powerpoint/2010/main" val="1450829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77267-7726-021B-AA64-F31394AAFD3F}"/>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b="1">
                <a:solidFill>
                  <a:schemeClr val="bg1"/>
                </a:solidFill>
              </a:rPr>
              <a:t>What is CBT – Cognitive behavioural therapy </a:t>
            </a:r>
          </a:p>
        </p:txBody>
      </p:sp>
      <p:graphicFrame>
        <p:nvGraphicFramePr>
          <p:cNvPr id="5" name="Content Placeholder 2">
            <a:extLst>
              <a:ext uri="{FF2B5EF4-FFF2-40B4-BE49-F238E27FC236}">
                <a16:creationId xmlns:a16="http://schemas.microsoft.com/office/drawing/2014/main" id="{33CAC0B7-D7C3-E33B-5420-6702C2C02CDF}"/>
              </a:ext>
            </a:extLst>
          </p:cNvPr>
          <p:cNvGraphicFramePr>
            <a:graphicFrameLocks noGrp="1"/>
          </p:cNvGraphicFramePr>
          <p:nvPr>
            <p:ph idx="1"/>
            <p:extLst>
              <p:ext uri="{D42A27DB-BD31-4B8C-83A1-F6EECF244321}">
                <p14:modId xmlns:p14="http://schemas.microsoft.com/office/powerpoint/2010/main" val="2357308968"/>
              </p:ext>
            </p:extLst>
          </p:nvPr>
        </p:nvGraphicFramePr>
        <p:xfrm>
          <a:off x="291548" y="1711257"/>
          <a:ext cx="11754678" cy="502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53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CA77E4-D3AD-4917-BB86-0BF8250A9671}"/>
              </a:ext>
            </a:extLst>
          </p:cNvPr>
          <p:cNvSpPr>
            <a:spLocks noGrp="1"/>
          </p:cNvSpPr>
          <p:nvPr>
            <p:ph type="title"/>
          </p:nvPr>
        </p:nvSpPr>
        <p:spPr>
          <a:xfrm>
            <a:off x="457200" y="868280"/>
            <a:ext cx="3390645" cy="3363597"/>
          </a:xfrm>
        </p:spPr>
        <p:txBody>
          <a:bodyPr>
            <a:normAutofit/>
          </a:bodyPr>
          <a:lstStyle/>
          <a:p>
            <a:pPr algn="r">
              <a:lnSpc>
                <a:spcPct val="90000"/>
              </a:lnSpc>
            </a:pPr>
            <a:r>
              <a:rPr lang="en-GB" sz="1800">
                <a:solidFill>
                  <a:schemeClr val="bg1"/>
                </a:solidFill>
              </a:rPr>
              <a:t>CBT is characterized by several defining features:</a:t>
            </a:r>
            <a:br>
              <a:rPr lang="en-GB" sz="1800">
                <a:solidFill>
                  <a:schemeClr val="bg1"/>
                </a:solidFill>
              </a:rPr>
            </a:br>
            <a:endParaRPr lang="en-GB" sz="1800">
              <a:solidFill>
                <a:schemeClr val="bg1"/>
              </a:solidFill>
            </a:endParaRPr>
          </a:p>
        </p:txBody>
      </p:sp>
      <p:graphicFrame>
        <p:nvGraphicFramePr>
          <p:cNvPr id="5" name="Content Placeholder 2">
            <a:extLst>
              <a:ext uri="{FF2B5EF4-FFF2-40B4-BE49-F238E27FC236}">
                <a16:creationId xmlns:a16="http://schemas.microsoft.com/office/drawing/2014/main" id="{D2BD5C5F-45E2-45DB-2FE7-8A472B432A14}"/>
              </a:ext>
            </a:extLst>
          </p:cNvPr>
          <p:cNvGraphicFramePr>
            <a:graphicFrameLocks noGrp="1"/>
          </p:cNvGraphicFramePr>
          <p:nvPr>
            <p:ph idx="1"/>
            <p:extLst>
              <p:ext uri="{D42A27DB-BD31-4B8C-83A1-F6EECF244321}">
                <p14:modId xmlns:p14="http://schemas.microsoft.com/office/powerpoint/2010/main" val="25502977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0332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1CC89-CD72-ECBA-8F84-5D6438E90E0D}"/>
              </a:ext>
            </a:extLst>
          </p:cNvPr>
          <p:cNvSpPr>
            <a:spLocks noGrp="1"/>
          </p:cNvSpPr>
          <p:nvPr>
            <p:ph type="title"/>
          </p:nvPr>
        </p:nvSpPr>
        <p:spPr>
          <a:xfrm>
            <a:off x="1157084" y="374427"/>
            <a:ext cx="10374517" cy="971512"/>
          </a:xfrm>
        </p:spPr>
        <p:txBody>
          <a:bodyPr anchor="ctr">
            <a:normAutofit/>
          </a:bodyPr>
          <a:lstStyle/>
          <a:p>
            <a:r>
              <a:rPr lang="en-GB" sz="3200" dirty="0">
                <a:solidFill>
                  <a:schemeClr val="bg1"/>
                </a:solidFill>
              </a:rPr>
              <a:t>What can CBT be used for?</a:t>
            </a:r>
          </a:p>
        </p:txBody>
      </p:sp>
      <p:graphicFrame>
        <p:nvGraphicFramePr>
          <p:cNvPr id="5" name="Content Placeholder 2">
            <a:extLst>
              <a:ext uri="{FF2B5EF4-FFF2-40B4-BE49-F238E27FC236}">
                <a16:creationId xmlns:a16="http://schemas.microsoft.com/office/drawing/2014/main" id="{CA336DFF-8533-3856-48D7-043990AE2A5E}"/>
              </a:ext>
            </a:extLst>
          </p:cNvPr>
          <p:cNvGraphicFramePr>
            <a:graphicFrameLocks noGrp="1"/>
          </p:cNvGraphicFramePr>
          <p:nvPr>
            <p:ph idx="1"/>
            <p:extLst>
              <p:ext uri="{D42A27DB-BD31-4B8C-83A1-F6EECF244321}">
                <p14:modId xmlns:p14="http://schemas.microsoft.com/office/powerpoint/2010/main" val="280852378"/>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1361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03518-D685-DEC0-5A4B-1BB6050E8F8F}"/>
              </a:ext>
            </a:extLst>
          </p:cNvPr>
          <p:cNvSpPr>
            <a:spLocks noGrp="1"/>
          </p:cNvSpPr>
          <p:nvPr>
            <p:ph type="title"/>
          </p:nvPr>
        </p:nvSpPr>
        <p:spPr>
          <a:xfrm>
            <a:off x="457200" y="868280"/>
            <a:ext cx="3390645" cy="3363597"/>
          </a:xfrm>
        </p:spPr>
        <p:txBody>
          <a:bodyPr>
            <a:normAutofit/>
          </a:bodyPr>
          <a:lstStyle/>
          <a:p>
            <a:pPr algn="r"/>
            <a:r>
              <a:rPr lang="en-GB" sz="2200">
                <a:solidFill>
                  <a:schemeClr val="bg1"/>
                </a:solidFill>
              </a:rPr>
              <a:t>Development of CBT</a:t>
            </a:r>
          </a:p>
        </p:txBody>
      </p:sp>
      <p:graphicFrame>
        <p:nvGraphicFramePr>
          <p:cNvPr id="5" name="Content Placeholder 2">
            <a:extLst>
              <a:ext uri="{FF2B5EF4-FFF2-40B4-BE49-F238E27FC236}">
                <a16:creationId xmlns:a16="http://schemas.microsoft.com/office/drawing/2014/main" id="{3F680D9C-04FD-0605-2076-F1728929E218}"/>
              </a:ext>
            </a:extLst>
          </p:cNvPr>
          <p:cNvGraphicFramePr>
            <a:graphicFrameLocks noGrp="1"/>
          </p:cNvGraphicFramePr>
          <p:nvPr>
            <p:ph idx="1"/>
            <p:extLst>
              <p:ext uri="{D42A27DB-BD31-4B8C-83A1-F6EECF244321}">
                <p14:modId xmlns:p14="http://schemas.microsoft.com/office/powerpoint/2010/main" val="177636798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2904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1B7B8-3E70-FC58-A71D-A0B652C81868}"/>
              </a:ext>
            </a:extLst>
          </p:cNvPr>
          <p:cNvSpPr>
            <a:spLocks noGrp="1"/>
          </p:cNvSpPr>
          <p:nvPr>
            <p:ph type="title"/>
          </p:nvPr>
        </p:nvSpPr>
        <p:spPr>
          <a:xfrm>
            <a:off x="1371600" y="795528"/>
            <a:ext cx="10241280" cy="529689"/>
          </a:xfrm>
        </p:spPr>
        <p:txBody>
          <a:bodyPr>
            <a:normAutofit fontScale="90000"/>
          </a:bodyPr>
          <a:lstStyle/>
          <a:p>
            <a:r>
              <a:rPr lang="en-GB" dirty="0"/>
              <a:t>Development of </a:t>
            </a:r>
            <a:r>
              <a:rPr lang="en-GB" dirty="0" err="1"/>
              <a:t>cbt</a:t>
            </a:r>
            <a:endParaRPr lang="en-GB" dirty="0"/>
          </a:p>
        </p:txBody>
      </p:sp>
      <p:sp>
        <p:nvSpPr>
          <p:cNvPr id="3" name="Content Placeholder 2">
            <a:extLst>
              <a:ext uri="{FF2B5EF4-FFF2-40B4-BE49-F238E27FC236}">
                <a16:creationId xmlns:a16="http://schemas.microsoft.com/office/drawing/2014/main" id="{90DAF67F-6C54-1ADD-F0CE-D4ABB2801B67}"/>
              </a:ext>
            </a:extLst>
          </p:cNvPr>
          <p:cNvSpPr>
            <a:spLocks noGrp="1"/>
          </p:cNvSpPr>
          <p:nvPr>
            <p:ph idx="1"/>
          </p:nvPr>
        </p:nvSpPr>
        <p:spPr>
          <a:xfrm>
            <a:off x="1371600" y="1510748"/>
            <a:ext cx="10241280" cy="4560868"/>
          </a:xfrm>
        </p:spPr>
        <p:txBody>
          <a:bodyPr>
            <a:normAutofit fontScale="85000" lnSpcReduction="20000"/>
          </a:bodyPr>
          <a:lstStyle/>
          <a:p>
            <a:r>
              <a:rPr lang="en-GB" b="1" dirty="0"/>
              <a:t>1. Background in Psychoanalysis</a:t>
            </a:r>
          </a:p>
          <a:p>
            <a:r>
              <a:rPr lang="en-GB" dirty="0"/>
              <a:t>Beck originally trained as a psychoanalyst and initially sought to empirically validate psychoanalytic theories of depression, particularly the idea that depression stemmed from “inverted hostility” (anger turned inward). However, his research findings did not support this theory. Instead, he consistently observed that depressed patients experienced persistent negative thoughts about themselves, their world, and their future.</a:t>
            </a:r>
          </a:p>
          <a:p>
            <a:r>
              <a:rPr lang="en-GB" b="1" dirty="0"/>
              <a:t>2. Discovery of Automatic Thoughts</a:t>
            </a:r>
          </a:p>
          <a:p>
            <a:r>
              <a:rPr lang="en-GB" dirty="0"/>
              <a:t>During clinical sessions, Beck noticed that patients reported spontaneous, rapid, and often unexamined thoughts that accompanied emotional distress. He termed these </a:t>
            </a:r>
            <a:r>
              <a:rPr lang="en-GB" b="1" dirty="0"/>
              <a:t>“automatic thoughts.”</a:t>
            </a:r>
            <a:r>
              <a:rPr lang="en-GB" dirty="0"/>
              <a:t> These thoughts were frequently distorted, overly negative, and accepted by patients as accurate reflections of reality. Importantly, he found that when these thoughts were identified and evaluated, patients’ mood improved.</a:t>
            </a:r>
          </a:p>
          <a:p>
            <a:r>
              <a:rPr lang="en-GB" b="1" dirty="0"/>
              <a:t>3. Development of the Cognitive Model</a:t>
            </a:r>
          </a:p>
          <a:p>
            <a:r>
              <a:rPr lang="en-GB" dirty="0"/>
              <a:t>Beck proposed that depression and other psychological disorders were maintained by systematic errors in thinking, or </a:t>
            </a:r>
            <a:r>
              <a:rPr lang="en-GB" b="1" dirty="0"/>
              <a:t>cognitive distortions</a:t>
            </a:r>
            <a:r>
              <a:rPr lang="en-GB" dirty="0"/>
              <a:t> (e.g., overgeneralization, catastrophizing, selective abstraction). He also identified deeper, underlying belief systems—later conceptualized as </a:t>
            </a:r>
            <a:r>
              <a:rPr lang="en-GB" b="1" dirty="0"/>
              <a:t>core beliefs</a:t>
            </a:r>
            <a:r>
              <a:rPr lang="en-GB" dirty="0"/>
              <a:t> and </a:t>
            </a:r>
            <a:r>
              <a:rPr lang="en-GB" b="1" dirty="0"/>
              <a:t>schemas</a:t>
            </a:r>
            <a:r>
              <a:rPr lang="en-GB" dirty="0"/>
              <a:t>—that shaped how individuals interpreted experiences.</a:t>
            </a:r>
          </a:p>
          <a:p>
            <a:endParaRPr lang="en-GB" dirty="0"/>
          </a:p>
        </p:txBody>
      </p:sp>
    </p:spTree>
    <p:extLst>
      <p:ext uri="{BB962C8B-B14F-4D97-AF65-F5344CB8AC3E}">
        <p14:creationId xmlns:p14="http://schemas.microsoft.com/office/powerpoint/2010/main" val="1285146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2ADD7-FAA0-05E2-C9CD-01D7D152A482}"/>
              </a:ext>
            </a:extLst>
          </p:cNvPr>
          <p:cNvSpPr>
            <a:spLocks noGrp="1"/>
          </p:cNvSpPr>
          <p:nvPr>
            <p:ph type="title"/>
          </p:nvPr>
        </p:nvSpPr>
        <p:spPr>
          <a:xfrm>
            <a:off x="1371600" y="457200"/>
            <a:ext cx="4911393" cy="1556724"/>
          </a:xfrm>
        </p:spPr>
        <p:txBody>
          <a:bodyPr anchor="b">
            <a:normAutofit/>
          </a:bodyPr>
          <a:lstStyle/>
          <a:p>
            <a:pPr>
              <a:lnSpc>
                <a:spcPct val="90000"/>
              </a:lnSpc>
            </a:pPr>
            <a:r>
              <a:rPr lang="en-GB" dirty="0"/>
              <a:t>The cognitive triad</a:t>
            </a:r>
            <a:endParaRPr lang="en-GB"/>
          </a:p>
        </p:txBody>
      </p:sp>
      <p:sp>
        <p:nvSpPr>
          <p:cNvPr id="3" name="Content Placeholder 2">
            <a:extLst>
              <a:ext uri="{FF2B5EF4-FFF2-40B4-BE49-F238E27FC236}">
                <a16:creationId xmlns:a16="http://schemas.microsoft.com/office/drawing/2014/main" id="{A7919468-913D-E44A-AF56-CF88B16A2D69}"/>
              </a:ext>
            </a:extLst>
          </p:cNvPr>
          <p:cNvSpPr>
            <a:spLocks noGrp="1"/>
          </p:cNvSpPr>
          <p:nvPr>
            <p:ph idx="1"/>
          </p:nvPr>
        </p:nvSpPr>
        <p:spPr>
          <a:xfrm>
            <a:off x="1371601" y="2345635"/>
            <a:ext cx="4911392" cy="3583940"/>
          </a:xfrm>
        </p:spPr>
        <p:txBody>
          <a:bodyPr anchor="t">
            <a:normAutofit/>
          </a:bodyPr>
          <a:lstStyle/>
          <a:p>
            <a:r>
              <a:rPr lang="en-GB" sz="1600"/>
              <a:t>This led to the formulation of the </a:t>
            </a:r>
            <a:r>
              <a:rPr lang="en-GB" sz="1600" b="1"/>
              <a:t>cognitive triad of depression</a:t>
            </a:r>
            <a:r>
              <a:rPr lang="en-GB" sz="1600"/>
              <a:t>, which describes negative views of:</a:t>
            </a:r>
          </a:p>
          <a:p>
            <a:r>
              <a:rPr lang="en-GB" sz="1600"/>
              <a:t>The self</a:t>
            </a:r>
          </a:p>
          <a:p>
            <a:r>
              <a:rPr lang="en-GB" sz="1600"/>
              <a:t>The world</a:t>
            </a:r>
          </a:p>
          <a:p>
            <a:r>
              <a:rPr lang="en-GB" sz="1600"/>
              <a:t>The future</a:t>
            </a:r>
          </a:p>
          <a:p>
            <a:endParaRPr lang="en-GB" sz="1600"/>
          </a:p>
        </p:txBody>
      </p:sp>
      <p:pic>
        <p:nvPicPr>
          <p:cNvPr id="1026" name="Picture 2" descr="cognitive behavioural therapy ...">
            <a:extLst>
              <a:ext uri="{FF2B5EF4-FFF2-40B4-BE49-F238E27FC236}">
                <a16:creationId xmlns:a16="http://schemas.microsoft.com/office/drawing/2014/main" id="{9B552A2C-B71E-8D69-5834-8EBCE02C00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4639" y="854959"/>
            <a:ext cx="5090161" cy="4676857"/>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B2FDB13-1260-7CA4-990A-4E7F1B670EC9}"/>
              </a:ext>
            </a:extLst>
          </p:cNvPr>
          <p:cNvSpPr txBox="1"/>
          <p:nvPr/>
        </p:nvSpPr>
        <p:spPr>
          <a:xfrm>
            <a:off x="6917635" y="1563757"/>
            <a:ext cx="1126435" cy="369332"/>
          </a:xfrm>
          <a:prstGeom prst="rect">
            <a:avLst/>
          </a:prstGeom>
          <a:noFill/>
        </p:spPr>
        <p:txBody>
          <a:bodyPr wrap="square" rtlCol="0">
            <a:spAutoFit/>
          </a:bodyPr>
          <a:lstStyle/>
          <a:p>
            <a:r>
              <a:rPr lang="en-GB" dirty="0"/>
              <a:t>Thoughts </a:t>
            </a:r>
          </a:p>
        </p:txBody>
      </p:sp>
      <p:sp>
        <p:nvSpPr>
          <p:cNvPr id="5" name="TextBox 4">
            <a:extLst>
              <a:ext uri="{FF2B5EF4-FFF2-40B4-BE49-F238E27FC236}">
                <a16:creationId xmlns:a16="http://schemas.microsoft.com/office/drawing/2014/main" id="{AA016D7F-E83B-2E87-F89C-B8267A438A7C}"/>
              </a:ext>
            </a:extLst>
          </p:cNvPr>
          <p:cNvSpPr txBox="1"/>
          <p:nvPr/>
        </p:nvSpPr>
        <p:spPr>
          <a:xfrm>
            <a:off x="6917635" y="5804452"/>
            <a:ext cx="1417982" cy="369332"/>
          </a:xfrm>
          <a:prstGeom prst="rect">
            <a:avLst/>
          </a:prstGeom>
          <a:noFill/>
        </p:spPr>
        <p:txBody>
          <a:bodyPr wrap="square" rtlCol="0">
            <a:spAutoFit/>
          </a:bodyPr>
          <a:lstStyle/>
          <a:p>
            <a:r>
              <a:rPr lang="en-GB" dirty="0"/>
              <a:t>Feelings </a:t>
            </a:r>
          </a:p>
        </p:txBody>
      </p:sp>
      <p:sp>
        <p:nvSpPr>
          <p:cNvPr id="6" name="TextBox 5">
            <a:extLst>
              <a:ext uri="{FF2B5EF4-FFF2-40B4-BE49-F238E27FC236}">
                <a16:creationId xmlns:a16="http://schemas.microsoft.com/office/drawing/2014/main" id="{676944AF-D0BB-95E0-C082-019A7F5EE6EE}"/>
              </a:ext>
            </a:extLst>
          </p:cNvPr>
          <p:cNvSpPr txBox="1"/>
          <p:nvPr/>
        </p:nvSpPr>
        <p:spPr>
          <a:xfrm>
            <a:off x="10111408" y="5795855"/>
            <a:ext cx="1417982" cy="369332"/>
          </a:xfrm>
          <a:prstGeom prst="rect">
            <a:avLst/>
          </a:prstGeom>
          <a:noFill/>
        </p:spPr>
        <p:txBody>
          <a:bodyPr wrap="square" rtlCol="0">
            <a:spAutoFit/>
          </a:bodyPr>
          <a:lstStyle/>
          <a:p>
            <a:r>
              <a:rPr lang="en-GB" dirty="0"/>
              <a:t>Behaviours </a:t>
            </a:r>
          </a:p>
        </p:txBody>
      </p:sp>
    </p:spTree>
    <p:extLst>
      <p:ext uri="{BB962C8B-B14F-4D97-AF65-F5344CB8AC3E}">
        <p14:creationId xmlns:p14="http://schemas.microsoft.com/office/powerpoint/2010/main" val="74285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CBF350-EE0A-02FE-11B9-F2B006AF2FFC}"/>
              </a:ext>
            </a:extLst>
          </p:cNvPr>
          <p:cNvSpPr>
            <a:spLocks noGrp="1"/>
          </p:cNvSpPr>
          <p:nvPr>
            <p:ph idx="1"/>
          </p:nvPr>
        </p:nvSpPr>
        <p:spPr>
          <a:xfrm>
            <a:off x="579120" y="839414"/>
            <a:ext cx="5703873" cy="5090161"/>
          </a:xfrm>
        </p:spPr>
        <p:txBody>
          <a:bodyPr anchor="t">
            <a:normAutofit/>
          </a:bodyPr>
          <a:lstStyle/>
          <a:p>
            <a:pPr>
              <a:lnSpc>
                <a:spcPct val="110000"/>
              </a:lnSpc>
            </a:pPr>
            <a:r>
              <a:rPr lang="en-GB" sz="1800" b="1" dirty="0"/>
              <a:t>4. Integration of Behavioural Principles</a:t>
            </a:r>
          </a:p>
          <a:p>
            <a:pPr>
              <a:lnSpc>
                <a:spcPct val="110000"/>
              </a:lnSpc>
            </a:pPr>
            <a:r>
              <a:rPr lang="en-GB" sz="1800" dirty="0"/>
              <a:t>Although initially focused on cognition, Beck incorporated behavioural techniques—many drawn from behaviour therapy—to help patients test and modify maladaptive beliefs. Behavioural experiments, activity scheduling, and exposure techniques were used to generate corrective experiences that challenged dysfunctional cognitions.</a:t>
            </a:r>
          </a:p>
          <a:p>
            <a:pPr>
              <a:lnSpc>
                <a:spcPct val="110000"/>
              </a:lnSpc>
            </a:pPr>
            <a:r>
              <a:rPr lang="en-GB" sz="1800" b="1" dirty="0"/>
              <a:t>5. Empirical Testing and </a:t>
            </a:r>
            <a:r>
              <a:rPr lang="en-GB" sz="1800" b="1" dirty="0" err="1"/>
              <a:t>Manualisation</a:t>
            </a:r>
            <a:endParaRPr lang="en-GB" sz="1800" b="1" dirty="0"/>
          </a:p>
          <a:p>
            <a:pPr>
              <a:lnSpc>
                <a:spcPct val="110000"/>
              </a:lnSpc>
            </a:pPr>
            <a:r>
              <a:rPr lang="en-GB" sz="1800" dirty="0"/>
              <a:t>Unlike many psychotherapeutic approaches at the time, Beck emphasized empirical validation. He and his colleagues conducted controlled outcome studies demonstrating that cognitive therapy was effective for depression. This commitment to scientific testing contributed to CBT’s structured format, session agendas, homework assignments, and measurable goals.</a:t>
            </a:r>
          </a:p>
          <a:p>
            <a:pPr>
              <a:lnSpc>
                <a:spcPct val="110000"/>
              </a:lnSpc>
            </a:pPr>
            <a:endParaRPr lang="en-GB" sz="1200" dirty="0"/>
          </a:p>
        </p:txBody>
      </p:sp>
      <p:pic>
        <p:nvPicPr>
          <p:cNvPr id="7" name="Graphic 6" descr="Head with Gears">
            <a:extLst>
              <a:ext uri="{FF2B5EF4-FFF2-40B4-BE49-F238E27FC236}">
                <a16:creationId xmlns:a16="http://schemas.microsoft.com/office/drawing/2014/main" id="{D103BA6A-C289-AF6A-512F-306087E14C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2760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A80A8-BC33-1FC5-DE9D-4E20C0240B34}"/>
              </a:ext>
            </a:extLst>
          </p:cNvPr>
          <p:cNvSpPr>
            <a:spLocks noGrp="1"/>
          </p:cNvSpPr>
          <p:nvPr>
            <p:ph type="title"/>
          </p:nvPr>
        </p:nvSpPr>
        <p:spPr>
          <a:xfrm>
            <a:off x="1219200" y="148844"/>
            <a:ext cx="10241280" cy="811497"/>
          </a:xfrm>
        </p:spPr>
        <p:txBody>
          <a:bodyPr/>
          <a:lstStyle/>
          <a:p>
            <a:pPr algn="ctr"/>
            <a:r>
              <a:rPr lang="en-GB" dirty="0"/>
              <a:t>Research findings</a:t>
            </a:r>
          </a:p>
        </p:txBody>
      </p:sp>
      <p:sp>
        <p:nvSpPr>
          <p:cNvPr id="3" name="Content Placeholder 2">
            <a:extLst>
              <a:ext uri="{FF2B5EF4-FFF2-40B4-BE49-F238E27FC236}">
                <a16:creationId xmlns:a16="http://schemas.microsoft.com/office/drawing/2014/main" id="{8BA4E946-47C9-0FE5-6588-A8F0BFDDF090}"/>
              </a:ext>
            </a:extLst>
          </p:cNvPr>
          <p:cNvSpPr>
            <a:spLocks noGrp="1"/>
          </p:cNvSpPr>
          <p:nvPr>
            <p:ph idx="1"/>
          </p:nvPr>
        </p:nvSpPr>
        <p:spPr>
          <a:xfrm>
            <a:off x="843280" y="1198880"/>
            <a:ext cx="10769600" cy="4872736"/>
          </a:xfrm>
        </p:spPr>
        <p:txBody>
          <a:bodyPr>
            <a:normAutofit lnSpcReduction="10000"/>
          </a:bodyPr>
          <a:lstStyle/>
          <a:p>
            <a:r>
              <a:rPr lang="en-GB" dirty="0"/>
              <a:t>A comprehensive </a:t>
            </a:r>
            <a:r>
              <a:rPr lang="en-GB" b="1" dirty="0"/>
              <a:t>meta-review of systematic reviews</a:t>
            </a:r>
            <a:r>
              <a:rPr lang="en-GB" dirty="0"/>
              <a:t> examined CBT effectiveness across dozens of physical and mental health conditions. It found that CBT consistently yielded </a:t>
            </a:r>
            <a:r>
              <a:rPr lang="en-GB" b="1" dirty="0"/>
              <a:t>benefits in quality of life</a:t>
            </a:r>
            <a:r>
              <a:rPr lang="en-GB" dirty="0"/>
              <a:t> and symptom reduction across diverse populations and disorders, with effects maintained for over 12 months in many cases. </a:t>
            </a:r>
          </a:p>
          <a:p>
            <a:r>
              <a:rPr lang="en-GB" dirty="0"/>
              <a:t>Fordham, B., Sugavanam, T.,  &amp; Edwards, K. et al. (2021). The evidence for cognitive behavioural therapy in any condition, population or context: a meta-review of systematic reviews and panoramic meta-analysis. </a:t>
            </a:r>
            <a:r>
              <a:rPr lang="en-GB" i="1" dirty="0"/>
              <a:t>Psychological Medicine</a:t>
            </a:r>
            <a:r>
              <a:rPr lang="en-GB" dirty="0"/>
              <a:t>. </a:t>
            </a:r>
            <a:r>
              <a:rPr lang="en-GB" i="1" dirty="0"/>
              <a:t>51</a:t>
            </a:r>
            <a:r>
              <a:rPr lang="en-GB" dirty="0"/>
              <a:t>(1). </a:t>
            </a:r>
          </a:p>
          <a:p>
            <a:r>
              <a:rPr lang="en-GB" dirty="0"/>
              <a:t>Meta-analyses of </a:t>
            </a:r>
            <a:r>
              <a:rPr lang="en-GB" b="1" dirty="0"/>
              <a:t>randomized, placebo-controlled trials</a:t>
            </a:r>
            <a:r>
              <a:rPr lang="en-GB" dirty="0"/>
              <a:t> show that CBT is </a:t>
            </a:r>
            <a:r>
              <a:rPr lang="en-GB" b="1" dirty="0"/>
              <a:t>efficacious for adult anxiety disorders</a:t>
            </a:r>
            <a:r>
              <a:rPr lang="en-GB" dirty="0"/>
              <a:t>, including generalized anxiety disorder (GAD), obsessive-compulsive disorder (OCD), panic disorder, and acute stress disorder, with moderate effect sizes compared to placebo. </a:t>
            </a:r>
          </a:p>
          <a:p>
            <a:r>
              <a:rPr lang="en-GB" dirty="0"/>
              <a:t>Hofmann, S. G., &amp; Smits, . JA. (2008). Cognitive-</a:t>
            </a:r>
            <a:r>
              <a:rPr lang="en-GB" dirty="0" err="1"/>
              <a:t>behavioral</a:t>
            </a:r>
            <a:r>
              <a:rPr lang="en-GB" dirty="0"/>
              <a:t> therapy for adult anxiety disorders: a meta-analysis of randomized placebo-controlled trials</a:t>
            </a:r>
            <a:r>
              <a:rPr lang="en-GB" i="1" dirty="0"/>
              <a:t>. Journal of Clinical Psychiatry. 69</a:t>
            </a:r>
            <a:r>
              <a:rPr lang="en-GB" dirty="0"/>
              <a:t>(4)</a:t>
            </a:r>
          </a:p>
        </p:txBody>
      </p:sp>
    </p:spTree>
    <p:extLst>
      <p:ext uri="{BB962C8B-B14F-4D97-AF65-F5344CB8AC3E}">
        <p14:creationId xmlns:p14="http://schemas.microsoft.com/office/powerpoint/2010/main" val="1959724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200E-25C9-FF8E-A917-16609197E897}"/>
              </a:ext>
            </a:extLst>
          </p:cNvPr>
          <p:cNvSpPr>
            <a:spLocks noGrp="1"/>
          </p:cNvSpPr>
          <p:nvPr>
            <p:ph type="title"/>
          </p:nvPr>
        </p:nvSpPr>
        <p:spPr>
          <a:xfrm>
            <a:off x="579474" y="374427"/>
            <a:ext cx="10952127" cy="971512"/>
          </a:xfrm>
          <a:solidFill>
            <a:schemeClr val="accent2">
              <a:lumMod val="75000"/>
            </a:schemeClr>
          </a:solidFill>
        </p:spPr>
        <p:txBody>
          <a:bodyPr anchor="ctr">
            <a:normAutofit/>
          </a:bodyPr>
          <a:lstStyle/>
          <a:p>
            <a:pPr algn="ctr"/>
            <a:r>
              <a:rPr lang="en-GB" sz="3200" dirty="0">
                <a:solidFill>
                  <a:schemeClr val="bg1"/>
                </a:solidFill>
              </a:rPr>
              <a:t>Adaptations of </a:t>
            </a:r>
            <a:r>
              <a:rPr lang="en-GB" sz="3200" dirty="0" err="1">
                <a:solidFill>
                  <a:schemeClr val="bg1"/>
                </a:solidFill>
              </a:rPr>
              <a:t>cbt</a:t>
            </a:r>
            <a:endParaRPr lang="en-GB" sz="3200" dirty="0">
              <a:solidFill>
                <a:schemeClr val="bg1"/>
              </a:solidFill>
            </a:endParaRPr>
          </a:p>
        </p:txBody>
      </p:sp>
      <p:graphicFrame>
        <p:nvGraphicFramePr>
          <p:cNvPr id="5" name="Content Placeholder 2">
            <a:extLst>
              <a:ext uri="{FF2B5EF4-FFF2-40B4-BE49-F238E27FC236}">
                <a16:creationId xmlns:a16="http://schemas.microsoft.com/office/drawing/2014/main" id="{AA975684-E5B4-8E77-DC36-06658C440E3B}"/>
              </a:ext>
            </a:extLst>
          </p:cNvPr>
          <p:cNvGraphicFramePr>
            <a:graphicFrameLocks noGrp="1"/>
          </p:cNvGraphicFramePr>
          <p:nvPr>
            <p:ph idx="1"/>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0543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0B7131-B6A2-4F16-69CF-7301269D2068}"/>
              </a:ext>
            </a:extLst>
          </p:cNvPr>
          <p:cNvSpPr>
            <a:spLocks noGrp="1"/>
          </p:cNvSpPr>
          <p:nvPr>
            <p:ph type="title"/>
          </p:nvPr>
        </p:nvSpPr>
        <p:spPr>
          <a:xfrm>
            <a:off x="387927" y="1028701"/>
            <a:ext cx="3248863" cy="3020785"/>
          </a:xfrm>
        </p:spPr>
        <p:txBody>
          <a:bodyPr>
            <a:normAutofit/>
          </a:bodyPr>
          <a:lstStyle/>
          <a:p>
            <a:pPr algn="r"/>
            <a:r>
              <a:rPr lang="en-GB" sz="2200">
                <a:solidFill>
                  <a:schemeClr val="bg1"/>
                </a:solidFill>
              </a:rPr>
              <a:t>Components of cbt</a:t>
            </a:r>
          </a:p>
        </p:txBody>
      </p:sp>
      <p:sp>
        <p:nvSpPr>
          <p:cNvPr id="3" name="Content Placeholder 2">
            <a:extLst>
              <a:ext uri="{FF2B5EF4-FFF2-40B4-BE49-F238E27FC236}">
                <a16:creationId xmlns:a16="http://schemas.microsoft.com/office/drawing/2014/main" id="{B30D9657-F32C-5816-7EFC-91D9FAD59F5E}"/>
              </a:ext>
            </a:extLst>
          </p:cNvPr>
          <p:cNvSpPr>
            <a:spLocks noGrp="1"/>
          </p:cNvSpPr>
          <p:nvPr>
            <p:ph idx="1"/>
          </p:nvPr>
        </p:nvSpPr>
        <p:spPr>
          <a:xfrm>
            <a:off x="4124960" y="284479"/>
            <a:ext cx="7802880" cy="6381363"/>
          </a:xfrm>
        </p:spPr>
        <p:txBody>
          <a:bodyPr>
            <a:normAutofit fontScale="85000" lnSpcReduction="20000"/>
          </a:bodyPr>
          <a:lstStyle/>
          <a:p>
            <a:r>
              <a:rPr lang="en-GB" sz="1800" dirty="0"/>
              <a:t>In clinical practice, </a:t>
            </a:r>
            <a:r>
              <a:rPr lang="en-GB" sz="1800" b="1" dirty="0"/>
              <a:t>Cognitive Behavioural Therapy (CBT)</a:t>
            </a:r>
            <a:r>
              <a:rPr lang="en-GB" sz="1800" dirty="0"/>
              <a:t> follows a structured, collaborative, and goal-oriented process. While protocols vary by disorder (e.g., depression vs. OCD), most CBT treatments follow a similar sequence of steps:</a:t>
            </a:r>
          </a:p>
          <a:p>
            <a:r>
              <a:rPr lang="en-GB" sz="1800" b="1" dirty="0"/>
              <a:t>1. Assessment and Case Formulation</a:t>
            </a:r>
          </a:p>
          <a:p>
            <a:r>
              <a:rPr lang="en-GB" sz="1800" b="1" dirty="0"/>
              <a:t>a. Clinical Assessment</a:t>
            </a:r>
            <a:br>
              <a:rPr lang="en-GB" sz="1800" dirty="0"/>
            </a:br>
            <a:r>
              <a:rPr lang="en-GB" sz="1800" dirty="0"/>
              <a:t>The therapist conducts a comprehensive assessment of:</a:t>
            </a:r>
          </a:p>
          <a:p>
            <a:r>
              <a:rPr lang="en-GB" sz="1800" dirty="0"/>
              <a:t>Presenting problems and symptoms</a:t>
            </a:r>
          </a:p>
          <a:p>
            <a:r>
              <a:rPr lang="en-GB" sz="1800" dirty="0"/>
              <a:t>Onset, duration, and severity</a:t>
            </a:r>
          </a:p>
          <a:p>
            <a:r>
              <a:rPr lang="en-GB" sz="1800" dirty="0"/>
              <a:t>Precipitating and maintaining factors</a:t>
            </a:r>
          </a:p>
          <a:p>
            <a:r>
              <a:rPr lang="en-GB" sz="1800" dirty="0"/>
              <a:t>Past psychiatric and medical history</a:t>
            </a:r>
          </a:p>
          <a:p>
            <a:r>
              <a:rPr lang="en-GB" sz="1800" dirty="0"/>
              <a:t>Risk assessment (if applicable)</a:t>
            </a:r>
          </a:p>
          <a:p>
            <a:r>
              <a:rPr lang="en-GB" sz="1800" dirty="0"/>
              <a:t>Standardized measures (e.g., BDI-II, GAD-7, PHQ-9) are often used to establish baseline symptom levels.</a:t>
            </a:r>
          </a:p>
          <a:p>
            <a:r>
              <a:rPr lang="en-GB" sz="1800" b="1" dirty="0"/>
              <a:t>b. Cognitive-Behavioural Case Formulation</a:t>
            </a:r>
            <a:br>
              <a:rPr lang="en-GB" sz="1800" dirty="0"/>
            </a:br>
            <a:r>
              <a:rPr lang="en-GB" sz="1800" dirty="0"/>
              <a:t>The therapist develops an individualized formulation based on the cognitive model, identifying:</a:t>
            </a:r>
          </a:p>
          <a:p>
            <a:r>
              <a:rPr lang="en-GB" sz="1800" dirty="0"/>
              <a:t>Core beliefs (e.g., “I am incompetent”)</a:t>
            </a:r>
          </a:p>
          <a:p>
            <a:r>
              <a:rPr lang="en-GB" sz="1800" dirty="0"/>
              <a:t>Intermediate beliefs/assumptions (e.g., “If I fail, I am worthless”)</a:t>
            </a:r>
          </a:p>
          <a:p>
            <a:r>
              <a:rPr lang="en-GB" sz="1800" dirty="0"/>
              <a:t>Automatic thoughts</a:t>
            </a:r>
          </a:p>
          <a:p>
            <a:r>
              <a:rPr lang="en-GB" sz="1800" dirty="0"/>
              <a:t>Behavioural patterns that maintain distress</a:t>
            </a:r>
          </a:p>
          <a:p>
            <a:r>
              <a:rPr lang="en-GB" sz="1800" dirty="0"/>
              <a:t>This formulation guides treatment planning.</a:t>
            </a:r>
          </a:p>
          <a:p>
            <a:endParaRPr lang="en-GB" sz="1800" dirty="0"/>
          </a:p>
        </p:txBody>
      </p:sp>
    </p:spTree>
    <p:extLst>
      <p:ext uri="{BB962C8B-B14F-4D97-AF65-F5344CB8AC3E}">
        <p14:creationId xmlns:p14="http://schemas.microsoft.com/office/powerpoint/2010/main" val="751928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8DCFB-1524-D0E0-B314-2DF49FD49CE5}"/>
              </a:ext>
            </a:extLst>
          </p:cNvPr>
          <p:cNvSpPr>
            <a:spLocks noGrp="1"/>
          </p:cNvSpPr>
          <p:nvPr>
            <p:ph type="title"/>
          </p:nvPr>
        </p:nvSpPr>
        <p:spPr>
          <a:xfrm>
            <a:off x="1178560" y="169164"/>
            <a:ext cx="10241280" cy="796036"/>
          </a:xfrm>
        </p:spPr>
        <p:txBody>
          <a:bodyPr/>
          <a:lstStyle/>
          <a:p>
            <a:r>
              <a:rPr lang="en-GB"/>
              <a:t>Components cont`d</a:t>
            </a:r>
            <a:endParaRPr lang="en-GB" dirty="0"/>
          </a:p>
        </p:txBody>
      </p:sp>
      <p:sp>
        <p:nvSpPr>
          <p:cNvPr id="3" name="Content Placeholder 2">
            <a:extLst>
              <a:ext uri="{FF2B5EF4-FFF2-40B4-BE49-F238E27FC236}">
                <a16:creationId xmlns:a16="http://schemas.microsoft.com/office/drawing/2014/main" id="{4503C40D-CB7B-CBBC-9EDF-6BA710F6D86E}"/>
              </a:ext>
            </a:extLst>
          </p:cNvPr>
          <p:cNvSpPr>
            <a:spLocks noGrp="1"/>
          </p:cNvSpPr>
          <p:nvPr>
            <p:ph idx="1"/>
          </p:nvPr>
        </p:nvSpPr>
        <p:spPr>
          <a:xfrm>
            <a:off x="478845" y="1097279"/>
            <a:ext cx="11226800" cy="4974336"/>
          </a:xfrm>
        </p:spPr>
        <p:txBody>
          <a:bodyPr>
            <a:normAutofit fontScale="77500" lnSpcReduction="20000"/>
          </a:bodyPr>
          <a:lstStyle/>
          <a:p>
            <a:r>
              <a:rPr lang="en-GB" b="1"/>
              <a:t>2. Psychoeducation</a:t>
            </a:r>
          </a:p>
          <a:p>
            <a:r>
              <a:rPr lang="en-GB"/>
              <a:t>The therapist explains:</a:t>
            </a:r>
          </a:p>
          <a:p>
            <a:r>
              <a:rPr lang="en-GB"/>
              <a:t>The cognitive model (interaction between thoughts, emotions, behaviours, and physiology)</a:t>
            </a:r>
          </a:p>
          <a:p>
            <a:r>
              <a:rPr lang="en-GB"/>
              <a:t>The nature of the client’s disorder</a:t>
            </a:r>
          </a:p>
          <a:p>
            <a:r>
              <a:rPr lang="en-GB"/>
              <a:t>The rationale for CBT techniques</a:t>
            </a:r>
          </a:p>
          <a:p>
            <a:r>
              <a:rPr lang="en-GB"/>
              <a:t>This step fosters engagement and enhances treatment adherence.</a:t>
            </a:r>
          </a:p>
          <a:p>
            <a:br>
              <a:rPr lang="en-GB"/>
            </a:br>
            <a:endParaRPr lang="en-GB"/>
          </a:p>
          <a:p>
            <a:r>
              <a:rPr lang="en-GB" b="1"/>
              <a:t>3. Goal Setting and Treatment Planning</a:t>
            </a:r>
          </a:p>
          <a:p>
            <a:r>
              <a:rPr lang="en-GB"/>
              <a:t>CBT is collaborative and goal-oriented. Therapist and client:</a:t>
            </a:r>
          </a:p>
          <a:p>
            <a:r>
              <a:rPr lang="en-GB"/>
              <a:t>Identify specific, measurable goals</a:t>
            </a:r>
          </a:p>
          <a:p>
            <a:r>
              <a:rPr lang="en-GB"/>
              <a:t>Prioritize target problems</a:t>
            </a:r>
          </a:p>
          <a:p>
            <a:r>
              <a:rPr lang="en-GB"/>
              <a:t>Agree on a structured treatment plan</a:t>
            </a:r>
          </a:p>
          <a:p>
            <a:r>
              <a:rPr lang="en-GB"/>
              <a:t>Goals are often framed in behavioural and functional terms (e.g., “Attend social events twice per week”).</a:t>
            </a:r>
          </a:p>
          <a:p>
            <a:endParaRPr lang="en-GB" dirty="0"/>
          </a:p>
        </p:txBody>
      </p:sp>
      <p:pic>
        <p:nvPicPr>
          <p:cNvPr id="2050" name="Picture 2" descr="Cognitive triad. Behavioral management ...">
            <a:extLst>
              <a:ext uri="{FF2B5EF4-FFF2-40B4-BE49-F238E27FC236}">
                <a16:creationId xmlns:a16="http://schemas.microsoft.com/office/drawing/2014/main" id="{1B9B682D-6789-D041-142F-C07322A24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3260" y="2671762"/>
            <a:ext cx="4436580" cy="2218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705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8AA7-C49E-B40A-0E1D-564E433E08FB}"/>
              </a:ext>
            </a:extLst>
          </p:cNvPr>
          <p:cNvSpPr>
            <a:spLocks noGrp="1"/>
          </p:cNvSpPr>
          <p:nvPr>
            <p:ph type="title"/>
          </p:nvPr>
        </p:nvSpPr>
        <p:spPr>
          <a:xfrm>
            <a:off x="1209040" y="338328"/>
            <a:ext cx="10241280" cy="637032"/>
          </a:xfrm>
        </p:spPr>
        <p:txBody>
          <a:bodyPr>
            <a:normAutofit/>
          </a:bodyPr>
          <a:lstStyle/>
          <a:p>
            <a:r>
              <a:rPr lang="en-GB" dirty="0"/>
              <a:t>Components cont`d</a:t>
            </a:r>
          </a:p>
        </p:txBody>
      </p:sp>
      <p:sp>
        <p:nvSpPr>
          <p:cNvPr id="3" name="Content Placeholder 2">
            <a:extLst>
              <a:ext uri="{FF2B5EF4-FFF2-40B4-BE49-F238E27FC236}">
                <a16:creationId xmlns:a16="http://schemas.microsoft.com/office/drawing/2014/main" id="{F8100B81-41C9-A37F-84D1-A35D3CBDB55B}"/>
              </a:ext>
            </a:extLst>
          </p:cNvPr>
          <p:cNvSpPr>
            <a:spLocks noGrp="1"/>
          </p:cNvSpPr>
          <p:nvPr>
            <p:ph sz="half" idx="1"/>
          </p:nvPr>
        </p:nvSpPr>
        <p:spPr>
          <a:xfrm>
            <a:off x="721360" y="1270000"/>
            <a:ext cx="5496560" cy="4801616"/>
          </a:xfrm>
        </p:spPr>
        <p:txBody>
          <a:bodyPr>
            <a:normAutofit fontScale="25000" lnSpcReduction="20000"/>
          </a:bodyPr>
          <a:lstStyle/>
          <a:p>
            <a:r>
              <a:rPr lang="en-GB" sz="6400" b="1" dirty="0"/>
              <a:t>4. Cognitive Interventions</a:t>
            </a:r>
          </a:p>
          <a:p>
            <a:r>
              <a:rPr lang="en-GB" sz="6400" dirty="0"/>
              <a:t>These aim to modify maladaptive thinking patterns:</a:t>
            </a:r>
          </a:p>
          <a:p>
            <a:r>
              <a:rPr lang="en-GB" sz="6400" b="1" dirty="0"/>
              <a:t>a. Identification of Automatic Thoughts</a:t>
            </a:r>
            <a:br>
              <a:rPr lang="en-GB" sz="6400" dirty="0"/>
            </a:br>
            <a:r>
              <a:rPr lang="en-GB" sz="6400" dirty="0"/>
              <a:t>Clients learn to monitor thoughts associated with distress.</a:t>
            </a:r>
          </a:p>
          <a:p>
            <a:r>
              <a:rPr lang="en-GB" sz="6400" b="1" dirty="0"/>
              <a:t>b. Cognitive Restructuring</a:t>
            </a:r>
            <a:br>
              <a:rPr lang="en-GB" sz="6400" dirty="0"/>
            </a:br>
            <a:r>
              <a:rPr lang="en-GB" sz="6400" dirty="0"/>
              <a:t>Through techniques such as:</a:t>
            </a:r>
          </a:p>
          <a:p>
            <a:r>
              <a:rPr lang="en-GB" sz="6400" dirty="0"/>
              <a:t>Socratic questioning</a:t>
            </a:r>
          </a:p>
          <a:p>
            <a:r>
              <a:rPr lang="en-GB" sz="6400" dirty="0"/>
              <a:t>Evidence examination</a:t>
            </a:r>
          </a:p>
          <a:p>
            <a:r>
              <a:rPr lang="en-GB" sz="6400" dirty="0"/>
              <a:t>Thought records</a:t>
            </a:r>
          </a:p>
          <a:p>
            <a:r>
              <a:rPr lang="en-GB" sz="6400" dirty="0"/>
              <a:t>De-catastrophising</a:t>
            </a:r>
          </a:p>
          <a:p>
            <a:r>
              <a:rPr lang="en-GB" sz="6400" dirty="0"/>
              <a:t>Clients evaluate and generate more balanced alternatives.</a:t>
            </a:r>
          </a:p>
          <a:p>
            <a:r>
              <a:rPr lang="en-GB" sz="6400" b="1" dirty="0"/>
              <a:t>c. Modification of Core Beliefs</a:t>
            </a:r>
            <a:br>
              <a:rPr lang="en-GB" sz="6400" dirty="0"/>
            </a:br>
            <a:r>
              <a:rPr lang="en-GB" sz="6400" dirty="0"/>
              <a:t>When appropriate, deeper schemas are identified and challenged using cognitive and behavioural methods.</a:t>
            </a:r>
          </a:p>
          <a:p>
            <a:pPr marL="0" indent="0">
              <a:buNone/>
            </a:pPr>
            <a:br>
              <a:rPr lang="en-GB" sz="4900" dirty="0"/>
            </a:br>
            <a:endParaRPr lang="en-GB" sz="4900" dirty="0"/>
          </a:p>
          <a:p>
            <a:endParaRPr lang="en-GB" dirty="0"/>
          </a:p>
        </p:txBody>
      </p:sp>
      <p:sp>
        <p:nvSpPr>
          <p:cNvPr id="4" name="Content Placeholder 3">
            <a:extLst>
              <a:ext uri="{FF2B5EF4-FFF2-40B4-BE49-F238E27FC236}">
                <a16:creationId xmlns:a16="http://schemas.microsoft.com/office/drawing/2014/main" id="{3BD95C52-CBCD-B7CA-8CA5-D5A601923CF1}"/>
              </a:ext>
            </a:extLst>
          </p:cNvPr>
          <p:cNvSpPr>
            <a:spLocks noGrp="1"/>
          </p:cNvSpPr>
          <p:nvPr>
            <p:ph sz="half" idx="2"/>
          </p:nvPr>
        </p:nvSpPr>
        <p:spPr>
          <a:xfrm>
            <a:off x="6705600" y="1270001"/>
            <a:ext cx="4907280" cy="4801616"/>
          </a:xfrm>
        </p:spPr>
        <p:txBody>
          <a:bodyPr>
            <a:normAutofit fontScale="25000" lnSpcReduction="20000"/>
          </a:bodyPr>
          <a:lstStyle/>
          <a:p>
            <a:r>
              <a:rPr lang="en-GB" sz="7200" b="1" dirty="0"/>
              <a:t>5. Behavioural Interventions</a:t>
            </a:r>
          </a:p>
          <a:p>
            <a:r>
              <a:rPr lang="en-GB" sz="7200" dirty="0"/>
              <a:t>Behavioural strategies are central to CBT and often precede cognitive work.</a:t>
            </a:r>
          </a:p>
          <a:p>
            <a:r>
              <a:rPr lang="en-GB" sz="7200" dirty="0"/>
              <a:t>Common techniques include:</a:t>
            </a:r>
          </a:p>
          <a:p>
            <a:r>
              <a:rPr lang="en-GB" sz="7200" b="1" dirty="0"/>
              <a:t>Behavioural activation</a:t>
            </a:r>
            <a:r>
              <a:rPr lang="en-GB" sz="7200" dirty="0"/>
              <a:t> (for depression)</a:t>
            </a:r>
          </a:p>
          <a:p>
            <a:r>
              <a:rPr lang="en-GB" sz="7200" b="1" dirty="0"/>
              <a:t>Exposure therapy</a:t>
            </a:r>
            <a:r>
              <a:rPr lang="en-GB" sz="7200" dirty="0"/>
              <a:t> (for anxiety, PTSD, OCD)</a:t>
            </a:r>
          </a:p>
          <a:p>
            <a:r>
              <a:rPr lang="en-GB" sz="7200" b="1" dirty="0"/>
              <a:t>Behavioural experiments</a:t>
            </a:r>
            <a:r>
              <a:rPr lang="en-GB" sz="7200" dirty="0"/>
              <a:t> (to test beliefs empirically)</a:t>
            </a:r>
          </a:p>
          <a:p>
            <a:r>
              <a:rPr lang="en-GB" sz="7200" b="1" dirty="0"/>
              <a:t>Skills training</a:t>
            </a:r>
            <a:r>
              <a:rPr lang="en-GB" sz="7200" dirty="0"/>
              <a:t> (problem-solving, assertiveness, relaxation)</a:t>
            </a:r>
          </a:p>
          <a:p>
            <a:r>
              <a:rPr lang="en-GB" sz="7200" dirty="0"/>
              <a:t>Behavioural change provides corrective experiences that weaken maladaptive beliefs.</a:t>
            </a:r>
          </a:p>
          <a:p>
            <a:endParaRPr lang="en-GB" dirty="0"/>
          </a:p>
        </p:txBody>
      </p:sp>
    </p:spTree>
    <p:extLst>
      <p:ext uri="{BB962C8B-B14F-4D97-AF65-F5344CB8AC3E}">
        <p14:creationId xmlns:p14="http://schemas.microsoft.com/office/powerpoint/2010/main" val="1814021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72A8-D0FE-B644-F6F4-7B0D8A685644}"/>
              </a:ext>
            </a:extLst>
          </p:cNvPr>
          <p:cNvSpPr>
            <a:spLocks noGrp="1"/>
          </p:cNvSpPr>
          <p:nvPr>
            <p:ph type="title"/>
          </p:nvPr>
        </p:nvSpPr>
        <p:spPr>
          <a:xfrm>
            <a:off x="1341120" y="498348"/>
            <a:ext cx="10241280" cy="576072"/>
          </a:xfrm>
        </p:spPr>
        <p:txBody>
          <a:bodyPr/>
          <a:lstStyle/>
          <a:p>
            <a:r>
              <a:rPr lang="en-GB" dirty="0"/>
              <a:t>Components cont`d </a:t>
            </a:r>
          </a:p>
        </p:txBody>
      </p:sp>
      <p:sp>
        <p:nvSpPr>
          <p:cNvPr id="3" name="Content Placeholder 2">
            <a:extLst>
              <a:ext uri="{FF2B5EF4-FFF2-40B4-BE49-F238E27FC236}">
                <a16:creationId xmlns:a16="http://schemas.microsoft.com/office/drawing/2014/main" id="{DBE8A436-DC52-22CC-8A82-73EBDCE02F06}"/>
              </a:ext>
            </a:extLst>
          </p:cNvPr>
          <p:cNvSpPr>
            <a:spLocks noGrp="1"/>
          </p:cNvSpPr>
          <p:nvPr>
            <p:ph sz="half" idx="1"/>
          </p:nvPr>
        </p:nvSpPr>
        <p:spPr>
          <a:xfrm>
            <a:off x="883920" y="1524000"/>
            <a:ext cx="5334000" cy="4547616"/>
          </a:xfrm>
        </p:spPr>
        <p:txBody>
          <a:bodyPr>
            <a:normAutofit fontScale="32500" lnSpcReduction="20000"/>
          </a:bodyPr>
          <a:lstStyle/>
          <a:p>
            <a:r>
              <a:rPr lang="en-GB" sz="4300" b="1" dirty="0"/>
              <a:t>6. Homework Assignments</a:t>
            </a:r>
          </a:p>
          <a:p>
            <a:r>
              <a:rPr lang="en-GB" sz="4300" dirty="0"/>
              <a:t>Homework is a defining feature of CBT. Clients practice skills between sessions, such as:</a:t>
            </a:r>
          </a:p>
          <a:p>
            <a:r>
              <a:rPr lang="en-GB" sz="4300" dirty="0"/>
              <a:t>Completing thought records</a:t>
            </a:r>
          </a:p>
          <a:p>
            <a:r>
              <a:rPr lang="en-GB" sz="4300" dirty="0"/>
              <a:t>Engaging in planned activities</a:t>
            </a:r>
          </a:p>
          <a:p>
            <a:r>
              <a:rPr lang="en-GB" sz="4300" dirty="0"/>
              <a:t>Conducting behavioural experiments</a:t>
            </a:r>
          </a:p>
          <a:p>
            <a:r>
              <a:rPr lang="en-GB" sz="4300" dirty="0"/>
              <a:t>Exposure exercises</a:t>
            </a:r>
          </a:p>
          <a:p>
            <a:r>
              <a:rPr lang="en-GB" sz="4300" dirty="0"/>
              <a:t>This promotes generalization of skills to real-world contexts.</a:t>
            </a:r>
          </a:p>
          <a:p>
            <a:r>
              <a:rPr lang="en-GB" sz="4300" b="1" dirty="0"/>
              <a:t>7. Monitoring Progress</a:t>
            </a:r>
          </a:p>
          <a:p>
            <a:r>
              <a:rPr lang="en-GB" sz="4300" dirty="0"/>
              <a:t>Progress is regularly evaluated through:</a:t>
            </a:r>
          </a:p>
          <a:p>
            <a:r>
              <a:rPr lang="en-GB" sz="4300" dirty="0"/>
              <a:t>Symptom measures</a:t>
            </a:r>
          </a:p>
          <a:p>
            <a:r>
              <a:rPr lang="en-GB" sz="4300" dirty="0"/>
              <a:t>Session feedback</a:t>
            </a:r>
          </a:p>
          <a:p>
            <a:r>
              <a:rPr lang="en-GB" sz="4300" dirty="0"/>
              <a:t>Review of goals</a:t>
            </a:r>
          </a:p>
          <a:p>
            <a:r>
              <a:rPr lang="en-GB" sz="4300" dirty="0"/>
              <a:t>Treatment is adjusted based on response.</a:t>
            </a:r>
          </a:p>
          <a:p>
            <a:endParaRPr lang="en-GB" dirty="0"/>
          </a:p>
        </p:txBody>
      </p:sp>
      <p:sp>
        <p:nvSpPr>
          <p:cNvPr id="4" name="Content Placeholder 3">
            <a:extLst>
              <a:ext uri="{FF2B5EF4-FFF2-40B4-BE49-F238E27FC236}">
                <a16:creationId xmlns:a16="http://schemas.microsoft.com/office/drawing/2014/main" id="{AC3D833A-AC51-B7A8-B5FB-602815581508}"/>
              </a:ext>
            </a:extLst>
          </p:cNvPr>
          <p:cNvSpPr>
            <a:spLocks noGrp="1"/>
          </p:cNvSpPr>
          <p:nvPr>
            <p:ph sz="half" idx="2"/>
          </p:nvPr>
        </p:nvSpPr>
        <p:spPr>
          <a:xfrm>
            <a:off x="6736080" y="1524000"/>
            <a:ext cx="4846320" cy="3959351"/>
          </a:xfrm>
        </p:spPr>
        <p:txBody>
          <a:bodyPr>
            <a:normAutofit fontScale="32500" lnSpcReduction="20000"/>
          </a:bodyPr>
          <a:lstStyle/>
          <a:p>
            <a:r>
              <a:rPr lang="en-GB" sz="5500" b="1" dirty="0"/>
              <a:t>8. Relapse Prevention and Termination</a:t>
            </a:r>
          </a:p>
          <a:p>
            <a:r>
              <a:rPr lang="en-GB" sz="5500" dirty="0"/>
              <a:t>Toward the end of treatment:</a:t>
            </a:r>
          </a:p>
          <a:p>
            <a:r>
              <a:rPr lang="en-GB" sz="5500" dirty="0"/>
              <a:t>Skills are consolidated</a:t>
            </a:r>
          </a:p>
          <a:p>
            <a:r>
              <a:rPr lang="en-GB" sz="5500" dirty="0"/>
              <a:t>High-risk situations are identified</a:t>
            </a:r>
          </a:p>
          <a:p>
            <a:r>
              <a:rPr lang="en-GB" sz="5500" dirty="0"/>
              <a:t>A relapse prevention plan is developed</a:t>
            </a:r>
          </a:p>
          <a:p>
            <a:r>
              <a:rPr lang="en-GB" sz="5500" dirty="0"/>
              <a:t>Clients are encouraged to become their own therapists</a:t>
            </a:r>
          </a:p>
          <a:p>
            <a:r>
              <a:rPr lang="en-GB" sz="5500" dirty="0"/>
              <a:t>Booster sessions may be scheduled if necessary.</a:t>
            </a:r>
          </a:p>
          <a:p>
            <a:endParaRPr lang="en-GB" dirty="0"/>
          </a:p>
        </p:txBody>
      </p:sp>
    </p:spTree>
    <p:extLst>
      <p:ext uri="{BB962C8B-B14F-4D97-AF65-F5344CB8AC3E}">
        <p14:creationId xmlns:p14="http://schemas.microsoft.com/office/powerpoint/2010/main" val="1169820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3603776-4F47-96F5-BCD6-EA5A7DF82165}"/>
              </a:ext>
            </a:extLst>
          </p:cNvPr>
          <p:cNvSpPr>
            <a:spLocks noGrp="1"/>
          </p:cNvSpPr>
          <p:nvPr>
            <p:ph type="title"/>
          </p:nvPr>
        </p:nvSpPr>
        <p:spPr>
          <a:xfrm>
            <a:off x="1371600" y="457200"/>
            <a:ext cx="4911393" cy="695739"/>
          </a:xfrm>
        </p:spPr>
        <p:txBody>
          <a:bodyPr anchor="b">
            <a:normAutofit/>
          </a:bodyPr>
          <a:lstStyle/>
          <a:p>
            <a:r>
              <a:rPr lang="en-GB" dirty="0"/>
              <a:t>In summary:</a:t>
            </a:r>
          </a:p>
        </p:txBody>
      </p:sp>
      <p:sp>
        <p:nvSpPr>
          <p:cNvPr id="6" name="Content Placeholder 5">
            <a:extLst>
              <a:ext uri="{FF2B5EF4-FFF2-40B4-BE49-F238E27FC236}">
                <a16:creationId xmlns:a16="http://schemas.microsoft.com/office/drawing/2014/main" id="{B88779E3-B01B-510C-F37C-541C5EE6AF0A}"/>
              </a:ext>
            </a:extLst>
          </p:cNvPr>
          <p:cNvSpPr>
            <a:spLocks noGrp="1"/>
          </p:cNvSpPr>
          <p:nvPr>
            <p:ph idx="1"/>
          </p:nvPr>
        </p:nvSpPr>
        <p:spPr>
          <a:xfrm>
            <a:off x="1033670" y="1610139"/>
            <a:ext cx="5249323" cy="4319436"/>
          </a:xfrm>
        </p:spPr>
        <p:txBody>
          <a:bodyPr anchor="t">
            <a:normAutofit fontScale="92500" lnSpcReduction="10000"/>
          </a:bodyPr>
          <a:lstStyle/>
          <a:p>
            <a:pPr>
              <a:lnSpc>
                <a:spcPct val="110000"/>
              </a:lnSpc>
            </a:pPr>
            <a:r>
              <a:rPr lang="en-GB" sz="1800" dirty="0"/>
              <a:t>The typical CBT treatment process includes:</a:t>
            </a:r>
          </a:p>
          <a:p>
            <a:pPr>
              <a:lnSpc>
                <a:spcPct val="110000"/>
              </a:lnSpc>
            </a:pPr>
            <a:r>
              <a:rPr lang="en-GB" sz="1800" dirty="0"/>
              <a:t>Assessment and formulation</a:t>
            </a:r>
          </a:p>
          <a:p>
            <a:pPr>
              <a:lnSpc>
                <a:spcPct val="110000"/>
              </a:lnSpc>
            </a:pPr>
            <a:r>
              <a:rPr lang="en-GB" sz="1800" dirty="0"/>
              <a:t>Psychoeducation</a:t>
            </a:r>
          </a:p>
          <a:p>
            <a:pPr>
              <a:lnSpc>
                <a:spcPct val="110000"/>
              </a:lnSpc>
            </a:pPr>
            <a:r>
              <a:rPr lang="en-GB" sz="1800" dirty="0"/>
              <a:t>Goal setting</a:t>
            </a:r>
          </a:p>
          <a:p>
            <a:pPr>
              <a:lnSpc>
                <a:spcPct val="110000"/>
              </a:lnSpc>
            </a:pPr>
            <a:r>
              <a:rPr lang="en-GB" sz="1800" dirty="0"/>
              <a:t>Cognitive restructuring</a:t>
            </a:r>
          </a:p>
          <a:p>
            <a:pPr>
              <a:lnSpc>
                <a:spcPct val="110000"/>
              </a:lnSpc>
            </a:pPr>
            <a:r>
              <a:rPr lang="en-GB" sz="1800" dirty="0"/>
              <a:t>Behavioural interventions</a:t>
            </a:r>
          </a:p>
          <a:p>
            <a:pPr>
              <a:lnSpc>
                <a:spcPct val="110000"/>
              </a:lnSpc>
            </a:pPr>
            <a:r>
              <a:rPr lang="en-GB" sz="1800" dirty="0"/>
              <a:t>Homework practice</a:t>
            </a:r>
          </a:p>
          <a:p>
            <a:pPr>
              <a:lnSpc>
                <a:spcPct val="110000"/>
              </a:lnSpc>
            </a:pPr>
            <a:r>
              <a:rPr lang="en-GB" sz="1800" dirty="0"/>
              <a:t>Ongoing evaluation</a:t>
            </a:r>
          </a:p>
          <a:p>
            <a:pPr>
              <a:lnSpc>
                <a:spcPct val="110000"/>
              </a:lnSpc>
            </a:pPr>
            <a:r>
              <a:rPr lang="en-GB" sz="1800" dirty="0"/>
              <a:t>Relapse prevention</a:t>
            </a:r>
          </a:p>
          <a:p>
            <a:pPr>
              <a:lnSpc>
                <a:spcPct val="110000"/>
              </a:lnSpc>
            </a:pPr>
            <a:r>
              <a:rPr lang="en-GB" sz="1800" dirty="0"/>
              <a:t>This structured and empirically supported framework allows CBT to be adapted across disorders while maintaining fidelity to the cognitive-behavioural model.</a:t>
            </a:r>
          </a:p>
          <a:p>
            <a:pPr>
              <a:lnSpc>
                <a:spcPct val="110000"/>
              </a:lnSpc>
            </a:pPr>
            <a:endParaRPr lang="en-GB" sz="1200" dirty="0"/>
          </a:p>
        </p:txBody>
      </p:sp>
      <p:pic>
        <p:nvPicPr>
          <p:cNvPr id="10" name="Graphic 9" descr="Head with Gears">
            <a:extLst>
              <a:ext uri="{FF2B5EF4-FFF2-40B4-BE49-F238E27FC236}">
                <a16:creationId xmlns:a16="http://schemas.microsoft.com/office/drawing/2014/main" id="{F234CC31-6502-8F90-B21F-FA252906A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5" name="Rectangle 14">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3795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583483-726E-EFAC-061E-1077EEF919E9}"/>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68A22513-307E-4203-BEFF-5BBBFAFDDE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4211F11-4937-44F9-B733-211517A2D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9076" y="-431"/>
            <a:ext cx="11742924" cy="6858427"/>
          </a:xfrm>
          <a:prstGeom prst="rect">
            <a:avLst/>
          </a:prstGeom>
          <a:gradFill>
            <a:gsLst>
              <a:gs pos="2000">
                <a:schemeClr val="accent5">
                  <a:alpha val="17000"/>
                </a:schemeClr>
              </a:gs>
              <a:gs pos="100000">
                <a:schemeClr val="accent6">
                  <a:lumMod val="75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CF7BA0D-619B-4BA4-AF41-9F99DE301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9076" y="-429"/>
            <a:ext cx="11742924" cy="6400800"/>
          </a:xfrm>
          <a:prstGeom prst="rect">
            <a:avLst/>
          </a:prstGeom>
          <a:gradFill>
            <a:gsLst>
              <a:gs pos="0">
                <a:schemeClr val="accent5">
                  <a:alpha val="76000"/>
                </a:schemeClr>
              </a:gs>
              <a:gs pos="100000">
                <a:schemeClr val="accent2">
                  <a:lumMod val="20000"/>
                  <a:lumOff val="80000"/>
                  <a:alpha val="1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F20A1EE3-9DEB-45B0-A9FA-080457925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2648"/>
            <a:ext cx="11742924" cy="6870648"/>
          </a:xfrm>
          <a:prstGeom prst="rect">
            <a:avLst/>
          </a:prstGeom>
          <a:gradFill>
            <a:gsLst>
              <a:gs pos="37000">
                <a:schemeClr val="accent5">
                  <a:lumMod val="60000"/>
                  <a:lumOff val="40000"/>
                  <a:alpha val="25000"/>
                </a:schemeClr>
              </a:gs>
              <a:gs pos="100000">
                <a:schemeClr val="accent2">
                  <a:alpha val="74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39513AF-ACB9-491F-AB2C-AA27171CB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8860813" cy="6857572"/>
          </a:xfrm>
          <a:prstGeom prst="rect">
            <a:avLst/>
          </a:prstGeom>
          <a:gradFill>
            <a:gsLst>
              <a:gs pos="6000">
                <a:schemeClr val="accent2">
                  <a:alpha val="88000"/>
                </a:schemeClr>
              </a:gs>
              <a:gs pos="100000">
                <a:schemeClr val="accent6">
                  <a:lumMod val="75000"/>
                  <a:alpha val="66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45F36B92-14BC-4E12-8F9A-737EFED6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33214">
            <a:off x="5243949" y="-200984"/>
            <a:ext cx="6022658" cy="6022658"/>
          </a:xfrm>
          <a:custGeom>
            <a:avLst/>
            <a:gdLst>
              <a:gd name="connsiteX0" fmla="*/ 5757156 w 6022658"/>
              <a:gd name="connsiteY0" fmla="*/ 4243377 h 6022658"/>
              <a:gd name="connsiteX1" fmla="*/ 4298301 w 6022658"/>
              <a:gd name="connsiteY1" fmla="*/ 5730698 h 6022658"/>
              <a:gd name="connsiteX2" fmla="*/ 4183474 w 6022658"/>
              <a:gd name="connsiteY2" fmla="*/ 5786013 h 6022658"/>
              <a:gd name="connsiteX3" fmla="*/ 3011329 w 6022658"/>
              <a:gd name="connsiteY3" fmla="*/ 6022658 h 6022658"/>
              <a:gd name="connsiteX4" fmla="*/ 0 w 6022658"/>
              <a:gd name="connsiteY4" fmla="*/ 3011329 h 6022658"/>
              <a:gd name="connsiteX5" fmla="*/ 3011329 w 6022658"/>
              <a:gd name="connsiteY5" fmla="*/ 0 h 6022658"/>
              <a:gd name="connsiteX6" fmla="*/ 6022658 w 6022658"/>
              <a:gd name="connsiteY6" fmla="*/ 3011329 h 6022658"/>
              <a:gd name="connsiteX7" fmla="*/ 5786013 w 6022658"/>
              <a:gd name="connsiteY7" fmla="*/ 4183474 h 6022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22658" h="6022658">
                <a:moveTo>
                  <a:pt x="5757156" y="4243377"/>
                </a:moveTo>
                <a:lnTo>
                  <a:pt x="4298301" y="5730698"/>
                </a:lnTo>
                <a:lnTo>
                  <a:pt x="4183474" y="5786013"/>
                </a:lnTo>
                <a:cubicBezTo>
                  <a:pt x="3823203" y="5938395"/>
                  <a:pt x="3427106" y="6022658"/>
                  <a:pt x="3011329" y="6022658"/>
                </a:cubicBezTo>
                <a:cubicBezTo>
                  <a:pt x="1348218" y="6022658"/>
                  <a:pt x="0" y="4674440"/>
                  <a:pt x="0" y="3011329"/>
                </a:cubicBezTo>
                <a:cubicBezTo>
                  <a:pt x="0" y="1348218"/>
                  <a:pt x="1348218" y="0"/>
                  <a:pt x="3011329" y="0"/>
                </a:cubicBezTo>
                <a:cubicBezTo>
                  <a:pt x="4674440" y="0"/>
                  <a:pt x="6022658" y="1348218"/>
                  <a:pt x="6022658" y="3011329"/>
                </a:cubicBezTo>
                <a:cubicBezTo>
                  <a:pt x="6022658" y="3427107"/>
                  <a:pt x="5938394" y="3823204"/>
                  <a:pt x="5786013" y="4183474"/>
                </a:cubicBezTo>
                <a:close/>
              </a:path>
            </a:pathLst>
          </a:custGeom>
          <a:gradFill>
            <a:gsLst>
              <a:gs pos="21000">
                <a:schemeClr val="accent2">
                  <a:alpha val="0"/>
                </a:schemeClr>
              </a:gs>
              <a:gs pos="85000">
                <a:schemeClr val="accent6">
                  <a:alpha val="1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7719F48-1593-C3D9-45A6-59E322F0CCFE}"/>
              </a:ext>
            </a:extLst>
          </p:cNvPr>
          <p:cNvSpPr>
            <a:spLocks noGrp="1"/>
          </p:cNvSpPr>
          <p:nvPr>
            <p:ph type="title"/>
          </p:nvPr>
        </p:nvSpPr>
        <p:spPr>
          <a:xfrm>
            <a:off x="1362638" y="1122362"/>
            <a:ext cx="6951109" cy="2842863"/>
          </a:xfrm>
        </p:spPr>
        <p:txBody>
          <a:bodyPr vert="horz" lIns="0" tIns="0" rIns="0" bIns="0" rtlCol="0" anchor="b">
            <a:normAutofit/>
          </a:bodyPr>
          <a:lstStyle/>
          <a:p>
            <a:pPr algn="r"/>
            <a:r>
              <a:rPr lang="en-US" dirty="0">
                <a:solidFill>
                  <a:schemeClr val="bg1"/>
                </a:solidFill>
              </a:rPr>
              <a:t>Dialectical </a:t>
            </a:r>
            <a:r>
              <a:rPr lang="en-US">
                <a:solidFill>
                  <a:schemeClr val="bg1"/>
                </a:solidFill>
              </a:rPr>
              <a:t>behavioural</a:t>
            </a:r>
            <a:r>
              <a:rPr lang="en-US" dirty="0">
                <a:solidFill>
                  <a:schemeClr val="bg1"/>
                </a:solidFill>
              </a:rPr>
              <a:t> therapy</a:t>
            </a:r>
            <a:endParaRPr lang="en-US">
              <a:solidFill>
                <a:schemeClr val="bg1"/>
              </a:solidFill>
            </a:endParaRPr>
          </a:p>
        </p:txBody>
      </p:sp>
    </p:spTree>
    <p:extLst>
      <p:ext uri="{BB962C8B-B14F-4D97-AF65-F5344CB8AC3E}">
        <p14:creationId xmlns:p14="http://schemas.microsoft.com/office/powerpoint/2010/main" val="1146836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C3914-A1A8-3978-1BC5-EFE1C33BB1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F12531-1748-5C56-5C33-14129332F881}"/>
              </a:ext>
            </a:extLst>
          </p:cNvPr>
          <p:cNvSpPr>
            <a:spLocks noGrp="1"/>
          </p:cNvSpPr>
          <p:nvPr>
            <p:ph type="title"/>
          </p:nvPr>
        </p:nvSpPr>
        <p:spPr/>
        <p:txBody>
          <a:bodyPr/>
          <a:lstStyle/>
          <a:p>
            <a:r>
              <a:rPr lang="en-GB" b="1" dirty="0"/>
              <a:t>What is DBT – New Cognitive Approach </a:t>
            </a:r>
          </a:p>
        </p:txBody>
      </p:sp>
      <p:sp>
        <p:nvSpPr>
          <p:cNvPr id="3" name="Content Placeholder 2">
            <a:extLst>
              <a:ext uri="{FF2B5EF4-FFF2-40B4-BE49-F238E27FC236}">
                <a16:creationId xmlns:a16="http://schemas.microsoft.com/office/drawing/2014/main" id="{DFAC7AD8-61FE-8E57-40B4-C69746BB5AAA}"/>
              </a:ext>
            </a:extLst>
          </p:cNvPr>
          <p:cNvSpPr>
            <a:spLocks noGrp="1"/>
          </p:cNvSpPr>
          <p:nvPr>
            <p:ph idx="1"/>
          </p:nvPr>
        </p:nvSpPr>
        <p:spPr/>
        <p:txBody>
          <a:bodyPr/>
          <a:lstStyle/>
          <a:p>
            <a:r>
              <a:rPr lang="en-US" sz="2800" dirty="0"/>
              <a:t>Comprehensive cognitive-</a:t>
            </a:r>
            <a:r>
              <a:rPr lang="en-US" sz="2800" dirty="0" err="1"/>
              <a:t>behavioural</a:t>
            </a:r>
            <a:r>
              <a:rPr lang="en-US" sz="2800" dirty="0"/>
              <a:t> treatment</a:t>
            </a:r>
          </a:p>
          <a:p>
            <a:pPr lvl="1"/>
            <a:r>
              <a:rPr lang="en-US" sz="2800" dirty="0"/>
              <a:t>Developed by Dr. Marsha Linehan at University of Washington</a:t>
            </a:r>
          </a:p>
          <a:p>
            <a:pPr lvl="1"/>
            <a:r>
              <a:rPr lang="en-US" sz="2800" dirty="0"/>
              <a:t>Originally developed to treat chronically suicidal clients diagnosed with Borderline Personality Disorder</a:t>
            </a:r>
          </a:p>
          <a:p>
            <a:pPr lvl="1"/>
            <a:r>
              <a:rPr lang="en-US" sz="2800" dirty="0"/>
              <a:t>Found to be effective for suicidal clients with multiple other co-occurring </a:t>
            </a:r>
            <a:r>
              <a:rPr lang="en-US" sz="2800" dirty="0" err="1"/>
              <a:t>behavioural</a:t>
            </a:r>
            <a:r>
              <a:rPr lang="en-US" sz="2800" dirty="0"/>
              <a:t> problems</a:t>
            </a:r>
          </a:p>
          <a:p>
            <a:endParaRPr lang="en-GB" dirty="0"/>
          </a:p>
        </p:txBody>
      </p:sp>
    </p:spTree>
    <p:extLst>
      <p:ext uri="{BB962C8B-B14F-4D97-AF65-F5344CB8AC3E}">
        <p14:creationId xmlns:p14="http://schemas.microsoft.com/office/powerpoint/2010/main" val="101343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ED761A-BFF8-7063-8B32-A3F851BB391C}"/>
              </a:ext>
            </a:extLst>
          </p:cNvPr>
          <p:cNvSpPr>
            <a:spLocks noGrp="1"/>
          </p:cNvSpPr>
          <p:nvPr>
            <p:ph type="title"/>
          </p:nvPr>
        </p:nvSpPr>
        <p:spPr>
          <a:xfrm>
            <a:off x="387927" y="1028701"/>
            <a:ext cx="3248863" cy="3020785"/>
          </a:xfrm>
        </p:spPr>
        <p:txBody>
          <a:bodyPr>
            <a:normAutofit/>
          </a:bodyPr>
          <a:lstStyle/>
          <a:p>
            <a:pPr algn="r"/>
            <a:r>
              <a:rPr lang="en-US" sz="2200">
                <a:solidFill>
                  <a:schemeClr val="bg1"/>
                </a:solidFill>
              </a:rPr>
              <a:t>Development of DBT</a:t>
            </a:r>
            <a:endParaRPr lang="en-GB" sz="2200">
              <a:solidFill>
                <a:schemeClr val="bg1"/>
              </a:solidFill>
            </a:endParaRPr>
          </a:p>
        </p:txBody>
      </p:sp>
      <p:sp>
        <p:nvSpPr>
          <p:cNvPr id="3" name="Content Placeholder 2">
            <a:extLst>
              <a:ext uri="{FF2B5EF4-FFF2-40B4-BE49-F238E27FC236}">
                <a16:creationId xmlns:a16="http://schemas.microsoft.com/office/drawing/2014/main" id="{97075508-7311-4F5C-D1D3-D84993F6D900}"/>
              </a:ext>
            </a:extLst>
          </p:cNvPr>
          <p:cNvSpPr>
            <a:spLocks noGrp="1"/>
          </p:cNvSpPr>
          <p:nvPr>
            <p:ph idx="1"/>
          </p:nvPr>
        </p:nvSpPr>
        <p:spPr>
          <a:xfrm>
            <a:off x="4777409" y="1028701"/>
            <a:ext cx="7026664" cy="5464863"/>
          </a:xfrm>
        </p:spPr>
        <p:txBody>
          <a:bodyPr>
            <a:normAutofit/>
          </a:bodyPr>
          <a:lstStyle/>
          <a:p>
            <a:pPr>
              <a:lnSpc>
                <a:spcPct val="110000"/>
              </a:lnSpc>
            </a:pPr>
            <a:r>
              <a:rPr lang="en-GB" b="1" dirty="0"/>
              <a:t>1. Clinical Problem: Treatment Resistance in Suicidal Patients</a:t>
            </a:r>
          </a:p>
          <a:p>
            <a:pPr>
              <a:lnSpc>
                <a:spcPct val="110000"/>
              </a:lnSpc>
            </a:pPr>
            <a:r>
              <a:rPr lang="en-GB" dirty="0"/>
              <a:t>Linehan, originally trained in behaviour therapy, was working with chronically suicidal women diagnosed with BPD. She observed that:</a:t>
            </a:r>
          </a:p>
          <a:p>
            <a:pPr>
              <a:lnSpc>
                <a:spcPct val="110000"/>
              </a:lnSpc>
            </a:pPr>
            <a:r>
              <a:rPr lang="en-GB" dirty="0"/>
              <a:t>Standard CBT techniques emphasizing change (e.g., cognitive restructuring) often led patients to feel invalidated.</a:t>
            </a:r>
          </a:p>
          <a:p>
            <a:pPr>
              <a:lnSpc>
                <a:spcPct val="110000"/>
              </a:lnSpc>
            </a:pPr>
            <a:r>
              <a:rPr lang="en-GB" dirty="0"/>
              <a:t>Patients frequently dropped out of treatment.</a:t>
            </a:r>
          </a:p>
          <a:p>
            <a:pPr>
              <a:lnSpc>
                <a:spcPct val="110000"/>
              </a:lnSpc>
            </a:pPr>
            <a:r>
              <a:rPr lang="en-GB" dirty="0"/>
              <a:t>Therapy sessions were characterized by crises, self-harm behaviours, and emotional dysregulation.</a:t>
            </a:r>
          </a:p>
          <a:p>
            <a:pPr>
              <a:lnSpc>
                <a:spcPct val="110000"/>
              </a:lnSpc>
            </a:pPr>
            <a:r>
              <a:rPr lang="en-GB" dirty="0"/>
              <a:t>She concluded that traditional behavioural approaches did not sufficiently address the </a:t>
            </a:r>
            <a:r>
              <a:rPr lang="en-GB" b="1" dirty="0"/>
              <a:t>emotional vulnerability and sensitivity to invalidation</a:t>
            </a:r>
            <a:r>
              <a:rPr lang="en-GB" dirty="0"/>
              <a:t> characteristic of this population.</a:t>
            </a:r>
          </a:p>
          <a:p>
            <a:pPr>
              <a:lnSpc>
                <a:spcPct val="110000"/>
              </a:lnSpc>
              <a:buFont typeface="Arial"/>
              <a:buChar char="•"/>
              <a:defRPr/>
            </a:pPr>
            <a:endParaRPr lang="en-US" dirty="0"/>
          </a:p>
          <a:p>
            <a:pPr>
              <a:lnSpc>
                <a:spcPct val="110000"/>
              </a:lnSpc>
              <a:buFont typeface="Arial"/>
              <a:buChar char="•"/>
              <a:defRPr/>
            </a:pPr>
            <a:endParaRPr lang="en-US" sz="1800" dirty="0"/>
          </a:p>
          <a:p>
            <a:pPr>
              <a:lnSpc>
                <a:spcPct val="110000"/>
              </a:lnSpc>
            </a:pPr>
            <a:endParaRPr lang="en-GB" sz="1800" dirty="0"/>
          </a:p>
        </p:txBody>
      </p:sp>
    </p:spTree>
    <p:extLst>
      <p:ext uri="{BB962C8B-B14F-4D97-AF65-F5344CB8AC3E}">
        <p14:creationId xmlns:p14="http://schemas.microsoft.com/office/powerpoint/2010/main" val="2423407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2DAA844-2A16-18EB-5300-E9BCEB0FB499}"/>
              </a:ext>
            </a:extLst>
          </p:cNvPr>
          <p:cNvSpPr>
            <a:spLocks noGrp="1"/>
          </p:cNvSpPr>
          <p:nvPr>
            <p:ph idx="1"/>
          </p:nvPr>
        </p:nvSpPr>
        <p:spPr>
          <a:xfrm>
            <a:off x="4777408" y="1028702"/>
            <a:ext cx="6998031" cy="5372098"/>
          </a:xfrm>
        </p:spPr>
        <p:txBody>
          <a:bodyPr>
            <a:normAutofit/>
          </a:bodyPr>
          <a:lstStyle/>
          <a:p>
            <a:r>
              <a:rPr lang="en-GB" b="1" dirty="0"/>
              <a:t>2. Integration of Acceptance and Change</a:t>
            </a:r>
          </a:p>
          <a:p>
            <a:r>
              <a:rPr lang="en-GB" dirty="0"/>
              <a:t>To address these challenges, Linehan introduced the concept of </a:t>
            </a:r>
            <a:r>
              <a:rPr lang="en-GB" b="1" dirty="0"/>
              <a:t>dialectics</a:t>
            </a:r>
            <a:r>
              <a:rPr lang="en-GB" dirty="0"/>
              <a:t>, derived from philosophical traditions (particularly Hegelian dialectics), which emphasize the synthesis of opposites.</a:t>
            </a:r>
          </a:p>
          <a:p>
            <a:r>
              <a:rPr lang="en-GB" dirty="0"/>
              <a:t>In DBT, the core dialectic is:</a:t>
            </a:r>
          </a:p>
          <a:p>
            <a:r>
              <a:rPr lang="en-GB" b="1" dirty="0"/>
              <a:t>Acceptance ↔ Change</a:t>
            </a:r>
            <a:endParaRPr lang="en-GB" dirty="0"/>
          </a:p>
          <a:p>
            <a:r>
              <a:rPr lang="en-GB" dirty="0"/>
              <a:t>Linehan theorized that individuals with BPD required:</a:t>
            </a:r>
          </a:p>
          <a:p>
            <a:r>
              <a:rPr lang="en-GB" b="1" dirty="0"/>
              <a:t>Validation and acceptance</a:t>
            </a:r>
            <a:r>
              <a:rPr lang="en-GB" dirty="0"/>
              <a:t> of their emotional experiences</a:t>
            </a:r>
          </a:p>
          <a:p>
            <a:r>
              <a:rPr lang="en-GB" dirty="0"/>
              <a:t>Alongside structured interventions aimed at behavioural change</a:t>
            </a:r>
          </a:p>
          <a:p>
            <a:r>
              <a:rPr lang="en-GB" dirty="0"/>
              <a:t>This balance distinguished DBT from traditional CBT.</a:t>
            </a:r>
          </a:p>
          <a:p>
            <a:endParaRPr lang="en-GB" sz="1800" dirty="0"/>
          </a:p>
        </p:txBody>
      </p:sp>
      <p:pic>
        <p:nvPicPr>
          <p:cNvPr id="3074" name="Picture 2" descr="Dialectical Behavior Therapy | The ...">
            <a:extLst>
              <a:ext uri="{FF2B5EF4-FFF2-40B4-BE49-F238E27FC236}">
                <a16:creationId xmlns:a16="http://schemas.microsoft.com/office/drawing/2014/main" id="{1CBFA493-FB2C-9634-17FA-EEDB622C53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476" y="2228201"/>
            <a:ext cx="3527144" cy="2887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92452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A00B06D-3F53-75EE-1BA1-867935B5E109}"/>
              </a:ext>
            </a:extLst>
          </p:cNvPr>
          <p:cNvSpPr>
            <a:spLocks noGrp="1"/>
          </p:cNvSpPr>
          <p:nvPr>
            <p:ph idx="1"/>
          </p:nvPr>
        </p:nvSpPr>
        <p:spPr>
          <a:xfrm>
            <a:off x="4365816" y="715618"/>
            <a:ext cx="3740638" cy="5877474"/>
          </a:xfrm>
        </p:spPr>
        <p:txBody>
          <a:bodyPr anchor="ctr">
            <a:normAutofit/>
          </a:bodyPr>
          <a:lstStyle/>
          <a:p>
            <a:pPr>
              <a:lnSpc>
                <a:spcPct val="110000"/>
              </a:lnSpc>
            </a:pPr>
            <a:r>
              <a:rPr lang="en-GB" sz="1800" b="1" dirty="0"/>
              <a:t>3. Biosocial Theory</a:t>
            </a:r>
          </a:p>
          <a:p>
            <a:pPr>
              <a:lnSpc>
                <a:spcPct val="110000"/>
              </a:lnSpc>
            </a:pPr>
            <a:r>
              <a:rPr lang="en-GB" sz="1800" dirty="0"/>
              <a:t>Linehan proposed the </a:t>
            </a:r>
            <a:r>
              <a:rPr lang="en-GB" sz="1800" b="1" dirty="0"/>
              <a:t>biosocial theory</a:t>
            </a:r>
            <a:r>
              <a:rPr lang="en-GB" sz="1800" dirty="0"/>
              <a:t> of borderline personality disorder, suggesting that BPD arises from:</a:t>
            </a:r>
          </a:p>
          <a:p>
            <a:pPr>
              <a:lnSpc>
                <a:spcPct val="110000"/>
              </a:lnSpc>
            </a:pPr>
            <a:r>
              <a:rPr lang="en-GB" sz="1800" b="1" dirty="0"/>
              <a:t>Biological emotional vulnerability</a:t>
            </a:r>
            <a:r>
              <a:rPr lang="en-GB" sz="1800" dirty="0"/>
              <a:t> (heightened sensitivity, intense emotional responses, slow return to baseline)</a:t>
            </a:r>
          </a:p>
          <a:p>
            <a:pPr>
              <a:lnSpc>
                <a:spcPct val="110000"/>
              </a:lnSpc>
            </a:pPr>
            <a:r>
              <a:rPr lang="en-GB" sz="1800" dirty="0"/>
              <a:t>Combined with an </a:t>
            </a:r>
            <a:r>
              <a:rPr lang="en-GB" sz="1800" b="1" dirty="0"/>
              <a:t>invalidating environment</a:t>
            </a:r>
            <a:r>
              <a:rPr lang="en-GB" sz="1800" dirty="0"/>
              <a:t> (where emotional experiences are dismissed, punished, or trivialized)</a:t>
            </a:r>
          </a:p>
          <a:p>
            <a:pPr>
              <a:lnSpc>
                <a:spcPct val="110000"/>
              </a:lnSpc>
            </a:pPr>
            <a:r>
              <a:rPr lang="en-GB" sz="1800" dirty="0"/>
              <a:t>DBT was designed to address both components by teaching emotion regulation skills while fostering validation.</a:t>
            </a:r>
          </a:p>
          <a:p>
            <a:pPr>
              <a:lnSpc>
                <a:spcPct val="110000"/>
              </a:lnSpc>
            </a:pPr>
            <a:endParaRPr lang="en-GB" sz="1600" dirty="0"/>
          </a:p>
        </p:txBody>
      </p:sp>
      <p:pic>
        <p:nvPicPr>
          <p:cNvPr id="5" name="Picture 4">
            <a:extLst>
              <a:ext uri="{FF2B5EF4-FFF2-40B4-BE49-F238E27FC236}">
                <a16:creationId xmlns:a16="http://schemas.microsoft.com/office/drawing/2014/main" id="{9E78E153-CD28-A484-01D7-3914F2D1FC40}"/>
              </a:ext>
            </a:extLst>
          </p:cNvPr>
          <p:cNvPicPr>
            <a:picLocks noChangeAspect="1"/>
          </p:cNvPicPr>
          <p:nvPr/>
        </p:nvPicPr>
        <p:blipFill>
          <a:blip r:embed="rId2"/>
          <a:srcRect l="52447" r="2907"/>
          <a:stretch>
            <a:fillRect/>
          </a:stretch>
        </p:blipFill>
        <p:spPr>
          <a:xfrm>
            <a:off x="8109502" y="10"/>
            <a:ext cx="4082498" cy="6857990"/>
          </a:xfrm>
          <a:prstGeom prst="rect">
            <a:avLst/>
          </a:prstGeom>
        </p:spPr>
      </p:pic>
    </p:spTree>
    <p:extLst>
      <p:ext uri="{BB962C8B-B14F-4D97-AF65-F5344CB8AC3E}">
        <p14:creationId xmlns:p14="http://schemas.microsoft.com/office/powerpoint/2010/main" val="584608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1A00F6-17A4-2D04-9543-64A8AF90587D}"/>
              </a:ext>
            </a:extLst>
          </p:cNvPr>
          <p:cNvPicPr>
            <a:picLocks noChangeAspect="1"/>
          </p:cNvPicPr>
          <p:nvPr/>
        </p:nvPicPr>
        <p:blipFill>
          <a:blip r:embed="rId2"/>
          <a:srcRect r="7554" b="-1"/>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3FD69A4C-8877-1ED6-F947-A4F822A74699}"/>
              </a:ext>
            </a:extLst>
          </p:cNvPr>
          <p:cNvSpPr>
            <a:spLocks noGrp="1"/>
          </p:cNvSpPr>
          <p:nvPr>
            <p:ph idx="1"/>
          </p:nvPr>
        </p:nvSpPr>
        <p:spPr>
          <a:xfrm>
            <a:off x="6847840" y="449258"/>
            <a:ext cx="5212079" cy="5768662"/>
          </a:xfrm>
        </p:spPr>
        <p:txBody>
          <a:bodyPr>
            <a:normAutofit fontScale="92500"/>
          </a:bodyPr>
          <a:lstStyle/>
          <a:p>
            <a:pPr>
              <a:lnSpc>
                <a:spcPct val="110000"/>
              </a:lnSpc>
            </a:pPr>
            <a:r>
              <a:rPr lang="en-GB" sz="1700" b="1" dirty="0"/>
              <a:t>4. Incorporation of Mindfulness and Zen Practice</a:t>
            </a:r>
          </a:p>
          <a:p>
            <a:pPr>
              <a:lnSpc>
                <a:spcPct val="110000"/>
              </a:lnSpc>
            </a:pPr>
            <a:r>
              <a:rPr lang="en-GB" sz="1600" dirty="0"/>
              <a:t>Linehan incorporated </a:t>
            </a:r>
            <a:r>
              <a:rPr lang="en-GB" sz="1600" b="1" dirty="0"/>
              <a:t>mindfulness practices</a:t>
            </a:r>
            <a:r>
              <a:rPr lang="en-GB" sz="1600" dirty="0"/>
              <a:t> influenced by Zen Buddhism, which she had studied personally. Mindfulness became a foundational skill in DBT, emphasizing:</a:t>
            </a:r>
          </a:p>
          <a:p>
            <a:pPr>
              <a:lnSpc>
                <a:spcPct val="110000"/>
              </a:lnSpc>
            </a:pPr>
            <a:r>
              <a:rPr lang="en-GB" sz="1600" dirty="0"/>
              <a:t>Nonjudgmental awareness</a:t>
            </a:r>
          </a:p>
          <a:p>
            <a:pPr>
              <a:lnSpc>
                <a:spcPct val="110000"/>
              </a:lnSpc>
            </a:pPr>
            <a:r>
              <a:rPr lang="en-GB" sz="1600" dirty="0"/>
              <a:t>Present-moment attention</a:t>
            </a:r>
          </a:p>
          <a:p>
            <a:pPr>
              <a:lnSpc>
                <a:spcPct val="110000"/>
              </a:lnSpc>
            </a:pPr>
            <a:r>
              <a:rPr lang="en-GB" sz="1600" dirty="0"/>
              <a:t>Acceptance of internal experiences</a:t>
            </a:r>
          </a:p>
          <a:p>
            <a:pPr>
              <a:lnSpc>
                <a:spcPct val="110000"/>
              </a:lnSpc>
            </a:pPr>
            <a:r>
              <a:rPr lang="en-GB" sz="1600" dirty="0"/>
              <a:t>This marked a significant innovation in Western psychotherapy at the time.</a:t>
            </a:r>
            <a:br>
              <a:rPr lang="en-GB" sz="1600" dirty="0"/>
            </a:br>
            <a:endParaRPr lang="en-GB" sz="1600" dirty="0"/>
          </a:p>
          <a:p>
            <a:pPr>
              <a:lnSpc>
                <a:spcPct val="110000"/>
              </a:lnSpc>
            </a:pPr>
            <a:r>
              <a:rPr lang="en-GB" sz="1600" b="1" dirty="0"/>
              <a:t>5. Structured Treatment Model</a:t>
            </a:r>
          </a:p>
          <a:p>
            <a:pPr>
              <a:lnSpc>
                <a:spcPct val="110000"/>
              </a:lnSpc>
            </a:pPr>
            <a:r>
              <a:rPr lang="en-GB" sz="1600" dirty="0"/>
              <a:t>DBT evolved into a comprehensive, multimodal treatment consisting of:</a:t>
            </a:r>
          </a:p>
          <a:p>
            <a:pPr>
              <a:lnSpc>
                <a:spcPct val="110000"/>
              </a:lnSpc>
            </a:pPr>
            <a:r>
              <a:rPr lang="en-GB" sz="1600" b="1" dirty="0"/>
              <a:t>Individual therapy</a:t>
            </a:r>
            <a:endParaRPr lang="en-GB" sz="1600" dirty="0"/>
          </a:p>
          <a:p>
            <a:pPr>
              <a:lnSpc>
                <a:spcPct val="110000"/>
              </a:lnSpc>
            </a:pPr>
            <a:r>
              <a:rPr lang="en-GB" sz="1600" b="1" dirty="0"/>
              <a:t>Skills training groups</a:t>
            </a:r>
            <a:endParaRPr lang="en-GB" sz="1600" dirty="0"/>
          </a:p>
          <a:p>
            <a:pPr>
              <a:lnSpc>
                <a:spcPct val="110000"/>
              </a:lnSpc>
            </a:pPr>
            <a:r>
              <a:rPr lang="en-GB" sz="1600" b="1" dirty="0"/>
              <a:t>Telephone coaching</a:t>
            </a:r>
            <a:endParaRPr lang="en-GB" sz="1600" dirty="0"/>
          </a:p>
          <a:p>
            <a:pPr>
              <a:lnSpc>
                <a:spcPct val="110000"/>
              </a:lnSpc>
            </a:pPr>
            <a:r>
              <a:rPr lang="en-GB" sz="1600" b="1" dirty="0"/>
              <a:t>Therapist consultation teams</a:t>
            </a:r>
            <a:endParaRPr lang="en-GB" sz="1600" dirty="0"/>
          </a:p>
          <a:p>
            <a:pPr>
              <a:lnSpc>
                <a:spcPct val="110000"/>
              </a:lnSpc>
            </a:pPr>
            <a:endParaRPr lang="en-GB" sz="600" dirty="0"/>
          </a:p>
        </p:txBody>
      </p:sp>
      <p:sp>
        <p:nvSpPr>
          <p:cNvPr id="24" name="Rectangle 2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6377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1563711-6AEB-CDEC-141C-D7A598AB83B9}"/>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Skills training</a:t>
            </a:r>
          </a:p>
        </p:txBody>
      </p:sp>
      <p:sp>
        <p:nvSpPr>
          <p:cNvPr id="3" name="Content Placeholder 2">
            <a:extLst>
              <a:ext uri="{FF2B5EF4-FFF2-40B4-BE49-F238E27FC236}">
                <a16:creationId xmlns:a16="http://schemas.microsoft.com/office/drawing/2014/main" id="{71633649-E2FF-FE47-E8F8-769829A93039}"/>
              </a:ext>
            </a:extLst>
          </p:cNvPr>
          <p:cNvSpPr>
            <a:spLocks noGrp="1"/>
          </p:cNvSpPr>
          <p:nvPr>
            <p:ph idx="1"/>
          </p:nvPr>
        </p:nvSpPr>
        <p:spPr>
          <a:xfrm>
            <a:off x="4368182" y="198783"/>
            <a:ext cx="7435891" cy="6400800"/>
          </a:xfrm>
        </p:spPr>
        <p:txBody>
          <a:bodyPr>
            <a:normAutofit/>
          </a:bodyPr>
          <a:lstStyle/>
          <a:p>
            <a:pPr>
              <a:lnSpc>
                <a:spcPct val="110000"/>
              </a:lnSpc>
            </a:pPr>
            <a:r>
              <a:rPr lang="en-GB" sz="1800" dirty="0"/>
              <a:t>Skills training was organized into four modules:</a:t>
            </a:r>
          </a:p>
          <a:p>
            <a:pPr>
              <a:lnSpc>
                <a:spcPct val="110000"/>
              </a:lnSpc>
            </a:pPr>
            <a:r>
              <a:rPr lang="en-GB" sz="1800" dirty="0"/>
              <a:t>Mindfulness</a:t>
            </a:r>
          </a:p>
          <a:p>
            <a:pPr>
              <a:lnSpc>
                <a:spcPct val="110000"/>
              </a:lnSpc>
            </a:pPr>
            <a:r>
              <a:rPr lang="en-GB" sz="1800" dirty="0"/>
              <a:t>Distress tolerance</a:t>
            </a:r>
          </a:p>
          <a:p>
            <a:pPr>
              <a:lnSpc>
                <a:spcPct val="110000"/>
              </a:lnSpc>
            </a:pPr>
            <a:r>
              <a:rPr lang="en-GB" sz="1800" dirty="0"/>
              <a:t>Emotion regulation</a:t>
            </a:r>
          </a:p>
          <a:p>
            <a:pPr>
              <a:lnSpc>
                <a:spcPct val="110000"/>
              </a:lnSpc>
            </a:pPr>
            <a:r>
              <a:rPr lang="en-GB" sz="1800" dirty="0"/>
              <a:t>Interpersonal effectiveness</a:t>
            </a:r>
            <a:br>
              <a:rPr lang="en-GB" sz="1800" dirty="0"/>
            </a:br>
            <a:endParaRPr lang="en-GB" sz="1800" dirty="0"/>
          </a:p>
          <a:p>
            <a:pPr>
              <a:lnSpc>
                <a:spcPct val="110000"/>
              </a:lnSpc>
            </a:pPr>
            <a:r>
              <a:rPr lang="en-GB" sz="1800" b="1" dirty="0"/>
              <a:t>6. Empirical Validation</a:t>
            </a:r>
          </a:p>
          <a:p>
            <a:pPr>
              <a:lnSpc>
                <a:spcPct val="110000"/>
              </a:lnSpc>
            </a:pPr>
            <a:r>
              <a:rPr lang="en-GB" sz="1800" dirty="0"/>
              <a:t>In 1991, Linehan and colleagues published the first randomized controlled trial demonstrating that DBT significantly reduced:</a:t>
            </a:r>
          </a:p>
          <a:p>
            <a:pPr>
              <a:lnSpc>
                <a:spcPct val="110000"/>
              </a:lnSpc>
            </a:pPr>
            <a:r>
              <a:rPr lang="en-GB" sz="1800" dirty="0"/>
              <a:t>Suicide attempts</a:t>
            </a:r>
          </a:p>
          <a:p>
            <a:pPr>
              <a:lnSpc>
                <a:spcPct val="110000"/>
              </a:lnSpc>
            </a:pPr>
            <a:r>
              <a:rPr lang="en-GB" sz="1800" dirty="0"/>
              <a:t>Self-injurious behaviours</a:t>
            </a:r>
          </a:p>
          <a:p>
            <a:pPr>
              <a:lnSpc>
                <a:spcPct val="110000"/>
              </a:lnSpc>
            </a:pPr>
            <a:r>
              <a:rPr lang="en-GB" sz="1800" dirty="0"/>
              <a:t>Psychiatric hospitalizations</a:t>
            </a:r>
          </a:p>
          <a:p>
            <a:pPr>
              <a:lnSpc>
                <a:spcPct val="110000"/>
              </a:lnSpc>
            </a:pPr>
            <a:r>
              <a:rPr lang="en-GB" sz="1800" dirty="0"/>
              <a:t>compared to treatment-as-usual. Subsequent research established DBT as an evidence-based treatment for BPD and later for substance use disorders, eating disorders, PTSD, and mood disorders.</a:t>
            </a:r>
          </a:p>
          <a:p>
            <a:pPr>
              <a:lnSpc>
                <a:spcPct val="110000"/>
              </a:lnSpc>
            </a:pPr>
            <a:endParaRPr lang="en-GB" sz="1400" dirty="0"/>
          </a:p>
        </p:txBody>
      </p:sp>
    </p:spTree>
    <p:extLst>
      <p:ext uri="{BB962C8B-B14F-4D97-AF65-F5344CB8AC3E}">
        <p14:creationId xmlns:p14="http://schemas.microsoft.com/office/powerpoint/2010/main" val="2832113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C3C3-11CF-60C7-7E10-4A92BB529B55}"/>
              </a:ext>
            </a:extLst>
          </p:cNvPr>
          <p:cNvSpPr>
            <a:spLocks noGrp="1"/>
          </p:cNvSpPr>
          <p:nvPr>
            <p:ph type="title"/>
          </p:nvPr>
        </p:nvSpPr>
        <p:spPr>
          <a:xfrm>
            <a:off x="1186070" y="172676"/>
            <a:ext cx="10241280" cy="754976"/>
          </a:xfrm>
        </p:spPr>
        <p:txBody>
          <a:bodyPr/>
          <a:lstStyle/>
          <a:p>
            <a:r>
              <a:rPr lang="en-GB" dirty="0"/>
              <a:t>Research Findings</a:t>
            </a:r>
          </a:p>
        </p:txBody>
      </p:sp>
      <p:sp>
        <p:nvSpPr>
          <p:cNvPr id="3" name="Content Placeholder 2">
            <a:extLst>
              <a:ext uri="{FF2B5EF4-FFF2-40B4-BE49-F238E27FC236}">
                <a16:creationId xmlns:a16="http://schemas.microsoft.com/office/drawing/2014/main" id="{CFED9C31-9838-A356-04CA-EF27C703BC2D}"/>
              </a:ext>
            </a:extLst>
          </p:cNvPr>
          <p:cNvSpPr>
            <a:spLocks noGrp="1"/>
          </p:cNvSpPr>
          <p:nvPr>
            <p:ph idx="1"/>
          </p:nvPr>
        </p:nvSpPr>
        <p:spPr>
          <a:xfrm>
            <a:off x="375920" y="1131602"/>
            <a:ext cx="11450320" cy="5116797"/>
          </a:xfrm>
        </p:spPr>
        <p:txBody>
          <a:bodyPr>
            <a:normAutofit fontScale="92500"/>
          </a:bodyPr>
          <a:lstStyle/>
          <a:p>
            <a:pPr>
              <a:buFont typeface="Arial"/>
              <a:buChar char="•"/>
              <a:defRPr/>
            </a:pPr>
            <a:r>
              <a:rPr lang="en-US" sz="2400" dirty="0"/>
              <a:t>DBT has been found to reduce Suicidality, Parasuicidal </a:t>
            </a:r>
            <a:r>
              <a:rPr lang="en-US" sz="2400" dirty="0" err="1"/>
              <a:t>behaviour</a:t>
            </a:r>
            <a:r>
              <a:rPr lang="en-US" sz="2400" dirty="0"/>
              <a:t>, Treatment drop-out, Hospitalizations, Substance Use, Depression, Hopelessness, Anger.</a:t>
            </a:r>
          </a:p>
          <a:p>
            <a:r>
              <a:rPr lang="en-GB" b="1" dirty="0"/>
              <a:t>Linehan, M. M. (1993a).</a:t>
            </a:r>
            <a:r>
              <a:rPr lang="en-GB" dirty="0"/>
              <a:t> </a:t>
            </a:r>
            <a:r>
              <a:rPr lang="en-GB" i="1" dirty="0"/>
              <a:t>Cognitive-</a:t>
            </a:r>
            <a:r>
              <a:rPr lang="en-GB" i="1" dirty="0" err="1"/>
              <a:t>behavioral</a:t>
            </a:r>
            <a:r>
              <a:rPr lang="en-GB" i="1" dirty="0"/>
              <a:t> treatment of borderline personality disorder.</a:t>
            </a:r>
            <a:r>
              <a:rPr lang="en-GB" dirty="0"/>
              <a:t> Guilford Press. </a:t>
            </a:r>
            <a:r>
              <a:rPr lang="en-GB" dirty="0">
                <a:solidFill>
                  <a:schemeClr val="tx2">
                    <a:lumMod val="75000"/>
                    <a:lumOff val="25000"/>
                  </a:schemeClr>
                </a:solidFill>
              </a:rPr>
              <a:t>(The original first text)</a:t>
            </a:r>
          </a:p>
          <a:p>
            <a:r>
              <a:rPr lang="en-GB" b="1" dirty="0"/>
              <a:t>Linehan, M. M., Armstrong, H. E., Suarez, A., Allmon, D., &amp; Heard, H. L. (1991).</a:t>
            </a:r>
            <a:r>
              <a:rPr lang="en-GB" dirty="0"/>
              <a:t> Cognitive-</a:t>
            </a:r>
            <a:r>
              <a:rPr lang="en-GB" dirty="0" err="1"/>
              <a:t>behavioral</a:t>
            </a:r>
            <a:r>
              <a:rPr lang="en-GB" dirty="0"/>
              <a:t> treatment of chronically parasuicidal borderline patients. </a:t>
            </a:r>
            <a:r>
              <a:rPr lang="en-GB" i="1" dirty="0"/>
              <a:t>Archives of General Psychiatry, 48</a:t>
            </a:r>
            <a:r>
              <a:rPr lang="en-GB" dirty="0"/>
              <a:t>(12), 1060–1064. </a:t>
            </a:r>
            <a:r>
              <a:rPr lang="en-GB" dirty="0">
                <a:solidFill>
                  <a:schemeClr val="tx2">
                    <a:lumMod val="75000"/>
                    <a:lumOff val="25000"/>
                  </a:schemeClr>
                </a:solidFill>
              </a:rPr>
              <a:t>(The first randomised controlled trial)</a:t>
            </a:r>
          </a:p>
          <a:p>
            <a:r>
              <a:rPr lang="en-GB" b="1" dirty="0"/>
              <a:t>Linehan, M. M., et al. (2006).</a:t>
            </a:r>
            <a:r>
              <a:rPr lang="en-GB" dirty="0"/>
              <a:t> Two-year randomized controlled trial and follow-up of dialectical </a:t>
            </a:r>
            <a:r>
              <a:rPr lang="en-GB" dirty="0" err="1"/>
              <a:t>behavior</a:t>
            </a:r>
            <a:r>
              <a:rPr lang="en-GB" dirty="0"/>
              <a:t> therapy vs therapy by experts for suicidal </a:t>
            </a:r>
            <a:r>
              <a:rPr lang="en-GB" dirty="0" err="1"/>
              <a:t>behaviors</a:t>
            </a:r>
            <a:r>
              <a:rPr lang="en-GB" dirty="0"/>
              <a:t> and borderline personality disorder. </a:t>
            </a:r>
            <a:r>
              <a:rPr lang="en-GB" i="1" dirty="0"/>
              <a:t>Archives of General Psychiatry, 63</a:t>
            </a:r>
            <a:r>
              <a:rPr lang="en-GB" dirty="0"/>
              <a:t>(7), 757–766. </a:t>
            </a:r>
            <a:r>
              <a:rPr lang="en-GB" dirty="0">
                <a:solidFill>
                  <a:schemeClr val="tx2">
                    <a:lumMod val="75000"/>
                    <a:lumOff val="25000"/>
                  </a:schemeClr>
                </a:solidFill>
              </a:rPr>
              <a:t>(follow up RCT)</a:t>
            </a:r>
          </a:p>
          <a:p>
            <a:r>
              <a:rPr lang="en-GB" b="1" dirty="0"/>
              <a:t>Stoffers, J. M., </a:t>
            </a:r>
            <a:r>
              <a:rPr lang="en-GB" b="1" dirty="0" err="1"/>
              <a:t>Völlm</a:t>
            </a:r>
            <a:r>
              <a:rPr lang="en-GB" b="1" dirty="0"/>
              <a:t>, B. A., Rücker, G., Timmer, A., Huband, N., &amp; Lieb, K. (2012).</a:t>
            </a:r>
            <a:r>
              <a:rPr lang="en-GB" dirty="0"/>
              <a:t> Psychological therapies for people with borderline personality disorder. </a:t>
            </a:r>
            <a:r>
              <a:rPr lang="en-GB" i="1" dirty="0"/>
              <a:t>Cochrane Database of Systematic Reviews, 2012</a:t>
            </a:r>
            <a:r>
              <a:rPr lang="en-GB" dirty="0"/>
              <a:t>(8), CD005652. </a:t>
            </a:r>
            <a:r>
              <a:rPr lang="en-GB" dirty="0">
                <a:solidFill>
                  <a:schemeClr val="tx2">
                    <a:lumMod val="75000"/>
                    <a:lumOff val="25000"/>
                  </a:schemeClr>
                </a:solidFill>
              </a:rPr>
              <a:t>(systematic review showing that DBT is most empirically supported treatment for BPD)</a:t>
            </a:r>
          </a:p>
        </p:txBody>
      </p:sp>
    </p:spTree>
    <p:extLst>
      <p:ext uri="{BB962C8B-B14F-4D97-AF65-F5344CB8AC3E}">
        <p14:creationId xmlns:p14="http://schemas.microsoft.com/office/powerpoint/2010/main" val="3570471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7C36EA-EA11-BE57-85DE-0B728359BD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95B4D2-C97F-F7B6-5930-F36CB7BAC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A8F974-FC73-8396-AFFE-D4BA56BBD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BB91C6-1A42-5581-9004-48E119C7F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FBF4D81-47EB-72F7-51C9-DA4986ED1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F27780B-4704-E4D6-54F9-DCB2C215B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433A7F-3950-8971-C365-5098BB597F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42101-3BCF-90A7-8436-006CEBEC54BE}"/>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Adaptations of DBT</a:t>
            </a:r>
          </a:p>
        </p:txBody>
      </p:sp>
      <p:graphicFrame>
        <p:nvGraphicFramePr>
          <p:cNvPr id="5" name="Content Placeholder 2">
            <a:extLst>
              <a:ext uri="{FF2B5EF4-FFF2-40B4-BE49-F238E27FC236}">
                <a16:creationId xmlns:a16="http://schemas.microsoft.com/office/drawing/2014/main" id="{2337AAEB-CA6A-5CB0-B7DE-70129BC7F38B}"/>
              </a:ext>
            </a:extLst>
          </p:cNvPr>
          <p:cNvGraphicFramePr>
            <a:graphicFrameLocks noGrp="1"/>
          </p:cNvGraphicFramePr>
          <p:nvPr>
            <p:ph idx="1"/>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643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900B6-65EB-7172-B477-610521BB74EE}"/>
              </a:ext>
            </a:extLst>
          </p:cNvPr>
          <p:cNvSpPr>
            <a:spLocks noGrp="1"/>
          </p:cNvSpPr>
          <p:nvPr>
            <p:ph type="title"/>
          </p:nvPr>
        </p:nvSpPr>
        <p:spPr>
          <a:xfrm>
            <a:off x="1380236" y="286601"/>
            <a:ext cx="5929422" cy="1283119"/>
          </a:xfrm>
        </p:spPr>
        <p:txBody>
          <a:bodyPr>
            <a:normAutofit/>
          </a:bodyPr>
          <a:lstStyle/>
          <a:p>
            <a:r>
              <a:rPr lang="en-GB" sz="4000" dirty="0"/>
              <a:t>Components of DBT</a:t>
            </a:r>
          </a:p>
        </p:txBody>
      </p:sp>
      <p:sp>
        <p:nvSpPr>
          <p:cNvPr id="3" name="Content Placeholder 2">
            <a:extLst>
              <a:ext uri="{FF2B5EF4-FFF2-40B4-BE49-F238E27FC236}">
                <a16:creationId xmlns:a16="http://schemas.microsoft.com/office/drawing/2014/main" id="{3FC8767B-2F35-2900-3A3B-009A08F76788}"/>
              </a:ext>
            </a:extLst>
          </p:cNvPr>
          <p:cNvSpPr>
            <a:spLocks noGrp="1"/>
          </p:cNvSpPr>
          <p:nvPr>
            <p:ph idx="1"/>
          </p:nvPr>
        </p:nvSpPr>
        <p:spPr>
          <a:xfrm>
            <a:off x="358140" y="1856321"/>
            <a:ext cx="7520940" cy="4384459"/>
          </a:xfrm>
        </p:spPr>
        <p:txBody>
          <a:bodyPr>
            <a:normAutofit/>
          </a:bodyPr>
          <a:lstStyle/>
          <a:p>
            <a:pPr marL="514350" indent="-514350">
              <a:lnSpc>
                <a:spcPct val="110000"/>
              </a:lnSpc>
              <a:buFont typeface="Arial"/>
              <a:buAutoNum type="arabicPeriod"/>
              <a:defRPr/>
            </a:pPr>
            <a:r>
              <a:rPr lang="en-US" sz="1800" dirty="0"/>
              <a:t>Individual (DBT) Therapy</a:t>
            </a:r>
          </a:p>
          <a:p>
            <a:pPr marL="514350" indent="-514350">
              <a:lnSpc>
                <a:spcPct val="110000"/>
              </a:lnSpc>
              <a:buFont typeface="Arial"/>
              <a:buAutoNum type="arabicPeriod"/>
              <a:defRPr/>
            </a:pPr>
            <a:r>
              <a:rPr lang="en-US" sz="1800" dirty="0"/>
              <a:t>Weekly Skills Training Group</a:t>
            </a:r>
          </a:p>
          <a:p>
            <a:pPr marL="514350" indent="-514350">
              <a:lnSpc>
                <a:spcPct val="110000"/>
              </a:lnSpc>
              <a:buFont typeface="Arial"/>
              <a:buAutoNum type="arabicPeriod"/>
              <a:defRPr/>
            </a:pPr>
            <a:r>
              <a:rPr lang="en-US" sz="1800" dirty="0"/>
              <a:t>Phone Coaching</a:t>
            </a:r>
          </a:p>
          <a:p>
            <a:pPr marL="514350" indent="-514350">
              <a:lnSpc>
                <a:spcPct val="110000"/>
              </a:lnSpc>
              <a:buFont typeface="Arial"/>
              <a:buAutoNum type="arabicPeriod"/>
              <a:defRPr/>
            </a:pPr>
            <a:r>
              <a:rPr lang="en-US" sz="1800" dirty="0"/>
              <a:t>Therapist Consultation Team</a:t>
            </a:r>
          </a:p>
          <a:p>
            <a:pPr marL="0" indent="0">
              <a:lnSpc>
                <a:spcPct val="110000"/>
              </a:lnSpc>
              <a:buNone/>
              <a:defRPr/>
            </a:pPr>
            <a:r>
              <a:rPr lang="en-US" sz="1800" dirty="0"/>
              <a:t>DBT-informed Therapy:</a:t>
            </a:r>
          </a:p>
          <a:p>
            <a:pPr>
              <a:lnSpc>
                <a:spcPct val="110000"/>
              </a:lnSpc>
              <a:buFontTx/>
              <a:buChar char="-"/>
              <a:defRPr/>
            </a:pPr>
            <a:r>
              <a:rPr lang="en-US" sz="1800" dirty="0"/>
              <a:t>Any treatment that does not include ALL FOUR of the above components</a:t>
            </a:r>
          </a:p>
          <a:p>
            <a:pPr lvl="1">
              <a:lnSpc>
                <a:spcPct val="110000"/>
              </a:lnSpc>
              <a:buFontTx/>
              <a:buChar char="-"/>
              <a:defRPr/>
            </a:pPr>
            <a:r>
              <a:rPr lang="en-US" sz="1800" dirty="0"/>
              <a:t>E.g. CBT therapy that incorporates some DBT skills</a:t>
            </a:r>
          </a:p>
          <a:p>
            <a:pPr lvl="1">
              <a:lnSpc>
                <a:spcPct val="110000"/>
              </a:lnSpc>
              <a:buFontTx/>
              <a:buChar char="-"/>
              <a:defRPr/>
            </a:pPr>
            <a:r>
              <a:rPr lang="en-US" sz="1800" dirty="0"/>
              <a:t>Group only Skills Training</a:t>
            </a:r>
          </a:p>
          <a:p>
            <a:pPr lvl="1">
              <a:lnSpc>
                <a:spcPct val="110000"/>
              </a:lnSpc>
              <a:buFontTx/>
              <a:buChar char="-"/>
              <a:defRPr/>
            </a:pPr>
            <a:r>
              <a:rPr lang="en-US" sz="1800" dirty="0"/>
              <a:t>Skills Group + Individual Therapy without Phone Coaching</a:t>
            </a:r>
          </a:p>
          <a:p>
            <a:pPr lvl="1">
              <a:lnSpc>
                <a:spcPct val="110000"/>
              </a:lnSpc>
              <a:buFontTx/>
              <a:buChar char="-"/>
              <a:defRPr/>
            </a:pPr>
            <a:r>
              <a:rPr lang="en-US" sz="1800" dirty="0"/>
              <a:t>Skills Group, Individual Therapy, Phone Coaching but no consultation team</a:t>
            </a:r>
          </a:p>
          <a:p>
            <a:pPr>
              <a:lnSpc>
                <a:spcPct val="110000"/>
              </a:lnSpc>
            </a:pPr>
            <a:endParaRPr lang="en-GB" sz="11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9D219B-2C8A-52FD-58D0-13AA11558558}"/>
              </a:ext>
            </a:extLst>
          </p:cNvPr>
          <p:cNvPicPr>
            <a:picLocks noChangeAspect="1"/>
          </p:cNvPicPr>
          <p:nvPr/>
        </p:nvPicPr>
        <p:blipFill rotWithShape="1">
          <a:blip r:embed="rId2"/>
          <a:srcRect l="21158" r="43116" b="-1"/>
          <a:stretch/>
        </p:blipFill>
        <p:spPr>
          <a:xfrm>
            <a:off x="8115300" y="-12515"/>
            <a:ext cx="4076700" cy="6418631"/>
          </a:xfrm>
          <a:prstGeom prst="rect">
            <a:avLst/>
          </a:prstGeom>
        </p:spPr>
      </p:pic>
    </p:spTree>
    <p:extLst>
      <p:ext uri="{BB962C8B-B14F-4D97-AF65-F5344CB8AC3E}">
        <p14:creationId xmlns:p14="http://schemas.microsoft.com/office/powerpoint/2010/main" val="525218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A904F-E497-BD3E-0A38-C7FD9ED24BB0}"/>
              </a:ext>
            </a:extLst>
          </p:cNvPr>
          <p:cNvSpPr>
            <a:spLocks noGrp="1"/>
          </p:cNvSpPr>
          <p:nvPr>
            <p:ph type="title"/>
          </p:nvPr>
        </p:nvSpPr>
        <p:spPr>
          <a:xfrm>
            <a:off x="1524000" y="1104445"/>
            <a:ext cx="9144000" cy="2826182"/>
          </a:xfrm>
        </p:spPr>
        <p:txBody>
          <a:bodyPr vert="horz" lIns="0" tIns="0" rIns="0" bIns="0" rtlCol="0" anchor="ctr">
            <a:normAutofit/>
          </a:bodyPr>
          <a:lstStyle/>
          <a:p>
            <a:pPr algn="ctr"/>
            <a:r>
              <a:rPr lang="en-US" dirty="0">
                <a:solidFill>
                  <a:schemeClr val="bg1"/>
                </a:solidFill>
              </a:rPr>
              <a:t>Assessment &amp; </a:t>
            </a:r>
            <a:br>
              <a:rPr lang="en-US" dirty="0">
                <a:solidFill>
                  <a:schemeClr val="bg1"/>
                </a:solidFill>
              </a:rPr>
            </a:br>
            <a:r>
              <a:rPr lang="en-US" dirty="0">
                <a:solidFill>
                  <a:schemeClr val="bg1"/>
                </a:solidFill>
              </a:rPr>
              <a:t>Case Conceptualization</a:t>
            </a:r>
          </a:p>
        </p:txBody>
      </p:sp>
    </p:spTree>
    <p:extLst>
      <p:ext uri="{BB962C8B-B14F-4D97-AF65-F5344CB8AC3E}">
        <p14:creationId xmlns:p14="http://schemas.microsoft.com/office/powerpoint/2010/main" val="1859801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A14C-544E-EB12-ED42-48FE75979E79}"/>
              </a:ext>
            </a:extLst>
          </p:cNvPr>
          <p:cNvSpPr>
            <a:spLocks noGrp="1"/>
          </p:cNvSpPr>
          <p:nvPr>
            <p:ph type="title"/>
          </p:nvPr>
        </p:nvSpPr>
        <p:spPr>
          <a:xfrm>
            <a:off x="622690" y="795528"/>
            <a:ext cx="10990190" cy="1234440"/>
          </a:xfrm>
        </p:spPr>
        <p:txBody>
          <a:bodyPr>
            <a:normAutofit/>
          </a:bodyPr>
          <a:lstStyle/>
          <a:p>
            <a:r>
              <a:rPr lang="en-GB" sz="2000" dirty="0"/>
              <a:t>Symptoms of Borderline Personality Disorder</a:t>
            </a:r>
            <a:br>
              <a:rPr lang="en-GB" sz="2000" dirty="0"/>
            </a:br>
            <a:endParaRPr lang="en-GB" sz="2000" dirty="0"/>
          </a:p>
        </p:txBody>
      </p:sp>
      <p:sp>
        <p:nvSpPr>
          <p:cNvPr id="3" name="Content Placeholder 2">
            <a:extLst>
              <a:ext uri="{FF2B5EF4-FFF2-40B4-BE49-F238E27FC236}">
                <a16:creationId xmlns:a16="http://schemas.microsoft.com/office/drawing/2014/main" id="{E8133C46-5618-32F5-40DF-4360EE049E53}"/>
              </a:ext>
            </a:extLst>
          </p:cNvPr>
          <p:cNvSpPr>
            <a:spLocks noGrp="1"/>
          </p:cNvSpPr>
          <p:nvPr>
            <p:ph sz="half" idx="1"/>
          </p:nvPr>
        </p:nvSpPr>
        <p:spPr/>
        <p:txBody>
          <a:bodyPr>
            <a:normAutofit fontScale="77500" lnSpcReduction="20000"/>
          </a:bodyPr>
          <a:lstStyle/>
          <a:p>
            <a:pPr>
              <a:buFont typeface="Arial"/>
              <a:buChar char="•"/>
              <a:defRPr/>
            </a:pPr>
            <a:r>
              <a:rPr lang="en-US" sz="3000" dirty="0"/>
              <a:t>Emotion Dysregulation</a:t>
            </a:r>
          </a:p>
          <a:p>
            <a:pPr lvl="1">
              <a:buFont typeface="Arial"/>
              <a:buChar char="–"/>
              <a:defRPr/>
            </a:pPr>
            <a:r>
              <a:rPr lang="en-US" sz="2600" dirty="0"/>
              <a:t>Unstable Emotions/Mood</a:t>
            </a:r>
          </a:p>
          <a:p>
            <a:pPr lvl="1">
              <a:buFont typeface="Arial"/>
              <a:buChar char="–"/>
              <a:defRPr/>
            </a:pPr>
            <a:r>
              <a:rPr lang="en-US" sz="2600" dirty="0"/>
              <a:t>Intense Anger/Difficulty Controlling Anger</a:t>
            </a:r>
          </a:p>
          <a:p>
            <a:pPr>
              <a:buFont typeface="Arial"/>
              <a:buChar char="•"/>
              <a:defRPr/>
            </a:pPr>
            <a:r>
              <a:rPr lang="en-US" sz="3000" dirty="0"/>
              <a:t>Interpersonal Dysregulation</a:t>
            </a:r>
          </a:p>
          <a:p>
            <a:pPr lvl="1">
              <a:buFont typeface="Arial"/>
              <a:buChar char="–"/>
              <a:defRPr/>
            </a:pPr>
            <a:r>
              <a:rPr lang="en-US" sz="2600" dirty="0"/>
              <a:t>Unstable/Intense Relationships</a:t>
            </a:r>
          </a:p>
          <a:p>
            <a:pPr lvl="1">
              <a:buFont typeface="Arial"/>
              <a:buChar char="–"/>
              <a:defRPr/>
            </a:pPr>
            <a:r>
              <a:rPr lang="en-US" sz="2600" dirty="0"/>
              <a:t>Frantic Efforts to Avoid Abandonment</a:t>
            </a:r>
          </a:p>
          <a:p>
            <a:pPr>
              <a:buFont typeface="Arial"/>
              <a:buChar char="•"/>
              <a:defRPr/>
            </a:pPr>
            <a:r>
              <a:rPr lang="en-US" sz="3000" dirty="0" err="1"/>
              <a:t>Behavioural</a:t>
            </a:r>
            <a:r>
              <a:rPr lang="en-US" sz="3000" dirty="0"/>
              <a:t> Dysregulation</a:t>
            </a:r>
          </a:p>
          <a:p>
            <a:pPr lvl="1">
              <a:buFont typeface="Arial"/>
              <a:buChar char="–"/>
              <a:defRPr/>
            </a:pPr>
            <a:r>
              <a:rPr lang="en-US" sz="2600" dirty="0"/>
              <a:t>Impulsive/Self-Damaging </a:t>
            </a:r>
            <a:r>
              <a:rPr lang="en-US" sz="2600" dirty="0" err="1"/>
              <a:t>Behaviours</a:t>
            </a:r>
            <a:endParaRPr lang="en-US" sz="2600" dirty="0"/>
          </a:p>
          <a:p>
            <a:pPr lvl="1">
              <a:buFont typeface="Arial"/>
              <a:buChar char="–"/>
              <a:defRPr/>
            </a:pPr>
            <a:r>
              <a:rPr lang="en-US" sz="2600" dirty="0"/>
              <a:t>Suicide/Self-harm </a:t>
            </a:r>
          </a:p>
          <a:p>
            <a:endParaRPr lang="en-GB" dirty="0"/>
          </a:p>
        </p:txBody>
      </p:sp>
      <p:sp>
        <p:nvSpPr>
          <p:cNvPr id="4" name="Content Placeholder 3">
            <a:extLst>
              <a:ext uri="{FF2B5EF4-FFF2-40B4-BE49-F238E27FC236}">
                <a16:creationId xmlns:a16="http://schemas.microsoft.com/office/drawing/2014/main" id="{65C543E4-792E-8FB1-2963-D7EC26E9701D}"/>
              </a:ext>
            </a:extLst>
          </p:cNvPr>
          <p:cNvSpPr>
            <a:spLocks noGrp="1"/>
          </p:cNvSpPr>
          <p:nvPr>
            <p:ph sz="half" idx="2"/>
          </p:nvPr>
        </p:nvSpPr>
        <p:spPr/>
        <p:txBody>
          <a:bodyPr>
            <a:normAutofit fontScale="77500" lnSpcReduction="20000"/>
          </a:bodyPr>
          <a:lstStyle/>
          <a:p>
            <a:pPr>
              <a:buFont typeface="Arial"/>
              <a:buChar char="•"/>
              <a:defRPr/>
            </a:pPr>
            <a:r>
              <a:rPr lang="en-US" sz="3000" dirty="0"/>
              <a:t>Identity/Self Dysregulation</a:t>
            </a:r>
          </a:p>
          <a:p>
            <a:pPr lvl="1">
              <a:buFont typeface="Arial"/>
              <a:buChar char="–"/>
              <a:defRPr/>
            </a:pPr>
            <a:r>
              <a:rPr lang="en-US" sz="2600" dirty="0"/>
              <a:t>Unstable Sense of Self/Identity</a:t>
            </a:r>
          </a:p>
          <a:p>
            <a:pPr lvl="1">
              <a:buFont typeface="Arial"/>
              <a:buChar char="–"/>
              <a:defRPr/>
            </a:pPr>
            <a:r>
              <a:rPr lang="en-US" sz="2600" dirty="0"/>
              <a:t>Feelings of Emptiness</a:t>
            </a:r>
          </a:p>
          <a:p>
            <a:pPr>
              <a:buFont typeface="Arial"/>
              <a:buChar char="•"/>
              <a:defRPr/>
            </a:pPr>
            <a:r>
              <a:rPr lang="en-US" sz="3000" dirty="0"/>
              <a:t>Cognitive Dysregulation</a:t>
            </a:r>
          </a:p>
          <a:p>
            <a:pPr lvl="1">
              <a:buFont typeface="Arial"/>
              <a:buChar char="–"/>
              <a:defRPr/>
            </a:pPr>
            <a:r>
              <a:rPr lang="en-US" sz="2600" dirty="0"/>
              <a:t>Stress Related Paranoid Thoughts</a:t>
            </a:r>
          </a:p>
          <a:p>
            <a:pPr lvl="1">
              <a:buFont typeface="Arial"/>
              <a:buChar char="–"/>
              <a:defRPr/>
            </a:pPr>
            <a:r>
              <a:rPr lang="en-US" sz="2600" dirty="0"/>
              <a:t>Dissociation</a:t>
            </a:r>
            <a:endParaRPr lang="en-GB" dirty="0"/>
          </a:p>
          <a:p>
            <a:endParaRPr lang="en-GB" dirty="0"/>
          </a:p>
        </p:txBody>
      </p:sp>
    </p:spTree>
    <p:extLst>
      <p:ext uri="{BB962C8B-B14F-4D97-AF65-F5344CB8AC3E}">
        <p14:creationId xmlns:p14="http://schemas.microsoft.com/office/powerpoint/2010/main" val="247863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DE22FB-7676-1716-CEAC-F6B7750B5F7E}"/>
              </a:ext>
            </a:extLst>
          </p:cNvPr>
          <p:cNvSpPr>
            <a:spLocks noGrp="1"/>
          </p:cNvSpPr>
          <p:nvPr>
            <p:ph type="title"/>
          </p:nvPr>
        </p:nvSpPr>
        <p:spPr>
          <a:xfrm>
            <a:off x="387927" y="1028701"/>
            <a:ext cx="3422073" cy="3020785"/>
          </a:xfrm>
        </p:spPr>
        <p:txBody>
          <a:bodyPr>
            <a:normAutofit/>
          </a:bodyPr>
          <a:lstStyle/>
          <a:p>
            <a:pPr algn="r"/>
            <a:r>
              <a:rPr lang="en-GB" sz="3000" dirty="0">
                <a:solidFill>
                  <a:schemeClr val="bg1"/>
                </a:solidFill>
              </a:rPr>
              <a:t>Stages of Treatment </a:t>
            </a:r>
          </a:p>
        </p:txBody>
      </p:sp>
      <p:sp>
        <p:nvSpPr>
          <p:cNvPr id="3" name="Content Placeholder 2">
            <a:extLst>
              <a:ext uri="{FF2B5EF4-FFF2-40B4-BE49-F238E27FC236}">
                <a16:creationId xmlns:a16="http://schemas.microsoft.com/office/drawing/2014/main" id="{5FDA98F0-3700-554E-04BF-1C523439E695}"/>
              </a:ext>
            </a:extLst>
          </p:cNvPr>
          <p:cNvSpPr>
            <a:spLocks noGrp="1"/>
          </p:cNvSpPr>
          <p:nvPr>
            <p:ph idx="1"/>
          </p:nvPr>
        </p:nvSpPr>
        <p:spPr>
          <a:xfrm>
            <a:off x="4777409" y="297180"/>
            <a:ext cx="6273972" cy="6332220"/>
          </a:xfrm>
        </p:spPr>
        <p:txBody>
          <a:bodyPr>
            <a:normAutofit lnSpcReduction="10000"/>
          </a:bodyPr>
          <a:lstStyle/>
          <a:p>
            <a:r>
              <a:rPr lang="en-US" sz="2400" dirty="0">
                <a:solidFill>
                  <a:schemeClr val="tx2">
                    <a:lumMod val="75000"/>
                    <a:lumOff val="25000"/>
                  </a:schemeClr>
                </a:solidFill>
              </a:rPr>
              <a:t>Stage I: Stabilization</a:t>
            </a:r>
          </a:p>
          <a:p>
            <a:pPr lvl="1"/>
            <a:r>
              <a:rPr lang="en-US" sz="2400" dirty="0"/>
              <a:t>Focus:</a:t>
            </a:r>
          </a:p>
          <a:p>
            <a:pPr lvl="2"/>
            <a:r>
              <a:rPr lang="en-US" sz="2400" dirty="0"/>
              <a:t>Treatment Hierarchy:</a:t>
            </a:r>
          </a:p>
          <a:p>
            <a:pPr lvl="3"/>
            <a:r>
              <a:rPr lang="en-US" sz="2400" dirty="0"/>
              <a:t>Reduce Life-Threatening </a:t>
            </a:r>
            <a:r>
              <a:rPr lang="en-US" sz="2400" dirty="0" err="1"/>
              <a:t>Behaviours</a:t>
            </a:r>
            <a:endParaRPr lang="en-US" sz="2400" dirty="0"/>
          </a:p>
          <a:p>
            <a:pPr lvl="3"/>
            <a:r>
              <a:rPr lang="en-US" sz="2400" dirty="0"/>
              <a:t>Reduce Therapy-Interfering </a:t>
            </a:r>
            <a:r>
              <a:rPr lang="en-US" sz="2400" dirty="0" err="1"/>
              <a:t>Behaviours</a:t>
            </a:r>
            <a:endParaRPr lang="en-US" sz="2400" dirty="0"/>
          </a:p>
          <a:p>
            <a:pPr lvl="3"/>
            <a:r>
              <a:rPr lang="en-US" sz="2400" dirty="0"/>
              <a:t>Reduce Quality-of-Life-Interfering </a:t>
            </a:r>
            <a:r>
              <a:rPr lang="en-US" sz="2400" dirty="0" err="1"/>
              <a:t>Behaviours</a:t>
            </a:r>
            <a:endParaRPr lang="en-US" sz="2400" dirty="0"/>
          </a:p>
          <a:p>
            <a:pPr lvl="3"/>
            <a:r>
              <a:rPr lang="en-US" sz="2400" dirty="0"/>
              <a:t>Increase Skills that Replace Ineffective Coping</a:t>
            </a:r>
          </a:p>
          <a:p>
            <a:pPr lvl="1"/>
            <a:r>
              <a:rPr lang="en-US" sz="2400" dirty="0"/>
              <a:t>Goal:</a:t>
            </a:r>
          </a:p>
          <a:p>
            <a:pPr lvl="2"/>
            <a:r>
              <a:rPr lang="en-US" sz="2400" dirty="0"/>
              <a:t>Move from </a:t>
            </a:r>
            <a:r>
              <a:rPr lang="en-US" sz="2400" dirty="0" err="1"/>
              <a:t>behavioural</a:t>
            </a:r>
            <a:r>
              <a:rPr lang="en-US" sz="2400" dirty="0"/>
              <a:t> </a:t>
            </a:r>
            <a:r>
              <a:rPr lang="en-US" sz="2400" dirty="0" err="1"/>
              <a:t>dys</a:t>
            </a:r>
            <a:r>
              <a:rPr lang="en-US" sz="2400" dirty="0"/>
              <a:t>-control to control to achieve a normal life expectancy</a:t>
            </a:r>
          </a:p>
          <a:p>
            <a:endParaRPr lang="en-GB" sz="1800" dirty="0"/>
          </a:p>
        </p:txBody>
      </p:sp>
    </p:spTree>
    <p:extLst>
      <p:ext uri="{BB962C8B-B14F-4D97-AF65-F5344CB8AC3E}">
        <p14:creationId xmlns:p14="http://schemas.microsoft.com/office/powerpoint/2010/main" val="4108269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85879-3E00-1FC4-4552-E63290838A2F}"/>
              </a:ext>
            </a:extLst>
          </p:cNvPr>
          <p:cNvSpPr>
            <a:spLocks noGrp="1"/>
          </p:cNvSpPr>
          <p:nvPr>
            <p:ph type="title"/>
          </p:nvPr>
        </p:nvSpPr>
        <p:spPr>
          <a:xfrm>
            <a:off x="1157084" y="374427"/>
            <a:ext cx="10374517" cy="971512"/>
          </a:xfrm>
        </p:spPr>
        <p:txBody>
          <a:bodyPr anchor="ctr">
            <a:normAutofit/>
          </a:bodyPr>
          <a:lstStyle/>
          <a:p>
            <a:r>
              <a:rPr lang="en-US" sz="3200">
                <a:solidFill>
                  <a:schemeClr val="bg1"/>
                </a:solidFill>
              </a:rPr>
              <a:t>Target Hierarchy in Stage I</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1F7B6022-2027-49D1-B709-B46182A69864}"/>
              </a:ext>
            </a:extLst>
          </p:cNvPr>
          <p:cNvGraphicFramePr>
            <a:graphicFrameLocks noGrp="1"/>
          </p:cNvGraphicFramePr>
          <p:nvPr>
            <p:ph idx="1"/>
            <p:extLst>
              <p:ext uri="{D42A27DB-BD31-4B8C-83A1-F6EECF244321}">
                <p14:modId xmlns:p14="http://schemas.microsoft.com/office/powerpoint/2010/main" val="3357983430"/>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918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59D9E-AEDA-34F4-21A9-D7478BE732B2}"/>
              </a:ext>
            </a:extLst>
          </p:cNvPr>
          <p:cNvSpPr>
            <a:spLocks noGrp="1"/>
          </p:cNvSpPr>
          <p:nvPr>
            <p:ph type="title"/>
          </p:nvPr>
        </p:nvSpPr>
        <p:spPr>
          <a:xfrm>
            <a:off x="1380236" y="286601"/>
            <a:ext cx="5929422" cy="1397419"/>
          </a:xfrm>
        </p:spPr>
        <p:txBody>
          <a:bodyPr>
            <a:normAutofit/>
          </a:bodyPr>
          <a:lstStyle/>
          <a:p>
            <a:r>
              <a:rPr lang="en-US" sz="4000"/>
              <a:t>Stages of Treatment</a:t>
            </a:r>
            <a:endParaRPr lang="en-GB" sz="4000"/>
          </a:p>
        </p:txBody>
      </p:sp>
      <p:sp>
        <p:nvSpPr>
          <p:cNvPr id="3" name="Content Placeholder 2">
            <a:extLst>
              <a:ext uri="{FF2B5EF4-FFF2-40B4-BE49-F238E27FC236}">
                <a16:creationId xmlns:a16="http://schemas.microsoft.com/office/drawing/2014/main" id="{F2B20808-8E7A-504D-774C-5FED989B0C60}"/>
              </a:ext>
            </a:extLst>
          </p:cNvPr>
          <p:cNvSpPr>
            <a:spLocks noGrp="1"/>
          </p:cNvSpPr>
          <p:nvPr>
            <p:ph idx="1"/>
          </p:nvPr>
        </p:nvSpPr>
        <p:spPr>
          <a:xfrm>
            <a:off x="472440" y="2103120"/>
            <a:ext cx="7223760" cy="4053839"/>
          </a:xfrm>
        </p:spPr>
        <p:txBody>
          <a:bodyPr>
            <a:normAutofit/>
          </a:bodyPr>
          <a:lstStyle/>
          <a:p>
            <a:r>
              <a:rPr lang="en-US" sz="2400" dirty="0">
                <a:solidFill>
                  <a:schemeClr val="tx2">
                    <a:lumMod val="75000"/>
                    <a:lumOff val="25000"/>
                  </a:schemeClr>
                </a:solidFill>
              </a:rPr>
              <a:t>Stage II: Suffering in Silence</a:t>
            </a:r>
          </a:p>
          <a:p>
            <a:pPr lvl="1"/>
            <a:r>
              <a:rPr lang="en-US" sz="2400" dirty="0"/>
              <a:t>Focus:</a:t>
            </a:r>
          </a:p>
          <a:p>
            <a:pPr lvl="3"/>
            <a:r>
              <a:rPr lang="en-US" sz="2400" dirty="0"/>
              <a:t>Address inhibited emotional experiencing</a:t>
            </a:r>
          </a:p>
          <a:p>
            <a:pPr lvl="3"/>
            <a:r>
              <a:rPr lang="en-US" sz="2400" dirty="0"/>
              <a:t>Reduce PTSD symptoms</a:t>
            </a:r>
          </a:p>
          <a:p>
            <a:pPr lvl="1"/>
            <a:r>
              <a:rPr lang="en-US" sz="2400" dirty="0"/>
              <a:t>Goal:</a:t>
            </a:r>
          </a:p>
          <a:p>
            <a:pPr lvl="2"/>
            <a:r>
              <a:rPr lang="en-US" sz="2400" dirty="0"/>
              <a:t>Move from quiet desperation to full emotional experiencing</a:t>
            </a:r>
          </a:p>
          <a:p>
            <a:endParaRPr lang="en-GB"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2B7B565B-CF43-9889-09E4-A1FF31F869CE}"/>
              </a:ext>
            </a:extLst>
          </p:cNvPr>
          <p:cNvPicPr>
            <a:picLocks noChangeAspect="1"/>
          </p:cNvPicPr>
          <p:nvPr/>
        </p:nvPicPr>
        <p:blipFill rotWithShape="1">
          <a:blip r:embed="rId2"/>
          <a:srcRect l="31048" r="27191" b="-2"/>
          <a:stretch/>
        </p:blipFill>
        <p:spPr>
          <a:xfrm>
            <a:off x="8115300" y="-12515"/>
            <a:ext cx="4076700" cy="6418631"/>
          </a:xfrm>
          <a:prstGeom prst="rect">
            <a:avLst/>
          </a:prstGeom>
        </p:spPr>
      </p:pic>
    </p:spTree>
    <p:extLst>
      <p:ext uri="{BB962C8B-B14F-4D97-AF65-F5344CB8AC3E}">
        <p14:creationId xmlns:p14="http://schemas.microsoft.com/office/powerpoint/2010/main" val="1542614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674902-D538-B450-F271-6BDB4500A4DB}"/>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Stages of Treatment </a:t>
            </a:r>
          </a:p>
        </p:txBody>
      </p:sp>
      <p:graphicFrame>
        <p:nvGraphicFramePr>
          <p:cNvPr id="5" name="Content Placeholder 2">
            <a:extLst>
              <a:ext uri="{FF2B5EF4-FFF2-40B4-BE49-F238E27FC236}">
                <a16:creationId xmlns:a16="http://schemas.microsoft.com/office/drawing/2014/main" id="{75EDB155-B1C7-03FD-6E6E-75EB675FD1FD}"/>
              </a:ext>
            </a:extLst>
          </p:cNvPr>
          <p:cNvGraphicFramePr>
            <a:graphicFrameLocks noGrp="1"/>
          </p:cNvGraphicFramePr>
          <p:nvPr>
            <p:ph idx="1"/>
            <p:extLst>
              <p:ext uri="{D42A27DB-BD31-4B8C-83A1-F6EECF244321}">
                <p14:modId xmlns:p14="http://schemas.microsoft.com/office/powerpoint/2010/main" val="3091244003"/>
              </p:ext>
            </p:extLst>
          </p:nvPr>
        </p:nvGraphicFramePr>
        <p:xfrm>
          <a:off x="579474" y="1711257"/>
          <a:ext cx="11033029" cy="5055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8547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92F32-222F-95AA-80D3-A838DC1529E8}"/>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Core Strategies of DBT</a:t>
            </a:r>
          </a:p>
        </p:txBody>
      </p:sp>
      <p:graphicFrame>
        <p:nvGraphicFramePr>
          <p:cNvPr id="5" name="Content Placeholder 2">
            <a:extLst>
              <a:ext uri="{FF2B5EF4-FFF2-40B4-BE49-F238E27FC236}">
                <a16:creationId xmlns:a16="http://schemas.microsoft.com/office/drawing/2014/main" id="{E5A3ADC9-79ED-61EA-4BF6-CE30C319F245}"/>
              </a:ext>
            </a:extLst>
          </p:cNvPr>
          <p:cNvGraphicFramePr>
            <a:graphicFrameLocks noGrp="1"/>
          </p:cNvGraphicFramePr>
          <p:nvPr>
            <p:ph idx="1"/>
            <p:extLst>
              <p:ext uri="{D42A27DB-BD31-4B8C-83A1-F6EECF244321}">
                <p14:modId xmlns:p14="http://schemas.microsoft.com/office/powerpoint/2010/main" val="257967519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68271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D55EE-BF4B-249D-2425-49CD2857E794}"/>
              </a:ext>
            </a:extLst>
          </p:cNvPr>
          <p:cNvSpPr>
            <a:spLocks noGrp="1"/>
          </p:cNvSpPr>
          <p:nvPr>
            <p:ph type="title"/>
          </p:nvPr>
        </p:nvSpPr>
        <p:spPr>
          <a:xfrm>
            <a:off x="1157084" y="374427"/>
            <a:ext cx="10374517" cy="971512"/>
          </a:xfrm>
        </p:spPr>
        <p:txBody>
          <a:bodyPr anchor="ctr">
            <a:normAutofit/>
          </a:bodyPr>
          <a:lstStyle/>
          <a:p>
            <a:pPr>
              <a:lnSpc>
                <a:spcPct val="90000"/>
              </a:lnSpc>
            </a:pPr>
            <a:r>
              <a:rPr lang="en-US" sz="3200">
                <a:solidFill>
                  <a:schemeClr val="bg1"/>
                </a:solidFill>
              </a:rPr>
              <a:t>A “How To” Guide to Validation</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F1E31141-C141-BF5A-6E6B-4DC186BAFE03}"/>
              </a:ext>
            </a:extLst>
          </p:cNvPr>
          <p:cNvGraphicFramePr>
            <a:graphicFrameLocks noGrp="1"/>
          </p:cNvGraphicFramePr>
          <p:nvPr>
            <p:ph idx="1"/>
            <p:extLst>
              <p:ext uri="{D42A27DB-BD31-4B8C-83A1-F6EECF244321}">
                <p14:modId xmlns:p14="http://schemas.microsoft.com/office/powerpoint/2010/main" val="1244606625"/>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06738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3670C-92CC-D5C1-D02D-FB987E367B56}"/>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Cont….</a:t>
            </a:r>
          </a:p>
        </p:txBody>
      </p:sp>
      <p:graphicFrame>
        <p:nvGraphicFramePr>
          <p:cNvPr id="5" name="Content Placeholder 2">
            <a:extLst>
              <a:ext uri="{FF2B5EF4-FFF2-40B4-BE49-F238E27FC236}">
                <a16:creationId xmlns:a16="http://schemas.microsoft.com/office/drawing/2014/main" id="{DDF5D5B6-A23B-E62D-649E-5A4075FA9717}"/>
              </a:ext>
            </a:extLst>
          </p:cNvPr>
          <p:cNvGraphicFramePr>
            <a:graphicFrameLocks noGrp="1"/>
          </p:cNvGraphicFramePr>
          <p:nvPr>
            <p:ph idx="1"/>
            <p:extLst>
              <p:ext uri="{D42A27DB-BD31-4B8C-83A1-F6EECF244321}">
                <p14:modId xmlns:p14="http://schemas.microsoft.com/office/powerpoint/2010/main" val="157247378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723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A610F-A213-41F5-05A5-8A0C8271D724}"/>
              </a:ext>
            </a:extLst>
          </p:cNvPr>
          <p:cNvSpPr>
            <a:spLocks noGrp="1"/>
          </p:cNvSpPr>
          <p:nvPr>
            <p:ph type="title"/>
          </p:nvPr>
        </p:nvSpPr>
        <p:spPr>
          <a:xfrm>
            <a:off x="1371600" y="795528"/>
            <a:ext cx="10241280" cy="820099"/>
          </a:xfrm>
        </p:spPr>
        <p:txBody>
          <a:bodyPr/>
          <a:lstStyle/>
          <a:p>
            <a:r>
              <a:rPr lang="en-GB" dirty="0"/>
              <a:t>Activity </a:t>
            </a:r>
          </a:p>
        </p:txBody>
      </p:sp>
      <p:sp>
        <p:nvSpPr>
          <p:cNvPr id="3" name="Content Placeholder 2">
            <a:extLst>
              <a:ext uri="{FF2B5EF4-FFF2-40B4-BE49-F238E27FC236}">
                <a16:creationId xmlns:a16="http://schemas.microsoft.com/office/drawing/2014/main" id="{81B1A344-C38F-F916-8FC5-D9FEDCC78693}"/>
              </a:ext>
            </a:extLst>
          </p:cNvPr>
          <p:cNvSpPr>
            <a:spLocks noGrp="1"/>
          </p:cNvSpPr>
          <p:nvPr>
            <p:ph idx="1"/>
          </p:nvPr>
        </p:nvSpPr>
        <p:spPr>
          <a:xfrm>
            <a:off x="1371600" y="1840020"/>
            <a:ext cx="10241280" cy="4231596"/>
          </a:xfrm>
        </p:spPr>
        <p:txBody>
          <a:bodyPr/>
          <a:lstStyle/>
          <a:p>
            <a:pPr marL="0" indent="0" algn="ctr">
              <a:buNone/>
              <a:defRPr/>
            </a:pPr>
            <a:r>
              <a:rPr lang="en-US" b="1" dirty="0"/>
              <a:t>Practice validation </a:t>
            </a:r>
          </a:p>
          <a:p>
            <a:pPr marL="457200" indent="-457200">
              <a:buFont typeface="+mj-lt"/>
              <a:buAutoNum type="arabicPeriod"/>
              <a:defRPr/>
            </a:pPr>
            <a:r>
              <a:rPr lang="en-US" sz="2400" dirty="0"/>
              <a:t>Get into pairs</a:t>
            </a:r>
          </a:p>
          <a:p>
            <a:pPr marL="457200" indent="-457200">
              <a:buFont typeface="+mj-lt"/>
              <a:buAutoNum type="arabicPeriod"/>
              <a:defRPr/>
            </a:pPr>
            <a:r>
              <a:rPr lang="en-US" sz="2400" dirty="0"/>
              <a:t>One person will be the “storyteller,” one person will be the “validator”</a:t>
            </a:r>
          </a:p>
          <a:p>
            <a:pPr marL="457200" indent="-457200">
              <a:buFont typeface="+mj-lt"/>
              <a:buAutoNum type="arabicPeriod"/>
              <a:defRPr/>
            </a:pPr>
            <a:r>
              <a:rPr lang="en-US" sz="2400" dirty="0"/>
              <a:t>The storyteller tells a story of something that recently happened to them and that elicited some emotion</a:t>
            </a:r>
          </a:p>
          <a:p>
            <a:pPr marL="457200" indent="-457200">
              <a:buFont typeface="+mj-lt"/>
              <a:buAutoNum type="arabicPeriod"/>
              <a:defRPr/>
            </a:pPr>
            <a:r>
              <a:rPr lang="en-US" sz="2400" dirty="0"/>
              <a:t>The validator listens and responds </a:t>
            </a:r>
            <a:r>
              <a:rPr lang="en-US" sz="2400" b="1" dirty="0"/>
              <a:t>only</a:t>
            </a:r>
            <a:r>
              <a:rPr lang="en-US" sz="2400" dirty="0"/>
              <a:t> with validation</a:t>
            </a:r>
          </a:p>
          <a:p>
            <a:pPr marL="457200" indent="-457200">
              <a:buFont typeface="+mj-lt"/>
              <a:buAutoNum type="arabicPeriod"/>
              <a:defRPr/>
            </a:pPr>
            <a:r>
              <a:rPr lang="en-US" sz="2400" dirty="0"/>
              <a:t>Switch roles</a:t>
            </a:r>
          </a:p>
          <a:p>
            <a:pPr marL="457200" indent="-457200">
              <a:buFont typeface="+mj-lt"/>
              <a:buAutoNum type="arabicPeriod"/>
              <a:defRPr/>
            </a:pPr>
            <a:endParaRPr lang="en-US" dirty="0"/>
          </a:p>
          <a:p>
            <a:endParaRPr lang="en-GB" dirty="0"/>
          </a:p>
        </p:txBody>
      </p:sp>
    </p:spTree>
    <p:extLst>
      <p:ext uri="{BB962C8B-B14F-4D97-AF65-F5344CB8AC3E}">
        <p14:creationId xmlns:p14="http://schemas.microsoft.com/office/powerpoint/2010/main" val="211203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CD166-32E7-4F4D-6EF2-463E288DA876}"/>
              </a:ext>
            </a:extLst>
          </p:cNvPr>
          <p:cNvSpPr>
            <a:spLocks noGrp="1"/>
          </p:cNvSpPr>
          <p:nvPr>
            <p:ph type="title"/>
          </p:nvPr>
        </p:nvSpPr>
        <p:spPr/>
        <p:txBody>
          <a:bodyPr>
            <a:normAutofit fontScale="90000"/>
          </a:bodyPr>
          <a:lstStyle/>
          <a:p>
            <a:r>
              <a:rPr lang="en-CA" dirty="0"/>
              <a:t>Core DBT strategies: Steps of a Chain Analysis</a:t>
            </a:r>
            <a:br>
              <a:rPr lang="en-CA" dirty="0"/>
            </a:br>
            <a:endParaRPr lang="en-GB" dirty="0"/>
          </a:p>
        </p:txBody>
      </p:sp>
      <p:sp>
        <p:nvSpPr>
          <p:cNvPr id="3" name="Content Placeholder 2">
            <a:extLst>
              <a:ext uri="{FF2B5EF4-FFF2-40B4-BE49-F238E27FC236}">
                <a16:creationId xmlns:a16="http://schemas.microsoft.com/office/drawing/2014/main" id="{A0274B80-D81E-39E4-EF8F-A6BD5BB0F0C6}"/>
              </a:ext>
            </a:extLst>
          </p:cNvPr>
          <p:cNvSpPr>
            <a:spLocks noGrp="1"/>
          </p:cNvSpPr>
          <p:nvPr>
            <p:ph idx="1"/>
          </p:nvPr>
        </p:nvSpPr>
        <p:spPr>
          <a:xfrm>
            <a:off x="1371600" y="1727200"/>
            <a:ext cx="10241280" cy="4344416"/>
          </a:xfrm>
        </p:spPr>
        <p:txBody>
          <a:bodyPr>
            <a:normAutofit/>
          </a:bodyPr>
          <a:lstStyle/>
          <a:p>
            <a:r>
              <a:rPr lang="en-CA" dirty="0"/>
              <a:t>Core </a:t>
            </a:r>
            <a:r>
              <a:rPr lang="en-CA" b="1" dirty="0"/>
              <a:t>problem-solving </a:t>
            </a:r>
            <a:r>
              <a:rPr lang="en-CA" dirty="0"/>
              <a:t>strategy</a:t>
            </a:r>
          </a:p>
          <a:p>
            <a:r>
              <a:rPr lang="en-CA" dirty="0"/>
              <a:t>Purpose: examine events and situational factors leading up to and following a problematic response</a:t>
            </a:r>
          </a:p>
          <a:p>
            <a:pPr marL="514350" indent="-514350">
              <a:buFont typeface="Calibri" pitchFamily="34" charset="0"/>
              <a:buAutoNum type="arabicPeriod"/>
            </a:pPr>
            <a:r>
              <a:rPr lang="en-CA" b="1" dirty="0"/>
              <a:t>Choose a specific instance of behavior to analyze</a:t>
            </a:r>
            <a:r>
              <a:rPr lang="en-CA" dirty="0"/>
              <a:t> </a:t>
            </a:r>
          </a:p>
          <a:p>
            <a:pPr marL="514350" indent="-514350">
              <a:buFont typeface="Calibri" pitchFamily="34" charset="0"/>
              <a:buAutoNum type="arabicPeriod"/>
            </a:pPr>
            <a:r>
              <a:rPr lang="en-CA" b="1" dirty="0"/>
              <a:t>Describe the behavior specifically</a:t>
            </a:r>
          </a:p>
          <a:p>
            <a:pPr lvl="1"/>
            <a:r>
              <a:rPr lang="en-CA" dirty="0"/>
              <a:t>Topography (“What exactly did you do?”; “What exactly do you mean by that?”)</a:t>
            </a:r>
          </a:p>
          <a:p>
            <a:pPr lvl="1"/>
            <a:r>
              <a:rPr lang="en-CA" dirty="0"/>
              <a:t>Frequency (“How many times did you do that?”)</a:t>
            </a:r>
          </a:p>
          <a:p>
            <a:pPr lvl="1"/>
            <a:r>
              <a:rPr lang="en-CA" dirty="0"/>
              <a:t>Intensity (“How intense was the feeling on a 1-100 scale?”)</a:t>
            </a:r>
          </a:p>
          <a:p>
            <a:endParaRPr lang="en-GB" dirty="0"/>
          </a:p>
        </p:txBody>
      </p:sp>
    </p:spTree>
    <p:extLst>
      <p:ext uri="{BB962C8B-B14F-4D97-AF65-F5344CB8AC3E}">
        <p14:creationId xmlns:p14="http://schemas.microsoft.com/office/powerpoint/2010/main" val="36618739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4D4B-6585-0670-735E-75C2E4053937}"/>
              </a:ext>
            </a:extLst>
          </p:cNvPr>
          <p:cNvSpPr>
            <a:spLocks noGrp="1"/>
          </p:cNvSpPr>
          <p:nvPr>
            <p:ph type="title"/>
          </p:nvPr>
        </p:nvSpPr>
        <p:spPr>
          <a:xfrm>
            <a:off x="1371600" y="314960"/>
            <a:ext cx="10241280" cy="680720"/>
          </a:xfrm>
        </p:spPr>
        <p:txBody>
          <a:bodyPr/>
          <a:lstStyle/>
          <a:p>
            <a:r>
              <a:rPr lang="en-CA" dirty="0"/>
              <a:t>Steps of a Chain Analysis</a:t>
            </a:r>
            <a:endParaRPr lang="en-GB" dirty="0"/>
          </a:p>
        </p:txBody>
      </p:sp>
      <p:sp>
        <p:nvSpPr>
          <p:cNvPr id="3" name="Content Placeholder 2">
            <a:extLst>
              <a:ext uri="{FF2B5EF4-FFF2-40B4-BE49-F238E27FC236}">
                <a16:creationId xmlns:a16="http://schemas.microsoft.com/office/drawing/2014/main" id="{684C01F6-4739-9C51-9EFD-A23667F17430}"/>
              </a:ext>
            </a:extLst>
          </p:cNvPr>
          <p:cNvSpPr>
            <a:spLocks noGrp="1"/>
          </p:cNvSpPr>
          <p:nvPr>
            <p:ph idx="1"/>
          </p:nvPr>
        </p:nvSpPr>
        <p:spPr>
          <a:xfrm>
            <a:off x="548640" y="1087120"/>
            <a:ext cx="11064240" cy="5120640"/>
          </a:xfrm>
          <a:ln>
            <a:solidFill>
              <a:schemeClr val="tx2">
                <a:lumMod val="75000"/>
                <a:lumOff val="25000"/>
              </a:schemeClr>
            </a:solidFill>
          </a:ln>
        </p:spPr>
        <p:txBody>
          <a:bodyPr>
            <a:normAutofit fontScale="85000" lnSpcReduction="20000"/>
          </a:bodyPr>
          <a:lstStyle/>
          <a:p>
            <a:pPr marL="514350" indent="-514350">
              <a:buFont typeface="Calibri" pitchFamily="34" charset="0"/>
              <a:buAutoNum type="arabicPeriod" startAt="3"/>
            </a:pPr>
            <a:r>
              <a:rPr lang="en-CA" b="1" dirty="0"/>
              <a:t>Determine antecedents</a:t>
            </a:r>
          </a:p>
          <a:p>
            <a:pPr lvl="1"/>
            <a:r>
              <a:rPr lang="en-CA" dirty="0"/>
              <a:t>Link client’s behavior to environmental events</a:t>
            </a:r>
          </a:p>
          <a:p>
            <a:pPr lvl="2"/>
            <a:r>
              <a:rPr lang="en-CA" b="1" dirty="0"/>
              <a:t>Internal </a:t>
            </a:r>
            <a:r>
              <a:rPr lang="en-CA" dirty="0"/>
              <a:t>and </a:t>
            </a:r>
            <a:r>
              <a:rPr lang="en-CA" b="1" dirty="0"/>
              <a:t>external </a:t>
            </a:r>
            <a:r>
              <a:rPr lang="en-CA" dirty="0"/>
              <a:t>events</a:t>
            </a:r>
            <a:endParaRPr lang="en-CA" b="1" dirty="0"/>
          </a:p>
          <a:p>
            <a:pPr lvl="1"/>
            <a:r>
              <a:rPr lang="en-CA" dirty="0"/>
              <a:t>Ask when the problem began </a:t>
            </a:r>
          </a:p>
          <a:p>
            <a:pPr lvl="2"/>
            <a:r>
              <a:rPr lang="en-CA" dirty="0"/>
              <a:t>“What set that off?” </a:t>
            </a:r>
          </a:p>
          <a:p>
            <a:pPr lvl="2"/>
            <a:r>
              <a:rPr lang="en-CA" dirty="0"/>
              <a:t>“What was going on the moment the problem started?”</a:t>
            </a:r>
          </a:p>
          <a:p>
            <a:pPr lvl="1"/>
            <a:r>
              <a:rPr lang="en-CA" dirty="0"/>
              <a:t>Fill in links in terms of </a:t>
            </a:r>
            <a:r>
              <a:rPr lang="en-CA" b="1" dirty="0"/>
              <a:t>small </a:t>
            </a:r>
            <a:r>
              <a:rPr lang="en-CA" dirty="0"/>
              <a:t>units of behaviour</a:t>
            </a:r>
          </a:p>
          <a:p>
            <a:pPr lvl="2"/>
            <a:r>
              <a:rPr lang="en-CA" dirty="0"/>
              <a:t>Doing, feeling, thinking, imagining</a:t>
            </a:r>
          </a:p>
          <a:p>
            <a:pPr lvl="1"/>
            <a:r>
              <a:rPr lang="en-CA" dirty="0"/>
              <a:t>Once one link is described, determine the next</a:t>
            </a:r>
          </a:p>
          <a:p>
            <a:pPr lvl="2"/>
            <a:r>
              <a:rPr lang="en-CA" dirty="0"/>
              <a:t>“What next?”</a:t>
            </a:r>
          </a:p>
          <a:p>
            <a:pPr lvl="2"/>
            <a:r>
              <a:rPr lang="en-CA" dirty="0"/>
              <a:t>“How did you get from feeling like you wanted to talk to me to calling me on the phone?”</a:t>
            </a:r>
          </a:p>
          <a:p>
            <a:pPr marL="514350" indent="-514350">
              <a:buFont typeface="Calibri" pitchFamily="34" charset="0"/>
              <a:buAutoNum type="arabicPeriod" startAt="4"/>
            </a:pPr>
            <a:r>
              <a:rPr lang="en-CA" b="1" dirty="0"/>
              <a:t>Determine consequences</a:t>
            </a:r>
          </a:p>
          <a:p>
            <a:pPr lvl="1"/>
            <a:r>
              <a:rPr lang="en-CA" dirty="0"/>
              <a:t>Those influencing problem behaviour by maintaining, strengthening, or increasing it</a:t>
            </a:r>
          </a:p>
          <a:p>
            <a:pPr lvl="1"/>
            <a:r>
              <a:rPr lang="en-CA" dirty="0"/>
              <a:t>E.g., preferable events, stopping of aversive events, opportunities to engage in preferable behaviours</a:t>
            </a:r>
          </a:p>
          <a:p>
            <a:pPr lvl="1"/>
            <a:r>
              <a:rPr lang="en-CA" dirty="0"/>
              <a:t>Assess </a:t>
            </a:r>
            <a:r>
              <a:rPr lang="en-CA" b="1" dirty="0"/>
              <a:t>external </a:t>
            </a:r>
            <a:r>
              <a:rPr lang="en-CA" dirty="0"/>
              <a:t>and </a:t>
            </a:r>
            <a:r>
              <a:rPr lang="en-CA" b="1" dirty="0"/>
              <a:t>internal </a:t>
            </a:r>
            <a:r>
              <a:rPr lang="en-CA" dirty="0"/>
              <a:t>events</a:t>
            </a:r>
          </a:p>
          <a:p>
            <a:pPr marL="514350" indent="-514350">
              <a:buFont typeface="Calibri" pitchFamily="34" charset="0"/>
              <a:buAutoNum type="arabicPeriod" startAt="5"/>
            </a:pPr>
            <a:r>
              <a:rPr lang="en-CA" b="1" dirty="0"/>
              <a:t>Determine function of the behaviour</a:t>
            </a:r>
          </a:p>
          <a:p>
            <a:pPr marL="514350" indent="-514350">
              <a:buFont typeface="Calibri" pitchFamily="34" charset="0"/>
              <a:buAutoNum type="arabicPeriod" startAt="5"/>
            </a:pPr>
            <a:endParaRPr lang="en-CA" dirty="0"/>
          </a:p>
          <a:p>
            <a:pPr marL="0" indent="0">
              <a:buNone/>
            </a:pPr>
            <a:endParaRPr lang="en-CA" dirty="0"/>
          </a:p>
          <a:p>
            <a:pPr lvl="1"/>
            <a:endParaRPr lang="en-CA" dirty="0"/>
          </a:p>
          <a:p>
            <a:pPr lvl="2"/>
            <a:endParaRPr lang="en-CA" dirty="0"/>
          </a:p>
          <a:p>
            <a:endParaRPr lang="en-GB" dirty="0"/>
          </a:p>
        </p:txBody>
      </p:sp>
    </p:spTree>
    <p:extLst>
      <p:ext uri="{BB962C8B-B14F-4D97-AF65-F5344CB8AC3E}">
        <p14:creationId xmlns:p14="http://schemas.microsoft.com/office/powerpoint/2010/main" val="2963207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48A58-D67E-F64E-1866-0028E6CE1178}"/>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DBT Skills </a:t>
            </a:r>
          </a:p>
        </p:txBody>
      </p:sp>
      <p:graphicFrame>
        <p:nvGraphicFramePr>
          <p:cNvPr id="5" name="Content Placeholder 2">
            <a:extLst>
              <a:ext uri="{FF2B5EF4-FFF2-40B4-BE49-F238E27FC236}">
                <a16:creationId xmlns:a16="http://schemas.microsoft.com/office/drawing/2014/main" id="{2E00A158-5A68-9838-0E02-A2B7CCEF7580}"/>
              </a:ext>
            </a:extLst>
          </p:cNvPr>
          <p:cNvGraphicFramePr>
            <a:graphicFrameLocks noGrp="1"/>
          </p:cNvGraphicFramePr>
          <p:nvPr>
            <p:ph idx="1"/>
            <p:extLst>
              <p:ext uri="{D42A27DB-BD31-4B8C-83A1-F6EECF244321}">
                <p14:modId xmlns:p14="http://schemas.microsoft.com/office/powerpoint/2010/main" val="1950944843"/>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03697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984A30-6F51-803F-7281-9B8943110002}"/>
              </a:ext>
            </a:extLst>
          </p:cNvPr>
          <p:cNvSpPr>
            <a:spLocks noGrp="1"/>
          </p:cNvSpPr>
          <p:nvPr>
            <p:ph idx="1"/>
          </p:nvPr>
        </p:nvSpPr>
        <p:spPr>
          <a:xfrm>
            <a:off x="1371600" y="762935"/>
            <a:ext cx="10241280" cy="5308681"/>
          </a:xfrm>
        </p:spPr>
        <p:txBody>
          <a:bodyPr>
            <a:normAutofit/>
          </a:bodyPr>
          <a:lstStyle/>
          <a:p>
            <a:pPr marL="0" indent="0" algn="ctr">
              <a:buNone/>
            </a:pPr>
            <a:endParaRPr lang="en-US" sz="3600" dirty="0"/>
          </a:p>
          <a:p>
            <a:pPr marL="0" indent="0" algn="ctr">
              <a:buNone/>
            </a:pPr>
            <a:endParaRPr lang="en-US" sz="3600" dirty="0"/>
          </a:p>
          <a:p>
            <a:pPr marL="0" indent="0" algn="ctr">
              <a:buNone/>
            </a:pPr>
            <a:r>
              <a:rPr lang="en-US" sz="3600" dirty="0"/>
              <a:t>Distress Tolerance</a:t>
            </a:r>
            <a:br>
              <a:rPr lang="en-US" sz="3600" dirty="0"/>
            </a:br>
            <a:r>
              <a:rPr lang="en-US" sz="3600" i="1" dirty="0"/>
              <a:t>“How to get through a crisis without making things worse”</a:t>
            </a:r>
            <a:endParaRPr lang="en-GB" sz="3600" dirty="0"/>
          </a:p>
        </p:txBody>
      </p:sp>
    </p:spTree>
    <p:extLst>
      <p:ext uri="{BB962C8B-B14F-4D97-AF65-F5344CB8AC3E}">
        <p14:creationId xmlns:p14="http://schemas.microsoft.com/office/powerpoint/2010/main" val="18464283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0382BE0-E9EB-4D0D-BB5C-27C9C070D7A6}"/>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Distress Tolerance: Crisis Survival Skills</a:t>
            </a:r>
            <a:endParaRPr lang="en-GB" sz="2700">
              <a:solidFill>
                <a:schemeClr val="bg1"/>
              </a:solidFill>
            </a:endParaRPr>
          </a:p>
        </p:txBody>
      </p:sp>
      <p:sp>
        <p:nvSpPr>
          <p:cNvPr id="3" name="Content Placeholder 2">
            <a:extLst>
              <a:ext uri="{FF2B5EF4-FFF2-40B4-BE49-F238E27FC236}">
                <a16:creationId xmlns:a16="http://schemas.microsoft.com/office/drawing/2014/main" id="{F67B2588-3FD0-2D7D-DCA2-0B1A57D80E33}"/>
              </a:ext>
            </a:extLst>
          </p:cNvPr>
          <p:cNvSpPr>
            <a:spLocks noGrp="1"/>
          </p:cNvSpPr>
          <p:nvPr>
            <p:ph idx="1"/>
          </p:nvPr>
        </p:nvSpPr>
        <p:spPr>
          <a:xfrm>
            <a:off x="4777409" y="1028702"/>
            <a:ext cx="6273972" cy="4843462"/>
          </a:xfrm>
        </p:spPr>
        <p:txBody>
          <a:bodyPr>
            <a:normAutofit/>
          </a:bodyPr>
          <a:lstStyle/>
          <a:p>
            <a:pPr eaLnBrk="1" fontAlgn="auto" hangingPunct="1">
              <a:lnSpc>
                <a:spcPct val="110000"/>
              </a:lnSpc>
              <a:spcAft>
                <a:spcPts val="0"/>
              </a:spcAft>
              <a:buFont typeface="Arial"/>
              <a:buChar char="•"/>
              <a:defRPr/>
            </a:pPr>
            <a:r>
              <a:rPr lang="en-US" sz="1700"/>
              <a:t>CRISIS SURVIVAL SKILLS are needed:</a:t>
            </a:r>
          </a:p>
          <a:p>
            <a:pPr lvl="1" eaLnBrk="1" fontAlgn="auto" hangingPunct="1">
              <a:lnSpc>
                <a:spcPct val="110000"/>
              </a:lnSpc>
              <a:spcAft>
                <a:spcPts val="0"/>
              </a:spcAft>
              <a:buFont typeface="Arial"/>
              <a:buChar char="–"/>
              <a:defRPr/>
            </a:pPr>
            <a:r>
              <a:rPr lang="en-US" sz="1700"/>
              <a:t>When client is in a situation that is</a:t>
            </a:r>
          </a:p>
          <a:p>
            <a:pPr lvl="2" eaLnBrk="1" fontAlgn="auto" hangingPunct="1">
              <a:lnSpc>
                <a:spcPct val="110000"/>
              </a:lnSpc>
              <a:spcAft>
                <a:spcPts val="0"/>
              </a:spcAft>
              <a:buFont typeface="Arial"/>
              <a:buChar char="•"/>
              <a:defRPr/>
            </a:pPr>
            <a:r>
              <a:rPr lang="en-US" sz="1700"/>
              <a:t>Highly stressful</a:t>
            </a:r>
          </a:p>
          <a:p>
            <a:pPr lvl="2" eaLnBrk="1" fontAlgn="auto" hangingPunct="1">
              <a:lnSpc>
                <a:spcPct val="110000"/>
              </a:lnSpc>
              <a:spcAft>
                <a:spcPts val="0"/>
              </a:spcAft>
              <a:buFont typeface="Arial"/>
              <a:buChar char="•"/>
              <a:defRPr/>
            </a:pPr>
            <a:r>
              <a:rPr lang="en-US" sz="1700"/>
              <a:t>Short-term</a:t>
            </a:r>
          </a:p>
          <a:p>
            <a:pPr lvl="2" eaLnBrk="1" fontAlgn="auto" hangingPunct="1">
              <a:lnSpc>
                <a:spcPct val="110000"/>
              </a:lnSpc>
              <a:spcAft>
                <a:spcPts val="0"/>
              </a:spcAft>
              <a:buFont typeface="Arial"/>
              <a:buChar char="•"/>
              <a:defRPr/>
            </a:pPr>
            <a:r>
              <a:rPr lang="en-US" sz="1700"/>
              <a:t>Creating intense pressure to resolve the crisis now</a:t>
            </a:r>
          </a:p>
          <a:p>
            <a:pPr lvl="1" eaLnBrk="1" fontAlgn="auto" hangingPunct="1">
              <a:lnSpc>
                <a:spcPct val="110000"/>
              </a:lnSpc>
              <a:spcAft>
                <a:spcPts val="0"/>
              </a:spcAft>
              <a:buFont typeface="Arial"/>
              <a:buChar char="–"/>
              <a:defRPr/>
            </a:pPr>
            <a:r>
              <a:rPr lang="en-US" sz="1700"/>
              <a:t>AND</a:t>
            </a:r>
          </a:p>
          <a:p>
            <a:pPr lvl="2" eaLnBrk="1" fontAlgn="auto" hangingPunct="1">
              <a:lnSpc>
                <a:spcPct val="110000"/>
              </a:lnSpc>
              <a:spcAft>
                <a:spcPts val="0"/>
              </a:spcAft>
              <a:buFont typeface="Arial"/>
              <a:buChar char="•"/>
              <a:defRPr/>
            </a:pPr>
            <a:r>
              <a:rPr lang="en-US" sz="1700"/>
              <a:t>Acting on emotions and urges will make things worse</a:t>
            </a:r>
          </a:p>
          <a:p>
            <a:pPr lvl="2" eaLnBrk="1" fontAlgn="auto" hangingPunct="1">
              <a:lnSpc>
                <a:spcPct val="110000"/>
              </a:lnSpc>
              <a:spcAft>
                <a:spcPts val="0"/>
              </a:spcAft>
              <a:buFont typeface="Arial"/>
              <a:buChar char="•"/>
              <a:defRPr/>
            </a:pPr>
            <a:r>
              <a:rPr lang="en-US" sz="1700"/>
              <a:t>Client cannot make things better right away</a:t>
            </a:r>
          </a:p>
          <a:p>
            <a:pPr lvl="2" eaLnBrk="1" fontAlgn="auto" hangingPunct="1">
              <a:lnSpc>
                <a:spcPct val="110000"/>
              </a:lnSpc>
              <a:spcAft>
                <a:spcPts val="0"/>
              </a:spcAft>
              <a:buFont typeface="Arial"/>
              <a:buChar char="•"/>
              <a:defRPr/>
            </a:pPr>
            <a:r>
              <a:rPr lang="en-US" sz="1700"/>
              <a:t>Client must temporarily tolerate painful events and emotions</a:t>
            </a:r>
          </a:p>
          <a:p>
            <a:pPr eaLnBrk="1" fontAlgn="auto" hangingPunct="1">
              <a:lnSpc>
                <a:spcPct val="110000"/>
              </a:lnSpc>
              <a:spcAft>
                <a:spcPts val="0"/>
              </a:spcAft>
              <a:buFont typeface="Arial"/>
              <a:buChar char="•"/>
              <a:defRPr/>
            </a:pPr>
            <a:r>
              <a:rPr lang="en-US" sz="1700"/>
              <a:t>CRISIS SURVIVAL SKILLS are </a:t>
            </a:r>
            <a:r>
              <a:rPr lang="en-US" sz="1700" i="1"/>
              <a:t>not </a:t>
            </a:r>
            <a:r>
              <a:rPr lang="en-US" sz="1700"/>
              <a:t>for:</a:t>
            </a:r>
          </a:p>
          <a:p>
            <a:pPr lvl="1" eaLnBrk="1" fontAlgn="auto" hangingPunct="1">
              <a:lnSpc>
                <a:spcPct val="110000"/>
              </a:lnSpc>
              <a:spcAft>
                <a:spcPts val="0"/>
              </a:spcAft>
              <a:buFont typeface="Arial"/>
              <a:buChar char="–"/>
              <a:defRPr/>
            </a:pPr>
            <a:r>
              <a:rPr lang="en-US" sz="1700"/>
              <a:t>Everyday use</a:t>
            </a:r>
          </a:p>
          <a:p>
            <a:pPr lvl="1" eaLnBrk="1" fontAlgn="auto" hangingPunct="1">
              <a:lnSpc>
                <a:spcPct val="110000"/>
              </a:lnSpc>
              <a:spcAft>
                <a:spcPts val="0"/>
              </a:spcAft>
              <a:buFont typeface="Arial"/>
              <a:buChar char="–"/>
              <a:defRPr/>
            </a:pPr>
            <a:r>
              <a:rPr lang="en-US" sz="1700"/>
              <a:t>Solving all of life’s problems</a:t>
            </a:r>
          </a:p>
          <a:p>
            <a:pPr lvl="1" eaLnBrk="1" fontAlgn="auto" hangingPunct="1">
              <a:lnSpc>
                <a:spcPct val="110000"/>
              </a:lnSpc>
              <a:spcAft>
                <a:spcPts val="0"/>
              </a:spcAft>
              <a:buFont typeface="Arial"/>
              <a:buChar char="–"/>
              <a:defRPr/>
            </a:pPr>
            <a:r>
              <a:rPr lang="en-US" sz="1700"/>
              <a:t>Making life worth living</a:t>
            </a:r>
            <a:endParaRPr lang="en-GB" sz="1700"/>
          </a:p>
        </p:txBody>
      </p:sp>
    </p:spTree>
    <p:extLst>
      <p:ext uri="{BB962C8B-B14F-4D97-AF65-F5344CB8AC3E}">
        <p14:creationId xmlns:p14="http://schemas.microsoft.com/office/powerpoint/2010/main" val="11909234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6343179-7BFF-C365-6D75-DB82EED81EE7}"/>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Stop Skills </a:t>
            </a:r>
          </a:p>
        </p:txBody>
      </p:sp>
      <p:sp>
        <p:nvSpPr>
          <p:cNvPr id="3" name="Content Placeholder 2">
            <a:extLst>
              <a:ext uri="{FF2B5EF4-FFF2-40B4-BE49-F238E27FC236}">
                <a16:creationId xmlns:a16="http://schemas.microsoft.com/office/drawing/2014/main" id="{25AA43D8-B282-AA25-0729-E3E2BEFE2275}"/>
              </a:ext>
            </a:extLst>
          </p:cNvPr>
          <p:cNvSpPr>
            <a:spLocks noGrp="1"/>
          </p:cNvSpPr>
          <p:nvPr>
            <p:ph idx="1"/>
          </p:nvPr>
        </p:nvSpPr>
        <p:spPr>
          <a:xfrm>
            <a:off x="4659088" y="344557"/>
            <a:ext cx="6989573" cy="6188765"/>
          </a:xfrm>
        </p:spPr>
        <p:txBody>
          <a:bodyPr>
            <a:normAutofit/>
          </a:bodyPr>
          <a:lstStyle/>
          <a:p>
            <a:pPr marL="0" indent="0" eaLnBrk="1" fontAlgn="auto" hangingPunct="1">
              <a:lnSpc>
                <a:spcPct val="110000"/>
              </a:lnSpc>
              <a:spcAft>
                <a:spcPts val="0"/>
              </a:spcAft>
              <a:buFont typeface="Arial"/>
              <a:buNone/>
              <a:defRPr/>
            </a:pPr>
            <a:r>
              <a:rPr lang="en-US" sz="1800" b="1" dirty="0"/>
              <a:t>S</a:t>
            </a:r>
            <a:r>
              <a:rPr lang="en-US" sz="1800" dirty="0"/>
              <a:t>top </a:t>
            </a:r>
          </a:p>
          <a:p>
            <a:pPr marL="0" indent="0" eaLnBrk="1" fontAlgn="auto" hangingPunct="1">
              <a:lnSpc>
                <a:spcPct val="110000"/>
              </a:lnSpc>
              <a:spcAft>
                <a:spcPts val="0"/>
              </a:spcAft>
              <a:buFont typeface="Arial"/>
              <a:buNone/>
              <a:defRPr/>
            </a:pPr>
            <a:r>
              <a:rPr lang="en-US" sz="1800" dirty="0"/>
              <a:t>Do not just react. Stop! Freeze! Do not move a muscle! Your emotions may try to make you act without thinking. Stay in control! </a:t>
            </a:r>
          </a:p>
          <a:p>
            <a:pPr marL="0" indent="0" eaLnBrk="1" fontAlgn="auto" hangingPunct="1">
              <a:lnSpc>
                <a:spcPct val="110000"/>
              </a:lnSpc>
              <a:spcAft>
                <a:spcPts val="0"/>
              </a:spcAft>
              <a:buFont typeface="Arial"/>
              <a:buNone/>
              <a:defRPr/>
            </a:pPr>
            <a:r>
              <a:rPr lang="en-US" sz="1800" b="1" dirty="0"/>
              <a:t>T</a:t>
            </a:r>
            <a:r>
              <a:rPr lang="en-US" sz="1800" dirty="0"/>
              <a:t>ake a step back </a:t>
            </a:r>
          </a:p>
          <a:p>
            <a:pPr marL="0" indent="0" eaLnBrk="1" fontAlgn="auto" hangingPunct="1">
              <a:lnSpc>
                <a:spcPct val="110000"/>
              </a:lnSpc>
              <a:spcAft>
                <a:spcPts val="0"/>
              </a:spcAft>
              <a:buFont typeface="Arial"/>
              <a:buNone/>
              <a:defRPr/>
            </a:pPr>
            <a:r>
              <a:rPr lang="en-US" sz="1800" dirty="0"/>
              <a:t>Take a step back from the situation. Get unstuck from what is going on. Let go. Take a deep breath. Do not let your feelings put you over the edge and make you act impulsively. </a:t>
            </a:r>
          </a:p>
          <a:p>
            <a:pPr marL="0" indent="0" eaLnBrk="1" fontAlgn="auto" hangingPunct="1">
              <a:lnSpc>
                <a:spcPct val="110000"/>
              </a:lnSpc>
              <a:spcAft>
                <a:spcPts val="0"/>
              </a:spcAft>
              <a:buFont typeface="Arial"/>
              <a:buNone/>
              <a:defRPr/>
            </a:pPr>
            <a:r>
              <a:rPr lang="en-US" sz="1800" b="1" dirty="0"/>
              <a:t>O</a:t>
            </a:r>
            <a:r>
              <a:rPr lang="en-US" sz="1800" dirty="0"/>
              <a:t>bserve</a:t>
            </a:r>
          </a:p>
          <a:p>
            <a:pPr marL="0" indent="0" eaLnBrk="1" fontAlgn="auto" hangingPunct="1">
              <a:lnSpc>
                <a:spcPct val="110000"/>
              </a:lnSpc>
              <a:spcAft>
                <a:spcPts val="0"/>
              </a:spcAft>
              <a:buFont typeface="Arial"/>
              <a:buNone/>
              <a:defRPr/>
            </a:pPr>
            <a:r>
              <a:rPr lang="en-US" sz="1800" dirty="0"/>
              <a:t>Take notice of what is going on inside and outside of yourself. What is the </a:t>
            </a:r>
          </a:p>
          <a:p>
            <a:pPr marL="0" indent="0" eaLnBrk="1" fontAlgn="auto" hangingPunct="1">
              <a:lnSpc>
                <a:spcPct val="110000"/>
              </a:lnSpc>
              <a:spcAft>
                <a:spcPts val="0"/>
              </a:spcAft>
              <a:buFont typeface="Arial"/>
              <a:buNone/>
              <a:defRPr/>
            </a:pPr>
            <a:r>
              <a:rPr lang="en-US" sz="1800" dirty="0"/>
              <a:t>situation? What are your thoughts and feelings? What are others saying or doing? </a:t>
            </a:r>
          </a:p>
          <a:p>
            <a:pPr marL="0" indent="0" eaLnBrk="1" fontAlgn="auto" hangingPunct="1">
              <a:lnSpc>
                <a:spcPct val="110000"/>
              </a:lnSpc>
              <a:spcAft>
                <a:spcPts val="0"/>
              </a:spcAft>
              <a:buFont typeface="Arial"/>
              <a:buNone/>
              <a:defRPr/>
            </a:pPr>
            <a:r>
              <a:rPr lang="en-US" sz="1800" b="1" dirty="0"/>
              <a:t>P</a:t>
            </a:r>
            <a:r>
              <a:rPr lang="en-US" sz="1800" dirty="0"/>
              <a:t>roceed mindfully </a:t>
            </a:r>
          </a:p>
          <a:p>
            <a:pPr marL="0" indent="0" eaLnBrk="1" fontAlgn="auto" hangingPunct="1">
              <a:lnSpc>
                <a:spcPct val="110000"/>
              </a:lnSpc>
              <a:spcAft>
                <a:spcPts val="0"/>
              </a:spcAft>
              <a:buFont typeface="Arial"/>
              <a:buNone/>
              <a:defRPr/>
            </a:pPr>
            <a:r>
              <a:rPr lang="en-US" sz="1800" dirty="0"/>
              <a:t>Act with awareness. In deciding what to do, consider your thoughts and feelings, the situation, and the thoughts and feelings of other people. Think about your goals. What do you want to get from this situation? Which actions will make it better or worse? </a:t>
            </a:r>
          </a:p>
          <a:p>
            <a:pPr>
              <a:lnSpc>
                <a:spcPct val="110000"/>
              </a:lnSpc>
            </a:pPr>
            <a:endParaRPr lang="en-GB" sz="1500" dirty="0"/>
          </a:p>
        </p:txBody>
      </p:sp>
    </p:spTree>
    <p:extLst>
      <p:ext uri="{BB962C8B-B14F-4D97-AF65-F5344CB8AC3E}">
        <p14:creationId xmlns:p14="http://schemas.microsoft.com/office/powerpoint/2010/main" val="16100967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6" name="Rectangle 43015">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8" name="Rectangle 43017">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20" name="Rectangle 4301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2" name="Rectangle 4302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4" name="Rectangle 4302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26" name="Rectangle 4302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28" name="Rectangle 4302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30" name="Rectangle 4302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09" name="Title 1"/>
          <p:cNvSpPr>
            <a:spLocks noGrp="1"/>
          </p:cNvSpPr>
          <p:nvPr>
            <p:ph type="title" idx="4294967295"/>
          </p:nvPr>
        </p:nvSpPr>
        <p:spPr>
          <a:xfrm>
            <a:off x="1157084" y="374427"/>
            <a:ext cx="10374517" cy="971512"/>
          </a:xfrm>
        </p:spPr>
        <p:txBody>
          <a:bodyPr vert="horz" lIns="0" tIns="0" rIns="0" bIns="0" rtlCol="0" anchor="ctr">
            <a:normAutofit/>
          </a:bodyPr>
          <a:lstStyle/>
          <a:p>
            <a:r>
              <a:rPr lang="en-US" sz="3200">
                <a:solidFill>
                  <a:schemeClr val="bg1"/>
                </a:solidFill>
              </a:rPr>
              <a:t>TIPP Skills</a:t>
            </a:r>
          </a:p>
        </p:txBody>
      </p:sp>
      <p:graphicFrame>
        <p:nvGraphicFramePr>
          <p:cNvPr id="43012" name="Content Placeholder 2">
            <a:extLst>
              <a:ext uri="{FF2B5EF4-FFF2-40B4-BE49-F238E27FC236}">
                <a16:creationId xmlns:a16="http://schemas.microsoft.com/office/drawing/2014/main" id="{586CB353-9E0F-2DE1-E077-01BF4B3CB3BA}"/>
              </a:ext>
            </a:extLst>
          </p:cNvPr>
          <p:cNvGraphicFramePr>
            <a:graphicFrameLocks noGrp="1"/>
          </p:cNvGraphicFramePr>
          <p:nvPr>
            <p:ph idx="4294967295"/>
            <p:extLst>
              <p:ext uri="{D42A27DB-BD31-4B8C-83A1-F6EECF244321}">
                <p14:modId xmlns:p14="http://schemas.microsoft.com/office/powerpoint/2010/main" val="280358379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56" name="Rectangle 44055">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57" name="Rectangle 4405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058" name="Rectangle 44057">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59" name="Rectangle 44058">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60" name="Rectangle 44059">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61" name="Rectangle 44060">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62" name="Rectangle 4406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63" name="Rectangle 44062">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3" name="Title 1"/>
          <p:cNvSpPr>
            <a:spLocks noGrp="1"/>
          </p:cNvSpPr>
          <p:nvPr>
            <p:ph type="title" idx="4294967295"/>
          </p:nvPr>
        </p:nvSpPr>
        <p:spPr>
          <a:xfrm>
            <a:off x="1157084" y="374427"/>
            <a:ext cx="10374517" cy="971512"/>
          </a:xfrm>
        </p:spPr>
        <p:txBody>
          <a:bodyPr vert="horz" lIns="0" tIns="0" rIns="0" bIns="0" rtlCol="0" anchor="ctr">
            <a:normAutofit/>
          </a:bodyPr>
          <a:lstStyle/>
          <a:p>
            <a:r>
              <a:rPr lang="en-US" sz="3200">
                <a:solidFill>
                  <a:schemeClr val="bg1"/>
                </a:solidFill>
              </a:rPr>
              <a:t>TIPP Skills</a:t>
            </a:r>
          </a:p>
        </p:txBody>
      </p:sp>
      <p:graphicFrame>
        <p:nvGraphicFramePr>
          <p:cNvPr id="44064" name="Content Placeholder 2">
            <a:extLst>
              <a:ext uri="{FF2B5EF4-FFF2-40B4-BE49-F238E27FC236}">
                <a16:creationId xmlns:a16="http://schemas.microsoft.com/office/drawing/2014/main" id="{40C18E96-53CF-C063-9212-162A451D2183}"/>
              </a:ext>
            </a:extLst>
          </p:cNvPr>
          <p:cNvGraphicFramePr>
            <a:graphicFrameLocks noGrp="1"/>
          </p:cNvGraphicFramePr>
          <p:nvPr>
            <p:ph idx="4294967295"/>
            <p:extLst>
              <p:ext uri="{D42A27DB-BD31-4B8C-83A1-F6EECF244321}">
                <p14:modId xmlns:p14="http://schemas.microsoft.com/office/powerpoint/2010/main" val="90719941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63" name="Rectangle 4506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5" name="Rectangle 4506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7" name="Rectangle 45066">
            <a:extLst>
              <a:ext uri="{FF2B5EF4-FFF2-40B4-BE49-F238E27FC236}">
                <a16:creationId xmlns:a16="http://schemas.microsoft.com/office/drawing/2014/main" id="{813A4003-1875-46E3-BBC1-9CF42E133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9" name="Rectangle 45068">
            <a:extLst>
              <a:ext uri="{FF2B5EF4-FFF2-40B4-BE49-F238E27FC236}">
                <a16:creationId xmlns:a16="http://schemas.microsoft.com/office/drawing/2014/main" id="{ACDECF1C-4B20-4CD9-90C7-F85AAB33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57371"/>
            <a:ext cx="12203208" cy="1600629"/>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1" name="Rectangle 45070">
            <a:extLst>
              <a:ext uri="{FF2B5EF4-FFF2-40B4-BE49-F238E27FC236}">
                <a16:creationId xmlns:a16="http://schemas.microsoft.com/office/drawing/2014/main" id="{7CB46BEC-0E77-41F0-A7D5-D5B40D22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0517" y="5262916"/>
            <a:ext cx="7751481" cy="11453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3" name="Rectangle 45072">
            <a:extLst>
              <a:ext uri="{FF2B5EF4-FFF2-40B4-BE49-F238E27FC236}">
                <a16:creationId xmlns:a16="http://schemas.microsoft.com/office/drawing/2014/main" id="{B84D73B4-F569-4D64-BA77-14454E09F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62916"/>
            <a:ext cx="8778690" cy="1595084"/>
          </a:xfrm>
          <a:prstGeom prst="rect">
            <a:avLst/>
          </a:prstGeom>
          <a:gradFill>
            <a:gsLst>
              <a:gs pos="0">
                <a:schemeClr val="accent6">
                  <a:lumMod val="75000"/>
                  <a:alpha val="31000"/>
                </a:schemeClr>
              </a:gs>
              <a:gs pos="99000">
                <a:schemeClr val="accent5">
                  <a:alpha val="2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5" name="Rectangle 45074">
            <a:extLst>
              <a:ext uri="{FF2B5EF4-FFF2-40B4-BE49-F238E27FC236}">
                <a16:creationId xmlns:a16="http://schemas.microsoft.com/office/drawing/2014/main" id="{AD437E30-AED3-4732-B13B-17D277D8D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126" y="5256870"/>
            <a:ext cx="5301872" cy="1600701"/>
          </a:xfrm>
          <a:prstGeom prst="rect">
            <a:avLst/>
          </a:prstGeom>
          <a:gradFill>
            <a:gsLst>
              <a:gs pos="22000">
                <a:schemeClr val="tx2">
                  <a:lumMod val="75000"/>
                  <a:lumOff val="25000"/>
                  <a:alpha val="0"/>
                </a:schemeClr>
              </a:gs>
              <a:gs pos="99000">
                <a:schemeClr val="tx2">
                  <a:lumMod val="75000"/>
                  <a:lumOff val="25000"/>
                  <a:alpha val="6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57" name="Title 1"/>
          <p:cNvSpPr>
            <a:spLocks noGrp="1"/>
          </p:cNvSpPr>
          <p:nvPr>
            <p:ph type="title" idx="4294967295"/>
          </p:nvPr>
        </p:nvSpPr>
        <p:spPr>
          <a:xfrm>
            <a:off x="914400" y="5602884"/>
            <a:ext cx="10698103" cy="827037"/>
          </a:xfrm>
        </p:spPr>
        <p:txBody>
          <a:bodyPr vert="horz" lIns="0" tIns="0" rIns="0" bIns="0" rtlCol="0" anchor="ctr">
            <a:normAutofit/>
          </a:bodyPr>
          <a:lstStyle/>
          <a:p>
            <a:r>
              <a:rPr lang="en-US" sz="3200">
                <a:solidFill>
                  <a:schemeClr val="bg1"/>
                </a:solidFill>
              </a:rPr>
              <a:t>TIPP Skills</a:t>
            </a:r>
          </a:p>
        </p:txBody>
      </p:sp>
      <p:sp>
        <p:nvSpPr>
          <p:cNvPr id="45058" name="Content Placeholder 2"/>
          <p:cNvSpPr>
            <a:spLocks noGrp="1"/>
          </p:cNvSpPr>
          <p:nvPr>
            <p:ph idx="4294967295"/>
          </p:nvPr>
        </p:nvSpPr>
        <p:spPr>
          <a:xfrm>
            <a:off x="728871" y="662609"/>
            <a:ext cx="10575234" cy="4346713"/>
          </a:xfrm>
        </p:spPr>
        <p:txBody>
          <a:bodyPr vert="horz" lIns="0" tIns="0" rIns="0" bIns="0" rtlCol="0">
            <a:normAutofit/>
          </a:bodyPr>
          <a:lstStyle/>
          <a:p>
            <a:r>
              <a:rPr lang="en-US" b="1" dirty="0"/>
              <a:t>PACE YOUR BREATHING BY SLOWING IT DOWN </a:t>
            </a:r>
            <a:endParaRPr lang="en-US" dirty="0"/>
          </a:p>
          <a:p>
            <a:pPr lvl="1"/>
            <a:r>
              <a:rPr lang="en-US" dirty="0"/>
              <a:t>Slow your pace of inhaling and exhaling </a:t>
            </a:r>
            <a:r>
              <a:rPr lang="en-US" i="1" dirty="0"/>
              <a:t>way down </a:t>
            </a:r>
            <a:r>
              <a:rPr lang="en-US" dirty="0"/>
              <a:t>(on average 5 to 7 breath cycles per minute). </a:t>
            </a:r>
          </a:p>
          <a:p>
            <a:pPr lvl="1"/>
            <a:r>
              <a:rPr lang="en-US" dirty="0"/>
              <a:t>Breathe deeply from the abdomen. </a:t>
            </a:r>
          </a:p>
          <a:p>
            <a:pPr lvl="1"/>
            <a:r>
              <a:rPr lang="en-US" dirty="0"/>
              <a:t>Breathe more slowly </a:t>
            </a:r>
            <a:r>
              <a:rPr lang="en-US" i="1" dirty="0"/>
              <a:t>out </a:t>
            </a:r>
            <a:r>
              <a:rPr lang="en-US" dirty="0"/>
              <a:t>than when breathing </a:t>
            </a:r>
            <a:r>
              <a:rPr lang="en-US" i="1" dirty="0"/>
              <a:t>in </a:t>
            </a:r>
            <a:r>
              <a:rPr lang="en-US" dirty="0"/>
              <a:t>(for example, 4 seconds in and 8 seconds out). </a:t>
            </a:r>
          </a:p>
          <a:p>
            <a:r>
              <a:rPr lang="en-US" b="1" dirty="0"/>
              <a:t>PROGRESSIVELY RELAX YOUR MUSCLES </a:t>
            </a:r>
            <a:endParaRPr lang="en-US" dirty="0"/>
          </a:p>
          <a:p>
            <a:pPr lvl="1"/>
            <a:r>
              <a:rPr lang="en-US" dirty="0"/>
              <a:t>Starting with your hands, moving to your forearms, upper arms, shoulders, neck, forehead, eyes, cheeks &amp; lips, tongue &amp; jaw, chest, upper back, stomach, buttocks, thighs, calves, ankles, feet. </a:t>
            </a:r>
          </a:p>
          <a:p>
            <a:pPr lvl="1"/>
            <a:r>
              <a:rPr lang="en-US" dirty="0"/>
              <a:t>TENSE (5 seconds), then let go and RELAX each muscle (all the way). </a:t>
            </a:r>
          </a:p>
          <a:p>
            <a:pPr lvl="1"/>
            <a:r>
              <a:rPr lang="en-US" dirty="0"/>
              <a:t>NOTICE the tension. NOTICE the difference when relaxed. </a:t>
            </a:r>
          </a:p>
          <a:p>
            <a:endParaRPr lang="en-US" sz="17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35" name="Rectangle 4713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37" name="Rectangle 4713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139" name="Rectangle 4713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41" name="Rectangle 4714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43" name="Rectangle 4714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145" name="Rectangle 4714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147" name="Rectangle 4714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49" name="Rectangle 4714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5" name="Title 1"/>
          <p:cNvSpPr>
            <a:spLocks noGrp="1"/>
          </p:cNvSpPr>
          <p:nvPr>
            <p:ph type="title" idx="4294967295"/>
          </p:nvPr>
        </p:nvSpPr>
        <p:spPr>
          <a:xfrm>
            <a:off x="1157084" y="374427"/>
            <a:ext cx="10374517" cy="971512"/>
          </a:xfrm>
        </p:spPr>
        <p:txBody>
          <a:bodyPr vert="horz" lIns="0" tIns="0" rIns="0" bIns="0" rtlCol="0" anchor="ctr">
            <a:normAutofit/>
          </a:bodyPr>
          <a:lstStyle/>
          <a:p>
            <a:r>
              <a:rPr lang="en-US" sz="3200">
                <a:solidFill>
                  <a:schemeClr val="bg1"/>
                </a:solidFill>
              </a:rPr>
              <a:t>Distraction</a:t>
            </a:r>
          </a:p>
        </p:txBody>
      </p:sp>
      <p:graphicFrame>
        <p:nvGraphicFramePr>
          <p:cNvPr id="47130" name="Content Placeholder 2">
            <a:extLst>
              <a:ext uri="{FF2B5EF4-FFF2-40B4-BE49-F238E27FC236}">
                <a16:creationId xmlns:a16="http://schemas.microsoft.com/office/drawing/2014/main" id="{5B3A6A95-8EF7-8ACF-7FE6-4BF0FC3478BC}"/>
              </a:ext>
            </a:extLst>
          </p:cNvPr>
          <p:cNvGraphicFramePr>
            <a:graphicFrameLocks noGrp="1"/>
          </p:cNvGraphicFramePr>
          <p:nvPr>
            <p:ph idx="4294967295"/>
            <p:extLst>
              <p:ext uri="{D42A27DB-BD31-4B8C-83A1-F6EECF244321}">
                <p14:modId xmlns:p14="http://schemas.microsoft.com/office/powerpoint/2010/main" val="198527378"/>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5" name="Rectangle 4813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7" name="Rectangle 4813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139" name="Rectangle 481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1" name="Rectangle 4814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3" name="Rectangle 4814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5" name="Rectangle 4814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7" name="Freeform: Shape 4814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129" name="Title 1"/>
          <p:cNvSpPr>
            <a:spLocks noGrp="1"/>
          </p:cNvSpPr>
          <p:nvPr>
            <p:ph type="title" idx="4294967295"/>
          </p:nvPr>
        </p:nvSpPr>
        <p:spPr>
          <a:xfrm>
            <a:off x="409518" y="586855"/>
            <a:ext cx="3258570" cy="3387497"/>
          </a:xfrm>
        </p:spPr>
        <p:txBody>
          <a:bodyPr vert="horz" lIns="0" tIns="0" rIns="0" bIns="0" rtlCol="0" anchor="b">
            <a:normAutofit/>
          </a:bodyPr>
          <a:lstStyle/>
          <a:p>
            <a:pPr algn="r"/>
            <a:r>
              <a:rPr lang="en-US" sz="3200">
                <a:solidFill>
                  <a:schemeClr val="bg1"/>
                </a:solidFill>
              </a:rPr>
              <a:t>Self-Soothing</a:t>
            </a:r>
          </a:p>
        </p:txBody>
      </p:sp>
      <p:sp>
        <p:nvSpPr>
          <p:cNvPr id="3" name="Content Placeholder 2"/>
          <p:cNvSpPr>
            <a:spLocks noGrp="1"/>
          </p:cNvSpPr>
          <p:nvPr>
            <p:ph idx="4294967295"/>
          </p:nvPr>
        </p:nvSpPr>
        <p:spPr>
          <a:xfrm>
            <a:off x="4023957" y="0"/>
            <a:ext cx="4082498" cy="6857571"/>
          </a:xfrm>
        </p:spPr>
        <p:txBody>
          <a:bodyPr vert="horz" lIns="0" tIns="0" rIns="0" bIns="0" rtlCol="0" anchor="ctr">
            <a:normAutofit/>
          </a:bodyPr>
          <a:lstStyle/>
          <a:p>
            <a:pPr marL="0">
              <a:lnSpc>
                <a:spcPct val="110000"/>
              </a:lnSpc>
              <a:defRPr/>
            </a:pPr>
            <a:r>
              <a:rPr lang="en-US" sz="1600" dirty="0"/>
              <a:t>A way to remember these skills is to think of soothing each of your </a:t>
            </a:r>
            <a:r>
              <a:rPr lang="en-US" sz="1600" b="1" dirty="0"/>
              <a:t>FIVE SENSES:</a:t>
            </a:r>
          </a:p>
          <a:p>
            <a:pPr marL="0">
              <a:lnSpc>
                <a:spcPct val="110000"/>
              </a:lnSpc>
              <a:defRPr/>
            </a:pPr>
            <a:r>
              <a:rPr lang="en-US" sz="1600" b="1" dirty="0"/>
              <a:t>Vision:</a:t>
            </a:r>
          </a:p>
          <a:p>
            <a:pPr>
              <a:lnSpc>
                <a:spcPct val="110000"/>
              </a:lnSpc>
              <a:defRPr/>
            </a:pPr>
            <a:r>
              <a:rPr lang="en-US" sz="1600" dirty="0"/>
              <a:t>Stars at night; pictures in a book, nature, candles</a:t>
            </a:r>
          </a:p>
          <a:p>
            <a:pPr marL="0">
              <a:lnSpc>
                <a:spcPct val="110000"/>
              </a:lnSpc>
              <a:defRPr/>
            </a:pPr>
            <a:r>
              <a:rPr lang="en-US" sz="1600" b="1" dirty="0"/>
              <a:t>Hearing:</a:t>
            </a:r>
          </a:p>
          <a:p>
            <a:pPr>
              <a:lnSpc>
                <a:spcPct val="110000"/>
              </a:lnSpc>
              <a:defRPr/>
            </a:pPr>
            <a:r>
              <a:rPr lang="en-US" sz="1600" dirty="0"/>
              <a:t>Soothing music; invigorating music; sounds of nature; sounds of the city</a:t>
            </a:r>
          </a:p>
          <a:p>
            <a:pPr marL="0">
              <a:lnSpc>
                <a:spcPct val="110000"/>
              </a:lnSpc>
              <a:defRPr/>
            </a:pPr>
            <a:r>
              <a:rPr lang="en-US" sz="1600" b="1" dirty="0"/>
              <a:t>Smell:</a:t>
            </a:r>
          </a:p>
          <a:p>
            <a:pPr>
              <a:lnSpc>
                <a:spcPct val="110000"/>
              </a:lnSpc>
              <a:defRPr/>
            </a:pPr>
            <a:r>
              <a:rPr lang="en-US" sz="1600" dirty="0"/>
              <a:t>Soap, incense, coffee, essential oils, boil cinnamon</a:t>
            </a:r>
          </a:p>
          <a:p>
            <a:pPr marL="0">
              <a:lnSpc>
                <a:spcPct val="110000"/>
              </a:lnSpc>
              <a:defRPr/>
            </a:pPr>
            <a:r>
              <a:rPr lang="en-US" sz="1600" b="1" dirty="0"/>
              <a:t>Taste:</a:t>
            </a:r>
          </a:p>
          <a:p>
            <a:pPr>
              <a:lnSpc>
                <a:spcPct val="110000"/>
              </a:lnSpc>
              <a:defRPr/>
            </a:pPr>
            <a:r>
              <a:rPr lang="en-US" sz="1600" dirty="0" err="1"/>
              <a:t>Favourite</a:t>
            </a:r>
            <a:r>
              <a:rPr lang="en-US" sz="1600" dirty="0"/>
              <a:t> foods; soothing drinks; chew gum</a:t>
            </a:r>
          </a:p>
          <a:p>
            <a:pPr marL="0">
              <a:lnSpc>
                <a:spcPct val="110000"/>
              </a:lnSpc>
              <a:defRPr/>
            </a:pPr>
            <a:r>
              <a:rPr lang="en-US" sz="1600" b="1" dirty="0"/>
              <a:t>Touch:</a:t>
            </a:r>
          </a:p>
          <a:p>
            <a:pPr>
              <a:lnSpc>
                <a:spcPct val="110000"/>
              </a:lnSpc>
              <a:defRPr/>
            </a:pPr>
            <a:r>
              <a:rPr lang="en-US" sz="1600" dirty="0"/>
              <a:t>Hot baths; pet your dog or cat; creamy lotion; comfortable clothing</a:t>
            </a:r>
          </a:p>
          <a:p>
            <a:pPr>
              <a:lnSpc>
                <a:spcPct val="110000"/>
              </a:lnSpc>
              <a:defRPr/>
            </a:pPr>
            <a:endParaRPr lang="en-US" sz="1200" dirty="0"/>
          </a:p>
        </p:txBody>
      </p:sp>
      <p:pic>
        <p:nvPicPr>
          <p:cNvPr id="48131" name="Picture 48130" descr="Hand holding bluury light">
            <a:extLst>
              <a:ext uri="{FF2B5EF4-FFF2-40B4-BE49-F238E27FC236}">
                <a16:creationId xmlns:a16="http://schemas.microsoft.com/office/drawing/2014/main" id="{B38F7EE0-A5C4-A3BB-39B6-0CB6C9F9F360}"/>
              </a:ext>
            </a:extLst>
          </p:cNvPr>
          <p:cNvPicPr>
            <a:picLocks noChangeAspect="1"/>
          </p:cNvPicPr>
          <p:nvPr/>
        </p:nvPicPr>
        <p:blipFill>
          <a:blip r:embed="rId2"/>
          <a:srcRect l="34015" r="26248" b="-1"/>
          <a:stretch>
            <a:fillRect/>
          </a:stretch>
        </p:blipFill>
        <p:spPr>
          <a:xfrm>
            <a:off x="8109502" y="10"/>
            <a:ext cx="4082498" cy="6857990"/>
          </a:xfrm>
          <a:prstGeom prst="rect">
            <a:avLst/>
          </a:prstGeom>
        </p:spPr>
      </p:pic>
    </p:spTree>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68E56"/>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3698</Words>
  <Application>Microsoft Office PowerPoint</Application>
  <PresentationFormat>Widescreen</PresentationFormat>
  <Paragraphs>412</Paragraphs>
  <Slides>47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Calibri Light</vt:lpstr>
      <vt:lpstr>Gill Sans Nova</vt:lpstr>
      <vt:lpstr>GradientRiseVTI</vt:lpstr>
      <vt:lpstr>BSC Mental health ECPS5019 Counselling Skills and Approaches  </vt:lpstr>
      <vt:lpstr>Helpful Resources</vt:lpstr>
      <vt:lpstr>What is CBT – Cognitive behavioural therapy </vt:lpstr>
      <vt:lpstr>CBT is characterized by several defining features: </vt:lpstr>
      <vt:lpstr>What can CBT be used for?</vt:lpstr>
      <vt:lpstr>Development of CBT</vt:lpstr>
      <vt:lpstr>Development of cbt</vt:lpstr>
      <vt:lpstr>The cognitive triad</vt:lpstr>
      <vt:lpstr>PowerPoint Presentation</vt:lpstr>
      <vt:lpstr>Research findings</vt:lpstr>
      <vt:lpstr>Adaptations of cbt</vt:lpstr>
      <vt:lpstr>Components of cbt</vt:lpstr>
      <vt:lpstr>Components cont`d</vt:lpstr>
      <vt:lpstr>Components cont`d</vt:lpstr>
      <vt:lpstr>Components cont`d </vt:lpstr>
      <vt:lpstr>In summary:</vt:lpstr>
      <vt:lpstr>Dialectical behavioural therapy</vt:lpstr>
      <vt:lpstr>What is DBT – New Cognitive Approach </vt:lpstr>
      <vt:lpstr>Development of DBT</vt:lpstr>
      <vt:lpstr>PowerPoint Presentation</vt:lpstr>
      <vt:lpstr>PowerPoint Presentation</vt:lpstr>
      <vt:lpstr>PowerPoint Presentation</vt:lpstr>
      <vt:lpstr>Skills training</vt:lpstr>
      <vt:lpstr>Research Findings</vt:lpstr>
      <vt:lpstr>Adaptations of DBT</vt:lpstr>
      <vt:lpstr>Components of DBT</vt:lpstr>
      <vt:lpstr>Assessment &amp;  Case Conceptualization</vt:lpstr>
      <vt:lpstr>Symptoms of Borderline Personality Disorder </vt:lpstr>
      <vt:lpstr>Stages of Treatment </vt:lpstr>
      <vt:lpstr>Target Hierarchy in Stage I</vt:lpstr>
      <vt:lpstr>Stages of Treatment</vt:lpstr>
      <vt:lpstr>Stages of Treatment </vt:lpstr>
      <vt:lpstr>Core Strategies of DBT</vt:lpstr>
      <vt:lpstr>A “How To” Guide to Validation</vt:lpstr>
      <vt:lpstr>Cont….</vt:lpstr>
      <vt:lpstr>Activity </vt:lpstr>
      <vt:lpstr>Core DBT strategies: Steps of a Chain Analysis </vt:lpstr>
      <vt:lpstr>Steps of a Chain Analysis</vt:lpstr>
      <vt:lpstr>DBT Skills </vt:lpstr>
      <vt:lpstr>PowerPoint Presentation</vt:lpstr>
      <vt:lpstr>Distress Tolerance: Crisis Survival Skills</vt:lpstr>
      <vt:lpstr>Stop Skills </vt:lpstr>
      <vt:lpstr>TIPP Skills</vt:lpstr>
      <vt:lpstr>TIPP Skills</vt:lpstr>
      <vt:lpstr>TIPP Skills</vt:lpstr>
      <vt:lpstr>Distraction</vt:lpstr>
      <vt:lpstr>Self-Soothing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Karen EatonThomas</cp:lastModifiedBy>
  <cp:revision>264</cp:revision>
  <dcterms:created xsi:type="dcterms:W3CDTF">2021-01-25T15:45:33Z</dcterms:created>
  <dcterms:modified xsi:type="dcterms:W3CDTF">2026-02-12T14:32:09Z</dcterms:modified>
</cp:coreProperties>
</file>