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6.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7.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8.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9.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10.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1.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12.xml" ContentType="application/vnd.openxmlformats-officedocument.theme+xml"/>
  <Override PartName="/ppt/slideLayouts/slideLayout36.xml" ContentType="application/vnd.openxmlformats-officedocument.presentationml.slideLayout+xml"/>
  <Override PartName="/ppt/theme/theme13.xml" ContentType="application/vnd.openxmlformats-officedocument.theme+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theme/theme14.xml" ContentType="application/vnd.openxmlformats-officedocument.theme+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theme/theme15.xml" ContentType="application/vnd.openxmlformats-officedocument.theme+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16.xml" ContentType="application/vnd.openxmlformats-officedocument.theme+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theme/theme17.xml" ContentType="application/vnd.openxmlformats-officedocument.theme+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theme/theme18.xml" ContentType="application/vnd.openxmlformats-officedocument.theme+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theme/theme19.xml" ContentType="application/vnd.openxmlformats-officedocument.theme+xml"/>
  <Override PartName="/ppt/slideLayouts/slideLayout76.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51"/>
  </p:notesMasterIdLst>
  <p:sldIdLst>
    <p:sldId id="719" r:id="rId24"/>
    <p:sldId id="795" r:id="rId25"/>
    <p:sldId id="823" r:id="rId26"/>
    <p:sldId id="796" r:id="rId27"/>
    <p:sldId id="824" r:id="rId28"/>
    <p:sldId id="798" r:id="rId29"/>
    <p:sldId id="826" r:id="rId30"/>
    <p:sldId id="799" r:id="rId31"/>
    <p:sldId id="800" r:id="rId32"/>
    <p:sldId id="801" r:id="rId33"/>
    <p:sldId id="827" r:id="rId34"/>
    <p:sldId id="828" r:id="rId35"/>
    <p:sldId id="797" r:id="rId36"/>
    <p:sldId id="829" r:id="rId37"/>
    <p:sldId id="830" r:id="rId38"/>
    <p:sldId id="812" r:id="rId39"/>
    <p:sldId id="806" r:id="rId40"/>
    <p:sldId id="831" r:id="rId41"/>
    <p:sldId id="813" r:id="rId42"/>
    <p:sldId id="820" r:id="rId43"/>
    <p:sldId id="819" r:id="rId44"/>
    <p:sldId id="821" r:id="rId45"/>
    <p:sldId id="814" r:id="rId46"/>
    <p:sldId id="815" r:id="rId47"/>
    <p:sldId id="816" r:id="rId48"/>
    <p:sldId id="817" r:id="rId49"/>
    <p:sldId id="720" r:id="rId5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CC"/>
    <a:srgbClr val="000099"/>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EF59FF3-9AE4-4890-A225-09A276615158}" v="247" dt="2023-09-25T20:17:27.52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94" d="100"/>
          <a:sy n="94" d="100"/>
        </p:scale>
        <p:origin x="114" y="7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3.xml"/><Relationship Id="rId39" Type="http://schemas.openxmlformats.org/officeDocument/2006/relationships/slide" Target="slides/slide16.xml"/><Relationship Id="rId21" Type="http://schemas.openxmlformats.org/officeDocument/2006/relationships/slideMaster" Target="slideMasters/slideMaster18.xml"/><Relationship Id="rId34" Type="http://schemas.openxmlformats.org/officeDocument/2006/relationships/slide" Target="slides/slide11.xml"/><Relationship Id="rId42" Type="http://schemas.openxmlformats.org/officeDocument/2006/relationships/slide" Target="slides/slide19.xml"/><Relationship Id="rId47" Type="http://schemas.openxmlformats.org/officeDocument/2006/relationships/slide" Target="slides/slide24.xml"/><Relationship Id="rId50" Type="http://schemas.openxmlformats.org/officeDocument/2006/relationships/slide" Target="slides/slide27.xml"/><Relationship Id="rId55"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6.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slide" Target="slides/slide14.xml"/><Relationship Id="rId40" Type="http://schemas.openxmlformats.org/officeDocument/2006/relationships/slide" Target="slides/slide17.xml"/><Relationship Id="rId45" Type="http://schemas.openxmlformats.org/officeDocument/2006/relationships/slide" Target="slides/slide22.xml"/><Relationship Id="rId53" Type="http://schemas.openxmlformats.org/officeDocument/2006/relationships/viewProps" Target="viewProps.xml"/><Relationship Id="rId5" Type="http://schemas.openxmlformats.org/officeDocument/2006/relationships/slideMaster" Target="slideMasters/slideMaster2.xml"/><Relationship Id="rId19" Type="http://schemas.openxmlformats.org/officeDocument/2006/relationships/slideMaster" Target="slideMasters/slideMaster16.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43" Type="http://schemas.openxmlformats.org/officeDocument/2006/relationships/slide" Target="slides/slide20.xml"/><Relationship Id="rId48" Type="http://schemas.openxmlformats.org/officeDocument/2006/relationships/slide" Target="slides/slide25.xml"/><Relationship Id="rId56" Type="http://schemas.microsoft.com/office/2016/11/relationships/changesInfo" Target="changesInfos/changesInfo1.xml"/><Relationship Id="rId8" Type="http://schemas.openxmlformats.org/officeDocument/2006/relationships/slideMaster" Target="slideMasters/slideMaster5.xml"/><Relationship Id="rId51" Type="http://schemas.openxmlformats.org/officeDocument/2006/relationships/notesMaster" Target="notesMasters/notesMaster1.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slide" Target="slides/slide15.xml"/><Relationship Id="rId46" Type="http://schemas.openxmlformats.org/officeDocument/2006/relationships/slide" Target="slides/slide23.xml"/><Relationship Id="rId20" Type="http://schemas.openxmlformats.org/officeDocument/2006/relationships/slideMaster" Target="slideMasters/slideMaster17.xml"/><Relationship Id="rId41" Type="http://schemas.openxmlformats.org/officeDocument/2006/relationships/slide" Target="slides/slide18.xml"/><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slide" Target="slides/slide13.xml"/><Relationship Id="rId49" Type="http://schemas.openxmlformats.org/officeDocument/2006/relationships/slide" Target="slides/slide26.xml"/><Relationship Id="rId57" Type="http://schemas.microsoft.com/office/2015/10/relationships/revisionInfo" Target="revisionInfo.xml"/><Relationship Id="rId10" Type="http://schemas.openxmlformats.org/officeDocument/2006/relationships/slideMaster" Target="slideMasters/slideMaster7.xml"/><Relationship Id="rId31" Type="http://schemas.openxmlformats.org/officeDocument/2006/relationships/slide" Target="slides/slide8.xml"/><Relationship Id="rId44" Type="http://schemas.openxmlformats.org/officeDocument/2006/relationships/slide" Target="slides/slide21.xml"/><Relationship Id="rId5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nifer Prince Devaraj" userId="c3fb109c-09d1-42a6-93f4-69472d709861" providerId="ADAL" clId="{4EF59FF3-9AE4-4890-A225-09A276615158}"/>
    <pc:docChg chg="undo custSel addSld delSld modSld sldOrd">
      <pc:chgData name="Jenifer Prince Devaraj" userId="c3fb109c-09d1-42a6-93f4-69472d709861" providerId="ADAL" clId="{4EF59FF3-9AE4-4890-A225-09A276615158}" dt="2023-09-26T08:56:57.267" v="3918" actId="478"/>
      <pc:docMkLst>
        <pc:docMk/>
      </pc:docMkLst>
      <pc:sldChg chg="addSp delSp modSp mod">
        <pc:chgData name="Jenifer Prince Devaraj" userId="c3fb109c-09d1-42a6-93f4-69472d709861" providerId="ADAL" clId="{4EF59FF3-9AE4-4890-A225-09A276615158}" dt="2023-09-26T08:56:57.267" v="3918" actId="478"/>
        <pc:sldMkLst>
          <pc:docMk/>
          <pc:sldMk cId="3119007398" sldId="719"/>
        </pc:sldMkLst>
        <pc:spChg chg="mod">
          <ac:chgData name="Jenifer Prince Devaraj" userId="c3fb109c-09d1-42a6-93f4-69472d709861" providerId="ADAL" clId="{4EF59FF3-9AE4-4890-A225-09A276615158}" dt="2023-09-26T08:56:14.271" v="3914" actId="1076"/>
          <ac:spMkLst>
            <pc:docMk/>
            <pc:sldMk cId="3119007398" sldId="719"/>
            <ac:spMk id="4" creationId="{BE605BA5-7179-54D8-AA19-BC9809E09348}"/>
          </ac:spMkLst>
        </pc:spChg>
        <pc:picChg chg="add del mod">
          <ac:chgData name="Jenifer Prince Devaraj" userId="c3fb109c-09d1-42a6-93f4-69472d709861" providerId="ADAL" clId="{4EF59FF3-9AE4-4890-A225-09A276615158}" dt="2023-09-26T08:56:57.267" v="3918" actId="478"/>
          <ac:picMkLst>
            <pc:docMk/>
            <pc:sldMk cId="3119007398" sldId="719"/>
            <ac:picMk id="5" creationId="{9A23F26F-FC8F-D28D-4183-5C9ED9F52625}"/>
          </ac:picMkLst>
        </pc:picChg>
      </pc:sldChg>
      <pc:sldChg chg="modSp mod">
        <pc:chgData name="Jenifer Prince Devaraj" userId="c3fb109c-09d1-42a6-93f4-69472d709861" providerId="ADAL" clId="{4EF59FF3-9AE4-4890-A225-09A276615158}" dt="2023-09-26T08:53:13.225" v="3907" actId="1076"/>
        <pc:sldMkLst>
          <pc:docMk/>
          <pc:sldMk cId="3949027904" sldId="720"/>
        </pc:sldMkLst>
        <pc:spChg chg="mod">
          <ac:chgData name="Jenifer Prince Devaraj" userId="c3fb109c-09d1-42a6-93f4-69472d709861" providerId="ADAL" clId="{4EF59FF3-9AE4-4890-A225-09A276615158}" dt="2023-09-26T08:53:13.225" v="3907" actId="1076"/>
          <ac:spMkLst>
            <pc:docMk/>
            <pc:sldMk cId="3949027904" sldId="720"/>
            <ac:spMk id="4" creationId="{BE605BA5-7179-54D8-AA19-BC9809E09348}"/>
          </ac:spMkLst>
        </pc:spChg>
      </pc:sldChg>
      <pc:sldChg chg="addSp delSp modSp mod ord">
        <pc:chgData name="Jenifer Prince Devaraj" userId="c3fb109c-09d1-42a6-93f4-69472d709861" providerId="ADAL" clId="{4EF59FF3-9AE4-4890-A225-09A276615158}" dt="2023-09-26T05:08:19.899" v="3535" actId="20577"/>
        <pc:sldMkLst>
          <pc:docMk/>
          <pc:sldMk cId="2000754880" sldId="795"/>
        </pc:sldMkLst>
        <pc:spChg chg="del">
          <ac:chgData name="Jenifer Prince Devaraj" userId="c3fb109c-09d1-42a6-93f4-69472d709861" providerId="ADAL" clId="{4EF59FF3-9AE4-4890-A225-09A276615158}" dt="2023-09-24T12:25:53.776" v="1" actId="478"/>
          <ac:spMkLst>
            <pc:docMk/>
            <pc:sldMk cId="2000754880" sldId="795"/>
            <ac:spMk id="2" creationId="{BBD1089C-42CE-462F-F9D5-CBB6DE9A4419}"/>
          </ac:spMkLst>
        </pc:spChg>
        <pc:spChg chg="add mod">
          <ac:chgData name="Jenifer Prince Devaraj" userId="c3fb109c-09d1-42a6-93f4-69472d709861" providerId="ADAL" clId="{4EF59FF3-9AE4-4890-A225-09A276615158}" dt="2023-09-26T05:07:11.890" v="3526" actId="20577"/>
          <ac:spMkLst>
            <pc:docMk/>
            <pc:sldMk cId="2000754880" sldId="795"/>
            <ac:spMk id="4" creationId="{C063E935-A7A1-3300-DB0D-D16CCF8DBE7B}"/>
          </ac:spMkLst>
        </pc:spChg>
        <pc:spChg chg="add mod">
          <ac:chgData name="Jenifer Prince Devaraj" userId="c3fb109c-09d1-42a6-93f4-69472d709861" providerId="ADAL" clId="{4EF59FF3-9AE4-4890-A225-09A276615158}" dt="2023-09-26T05:08:19.899" v="3535" actId="20577"/>
          <ac:spMkLst>
            <pc:docMk/>
            <pc:sldMk cId="2000754880" sldId="795"/>
            <ac:spMk id="7" creationId="{552C2BF1-B589-0E03-0551-C24742A6724F}"/>
          </ac:spMkLst>
        </pc:spChg>
        <pc:spChg chg="add mod">
          <ac:chgData name="Jenifer Prince Devaraj" userId="c3fb109c-09d1-42a6-93f4-69472d709861" providerId="ADAL" clId="{4EF59FF3-9AE4-4890-A225-09A276615158}" dt="2023-09-24T16:59:05.267" v="556" actId="14100"/>
          <ac:spMkLst>
            <pc:docMk/>
            <pc:sldMk cId="2000754880" sldId="795"/>
            <ac:spMk id="8" creationId="{322236D4-96B4-B7BF-8449-30CF433F8423}"/>
          </ac:spMkLst>
        </pc:spChg>
        <pc:spChg chg="del">
          <ac:chgData name="Jenifer Prince Devaraj" userId="c3fb109c-09d1-42a6-93f4-69472d709861" providerId="ADAL" clId="{4EF59FF3-9AE4-4890-A225-09A276615158}" dt="2023-09-24T16:58:56.854" v="554" actId="478"/>
          <ac:spMkLst>
            <pc:docMk/>
            <pc:sldMk cId="2000754880" sldId="795"/>
            <ac:spMk id="9" creationId="{AA7F5752-A0C9-094D-03B8-0FF958738336}"/>
          </ac:spMkLst>
        </pc:spChg>
        <pc:spChg chg="mod">
          <ac:chgData name="Jenifer Prince Devaraj" userId="c3fb109c-09d1-42a6-93f4-69472d709861" providerId="ADAL" clId="{4EF59FF3-9AE4-4890-A225-09A276615158}" dt="2023-09-24T12:27:04.650" v="90" actId="1076"/>
          <ac:spMkLst>
            <pc:docMk/>
            <pc:sldMk cId="2000754880" sldId="795"/>
            <ac:spMk id="32" creationId="{5E00E472-BBBB-4F28-B703-63BC998B6DE4}"/>
          </ac:spMkLst>
        </pc:spChg>
        <pc:picChg chg="del">
          <ac:chgData name="Jenifer Prince Devaraj" userId="c3fb109c-09d1-42a6-93f4-69472d709861" providerId="ADAL" clId="{4EF59FF3-9AE4-4890-A225-09A276615158}" dt="2023-09-24T12:25:55.550" v="2" actId="478"/>
          <ac:picMkLst>
            <pc:docMk/>
            <pc:sldMk cId="2000754880" sldId="795"/>
            <ac:picMk id="6" creationId="{2D32E537-6A76-C706-AF4E-41A2FE93492B}"/>
          </ac:picMkLst>
        </pc:picChg>
      </pc:sldChg>
      <pc:sldChg chg="addSp delSp modSp add mod ord modNotesTx">
        <pc:chgData name="Jenifer Prince Devaraj" userId="c3fb109c-09d1-42a6-93f4-69472d709861" providerId="ADAL" clId="{4EF59FF3-9AE4-4890-A225-09A276615158}" dt="2023-09-26T05:30:16.109" v="3539" actId="1076"/>
        <pc:sldMkLst>
          <pc:docMk/>
          <pc:sldMk cId="2571402223" sldId="796"/>
        </pc:sldMkLst>
        <pc:spChg chg="add del mod">
          <ac:chgData name="Jenifer Prince Devaraj" userId="c3fb109c-09d1-42a6-93f4-69472d709861" providerId="ADAL" clId="{4EF59FF3-9AE4-4890-A225-09A276615158}" dt="2023-09-24T12:33:11.144" v="220" actId="478"/>
          <ac:spMkLst>
            <pc:docMk/>
            <pc:sldMk cId="2571402223" sldId="796"/>
            <ac:spMk id="3" creationId="{E655BEAB-2CE4-5ED2-C490-B9089DEB856D}"/>
          </ac:spMkLst>
        </pc:spChg>
        <pc:spChg chg="mod">
          <ac:chgData name="Jenifer Prince Devaraj" userId="c3fb109c-09d1-42a6-93f4-69472d709861" providerId="ADAL" clId="{4EF59FF3-9AE4-4890-A225-09A276615158}" dt="2023-09-24T19:29:27.162" v="985" actId="113"/>
          <ac:spMkLst>
            <pc:docMk/>
            <pc:sldMk cId="2571402223" sldId="796"/>
            <ac:spMk id="4" creationId="{C063E935-A7A1-3300-DB0D-D16CCF8DBE7B}"/>
          </ac:spMkLst>
        </pc:spChg>
        <pc:spChg chg="del">
          <ac:chgData name="Jenifer Prince Devaraj" userId="c3fb109c-09d1-42a6-93f4-69472d709861" providerId="ADAL" clId="{4EF59FF3-9AE4-4890-A225-09A276615158}" dt="2023-09-24T12:33:07.185" v="219" actId="478"/>
          <ac:spMkLst>
            <pc:docMk/>
            <pc:sldMk cId="2571402223" sldId="796"/>
            <ac:spMk id="7" creationId="{552C2BF1-B589-0E03-0551-C24742A6724F}"/>
          </ac:spMkLst>
        </pc:spChg>
        <pc:spChg chg="add del mod">
          <ac:chgData name="Jenifer Prince Devaraj" userId="c3fb109c-09d1-42a6-93f4-69472d709861" providerId="ADAL" clId="{4EF59FF3-9AE4-4890-A225-09A276615158}" dt="2023-09-24T18:10:05.085" v="680" actId="21"/>
          <ac:spMkLst>
            <pc:docMk/>
            <pc:sldMk cId="2571402223" sldId="796"/>
            <ac:spMk id="8" creationId="{C512660D-AAB6-A912-A183-5C7AF7B9BFCC}"/>
          </ac:spMkLst>
        </pc:spChg>
        <pc:spChg chg="del">
          <ac:chgData name="Jenifer Prince Devaraj" userId="c3fb109c-09d1-42a6-93f4-69472d709861" providerId="ADAL" clId="{4EF59FF3-9AE4-4890-A225-09A276615158}" dt="2023-09-24T16:58:50.757" v="552" actId="478"/>
          <ac:spMkLst>
            <pc:docMk/>
            <pc:sldMk cId="2571402223" sldId="796"/>
            <ac:spMk id="9" creationId="{AA7F5752-A0C9-094D-03B8-0FF958738336}"/>
          </ac:spMkLst>
        </pc:spChg>
        <pc:spChg chg="add del mod">
          <ac:chgData name="Jenifer Prince Devaraj" userId="c3fb109c-09d1-42a6-93f4-69472d709861" providerId="ADAL" clId="{4EF59FF3-9AE4-4890-A225-09A276615158}" dt="2023-09-24T12:34:08.634" v="239"/>
          <ac:spMkLst>
            <pc:docMk/>
            <pc:sldMk cId="2571402223" sldId="796"/>
            <ac:spMk id="10" creationId="{E764907A-22B0-C522-AC74-E081273052B2}"/>
          </ac:spMkLst>
        </pc:spChg>
        <pc:spChg chg="add mod">
          <ac:chgData name="Jenifer Prince Devaraj" userId="c3fb109c-09d1-42a6-93f4-69472d709861" providerId="ADAL" clId="{4EF59FF3-9AE4-4890-A225-09A276615158}" dt="2023-09-24T16:58:51.209" v="553"/>
          <ac:spMkLst>
            <pc:docMk/>
            <pc:sldMk cId="2571402223" sldId="796"/>
            <ac:spMk id="11" creationId="{45DE2B10-1151-55CA-7B6F-8239FB894743}"/>
          </ac:spMkLst>
        </pc:spChg>
        <pc:spChg chg="add del mod">
          <ac:chgData name="Jenifer Prince Devaraj" userId="c3fb109c-09d1-42a6-93f4-69472d709861" providerId="ADAL" clId="{4EF59FF3-9AE4-4890-A225-09A276615158}" dt="2023-09-24T18:38:47.279" v="769" actId="478"/>
          <ac:spMkLst>
            <pc:docMk/>
            <pc:sldMk cId="2571402223" sldId="796"/>
            <ac:spMk id="12" creationId="{07198E1B-A871-24BE-36AD-4CB3AE833B5F}"/>
          </ac:spMkLst>
        </pc:spChg>
        <pc:picChg chg="add mod">
          <ac:chgData name="Jenifer Prince Devaraj" userId="c3fb109c-09d1-42a6-93f4-69472d709861" providerId="ADAL" clId="{4EF59FF3-9AE4-4890-A225-09A276615158}" dt="2023-09-26T05:30:16.109" v="3539" actId="1076"/>
          <ac:picMkLst>
            <pc:docMk/>
            <pc:sldMk cId="2571402223" sldId="796"/>
            <ac:picMk id="3" creationId="{21CE02F2-DA55-C8E4-608F-13C55D2C6937}"/>
          </ac:picMkLst>
        </pc:picChg>
        <pc:picChg chg="add del mod">
          <ac:chgData name="Jenifer Prince Devaraj" userId="c3fb109c-09d1-42a6-93f4-69472d709861" providerId="ADAL" clId="{4EF59FF3-9AE4-4890-A225-09A276615158}" dt="2023-09-26T05:30:09.248" v="3536" actId="478"/>
          <ac:picMkLst>
            <pc:docMk/>
            <pc:sldMk cId="2571402223" sldId="796"/>
            <ac:picMk id="6" creationId="{D77CBD60-C3F0-284C-ED65-C3FB9234C6FA}"/>
          </ac:picMkLst>
        </pc:picChg>
      </pc:sldChg>
      <pc:sldChg chg="addSp delSp add del mod">
        <pc:chgData name="Jenifer Prince Devaraj" userId="c3fb109c-09d1-42a6-93f4-69472d709861" providerId="ADAL" clId="{4EF59FF3-9AE4-4890-A225-09A276615158}" dt="2023-09-24T12:40:26.619" v="247" actId="2890"/>
        <pc:sldMkLst>
          <pc:docMk/>
          <pc:sldMk cId="3136282964" sldId="797"/>
        </pc:sldMkLst>
        <pc:picChg chg="add del">
          <ac:chgData name="Jenifer Prince Devaraj" userId="c3fb109c-09d1-42a6-93f4-69472d709861" providerId="ADAL" clId="{4EF59FF3-9AE4-4890-A225-09A276615158}" dt="2023-09-24T12:40:25.235" v="246" actId="478"/>
          <ac:picMkLst>
            <pc:docMk/>
            <pc:sldMk cId="3136282964" sldId="797"/>
            <ac:picMk id="6" creationId="{D77CBD60-C3F0-284C-ED65-C3FB9234C6FA}"/>
          </ac:picMkLst>
        </pc:picChg>
      </pc:sldChg>
      <pc:sldChg chg="modSp add mod ord">
        <pc:chgData name="Jenifer Prince Devaraj" userId="c3fb109c-09d1-42a6-93f4-69472d709861" providerId="ADAL" clId="{4EF59FF3-9AE4-4890-A225-09A276615158}" dt="2023-09-24T19:39:57.778" v="1045" actId="1076"/>
        <pc:sldMkLst>
          <pc:docMk/>
          <pc:sldMk cId="3154288794" sldId="797"/>
        </pc:sldMkLst>
        <pc:spChg chg="mod">
          <ac:chgData name="Jenifer Prince Devaraj" userId="c3fb109c-09d1-42a6-93f4-69472d709861" providerId="ADAL" clId="{4EF59FF3-9AE4-4890-A225-09A276615158}" dt="2023-09-24T19:39:45.417" v="1042" actId="113"/>
          <ac:spMkLst>
            <pc:docMk/>
            <pc:sldMk cId="3154288794" sldId="797"/>
            <ac:spMk id="4" creationId="{C063E935-A7A1-3300-DB0D-D16CCF8DBE7B}"/>
          </ac:spMkLst>
        </pc:spChg>
        <pc:spChg chg="mod">
          <ac:chgData name="Jenifer Prince Devaraj" userId="c3fb109c-09d1-42a6-93f4-69472d709861" providerId="ADAL" clId="{4EF59FF3-9AE4-4890-A225-09A276615158}" dt="2023-09-24T19:39:57.778" v="1045" actId="1076"/>
          <ac:spMkLst>
            <pc:docMk/>
            <pc:sldMk cId="3154288794" sldId="797"/>
            <ac:spMk id="7" creationId="{552C2BF1-B589-0E03-0551-C24742A6724F}"/>
          </ac:spMkLst>
        </pc:spChg>
        <pc:spChg chg="mod">
          <ac:chgData name="Jenifer Prince Devaraj" userId="c3fb109c-09d1-42a6-93f4-69472d709861" providerId="ADAL" clId="{4EF59FF3-9AE4-4890-A225-09A276615158}" dt="2023-09-24T16:58:44.736" v="551" actId="1076"/>
          <ac:spMkLst>
            <pc:docMk/>
            <pc:sldMk cId="3154288794" sldId="797"/>
            <ac:spMk id="9" creationId="{AA7F5752-A0C9-094D-03B8-0FF958738336}"/>
          </ac:spMkLst>
        </pc:spChg>
      </pc:sldChg>
      <pc:sldChg chg="addSp delSp modSp add mod">
        <pc:chgData name="Jenifer Prince Devaraj" userId="c3fb109c-09d1-42a6-93f4-69472d709861" providerId="ADAL" clId="{4EF59FF3-9AE4-4890-A225-09A276615158}" dt="2023-09-26T05:34:29.928" v="3588" actId="20577"/>
        <pc:sldMkLst>
          <pc:docMk/>
          <pc:sldMk cId="1849439062" sldId="798"/>
        </pc:sldMkLst>
        <pc:spChg chg="add mod">
          <ac:chgData name="Jenifer Prince Devaraj" userId="c3fb109c-09d1-42a6-93f4-69472d709861" providerId="ADAL" clId="{4EF59FF3-9AE4-4890-A225-09A276615158}" dt="2023-09-24T16:59:21.027" v="558"/>
          <ac:spMkLst>
            <pc:docMk/>
            <pc:sldMk cId="1849439062" sldId="798"/>
            <ac:spMk id="2" creationId="{24FFDB87-3BC8-4103-44AF-761AA562E882}"/>
          </ac:spMkLst>
        </pc:spChg>
        <pc:spChg chg="mod">
          <ac:chgData name="Jenifer Prince Devaraj" userId="c3fb109c-09d1-42a6-93f4-69472d709861" providerId="ADAL" clId="{4EF59FF3-9AE4-4890-A225-09A276615158}" dt="2023-09-24T19:30:56.957" v="1005" actId="1076"/>
          <ac:spMkLst>
            <pc:docMk/>
            <pc:sldMk cId="1849439062" sldId="798"/>
            <ac:spMk id="4" creationId="{C063E935-A7A1-3300-DB0D-D16CCF8DBE7B}"/>
          </ac:spMkLst>
        </pc:spChg>
        <pc:spChg chg="mod">
          <ac:chgData name="Jenifer Prince Devaraj" userId="c3fb109c-09d1-42a6-93f4-69472d709861" providerId="ADAL" clId="{4EF59FF3-9AE4-4890-A225-09A276615158}" dt="2023-09-26T05:34:29.928" v="3588" actId="20577"/>
          <ac:spMkLst>
            <pc:docMk/>
            <pc:sldMk cId="1849439062" sldId="798"/>
            <ac:spMk id="7" creationId="{552C2BF1-B589-0E03-0551-C24742A6724F}"/>
          </ac:spMkLst>
        </pc:spChg>
        <pc:spChg chg="del">
          <ac:chgData name="Jenifer Prince Devaraj" userId="c3fb109c-09d1-42a6-93f4-69472d709861" providerId="ADAL" clId="{4EF59FF3-9AE4-4890-A225-09A276615158}" dt="2023-09-24T16:59:20.147" v="557" actId="478"/>
          <ac:spMkLst>
            <pc:docMk/>
            <pc:sldMk cId="1849439062" sldId="798"/>
            <ac:spMk id="9" creationId="{AA7F5752-A0C9-094D-03B8-0FF958738336}"/>
          </ac:spMkLst>
        </pc:spChg>
        <pc:picChg chg="add mod">
          <ac:chgData name="Jenifer Prince Devaraj" userId="c3fb109c-09d1-42a6-93f4-69472d709861" providerId="ADAL" clId="{4EF59FF3-9AE4-4890-A225-09A276615158}" dt="2023-09-24T19:35:20.111" v="1016" actId="1076"/>
          <ac:picMkLst>
            <pc:docMk/>
            <pc:sldMk cId="1849439062" sldId="798"/>
            <ac:picMk id="5" creationId="{DC479871-E8DE-CDB0-FF94-448DAA664B72}"/>
          </ac:picMkLst>
        </pc:picChg>
      </pc:sldChg>
      <pc:sldChg chg="addSp delSp modSp add mod">
        <pc:chgData name="Jenifer Prince Devaraj" userId="c3fb109c-09d1-42a6-93f4-69472d709861" providerId="ADAL" clId="{4EF59FF3-9AE4-4890-A225-09A276615158}" dt="2023-09-26T05:38:12.834" v="3590" actId="20577"/>
        <pc:sldMkLst>
          <pc:docMk/>
          <pc:sldMk cId="4146228062" sldId="799"/>
        </pc:sldMkLst>
        <pc:spChg chg="add del mod">
          <ac:chgData name="Jenifer Prince Devaraj" userId="c3fb109c-09d1-42a6-93f4-69472d709861" providerId="ADAL" clId="{4EF59FF3-9AE4-4890-A225-09A276615158}" dt="2023-09-24T16:40:51.766" v="331" actId="478"/>
          <ac:spMkLst>
            <pc:docMk/>
            <pc:sldMk cId="4146228062" sldId="799"/>
            <ac:spMk id="3" creationId="{5C2E29EC-9FF3-F166-C7F7-52FE57A3807A}"/>
          </ac:spMkLst>
        </pc:spChg>
        <pc:spChg chg="del mod">
          <ac:chgData name="Jenifer Prince Devaraj" userId="c3fb109c-09d1-42a6-93f4-69472d709861" providerId="ADAL" clId="{4EF59FF3-9AE4-4890-A225-09A276615158}" dt="2023-09-24T16:40:49.542" v="330" actId="478"/>
          <ac:spMkLst>
            <pc:docMk/>
            <pc:sldMk cId="4146228062" sldId="799"/>
            <ac:spMk id="4" creationId="{C063E935-A7A1-3300-DB0D-D16CCF8DBE7B}"/>
          </ac:spMkLst>
        </pc:spChg>
        <pc:spChg chg="mod">
          <ac:chgData name="Jenifer Prince Devaraj" userId="c3fb109c-09d1-42a6-93f4-69472d709861" providerId="ADAL" clId="{4EF59FF3-9AE4-4890-A225-09A276615158}" dt="2023-09-26T05:38:12.834" v="3590" actId="20577"/>
          <ac:spMkLst>
            <pc:docMk/>
            <pc:sldMk cId="4146228062" sldId="799"/>
            <ac:spMk id="7" creationId="{552C2BF1-B589-0E03-0551-C24742A6724F}"/>
          </ac:spMkLst>
        </pc:spChg>
        <pc:spChg chg="add mod">
          <ac:chgData name="Jenifer Prince Devaraj" userId="c3fb109c-09d1-42a6-93f4-69472d709861" providerId="ADAL" clId="{4EF59FF3-9AE4-4890-A225-09A276615158}" dt="2023-09-24T16:59:26.839" v="560"/>
          <ac:spMkLst>
            <pc:docMk/>
            <pc:sldMk cId="4146228062" sldId="799"/>
            <ac:spMk id="8" creationId="{3B030C20-CC63-0BFF-EBFD-53D6B7A41268}"/>
          </ac:spMkLst>
        </pc:spChg>
        <pc:spChg chg="del">
          <ac:chgData name="Jenifer Prince Devaraj" userId="c3fb109c-09d1-42a6-93f4-69472d709861" providerId="ADAL" clId="{4EF59FF3-9AE4-4890-A225-09A276615158}" dt="2023-09-24T16:59:25.990" v="559" actId="478"/>
          <ac:spMkLst>
            <pc:docMk/>
            <pc:sldMk cId="4146228062" sldId="799"/>
            <ac:spMk id="9" creationId="{AA7F5752-A0C9-094D-03B8-0FF958738336}"/>
          </ac:spMkLst>
        </pc:spChg>
        <pc:picChg chg="add del mod">
          <ac:chgData name="Jenifer Prince Devaraj" userId="c3fb109c-09d1-42a6-93f4-69472d709861" providerId="ADAL" clId="{4EF59FF3-9AE4-4890-A225-09A276615158}" dt="2023-09-24T17:08:52.887" v="625" actId="478"/>
          <ac:picMkLst>
            <pc:docMk/>
            <pc:sldMk cId="4146228062" sldId="799"/>
            <ac:picMk id="6" creationId="{C27D617B-A0AD-9540-DD06-7AC409AE454D}"/>
          </ac:picMkLst>
        </pc:picChg>
        <pc:picChg chg="add mod">
          <ac:chgData name="Jenifer Prince Devaraj" userId="c3fb109c-09d1-42a6-93f4-69472d709861" providerId="ADAL" clId="{4EF59FF3-9AE4-4890-A225-09A276615158}" dt="2023-09-24T19:37:44.508" v="1031" actId="1076"/>
          <ac:picMkLst>
            <pc:docMk/>
            <pc:sldMk cId="4146228062" sldId="799"/>
            <ac:picMk id="11" creationId="{5C913966-1DB1-AFE9-3C7A-95BBA62AB470}"/>
          </ac:picMkLst>
        </pc:picChg>
      </pc:sldChg>
      <pc:sldChg chg="addSp delSp modSp add mod">
        <pc:chgData name="Jenifer Prince Devaraj" userId="c3fb109c-09d1-42a6-93f4-69472d709861" providerId="ADAL" clId="{4EF59FF3-9AE4-4890-A225-09A276615158}" dt="2023-09-26T05:39:10.485" v="3613" actId="20577"/>
        <pc:sldMkLst>
          <pc:docMk/>
          <pc:sldMk cId="2791906267" sldId="800"/>
        </pc:sldMkLst>
        <pc:spChg chg="add mod">
          <ac:chgData name="Jenifer Prince Devaraj" userId="c3fb109c-09d1-42a6-93f4-69472d709861" providerId="ADAL" clId="{4EF59FF3-9AE4-4890-A225-09A276615158}" dt="2023-09-24T16:59:31.989" v="562"/>
          <ac:spMkLst>
            <pc:docMk/>
            <pc:sldMk cId="2791906267" sldId="800"/>
            <ac:spMk id="4" creationId="{C52E2904-0844-7CB0-C4B3-0C9AF63FD6BB}"/>
          </ac:spMkLst>
        </pc:spChg>
        <pc:spChg chg="mod">
          <ac:chgData name="Jenifer Prince Devaraj" userId="c3fb109c-09d1-42a6-93f4-69472d709861" providerId="ADAL" clId="{4EF59FF3-9AE4-4890-A225-09A276615158}" dt="2023-09-26T05:39:10.485" v="3613" actId="20577"/>
          <ac:spMkLst>
            <pc:docMk/>
            <pc:sldMk cId="2791906267" sldId="800"/>
            <ac:spMk id="7" creationId="{552C2BF1-B589-0E03-0551-C24742A6724F}"/>
          </ac:spMkLst>
        </pc:spChg>
        <pc:spChg chg="del">
          <ac:chgData name="Jenifer Prince Devaraj" userId="c3fb109c-09d1-42a6-93f4-69472d709861" providerId="ADAL" clId="{4EF59FF3-9AE4-4890-A225-09A276615158}" dt="2023-09-24T16:59:31.365" v="561" actId="478"/>
          <ac:spMkLst>
            <pc:docMk/>
            <pc:sldMk cId="2791906267" sldId="800"/>
            <ac:spMk id="9" creationId="{AA7F5752-A0C9-094D-03B8-0FF958738336}"/>
          </ac:spMkLst>
        </pc:spChg>
        <pc:picChg chg="add mod">
          <ac:chgData name="Jenifer Prince Devaraj" userId="c3fb109c-09d1-42a6-93f4-69472d709861" providerId="ADAL" clId="{4EF59FF3-9AE4-4890-A225-09A276615158}" dt="2023-09-24T16:52:32.302" v="488" actId="1076"/>
          <ac:picMkLst>
            <pc:docMk/>
            <pc:sldMk cId="2791906267" sldId="800"/>
            <ac:picMk id="3" creationId="{5F758A4D-A66F-0717-6B85-B3ED8B92231B}"/>
          </ac:picMkLst>
        </pc:picChg>
      </pc:sldChg>
      <pc:sldChg chg="addSp delSp modSp add mod">
        <pc:chgData name="Jenifer Prince Devaraj" userId="c3fb109c-09d1-42a6-93f4-69472d709861" providerId="ADAL" clId="{4EF59FF3-9AE4-4890-A225-09A276615158}" dt="2023-09-26T05:49:30.730" v="3645" actId="20577"/>
        <pc:sldMkLst>
          <pc:docMk/>
          <pc:sldMk cId="2671079477" sldId="801"/>
        </pc:sldMkLst>
        <pc:spChg chg="add mod">
          <ac:chgData name="Jenifer Prince Devaraj" userId="c3fb109c-09d1-42a6-93f4-69472d709861" providerId="ADAL" clId="{4EF59FF3-9AE4-4890-A225-09A276615158}" dt="2023-09-24T16:59:38.458" v="564"/>
          <ac:spMkLst>
            <pc:docMk/>
            <pc:sldMk cId="2671079477" sldId="801"/>
            <ac:spMk id="2" creationId="{E74EDC5F-B804-1416-B367-79CC7F0866A7}"/>
          </ac:spMkLst>
        </pc:spChg>
        <pc:spChg chg="add del mod">
          <ac:chgData name="Jenifer Prince Devaraj" userId="c3fb109c-09d1-42a6-93f4-69472d709861" providerId="ADAL" clId="{4EF59FF3-9AE4-4890-A225-09A276615158}" dt="2023-09-24T16:59:50.670" v="569" actId="478"/>
          <ac:spMkLst>
            <pc:docMk/>
            <pc:sldMk cId="2671079477" sldId="801"/>
            <ac:spMk id="5" creationId="{686EFC51-570C-0A6A-F74E-894A8FEF4CB1}"/>
          </ac:spMkLst>
        </pc:spChg>
        <pc:spChg chg="add del mod">
          <ac:chgData name="Jenifer Prince Devaraj" userId="c3fb109c-09d1-42a6-93f4-69472d709861" providerId="ADAL" clId="{4EF59FF3-9AE4-4890-A225-09A276615158}" dt="2023-09-26T05:49:30.730" v="3645" actId="20577"/>
          <ac:spMkLst>
            <pc:docMk/>
            <pc:sldMk cId="2671079477" sldId="801"/>
            <ac:spMk id="7" creationId="{552C2BF1-B589-0E03-0551-C24742A6724F}"/>
          </ac:spMkLst>
        </pc:spChg>
        <pc:spChg chg="del">
          <ac:chgData name="Jenifer Prince Devaraj" userId="c3fb109c-09d1-42a6-93f4-69472d709861" providerId="ADAL" clId="{4EF59FF3-9AE4-4890-A225-09A276615158}" dt="2023-09-24T16:59:37.988" v="563" actId="478"/>
          <ac:spMkLst>
            <pc:docMk/>
            <pc:sldMk cId="2671079477" sldId="801"/>
            <ac:spMk id="9" creationId="{AA7F5752-A0C9-094D-03B8-0FF958738336}"/>
          </ac:spMkLst>
        </pc:spChg>
        <pc:picChg chg="del mod">
          <ac:chgData name="Jenifer Prince Devaraj" userId="c3fb109c-09d1-42a6-93f4-69472d709861" providerId="ADAL" clId="{4EF59FF3-9AE4-4890-A225-09A276615158}" dt="2023-09-24T16:59:40.857" v="566" actId="478"/>
          <ac:picMkLst>
            <pc:docMk/>
            <pc:sldMk cId="2671079477" sldId="801"/>
            <ac:picMk id="3" creationId="{5F758A4D-A66F-0717-6B85-B3ED8B92231B}"/>
          </ac:picMkLst>
        </pc:picChg>
        <pc:picChg chg="add mod">
          <ac:chgData name="Jenifer Prince Devaraj" userId="c3fb109c-09d1-42a6-93f4-69472d709861" providerId="ADAL" clId="{4EF59FF3-9AE4-4890-A225-09A276615158}" dt="2023-09-24T18:03:21.944" v="637" actId="14100"/>
          <ac:picMkLst>
            <pc:docMk/>
            <pc:sldMk cId="2671079477" sldId="801"/>
            <ac:picMk id="8" creationId="{577FC5E4-6E8D-E5DA-9908-46F05FDC3468}"/>
          </ac:picMkLst>
        </pc:picChg>
        <pc:picChg chg="add del mod">
          <ac:chgData name="Jenifer Prince Devaraj" userId="c3fb109c-09d1-42a6-93f4-69472d709861" providerId="ADAL" clId="{4EF59FF3-9AE4-4890-A225-09A276615158}" dt="2023-09-24T18:02:57.521" v="629" actId="478"/>
          <ac:picMkLst>
            <pc:docMk/>
            <pc:sldMk cId="2671079477" sldId="801"/>
            <ac:picMk id="11" creationId="{719588F1-6F31-2377-7E04-61F91D0D1482}"/>
          </ac:picMkLst>
        </pc:picChg>
        <pc:picChg chg="add del mod">
          <ac:chgData name="Jenifer Prince Devaraj" userId="c3fb109c-09d1-42a6-93f4-69472d709861" providerId="ADAL" clId="{4EF59FF3-9AE4-4890-A225-09A276615158}" dt="2023-09-24T18:04:11.974" v="639" actId="478"/>
          <ac:picMkLst>
            <pc:docMk/>
            <pc:sldMk cId="2671079477" sldId="801"/>
            <ac:picMk id="13" creationId="{74F4AB11-14AB-AF42-1CD6-53A6E6953455}"/>
          </ac:picMkLst>
        </pc:picChg>
        <pc:picChg chg="add mod">
          <ac:chgData name="Jenifer Prince Devaraj" userId="c3fb109c-09d1-42a6-93f4-69472d709861" providerId="ADAL" clId="{4EF59FF3-9AE4-4890-A225-09A276615158}" dt="2023-09-24T18:04:26.769" v="645" actId="1076"/>
          <ac:picMkLst>
            <pc:docMk/>
            <pc:sldMk cId="2671079477" sldId="801"/>
            <ac:picMk id="15" creationId="{D6472A2B-A88D-F160-94B0-5FCA4D1069B0}"/>
          </ac:picMkLst>
        </pc:picChg>
      </pc:sldChg>
      <pc:sldChg chg="addSp delSp modSp add mod">
        <pc:chgData name="Jenifer Prince Devaraj" userId="c3fb109c-09d1-42a6-93f4-69472d709861" providerId="ADAL" clId="{4EF59FF3-9AE4-4890-A225-09A276615158}" dt="2023-09-24T18:23:15.956" v="757" actId="115"/>
        <pc:sldMkLst>
          <pc:docMk/>
          <pc:sldMk cId="1166103870" sldId="802"/>
        </pc:sldMkLst>
        <pc:spChg chg="add mod">
          <ac:chgData name="Jenifer Prince Devaraj" userId="c3fb109c-09d1-42a6-93f4-69472d709861" providerId="ADAL" clId="{4EF59FF3-9AE4-4890-A225-09A276615158}" dt="2023-09-24T18:23:15.956" v="757" actId="115"/>
          <ac:spMkLst>
            <pc:docMk/>
            <pc:sldMk cId="1166103870" sldId="802"/>
            <ac:spMk id="3" creationId="{9347E924-A787-ED74-0273-989C4FEE80FC}"/>
          </ac:spMkLst>
        </pc:spChg>
        <pc:spChg chg="add del mod">
          <ac:chgData name="Jenifer Prince Devaraj" userId="c3fb109c-09d1-42a6-93f4-69472d709861" providerId="ADAL" clId="{4EF59FF3-9AE4-4890-A225-09A276615158}" dt="2023-09-24T18:19:31.521" v="709" actId="478"/>
          <ac:spMkLst>
            <pc:docMk/>
            <pc:sldMk cId="1166103870" sldId="802"/>
            <ac:spMk id="5" creationId="{44349BAB-FD8A-138E-29A2-EE9AA2379115}"/>
          </ac:spMkLst>
        </pc:spChg>
        <pc:spChg chg="del mod">
          <ac:chgData name="Jenifer Prince Devaraj" userId="c3fb109c-09d1-42a6-93f4-69472d709861" providerId="ADAL" clId="{4EF59FF3-9AE4-4890-A225-09A276615158}" dt="2023-09-24T18:19:17.006" v="704" actId="478"/>
          <ac:spMkLst>
            <pc:docMk/>
            <pc:sldMk cId="1166103870" sldId="802"/>
            <ac:spMk id="7" creationId="{552C2BF1-B589-0E03-0551-C24742A6724F}"/>
          </ac:spMkLst>
        </pc:spChg>
        <pc:picChg chg="del">
          <ac:chgData name="Jenifer Prince Devaraj" userId="c3fb109c-09d1-42a6-93f4-69472d709861" providerId="ADAL" clId="{4EF59FF3-9AE4-4890-A225-09A276615158}" dt="2023-09-24T18:10:26.381" v="694" actId="478"/>
          <ac:picMkLst>
            <pc:docMk/>
            <pc:sldMk cId="1166103870" sldId="802"/>
            <ac:picMk id="8" creationId="{577FC5E4-6E8D-E5DA-9908-46F05FDC3468}"/>
          </ac:picMkLst>
        </pc:picChg>
        <pc:picChg chg="add mod">
          <ac:chgData name="Jenifer Prince Devaraj" userId="c3fb109c-09d1-42a6-93f4-69472d709861" providerId="ADAL" clId="{4EF59FF3-9AE4-4890-A225-09A276615158}" dt="2023-09-24T18:19:37.113" v="712" actId="1076"/>
          <ac:picMkLst>
            <pc:docMk/>
            <pc:sldMk cId="1166103870" sldId="802"/>
            <ac:picMk id="9" creationId="{FC98014E-4D23-BA6E-D727-D1A4084D64EB}"/>
          </ac:picMkLst>
        </pc:picChg>
        <pc:picChg chg="del mod">
          <ac:chgData name="Jenifer Prince Devaraj" userId="c3fb109c-09d1-42a6-93f4-69472d709861" providerId="ADAL" clId="{4EF59FF3-9AE4-4890-A225-09A276615158}" dt="2023-09-24T18:10:24.971" v="693" actId="478"/>
          <ac:picMkLst>
            <pc:docMk/>
            <pc:sldMk cId="1166103870" sldId="802"/>
            <ac:picMk id="15" creationId="{D6472A2B-A88D-F160-94B0-5FCA4D1069B0}"/>
          </ac:picMkLst>
        </pc:picChg>
      </pc:sldChg>
      <pc:sldChg chg="addSp delSp modSp add mod">
        <pc:chgData name="Jenifer Prince Devaraj" userId="c3fb109c-09d1-42a6-93f4-69472d709861" providerId="ADAL" clId="{4EF59FF3-9AE4-4890-A225-09A276615158}" dt="2023-09-24T19:40:16.699" v="1049" actId="1076"/>
        <pc:sldMkLst>
          <pc:docMk/>
          <pc:sldMk cId="1227403019" sldId="803"/>
        </pc:sldMkLst>
        <pc:spChg chg="add del mod">
          <ac:chgData name="Jenifer Prince Devaraj" userId="c3fb109c-09d1-42a6-93f4-69472d709861" providerId="ADAL" clId="{4EF59FF3-9AE4-4890-A225-09A276615158}" dt="2023-09-24T18:53:26.808" v="801" actId="478"/>
          <ac:spMkLst>
            <pc:docMk/>
            <pc:sldMk cId="1227403019" sldId="803"/>
            <ac:spMk id="3" creationId="{73A84603-E3F8-06F8-BDCB-8E37AC62B21D}"/>
          </ac:spMkLst>
        </pc:spChg>
        <pc:spChg chg="mod">
          <ac:chgData name="Jenifer Prince Devaraj" userId="c3fb109c-09d1-42a6-93f4-69472d709861" providerId="ADAL" clId="{4EF59FF3-9AE4-4890-A225-09A276615158}" dt="2023-09-24T19:40:16.699" v="1049" actId="1076"/>
          <ac:spMkLst>
            <pc:docMk/>
            <pc:sldMk cId="1227403019" sldId="803"/>
            <ac:spMk id="4" creationId="{C063E935-A7A1-3300-DB0D-D16CCF8DBE7B}"/>
          </ac:spMkLst>
        </pc:spChg>
        <pc:spChg chg="del">
          <ac:chgData name="Jenifer Prince Devaraj" userId="c3fb109c-09d1-42a6-93f4-69472d709861" providerId="ADAL" clId="{4EF59FF3-9AE4-4890-A225-09A276615158}" dt="2023-09-24T18:53:19.223" v="797" actId="478"/>
          <ac:spMkLst>
            <pc:docMk/>
            <pc:sldMk cId="1227403019" sldId="803"/>
            <ac:spMk id="7" creationId="{552C2BF1-B589-0E03-0551-C24742A6724F}"/>
          </ac:spMkLst>
        </pc:spChg>
        <pc:picChg chg="add del mod">
          <ac:chgData name="Jenifer Prince Devaraj" userId="c3fb109c-09d1-42a6-93f4-69472d709861" providerId="ADAL" clId="{4EF59FF3-9AE4-4890-A225-09A276615158}" dt="2023-09-24T19:04:42.913" v="803" actId="478"/>
          <ac:picMkLst>
            <pc:docMk/>
            <pc:sldMk cId="1227403019" sldId="803"/>
            <ac:picMk id="6" creationId="{FA6F0CA0-410D-BD28-F085-EA6E33929E66}"/>
          </ac:picMkLst>
        </pc:picChg>
        <pc:picChg chg="add mod">
          <ac:chgData name="Jenifer Prince Devaraj" userId="c3fb109c-09d1-42a6-93f4-69472d709861" providerId="ADAL" clId="{4EF59FF3-9AE4-4890-A225-09A276615158}" dt="2023-09-24T19:40:13.685" v="1048" actId="1076"/>
          <ac:picMkLst>
            <pc:docMk/>
            <pc:sldMk cId="1227403019" sldId="803"/>
            <ac:picMk id="10" creationId="{58056EA0-BE98-01C8-6C49-9A6E460998EB}"/>
          </ac:picMkLst>
        </pc:picChg>
        <pc:picChg chg="add del mod">
          <ac:chgData name="Jenifer Prince Devaraj" userId="c3fb109c-09d1-42a6-93f4-69472d709861" providerId="ADAL" clId="{4EF59FF3-9AE4-4890-A225-09A276615158}" dt="2023-09-24T19:09:44.948" v="837" actId="478"/>
          <ac:picMkLst>
            <pc:docMk/>
            <pc:sldMk cId="1227403019" sldId="803"/>
            <ac:picMk id="12" creationId="{67D86A73-2FDB-C048-CEB2-83E722D48361}"/>
          </ac:picMkLst>
        </pc:picChg>
        <pc:picChg chg="add mod">
          <ac:chgData name="Jenifer Prince Devaraj" userId="c3fb109c-09d1-42a6-93f4-69472d709861" providerId="ADAL" clId="{4EF59FF3-9AE4-4890-A225-09A276615158}" dt="2023-09-24T19:09:51.965" v="840" actId="1076"/>
          <ac:picMkLst>
            <pc:docMk/>
            <pc:sldMk cId="1227403019" sldId="803"/>
            <ac:picMk id="14" creationId="{FA50EB58-D4E1-A6BC-0A85-CC8D2B7102CB}"/>
          </ac:picMkLst>
        </pc:picChg>
      </pc:sldChg>
      <pc:sldChg chg="new del">
        <pc:chgData name="Jenifer Prince Devaraj" userId="c3fb109c-09d1-42a6-93f4-69472d709861" providerId="ADAL" clId="{4EF59FF3-9AE4-4890-A225-09A276615158}" dt="2023-09-24T18:53:02.450" v="780" actId="680"/>
        <pc:sldMkLst>
          <pc:docMk/>
          <pc:sldMk cId="3894435563" sldId="803"/>
        </pc:sldMkLst>
      </pc:sldChg>
      <pc:sldChg chg="addSp delSp modSp add mod modNotesTx">
        <pc:chgData name="Jenifer Prince Devaraj" userId="c3fb109c-09d1-42a6-93f4-69472d709861" providerId="ADAL" clId="{4EF59FF3-9AE4-4890-A225-09A276615158}" dt="2023-09-26T06:09:01.280" v="3667" actId="478"/>
        <pc:sldMkLst>
          <pc:docMk/>
          <pc:sldMk cId="1256269877" sldId="804"/>
        </pc:sldMkLst>
        <pc:spChg chg="mod">
          <ac:chgData name="Jenifer Prince Devaraj" userId="c3fb109c-09d1-42a6-93f4-69472d709861" providerId="ADAL" clId="{4EF59FF3-9AE4-4890-A225-09A276615158}" dt="2023-09-24T22:58:29.934" v="1073" actId="20577"/>
          <ac:spMkLst>
            <pc:docMk/>
            <pc:sldMk cId="1256269877" sldId="804"/>
            <ac:spMk id="4" creationId="{C063E935-A7A1-3300-DB0D-D16CCF8DBE7B}"/>
          </ac:spMkLst>
        </pc:spChg>
        <pc:spChg chg="add mod">
          <ac:chgData name="Jenifer Prince Devaraj" userId="c3fb109c-09d1-42a6-93f4-69472d709861" providerId="ADAL" clId="{4EF59FF3-9AE4-4890-A225-09A276615158}" dt="2023-09-24T23:05:56.326" v="1116" actId="5793"/>
          <ac:spMkLst>
            <pc:docMk/>
            <pc:sldMk cId="1256269877" sldId="804"/>
            <ac:spMk id="7" creationId="{7A0B234E-F068-86D4-B113-BC7BC41216A9}"/>
          </ac:spMkLst>
        </pc:spChg>
        <pc:graphicFrameChg chg="add del mod">
          <ac:chgData name="Jenifer Prince Devaraj" userId="c3fb109c-09d1-42a6-93f4-69472d709861" providerId="ADAL" clId="{4EF59FF3-9AE4-4890-A225-09A276615158}" dt="2023-09-26T06:09:01.280" v="3667" actId="478"/>
          <ac:graphicFrameMkLst>
            <pc:docMk/>
            <pc:sldMk cId="1256269877" sldId="804"/>
            <ac:graphicFrameMk id="2" creationId="{1FDEF4EA-7AA7-5DF7-BF00-F884F9DDDD7B}"/>
          </ac:graphicFrameMkLst>
        </pc:graphicFrameChg>
        <pc:graphicFrameChg chg="add del mod">
          <ac:chgData name="Jenifer Prince Devaraj" userId="c3fb109c-09d1-42a6-93f4-69472d709861" providerId="ADAL" clId="{4EF59FF3-9AE4-4890-A225-09A276615158}" dt="2023-09-26T06:08:59.235" v="3666" actId="478"/>
          <ac:graphicFrameMkLst>
            <pc:docMk/>
            <pc:sldMk cId="1256269877" sldId="804"/>
            <ac:graphicFrameMk id="3" creationId="{5261D37B-E575-18CA-1190-E642077661B3}"/>
          </ac:graphicFrameMkLst>
        </pc:graphicFrameChg>
        <pc:picChg chg="add del mod">
          <ac:chgData name="Jenifer Prince Devaraj" userId="c3fb109c-09d1-42a6-93f4-69472d709861" providerId="ADAL" clId="{4EF59FF3-9AE4-4890-A225-09A276615158}" dt="2023-09-24T22:49:13.521" v="1062" actId="478"/>
          <ac:picMkLst>
            <pc:docMk/>
            <pc:sldMk cId="1256269877" sldId="804"/>
            <ac:picMk id="3" creationId="{13751484-BBC1-4ACD-7DBF-D6C7AE8DC5D1}"/>
          </ac:picMkLst>
        </pc:picChg>
        <pc:picChg chg="add mod">
          <ac:chgData name="Jenifer Prince Devaraj" userId="c3fb109c-09d1-42a6-93f4-69472d709861" providerId="ADAL" clId="{4EF59FF3-9AE4-4890-A225-09A276615158}" dt="2023-09-24T23:04:50.859" v="1098" actId="1076"/>
          <ac:picMkLst>
            <pc:docMk/>
            <pc:sldMk cId="1256269877" sldId="804"/>
            <ac:picMk id="6" creationId="{F902D3A9-0BF3-AD98-3088-49592ABE3091}"/>
          </ac:picMkLst>
        </pc:picChg>
        <pc:picChg chg="del">
          <ac:chgData name="Jenifer Prince Devaraj" userId="c3fb109c-09d1-42a6-93f4-69472d709861" providerId="ADAL" clId="{4EF59FF3-9AE4-4890-A225-09A276615158}" dt="2023-09-24T19:26:04.001" v="851" actId="478"/>
          <ac:picMkLst>
            <pc:docMk/>
            <pc:sldMk cId="1256269877" sldId="804"/>
            <ac:picMk id="10" creationId="{58056EA0-BE98-01C8-6C49-9A6E460998EB}"/>
          </ac:picMkLst>
        </pc:picChg>
        <pc:picChg chg="add mod">
          <ac:chgData name="Jenifer Prince Devaraj" userId="c3fb109c-09d1-42a6-93f4-69472d709861" providerId="ADAL" clId="{4EF59FF3-9AE4-4890-A225-09A276615158}" dt="2023-09-24T23:05:59.971" v="1117" actId="14100"/>
          <ac:picMkLst>
            <pc:docMk/>
            <pc:sldMk cId="1256269877" sldId="804"/>
            <ac:picMk id="11" creationId="{EFFAC91B-4A39-0AC7-CE5F-D95DC35B31D5}"/>
          </ac:picMkLst>
        </pc:picChg>
        <pc:picChg chg="del">
          <ac:chgData name="Jenifer Prince Devaraj" userId="c3fb109c-09d1-42a6-93f4-69472d709861" providerId="ADAL" clId="{4EF59FF3-9AE4-4890-A225-09A276615158}" dt="2023-09-24T19:26:05.445" v="852" actId="478"/>
          <ac:picMkLst>
            <pc:docMk/>
            <pc:sldMk cId="1256269877" sldId="804"/>
            <ac:picMk id="14" creationId="{FA50EB58-D4E1-A6BC-0A85-CC8D2B7102CB}"/>
          </ac:picMkLst>
        </pc:picChg>
      </pc:sldChg>
      <pc:sldChg chg="modSp add del mod">
        <pc:chgData name="Jenifer Prince Devaraj" userId="c3fb109c-09d1-42a6-93f4-69472d709861" providerId="ADAL" clId="{4EF59FF3-9AE4-4890-A225-09A276615158}" dt="2023-09-25T07:53:59.943" v="1132" actId="2696"/>
        <pc:sldMkLst>
          <pc:docMk/>
          <pc:sldMk cId="1099201236" sldId="805"/>
        </pc:sldMkLst>
        <pc:spChg chg="mod">
          <ac:chgData name="Jenifer Prince Devaraj" userId="c3fb109c-09d1-42a6-93f4-69472d709861" providerId="ADAL" clId="{4EF59FF3-9AE4-4890-A225-09A276615158}" dt="2023-09-25T07:53:54.603" v="1131" actId="21"/>
          <ac:spMkLst>
            <pc:docMk/>
            <pc:sldMk cId="1099201236" sldId="805"/>
            <ac:spMk id="4" creationId="{C063E935-A7A1-3300-DB0D-D16CCF8DBE7B}"/>
          </ac:spMkLst>
        </pc:spChg>
      </pc:sldChg>
      <pc:sldChg chg="addSp modSp add mod">
        <pc:chgData name="Jenifer Prince Devaraj" userId="c3fb109c-09d1-42a6-93f4-69472d709861" providerId="ADAL" clId="{4EF59FF3-9AE4-4890-A225-09A276615158}" dt="2023-09-25T10:12:46.013" v="2001" actId="20577"/>
        <pc:sldMkLst>
          <pc:docMk/>
          <pc:sldMk cId="1466894027" sldId="806"/>
        </pc:sldMkLst>
        <pc:spChg chg="add mod">
          <ac:chgData name="Jenifer Prince Devaraj" userId="c3fb109c-09d1-42a6-93f4-69472d709861" providerId="ADAL" clId="{4EF59FF3-9AE4-4890-A225-09A276615158}" dt="2023-09-25T10:12:46.013" v="2001" actId="20577"/>
          <ac:spMkLst>
            <pc:docMk/>
            <pc:sldMk cId="1466894027" sldId="806"/>
            <ac:spMk id="2" creationId="{D728537F-215B-84F2-AE7F-11083A0F6FBC}"/>
          </ac:spMkLst>
        </pc:spChg>
        <pc:spChg chg="mod">
          <ac:chgData name="Jenifer Prince Devaraj" userId="c3fb109c-09d1-42a6-93f4-69472d709861" providerId="ADAL" clId="{4EF59FF3-9AE4-4890-A225-09A276615158}" dt="2023-09-25T10:08:44.692" v="1964" actId="1076"/>
          <ac:spMkLst>
            <pc:docMk/>
            <pc:sldMk cId="1466894027" sldId="806"/>
            <ac:spMk id="4" creationId="{C063E935-A7A1-3300-DB0D-D16CCF8DBE7B}"/>
          </ac:spMkLst>
        </pc:spChg>
      </pc:sldChg>
      <pc:sldChg chg="modSp add del mod">
        <pc:chgData name="Jenifer Prince Devaraj" userId="c3fb109c-09d1-42a6-93f4-69472d709861" providerId="ADAL" clId="{4EF59FF3-9AE4-4890-A225-09A276615158}" dt="2023-09-25T10:20:16.368" v="2014" actId="47"/>
        <pc:sldMkLst>
          <pc:docMk/>
          <pc:sldMk cId="496491728" sldId="807"/>
        </pc:sldMkLst>
        <pc:spChg chg="mod">
          <ac:chgData name="Jenifer Prince Devaraj" userId="c3fb109c-09d1-42a6-93f4-69472d709861" providerId="ADAL" clId="{4EF59FF3-9AE4-4890-A225-09A276615158}" dt="2023-09-24T19:40:59.840" v="1057" actId="113"/>
          <ac:spMkLst>
            <pc:docMk/>
            <pc:sldMk cId="496491728" sldId="807"/>
            <ac:spMk id="4" creationId="{C063E935-A7A1-3300-DB0D-D16CCF8DBE7B}"/>
          </ac:spMkLst>
        </pc:spChg>
      </pc:sldChg>
      <pc:sldChg chg="modSp add del mod">
        <pc:chgData name="Jenifer Prince Devaraj" userId="c3fb109c-09d1-42a6-93f4-69472d709861" providerId="ADAL" clId="{4EF59FF3-9AE4-4890-A225-09A276615158}" dt="2023-09-26T06:20:42.347" v="3668" actId="2696"/>
        <pc:sldMkLst>
          <pc:docMk/>
          <pc:sldMk cId="175365900" sldId="808"/>
        </pc:sldMkLst>
        <pc:spChg chg="mod">
          <ac:chgData name="Jenifer Prince Devaraj" userId="c3fb109c-09d1-42a6-93f4-69472d709861" providerId="ADAL" clId="{4EF59FF3-9AE4-4890-A225-09A276615158}" dt="2023-09-25T07:48:14.222" v="1119" actId="1076"/>
          <ac:spMkLst>
            <pc:docMk/>
            <pc:sldMk cId="175365900" sldId="808"/>
            <ac:spMk id="4" creationId="{C063E935-A7A1-3300-DB0D-D16CCF8DBE7B}"/>
          </ac:spMkLst>
        </pc:spChg>
        <pc:picChg chg="mod">
          <ac:chgData name="Jenifer Prince Devaraj" userId="c3fb109c-09d1-42a6-93f4-69472d709861" providerId="ADAL" clId="{4EF59FF3-9AE4-4890-A225-09A276615158}" dt="2023-09-25T07:53:12.240" v="1123" actId="1076"/>
          <ac:picMkLst>
            <pc:docMk/>
            <pc:sldMk cId="175365900" sldId="808"/>
            <ac:picMk id="3" creationId="{13751484-BBC1-4ACD-7DBF-D6C7AE8DC5D1}"/>
          </ac:picMkLst>
        </pc:picChg>
      </pc:sldChg>
      <pc:sldChg chg="add del ord">
        <pc:chgData name="Jenifer Prince Devaraj" userId="c3fb109c-09d1-42a6-93f4-69472d709861" providerId="ADAL" clId="{4EF59FF3-9AE4-4890-A225-09A276615158}" dt="2023-09-25T07:53:49.333" v="1129" actId="2890"/>
        <pc:sldMkLst>
          <pc:docMk/>
          <pc:sldMk cId="1309698505" sldId="809"/>
        </pc:sldMkLst>
      </pc:sldChg>
      <pc:sldChg chg="addSp delSp modSp add mod ord">
        <pc:chgData name="Jenifer Prince Devaraj" userId="c3fb109c-09d1-42a6-93f4-69472d709861" providerId="ADAL" clId="{4EF59FF3-9AE4-4890-A225-09A276615158}" dt="2023-09-26T06:22:20.130" v="3724" actId="20577"/>
        <pc:sldMkLst>
          <pc:docMk/>
          <pc:sldMk cId="2506353837" sldId="809"/>
        </pc:sldMkLst>
        <pc:spChg chg="add del mod">
          <ac:chgData name="Jenifer Prince Devaraj" userId="c3fb109c-09d1-42a6-93f4-69472d709861" providerId="ADAL" clId="{4EF59FF3-9AE4-4890-A225-09A276615158}" dt="2023-09-25T09:10:15.084" v="1568" actId="20577"/>
          <ac:spMkLst>
            <pc:docMk/>
            <pc:sldMk cId="2506353837" sldId="809"/>
            <ac:spMk id="3" creationId="{DBFAFDFF-C70F-5D18-B9B0-CC9E5E071CF9}"/>
          </ac:spMkLst>
        </pc:spChg>
        <pc:spChg chg="mod">
          <ac:chgData name="Jenifer Prince Devaraj" userId="c3fb109c-09d1-42a6-93f4-69472d709861" providerId="ADAL" clId="{4EF59FF3-9AE4-4890-A225-09A276615158}" dt="2023-09-26T06:22:20.130" v="3724" actId="20577"/>
          <ac:spMkLst>
            <pc:docMk/>
            <pc:sldMk cId="2506353837" sldId="809"/>
            <ac:spMk id="4" creationId="{C063E935-A7A1-3300-DB0D-D16CCF8DBE7B}"/>
          </ac:spMkLst>
        </pc:spChg>
        <pc:spChg chg="del mod">
          <ac:chgData name="Jenifer Prince Devaraj" userId="c3fb109c-09d1-42a6-93f4-69472d709861" providerId="ADAL" clId="{4EF59FF3-9AE4-4890-A225-09A276615158}" dt="2023-09-25T08:30:42.473" v="1170" actId="478"/>
          <ac:spMkLst>
            <pc:docMk/>
            <pc:sldMk cId="2506353837" sldId="809"/>
            <ac:spMk id="7" creationId="{7A0B234E-F068-86D4-B113-BC7BC41216A9}"/>
          </ac:spMkLst>
        </pc:spChg>
        <pc:picChg chg="del mod">
          <ac:chgData name="Jenifer Prince Devaraj" userId="c3fb109c-09d1-42a6-93f4-69472d709861" providerId="ADAL" clId="{4EF59FF3-9AE4-4890-A225-09A276615158}" dt="2023-09-25T07:54:14.671" v="1138" actId="478"/>
          <ac:picMkLst>
            <pc:docMk/>
            <pc:sldMk cId="2506353837" sldId="809"/>
            <ac:picMk id="6" creationId="{F902D3A9-0BF3-AD98-3088-49592ABE3091}"/>
          </ac:picMkLst>
        </pc:picChg>
        <pc:picChg chg="add del mod">
          <ac:chgData name="Jenifer Prince Devaraj" userId="c3fb109c-09d1-42a6-93f4-69472d709861" providerId="ADAL" clId="{4EF59FF3-9AE4-4890-A225-09A276615158}" dt="2023-09-25T08:33:08.364" v="1486" actId="478"/>
          <ac:picMkLst>
            <pc:docMk/>
            <pc:sldMk cId="2506353837" sldId="809"/>
            <ac:picMk id="8" creationId="{2B4817D9-5E70-C064-CA16-158F56D286C4}"/>
          </ac:picMkLst>
        </pc:picChg>
        <pc:picChg chg="del">
          <ac:chgData name="Jenifer Prince Devaraj" userId="c3fb109c-09d1-42a6-93f4-69472d709861" providerId="ADAL" clId="{4EF59FF3-9AE4-4890-A225-09A276615158}" dt="2023-09-25T07:54:17.085" v="1139" actId="478"/>
          <ac:picMkLst>
            <pc:docMk/>
            <pc:sldMk cId="2506353837" sldId="809"/>
            <ac:picMk id="11" creationId="{EFFAC91B-4A39-0AC7-CE5F-D95DC35B31D5}"/>
          </ac:picMkLst>
        </pc:picChg>
        <pc:picChg chg="add del mod">
          <ac:chgData name="Jenifer Prince Devaraj" userId="c3fb109c-09d1-42a6-93f4-69472d709861" providerId="ADAL" clId="{4EF59FF3-9AE4-4890-A225-09A276615158}" dt="2023-09-25T08:38:50.924" v="1528" actId="478"/>
          <ac:picMkLst>
            <pc:docMk/>
            <pc:sldMk cId="2506353837" sldId="809"/>
            <ac:picMk id="12" creationId="{6BD8403A-8E76-4F4A-2081-3DEA1DFF597B}"/>
          </ac:picMkLst>
        </pc:picChg>
        <pc:picChg chg="add del mod">
          <ac:chgData name="Jenifer Prince Devaraj" userId="c3fb109c-09d1-42a6-93f4-69472d709861" providerId="ADAL" clId="{4EF59FF3-9AE4-4890-A225-09A276615158}" dt="2023-09-25T08:39:34.503" v="1531" actId="478"/>
          <ac:picMkLst>
            <pc:docMk/>
            <pc:sldMk cId="2506353837" sldId="809"/>
            <ac:picMk id="14" creationId="{7948DC8B-19F8-A51A-6FC0-A24D10F4C26E}"/>
          </ac:picMkLst>
        </pc:picChg>
        <pc:picChg chg="add mod">
          <ac:chgData name="Jenifer Prince Devaraj" userId="c3fb109c-09d1-42a6-93f4-69472d709861" providerId="ADAL" clId="{4EF59FF3-9AE4-4890-A225-09A276615158}" dt="2023-09-26T06:20:51.202" v="3669" actId="14100"/>
          <ac:picMkLst>
            <pc:docMk/>
            <pc:sldMk cId="2506353837" sldId="809"/>
            <ac:picMk id="16" creationId="{1AB349EC-9373-A568-4000-A47226A9670C}"/>
          </ac:picMkLst>
        </pc:picChg>
      </pc:sldChg>
      <pc:sldChg chg="addSp delSp modSp add mod">
        <pc:chgData name="Jenifer Prince Devaraj" userId="c3fb109c-09d1-42a6-93f4-69472d709861" providerId="ADAL" clId="{4EF59FF3-9AE4-4890-A225-09A276615158}" dt="2023-09-26T06:22:29.102" v="3725"/>
        <pc:sldMkLst>
          <pc:docMk/>
          <pc:sldMk cId="1006037230" sldId="810"/>
        </pc:sldMkLst>
        <pc:spChg chg="mod">
          <ac:chgData name="Jenifer Prince Devaraj" userId="c3fb109c-09d1-42a6-93f4-69472d709861" providerId="ADAL" clId="{4EF59FF3-9AE4-4890-A225-09A276615158}" dt="2023-09-25T09:16:43.608" v="1683"/>
          <ac:spMkLst>
            <pc:docMk/>
            <pc:sldMk cId="1006037230" sldId="810"/>
            <ac:spMk id="3" creationId="{DBFAFDFF-C70F-5D18-B9B0-CC9E5E071CF9}"/>
          </ac:spMkLst>
        </pc:spChg>
        <pc:spChg chg="mod">
          <ac:chgData name="Jenifer Prince Devaraj" userId="c3fb109c-09d1-42a6-93f4-69472d709861" providerId="ADAL" clId="{4EF59FF3-9AE4-4890-A225-09A276615158}" dt="2023-09-26T06:22:29.102" v="3725"/>
          <ac:spMkLst>
            <pc:docMk/>
            <pc:sldMk cId="1006037230" sldId="810"/>
            <ac:spMk id="4" creationId="{C063E935-A7A1-3300-DB0D-D16CCF8DBE7B}"/>
          </ac:spMkLst>
        </pc:spChg>
        <pc:spChg chg="add del mod">
          <ac:chgData name="Jenifer Prince Devaraj" userId="c3fb109c-09d1-42a6-93f4-69472d709861" providerId="ADAL" clId="{4EF59FF3-9AE4-4890-A225-09A276615158}" dt="2023-09-25T09:12:27.970" v="1627" actId="22"/>
          <ac:spMkLst>
            <pc:docMk/>
            <pc:sldMk cId="1006037230" sldId="810"/>
            <ac:spMk id="5" creationId="{03C4B2AD-25EE-930C-83D2-02AA62B9C1EA}"/>
          </ac:spMkLst>
        </pc:spChg>
        <pc:spChg chg="add mod">
          <ac:chgData name="Jenifer Prince Devaraj" userId="c3fb109c-09d1-42a6-93f4-69472d709861" providerId="ADAL" clId="{4EF59FF3-9AE4-4890-A225-09A276615158}" dt="2023-09-25T09:13:12.045" v="1638"/>
          <ac:spMkLst>
            <pc:docMk/>
            <pc:sldMk cId="1006037230" sldId="810"/>
            <ac:spMk id="7" creationId="{CFD46077-5729-06A3-7C31-3758C4661665}"/>
          </ac:spMkLst>
        </pc:spChg>
        <pc:spChg chg="add mod">
          <ac:chgData name="Jenifer Prince Devaraj" userId="c3fb109c-09d1-42a6-93f4-69472d709861" providerId="ADAL" clId="{4EF59FF3-9AE4-4890-A225-09A276615158}" dt="2023-09-25T09:13:20.776" v="1641" actId="1076"/>
          <ac:spMkLst>
            <pc:docMk/>
            <pc:sldMk cId="1006037230" sldId="810"/>
            <ac:spMk id="10" creationId="{5A5452FD-92D2-FB83-1C4D-446BD5C6E95A}"/>
          </ac:spMkLst>
        </pc:spChg>
        <pc:spChg chg="add mod">
          <ac:chgData name="Jenifer Prince Devaraj" userId="c3fb109c-09d1-42a6-93f4-69472d709861" providerId="ADAL" clId="{4EF59FF3-9AE4-4890-A225-09A276615158}" dt="2023-09-25T09:13:38.185" v="1644" actId="1076"/>
          <ac:spMkLst>
            <pc:docMk/>
            <pc:sldMk cId="1006037230" sldId="810"/>
            <ac:spMk id="12" creationId="{B611E648-F720-72CA-B184-82987EA4A615}"/>
          </ac:spMkLst>
        </pc:spChg>
        <pc:spChg chg="add mod">
          <ac:chgData name="Jenifer Prince Devaraj" userId="c3fb109c-09d1-42a6-93f4-69472d709861" providerId="ADAL" clId="{4EF59FF3-9AE4-4890-A225-09A276615158}" dt="2023-09-25T09:14:32.183" v="1656" actId="1076"/>
          <ac:spMkLst>
            <pc:docMk/>
            <pc:sldMk cId="1006037230" sldId="810"/>
            <ac:spMk id="14" creationId="{EF12D9AE-6ACA-2D1F-1C96-7FB8EB11C89D}"/>
          </ac:spMkLst>
        </pc:spChg>
        <pc:spChg chg="add mod">
          <ac:chgData name="Jenifer Prince Devaraj" userId="c3fb109c-09d1-42a6-93f4-69472d709861" providerId="ADAL" clId="{4EF59FF3-9AE4-4890-A225-09A276615158}" dt="2023-09-25T09:14:28.717" v="1655" actId="1076"/>
          <ac:spMkLst>
            <pc:docMk/>
            <pc:sldMk cId="1006037230" sldId="810"/>
            <ac:spMk id="17" creationId="{60638DA8-82C6-DC0F-EBAF-11D8CAAAC2E6}"/>
          </ac:spMkLst>
        </pc:spChg>
        <pc:spChg chg="add mod">
          <ac:chgData name="Jenifer Prince Devaraj" userId="c3fb109c-09d1-42a6-93f4-69472d709861" providerId="ADAL" clId="{4EF59FF3-9AE4-4890-A225-09A276615158}" dt="2023-09-25T09:14:44.849" v="1659" actId="1076"/>
          <ac:spMkLst>
            <pc:docMk/>
            <pc:sldMk cId="1006037230" sldId="810"/>
            <ac:spMk id="19" creationId="{1C48D78C-60B6-B067-3540-F0B1AC9218E2}"/>
          </ac:spMkLst>
        </pc:spChg>
        <pc:spChg chg="add mod">
          <ac:chgData name="Jenifer Prince Devaraj" userId="c3fb109c-09d1-42a6-93f4-69472d709861" providerId="ADAL" clId="{4EF59FF3-9AE4-4890-A225-09A276615158}" dt="2023-09-25T09:16:22.233" v="1679" actId="1076"/>
          <ac:spMkLst>
            <pc:docMk/>
            <pc:sldMk cId="1006037230" sldId="810"/>
            <ac:spMk id="23" creationId="{3BF8CE4E-78EC-5FB6-2B2D-95B34F87828C}"/>
          </ac:spMkLst>
        </pc:spChg>
        <pc:spChg chg="add mod">
          <ac:chgData name="Jenifer Prince Devaraj" userId="c3fb109c-09d1-42a6-93f4-69472d709861" providerId="ADAL" clId="{4EF59FF3-9AE4-4890-A225-09A276615158}" dt="2023-09-25T09:15:56.135" v="1673" actId="255"/>
          <ac:spMkLst>
            <pc:docMk/>
            <pc:sldMk cId="1006037230" sldId="810"/>
            <ac:spMk id="25" creationId="{D8DBBBE0-514F-E593-5C5C-D8C79DC966C1}"/>
          </ac:spMkLst>
        </pc:spChg>
        <pc:spChg chg="add mod">
          <ac:chgData name="Jenifer Prince Devaraj" userId="c3fb109c-09d1-42a6-93f4-69472d709861" providerId="ADAL" clId="{4EF59FF3-9AE4-4890-A225-09A276615158}" dt="2023-09-25T09:16:16.920" v="1678" actId="1076"/>
          <ac:spMkLst>
            <pc:docMk/>
            <pc:sldMk cId="1006037230" sldId="810"/>
            <ac:spMk id="27" creationId="{908BCA20-C767-B1C5-EE10-D67BA79FB051}"/>
          </ac:spMkLst>
        </pc:spChg>
        <pc:spChg chg="add mod">
          <ac:chgData name="Jenifer Prince Devaraj" userId="c3fb109c-09d1-42a6-93f4-69472d709861" providerId="ADAL" clId="{4EF59FF3-9AE4-4890-A225-09A276615158}" dt="2023-09-25T09:16:37.154" v="1682" actId="1076"/>
          <ac:spMkLst>
            <pc:docMk/>
            <pc:sldMk cId="1006037230" sldId="810"/>
            <ac:spMk id="29" creationId="{DD5D83F3-0704-59B0-67CE-4658E26B988C}"/>
          </ac:spMkLst>
        </pc:spChg>
        <pc:spChg chg="add mod">
          <ac:chgData name="Jenifer Prince Devaraj" userId="c3fb109c-09d1-42a6-93f4-69472d709861" providerId="ADAL" clId="{4EF59FF3-9AE4-4890-A225-09A276615158}" dt="2023-09-25T09:17:11.109" v="1690" actId="14100"/>
          <ac:spMkLst>
            <pc:docMk/>
            <pc:sldMk cId="1006037230" sldId="810"/>
            <ac:spMk id="31" creationId="{BE66575F-B81D-732B-CBDB-0E06DE52E471}"/>
          </ac:spMkLst>
        </pc:spChg>
        <pc:picChg chg="del mod">
          <ac:chgData name="Jenifer Prince Devaraj" userId="c3fb109c-09d1-42a6-93f4-69472d709861" providerId="ADAL" clId="{4EF59FF3-9AE4-4890-A225-09A276615158}" dt="2023-09-25T09:14:46.884" v="1660" actId="478"/>
          <ac:picMkLst>
            <pc:docMk/>
            <pc:sldMk cId="1006037230" sldId="810"/>
            <ac:picMk id="16" creationId="{1AB349EC-9373-A568-4000-A47226A9670C}"/>
          </ac:picMkLst>
        </pc:picChg>
        <pc:cxnChg chg="add mod">
          <ac:chgData name="Jenifer Prince Devaraj" userId="c3fb109c-09d1-42a6-93f4-69472d709861" providerId="ADAL" clId="{4EF59FF3-9AE4-4890-A225-09A276615158}" dt="2023-09-25T09:14:59.444" v="1662" actId="1582"/>
          <ac:cxnSpMkLst>
            <pc:docMk/>
            <pc:sldMk cId="1006037230" sldId="810"/>
            <ac:cxnSpMk id="21" creationId="{6817B10E-D83D-702D-6BD9-74F645DE65A1}"/>
          </ac:cxnSpMkLst>
        </pc:cxnChg>
      </pc:sldChg>
      <pc:sldChg chg="add del">
        <pc:chgData name="Jenifer Prince Devaraj" userId="c3fb109c-09d1-42a6-93f4-69472d709861" providerId="ADAL" clId="{4EF59FF3-9AE4-4890-A225-09A276615158}" dt="2023-09-25T09:45:17.501" v="1692" actId="2890"/>
        <pc:sldMkLst>
          <pc:docMk/>
          <pc:sldMk cId="371757917" sldId="811"/>
        </pc:sldMkLst>
      </pc:sldChg>
      <pc:sldChg chg="delSp modSp add mod ord">
        <pc:chgData name="Jenifer Prince Devaraj" userId="c3fb109c-09d1-42a6-93f4-69472d709861" providerId="ADAL" clId="{4EF59FF3-9AE4-4890-A225-09A276615158}" dt="2023-09-25T09:47:01.593" v="1751" actId="1076"/>
        <pc:sldMkLst>
          <pc:docMk/>
          <pc:sldMk cId="3129690365" sldId="811"/>
        </pc:sldMkLst>
        <pc:spChg chg="mod">
          <ac:chgData name="Jenifer Prince Devaraj" userId="c3fb109c-09d1-42a6-93f4-69472d709861" providerId="ADAL" clId="{4EF59FF3-9AE4-4890-A225-09A276615158}" dt="2023-09-25T09:46:59.033" v="1750" actId="1076"/>
          <ac:spMkLst>
            <pc:docMk/>
            <pc:sldMk cId="3129690365" sldId="811"/>
            <ac:spMk id="3" creationId="{DBFAFDFF-C70F-5D18-B9B0-CC9E5E071CF9}"/>
          </ac:spMkLst>
        </pc:spChg>
        <pc:spChg chg="mod">
          <ac:chgData name="Jenifer Prince Devaraj" userId="c3fb109c-09d1-42a6-93f4-69472d709861" providerId="ADAL" clId="{4EF59FF3-9AE4-4890-A225-09A276615158}" dt="2023-09-25T09:47:01.593" v="1751" actId="1076"/>
          <ac:spMkLst>
            <pc:docMk/>
            <pc:sldMk cId="3129690365" sldId="811"/>
            <ac:spMk id="4" creationId="{C063E935-A7A1-3300-DB0D-D16CCF8DBE7B}"/>
          </ac:spMkLst>
        </pc:spChg>
        <pc:picChg chg="del">
          <ac:chgData name="Jenifer Prince Devaraj" userId="c3fb109c-09d1-42a6-93f4-69472d709861" providerId="ADAL" clId="{4EF59FF3-9AE4-4890-A225-09A276615158}" dt="2023-09-25T09:45:59.462" v="1735" actId="478"/>
          <ac:picMkLst>
            <pc:docMk/>
            <pc:sldMk cId="3129690365" sldId="811"/>
            <ac:picMk id="16" creationId="{1AB349EC-9373-A568-4000-A47226A9670C}"/>
          </ac:picMkLst>
        </pc:picChg>
      </pc:sldChg>
      <pc:sldChg chg="addSp delSp modSp add mod">
        <pc:chgData name="Jenifer Prince Devaraj" userId="c3fb109c-09d1-42a6-93f4-69472d709861" providerId="ADAL" clId="{4EF59FF3-9AE4-4890-A225-09A276615158}" dt="2023-09-25T12:13:16.923" v="2851" actId="1076"/>
        <pc:sldMkLst>
          <pc:docMk/>
          <pc:sldMk cId="791431317" sldId="812"/>
        </pc:sldMkLst>
        <pc:spChg chg="del mod">
          <ac:chgData name="Jenifer Prince Devaraj" userId="c3fb109c-09d1-42a6-93f4-69472d709861" providerId="ADAL" clId="{4EF59FF3-9AE4-4890-A225-09A276615158}" dt="2023-09-25T10:12:57.665" v="2004" actId="478"/>
          <ac:spMkLst>
            <pc:docMk/>
            <pc:sldMk cId="791431317" sldId="812"/>
            <ac:spMk id="2" creationId="{D728537F-215B-84F2-AE7F-11083A0F6FBC}"/>
          </ac:spMkLst>
        </pc:spChg>
        <pc:spChg chg="mod">
          <ac:chgData name="Jenifer Prince Devaraj" userId="c3fb109c-09d1-42a6-93f4-69472d709861" providerId="ADAL" clId="{4EF59FF3-9AE4-4890-A225-09A276615158}" dt="2023-09-25T12:13:16.923" v="2851" actId="1076"/>
          <ac:spMkLst>
            <pc:docMk/>
            <pc:sldMk cId="791431317" sldId="812"/>
            <ac:spMk id="4" creationId="{C063E935-A7A1-3300-DB0D-D16CCF8DBE7B}"/>
          </ac:spMkLst>
        </pc:spChg>
        <pc:spChg chg="add del mod">
          <ac:chgData name="Jenifer Prince Devaraj" userId="c3fb109c-09d1-42a6-93f4-69472d709861" providerId="ADAL" clId="{4EF59FF3-9AE4-4890-A225-09A276615158}" dt="2023-09-25T10:13:22.893" v="2006" actId="478"/>
          <ac:spMkLst>
            <pc:docMk/>
            <pc:sldMk cId="791431317" sldId="812"/>
            <ac:spMk id="5" creationId="{B451B36E-07E5-B9AE-EC40-88517B5CC474}"/>
          </ac:spMkLst>
        </pc:spChg>
        <pc:picChg chg="add del mod">
          <ac:chgData name="Jenifer Prince Devaraj" userId="c3fb109c-09d1-42a6-93f4-69472d709861" providerId="ADAL" clId="{4EF59FF3-9AE4-4890-A225-09A276615158}" dt="2023-09-25T10:19:45.775" v="2009" actId="478"/>
          <ac:picMkLst>
            <pc:docMk/>
            <pc:sldMk cId="791431317" sldId="812"/>
            <ac:picMk id="7" creationId="{A8C29311-9456-85B5-5541-5FEB1A47DD6A}"/>
          </ac:picMkLst>
        </pc:picChg>
        <pc:picChg chg="add del mod">
          <ac:chgData name="Jenifer Prince Devaraj" userId="c3fb109c-09d1-42a6-93f4-69472d709861" providerId="ADAL" clId="{4EF59FF3-9AE4-4890-A225-09A276615158}" dt="2023-09-25T11:23:11.127" v="2015" actId="478"/>
          <ac:picMkLst>
            <pc:docMk/>
            <pc:sldMk cId="791431317" sldId="812"/>
            <ac:picMk id="10" creationId="{2E45DB1D-C066-D643-E33E-3E0C1058C41A}"/>
          </ac:picMkLst>
        </pc:picChg>
        <pc:picChg chg="add mod">
          <ac:chgData name="Jenifer Prince Devaraj" userId="c3fb109c-09d1-42a6-93f4-69472d709861" providerId="ADAL" clId="{4EF59FF3-9AE4-4890-A225-09A276615158}" dt="2023-09-25T11:24:21.647" v="2023" actId="1076"/>
          <ac:picMkLst>
            <pc:docMk/>
            <pc:sldMk cId="791431317" sldId="812"/>
            <ac:picMk id="12" creationId="{EFFA4D75-9FD3-7979-50CC-D316D77B7C1F}"/>
          </ac:picMkLst>
        </pc:picChg>
      </pc:sldChg>
      <pc:sldChg chg="delSp modSp add del mod">
        <pc:chgData name="Jenifer Prince Devaraj" userId="c3fb109c-09d1-42a6-93f4-69472d709861" providerId="ADAL" clId="{4EF59FF3-9AE4-4890-A225-09A276615158}" dt="2023-09-25T11:26:23.087" v="2068" actId="47"/>
        <pc:sldMkLst>
          <pc:docMk/>
          <pc:sldMk cId="1354086639" sldId="813"/>
        </pc:sldMkLst>
        <pc:spChg chg="mod">
          <ac:chgData name="Jenifer Prince Devaraj" userId="c3fb109c-09d1-42a6-93f4-69472d709861" providerId="ADAL" clId="{4EF59FF3-9AE4-4890-A225-09A276615158}" dt="2023-09-25T11:26:20.468" v="2067" actId="20577"/>
          <ac:spMkLst>
            <pc:docMk/>
            <pc:sldMk cId="1354086639" sldId="813"/>
            <ac:spMk id="4" creationId="{C063E935-A7A1-3300-DB0D-D16CCF8DBE7B}"/>
          </ac:spMkLst>
        </pc:spChg>
        <pc:picChg chg="del">
          <ac:chgData name="Jenifer Prince Devaraj" userId="c3fb109c-09d1-42a6-93f4-69472d709861" providerId="ADAL" clId="{4EF59FF3-9AE4-4890-A225-09A276615158}" dt="2023-09-25T11:25:07.065" v="2057" actId="478"/>
          <ac:picMkLst>
            <pc:docMk/>
            <pc:sldMk cId="1354086639" sldId="813"/>
            <ac:picMk id="12" creationId="{EFFA4D75-9FD3-7979-50CC-D316D77B7C1F}"/>
          </ac:picMkLst>
        </pc:picChg>
      </pc:sldChg>
      <pc:sldChg chg="modSp add mod ord">
        <pc:chgData name="Jenifer Prince Devaraj" userId="c3fb109c-09d1-42a6-93f4-69472d709861" providerId="ADAL" clId="{4EF59FF3-9AE4-4890-A225-09A276615158}" dt="2023-09-25T12:10:12.956" v="2827" actId="1076"/>
        <pc:sldMkLst>
          <pc:docMk/>
          <pc:sldMk cId="1960387769" sldId="813"/>
        </pc:sldMkLst>
        <pc:spChg chg="mod">
          <ac:chgData name="Jenifer Prince Devaraj" userId="c3fb109c-09d1-42a6-93f4-69472d709861" providerId="ADAL" clId="{4EF59FF3-9AE4-4890-A225-09A276615158}" dt="2023-09-25T12:10:08.671" v="2826" actId="1076"/>
          <ac:spMkLst>
            <pc:docMk/>
            <pc:sldMk cId="1960387769" sldId="813"/>
            <ac:spMk id="2" creationId="{D728537F-215B-84F2-AE7F-11083A0F6FBC}"/>
          </ac:spMkLst>
        </pc:spChg>
        <pc:spChg chg="mod">
          <ac:chgData name="Jenifer Prince Devaraj" userId="c3fb109c-09d1-42a6-93f4-69472d709861" providerId="ADAL" clId="{4EF59FF3-9AE4-4890-A225-09A276615158}" dt="2023-09-25T12:10:12.956" v="2827" actId="1076"/>
          <ac:spMkLst>
            <pc:docMk/>
            <pc:sldMk cId="1960387769" sldId="813"/>
            <ac:spMk id="4" creationId="{C063E935-A7A1-3300-DB0D-D16CCF8DBE7B}"/>
          </ac:spMkLst>
        </pc:spChg>
      </pc:sldChg>
      <pc:sldChg chg="modSp add mod">
        <pc:chgData name="Jenifer Prince Devaraj" userId="c3fb109c-09d1-42a6-93f4-69472d709861" providerId="ADAL" clId="{4EF59FF3-9AE4-4890-A225-09A276615158}" dt="2023-09-25T18:43:10.138" v="3029" actId="1076"/>
        <pc:sldMkLst>
          <pc:docMk/>
          <pc:sldMk cId="1273851081" sldId="814"/>
        </pc:sldMkLst>
        <pc:spChg chg="mod">
          <ac:chgData name="Jenifer Prince Devaraj" userId="c3fb109c-09d1-42a6-93f4-69472d709861" providerId="ADAL" clId="{4EF59FF3-9AE4-4890-A225-09A276615158}" dt="2023-09-25T18:43:10.138" v="3029" actId="1076"/>
          <ac:spMkLst>
            <pc:docMk/>
            <pc:sldMk cId="1273851081" sldId="814"/>
            <ac:spMk id="2" creationId="{D728537F-215B-84F2-AE7F-11083A0F6FBC}"/>
          </ac:spMkLst>
        </pc:spChg>
        <pc:spChg chg="mod">
          <ac:chgData name="Jenifer Prince Devaraj" userId="c3fb109c-09d1-42a6-93f4-69472d709861" providerId="ADAL" clId="{4EF59FF3-9AE4-4890-A225-09A276615158}" dt="2023-09-25T11:33:09.037" v="2215" actId="1076"/>
          <ac:spMkLst>
            <pc:docMk/>
            <pc:sldMk cId="1273851081" sldId="814"/>
            <ac:spMk id="4" creationId="{C063E935-A7A1-3300-DB0D-D16CCF8DBE7B}"/>
          </ac:spMkLst>
        </pc:spChg>
      </pc:sldChg>
      <pc:sldChg chg="addSp modSp add mod modAnim">
        <pc:chgData name="Jenifer Prince Devaraj" userId="c3fb109c-09d1-42a6-93f4-69472d709861" providerId="ADAL" clId="{4EF59FF3-9AE4-4890-A225-09A276615158}" dt="2023-09-25T11:51:26.390" v="2692"/>
        <pc:sldMkLst>
          <pc:docMk/>
          <pc:sldMk cId="2996803737" sldId="815"/>
        </pc:sldMkLst>
        <pc:spChg chg="mod">
          <ac:chgData name="Jenifer Prince Devaraj" userId="c3fb109c-09d1-42a6-93f4-69472d709861" providerId="ADAL" clId="{4EF59FF3-9AE4-4890-A225-09A276615158}" dt="2023-09-25T11:48:45.164" v="2686" actId="20577"/>
          <ac:spMkLst>
            <pc:docMk/>
            <pc:sldMk cId="2996803737" sldId="815"/>
            <ac:spMk id="2" creationId="{D728537F-215B-84F2-AE7F-11083A0F6FBC}"/>
          </ac:spMkLst>
        </pc:spChg>
        <pc:spChg chg="mod">
          <ac:chgData name="Jenifer Prince Devaraj" userId="c3fb109c-09d1-42a6-93f4-69472d709861" providerId="ADAL" clId="{4EF59FF3-9AE4-4890-A225-09A276615158}" dt="2023-09-25T11:42:46.488" v="2515" actId="1076"/>
          <ac:spMkLst>
            <pc:docMk/>
            <pc:sldMk cId="2996803737" sldId="815"/>
            <ac:spMk id="4" creationId="{C063E935-A7A1-3300-DB0D-D16CCF8DBE7B}"/>
          </ac:spMkLst>
        </pc:spChg>
        <pc:picChg chg="add mod">
          <ac:chgData name="Jenifer Prince Devaraj" userId="c3fb109c-09d1-42a6-93f4-69472d709861" providerId="ADAL" clId="{4EF59FF3-9AE4-4890-A225-09A276615158}" dt="2023-09-25T11:50:57.559" v="2690" actId="1076"/>
          <ac:picMkLst>
            <pc:docMk/>
            <pc:sldMk cId="2996803737" sldId="815"/>
            <ac:picMk id="5" creationId="{02103151-307A-534D-B1E4-D6CB595EE9ED}"/>
          </ac:picMkLst>
        </pc:picChg>
      </pc:sldChg>
      <pc:sldChg chg="modSp add mod ord">
        <pc:chgData name="Jenifer Prince Devaraj" userId="c3fb109c-09d1-42a6-93f4-69472d709861" providerId="ADAL" clId="{4EF59FF3-9AE4-4890-A225-09A276615158}" dt="2023-09-25T11:53:17.021" v="2760" actId="1076"/>
        <pc:sldMkLst>
          <pc:docMk/>
          <pc:sldMk cId="227173752" sldId="816"/>
        </pc:sldMkLst>
        <pc:spChg chg="mod">
          <ac:chgData name="Jenifer Prince Devaraj" userId="c3fb109c-09d1-42a6-93f4-69472d709861" providerId="ADAL" clId="{4EF59FF3-9AE4-4890-A225-09A276615158}" dt="2023-09-25T11:53:14.027" v="2759" actId="1076"/>
          <ac:spMkLst>
            <pc:docMk/>
            <pc:sldMk cId="227173752" sldId="816"/>
            <ac:spMk id="2" creationId="{D728537F-215B-84F2-AE7F-11083A0F6FBC}"/>
          </ac:spMkLst>
        </pc:spChg>
        <pc:spChg chg="mod">
          <ac:chgData name="Jenifer Prince Devaraj" userId="c3fb109c-09d1-42a6-93f4-69472d709861" providerId="ADAL" clId="{4EF59FF3-9AE4-4890-A225-09A276615158}" dt="2023-09-25T11:53:17.021" v="2760" actId="1076"/>
          <ac:spMkLst>
            <pc:docMk/>
            <pc:sldMk cId="227173752" sldId="816"/>
            <ac:spMk id="4" creationId="{C063E935-A7A1-3300-DB0D-D16CCF8DBE7B}"/>
          </ac:spMkLst>
        </pc:spChg>
      </pc:sldChg>
      <pc:sldChg chg="add del">
        <pc:chgData name="Jenifer Prince Devaraj" userId="c3fb109c-09d1-42a6-93f4-69472d709861" providerId="ADAL" clId="{4EF59FF3-9AE4-4890-A225-09A276615158}" dt="2023-09-25T11:51:43.472" v="2694" actId="2890"/>
        <pc:sldMkLst>
          <pc:docMk/>
          <pc:sldMk cId="4054535835" sldId="816"/>
        </pc:sldMkLst>
      </pc:sldChg>
      <pc:sldChg chg="modSp add mod ord">
        <pc:chgData name="Jenifer Prince Devaraj" userId="c3fb109c-09d1-42a6-93f4-69472d709861" providerId="ADAL" clId="{4EF59FF3-9AE4-4890-A225-09A276615158}" dt="2023-09-25T11:59:06.034" v="2775" actId="33524"/>
        <pc:sldMkLst>
          <pc:docMk/>
          <pc:sldMk cId="1637593672" sldId="817"/>
        </pc:sldMkLst>
        <pc:spChg chg="mod">
          <ac:chgData name="Jenifer Prince Devaraj" userId="c3fb109c-09d1-42a6-93f4-69472d709861" providerId="ADAL" clId="{4EF59FF3-9AE4-4890-A225-09A276615158}" dt="2023-09-25T11:59:06.034" v="2775" actId="33524"/>
          <ac:spMkLst>
            <pc:docMk/>
            <pc:sldMk cId="1637593672" sldId="817"/>
            <ac:spMk id="2" creationId="{D728537F-215B-84F2-AE7F-11083A0F6FBC}"/>
          </ac:spMkLst>
        </pc:spChg>
        <pc:spChg chg="mod">
          <ac:chgData name="Jenifer Prince Devaraj" userId="c3fb109c-09d1-42a6-93f4-69472d709861" providerId="ADAL" clId="{4EF59FF3-9AE4-4890-A225-09A276615158}" dt="2023-09-25T11:54:16.867" v="2772" actId="1076"/>
          <ac:spMkLst>
            <pc:docMk/>
            <pc:sldMk cId="1637593672" sldId="817"/>
            <ac:spMk id="4" creationId="{C063E935-A7A1-3300-DB0D-D16CCF8DBE7B}"/>
          </ac:spMkLst>
        </pc:spChg>
      </pc:sldChg>
      <pc:sldChg chg="modSp add mod">
        <pc:chgData name="Jenifer Prince Devaraj" userId="c3fb109c-09d1-42a6-93f4-69472d709861" providerId="ADAL" clId="{4EF59FF3-9AE4-4890-A225-09A276615158}" dt="2023-09-26T06:57:03.296" v="3836" actId="20577"/>
        <pc:sldMkLst>
          <pc:docMk/>
          <pc:sldMk cId="3366513884" sldId="818"/>
        </pc:sldMkLst>
        <pc:spChg chg="mod">
          <ac:chgData name="Jenifer Prince Devaraj" userId="c3fb109c-09d1-42a6-93f4-69472d709861" providerId="ADAL" clId="{4EF59FF3-9AE4-4890-A225-09A276615158}" dt="2023-09-26T06:57:03.296" v="3836" actId="20577"/>
          <ac:spMkLst>
            <pc:docMk/>
            <pc:sldMk cId="3366513884" sldId="818"/>
            <ac:spMk id="2" creationId="{D728537F-215B-84F2-AE7F-11083A0F6FBC}"/>
          </ac:spMkLst>
        </pc:spChg>
        <pc:spChg chg="mod">
          <ac:chgData name="Jenifer Prince Devaraj" userId="c3fb109c-09d1-42a6-93f4-69472d709861" providerId="ADAL" clId="{4EF59FF3-9AE4-4890-A225-09A276615158}" dt="2023-09-25T12:03:06.773" v="2805" actId="1076"/>
          <ac:spMkLst>
            <pc:docMk/>
            <pc:sldMk cId="3366513884" sldId="818"/>
            <ac:spMk id="4" creationId="{C063E935-A7A1-3300-DB0D-D16CCF8DBE7B}"/>
          </ac:spMkLst>
        </pc:spChg>
      </pc:sldChg>
      <pc:sldChg chg="addSp delSp modSp add mod">
        <pc:chgData name="Jenifer Prince Devaraj" userId="c3fb109c-09d1-42a6-93f4-69472d709861" providerId="ADAL" clId="{4EF59FF3-9AE4-4890-A225-09A276615158}" dt="2023-09-26T06:41:47.440" v="3769" actId="20577"/>
        <pc:sldMkLst>
          <pc:docMk/>
          <pc:sldMk cId="2545200127" sldId="819"/>
        </pc:sldMkLst>
        <pc:spChg chg="del">
          <ac:chgData name="Jenifer Prince Devaraj" userId="c3fb109c-09d1-42a6-93f4-69472d709861" providerId="ADAL" clId="{4EF59FF3-9AE4-4890-A225-09A276615158}" dt="2023-09-25T12:11:18.261" v="2836" actId="478"/>
          <ac:spMkLst>
            <pc:docMk/>
            <pc:sldMk cId="2545200127" sldId="819"/>
            <ac:spMk id="2" creationId="{D728537F-215B-84F2-AE7F-11083A0F6FBC}"/>
          </ac:spMkLst>
        </pc:spChg>
        <pc:spChg chg="del">
          <ac:chgData name="Jenifer Prince Devaraj" userId="c3fb109c-09d1-42a6-93f4-69472d709861" providerId="ADAL" clId="{4EF59FF3-9AE4-4890-A225-09A276615158}" dt="2023-09-25T12:11:23.637" v="2838" actId="478"/>
          <ac:spMkLst>
            <pc:docMk/>
            <pc:sldMk cId="2545200127" sldId="819"/>
            <ac:spMk id="4" creationId="{C063E935-A7A1-3300-DB0D-D16CCF8DBE7B}"/>
          </ac:spMkLst>
        </pc:spChg>
        <pc:spChg chg="add del mod">
          <ac:chgData name="Jenifer Prince Devaraj" userId="c3fb109c-09d1-42a6-93f4-69472d709861" providerId="ADAL" clId="{4EF59FF3-9AE4-4890-A225-09A276615158}" dt="2023-09-25T12:11:20.213" v="2837" actId="478"/>
          <ac:spMkLst>
            <pc:docMk/>
            <pc:sldMk cId="2545200127" sldId="819"/>
            <ac:spMk id="5" creationId="{E6C1813D-F349-9C25-91EB-4C1BBCECFCA5}"/>
          </ac:spMkLst>
        </pc:spChg>
        <pc:spChg chg="add del mod">
          <ac:chgData name="Jenifer Prince Devaraj" userId="c3fb109c-09d1-42a6-93f4-69472d709861" providerId="ADAL" clId="{4EF59FF3-9AE4-4890-A225-09A276615158}" dt="2023-09-25T12:11:26" v="2839" actId="478"/>
          <ac:spMkLst>
            <pc:docMk/>
            <pc:sldMk cId="2545200127" sldId="819"/>
            <ac:spMk id="7" creationId="{4C791B97-50D5-019D-1581-CD3EB640D8CD}"/>
          </ac:spMkLst>
        </pc:spChg>
        <pc:spChg chg="add mod">
          <ac:chgData name="Jenifer Prince Devaraj" userId="c3fb109c-09d1-42a6-93f4-69472d709861" providerId="ADAL" clId="{4EF59FF3-9AE4-4890-A225-09A276615158}" dt="2023-09-25T12:11:30.787" v="2841" actId="1076"/>
          <ac:spMkLst>
            <pc:docMk/>
            <pc:sldMk cId="2545200127" sldId="819"/>
            <ac:spMk id="11" creationId="{FFE5A860-ECA6-6F8F-E346-311270D92949}"/>
          </ac:spMkLst>
        </pc:spChg>
        <pc:spChg chg="add mod">
          <ac:chgData name="Jenifer Prince Devaraj" userId="c3fb109c-09d1-42a6-93f4-69472d709861" providerId="ADAL" clId="{4EF59FF3-9AE4-4890-A225-09A276615158}" dt="2023-09-25T12:11:30.787" v="2841" actId="1076"/>
          <ac:spMkLst>
            <pc:docMk/>
            <pc:sldMk cId="2545200127" sldId="819"/>
            <ac:spMk id="12" creationId="{6920A656-114B-AE19-958D-036B8908C89D}"/>
          </ac:spMkLst>
        </pc:spChg>
        <pc:spChg chg="add mod">
          <ac:chgData name="Jenifer Prince Devaraj" userId="c3fb109c-09d1-42a6-93f4-69472d709861" providerId="ADAL" clId="{4EF59FF3-9AE4-4890-A225-09A276615158}" dt="2023-09-26T06:40:42.779" v="3740" actId="1076"/>
          <ac:spMkLst>
            <pc:docMk/>
            <pc:sldMk cId="2545200127" sldId="819"/>
            <ac:spMk id="13" creationId="{2C4FF7CB-2A2B-B57D-F8EF-E19E43FD1203}"/>
          </ac:spMkLst>
        </pc:spChg>
        <pc:spChg chg="add mod">
          <ac:chgData name="Jenifer Prince Devaraj" userId="c3fb109c-09d1-42a6-93f4-69472d709861" providerId="ADAL" clId="{4EF59FF3-9AE4-4890-A225-09A276615158}" dt="2023-09-26T06:41:47.440" v="3769" actId="20577"/>
          <ac:spMkLst>
            <pc:docMk/>
            <pc:sldMk cId="2545200127" sldId="819"/>
            <ac:spMk id="14" creationId="{C003A836-3FF0-88BC-52B9-4791F256D9F8}"/>
          </ac:spMkLst>
        </pc:spChg>
        <pc:picChg chg="add mod">
          <ac:chgData name="Jenifer Prince Devaraj" userId="c3fb109c-09d1-42a6-93f4-69472d709861" providerId="ADAL" clId="{4EF59FF3-9AE4-4890-A225-09A276615158}" dt="2023-09-25T12:11:30.787" v="2841" actId="1076"/>
          <ac:picMkLst>
            <pc:docMk/>
            <pc:sldMk cId="2545200127" sldId="819"/>
            <ac:picMk id="8" creationId="{F01AE2EF-6460-3A37-4F9E-C10D44478CAC}"/>
          </ac:picMkLst>
        </pc:picChg>
        <pc:picChg chg="add mod">
          <ac:chgData name="Jenifer Prince Devaraj" userId="c3fb109c-09d1-42a6-93f4-69472d709861" providerId="ADAL" clId="{4EF59FF3-9AE4-4890-A225-09A276615158}" dt="2023-09-25T12:11:30.787" v="2841" actId="1076"/>
          <ac:picMkLst>
            <pc:docMk/>
            <pc:sldMk cId="2545200127" sldId="819"/>
            <ac:picMk id="10" creationId="{32B8D7A3-A209-1188-2257-535677AE22EA}"/>
          </ac:picMkLst>
        </pc:picChg>
      </pc:sldChg>
      <pc:sldChg chg="addSp delSp modSp add mod">
        <pc:chgData name="Jenifer Prince Devaraj" userId="c3fb109c-09d1-42a6-93f4-69472d709861" providerId="ADAL" clId="{4EF59FF3-9AE4-4890-A225-09A276615158}" dt="2023-09-26T06:36:39.972" v="3732" actId="20577"/>
        <pc:sldMkLst>
          <pc:docMk/>
          <pc:sldMk cId="3191283521" sldId="820"/>
        </pc:sldMkLst>
        <pc:spChg chg="del">
          <ac:chgData name="Jenifer Prince Devaraj" userId="c3fb109c-09d1-42a6-93f4-69472d709861" providerId="ADAL" clId="{4EF59FF3-9AE4-4890-A225-09A276615158}" dt="2023-09-25T12:10:42.488" v="2830" actId="478"/>
          <ac:spMkLst>
            <pc:docMk/>
            <pc:sldMk cId="3191283521" sldId="820"/>
            <ac:spMk id="2" creationId="{D728537F-215B-84F2-AE7F-11083A0F6FBC}"/>
          </ac:spMkLst>
        </pc:spChg>
        <pc:spChg chg="del">
          <ac:chgData name="Jenifer Prince Devaraj" userId="c3fb109c-09d1-42a6-93f4-69472d709861" providerId="ADAL" clId="{4EF59FF3-9AE4-4890-A225-09A276615158}" dt="2023-09-25T12:10:39.985" v="2829" actId="478"/>
          <ac:spMkLst>
            <pc:docMk/>
            <pc:sldMk cId="3191283521" sldId="820"/>
            <ac:spMk id="4" creationId="{C063E935-A7A1-3300-DB0D-D16CCF8DBE7B}"/>
          </ac:spMkLst>
        </pc:spChg>
        <pc:spChg chg="add del mod">
          <ac:chgData name="Jenifer Prince Devaraj" userId="c3fb109c-09d1-42a6-93f4-69472d709861" providerId="ADAL" clId="{4EF59FF3-9AE4-4890-A225-09A276615158}" dt="2023-09-25T12:10:52.044" v="2833" actId="478"/>
          <ac:spMkLst>
            <pc:docMk/>
            <pc:sldMk cId="3191283521" sldId="820"/>
            <ac:spMk id="5" creationId="{3A9A5697-0CB2-D206-D045-B7316FFAFD66}"/>
          </ac:spMkLst>
        </pc:spChg>
        <pc:spChg chg="add del mod">
          <ac:chgData name="Jenifer Prince Devaraj" userId="c3fb109c-09d1-42a6-93f4-69472d709861" providerId="ADAL" clId="{4EF59FF3-9AE4-4890-A225-09A276615158}" dt="2023-09-25T12:10:56.761" v="2834" actId="478"/>
          <ac:spMkLst>
            <pc:docMk/>
            <pc:sldMk cId="3191283521" sldId="820"/>
            <ac:spMk id="7" creationId="{1BBA37BA-A20A-FAB6-C41C-531761C493EB}"/>
          </ac:spMkLst>
        </pc:spChg>
        <pc:spChg chg="add mod">
          <ac:chgData name="Jenifer Prince Devaraj" userId="c3fb109c-09d1-42a6-93f4-69472d709861" providerId="ADAL" clId="{4EF59FF3-9AE4-4890-A225-09A276615158}" dt="2023-09-25T12:10:49.456" v="2832" actId="1076"/>
          <ac:spMkLst>
            <pc:docMk/>
            <pc:sldMk cId="3191283521" sldId="820"/>
            <ac:spMk id="8" creationId="{7A060D88-047F-9DC0-200E-E6BC31AB82B2}"/>
          </ac:spMkLst>
        </pc:spChg>
        <pc:spChg chg="add mod">
          <ac:chgData name="Jenifer Prince Devaraj" userId="c3fb109c-09d1-42a6-93f4-69472d709861" providerId="ADAL" clId="{4EF59FF3-9AE4-4890-A225-09A276615158}" dt="2023-09-25T12:10:49.456" v="2832" actId="1076"/>
          <ac:spMkLst>
            <pc:docMk/>
            <pc:sldMk cId="3191283521" sldId="820"/>
            <ac:spMk id="10" creationId="{A59E7A36-5878-4797-9A3F-8DAACA485C69}"/>
          </ac:spMkLst>
        </pc:spChg>
        <pc:spChg chg="add mod">
          <ac:chgData name="Jenifer Prince Devaraj" userId="c3fb109c-09d1-42a6-93f4-69472d709861" providerId="ADAL" clId="{4EF59FF3-9AE4-4890-A225-09A276615158}" dt="2023-09-25T12:10:49.456" v="2832" actId="1076"/>
          <ac:spMkLst>
            <pc:docMk/>
            <pc:sldMk cId="3191283521" sldId="820"/>
            <ac:spMk id="11" creationId="{069A2906-B66B-9166-617F-AE7BEADC414B}"/>
          </ac:spMkLst>
        </pc:spChg>
        <pc:spChg chg="add mod">
          <ac:chgData name="Jenifer Prince Devaraj" userId="c3fb109c-09d1-42a6-93f4-69472d709861" providerId="ADAL" clId="{4EF59FF3-9AE4-4890-A225-09A276615158}" dt="2023-09-26T06:36:39.972" v="3732" actId="20577"/>
          <ac:spMkLst>
            <pc:docMk/>
            <pc:sldMk cId="3191283521" sldId="820"/>
            <ac:spMk id="13" creationId="{5B33A064-3E82-D594-0735-E9D491FEFCE8}"/>
          </ac:spMkLst>
        </pc:spChg>
        <pc:picChg chg="add mod">
          <ac:chgData name="Jenifer Prince Devaraj" userId="c3fb109c-09d1-42a6-93f4-69472d709861" providerId="ADAL" clId="{4EF59FF3-9AE4-4890-A225-09A276615158}" dt="2023-09-25T12:10:49.456" v="2832" actId="1076"/>
          <ac:picMkLst>
            <pc:docMk/>
            <pc:sldMk cId="3191283521" sldId="820"/>
            <ac:picMk id="12" creationId="{677AF474-8A8A-9FA4-BE65-04E171831989}"/>
          </ac:picMkLst>
        </pc:picChg>
        <pc:picChg chg="add mod">
          <ac:chgData name="Jenifer Prince Devaraj" userId="c3fb109c-09d1-42a6-93f4-69472d709861" providerId="ADAL" clId="{4EF59FF3-9AE4-4890-A225-09A276615158}" dt="2023-09-25T12:10:49.456" v="2832" actId="1076"/>
          <ac:picMkLst>
            <pc:docMk/>
            <pc:sldMk cId="3191283521" sldId="820"/>
            <ac:picMk id="14" creationId="{9342B515-FA45-0EE6-9C5D-241FC481DE5B}"/>
          </ac:picMkLst>
        </pc:picChg>
      </pc:sldChg>
      <pc:sldChg chg="addSp delSp modSp add mod">
        <pc:chgData name="Jenifer Prince Devaraj" userId="c3fb109c-09d1-42a6-93f4-69472d709861" providerId="ADAL" clId="{4EF59FF3-9AE4-4890-A225-09A276615158}" dt="2023-09-25T12:12:19.226" v="2850" actId="1076"/>
        <pc:sldMkLst>
          <pc:docMk/>
          <pc:sldMk cId="3408952109" sldId="821"/>
        </pc:sldMkLst>
        <pc:spChg chg="add del">
          <ac:chgData name="Jenifer Prince Devaraj" userId="c3fb109c-09d1-42a6-93f4-69472d709861" providerId="ADAL" clId="{4EF59FF3-9AE4-4890-A225-09A276615158}" dt="2023-09-25T12:12:07.281" v="2845" actId="478"/>
          <ac:spMkLst>
            <pc:docMk/>
            <pc:sldMk cId="3408952109" sldId="821"/>
            <ac:spMk id="2" creationId="{D728537F-215B-84F2-AE7F-11083A0F6FBC}"/>
          </ac:spMkLst>
        </pc:spChg>
        <pc:spChg chg="del">
          <ac:chgData name="Jenifer Prince Devaraj" userId="c3fb109c-09d1-42a6-93f4-69472d709861" providerId="ADAL" clId="{4EF59FF3-9AE4-4890-A225-09A276615158}" dt="2023-09-25T12:12:12.514" v="2847" actId="478"/>
          <ac:spMkLst>
            <pc:docMk/>
            <pc:sldMk cId="3408952109" sldId="821"/>
            <ac:spMk id="4" creationId="{C063E935-A7A1-3300-DB0D-D16CCF8DBE7B}"/>
          </ac:spMkLst>
        </pc:spChg>
        <pc:spChg chg="add del mod">
          <ac:chgData name="Jenifer Prince Devaraj" userId="c3fb109c-09d1-42a6-93f4-69472d709861" providerId="ADAL" clId="{4EF59FF3-9AE4-4890-A225-09A276615158}" dt="2023-09-25T12:12:00.628" v="2843" actId="478"/>
          <ac:spMkLst>
            <pc:docMk/>
            <pc:sldMk cId="3408952109" sldId="821"/>
            <ac:spMk id="5" creationId="{B6893C7B-49AC-FB24-BE09-BB6446F117DB}"/>
          </ac:spMkLst>
        </pc:spChg>
        <pc:spChg chg="add del mod">
          <ac:chgData name="Jenifer Prince Devaraj" userId="c3fb109c-09d1-42a6-93f4-69472d709861" providerId="ADAL" clId="{4EF59FF3-9AE4-4890-A225-09A276615158}" dt="2023-09-25T12:12:09.059" v="2846" actId="478"/>
          <ac:spMkLst>
            <pc:docMk/>
            <pc:sldMk cId="3408952109" sldId="821"/>
            <ac:spMk id="7" creationId="{9373E723-4225-D352-A654-6EF2ACD49585}"/>
          </ac:spMkLst>
        </pc:spChg>
        <pc:spChg chg="add del mod">
          <ac:chgData name="Jenifer Prince Devaraj" userId="c3fb109c-09d1-42a6-93f4-69472d709861" providerId="ADAL" clId="{4EF59FF3-9AE4-4890-A225-09A276615158}" dt="2023-09-25T12:12:14.771" v="2848" actId="478"/>
          <ac:spMkLst>
            <pc:docMk/>
            <pc:sldMk cId="3408952109" sldId="821"/>
            <ac:spMk id="10" creationId="{C9F17497-77C2-2348-9C11-F0C465B65411}"/>
          </ac:spMkLst>
        </pc:spChg>
        <pc:spChg chg="add mod">
          <ac:chgData name="Jenifer Prince Devaraj" userId="c3fb109c-09d1-42a6-93f4-69472d709861" providerId="ADAL" clId="{4EF59FF3-9AE4-4890-A225-09A276615158}" dt="2023-09-25T12:12:19.226" v="2850" actId="1076"/>
          <ac:spMkLst>
            <pc:docMk/>
            <pc:sldMk cId="3408952109" sldId="821"/>
            <ac:spMk id="11" creationId="{23D3AFD6-8B89-6318-EC07-36BFB3BC1B8A}"/>
          </ac:spMkLst>
        </pc:spChg>
        <pc:spChg chg="add mod">
          <ac:chgData name="Jenifer Prince Devaraj" userId="c3fb109c-09d1-42a6-93f4-69472d709861" providerId="ADAL" clId="{4EF59FF3-9AE4-4890-A225-09A276615158}" dt="2023-09-25T12:12:19.226" v="2850" actId="1076"/>
          <ac:spMkLst>
            <pc:docMk/>
            <pc:sldMk cId="3408952109" sldId="821"/>
            <ac:spMk id="12" creationId="{F7078892-DA6B-BFB7-5BF8-888575A095C9}"/>
          </ac:spMkLst>
        </pc:spChg>
        <pc:spChg chg="add mod">
          <ac:chgData name="Jenifer Prince Devaraj" userId="c3fb109c-09d1-42a6-93f4-69472d709861" providerId="ADAL" clId="{4EF59FF3-9AE4-4890-A225-09A276615158}" dt="2023-09-25T12:12:19.226" v="2850" actId="1076"/>
          <ac:spMkLst>
            <pc:docMk/>
            <pc:sldMk cId="3408952109" sldId="821"/>
            <ac:spMk id="15" creationId="{9ED6340E-47BF-EA91-B418-2D7CDA2E0C92}"/>
          </ac:spMkLst>
        </pc:spChg>
        <pc:spChg chg="add mod">
          <ac:chgData name="Jenifer Prince Devaraj" userId="c3fb109c-09d1-42a6-93f4-69472d709861" providerId="ADAL" clId="{4EF59FF3-9AE4-4890-A225-09A276615158}" dt="2023-09-25T12:12:19.226" v="2850" actId="1076"/>
          <ac:spMkLst>
            <pc:docMk/>
            <pc:sldMk cId="3408952109" sldId="821"/>
            <ac:spMk id="16" creationId="{3A1FDB0A-09E6-E31D-9959-DB30BA48B481}"/>
          </ac:spMkLst>
        </pc:spChg>
        <pc:picChg chg="add mod">
          <ac:chgData name="Jenifer Prince Devaraj" userId="c3fb109c-09d1-42a6-93f4-69472d709861" providerId="ADAL" clId="{4EF59FF3-9AE4-4890-A225-09A276615158}" dt="2023-09-25T12:12:19.226" v="2850" actId="1076"/>
          <ac:picMkLst>
            <pc:docMk/>
            <pc:sldMk cId="3408952109" sldId="821"/>
            <ac:picMk id="13" creationId="{92FF45F7-8614-9069-50BF-A36CC7A03A48}"/>
          </ac:picMkLst>
        </pc:picChg>
        <pc:picChg chg="add mod">
          <ac:chgData name="Jenifer Prince Devaraj" userId="c3fb109c-09d1-42a6-93f4-69472d709861" providerId="ADAL" clId="{4EF59FF3-9AE4-4890-A225-09A276615158}" dt="2023-09-25T12:12:19.226" v="2850" actId="1076"/>
          <ac:picMkLst>
            <pc:docMk/>
            <pc:sldMk cId="3408952109" sldId="821"/>
            <ac:picMk id="14" creationId="{DC29780D-86F6-3020-07F5-A6CA4F79E9FC}"/>
          </ac:picMkLst>
        </pc:picChg>
      </pc:sldChg>
      <pc:sldChg chg="addSp modSp add mod">
        <pc:chgData name="Jenifer Prince Devaraj" userId="c3fb109c-09d1-42a6-93f4-69472d709861" providerId="ADAL" clId="{4EF59FF3-9AE4-4890-A225-09A276615158}" dt="2023-09-26T06:54:19.218" v="3773" actId="20577"/>
        <pc:sldMkLst>
          <pc:docMk/>
          <pc:sldMk cId="1735081180" sldId="822"/>
        </pc:sldMkLst>
        <pc:spChg chg="mod">
          <ac:chgData name="Jenifer Prince Devaraj" userId="c3fb109c-09d1-42a6-93f4-69472d709861" providerId="ADAL" clId="{4EF59FF3-9AE4-4890-A225-09A276615158}" dt="2023-09-26T06:54:19.218" v="3773" actId="20577"/>
          <ac:spMkLst>
            <pc:docMk/>
            <pc:sldMk cId="1735081180" sldId="822"/>
            <ac:spMk id="2" creationId="{D728537F-215B-84F2-AE7F-11083A0F6FBC}"/>
          </ac:spMkLst>
        </pc:spChg>
        <pc:picChg chg="add mod">
          <ac:chgData name="Jenifer Prince Devaraj" userId="c3fb109c-09d1-42a6-93f4-69472d709861" providerId="ADAL" clId="{4EF59FF3-9AE4-4890-A225-09A276615158}" dt="2023-09-25T18:42:58.151" v="3028"/>
          <ac:picMkLst>
            <pc:docMk/>
            <pc:sldMk cId="1735081180" sldId="822"/>
            <ac:picMk id="5" creationId="{6C3E4616-A0FE-8CA1-3561-38FF28B3CB97}"/>
          </ac:picMkLst>
        </pc:picChg>
      </pc:sldChg>
      <pc:sldChg chg="addSp delSp modSp add del mod">
        <pc:chgData name="Jenifer Prince Devaraj" userId="c3fb109c-09d1-42a6-93f4-69472d709861" providerId="ADAL" clId="{4EF59FF3-9AE4-4890-A225-09A276615158}" dt="2023-09-26T08:52:07.533" v="3843" actId="47"/>
        <pc:sldMkLst>
          <pc:docMk/>
          <pc:sldMk cId="1535083463" sldId="823"/>
        </pc:sldMkLst>
        <pc:spChg chg="del">
          <ac:chgData name="Jenifer Prince Devaraj" userId="c3fb109c-09d1-42a6-93f4-69472d709861" providerId="ADAL" clId="{4EF59FF3-9AE4-4890-A225-09A276615158}" dt="2023-09-25T12:23:09.847" v="2877" actId="478"/>
          <ac:spMkLst>
            <pc:docMk/>
            <pc:sldMk cId="1535083463" sldId="823"/>
            <ac:spMk id="2" creationId="{D728537F-215B-84F2-AE7F-11083A0F6FBC}"/>
          </ac:spMkLst>
        </pc:spChg>
        <pc:spChg chg="mod">
          <ac:chgData name="Jenifer Prince Devaraj" userId="c3fb109c-09d1-42a6-93f4-69472d709861" providerId="ADAL" clId="{4EF59FF3-9AE4-4890-A225-09A276615158}" dt="2023-09-25T12:41:41.833" v="2895" actId="1076"/>
          <ac:spMkLst>
            <pc:docMk/>
            <pc:sldMk cId="1535083463" sldId="823"/>
            <ac:spMk id="4" creationId="{C063E935-A7A1-3300-DB0D-D16CCF8DBE7B}"/>
          </ac:spMkLst>
        </pc:spChg>
        <pc:spChg chg="add del mod">
          <ac:chgData name="Jenifer Prince Devaraj" userId="c3fb109c-09d1-42a6-93f4-69472d709861" providerId="ADAL" clId="{4EF59FF3-9AE4-4890-A225-09A276615158}" dt="2023-09-25T12:23:13.290" v="2878" actId="478"/>
          <ac:spMkLst>
            <pc:docMk/>
            <pc:sldMk cId="1535083463" sldId="823"/>
            <ac:spMk id="5" creationId="{ABA94A08-971A-17A5-650F-2C4C64F37122}"/>
          </ac:spMkLst>
        </pc:spChg>
        <pc:picChg chg="add mod">
          <ac:chgData name="Jenifer Prince Devaraj" userId="c3fb109c-09d1-42a6-93f4-69472d709861" providerId="ADAL" clId="{4EF59FF3-9AE4-4890-A225-09A276615158}" dt="2023-09-25T12:41:37.062" v="2894" actId="1076"/>
          <ac:picMkLst>
            <pc:docMk/>
            <pc:sldMk cId="1535083463" sldId="823"/>
            <ac:picMk id="7" creationId="{4DA5A666-8FA3-78CE-67B4-CA4AAEF82167}"/>
          </ac:picMkLst>
        </pc:picChg>
      </pc:sldChg>
      <pc:sldChg chg="delSp modSp add del mod">
        <pc:chgData name="Jenifer Prince Devaraj" userId="c3fb109c-09d1-42a6-93f4-69472d709861" providerId="ADAL" clId="{4EF59FF3-9AE4-4890-A225-09A276615158}" dt="2023-09-25T12:46:45.196" v="2920" actId="47"/>
        <pc:sldMkLst>
          <pc:docMk/>
          <pc:sldMk cId="2119637840" sldId="824"/>
        </pc:sldMkLst>
        <pc:spChg chg="mod">
          <ac:chgData name="Jenifer Prince Devaraj" userId="c3fb109c-09d1-42a6-93f4-69472d709861" providerId="ADAL" clId="{4EF59FF3-9AE4-4890-A225-09A276615158}" dt="2023-09-25T12:46:28.540" v="2915" actId="20577"/>
          <ac:spMkLst>
            <pc:docMk/>
            <pc:sldMk cId="2119637840" sldId="824"/>
            <ac:spMk id="4" creationId="{C063E935-A7A1-3300-DB0D-D16CCF8DBE7B}"/>
          </ac:spMkLst>
        </pc:spChg>
        <pc:picChg chg="del">
          <ac:chgData name="Jenifer Prince Devaraj" userId="c3fb109c-09d1-42a6-93f4-69472d709861" providerId="ADAL" clId="{4EF59FF3-9AE4-4890-A225-09A276615158}" dt="2023-09-25T12:46:30.827" v="2916" actId="478"/>
          <ac:picMkLst>
            <pc:docMk/>
            <pc:sldMk cId="2119637840" sldId="824"/>
            <ac:picMk id="7" creationId="{4DA5A666-8FA3-78CE-67B4-CA4AAEF82167}"/>
          </ac:picMkLst>
        </pc:picChg>
      </pc:sldChg>
      <pc:sldChg chg="addSp delSp modSp add del mod ord">
        <pc:chgData name="Jenifer Prince Devaraj" userId="c3fb109c-09d1-42a6-93f4-69472d709861" providerId="ADAL" clId="{4EF59FF3-9AE4-4890-A225-09A276615158}" dt="2023-09-26T08:52:07.533" v="3843" actId="47"/>
        <pc:sldMkLst>
          <pc:docMk/>
          <pc:sldMk cId="1926008597" sldId="825"/>
        </pc:sldMkLst>
        <pc:spChg chg="mod">
          <ac:chgData name="Jenifer Prince Devaraj" userId="c3fb109c-09d1-42a6-93f4-69472d709861" providerId="ADAL" clId="{4EF59FF3-9AE4-4890-A225-09A276615158}" dt="2023-09-25T20:42:20.732" v="3487"/>
          <ac:spMkLst>
            <pc:docMk/>
            <pc:sldMk cId="1926008597" sldId="825"/>
            <ac:spMk id="2" creationId="{D728537F-215B-84F2-AE7F-11083A0F6FBC}"/>
          </ac:spMkLst>
        </pc:spChg>
        <pc:spChg chg="mod">
          <ac:chgData name="Jenifer Prince Devaraj" userId="c3fb109c-09d1-42a6-93f4-69472d709861" providerId="ADAL" clId="{4EF59FF3-9AE4-4890-A225-09A276615158}" dt="2023-09-25T20:46:11.378" v="3511" actId="20577"/>
          <ac:spMkLst>
            <pc:docMk/>
            <pc:sldMk cId="1926008597" sldId="825"/>
            <ac:spMk id="4" creationId="{C063E935-A7A1-3300-DB0D-D16CCF8DBE7B}"/>
          </ac:spMkLst>
        </pc:spChg>
        <pc:picChg chg="add del mod">
          <ac:chgData name="Jenifer Prince Devaraj" userId="c3fb109c-09d1-42a6-93f4-69472d709861" providerId="ADAL" clId="{4EF59FF3-9AE4-4890-A225-09A276615158}" dt="2023-09-25T20:49:05.361" v="3513" actId="478"/>
          <ac:picMkLst>
            <pc:docMk/>
            <pc:sldMk cId="1926008597" sldId="825"/>
            <ac:picMk id="5" creationId="{F41E9180-979E-EFDF-F9EA-DA8214E155E5}"/>
          </ac:picMkLst>
        </pc:picChg>
        <pc:picChg chg="add del">
          <ac:chgData name="Jenifer Prince Devaraj" userId="c3fb109c-09d1-42a6-93f4-69472d709861" providerId="ADAL" clId="{4EF59FF3-9AE4-4890-A225-09A276615158}" dt="2023-09-25T20:49:07.701" v="3515" actId="22"/>
          <ac:picMkLst>
            <pc:docMk/>
            <pc:sldMk cId="1926008597" sldId="825"/>
            <ac:picMk id="7" creationId="{284E54F8-5002-FB05-029F-8B4F6476A946}"/>
          </ac:picMkLst>
        </pc:picChg>
        <pc:picChg chg="add mod">
          <ac:chgData name="Jenifer Prince Devaraj" userId="c3fb109c-09d1-42a6-93f4-69472d709861" providerId="ADAL" clId="{4EF59FF3-9AE4-4890-A225-09A276615158}" dt="2023-09-25T20:49:57.355" v="3517" actId="1076"/>
          <ac:picMkLst>
            <pc:docMk/>
            <pc:sldMk cId="1926008597" sldId="825"/>
            <ac:picMk id="10" creationId="{625F216F-26B1-EFA9-620C-476EA786B240}"/>
          </ac:picMkLst>
        </pc:picChg>
      </pc:sldChg>
      <pc:sldChg chg="addSp delSp modSp add del mod ord">
        <pc:chgData name="Jenifer Prince Devaraj" userId="c3fb109c-09d1-42a6-93f4-69472d709861" providerId="ADAL" clId="{4EF59FF3-9AE4-4890-A225-09A276615158}" dt="2023-09-26T08:52:07.533" v="3843" actId="47"/>
        <pc:sldMkLst>
          <pc:docMk/>
          <pc:sldMk cId="4248466687" sldId="826"/>
        </pc:sldMkLst>
        <pc:spChg chg="mod">
          <ac:chgData name="Jenifer Prince Devaraj" userId="c3fb109c-09d1-42a6-93f4-69472d709861" providerId="ADAL" clId="{4EF59FF3-9AE4-4890-A225-09A276615158}" dt="2023-09-25T20:35:13.055" v="3473" actId="14100"/>
          <ac:spMkLst>
            <pc:docMk/>
            <pc:sldMk cId="4248466687" sldId="826"/>
            <ac:spMk id="2" creationId="{D728537F-215B-84F2-AE7F-11083A0F6FBC}"/>
          </ac:spMkLst>
        </pc:spChg>
        <pc:spChg chg="mod">
          <ac:chgData name="Jenifer Prince Devaraj" userId="c3fb109c-09d1-42a6-93f4-69472d709861" providerId="ADAL" clId="{4EF59FF3-9AE4-4890-A225-09A276615158}" dt="2023-09-25T18:47:44.193" v="3049" actId="1076"/>
          <ac:spMkLst>
            <pc:docMk/>
            <pc:sldMk cId="4248466687" sldId="826"/>
            <ac:spMk id="4" creationId="{C063E935-A7A1-3300-DB0D-D16CCF8DBE7B}"/>
          </ac:spMkLst>
        </pc:spChg>
        <pc:picChg chg="add del mod">
          <ac:chgData name="Jenifer Prince Devaraj" userId="c3fb109c-09d1-42a6-93f4-69472d709861" providerId="ADAL" clId="{4EF59FF3-9AE4-4890-A225-09A276615158}" dt="2023-09-25T18:46:55.511" v="3034" actId="478"/>
          <ac:picMkLst>
            <pc:docMk/>
            <pc:sldMk cId="4248466687" sldId="826"/>
            <ac:picMk id="5" creationId="{554FE4A9-039E-B2F6-1714-BABC6FA57163}"/>
          </ac:picMkLst>
        </pc:picChg>
        <pc:picChg chg="add mod">
          <ac:chgData name="Jenifer Prince Devaraj" userId="c3fb109c-09d1-42a6-93f4-69472d709861" providerId="ADAL" clId="{4EF59FF3-9AE4-4890-A225-09A276615158}" dt="2023-09-25T20:35:15.520" v="3474" actId="14100"/>
          <ac:picMkLst>
            <pc:docMk/>
            <pc:sldMk cId="4248466687" sldId="826"/>
            <ac:picMk id="7" creationId="{D01C1A0B-1460-12E1-80F8-27C6CC40F092}"/>
          </ac:picMkLst>
        </pc:picChg>
      </pc:sldChg>
      <pc:sldChg chg="modSp add del mod">
        <pc:chgData name="Jenifer Prince Devaraj" userId="c3fb109c-09d1-42a6-93f4-69472d709861" providerId="ADAL" clId="{4EF59FF3-9AE4-4890-A225-09A276615158}" dt="2023-09-26T08:52:07.533" v="3843" actId="47"/>
        <pc:sldMkLst>
          <pc:docMk/>
          <pc:sldMk cId="1466418678" sldId="827"/>
        </pc:sldMkLst>
        <pc:spChg chg="mod">
          <ac:chgData name="Jenifer Prince Devaraj" userId="c3fb109c-09d1-42a6-93f4-69472d709861" providerId="ADAL" clId="{4EF59FF3-9AE4-4890-A225-09A276615158}" dt="2023-09-25T12:47:39.626" v="2962" actId="20577"/>
          <ac:spMkLst>
            <pc:docMk/>
            <pc:sldMk cId="1466418678" sldId="827"/>
            <ac:spMk id="4" creationId="{C063E935-A7A1-3300-DB0D-D16CCF8DBE7B}"/>
          </ac:spMkLst>
        </pc:spChg>
      </pc:sldChg>
      <pc:sldChg chg="modSp add del mod">
        <pc:chgData name="Jenifer Prince Devaraj" userId="c3fb109c-09d1-42a6-93f4-69472d709861" providerId="ADAL" clId="{4EF59FF3-9AE4-4890-A225-09A276615158}" dt="2023-09-26T08:52:07.533" v="3843" actId="47"/>
        <pc:sldMkLst>
          <pc:docMk/>
          <pc:sldMk cId="337091446" sldId="828"/>
        </pc:sldMkLst>
        <pc:spChg chg="mod">
          <ac:chgData name="Jenifer Prince Devaraj" userId="c3fb109c-09d1-42a6-93f4-69472d709861" providerId="ADAL" clId="{4EF59FF3-9AE4-4890-A225-09A276615158}" dt="2023-09-25T12:47:47.082" v="2965" actId="20577"/>
          <ac:spMkLst>
            <pc:docMk/>
            <pc:sldMk cId="337091446" sldId="828"/>
            <ac:spMk id="4" creationId="{C063E935-A7A1-3300-DB0D-D16CCF8DBE7B}"/>
          </ac:spMkLst>
        </pc:spChg>
      </pc:sldChg>
      <pc:sldChg chg="modSp add del mod">
        <pc:chgData name="Jenifer Prince Devaraj" userId="c3fb109c-09d1-42a6-93f4-69472d709861" providerId="ADAL" clId="{4EF59FF3-9AE4-4890-A225-09A276615158}" dt="2023-09-26T08:52:07.533" v="3843" actId="47"/>
        <pc:sldMkLst>
          <pc:docMk/>
          <pc:sldMk cId="1153059452" sldId="829"/>
        </pc:sldMkLst>
        <pc:spChg chg="mod">
          <ac:chgData name="Jenifer Prince Devaraj" userId="c3fb109c-09d1-42a6-93f4-69472d709861" providerId="ADAL" clId="{4EF59FF3-9AE4-4890-A225-09A276615158}" dt="2023-09-25T12:48:04.763" v="2986" actId="20577"/>
          <ac:spMkLst>
            <pc:docMk/>
            <pc:sldMk cId="1153059452" sldId="829"/>
            <ac:spMk id="4" creationId="{C063E935-A7A1-3300-DB0D-D16CCF8DBE7B}"/>
          </ac:spMkLst>
        </pc:spChg>
      </pc:sldChg>
      <pc:sldChg chg="del">
        <pc:chgData name="Jenifer Prince Devaraj" userId="c3fb109c-09d1-42a6-93f4-69472d709861" providerId="ADAL" clId="{4EF59FF3-9AE4-4890-A225-09A276615158}" dt="2023-09-24T12:25:48.510" v="0" actId="47"/>
        <pc:sldMkLst>
          <pc:docMk/>
          <pc:sldMk cId="1804917050" sldId="830"/>
        </pc:sldMkLst>
      </pc:sldChg>
      <pc:sldChg chg="modSp add del mod">
        <pc:chgData name="Jenifer Prince Devaraj" userId="c3fb109c-09d1-42a6-93f4-69472d709861" providerId="ADAL" clId="{4EF59FF3-9AE4-4890-A225-09A276615158}" dt="2023-09-26T08:52:07.533" v="3843" actId="47"/>
        <pc:sldMkLst>
          <pc:docMk/>
          <pc:sldMk cId="3265564993" sldId="830"/>
        </pc:sldMkLst>
        <pc:spChg chg="mod">
          <ac:chgData name="Jenifer Prince Devaraj" userId="c3fb109c-09d1-42a6-93f4-69472d709861" providerId="ADAL" clId="{4EF59FF3-9AE4-4890-A225-09A276615158}" dt="2023-09-25T12:48:21.784" v="2996" actId="20577"/>
          <ac:spMkLst>
            <pc:docMk/>
            <pc:sldMk cId="3265564993" sldId="830"/>
            <ac:spMk id="4" creationId="{C063E935-A7A1-3300-DB0D-D16CCF8DBE7B}"/>
          </ac:spMkLst>
        </pc:spChg>
      </pc:sldChg>
      <pc:sldChg chg="modSp add del mod">
        <pc:chgData name="Jenifer Prince Devaraj" userId="c3fb109c-09d1-42a6-93f4-69472d709861" providerId="ADAL" clId="{4EF59FF3-9AE4-4890-A225-09A276615158}" dt="2023-09-26T08:52:07.533" v="3843" actId="47"/>
        <pc:sldMkLst>
          <pc:docMk/>
          <pc:sldMk cId="370682856" sldId="831"/>
        </pc:sldMkLst>
        <pc:spChg chg="mod">
          <ac:chgData name="Jenifer Prince Devaraj" userId="c3fb109c-09d1-42a6-93f4-69472d709861" providerId="ADAL" clId="{4EF59FF3-9AE4-4890-A225-09A276615158}" dt="2023-09-25T12:48:51.469" v="3021" actId="20577"/>
          <ac:spMkLst>
            <pc:docMk/>
            <pc:sldMk cId="370682856" sldId="831"/>
            <ac:spMk id="4" creationId="{C063E935-A7A1-3300-DB0D-D16CCF8DBE7B}"/>
          </ac:spMkLst>
        </pc:spChg>
      </pc:sldChg>
      <pc:sldChg chg="del">
        <pc:chgData name="Jenifer Prince Devaraj" userId="c3fb109c-09d1-42a6-93f4-69472d709861" providerId="ADAL" clId="{4EF59FF3-9AE4-4890-A225-09A276615158}" dt="2023-09-24T12:25:48.510" v="0" actId="47"/>
        <pc:sldMkLst>
          <pc:docMk/>
          <pc:sldMk cId="1012762616" sldId="831"/>
        </pc:sldMkLst>
      </pc:sldChg>
      <pc:sldChg chg="del">
        <pc:chgData name="Jenifer Prince Devaraj" userId="c3fb109c-09d1-42a6-93f4-69472d709861" providerId="ADAL" clId="{4EF59FF3-9AE4-4890-A225-09A276615158}" dt="2023-09-24T12:25:48.510" v="0" actId="47"/>
        <pc:sldMkLst>
          <pc:docMk/>
          <pc:sldMk cId="644035497" sldId="832"/>
        </pc:sldMkLst>
      </pc:sldChg>
      <pc:sldChg chg="addSp delSp modSp add del mod">
        <pc:chgData name="Jenifer Prince Devaraj" userId="c3fb109c-09d1-42a6-93f4-69472d709861" providerId="ADAL" clId="{4EF59FF3-9AE4-4890-A225-09A276615158}" dt="2023-09-26T08:52:07.533" v="3843" actId="47"/>
        <pc:sldMkLst>
          <pc:docMk/>
          <pc:sldMk cId="3943425632" sldId="832"/>
        </pc:sldMkLst>
        <pc:spChg chg="mod">
          <ac:chgData name="Jenifer Prince Devaraj" userId="c3fb109c-09d1-42a6-93f4-69472d709861" providerId="ADAL" clId="{4EF59FF3-9AE4-4890-A225-09A276615158}" dt="2023-09-25T19:03:01.076" v="3190" actId="14100"/>
          <ac:spMkLst>
            <pc:docMk/>
            <pc:sldMk cId="3943425632" sldId="832"/>
            <ac:spMk id="2" creationId="{D728537F-215B-84F2-AE7F-11083A0F6FBC}"/>
          </ac:spMkLst>
        </pc:spChg>
        <pc:spChg chg="add mod">
          <ac:chgData name="Jenifer Prince Devaraj" userId="c3fb109c-09d1-42a6-93f4-69472d709861" providerId="ADAL" clId="{4EF59FF3-9AE4-4890-A225-09A276615158}" dt="2023-09-25T19:03:53.359" v="3209" actId="33524"/>
          <ac:spMkLst>
            <pc:docMk/>
            <pc:sldMk cId="3943425632" sldId="832"/>
            <ac:spMk id="8" creationId="{52EA9863-9FD9-F960-9907-83A15C9569B2}"/>
          </ac:spMkLst>
        </pc:spChg>
        <pc:picChg chg="del">
          <ac:chgData name="Jenifer Prince Devaraj" userId="c3fb109c-09d1-42a6-93f4-69472d709861" providerId="ADAL" clId="{4EF59FF3-9AE4-4890-A225-09A276615158}" dt="2023-09-25T18:53:29.761" v="3061" actId="478"/>
          <ac:picMkLst>
            <pc:docMk/>
            <pc:sldMk cId="3943425632" sldId="832"/>
            <ac:picMk id="7" creationId="{D01C1A0B-1460-12E1-80F8-27C6CC40F092}"/>
          </ac:picMkLst>
        </pc:picChg>
        <pc:cxnChg chg="add mod">
          <ac:chgData name="Jenifer Prince Devaraj" userId="c3fb109c-09d1-42a6-93f4-69472d709861" providerId="ADAL" clId="{4EF59FF3-9AE4-4890-A225-09A276615158}" dt="2023-09-25T19:03:04.993" v="3191" actId="1076"/>
          <ac:cxnSpMkLst>
            <pc:docMk/>
            <pc:sldMk cId="3943425632" sldId="832"/>
            <ac:cxnSpMk id="5" creationId="{50EFF34F-7EEB-DF99-0629-813852428143}"/>
          </ac:cxnSpMkLst>
        </pc:cxnChg>
      </pc:sldChg>
      <pc:sldChg chg="addSp delSp modSp add del mod">
        <pc:chgData name="Jenifer Prince Devaraj" userId="c3fb109c-09d1-42a6-93f4-69472d709861" providerId="ADAL" clId="{4EF59FF3-9AE4-4890-A225-09A276615158}" dt="2023-09-26T08:52:07.533" v="3843" actId="47"/>
        <pc:sldMkLst>
          <pc:docMk/>
          <pc:sldMk cId="1831671216" sldId="833"/>
        </pc:sldMkLst>
        <pc:spChg chg="del mod">
          <ac:chgData name="Jenifer Prince Devaraj" userId="c3fb109c-09d1-42a6-93f4-69472d709861" providerId="ADAL" clId="{4EF59FF3-9AE4-4890-A225-09A276615158}" dt="2023-09-25T20:07:32.714" v="3300" actId="478"/>
          <ac:spMkLst>
            <pc:docMk/>
            <pc:sldMk cId="1831671216" sldId="833"/>
            <ac:spMk id="2" creationId="{D728537F-215B-84F2-AE7F-11083A0F6FBC}"/>
          </ac:spMkLst>
        </pc:spChg>
        <pc:spChg chg="add mod">
          <ac:chgData name="Jenifer Prince Devaraj" userId="c3fb109c-09d1-42a6-93f4-69472d709861" providerId="ADAL" clId="{4EF59FF3-9AE4-4890-A225-09A276615158}" dt="2023-09-25T20:17:00.667" v="3432" actId="1076"/>
          <ac:spMkLst>
            <pc:docMk/>
            <pc:sldMk cId="1831671216" sldId="833"/>
            <ac:spMk id="6" creationId="{8C4F08BA-C6D8-EA84-86EC-30F10ED31295}"/>
          </ac:spMkLst>
        </pc:spChg>
        <pc:spChg chg="mod">
          <ac:chgData name="Jenifer Prince Devaraj" userId="c3fb109c-09d1-42a6-93f4-69472d709861" providerId="ADAL" clId="{4EF59FF3-9AE4-4890-A225-09A276615158}" dt="2023-09-25T20:17:05.369" v="3433" actId="1076"/>
          <ac:spMkLst>
            <pc:docMk/>
            <pc:sldMk cId="1831671216" sldId="833"/>
            <ac:spMk id="8" creationId="{52EA9863-9FD9-F960-9907-83A15C9569B2}"/>
          </ac:spMkLst>
        </pc:spChg>
        <pc:cxnChg chg="mod">
          <ac:chgData name="Jenifer Prince Devaraj" userId="c3fb109c-09d1-42a6-93f4-69472d709861" providerId="ADAL" clId="{4EF59FF3-9AE4-4890-A225-09A276615158}" dt="2023-09-25T20:17:10.876" v="3453" actId="1036"/>
          <ac:cxnSpMkLst>
            <pc:docMk/>
            <pc:sldMk cId="1831671216" sldId="833"/>
            <ac:cxnSpMk id="5" creationId="{50EFF34F-7EEB-DF99-0629-813852428143}"/>
          </ac:cxnSpMkLst>
        </pc:cxnChg>
      </pc:sldChg>
      <pc:sldChg chg="del">
        <pc:chgData name="Jenifer Prince Devaraj" userId="c3fb109c-09d1-42a6-93f4-69472d709861" providerId="ADAL" clId="{4EF59FF3-9AE4-4890-A225-09A276615158}" dt="2023-09-24T12:25:48.510" v="0" actId="47"/>
        <pc:sldMkLst>
          <pc:docMk/>
          <pc:sldMk cId="3185718666" sldId="833"/>
        </pc:sldMkLst>
      </pc:sldChg>
      <pc:sldChg chg="addSp delSp modSp add del mod">
        <pc:chgData name="Jenifer Prince Devaraj" userId="c3fb109c-09d1-42a6-93f4-69472d709861" providerId="ADAL" clId="{4EF59FF3-9AE4-4890-A225-09A276615158}" dt="2023-09-26T08:52:07.533" v="3843" actId="47"/>
        <pc:sldMkLst>
          <pc:docMk/>
          <pc:sldMk cId="994094086" sldId="834"/>
        </pc:sldMkLst>
        <pc:spChg chg="add mod">
          <ac:chgData name="Jenifer Prince Devaraj" userId="c3fb109c-09d1-42a6-93f4-69472d709861" providerId="ADAL" clId="{4EF59FF3-9AE4-4890-A225-09A276615158}" dt="2023-09-25T20:15:36.258" v="3428" actId="1076"/>
          <ac:spMkLst>
            <pc:docMk/>
            <pc:sldMk cId="994094086" sldId="834"/>
            <ac:spMk id="3" creationId="{3BCADC82-F061-670C-7506-0D8F677077E2}"/>
          </ac:spMkLst>
        </pc:spChg>
        <pc:spChg chg="mod">
          <ac:chgData name="Jenifer Prince Devaraj" userId="c3fb109c-09d1-42a6-93f4-69472d709861" providerId="ADAL" clId="{4EF59FF3-9AE4-4890-A225-09A276615158}" dt="2023-09-25T20:15:05.463" v="3421" actId="6549"/>
          <ac:spMkLst>
            <pc:docMk/>
            <pc:sldMk cId="994094086" sldId="834"/>
            <ac:spMk id="6" creationId="{8C4F08BA-C6D8-EA84-86EC-30F10ED31295}"/>
          </ac:spMkLst>
        </pc:spChg>
        <pc:spChg chg="del">
          <ac:chgData name="Jenifer Prince Devaraj" userId="c3fb109c-09d1-42a6-93f4-69472d709861" providerId="ADAL" clId="{4EF59FF3-9AE4-4890-A225-09A276615158}" dt="2023-09-25T20:15:12.571" v="3422" actId="478"/>
          <ac:spMkLst>
            <pc:docMk/>
            <pc:sldMk cId="994094086" sldId="834"/>
            <ac:spMk id="8" creationId="{52EA9863-9FD9-F960-9907-83A15C9569B2}"/>
          </ac:spMkLst>
        </pc:spChg>
        <pc:picChg chg="add mod">
          <ac:chgData name="Jenifer Prince Devaraj" userId="c3fb109c-09d1-42a6-93f4-69472d709861" providerId="ADAL" clId="{4EF59FF3-9AE4-4890-A225-09A276615158}" dt="2023-09-25T20:17:32.156" v="3456" actId="1076"/>
          <ac:picMkLst>
            <pc:docMk/>
            <pc:sldMk cId="994094086" sldId="834"/>
            <ac:picMk id="10" creationId="{7042DB30-7013-8F28-8134-AB56EFB38B04}"/>
          </ac:picMkLst>
        </pc:picChg>
        <pc:cxnChg chg="del">
          <ac:chgData name="Jenifer Prince Devaraj" userId="c3fb109c-09d1-42a6-93f4-69472d709861" providerId="ADAL" clId="{4EF59FF3-9AE4-4890-A225-09A276615158}" dt="2023-09-25T20:15:14.254" v="3423" actId="478"/>
          <ac:cxnSpMkLst>
            <pc:docMk/>
            <pc:sldMk cId="994094086" sldId="834"/>
            <ac:cxnSpMk id="5" creationId="{50EFF34F-7EEB-DF99-0629-813852428143}"/>
          </ac:cxnSpMkLst>
        </pc:cxnChg>
      </pc:sldChg>
      <pc:sldChg chg="del">
        <pc:chgData name="Jenifer Prince Devaraj" userId="c3fb109c-09d1-42a6-93f4-69472d709861" providerId="ADAL" clId="{4EF59FF3-9AE4-4890-A225-09A276615158}" dt="2023-09-24T12:25:48.510" v="0" actId="47"/>
        <pc:sldMkLst>
          <pc:docMk/>
          <pc:sldMk cId="2358033977" sldId="834"/>
        </pc:sldMkLst>
      </pc:sldChg>
      <pc:sldChg chg="addSp delSp modSp add del mod">
        <pc:chgData name="Jenifer Prince Devaraj" userId="c3fb109c-09d1-42a6-93f4-69472d709861" providerId="ADAL" clId="{4EF59FF3-9AE4-4890-A225-09A276615158}" dt="2023-09-26T08:52:07.533" v="3843" actId="47"/>
        <pc:sldMkLst>
          <pc:docMk/>
          <pc:sldMk cId="1478295362" sldId="835"/>
        </pc:sldMkLst>
        <pc:spChg chg="mod">
          <ac:chgData name="Jenifer Prince Devaraj" userId="c3fb109c-09d1-42a6-93f4-69472d709861" providerId="ADAL" clId="{4EF59FF3-9AE4-4890-A225-09A276615158}" dt="2023-09-25T20:34:57.077" v="3466" actId="1076"/>
          <ac:spMkLst>
            <pc:docMk/>
            <pc:sldMk cId="1478295362" sldId="835"/>
            <ac:spMk id="2" creationId="{D728537F-215B-84F2-AE7F-11083A0F6FBC}"/>
          </ac:spMkLst>
        </pc:spChg>
        <pc:picChg chg="add del">
          <ac:chgData name="Jenifer Prince Devaraj" userId="c3fb109c-09d1-42a6-93f4-69472d709861" providerId="ADAL" clId="{4EF59FF3-9AE4-4890-A225-09A276615158}" dt="2023-09-25T20:34:47.573" v="3462" actId="478"/>
          <ac:picMkLst>
            <pc:docMk/>
            <pc:sldMk cId="1478295362" sldId="835"/>
            <ac:picMk id="5" creationId="{6B61B72E-8013-19B9-E4D2-80407F1B34F7}"/>
          </ac:picMkLst>
        </pc:picChg>
        <pc:picChg chg="del">
          <ac:chgData name="Jenifer Prince Devaraj" userId="c3fb109c-09d1-42a6-93f4-69472d709861" providerId="ADAL" clId="{4EF59FF3-9AE4-4890-A225-09A276615158}" dt="2023-09-25T20:33:59.782" v="3458" actId="478"/>
          <ac:picMkLst>
            <pc:docMk/>
            <pc:sldMk cId="1478295362" sldId="835"/>
            <ac:picMk id="7" creationId="{D01C1A0B-1460-12E1-80F8-27C6CC40F092}"/>
          </ac:picMkLst>
        </pc:picChg>
        <pc:picChg chg="add mod">
          <ac:chgData name="Jenifer Prince Devaraj" userId="c3fb109c-09d1-42a6-93f4-69472d709861" providerId="ADAL" clId="{4EF59FF3-9AE4-4890-A225-09A276615158}" dt="2023-09-25T20:35:04.261" v="3469" actId="1076"/>
          <ac:picMkLst>
            <pc:docMk/>
            <pc:sldMk cId="1478295362" sldId="835"/>
            <ac:picMk id="8" creationId="{F093F1D6-FD0B-4C9D-B02B-8EDBA76CC84D}"/>
          </ac:picMkLst>
        </pc:picChg>
      </pc:sldChg>
      <pc:sldChg chg="del">
        <pc:chgData name="Jenifer Prince Devaraj" userId="c3fb109c-09d1-42a6-93f4-69472d709861" providerId="ADAL" clId="{4EF59FF3-9AE4-4890-A225-09A276615158}" dt="2023-09-24T12:25:48.510" v="0" actId="47"/>
        <pc:sldMkLst>
          <pc:docMk/>
          <pc:sldMk cId="4193941529" sldId="835"/>
        </pc:sldMkLst>
      </pc:sldChg>
      <pc:sldChg chg="delSp modSp add del mod">
        <pc:chgData name="Jenifer Prince Devaraj" userId="c3fb109c-09d1-42a6-93f4-69472d709861" providerId="ADAL" clId="{4EF59FF3-9AE4-4890-A225-09A276615158}" dt="2023-09-26T08:52:07.533" v="3843" actId="47"/>
        <pc:sldMkLst>
          <pc:docMk/>
          <pc:sldMk cId="276949694" sldId="836"/>
        </pc:sldMkLst>
        <pc:spChg chg="mod">
          <ac:chgData name="Jenifer Prince Devaraj" userId="c3fb109c-09d1-42a6-93f4-69472d709861" providerId="ADAL" clId="{4EF59FF3-9AE4-4890-A225-09A276615158}" dt="2023-09-25T20:35:45.867" v="3480" actId="20577"/>
          <ac:spMkLst>
            <pc:docMk/>
            <pc:sldMk cId="276949694" sldId="836"/>
            <ac:spMk id="4" creationId="{C063E935-A7A1-3300-DB0D-D16CCF8DBE7B}"/>
          </ac:spMkLst>
        </pc:spChg>
        <pc:picChg chg="del">
          <ac:chgData name="Jenifer Prince Devaraj" userId="c3fb109c-09d1-42a6-93f4-69472d709861" providerId="ADAL" clId="{4EF59FF3-9AE4-4890-A225-09A276615158}" dt="2023-09-25T20:35:39.993" v="3476" actId="478"/>
          <ac:picMkLst>
            <pc:docMk/>
            <pc:sldMk cId="276949694" sldId="836"/>
            <ac:picMk id="10" creationId="{7042DB30-7013-8F28-8134-AB56EFB38B04}"/>
          </ac:picMkLst>
        </pc:picChg>
      </pc:sldChg>
      <pc:sldChg chg="del">
        <pc:chgData name="Jenifer Prince Devaraj" userId="c3fb109c-09d1-42a6-93f4-69472d709861" providerId="ADAL" clId="{4EF59FF3-9AE4-4890-A225-09A276615158}" dt="2023-09-24T12:25:48.510" v="0" actId="47"/>
        <pc:sldMkLst>
          <pc:docMk/>
          <pc:sldMk cId="1310696372" sldId="836"/>
        </pc:sldMkLst>
      </pc:sldChg>
      <pc:sldChg chg="delSp modSp add del mod">
        <pc:chgData name="Jenifer Prince Devaraj" userId="c3fb109c-09d1-42a6-93f4-69472d709861" providerId="ADAL" clId="{4EF59FF3-9AE4-4890-A225-09A276615158}" dt="2023-09-26T08:52:07.533" v="3843" actId="47"/>
        <pc:sldMkLst>
          <pc:docMk/>
          <pc:sldMk cId="234677745" sldId="837"/>
        </pc:sldMkLst>
        <pc:spChg chg="mod">
          <ac:chgData name="Jenifer Prince Devaraj" userId="c3fb109c-09d1-42a6-93f4-69472d709861" providerId="ADAL" clId="{4EF59FF3-9AE4-4890-A225-09A276615158}" dt="2023-09-25T20:57:28.963" v="3521"/>
          <ac:spMkLst>
            <pc:docMk/>
            <pc:sldMk cId="234677745" sldId="837"/>
            <ac:spMk id="2" creationId="{D728537F-215B-84F2-AE7F-11083A0F6FBC}"/>
          </ac:spMkLst>
        </pc:spChg>
        <pc:picChg chg="del">
          <ac:chgData name="Jenifer Prince Devaraj" userId="c3fb109c-09d1-42a6-93f4-69472d709861" providerId="ADAL" clId="{4EF59FF3-9AE4-4890-A225-09A276615158}" dt="2023-09-25T20:50:08.771" v="3519" actId="478"/>
          <ac:picMkLst>
            <pc:docMk/>
            <pc:sldMk cId="234677745" sldId="837"/>
            <ac:picMk id="10" creationId="{625F216F-26B1-EFA9-620C-476EA786B240}"/>
          </ac:picMkLst>
        </pc:picChg>
      </pc:sldChg>
      <pc:sldChg chg="del">
        <pc:chgData name="Jenifer Prince Devaraj" userId="c3fb109c-09d1-42a6-93f4-69472d709861" providerId="ADAL" clId="{4EF59FF3-9AE4-4890-A225-09A276615158}" dt="2023-09-24T12:25:48.510" v="0" actId="47"/>
        <pc:sldMkLst>
          <pc:docMk/>
          <pc:sldMk cId="3114631523" sldId="837"/>
        </pc:sldMkLst>
      </pc:sldChg>
      <pc:sldChg chg="del">
        <pc:chgData name="Jenifer Prince Devaraj" userId="c3fb109c-09d1-42a6-93f4-69472d709861" providerId="ADAL" clId="{4EF59FF3-9AE4-4890-A225-09A276615158}" dt="2023-09-24T12:25:48.510" v="0" actId="47"/>
        <pc:sldMkLst>
          <pc:docMk/>
          <pc:sldMk cId="1397610255" sldId="838"/>
        </pc:sldMkLst>
      </pc:sldChg>
      <pc:sldChg chg="del">
        <pc:chgData name="Jenifer Prince Devaraj" userId="c3fb109c-09d1-42a6-93f4-69472d709861" providerId="ADAL" clId="{4EF59FF3-9AE4-4890-A225-09A276615158}" dt="2023-09-24T12:25:48.510" v="0" actId="47"/>
        <pc:sldMkLst>
          <pc:docMk/>
          <pc:sldMk cId="1392938150" sldId="839"/>
        </pc:sldMkLst>
      </pc:sldChg>
      <pc:sldChg chg="del">
        <pc:chgData name="Jenifer Prince Devaraj" userId="c3fb109c-09d1-42a6-93f4-69472d709861" providerId="ADAL" clId="{4EF59FF3-9AE4-4890-A225-09A276615158}" dt="2023-09-24T12:25:48.510" v="0" actId="47"/>
        <pc:sldMkLst>
          <pc:docMk/>
          <pc:sldMk cId="338169957" sldId="840"/>
        </pc:sldMkLst>
      </pc:sldChg>
      <pc:sldChg chg="del">
        <pc:chgData name="Jenifer Prince Devaraj" userId="c3fb109c-09d1-42a6-93f4-69472d709861" providerId="ADAL" clId="{4EF59FF3-9AE4-4890-A225-09A276615158}" dt="2023-09-24T12:25:48.510" v="0" actId="47"/>
        <pc:sldMkLst>
          <pc:docMk/>
          <pc:sldMk cId="3386756335" sldId="841"/>
        </pc:sldMkLst>
      </pc:sldChg>
      <pc:sldChg chg="del">
        <pc:chgData name="Jenifer Prince Devaraj" userId="c3fb109c-09d1-42a6-93f4-69472d709861" providerId="ADAL" clId="{4EF59FF3-9AE4-4890-A225-09A276615158}" dt="2023-09-24T12:25:48.510" v="0" actId="47"/>
        <pc:sldMkLst>
          <pc:docMk/>
          <pc:sldMk cId="3347598184" sldId="842"/>
        </pc:sldMkLst>
      </pc:sldChg>
      <pc:sldChg chg="del">
        <pc:chgData name="Jenifer Prince Devaraj" userId="c3fb109c-09d1-42a6-93f4-69472d709861" providerId="ADAL" clId="{4EF59FF3-9AE4-4890-A225-09A276615158}" dt="2023-09-24T12:25:48.510" v="0" actId="47"/>
        <pc:sldMkLst>
          <pc:docMk/>
          <pc:sldMk cId="2316531418" sldId="843"/>
        </pc:sldMkLst>
      </pc:sldChg>
      <pc:sldChg chg="del">
        <pc:chgData name="Jenifer Prince Devaraj" userId="c3fb109c-09d1-42a6-93f4-69472d709861" providerId="ADAL" clId="{4EF59FF3-9AE4-4890-A225-09A276615158}" dt="2023-09-24T12:25:48.510" v="0" actId="47"/>
        <pc:sldMkLst>
          <pc:docMk/>
          <pc:sldMk cId="3526065723" sldId="844"/>
        </pc:sldMkLst>
      </pc:sldChg>
      <pc:sldChg chg="del">
        <pc:chgData name="Jenifer Prince Devaraj" userId="c3fb109c-09d1-42a6-93f4-69472d709861" providerId="ADAL" clId="{4EF59FF3-9AE4-4890-A225-09A276615158}" dt="2023-09-24T12:25:48.510" v="0" actId="47"/>
        <pc:sldMkLst>
          <pc:docMk/>
          <pc:sldMk cId="93388684" sldId="845"/>
        </pc:sldMkLst>
      </pc:sldChg>
      <pc:sldChg chg="del">
        <pc:chgData name="Jenifer Prince Devaraj" userId="c3fb109c-09d1-42a6-93f4-69472d709861" providerId="ADAL" clId="{4EF59FF3-9AE4-4890-A225-09A276615158}" dt="2023-09-24T12:25:48.510" v="0" actId="47"/>
        <pc:sldMkLst>
          <pc:docMk/>
          <pc:sldMk cId="3067115453" sldId="846"/>
        </pc:sldMkLst>
      </pc:sldChg>
      <pc:sldChg chg="del">
        <pc:chgData name="Jenifer Prince Devaraj" userId="c3fb109c-09d1-42a6-93f4-69472d709861" providerId="ADAL" clId="{4EF59FF3-9AE4-4890-A225-09A276615158}" dt="2023-09-24T12:25:48.510" v="0" actId="47"/>
        <pc:sldMkLst>
          <pc:docMk/>
          <pc:sldMk cId="1957518658" sldId="847"/>
        </pc:sldMkLst>
      </pc:sldChg>
      <pc:sldChg chg="del">
        <pc:chgData name="Jenifer Prince Devaraj" userId="c3fb109c-09d1-42a6-93f4-69472d709861" providerId="ADAL" clId="{4EF59FF3-9AE4-4890-A225-09A276615158}" dt="2023-09-24T12:25:48.510" v="0" actId="47"/>
        <pc:sldMkLst>
          <pc:docMk/>
          <pc:sldMk cId="1189973330" sldId="848"/>
        </pc:sldMkLst>
      </pc:sldChg>
      <pc:sldChg chg="del">
        <pc:chgData name="Jenifer Prince Devaraj" userId="c3fb109c-09d1-42a6-93f4-69472d709861" providerId="ADAL" clId="{4EF59FF3-9AE4-4890-A225-09A276615158}" dt="2023-09-24T12:25:48.510" v="0" actId="47"/>
        <pc:sldMkLst>
          <pc:docMk/>
          <pc:sldMk cId="952368271" sldId="849"/>
        </pc:sldMkLst>
      </pc:sldChg>
      <pc:sldChg chg="del">
        <pc:chgData name="Jenifer Prince Devaraj" userId="c3fb109c-09d1-42a6-93f4-69472d709861" providerId="ADAL" clId="{4EF59FF3-9AE4-4890-A225-09A276615158}" dt="2023-09-24T12:25:48.510" v="0" actId="47"/>
        <pc:sldMkLst>
          <pc:docMk/>
          <pc:sldMk cId="421674172" sldId="850"/>
        </pc:sldMkLst>
      </pc:sldChg>
      <pc:sldChg chg="del">
        <pc:chgData name="Jenifer Prince Devaraj" userId="c3fb109c-09d1-42a6-93f4-69472d709861" providerId="ADAL" clId="{4EF59FF3-9AE4-4890-A225-09A276615158}" dt="2023-09-24T12:25:48.510" v="0" actId="47"/>
        <pc:sldMkLst>
          <pc:docMk/>
          <pc:sldMk cId="1524638261" sldId="851"/>
        </pc:sldMkLst>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33.svg"/><Relationship Id="rId3" Type="http://schemas.openxmlformats.org/officeDocument/2006/relationships/image" Target="../media/image28.png"/><Relationship Id="rId7" Type="http://schemas.openxmlformats.org/officeDocument/2006/relationships/image" Target="../media/image32.png"/><Relationship Id="rId12" Type="http://schemas.openxmlformats.org/officeDocument/2006/relationships/image" Target="../media/image37.sv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11" Type="http://schemas.openxmlformats.org/officeDocument/2006/relationships/image" Target="../media/image36.png"/><Relationship Id="rId5" Type="http://schemas.openxmlformats.org/officeDocument/2006/relationships/image" Target="../media/image30.png"/><Relationship Id="rId10" Type="http://schemas.openxmlformats.org/officeDocument/2006/relationships/image" Target="../media/image35.svg"/><Relationship Id="rId4" Type="http://schemas.openxmlformats.org/officeDocument/2006/relationships/image" Target="../media/image29.svg"/><Relationship Id="rId9" Type="http://schemas.openxmlformats.org/officeDocument/2006/relationships/image" Target="../media/image34.png"/></Relationships>
</file>

<file path=ppt/diagrams/_rels/drawing1.xml.rels><?xml version="1.0" encoding="UTF-8" standalone="yes"?>
<Relationships xmlns="http://schemas.openxmlformats.org/package/2006/relationships"><Relationship Id="rId8" Type="http://schemas.openxmlformats.org/officeDocument/2006/relationships/image" Target="../media/image33.svg"/><Relationship Id="rId3" Type="http://schemas.openxmlformats.org/officeDocument/2006/relationships/image" Target="../media/image28.png"/><Relationship Id="rId7" Type="http://schemas.openxmlformats.org/officeDocument/2006/relationships/image" Target="../media/image32.png"/><Relationship Id="rId12" Type="http://schemas.openxmlformats.org/officeDocument/2006/relationships/image" Target="../media/image37.sv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11" Type="http://schemas.openxmlformats.org/officeDocument/2006/relationships/image" Target="../media/image36.png"/><Relationship Id="rId5" Type="http://schemas.openxmlformats.org/officeDocument/2006/relationships/image" Target="../media/image30.png"/><Relationship Id="rId10" Type="http://schemas.openxmlformats.org/officeDocument/2006/relationships/image" Target="../media/image35.svg"/><Relationship Id="rId4" Type="http://schemas.openxmlformats.org/officeDocument/2006/relationships/image" Target="../media/image29.svg"/><Relationship Id="rId9" Type="http://schemas.openxmlformats.org/officeDocument/2006/relationships/image" Target="../media/image34.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26FF626-8AFE-450D-909A-3EB30674AB44}"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6B085BDD-668D-40AE-AB4A-A0AF7C84E565}">
      <dgm:prSet/>
      <dgm:spPr/>
      <dgm:t>
        <a:bodyPr/>
        <a:lstStyle/>
        <a:p>
          <a:pPr>
            <a:lnSpc>
              <a:spcPct val="100000"/>
            </a:lnSpc>
          </a:pPr>
          <a:r>
            <a:rPr lang="en-GB" dirty="0"/>
            <a:t>Gamma rays</a:t>
          </a:r>
          <a:endParaRPr lang="en-US" dirty="0"/>
        </a:p>
      </dgm:t>
    </dgm:pt>
    <dgm:pt modelId="{80D8B95F-6D61-441F-A224-42760B0F0106}" type="parTrans" cxnId="{6513DD6B-BAF4-4481-A417-2E5240A2D4A8}">
      <dgm:prSet/>
      <dgm:spPr/>
      <dgm:t>
        <a:bodyPr/>
        <a:lstStyle/>
        <a:p>
          <a:endParaRPr lang="en-US"/>
        </a:p>
      </dgm:t>
    </dgm:pt>
    <dgm:pt modelId="{36390D2B-2C97-4A49-B00D-071944F307A3}" type="sibTrans" cxnId="{6513DD6B-BAF4-4481-A417-2E5240A2D4A8}">
      <dgm:prSet/>
      <dgm:spPr/>
      <dgm:t>
        <a:bodyPr/>
        <a:lstStyle/>
        <a:p>
          <a:endParaRPr lang="en-US"/>
        </a:p>
      </dgm:t>
    </dgm:pt>
    <dgm:pt modelId="{5B1A8A45-9692-43BC-95C9-3DC64DDD8BFF}">
      <dgm:prSet/>
      <dgm:spPr/>
      <dgm:t>
        <a:bodyPr/>
        <a:lstStyle/>
        <a:p>
          <a:pPr>
            <a:lnSpc>
              <a:spcPct val="100000"/>
            </a:lnSpc>
          </a:pPr>
          <a:r>
            <a:rPr lang="en-GB"/>
            <a:t>X-rays </a:t>
          </a:r>
          <a:endParaRPr lang="en-US"/>
        </a:p>
      </dgm:t>
    </dgm:pt>
    <dgm:pt modelId="{C586499C-0313-4CB0-8804-44841BECFA38}" type="parTrans" cxnId="{958FC635-C017-4ADF-AD2B-205AE6051AEB}">
      <dgm:prSet/>
      <dgm:spPr/>
      <dgm:t>
        <a:bodyPr/>
        <a:lstStyle/>
        <a:p>
          <a:endParaRPr lang="en-US"/>
        </a:p>
      </dgm:t>
    </dgm:pt>
    <dgm:pt modelId="{56BA5F09-4D20-4AC0-A89F-5454C5CD7979}" type="sibTrans" cxnId="{958FC635-C017-4ADF-AD2B-205AE6051AEB}">
      <dgm:prSet/>
      <dgm:spPr/>
      <dgm:t>
        <a:bodyPr/>
        <a:lstStyle/>
        <a:p>
          <a:endParaRPr lang="en-US"/>
        </a:p>
      </dgm:t>
    </dgm:pt>
    <dgm:pt modelId="{C0AEA2B5-47D3-442B-B9A8-50CBCAC6A7BE}">
      <dgm:prSet/>
      <dgm:spPr/>
      <dgm:t>
        <a:bodyPr/>
        <a:lstStyle/>
        <a:p>
          <a:pPr>
            <a:lnSpc>
              <a:spcPct val="100000"/>
            </a:lnSpc>
          </a:pPr>
          <a:r>
            <a:rPr lang="en-GB"/>
            <a:t>Ultraviolet rays</a:t>
          </a:r>
          <a:endParaRPr lang="en-US"/>
        </a:p>
      </dgm:t>
    </dgm:pt>
    <dgm:pt modelId="{F7FDEFDF-A65F-4821-9572-1C3DB41CCA8C}" type="parTrans" cxnId="{985F476D-A225-4D97-8CA4-7046835F388A}">
      <dgm:prSet/>
      <dgm:spPr/>
      <dgm:t>
        <a:bodyPr/>
        <a:lstStyle/>
        <a:p>
          <a:endParaRPr lang="en-US"/>
        </a:p>
      </dgm:t>
    </dgm:pt>
    <dgm:pt modelId="{F26F31AF-CF42-4CA5-ACF4-FFBB51EC6D26}" type="sibTrans" cxnId="{985F476D-A225-4D97-8CA4-7046835F388A}">
      <dgm:prSet/>
      <dgm:spPr/>
      <dgm:t>
        <a:bodyPr/>
        <a:lstStyle/>
        <a:p>
          <a:endParaRPr lang="en-US"/>
        </a:p>
      </dgm:t>
    </dgm:pt>
    <dgm:pt modelId="{113F803B-C808-44FF-AC57-7E3A0D32EDFB}">
      <dgm:prSet/>
      <dgm:spPr/>
      <dgm:t>
        <a:bodyPr/>
        <a:lstStyle/>
        <a:p>
          <a:pPr>
            <a:lnSpc>
              <a:spcPct val="100000"/>
            </a:lnSpc>
          </a:pPr>
          <a:r>
            <a:rPr lang="en-GB" dirty="0"/>
            <a:t>Infrared rays</a:t>
          </a:r>
          <a:endParaRPr lang="en-US" dirty="0"/>
        </a:p>
      </dgm:t>
    </dgm:pt>
    <dgm:pt modelId="{83ACCB15-2833-4CA1-B467-0C25098AE4C9}" type="parTrans" cxnId="{C5CC33A5-AEAE-46C1-96CE-EE00964FF5E4}">
      <dgm:prSet/>
      <dgm:spPr/>
      <dgm:t>
        <a:bodyPr/>
        <a:lstStyle/>
        <a:p>
          <a:endParaRPr lang="en-US"/>
        </a:p>
      </dgm:t>
    </dgm:pt>
    <dgm:pt modelId="{4564F689-D7F5-4EA0-9BC0-99E44B107197}" type="sibTrans" cxnId="{C5CC33A5-AEAE-46C1-96CE-EE00964FF5E4}">
      <dgm:prSet/>
      <dgm:spPr/>
      <dgm:t>
        <a:bodyPr/>
        <a:lstStyle/>
        <a:p>
          <a:endParaRPr lang="en-US"/>
        </a:p>
      </dgm:t>
    </dgm:pt>
    <dgm:pt modelId="{45CD49CC-0B5D-4E19-A39F-E8BF13146D9C}">
      <dgm:prSet/>
      <dgm:spPr/>
      <dgm:t>
        <a:bodyPr/>
        <a:lstStyle/>
        <a:p>
          <a:pPr>
            <a:lnSpc>
              <a:spcPct val="100000"/>
            </a:lnSpc>
          </a:pPr>
          <a:r>
            <a:rPr lang="en-GB" dirty="0"/>
            <a:t>Microwaves</a:t>
          </a:r>
          <a:endParaRPr lang="en-US" dirty="0"/>
        </a:p>
      </dgm:t>
    </dgm:pt>
    <dgm:pt modelId="{4823CC19-AA37-4AD3-8546-8DD85A7202D9}" type="parTrans" cxnId="{FEACA033-267A-4FEE-9BBC-291D0F5FB614}">
      <dgm:prSet/>
      <dgm:spPr/>
      <dgm:t>
        <a:bodyPr/>
        <a:lstStyle/>
        <a:p>
          <a:endParaRPr lang="en-US"/>
        </a:p>
      </dgm:t>
    </dgm:pt>
    <dgm:pt modelId="{59050F55-49AE-4789-8E1E-B9005AB6BB05}" type="sibTrans" cxnId="{FEACA033-267A-4FEE-9BBC-291D0F5FB614}">
      <dgm:prSet/>
      <dgm:spPr/>
      <dgm:t>
        <a:bodyPr/>
        <a:lstStyle/>
        <a:p>
          <a:endParaRPr lang="en-US"/>
        </a:p>
      </dgm:t>
    </dgm:pt>
    <dgm:pt modelId="{0C3DCAB9-8004-41BA-A8D9-CC16075EB6CA}">
      <dgm:prSet/>
      <dgm:spPr/>
      <dgm:t>
        <a:bodyPr/>
        <a:lstStyle/>
        <a:p>
          <a:pPr>
            <a:lnSpc>
              <a:spcPct val="100000"/>
            </a:lnSpc>
          </a:pPr>
          <a:r>
            <a:rPr lang="en-GB"/>
            <a:t>Radio waves</a:t>
          </a:r>
          <a:endParaRPr lang="en-US"/>
        </a:p>
      </dgm:t>
    </dgm:pt>
    <dgm:pt modelId="{7E66326A-9F68-4A08-BEED-1C1274C93141}" type="parTrans" cxnId="{1046FBED-F29C-4956-AD12-3EDE0DED8288}">
      <dgm:prSet/>
      <dgm:spPr/>
      <dgm:t>
        <a:bodyPr/>
        <a:lstStyle/>
        <a:p>
          <a:endParaRPr lang="en-US"/>
        </a:p>
      </dgm:t>
    </dgm:pt>
    <dgm:pt modelId="{769B5498-2DB8-497D-B186-F003A9FEB53C}" type="sibTrans" cxnId="{1046FBED-F29C-4956-AD12-3EDE0DED8288}">
      <dgm:prSet/>
      <dgm:spPr/>
      <dgm:t>
        <a:bodyPr/>
        <a:lstStyle/>
        <a:p>
          <a:endParaRPr lang="en-US"/>
        </a:p>
      </dgm:t>
    </dgm:pt>
    <dgm:pt modelId="{B3DCE764-EFA3-4C3A-80D1-4A30C896CC4B}" type="pres">
      <dgm:prSet presAssocID="{326FF626-8AFE-450D-909A-3EB30674AB44}" presName="root" presStyleCnt="0">
        <dgm:presLayoutVars>
          <dgm:dir/>
          <dgm:resizeHandles val="exact"/>
        </dgm:presLayoutVars>
      </dgm:prSet>
      <dgm:spPr/>
    </dgm:pt>
    <dgm:pt modelId="{1F96EA1E-C55F-499B-9EA7-095F785F485A}" type="pres">
      <dgm:prSet presAssocID="{6B085BDD-668D-40AE-AB4A-A0AF7C84E565}" presName="compNode" presStyleCnt="0"/>
      <dgm:spPr/>
    </dgm:pt>
    <dgm:pt modelId="{2260DB9D-C236-4703-97A0-00236EAA275E}" type="pres">
      <dgm:prSet presAssocID="{6B085BDD-668D-40AE-AB4A-A0AF7C84E565}"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Radioactive"/>
        </a:ext>
      </dgm:extLst>
    </dgm:pt>
    <dgm:pt modelId="{03A5633F-5570-4768-B6A6-1499FBF433B0}" type="pres">
      <dgm:prSet presAssocID="{6B085BDD-668D-40AE-AB4A-A0AF7C84E565}" presName="spaceRect" presStyleCnt="0"/>
      <dgm:spPr/>
    </dgm:pt>
    <dgm:pt modelId="{317B33CE-9B6F-414C-8C69-DDED10D8EE32}" type="pres">
      <dgm:prSet presAssocID="{6B085BDD-668D-40AE-AB4A-A0AF7C84E565}" presName="textRect" presStyleLbl="revTx" presStyleIdx="0" presStyleCnt="6">
        <dgm:presLayoutVars>
          <dgm:chMax val="1"/>
          <dgm:chPref val="1"/>
        </dgm:presLayoutVars>
      </dgm:prSet>
      <dgm:spPr/>
    </dgm:pt>
    <dgm:pt modelId="{E803AD27-2673-40B4-B184-BFFD9021E34E}" type="pres">
      <dgm:prSet presAssocID="{36390D2B-2C97-4A49-B00D-071944F307A3}" presName="sibTrans" presStyleCnt="0"/>
      <dgm:spPr/>
    </dgm:pt>
    <dgm:pt modelId="{08BD7E10-29DF-409B-9AC3-CED3A78797C4}" type="pres">
      <dgm:prSet presAssocID="{5B1A8A45-9692-43BC-95C9-3DC64DDD8BFF}" presName="compNode" presStyleCnt="0"/>
      <dgm:spPr/>
    </dgm:pt>
    <dgm:pt modelId="{6DD77F14-7F7A-4F7E-BD54-78810DA32F06}" type="pres">
      <dgm:prSet presAssocID="{5B1A8A45-9692-43BC-95C9-3DC64DDD8BFF}"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Radioactive Sign"/>
        </a:ext>
      </dgm:extLst>
    </dgm:pt>
    <dgm:pt modelId="{AB635087-F102-44CE-A08F-C638B2CBB569}" type="pres">
      <dgm:prSet presAssocID="{5B1A8A45-9692-43BC-95C9-3DC64DDD8BFF}" presName="spaceRect" presStyleCnt="0"/>
      <dgm:spPr/>
    </dgm:pt>
    <dgm:pt modelId="{5CFD606F-7862-4C16-BA2A-63C7745A7AD0}" type="pres">
      <dgm:prSet presAssocID="{5B1A8A45-9692-43BC-95C9-3DC64DDD8BFF}" presName="textRect" presStyleLbl="revTx" presStyleIdx="1" presStyleCnt="6">
        <dgm:presLayoutVars>
          <dgm:chMax val="1"/>
          <dgm:chPref val="1"/>
        </dgm:presLayoutVars>
      </dgm:prSet>
      <dgm:spPr/>
    </dgm:pt>
    <dgm:pt modelId="{52CE835B-6184-49FE-8CFF-8D9732E1C269}" type="pres">
      <dgm:prSet presAssocID="{56BA5F09-4D20-4AC0-A89F-5454C5CD7979}" presName="sibTrans" presStyleCnt="0"/>
      <dgm:spPr/>
    </dgm:pt>
    <dgm:pt modelId="{6375288A-AA82-4324-989F-38474542CD16}" type="pres">
      <dgm:prSet presAssocID="{C0AEA2B5-47D3-442B-B9A8-50CBCAC6A7BE}" presName="compNode" presStyleCnt="0"/>
      <dgm:spPr/>
    </dgm:pt>
    <dgm:pt modelId="{3933B77B-45AE-4DE7-98D7-3F16444545AC}" type="pres">
      <dgm:prSet presAssocID="{C0AEA2B5-47D3-442B-B9A8-50CBCAC6A7BE}"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un"/>
        </a:ext>
      </dgm:extLst>
    </dgm:pt>
    <dgm:pt modelId="{D16ADC69-E291-4EA8-A330-F6DC2C6E894E}" type="pres">
      <dgm:prSet presAssocID="{C0AEA2B5-47D3-442B-B9A8-50CBCAC6A7BE}" presName="spaceRect" presStyleCnt="0"/>
      <dgm:spPr/>
    </dgm:pt>
    <dgm:pt modelId="{F8AFC890-A044-42A1-9377-3224DC4F663F}" type="pres">
      <dgm:prSet presAssocID="{C0AEA2B5-47D3-442B-B9A8-50CBCAC6A7BE}" presName="textRect" presStyleLbl="revTx" presStyleIdx="2" presStyleCnt="6">
        <dgm:presLayoutVars>
          <dgm:chMax val="1"/>
          <dgm:chPref val="1"/>
        </dgm:presLayoutVars>
      </dgm:prSet>
      <dgm:spPr/>
    </dgm:pt>
    <dgm:pt modelId="{584323A3-60D8-4E42-A141-63E667AD9F0E}" type="pres">
      <dgm:prSet presAssocID="{F26F31AF-CF42-4CA5-ACF4-FFBB51EC6D26}" presName="sibTrans" presStyleCnt="0"/>
      <dgm:spPr/>
    </dgm:pt>
    <dgm:pt modelId="{BFCF4BA1-A1A9-40D6-8B2A-35AFB46FAF9B}" type="pres">
      <dgm:prSet presAssocID="{113F803B-C808-44FF-AC57-7E3A0D32EDFB}" presName="compNode" presStyleCnt="0"/>
      <dgm:spPr/>
    </dgm:pt>
    <dgm:pt modelId="{64A6D1C0-C3FD-426E-9B59-1F98C2150AAC}" type="pres">
      <dgm:prSet presAssocID="{113F803B-C808-44FF-AC57-7E3A0D32EDFB}"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Atom"/>
        </a:ext>
      </dgm:extLst>
    </dgm:pt>
    <dgm:pt modelId="{0975D208-5AE6-4623-9DAC-40080FCA7841}" type="pres">
      <dgm:prSet presAssocID="{113F803B-C808-44FF-AC57-7E3A0D32EDFB}" presName="spaceRect" presStyleCnt="0"/>
      <dgm:spPr/>
    </dgm:pt>
    <dgm:pt modelId="{CBFA0CBF-BF15-4CBA-A34D-4CF372B18691}" type="pres">
      <dgm:prSet presAssocID="{113F803B-C808-44FF-AC57-7E3A0D32EDFB}" presName="textRect" presStyleLbl="revTx" presStyleIdx="3" presStyleCnt="6">
        <dgm:presLayoutVars>
          <dgm:chMax val="1"/>
          <dgm:chPref val="1"/>
        </dgm:presLayoutVars>
      </dgm:prSet>
      <dgm:spPr/>
    </dgm:pt>
    <dgm:pt modelId="{0B511AA5-0FB5-41EA-806E-9052B12048A9}" type="pres">
      <dgm:prSet presAssocID="{4564F689-D7F5-4EA0-9BC0-99E44B107197}" presName="sibTrans" presStyleCnt="0"/>
      <dgm:spPr/>
    </dgm:pt>
    <dgm:pt modelId="{7F6126D4-32C0-4F91-BA60-AF2F79EAF282}" type="pres">
      <dgm:prSet presAssocID="{45CD49CC-0B5D-4E19-A39F-E8BF13146D9C}" presName="compNode" presStyleCnt="0"/>
      <dgm:spPr/>
    </dgm:pt>
    <dgm:pt modelId="{05B4F642-0AD6-45EE-86F5-B5685B02C21B}" type="pres">
      <dgm:prSet presAssocID="{45CD49CC-0B5D-4E19-A39F-E8BF13146D9C}"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Checkmark"/>
        </a:ext>
      </dgm:extLst>
    </dgm:pt>
    <dgm:pt modelId="{97A07E71-9479-483D-A70B-B62EA4E68787}" type="pres">
      <dgm:prSet presAssocID="{45CD49CC-0B5D-4E19-A39F-E8BF13146D9C}" presName="spaceRect" presStyleCnt="0"/>
      <dgm:spPr/>
    </dgm:pt>
    <dgm:pt modelId="{B760E040-2A57-4E6C-94AB-F7F5B1B14EC8}" type="pres">
      <dgm:prSet presAssocID="{45CD49CC-0B5D-4E19-A39F-E8BF13146D9C}" presName="textRect" presStyleLbl="revTx" presStyleIdx="4" presStyleCnt="6">
        <dgm:presLayoutVars>
          <dgm:chMax val="1"/>
          <dgm:chPref val="1"/>
        </dgm:presLayoutVars>
      </dgm:prSet>
      <dgm:spPr/>
    </dgm:pt>
    <dgm:pt modelId="{049997F3-7D23-44DC-87D4-37F242830E8D}" type="pres">
      <dgm:prSet presAssocID="{59050F55-49AE-4789-8E1E-B9005AB6BB05}" presName="sibTrans" presStyleCnt="0"/>
      <dgm:spPr/>
    </dgm:pt>
    <dgm:pt modelId="{9DFC5E11-A220-4D48-A7C0-4957F6234C65}" type="pres">
      <dgm:prSet presAssocID="{0C3DCAB9-8004-41BA-A8D9-CC16075EB6CA}" presName="compNode" presStyleCnt="0"/>
      <dgm:spPr/>
    </dgm:pt>
    <dgm:pt modelId="{B52EDEDA-04AF-40EB-948A-53D7E9A6A454}" type="pres">
      <dgm:prSet presAssocID="{0C3DCAB9-8004-41BA-A8D9-CC16075EB6CA}"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Radio"/>
        </a:ext>
      </dgm:extLst>
    </dgm:pt>
    <dgm:pt modelId="{04F316CF-8005-40D2-9344-11E8B273047C}" type="pres">
      <dgm:prSet presAssocID="{0C3DCAB9-8004-41BA-A8D9-CC16075EB6CA}" presName="spaceRect" presStyleCnt="0"/>
      <dgm:spPr/>
    </dgm:pt>
    <dgm:pt modelId="{7D8D538E-75FB-4D2D-8821-EC66C7E97363}" type="pres">
      <dgm:prSet presAssocID="{0C3DCAB9-8004-41BA-A8D9-CC16075EB6CA}" presName="textRect" presStyleLbl="revTx" presStyleIdx="5" presStyleCnt="6">
        <dgm:presLayoutVars>
          <dgm:chMax val="1"/>
          <dgm:chPref val="1"/>
        </dgm:presLayoutVars>
      </dgm:prSet>
      <dgm:spPr/>
    </dgm:pt>
  </dgm:ptLst>
  <dgm:cxnLst>
    <dgm:cxn modelId="{DB89762D-F5CE-47CF-9812-E78C5940E6B3}" type="presOf" srcId="{113F803B-C808-44FF-AC57-7E3A0D32EDFB}" destId="{CBFA0CBF-BF15-4CBA-A34D-4CF372B18691}" srcOrd="0" destOrd="0" presId="urn:microsoft.com/office/officeart/2018/2/layout/IconLabelList"/>
    <dgm:cxn modelId="{FEACA033-267A-4FEE-9BBC-291D0F5FB614}" srcId="{326FF626-8AFE-450D-909A-3EB30674AB44}" destId="{45CD49CC-0B5D-4E19-A39F-E8BF13146D9C}" srcOrd="4" destOrd="0" parTransId="{4823CC19-AA37-4AD3-8546-8DD85A7202D9}" sibTransId="{59050F55-49AE-4789-8E1E-B9005AB6BB05}"/>
    <dgm:cxn modelId="{958FC635-C017-4ADF-AD2B-205AE6051AEB}" srcId="{326FF626-8AFE-450D-909A-3EB30674AB44}" destId="{5B1A8A45-9692-43BC-95C9-3DC64DDD8BFF}" srcOrd="1" destOrd="0" parTransId="{C586499C-0313-4CB0-8804-44841BECFA38}" sibTransId="{56BA5F09-4D20-4AC0-A89F-5454C5CD7979}"/>
    <dgm:cxn modelId="{77CEC338-5A5D-462F-A50B-E0F4485252AE}" type="presOf" srcId="{45CD49CC-0B5D-4E19-A39F-E8BF13146D9C}" destId="{B760E040-2A57-4E6C-94AB-F7F5B1B14EC8}" srcOrd="0" destOrd="0" presId="urn:microsoft.com/office/officeart/2018/2/layout/IconLabelList"/>
    <dgm:cxn modelId="{E660EA6A-959E-4AC3-AC47-3F7D52E38967}" type="presOf" srcId="{326FF626-8AFE-450D-909A-3EB30674AB44}" destId="{B3DCE764-EFA3-4C3A-80D1-4A30C896CC4B}" srcOrd="0" destOrd="0" presId="urn:microsoft.com/office/officeart/2018/2/layout/IconLabelList"/>
    <dgm:cxn modelId="{6513DD6B-BAF4-4481-A417-2E5240A2D4A8}" srcId="{326FF626-8AFE-450D-909A-3EB30674AB44}" destId="{6B085BDD-668D-40AE-AB4A-A0AF7C84E565}" srcOrd="0" destOrd="0" parTransId="{80D8B95F-6D61-441F-A224-42760B0F0106}" sibTransId="{36390D2B-2C97-4A49-B00D-071944F307A3}"/>
    <dgm:cxn modelId="{985F476D-A225-4D97-8CA4-7046835F388A}" srcId="{326FF626-8AFE-450D-909A-3EB30674AB44}" destId="{C0AEA2B5-47D3-442B-B9A8-50CBCAC6A7BE}" srcOrd="2" destOrd="0" parTransId="{F7FDEFDF-A65F-4821-9572-1C3DB41CCA8C}" sibTransId="{F26F31AF-CF42-4CA5-ACF4-FFBB51EC6D26}"/>
    <dgm:cxn modelId="{B42D7959-2ADB-4CAC-8640-D606A386A29C}" type="presOf" srcId="{0C3DCAB9-8004-41BA-A8D9-CC16075EB6CA}" destId="{7D8D538E-75FB-4D2D-8821-EC66C7E97363}" srcOrd="0" destOrd="0" presId="urn:microsoft.com/office/officeart/2018/2/layout/IconLabelList"/>
    <dgm:cxn modelId="{F9D54384-2442-45A7-B0F4-53CE7C5DCDA8}" type="presOf" srcId="{C0AEA2B5-47D3-442B-B9A8-50CBCAC6A7BE}" destId="{F8AFC890-A044-42A1-9377-3224DC4F663F}" srcOrd="0" destOrd="0" presId="urn:microsoft.com/office/officeart/2018/2/layout/IconLabelList"/>
    <dgm:cxn modelId="{C1C956A3-A118-4C82-A905-D02D11205211}" type="presOf" srcId="{6B085BDD-668D-40AE-AB4A-A0AF7C84E565}" destId="{317B33CE-9B6F-414C-8C69-DDED10D8EE32}" srcOrd="0" destOrd="0" presId="urn:microsoft.com/office/officeart/2018/2/layout/IconLabelList"/>
    <dgm:cxn modelId="{C5CC33A5-AEAE-46C1-96CE-EE00964FF5E4}" srcId="{326FF626-8AFE-450D-909A-3EB30674AB44}" destId="{113F803B-C808-44FF-AC57-7E3A0D32EDFB}" srcOrd="3" destOrd="0" parTransId="{83ACCB15-2833-4CA1-B467-0C25098AE4C9}" sibTransId="{4564F689-D7F5-4EA0-9BC0-99E44B107197}"/>
    <dgm:cxn modelId="{AE5D74CE-D215-4EEE-9B6F-131675387CE8}" type="presOf" srcId="{5B1A8A45-9692-43BC-95C9-3DC64DDD8BFF}" destId="{5CFD606F-7862-4C16-BA2A-63C7745A7AD0}" srcOrd="0" destOrd="0" presId="urn:microsoft.com/office/officeart/2018/2/layout/IconLabelList"/>
    <dgm:cxn modelId="{1046FBED-F29C-4956-AD12-3EDE0DED8288}" srcId="{326FF626-8AFE-450D-909A-3EB30674AB44}" destId="{0C3DCAB9-8004-41BA-A8D9-CC16075EB6CA}" srcOrd="5" destOrd="0" parTransId="{7E66326A-9F68-4A08-BEED-1C1274C93141}" sibTransId="{769B5498-2DB8-497D-B186-F003A9FEB53C}"/>
    <dgm:cxn modelId="{0D3027D4-85A4-4CC9-ACEA-4A242B0B9FF9}" type="presParOf" srcId="{B3DCE764-EFA3-4C3A-80D1-4A30C896CC4B}" destId="{1F96EA1E-C55F-499B-9EA7-095F785F485A}" srcOrd="0" destOrd="0" presId="urn:microsoft.com/office/officeart/2018/2/layout/IconLabelList"/>
    <dgm:cxn modelId="{9F405B2A-D5E8-404C-AD07-7AB5ADF5A334}" type="presParOf" srcId="{1F96EA1E-C55F-499B-9EA7-095F785F485A}" destId="{2260DB9D-C236-4703-97A0-00236EAA275E}" srcOrd="0" destOrd="0" presId="urn:microsoft.com/office/officeart/2018/2/layout/IconLabelList"/>
    <dgm:cxn modelId="{098456D7-8E91-4FEE-8D8D-5C29EC712765}" type="presParOf" srcId="{1F96EA1E-C55F-499B-9EA7-095F785F485A}" destId="{03A5633F-5570-4768-B6A6-1499FBF433B0}" srcOrd="1" destOrd="0" presId="urn:microsoft.com/office/officeart/2018/2/layout/IconLabelList"/>
    <dgm:cxn modelId="{93423006-8BB6-4569-AAE1-31CF654AEA42}" type="presParOf" srcId="{1F96EA1E-C55F-499B-9EA7-095F785F485A}" destId="{317B33CE-9B6F-414C-8C69-DDED10D8EE32}" srcOrd="2" destOrd="0" presId="urn:microsoft.com/office/officeart/2018/2/layout/IconLabelList"/>
    <dgm:cxn modelId="{39577239-2B0B-43B4-9A8F-1C4315324A2D}" type="presParOf" srcId="{B3DCE764-EFA3-4C3A-80D1-4A30C896CC4B}" destId="{E803AD27-2673-40B4-B184-BFFD9021E34E}" srcOrd="1" destOrd="0" presId="urn:microsoft.com/office/officeart/2018/2/layout/IconLabelList"/>
    <dgm:cxn modelId="{64685185-314D-4676-9832-800337E9ED96}" type="presParOf" srcId="{B3DCE764-EFA3-4C3A-80D1-4A30C896CC4B}" destId="{08BD7E10-29DF-409B-9AC3-CED3A78797C4}" srcOrd="2" destOrd="0" presId="urn:microsoft.com/office/officeart/2018/2/layout/IconLabelList"/>
    <dgm:cxn modelId="{E264F094-B2F7-4E87-8883-D006F2E47427}" type="presParOf" srcId="{08BD7E10-29DF-409B-9AC3-CED3A78797C4}" destId="{6DD77F14-7F7A-4F7E-BD54-78810DA32F06}" srcOrd="0" destOrd="0" presId="urn:microsoft.com/office/officeart/2018/2/layout/IconLabelList"/>
    <dgm:cxn modelId="{EB2EB069-D629-4513-BCFA-670453F04E37}" type="presParOf" srcId="{08BD7E10-29DF-409B-9AC3-CED3A78797C4}" destId="{AB635087-F102-44CE-A08F-C638B2CBB569}" srcOrd="1" destOrd="0" presId="urn:microsoft.com/office/officeart/2018/2/layout/IconLabelList"/>
    <dgm:cxn modelId="{7E61E770-BD91-48FD-99B4-B079E941594D}" type="presParOf" srcId="{08BD7E10-29DF-409B-9AC3-CED3A78797C4}" destId="{5CFD606F-7862-4C16-BA2A-63C7745A7AD0}" srcOrd="2" destOrd="0" presId="urn:microsoft.com/office/officeart/2018/2/layout/IconLabelList"/>
    <dgm:cxn modelId="{B71E780A-95C1-46E7-AA19-75BAE081D4BE}" type="presParOf" srcId="{B3DCE764-EFA3-4C3A-80D1-4A30C896CC4B}" destId="{52CE835B-6184-49FE-8CFF-8D9732E1C269}" srcOrd="3" destOrd="0" presId="urn:microsoft.com/office/officeart/2018/2/layout/IconLabelList"/>
    <dgm:cxn modelId="{15A52751-CF51-4303-B534-C36A3EC7C924}" type="presParOf" srcId="{B3DCE764-EFA3-4C3A-80D1-4A30C896CC4B}" destId="{6375288A-AA82-4324-989F-38474542CD16}" srcOrd="4" destOrd="0" presId="urn:microsoft.com/office/officeart/2018/2/layout/IconLabelList"/>
    <dgm:cxn modelId="{BCACE951-A26D-4CAF-99FB-EDB2E6D5BB18}" type="presParOf" srcId="{6375288A-AA82-4324-989F-38474542CD16}" destId="{3933B77B-45AE-4DE7-98D7-3F16444545AC}" srcOrd="0" destOrd="0" presId="urn:microsoft.com/office/officeart/2018/2/layout/IconLabelList"/>
    <dgm:cxn modelId="{3D8366A8-7EB4-4D48-A390-13705D418DC4}" type="presParOf" srcId="{6375288A-AA82-4324-989F-38474542CD16}" destId="{D16ADC69-E291-4EA8-A330-F6DC2C6E894E}" srcOrd="1" destOrd="0" presId="urn:microsoft.com/office/officeart/2018/2/layout/IconLabelList"/>
    <dgm:cxn modelId="{8A5EC782-6ACC-4E62-BEE6-8B8CDCBD86EB}" type="presParOf" srcId="{6375288A-AA82-4324-989F-38474542CD16}" destId="{F8AFC890-A044-42A1-9377-3224DC4F663F}" srcOrd="2" destOrd="0" presId="urn:microsoft.com/office/officeart/2018/2/layout/IconLabelList"/>
    <dgm:cxn modelId="{5F0B5774-B82A-4A89-AD6E-A567F4F6B488}" type="presParOf" srcId="{B3DCE764-EFA3-4C3A-80D1-4A30C896CC4B}" destId="{584323A3-60D8-4E42-A141-63E667AD9F0E}" srcOrd="5" destOrd="0" presId="urn:microsoft.com/office/officeart/2018/2/layout/IconLabelList"/>
    <dgm:cxn modelId="{04D18CB7-4F76-421C-9964-EF18510B9B42}" type="presParOf" srcId="{B3DCE764-EFA3-4C3A-80D1-4A30C896CC4B}" destId="{BFCF4BA1-A1A9-40D6-8B2A-35AFB46FAF9B}" srcOrd="6" destOrd="0" presId="urn:microsoft.com/office/officeart/2018/2/layout/IconLabelList"/>
    <dgm:cxn modelId="{3E94F57F-2D93-44BC-8C31-91C4ACB8A9BF}" type="presParOf" srcId="{BFCF4BA1-A1A9-40D6-8B2A-35AFB46FAF9B}" destId="{64A6D1C0-C3FD-426E-9B59-1F98C2150AAC}" srcOrd="0" destOrd="0" presId="urn:microsoft.com/office/officeart/2018/2/layout/IconLabelList"/>
    <dgm:cxn modelId="{87D41B26-D2DF-4863-B886-F3DB398B93A2}" type="presParOf" srcId="{BFCF4BA1-A1A9-40D6-8B2A-35AFB46FAF9B}" destId="{0975D208-5AE6-4623-9DAC-40080FCA7841}" srcOrd="1" destOrd="0" presId="urn:microsoft.com/office/officeart/2018/2/layout/IconLabelList"/>
    <dgm:cxn modelId="{49D28BFB-97E5-4E07-B3E1-5DF3416753A9}" type="presParOf" srcId="{BFCF4BA1-A1A9-40D6-8B2A-35AFB46FAF9B}" destId="{CBFA0CBF-BF15-4CBA-A34D-4CF372B18691}" srcOrd="2" destOrd="0" presId="urn:microsoft.com/office/officeart/2018/2/layout/IconLabelList"/>
    <dgm:cxn modelId="{36F8802F-E2CB-4879-A8CE-3C0CFE62A77A}" type="presParOf" srcId="{B3DCE764-EFA3-4C3A-80D1-4A30C896CC4B}" destId="{0B511AA5-0FB5-41EA-806E-9052B12048A9}" srcOrd="7" destOrd="0" presId="urn:microsoft.com/office/officeart/2018/2/layout/IconLabelList"/>
    <dgm:cxn modelId="{0F37CCCA-0E85-4476-8F3F-9537BD3B6503}" type="presParOf" srcId="{B3DCE764-EFA3-4C3A-80D1-4A30C896CC4B}" destId="{7F6126D4-32C0-4F91-BA60-AF2F79EAF282}" srcOrd="8" destOrd="0" presId="urn:microsoft.com/office/officeart/2018/2/layout/IconLabelList"/>
    <dgm:cxn modelId="{1DD56A09-C23E-4206-AFE2-27F68E3061BC}" type="presParOf" srcId="{7F6126D4-32C0-4F91-BA60-AF2F79EAF282}" destId="{05B4F642-0AD6-45EE-86F5-B5685B02C21B}" srcOrd="0" destOrd="0" presId="urn:microsoft.com/office/officeart/2018/2/layout/IconLabelList"/>
    <dgm:cxn modelId="{8B0DB36E-CDBE-4CB8-A37B-C172469F9DA0}" type="presParOf" srcId="{7F6126D4-32C0-4F91-BA60-AF2F79EAF282}" destId="{97A07E71-9479-483D-A70B-B62EA4E68787}" srcOrd="1" destOrd="0" presId="urn:microsoft.com/office/officeart/2018/2/layout/IconLabelList"/>
    <dgm:cxn modelId="{F7D8F65E-A687-4049-AB86-8D47DBF1C843}" type="presParOf" srcId="{7F6126D4-32C0-4F91-BA60-AF2F79EAF282}" destId="{B760E040-2A57-4E6C-94AB-F7F5B1B14EC8}" srcOrd="2" destOrd="0" presId="urn:microsoft.com/office/officeart/2018/2/layout/IconLabelList"/>
    <dgm:cxn modelId="{F3FBCD9E-0A4A-4291-A53E-D19145DBD5D8}" type="presParOf" srcId="{B3DCE764-EFA3-4C3A-80D1-4A30C896CC4B}" destId="{049997F3-7D23-44DC-87D4-37F242830E8D}" srcOrd="9" destOrd="0" presId="urn:microsoft.com/office/officeart/2018/2/layout/IconLabelList"/>
    <dgm:cxn modelId="{DDE51880-124F-41BE-8FAB-E42759FC8E60}" type="presParOf" srcId="{B3DCE764-EFA3-4C3A-80D1-4A30C896CC4B}" destId="{9DFC5E11-A220-4D48-A7C0-4957F6234C65}" srcOrd="10" destOrd="0" presId="urn:microsoft.com/office/officeart/2018/2/layout/IconLabelList"/>
    <dgm:cxn modelId="{46B4F97E-54F2-4661-8EBB-0556DD9CD2AF}" type="presParOf" srcId="{9DFC5E11-A220-4D48-A7C0-4957F6234C65}" destId="{B52EDEDA-04AF-40EB-948A-53D7E9A6A454}" srcOrd="0" destOrd="0" presId="urn:microsoft.com/office/officeart/2018/2/layout/IconLabelList"/>
    <dgm:cxn modelId="{B209BA11-BE7E-423F-9828-F7762F2284C4}" type="presParOf" srcId="{9DFC5E11-A220-4D48-A7C0-4957F6234C65}" destId="{04F316CF-8005-40D2-9344-11E8B273047C}" srcOrd="1" destOrd="0" presId="urn:microsoft.com/office/officeart/2018/2/layout/IconLabelList"/>
    <dgm:cxn modelId="{97891389-C597-401F-A64B-3837A038B151}" type="presParOf" srcId="{9DFC5E11-A220-4D48-A7C0-4957F6234C65}" destId="{7D8D538E-75FB-4D2D-8821-EC66C7E97363}"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60DB9D-C236-4703-97A0-00236EAA275E}">
      <dsp:nvSpPr>
        <dsp:cNvPr id="0" name=""/>
        <dsp:cNvSpPr/>
      </dsp:nvSpPr>
      <dsp:spPr>
        <a:xfrm>
          <a:off x="453757" y="996787"/>
          <a:ext cx="739599" cy="73959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17B33CE-9B6F-414C-8C69-DDED10D8EE32}">
      <dsp:nvSpPr>
        <dsp:cNvPr id="0" name=""/>
        <dsp:cNvSpPr/>
      </dsp:nvSpPr>
      <dsp:spPr>
        <a:xfrm>
          <a:off x="1780" y="1982961"/>
          <a:ext cx="1643554" cy="6574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pPr>
          <a:r>
            <a:rPr lang="en-GB" sz="2100" kern="1200" dirty="0"/>
            <a:t>Gamma rays</a:t>
          </a:r>
          <a:endParaRPr lang="en-US" sz="2100" kern="1200" dirty="0"/>
        </a:p>
      </dsp:txBody>
      <dsp:txXfrm>
        <a:off x="1780" y="1982961"/>
        <a:ext cx="1643554" cy="657421"/>
      </dsp:txXfrm>
    </dsp:sp>
    <dsp:sp modelId="{6DD77F14-7F7A-4F7E-BD54-78810DA32F06}">
      <dsp:nvSpPr>
        <dsp:cNvPr id="0" name=""/>
        <dsp:cNvSpPr/>
      </dsp:nvSpPr>
      <dsp:spPr>
        <a:xfrm>
          <a:off x="2384934" y="996787"/>
          <a:ext cx="739599" cy="73959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CFD606F-7862-4C16-BA2A-63C7745A7AD0}">
      <dsp:nvSpPr>
        <dsp:cNvPr id="0" name=""/>
        <dsp:cNvSpPr/>
      </dsp:nvSpPr>
      <dsp:spPr>
        <a:xfrm>
          <a:off x="1932957" y="1982961"/>
          <a:ext cx="1643554" cy="6574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pPr>
          <a:r>
            <a:rPr lang="en-GB" sz="2100" kern="1200"/>
            <a:t>X-rays </a:t>
          </a:r>
          <a:endParaRPr lang="en-US" sz="2100" kern="1200"/>
        </a:p>
      </dsp:txBody>
      <dsp:txXfrm>
        <a:off x="1932957" y="1982961"/>
        <a:ext cx="1643554" cy="657421"/>
      </dsp:txXfrm>
    </dsp:sp>
    <dsp:sp modelId="{3933B77B-45AE-4DE7-98D7-3F16444545AC}">
      <dsp:nvSpPr>
        <dsp:cNvPr id="0" name=""/>
        <dsp:cNvSpPr/>
      </dsp:nvSpPr>
      <dsp:spPr>
        <a:xfrm>
          <a:off x="4316111" y="996787"/>
          <a:ext cx="739599" cy="73959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8AFC890-A044-42A1-9377-3224DC4F663F}">
      <dsp:nvSpPr>
        <dsp:cNvPr id="0" name=""/>
        <dsp:cNvSpPr/>
      </dsp:nvSpPr>
      <dsp:spPr>
        <a:xfrm>
          <a:off x="3864133" y="1982961"/>
          <a:ext cx="1643554" cy="6574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pPr>
          <a:r>
            <a:rPr lang="en-GB" sz="2100" kern="1200"/>
            <a:t>Ultraviolet rays</a:t>
          </a:r>
          <a:endParaRPr lang="en-US" sz="2100" kern="1200"/>
        </a:p>
      </dsp:txBody>
      <dsp:txXfrm>
        <a:off x="3864133" y="1982961"/>
        <a:ext cx="1643554" cy="657421"/>
      </dsp:txXfrm>
    </dsp:sp>
    <dsp:sp modelId="{64A6D1C0-C3FD-426E-9B59-1F98C2150AAC}">
      <dsp:nvSpPr>
        <dsp:cNvPr id="0" name=""/>
        <dsp:cNvSpPr/>
      </dsp:nvSpPr>
      <dsp:spPr>
        <a:xfrm>
          <a:off x="6247288" y="996787"/>
          <a:ext cx="739599" cy="73959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BFA0CBF-BF15-4CBA-A34D-4CF372B18691}">
      <dsp:nvSpPr>
        <dsp:cNvPr id="0" name=""/>
        <dsp:cNvSpPr/>
      </dsp:nvSpPr>
      <dsp:spPr>
        <a:xfrm>
          <a:off x="5795310" y="1982961"/>
          <a:ext cx="1643554" cy="6574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pPr>
          <a:r>
            <a:rPr lang="en-GB" sz="2100" kern="1200" dirty="0"/>
            <a:t>Infrared rays</a:t>
          </a:r>
          <a:endParaRPr lang="en-US" sz="2100" kern="1200" dirty="0"/>
        </a:p>
      </dsp:txBody>
      <dsp:txXfrm>
        <a:off x="5795310" y="1982961"/>
        <a:ext cx="1643554" cy="657421"/>
      </dsp:txXfrm>
    </dsp:sp>
    <dsp:sp modelId="{05B4F642-0AD6-45EE-86F5-B5685B02C21B}">
      <dsp:nvSpPr>
        <dsp:cNvPr id="0" name=""/>
        <dsp:cNvSpPr/>
      </dsp:nvSpPr>
      <dsp:spPr>
        <a:xfrm>
          <a:off x="8178464" y="996787"/>
          <a:ext cx="739599" cy="73959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760E040-2A57-4E6C-94AB-F7F5B1B14EC8}">
      <dsp:nvSpPr>
        <dsp:cNvPr id="0" name=""/>
        <dsp:cNvSpPr/>
      </dsp:nvSpPr>
      <dsp:spPr>
        <a:xfrm>
          <a:off x="7726487" y="1982961"/>
          <a:ext cx="1643554" cy="6574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pPr>
          <a:r>
            <a:rPr lang="en-GB" sz="2100" kern="1200" dirty="0"/>
            <a:t>Microwaves</a:t>
          </a:r>
          <a:endParaRPr lang="en-US" sz="2100" kern="1200" dirty="0"/>
        </a:p>
      </dsp:txBody>
      <dsp:txXfrm>
        <a:off x="7726487" y="1982961"/>
        <a:ext cx="1643554" cy="657421"/>
      </dsp:txXfrm>
    </dsp:sp>
    <dsp:sp modelId="{B52EDEDA-04AF-40EB-948A-53D7E9A6A454}">
      <dsp:nvSpPr>
        <dsp:cNvPr id="0" name=""/>
        <dsp:cNvSpPr/>
      </dsp:nvSpPr>
      <dsp:spPr>
        <a:xfrm>
          <a:off x="10109641" y="996787"/>
          <a:ext cx="739599" cy="739599"/>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D8D538E-75FB-4D2D-8821-EC66C7E97363}">
      <dsp:nvSpPr>
        <dsp:cNvPr id="0" name=""/>
        <dsp:cNvSpPr/>
      </dsp:nvSpPr>
      <dsp:spPr>
        <a:xfrm>
          <a:off x="9657664" y="1982961"/>
          <a:ext cx="1643554" cy="6574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pPr>
          <a:r>
            <a:rPr lang="en-GB" sz="2100" kern="1200"/>
            <a:t>Radio waves</a:t>
          </a:r>
          <a:endParaRPr lang="en-US" sz="2100" kern="1200"/>
        </a:p>
      </dsp:txBody>
      <dsp:txXfrm>
        <a:off x="9657664" y="1982961"/>
        <a:ext cx="1643554" cy="657421"/>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24/09/2024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2</a:t>
            </a:fld>
            <a:endParaRPr lang="en-US"/>
          </a:p>
        </p:txBody>
      </p:sp>
    </p:spTree>
    <p:extLst>
      <p:ext uri="{BB962C8B-B14F-4D97-AF65-F5344CB8AC3E}">
        <p14:creationId xmlns:p14="http://schemas.microsoft.com/office/powerpoint/2010/main" val="463372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3</a:t>
            </a:fld>
            <a:endParaRPr lang="en-US"/>
          </a:p>
        </p:txBody>
      </p:sp>
    </p:spTree>
    <p:extLst>
      <p:ext uri="{BB962C8B-B14F-4D97-AF65-F5344CB8AC3E}">
        <p14:creationId xmlns:p14="http://schemas.microsoft.com/office/powerpoint/2010/main" val="3422743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t>Your eyes detect electromagnetic waves that are roughly the size of a virus. Your brain interprets the various energies of visible light as different colours, ranging from red to violet. Red has the lowest energy and violet the highest.  </a:t>
            </a:r>
          </a:p>
          <a:p>
            <a:pPr algn="just"/>
            <a:r>
              <a:rPr lang="en-GB" dirty="0"/>
              <a:t>Beyond red and violet are many other kinds of light our human eyes can’t see, much like there are sounds our ears can’t hear. On one end of the electromagnetic spectrum are radio waves, which have wavelengths billions of times longer than those of visible light. On the other end of the spectrum are gamma rays, with wavelengths billions of times smaller than those of visible light.</a:t>
            </a:r>
          </a:p>
          <a:p>
            <a:endParaRPr lang="en-IN" dirty="0"/>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4</a:t>
            </a:fld>
            <a:endParaRPr lang="en-US"/>
          </a:p>
        </p:txBody>
      </p:sp>
    </p:spTree>
    <p:extLst>
      <p:ext uri="{BB962C8B-B14F-4D97-AF65-F5344CB8AC3E}">
        <p14:creationId xmlns:p14="http://schemas.microsoft.com/office/powerpoint/2010/main" val="26324841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t>Your eyes detect electromagnetic waves that are roughly the size of a virus. Your brain interprets the various energies of visible light as different colours, ranging from red to violet. Red has the lowest energy and violet the highest.  </a:t>
            </a:r>
          </a:p>
          <a:p>
            <a:pPr algn="just"/>
            <a:r>
              <a:rPr lang="en-GB" dirty="0"/>
              <a:t>Beyond red and violet are many other kinds of light our human eyes can’t see, much like there are sounds our ears can’t hear. On one end of the electromagnetic spectrum are radio waves, which have wavelengths billions of times longer than those of visible light. On the other end of the spectrum are gamma rays, with wavelengths billions of times smaller than those of visible light.</a:t>
            </a:r>
          </a:p>
          <a:p>
            <a:endParaRPr lang="en-IN" dirty="0"/>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5</a:t>
            </a:fld>
            <a:endParaRPr lang="en-US"/>
          </a:p>
        </p:txBody>
      </p:sp>
    </p:spTree>
    <p:extLst>
      <p:ext uri="{BB962C8B-B14F-4D97-AF65-F5344CB8AC3E}">
        <p14:creationId xmlns:p14="http://schemas.microsoft.com/office/powerpoint/2010/main" val="20179248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6</a:t>
            </a:fld>
            <a:endParaRPr lang="en-US"/>
          </a:p>
        </p:txBody>
      </p:sp>
    </p:spTree>
    <p:extLst>
      <p:ext uri="{BB962C8B-B14F-4D97-AF65-F5344CB8AC3E}">
        <p14:creationId xmlns:p14="http://schemas.microsoft.com/office/powerpoint/2010/main" val="13649469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7</a:t>
            </a:fld>
            <a:endParaRPr lang="en-US"/>
          </a:p>
        </p:txBody>
      </p:sp>
    </p:spTree>
    <p:extLst>
      <p:ext uri="{BB962C8B-B14F-4D97-AF65-F5344CB8AC3E}">
        <p14:creationId xmlns:p14="http://schemas.microsoft.com/office/powerpoint/2010/main" val="33316408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8</a:t>
            </a:fld>
            <a:endParaRPr lang="en-US"/>
          </a:p>
        </p:txBody>
      </p:sp>
    </p:spTree>
    <p:extLst>
      <p:ext uri="{BB962C8B-B14F-4D97-AF65-F5344CB8AC3E}">
        <p14:creationId xmlns:p14="http://schemas.microsoft.com/office/powerpoint/2010/main" val="41556170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9</a:t>
            </a:fld>
            <a:endParaRPr lang="en-US"/>
          </a:p>
        </p:txBody>
      </p:sp>
    </p:spTree>
    <p:extLst>
      <p:ext uri="{BB962C8B-B14F-4D97-AF65-F5344CB8AC3E}">
        <p14:creationId xmlns:p14="http://schemas.microsoft.com/office/powerpoint/2010/main" val="16633709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10</a:t>
            </a:fld>
            <a:endParaRPr lang="en-US"/>
          </a:p>
        </p:txBody>
      </p:sp>
    </p:spTree>
    <p:extLst>
      <p:ext uri="{BB962C8B-B14F-4D97-AF65-F5344CB8AC3E}">
        <p14:creationId xmlns:p14="http://schemas.microsoft.com/office/powerpoint/2010/main" val="70680142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11</a:t>
            </a:fld>
            <a:endParaRPr lang="en-US"/>
          </a:p>
        </p:txBody>
      </p:sp>
    </p:spTree>
    <p:extLst>
      <p:ext uri="{BB962C8B-B14F-4D97-AF65-F5344CB8AC3E}">
        <p14:creationId xmlns:p14="http://schemas.microsoft.com/office/powerpoint/2010/main" val="67635655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12</a:t>
            </a:fld>
            <a:endParaRPr lang="en-US"/>
          </a:p>
        </p:txBody>
      </p:sp>
    </p:spTree>
    <p:extLst>
      <p:ext uri="{BB962C8B-B14F-4D97-AF65-F5344CB8AC3E}">
        <p14:creationId xmlns:p14="http://schemas.microsoft.com/office/powerpoint/2010/main" val="189332665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13</a:t>
            </a:fld>
            <a:endParaRPr lang="en-US"/>
          </a:p>
        </p:txBody>
      </p:sp>
    </p:spTree>
    <p:extLst>
      <p:ext uri="{BB962C8B-B14F-4D97-AF65-F5344CB8AC3E}">
        <p14:creationId xmlns:p14="http://schemas.microsoft.com/office/powerpoint/2010/main" val="99731394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14</a:t>
            </a:fld>
            <a:endParaRPr lang="en-US"/>
          </a:p>
        </p:txBody>
      </p:sp>
    </p:spTree>
    <p:extLst>
      <p:ext uri="{BB962C8B-B14F-4D97-AF65-F5344CB8AC3E}">
        <p14:creationId xmlns:p14="http://schemas.microsoft.com/office/powerpoint/2010/main" val="15279023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15</a:t>
            </a:fld>
            <a:endParaRPr lang="en-US"/>
          </a:p>
        </p:txBody>
      </p:sp>
    </p:spTree>
    <p:extLst>
      <p:ext uri="{BB962C8B-B14F-4D97-AF65-F5344CB8AC3E}">
        <p14:creationId xmlns:p14="http://schemas.microsoft.com/office/powerpoint/2010/main" val="235308375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16</a:t>
            </a:fld>
            <a:endParaRPr lang="en-US"/>
          </a:p>
        </p:txBody>
      </p:sp>
    </p:spTree>
    <p:extLst>
      <p:ext uri="{BB962C8B-B14F-4D97-AF65-F5344CB8AC3E}">
        <p14:creationId xmlns:p14="http://schemas.microsoft.com/office/powerpoint/2010/main" val="10713946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17</a:t>
            </a:fld>
            <a:endParaRPr lang="en-US"/>
          </a:p>
        </p:txBody>
      </p:sp>
    </p:spTree>
    <p:extLst>
      <p:ext uri="{BB962C8B-B14F-4D97-AF65-F5344CB8AC3E}">
        <p14:creationId xmlns:p14="http://schemas.microsoft.com/office/powerpoint/2010/main" val="293736328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18</a:t>
            </a:fld>
            <a:endParaRPr lang="en-US"/>
          </a:p>
        </p:txBody>
      </p:sp>
    </p:spTree>
    <p:extLst>
      <p:ext uri="{BB962C8B-B14F-4D97-AF65-F5344CB8AC3E}">
        <p14:creationId xmlns:p14="http://schemas.microsoft.com/office/powerpoint/2010/main" val="240337308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19</a:t>
            </a:fld>
            <a:endParaRPr lang="en-US"/>
          </a:p>
        </p:txBody>
      </p:sp>
    </p:spTree>
    <p:extLst>
      <p:ext uri="{BB962C8B-B14F-4D97-AF65-F5344CB8AC3E}">
        <p14:creationId xmlns:p14="http://schemas.microsoft.com/office/powerpoint/2010/main" val="102824787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20</a:t>
            </a:fld>
            <a:endParaRPr lang="en-US"/>
          </a:p>
        </p:txBody>
      </p:sp>
    </p:spTree>
    <p:extLst>
      <p:ext uri="{BB962C8B-B14F-4D97-AF65-F5344CB8AC3E}">
        <p14:creationId xmlns:p14="http://schemas.microsoft.com/office/powerpoint/2010/main" val="106699368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21</a:t>
            </a:fld>
            <a:endParaRPr lang="en-US"/>
          </a:p>
        </p:txBody>
      </p:sp>
    </p:spTree>
    <p:extLst>
      <p:ext uri="{BB962C8B-B14F-4D97-AF65-F5344CB8AC3E}">
        <p14:creationId xmlns:p14="http://schemas.microsoft.com/office/powerpoint/2010/main" val="394313903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22</a:t>
            </a:fld>
            <a:endParaRPr lang="en-US"/>
          </a:p>
        </p:txBody>
      </p:sp>
    </p:spTree>
    <p:extLst>
      <p:ext uri="{BB962C8B-B14F-4D97-AF65-F5344CB8AC3E}">
        <p14:creationId xmlns:p14="http://schemas.microsoft.com/office/powerpoint/2010/main" val="421315719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23</a:t>
            </a:fld>
            <a:endParaRPr lang="en-US"/>
          </a:p>
        </p:txBody>
      </p:sp>
    </p:spTree>
    <p:extLst>
      <p:ext uri="{BB962C8B-B14F-4D97-AF65-F5344CB8AC3E}">
        <p14:creationId xmlns:p14="http://schemas.microsoft.com/office/powerpoint/2010/main" val="201366080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24</a:t>
            </a:fld>
            <a:endParaRPr lang="en-US"/>
          </a:p>
        </p:txBody>
      </p:sp>
    </p:spTree>
    <p:extLst>
      <p:ext uri="{BB962C8B-B14F-4D97-AF65-F5344CB8AC3E}">
        <p14:creationId xmlns:p14="http://schemas.microsoft.com/office/powerpoint/2010/main" val="389568023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25</a:t>
            </a:fld>
            <a:endParaRPr lang="en-US"/>
          </a:p>
        </p:txBody>
      </p:sp>
    </p:spTree>
    <p:extLst>
      <p:ext uri="{BB962C8B-B14F-4D97-AF65-F5344CB8AC3E}">
        <p14:creationId xmlns:p14="http://schemas.microsoft.com/office/powerpoint/2010/main" val="94497231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8A8EEEA-B998-46F8-A39B-4B6111BDC670}" type="slidenum">
              <a:rPr lang="en-US" smtClean="0"/>
              <a:pPr/>
              <a:t>26</a:t>
            </a:fld>
            <a:endParaRPr lang="en-US"/>
          </a:p>
        </p:txBody>
      </p:sp>
    </p:spTree>
    <p:extLst>
      <p:ext uri="{BB962C8B-B14F-4D97-AF65-F5344CB8AC3E}">
        <p14:creationId xmlns:p14="http://schemas.microsoft.com/office/powerpoint/2010/main" val="29992141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5.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6.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7.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7.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8.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9.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800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4293998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9216447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204299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041760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Lecture 13– Designing Synchnorous and Asynchronous Circuits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3720474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7321563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554175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278843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0642620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142677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409839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Lecture 13– Designing Synchnorous and Asynchronous Circuits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12400266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6881143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13– Designing Synchnorous and Asynchronous Circuits</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73496184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8192505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2713742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Lecture 13– Designing Synchnorous and Asynchronous Circuits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24522360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13– Designing Synchnorous and Asynchronous Circuits</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41417474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9977769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8879594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Lecture 13– Designing Synchnorous and Asynchronous Circuits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59969892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8616694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40485730"/>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Lecture 13– Designing Synchnorous and Asynchronous Circuits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89787670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13– Designing Synchnorous and Asynchronous Circuits</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1291950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1108030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5049868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Lecture 13– Designing Synchnorous and Asynchronous Circuits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64145491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13– Designing Synchnorous and Asynchronous Circuits</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30468977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8920710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62675532"/>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Lecture 13– Designing Synchnorous and Asynchronous Circuits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671023767"/>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13– Designing Synchnorous and Asynchronous Circuits</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914582648"/>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07840193"/>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5973259"/>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35460473"/>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Lecture 13– Designing Synchnorous and Asynchronous Circuits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871081314"/>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13– Designing Synchnorous and Asynchronous Circuits</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68421069"/>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63674427"/>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28645816"/>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277840142"/>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Lecture 13– Designing Synchnorous and Asynchronous Circuits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951448030"/>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Lecture 13– Designing Synchnorous and Asynchronous Circuits</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2939912982"/>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89107345"/>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13– Designing Synchnorous and Asynchronous Circuits</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37739104"/>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060480586"/>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Lecture 13– Designing Synchnorous and Asynchronous Circuits</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490812382"/>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4.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8.xml"/><Relationship Id="rId1" Type="http://schemas.openxmlformats.org/officeDocument/2006/relationships/slideLayout" Target="../slideLayouts/slideLayout7.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1.xml"/><Relationship Id="rId7"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5" Type="http://schemas.openxmlformats.org/officeDocument/2006/relationships/slideLayout" Target="../slideLayouts/slideLayout13.xml"/><Relationship Id="rId4" Type="http://schemas.openxmlformats.org/officeDocument/2006/relationships/slideLayout" Target="../slideLayouts/slideLayout12.xml"/></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4" Type="http://schemas.openxmlformats.org/officeDocument/2006/relationships/image" Target="../media/image8.png"/></Relationships>
</file>

<file path=ppt/slideMasters/_rels/slideMaster8.xml.rels><?xml version="1.0" encoding="UTF-8" standalone="yes"?>
<Relationships xmlns="http://schemas.openxmlformats.org/package/2006/relationships"><Relationship Id="rId3" Type="http://schemas.openxmlformats.org/officeDocument/2006/relationships/theme" Target="../theme/theme8.xml"/><Relationship Id="rId2" Type="http://schemas.openxmlformats.org/officeDocument/2006/relationships/slideLayout" Target="../slideLayouts/slideLayout18.xml"/><Relationship Id="rId1" Type="http://schemas.openxmlformats.org/officeDocument/2006/relationships/slideLayout" Target="../slideLayouts/slideLayout17.xml"/><Relationship Id="rId4" Type="http://schemas.openxmlformats.org/officeDocument/2006/relationships/image" Target="../media/image9.png"/></Relationships>
</file>

<file path=ppt/slideMasters/_rels/slideMaster9.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slideLayout" Target="../slideLayouts/slideLayout21.xml"/><Relationship Id="rId7" Type="http://schemas.openxmlformats.org/officeDocument/2006/relationships/theme" Target="../theme/theme9.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5" Type="http://schemas.openxmlformats.org/officeDocument/2006/relationships/slideLayout" Target="../slideLayouts/slideLayout23.xml"/><Relationship Id="rId4" Type="http://schemas.openxmlformats.org/officeDocument/2006/relationships/slideLayout" Target="../slideLayouts/slideLayout22.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7.xml"/><Relationship Id="rId7" Type="http://schemas.openxmlformats.org/officeDocument/2006/relationships/image" Target="../media/image11.png"/><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theme" Target="../theme/theme10.xml"/><Relationship Id="rId5" Type="http://schemas.openxmlformats.org/officeDocument/2006/relationships/slideLayout" Target="../slideLayouts/slideLayout29.xml"/><Relationship Id="rId4" Type="http://schemas.openxmlformats.org/officeDocument/2006/relationships/slideLayout" Target="../slideLayouts/slideLayout28.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33.xml"/></Relationships>
</file>

<file path=ppt/slideMasters/_rels/slideMaster12.xml.rels><?xml version="1.0" encoding="UTF-8" standalone="yes"?>
<Relationships xmlns="http://schemas.openxmlformats.org/package/2006/relationships"><Relationship Id="rId3" Type="http://schemas.openxmlformats.org/officeDocument/2006/relationships/theme" Target="../theme/theme12.xml"/><Relationship Id="rId2" Type="http://schemas.openxmlformats.org/officeDocument/2006/relationships/slideLayout" Target="../slideLayouts/slideLayout35.xml"/><Relationship Id="rId1" Type="http://schemas.openxmlformats.org/officeDocument/2006/relationships/slideLayout" Target="../slideLayouts/slideLayout34.xml"/><Relationship Id="rId4" Type="http://schemas.openxmlformats.org/officeDocument/2006/relationships/image" Target="../media/image13.png"/></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3.xml"/><Relationship Id="rId1" Type="http://schemas.openxmlformats.org/officeDocument/2006/relationships/slideLayout" Target="../slideLayouts/slideLayout36.xml"/></Relationships>
</file>

<file path=ppt/slideMasters/_rels/slideMaster14.xml.rels><?xml version="1.0" encoding="UTF-8" standalone="yes"?>
<Relationships xmlns="http://schemas.openxmlformats.org/package/2006/relationships"><Relationship Id="rId3" Type="http://schemas.openxmlformats.org/officeDocument/2006/relationships/slideLayout" Target="../slideLayouts/slideLayout39.xml"/><Relationship Id="rId7" Type="http://schemas.openxmlformats.org/officeDocument/2006/relationships/image" Target="../media/image15.png"/><Relationship Id="rId2" Type="http://schemas.openxmlformats.org/officeDocument/2006/relationships/slideLayout" Target="../slideLayouts/slideLayout38.xml"/><Relationship Id="rId1" Type="http://schemas.openxmlformats.org/officeDocument/2006/relationships/slideLayout" Target="../slideLayouts/slideLayout37.xml"/><Relationship Id="rId6" Type="http://schemas.openxmlformats.org/officeDocument/2006/relationships/theme" Target="../theme/theme14.xml"/><Relationship Id="rId5" Type="http://schemas.openxmlformats.org/officeDocument/2006/relationships/slideLayout" Target="../slideLayouts/slideLayout41.xml"/><Relationship Id="rId4" Type="http://schemas.openxmlformats.org/officeDocument/2006/relationships/slideLayout" Target="../slideLayouts/slideLayout40.xml"/></Relationships>
</file>

<file path=ppt/slideMasters/_rels/slideMaster15.xml.rels><?xml version="1.0" encoding="UTF-8" standalone="yes"?>
<Relationships xmlns="http://schemas.openxmlformats.org/package/2006/relationships"><Relationship Id="rId3" Type="http://schemas.openxmlformats.org/officeDocument/2006/relationships/slideLayout" Target="../slideLayouts/slideLayout44.xml"/><Relationship Id="rId7" Type="http://schemas.openxmlformats.org/officeDocument/2006/relationships/image" Target="../media/image16.png"/><Relationship Id="rId2" Type="http://schemas.openxmlformats.org/officeDocument/2006/relationships/slideLayout" Target="../slideLayouts/slideLayout43.xml"/><Relationship Id="rId1" Type="http://schemas.openxmlformats.org/officeDocument/2006/relationships/slideLayout" Target="../slideLayouts/slideLayout42.xml"/><Relationship Id="rId6" Type="http://schemas.openxmlformats.org/officeDocument/2006/relationships/theme" Target="../theme/theme15.xml"/><Relationship Id="rId5" Type="http://schemas.openxmlformats.org/officeDocument/2006/relationships/slideLayout" Target="../slideLayouts/slideLayout46.xml"/><Relationship Id="rId4" Type="http://schemas.openxmlformats.org/officeDocument/2006/relationships/slideLayout" Target="../slideLayouts/slideLayout45.xml"/></Relationships>
</file>

<file path=ppt/slideMasters/_rels/slideMaster16.xml.rels><?xml version="1.0" encoding="UTF-8" standalone="yes"?>
<Relationships xmlns="http://schemas.openxmlformats.org/package/2006/relationships"><Relationship Id="rId3" Type="http://schemas.openxmlformats.org/officeDocument/2006/relationships/slideLayout" Target="../slideLayouts/slideLayout49.xml"/><Relationship Id="rId7" Type="http://schemas.openxmlformats.org/officeDocument/2006/relationships/image" Target="../media/image17.png"/><Relationship Id="rId2" Type="http://schemas.openxmlformats.org/officeDocument/2006/relationships/slideLayout" Target="../slideLayouts/slideLayout48.xml"/><Relationship Id="rId1" Type="http://schemas.openxmlformats.org/officeDocument/2006/relationships/slideLayout" Target="../slideLayouts/slideLayout47.xml"/><Relationship Id="rId6" Type="http://schemas.openxmlformats.org/officeDocument/2006/relationships/theme" Target="../theme/theme16.xml"/><Relationship Id="rId5" Type="http://schemas.openxmlformats.org/officeDocument/2006/relationships/slideLayout" Target="../slideLayouts/slideLayout51.xml"/><Relationship Id="rId4" Type="http://schemas.openxmlformats.org/officeDocument/2006/relationships/slideLayout" Target="../slideLayouts/slideLayout50.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59.xml"/><Relationship Id="rId13" Type="http://schemas.openxmlformats.org/officeDocument/2006/relationships/slideLayout" Target="../slideLayouts/slideLayout64.xml"/><Relationship Id="rId3" Type="http://schemas.openxmlformats.org/officeDocument/2006/relationships/slideLayout" Target="../slideLayouts/slideLayout54.xml"/><Relationship Id="rId7" Type="http://schemas.openxmlformats.org/officeDocument/2006/relationships/slideLayout" Target="../slideLayouts/slideLayout58.xml"/><Relationship Id="rId12" Type="http://schemas.openxmlformats.org/officeDocument/2006/relationships/slideLayout" Target="../slideLayouts/slideLayout63.xml"/><Relationship Id="rId2" Type="http://schemas.openxmlformats.org/officeDocument/2006/relationships/slideLayout" Target="../slideLayouts/slideLayout53.xml"/><Relationship Id="rId1" Type="http://schemas.openxmlformats.org/officeDocument/2006/relationships/slideLayout" Target="../slideLayouts/slideLayout52.xml"/><Relationship Id="rId6" Type="http://schemas.openxmlformats.org/officeDocument/2006/relationships/slideLayout" Target="../slideLayouts/slideLayout57.xml"/><Relationship Id="rId11" Type="http://schemas.openxmlformats.org/officeDocument/2006/relationships/slideLayout" Target="../slideLayouts/slideLayout62.xml"/><Relationship Id="rId5" Type="http://schemas.openxmlformats.org/officeDocument/2006/relationships/slideLayout" Target="../slideLayouts/slideLayout56.xml"/><Relationship Id="rId10" Type="http://schemas.openxmlformats.org/officeDocument/2006/relationships/slideLayout" Target="../slideLayouts/slideLayout61.xml"/><Relationship Id="rId4" Type="http://schemas.openxmlformats.org/officeDocument/2006/relationships/slideLayout" Target="../slideLayouts/slideLayout55.xml"/><Relationship Id="rId9" Type="http://schemas.openxmlformats.org/officeDocument/2006/relationships/slideLayout" Target="../slideLayouts/slideLayout60.xml"/><Relationship Id="rId14"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slideLayout" Target="../slideLayouts/slideLayout67.xml"/><Relationship Id="rId7" Type="http://schemas.openxmlformats.org/officeDocument/2006/relationships/theme" Target="../theme/theme18.xml"/><Relationship Id="rId2" Type="http://schemas.openxmlformats.org/officeDocument/2006/relationships/slideLayout" Target="../slideLayouts/slideLayout66.xml"/><Relationship Id="rId1" Type="http://schemas.openxmlformats.org/officeDocument/2006/relationships/slideLayout" Target="../slideLayouts/slideLayout65.xml"/><Relationship Id="rId6" Type="http://schemas.openxmlformats.org/officeDocument/2006/relationships/slideLayout" Target="../slideLayouts/slideLayout70.xml"/><Relationship Id="rId5" Type="http://schemas.openxmlformats.org/officeDocument/2006/relationships/slideLayout" Target="../slideLayouts/slideLayout69.xml"/><Relationship Id="rId4" Type="http://schemas.openxmlformats.org/officeDocument/2006/relationships/slideLayout" Target="../slideLayouts/slideLayout68.xml"/></Relationships>
</file>

<file path=ppt/slideMasters/_rels/slideMaster19.xml.rels><?xml version="1.0" encoding="UTF-8" standalone="yes"?>
<Relationships xmlns="http://schemas.openxmlformats.org/package/2006/relationships"><Relationship Id="rId3" Type="http://schemas.openxmlformats.org/officeDocument/2006/relationships/slideLayout" Target="../slideLayouts/slideLayout73.xml"/><Relationship Id="rId7" Type="http://schemas.openxmlformats.org/officeDocument/2006/relationships/image" Target="../media/image24.png"/><Relationship Id="rId2" Type="http://schemas.openxmlformats.org/officeDocument/2006/relationships/slideLayout" Target="../slideLayouts/slideLayout72.xml"/><Relationship Id="rId1" Type="http://schemas.openxmlformats.org/officeDocument/2006/relationships/slideLayout" Target="../slideLayouts/slideLayout71.xml"/><Relationship Id="rId6" Type="http://schemas.openxmlformats.org/officeDocument/2006/relationships/theme" Target="../theme/theme19.xml"/><Relationship Id="rId5" Type="http://schemas.openxmlformats.org/officeDocument/2006/relationships/slideLayout" Target="../slideLayouts/slideLayout75.xml"/><Relationship Id="rId4" Type="http://schemas.openxmlformats.org/officeDocument/2006/relationships/slideLayout" Target="../slideLayouts/slideLayout74.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theme" Target="../theme/theme20.xml"/><Relationship Id="rId1" Type="http://schemas.openxmlformats.org/officeDocument/2006/relationships/slideLayout" Target="../slideLayouts/slideLayout7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84"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 id="2147483786"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 id="2147483787"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 id="2147483706" r:id="rId2"/>
    <p:sldLayoutId id="2147483707" r:id="rId3"/>
    <p:sldLayoutId id="2147483708" r:id="rId4"/>
    <p:sldLayoutId id="2147483709" r:id="rId5"/>
    <p:sldLayoutId id="2147483788"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789"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 id="2147483790"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19" r:id="rId2"/>
    <p:sldLayoutId id="2147483720" r:id="rId3"/>
    <p:sldLayoutId id="2147483721" r:id="rId4"/>
    <p:sldLayoutId id="2147483751" r:id="rId5"/>
    <p:sldLayoutId id="2147483783"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 id="2147483716" r:id="rId2"/>
    <p:sldLayoutId id="2147483717" r:id="rId3"/>
    <p:sldLayoutId id="2147483718" r:id="rId4"/>
    <p:sldLayoutId id="214748377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 id="2147483752" r:id="rId2"/>
    <p:sldLayoutId id="2147483753" r:id="rId3"/>
    <p:sldLayoutId id="2147483754" r:id="rId4"/>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4"/>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4"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 id="2147483772" r:id="rId2"/>
    <p:sldLayoutId id="2147483773" r:id="rId3"/>
    <p:sldLayoutId id="2147483774" r:id="rId4"/>
    <p:sldLayoutId id="214748377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 id="2147483768" r:id="rId2"/>
    <p:sldLayoutId id="2147483769" r:id="rId3"/>
    <p:sldLayoutId id="2147483770" r:id="rId4"/>
    <p:sldLayoutId id="2147483771"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 id="2147483764" r:id="rId2"/>
    <p:sldLayoutId id="2147483765" r:id="rId3"/>
    <p:sldLayoutId id="2147483766" r:id="rId4"/>
    <p:sldLayoutId id="214748376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 id="2147483759" r:id="rId9"/>
    <p:sldLayoutId id="2147483760" r:id="rId10"/>
    <p:sldLayoutId id="2147483761" r:id="rId11"/>
    <p:sldLayoutId id="2147483762" r:id="rId12"/>
    <p:sldLayoutId id="2147483763" r:id="rId1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 id="2147483778" r:id="rId2"/>
    <p:sldLayoutId id="2147483779" r:id="rId3"/>
    <p:sldLayoutId id="2147483780" r:id="rId4"/>
    <p:sldLayoutId id="2147483781" r:id="rId5"/>
    <p:sldLayoutId id="2147483782"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 id="2147483722" r:id="rId2"/>
    <p:sldLayoutId id="2147483723" r:id="rId3"/>
    <p:sldLayoutId id="2147483724" r:id="rId4"/>
    <p:sldLayoutId id="214748372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0.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30.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3.xml"/><Relationship Id="rId1" Type="http://schemas.openxmlformats.org/officeDocument/2006/relationships/slideLayout" Target="../slideLayouts/slideLayout30.xml"/></Relationships>
</file>

<file path=ppt/slides/_rels/slide5.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4.xml"/><Relationship Id="rId1" Type="http://schemas.openxmlformats.org/officeDocument/2006/relationships/slideLayout" Target="../slideLayouts/slideLayout30.xml"/></Relationships>
</file>

<file path=ppt/slides/_rels/slide6.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5.xml"/><Relationship Id="rId1" Type="http://schemas.openxmlformats.org/officeDocument/2006/relationships/slideLayout" Target="../slideLayouts/slideLayout30.xml"/><Relationship Id="rId4" Type="http://schemas.openxmlformats.org/officeDocument/2006/relationships/image" Target="../media/image40.gif"/></Relationships>
</file>

<file path=ppt/slides/_rels/slide7.xml.rels><?xml version="1.0" encoding="UTF-8" standalone="yes"?>
<Relationships xmlns="http://schemas.openxmlformats.org/package/2006/relationships"><Relationship Id="rId3" Type="http://schemas.openxmlformats.org/officeDocument/2006/relationships/image" Target="../media/image40.gif"/><Relationship Id="rId2" Type="http://schemas.openxmlformats.org/officeDocument/2006/relationships/notesSlide" Target="../notesSlides/notesSlide6.xml"/><Relationship Id="rId1" Type="http://schemas.openxmlformats.org/officeDocument/2006/relationships/slideLayout" Target="../slideLayouts/slideLayout30.xml"/><Relationship Id="rId4" Type="http://schemas.openxmlformats.org/officeDocument/2006/relationships/image" Target="../media/image42.png"/></Relationships>
</file>

<file path=ppt/slides/_rels/slide8.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7.xml"/><Relationship Id="rId1" Type="http://schemas.openxmlformats.org/officeDocument/2006/relationships/slideLayout" Target="../slideLayouts/slideLayout30.xml"/></Relationships>
</file>

<file path=ppt/slides/_rels/slide9.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8.xml"/><Relationship Id="rId1" Type="http://schemas.openxmlformats.org/officeDocument/2006/relationships/slideLayout" Target="../slideLayouts/slideLayout30.xml"/></Relationships>
</file>

<file path=ppt/slides/_rels/slide10.xml.rels><?xml version="1.0" encoding="UTF-8" standalone="yes"?>
<Relationships xmlns="http://schemas.openxmlformats.org/package/2006/relationships"><Relationship Id="rId3" Type="http://schemas.openxmlformats.org/officeDocument/2006/relationships/image" Target="../media/image44.gif"/><Relationship Id="rId2" Type="http://schemas.openxmlformats.org/officeDocument/2006/relationships/notesSlide" Target="../notesSlides/notesSlide9.xml"/><Relationship Id="rId1" Type="http://schemas.openxmlformats.org/officeDocument/2006/relationships/slideLayout" Target="../slideLayouts/slideLayout30.xml"/><Relationship Id="rId4" Type="http://schemas.openxmlformats.org/officeDocument/2006/relationships/image" Target="../media/image45.png"/></Relationships>
</file>

<file path=ppt/slides/_rels/slide11.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10.xml"/><Relationship Id="rId1" Type="http://schemas.openxmlformats.org/officeDocument/2006/relationships/slideLayout" Target="../slideLayouts/slideLayout30.xml"/></Relationships>
</file>

<file path=ppt/slides/_rels/slide12.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11.xml"/><Relationship Id="rId1" Type="http://schemas.openxmlformats.org/officeDocument/2006/relationships/slideLayout" Target="../slideLayouts/slideLayout30.xml"/></Relationships>
</file>

<file path=ppt/slides/_rels/slide13.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12.xml"/><Relationship Id="rId1" Type="http://schemas.openxmlformats.org/officeDocument/2006/relationships/slideLayout" Target="../slideLayouts/slideLayout30.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0.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0.xml"/></Relationships>
</file>

<file path=ppt/slides/_rels/slide16.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15.xml"/><Relationship Id="rId1" Type="http://schemas.openxmlformats.org/officeDocument/2006/relationships/slideLayout" Target="../slideLayouts/slideLayout30.xml"/><Relationship Id="rId4" Type="http://schemas.microsoft.com/office/2007/relationships/hdphoto" Target="../media/hdphoto1.wdp"/></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30.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30.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30.xml"/></Relationships>
</file>

<file path=ppt/slides/_rels/slide20.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19.xml"/><Relationship Id="rId1" Type="http://schemas.openxmlformats.org/officeDocument/2006/relationships/slideLayout" Target="../slideLayouts/slideLayout30.xml"/><Relationship Id="rId4" Type="http://schemas.openxmlformats.org/officeDocument/2006/relationships/image" Target="../media/image50.png"/></Relationships>
</file>

<file path=ppt/slides/_rels/slide21.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20.xml"/><Relationship Id="rId1" Type="http://schemas.openxmlformats.org/officeDocument/2006/relationships/slideLayout" Target="../slideLayouts/slideLayout30.xml"/><Relationship Id="rId4" Type="http://schemas.openxmlformats.org/officeDocument/2006/relationships/image" Target="../media/image52.png"/></Relationships>
</file>

<file path=ppt/slides/_rels/slide22.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21.xml"/><Relationship Id="rId1" Type="http://schemas.openxmlformats.org/officeDocument/2006/relationships/slideLayout" Target="../slideLayouts/slideLayout30.xml"/><Relationship Id="rId5" Type="http://schemas.openxmlformats.org/officeDocument/2006/relationships/image" Target="../media/image54.png"/><Relationship Id="rId4" Type="http://schemas.microsoft.com/office/2007/relationships/hdphoto" Target="../media/hdphoto2.wdp"/></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30.xml"/></Relationships>
</file>

<file path=ppt/slides/_rels/slide24.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23.xml"/><Relationship Id="rId1" Type="http://schemas.openxmlformats.org/officeDocument/2006/relationships/slideLayout" Target="../slideLayouts/slideLayout30.xml"/><Relationship Id="rId4" Type="http://schemas.openxmlformats.org/officeDocument/2006/relationships/image" Target="../media/image56.gif"/></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30.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30.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AF40EAB-6954-8B5E-C784-2A455332F66A}"/>
              </a:ext>
            </a:extLst>
          </p:cNvPr>
          <p:cNvSpPr>
            <a:spLocks noGrp="1"/>
          </p:cNvSpPr>
          <p:nvPr>
            <p:ph idx="1"/>
          </p:nvPr>
        </p:nvSpPr>
        <p:spPr>
          <a:xfrm>
            <a:off x="6876182" y="4335285"/>
            <a:ext cx="5315818" cy="3088946"/>
          </a:xfrm>
        </p:spPr>
        <p:txBody>
          <a:bodyPr/>
          <a:lstStyle/>
          <a:p>
            <a:r>
              <a:rPr lang="en-GB" sz="1600" i="1" dirty="0">
                <a:latin typeface="Cambria" panose="02040503050406030204" pitchFamily="18" charset="0"/>
                <a:ea typeface="Cambria" panose="02040503050406030204" pitchFamily="18" charset="0"/>
              </a:rPr>
              <a:t>Lecture By,</a:t>
            </a:r>
          </a:p>
          <a:p>
            <a:r>
              <a:rPr lang="en-GB" sz="1600" i="1" dirty="0">
                <a:latin typeface="Cambria" panose="02040503050406030204" pitchFamily="18" charset="0"/>
                <a:ea typeface="Cambria" panose="02040503050406030204" pitchFamily="18" charset="0"/>
              </a:rPr>
              <a:t>                    Mrs. Jenifer Prince Devaraj,</a:t>
            </a:r>
          </a:p>
          <a:p>
            <a:r>
              <a:rPr lang="en-GB" sz="1600" i="1" dirty="0">
                <a:latin typeface="Cambria" panose="02040503050406030204" pitchFamily="18" charset="0"/>
                <a:ea typeface="Cambria" panose="02040503050406030204" pitchFamily="18" charset="0"/>
              </a:rPr>
              <a:t>                    Lecturer - Embedded Electronics,</a:t>
            </a:r>
          </a:p>
          <a:p>
            <a:r>
              <a:rPr lang="en-GB" sz="1600" i="1" dirty="0">
                <a:latin typeface="Cambria" panose="02040503050406030204" pitchFamily="18" charset="0"/>
                <a:ea typeface="Cambria" panose="02040503050406030204" pitchFamily="18" charset="0"/>
              </a:rPr>
              <a:t>                    Faculty of Applied Computing,</a:t>
            </a:r>
          </a:p>
          <a:p>
            <a:r>
              <a:rPr lang="en-GB" sz="1600" i="1" dirty="0">
                <a:latin typeface="Cambria" panose="02040503050406030204" pitchFamily="18" charset="0"/>
                <a:ea typeface="Cambria" panose="02040503050406030204" pitchFamily="18" charset="0"/>
              </a:rPr>
              <a:t>	UWTSD</a:t>
            </a:r>
          </a:p>
          <a:p>
            <a:r>
              <a:rPr lang="en-GB" sz="1600" i="1" dirty="0">
                <a:latin typeface="Cambria" panose="02040503050406030204" pitchFamily="18" charset="0"/>
                <a:ea typeface="Cambria" panose="02040503050406030204" pitchFamily="18" charset="0"/>
              </a:rPr>
              <a:t>	</a:t>
            </a:r>
            <a:r>
              <a:rPr lang="en-GB" sz="1600" i="1" dirty="0" err="1">
                <a:latin typeface="Cambria" panose="02040503050406030204" pitchFamily="18" charset="0"/>
                <a:ea typeface="Cambria" panose="02040503050406030204" pitchFamily="18" charset="0"/>
              </a:rPr>
              <a:t>Email:j.prince-devaraj@uwtsd.ac.uk</a:t>
            </a:r>
            <a:endParaRPr lang="en-GB" sz="1600" i="1" dirty="0">
              <a:latin typeface="Cambria" panose="02040503050406030204" pitchFamily="18" charset="0"/>
              <a:ea typeface="Cambria" panose="02040503050406030204" pitchFamily="18" charset="0"/>
            </a:endParaRPr>
          </a:p>
          <a:p>
            <a:endParaRPr lang="en-GB" sz="1600" b="1" dirty="0">
              <a:latin typeface="Cambria" panose="02040503050406030204" pitchFamily="18" charset="0"/>
              <a:ea typeface="Cambria" panose="02040503050406030204" pitchFamily="18" charset="0"/>
            </a:endParaRPr>
          </a:p>
        </p:txBody>
      </p:sp>
      <p:sp>
        <p:nvSpPr>
          <p:cNvPr id="4" name="Content Placeholder 1">
            <a:extLst>
              <a:ext uri="{FF2B5EF4-FFF2-40B4-BE49-F238E27FC236}">
                <a16:creationId xmlns:a16="http://schemas.microsoft.com/office/drawing/2014/main" id="{BE605BA5-7179-54D8-AA19-BC9809E09348}"/>
              </a:ext>
            </a:extLst>
          </p:cNvPr>
          <p:cNvSpPr txBox="1">
            <a:spLocks/>
          </p:cNvSpPr>
          <p:nvPr/>
        </p:nvSpPr>
        <p:spPr>
          <a:xfrm>
            <a:off x="1955874" y="2280767"/>
            <a:ext cx="8747686"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200" b="1" dirty="0">
                <a:latin typeface="Cambria" panose="02040503050406030204" pitchFamily="18" charset="0"/>
                <a:ea typeface="Cambria" panose="02040503050406030204" pitchFamily="18" charset="0"/>
                <a:cs typeface="Arial"/>
              </a:rPr>
              <a:t>Module Name	: Radio Frequency Systems</a:t>
            </a:r>
          </a:p>
          <a:p>
            <a:r>
              <a:rPr lang="en-GB" sz="2200" b="1" dirty="0">
                <a:latin typeface="Cambria" panose="02040503050406030204" pitchFamily="18" charset="0"/>
                <a:ea typeface="Cambria" panose="02040503050406030204" pitchFamily="18" charset="0"/>
                <a:cs typeface="Arial"/>
              </a:rPr>
              <a:t>Module Code	:  ACDA5019</a:t>
            </a:r>
          </a:p>
          <a:p>
            <a:r>
              <a:rPr lang="en-GB" sz="2200" b="1" dirty="0">
                <a:latin typeface="Cambria" panose="02040503050406030204" pitchFamily="18" charset="0"/>
                <a:ea typeface="Cambria" panose="02040503050406030204" pitchFamily="18" charset="0"/>
                <a:cs typeface="Arial"/>
              </a:rPr>
              <a:t>Topic 		: Introduction to Radio Frequency Systems	</a:t>
            </a:r>
          </a:p>
          <a:p>
            <a:r>
              <a:rPr lang="en-GB" sz="2200" b="1" dirty="0">
                <a:latin typeface="Cambria" panose="02040503050406030204" pitchFamily="18" charset="0"/>
                <a:ea typeface="Cambria" panose="02040503050406030204" pitchFamily="18" charset="0"/>
                <a:cs typeface="Arial"/>
              </a:rPr>
              <a:t>Lecture 	: 1</a:t>
            </a: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Lecture 1– Introduction to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2</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0" y="1070406"/>
            <a:ext cx="11594969" cy="1325563"/>
          </a:xfrm>
        </p:spPr>
        <p:txBody>
          <a:bodyPr>
            <a:normAutofit/>
          </a:bodyPr>
          <a:lstStyle/>
          <a:p>
            <a:r>
              <a:rPr lang="en-GB" sz="3200" b="1" dirty="0"/>
              <a:t>Electromagnetic Spectrum</a:t>
            </a:r>
          </a:p>
        </p:txBody>
      </p:sp>
      <p:sp>
        <p:nvSpPr>
          <p:cNvPr id="7" name="Content Placeholder 6">
            <a:extLst>
              <a:ext uri="{FF2B5EF4-FFF2-40B4-BE49-F238E27FC236}">
                <a16:creationId xmlns:a16="http://schemas.microsoft.com/office/drawing/2014/main" id="{552C2BF1-B589-0E03-0551-C24742A6724F}"/>
              </a:ext>
            </a:extLst>
          </p:cNvPr>
          <p:cNvSpPr>
            <a:spLocks noGrp="1"/>
          </p:cNvSpPr>
          <p:nvPr>
            <p:ph idx="1"/>
          </p:nvPr>
        </p:nvSpPr>
        <p:spPr>
          <a:xfrm>
            <a:off x="693421" y="2125980"/>
            <a:ext cx="9679939" cy="4015740"/>
          </a:xfrm>
        </p:spPr>
        <p:txBody>
          <a:bodyPr>
            <a:noAutofit/>
          </a:bodyPr>
          <a:lstStyle/>
          <a:p>
            <a:pPr algn="just">
              <a:lnSpc>
                <a:spcPct val="200000"/>
              </a:lnSpc>
            </a:pPr>
            <a:r>
              <a:rPr lang="en-GB" sz="2200" dirty="0"/>
              <a:t>The electromagnetic spectrum describes all the kinds of light, including those the human eye cannot see. </a:t>
            </a:r>
          </a:p>
          <a:p>
            <a:pPr algn="just">
              <a:lnSpc>
                <a:spcPct val="200000"/>
              </a:lnSpc>
            </a:pPr>
            <a:r>
              <a:rPr lang="en-GB" sz="2200" dirty="0"/>
              <a:t>The visible light is made up of the individual colours of the rainbow, represents only a very small portion of the electromagnetic spectrum. </a:t>
            </a:r>
          </a:p>
          <a:p>
            <a:pPr algn="just">
              <a:lnSpc>
                <a:spcPct val="200000"/>
              </a:lnSpc>
            </a:pPr>
            <a:r>
              <a:rPr lang="en-GB" sz="2200" dirty="0"/>
              <a:t>Most of the light in the universe is invisible to our eyes.</a:t>
            </a:r>
          </a:p>
          <a:p>
            <a:pPr algn="just">
              <a:lnSpc>
                <a:spcPct val="200000"/>
              </a:lnSpc>
            </a:pPr>
            <a:endParaRPr lang="en-GB" sz="2200" dirty="0"/>
          </a:p>
        </p:txBody>
      </p:sp>
      <p:sp>
        <p:nvSpPr>
          <p:cNvPr id="8" name="Title 1">
            <a:extLst>
              <a:ext uri="{FF2B5EF4-FFF2-40B4-BE49-F238E27FC236}">
                <a16:creationId xmlns:a16="http://schemas.microsoft.com/office/drawing/2014/main" id="{322236D4-96B4-B7BF-8449-30CF433F8423}"/>
              </a:ext>
            </a:extLst>
          </p:cNvPr>
          <p:cNvSpPr txBox="1">
            <a:spLocks/>
          </p:cNvSpPr>
          <p:nvPr/>
        </p:nvSpPr>
        <p:spPr>
          <a:xfrm>
            <a:off x="3849239" y="120400"/>
            <a:ext cx="4746121" cy="83814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Tree>
    <p:extLst>
      <p:ext uri="{BB962C8B-B14F-4D97-AF65-F5344CB8AC3E}">
        <p14:creationId xmlns:p14="http://schemas.microsoft.com/office/powerpoint/2010/main" val="20007548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50800" y="6573394"/>
            <a:ext cx="7096760" cy="365125"/>
          </a:xfrm>
          <a:prstGeom prst="rect">
            <a:avLst/>
          </a:prstGeom>
        </p:spPr>
        <p:txBody>
          <a:bodyPr/>
          <a:lstStyle/>
          <a:p>
            <a:r>
              <a:rPr lang="en-GB" sz="1200" b="1" i="1" dirty="0"/>
              <a:t>Lecture 1– Introduction to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3</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0" y="948330"/>
            <a:ext cx="11594969" cy="1325563"/>
          </a:xfrm>
        </p:spPr>
        <p:txBody>
          <a:bodyPr>
            <a:normAutofit/>
          </a:bodyPr>
          <a:lstStyle/>
          <a:p>
            <a:r>
              <a:rPr lang="en-GB" sz="3200" b="1" dirty="0"/>
              <a:t>Electromagnetic Spectrum</a:t>
            </a:r>
          </a:p>
        </p:txBody>
      </p:sp>
      <p:sp>
        <p:nvSpPr>
          <p:cNvPr id="7" name="Content Placeholder 6">
            <a:extLst>
              <a:ext uri="{FF2B5EF4-FFF2-40B4-BE49-F238E27FC236}">
                <a16:creationId xmlns:a16="http://schemas.microsoft.com/office/drawing/2014/main" id="{552C2BF1-B589-0E03-0551-C24742A6724F}"/>
              </a:ext>
            </a:extLst>
          </p:cNvPr>
          <p:cNvSpPr>
            <a:spLocks noGrp="1"/>
          </p:cNvSpPr>
          <p:nvPr>
            <p:ph idx="1"/>
          </p:nvPr>
        </p:nvSpPr>
        <p:spPr>
          <a:xfrm>
            <a:off x="444500" y="2062480"/>
            <a:ext cx="11302999" cy="4094480"/>
          </a:xfrm>
        </p:spPr>
        <p:txBody>
          <a:bodyPr>
            <a:normAutofit/>
          </a:bodyPr>
          <a:lstStyle/>
          <a:p>
            <a:pPr marL="0" indent="0" algn="just">
              <a:lnSpc>
                <a:spcPct val="150000"/>
              </a:lnSpc>
              <a:buNone/>
            </a:pPr>
            <a:r>
              <a:rPr lang="en-GB" sz="2200" dirty="0"/>
              <a:t>Invisible lights include</a:t>
            </a:r>
          </a:p>
        </p:txBody>
      </p:sp>
      <p:sp>
        <p:nvSpPr>
          <p:cNvPr id="8" name="Title 1">
            <a:extLst>
              <a:ext uri="{FF2B5EF4-FFF2-40B4-BE49-F238E27FC236}">
                <a16:creationId xmlns:a16="http://schemas.microsoft.com/office/drawing/2014/main" id="{322236D4-96B4-B7BF-8449-30CF433F8423}"/>
              </a:ext>
            </a:extLst>
          </p:cNvPr>
          <p:cNvSpPr txBox="1">
            <a:spLocks/>
          </p:cNvSpPr>
          <p:nvPr/>
        </p:nvSpPr>
        <p:spPr>
          <a:xfrm>
            <a:off x="3849239" y="120400"/>
            <a:ext cx="4746121" cy="83814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graphicFrame>
        <p:nvGraphicFramePr>
          <p:cNvPr id="5" name="Content Placeholder 6">
            <a:extLst>
              <a:ext uri="{FF2B5EF4-FFF2-40B4-BE49-F238E27FC236}">
                <a16:creationId xmlns:a16="http://schemas.microsoft.com/office/drawing/2014/main" id="{F71F353B-60C3-BCC3-6571-5CAF45474EA7}"/>
              </a:ext>
            </a:extLst>
          </p:cNvPr>
          <p:cNvGraphicFramePr>
            <a:graphicFrameLocks/>
          </p:cNvGraphicFramePr>
          <p:nvPr>
            <p:extLst>
              <p:ext uri="{D42A27DB-BD31-4B8C-83A1-F6EECF244321}">
                <p14:modId xmlns:p14="http://schemas.microsoft.com/office/powerpoint/2010/main" val="3605825051"/>
              </p:ext>
            </p:extLst>
          </p:nvPr>
        </p:nvGraphicFramePr>
        <p:xfrm>
          <a:off x="201864" y="2072693"/>
          <a:ext cx="11302999" cy="363717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BC3C4D18-FBA3-988B-8D91-10F6F77E76A4}"/>
              </a:ext>
            </a:extLst>
          </p:cNvPr>
          <p:cNvSpPr txBox="1"/>
          <p:nvPr/>
        </p:nvSpPr>
        <p:spPr>
          <a:xfrm>
            <a:off x="272448" y="5137252"/>
            <a:ext cx="1625600" cy="1077218"/>
          </a:xfrm>
          <a:prstGeom prst="rect">
            <a:avLst/>
          </a:prstGeom>
          <a:noFill/>
        </p:spPr>
        <p:txBody>
          <a:bodyPr wrap="square" rtlCol="0">
            <a:spAutoFit/>
          </a:bodyPr>
          <a:lstStyle/>
          <a:p>
            <a:pPr marL="285750" indent="-285750">
              <a:buFont typeface="Arial" panose="020B0604020202020204" pitchFamily="34" charset="0"/>
              <a:buChar char="•"/>
            </a:pPr>
            <a:r>
              <a:rPr lang="en-GB" sz="1600" dirty="0"/>
              <a:t>PET Scans</a:t>
            </a:r>
          </a:p>
          <a:p>
            <a:pPr marL="285750" indent="-285750">
              <a:buFont typeface="Arial" panose="020B0604020202020204" pitchFamily="34" charset="0"/>
              <a:buChar char="•"/>
            </a:pPr>
            <a:r>
              <a:rPr lang="en-GB" sz="1600" dirty="0"/>
              <a:t>Sterilizing medical equipment</a:t>
            </a:r>
          </a:p>
        </p:txBody>
      </p:sp>
      <p:sp>
        <p:nvSpPr>
          <p:cNvPr id="9" name="TextBox 8">
            <a:extLst>
              <a:ext uri="{FF2B5EF4-FFF2-40B4-BE49-F238E27FC236}">
                <a16:creationId xmlns:a16="http://schemas.microsoft.com/office/drawing/2014/main" id="{8C27F264-8854-0662-432A-25623FC74E18}"/>
              </a:ext>
            </a:extLst>
          </p:cNvPr>
          <p:cNvSpPr txBox="1"/>
          <p:nvPr/>
        </p:nvSpPr>
        <p:spPr>
          <a:xfrm>
            <a:off x="2141220" y="5078672"/>
            <a:ext cx="1625600" cy="830997"/>
          </a:xfrm>
          <a:prstGeom prst="rect">
            <a:avLst/>
          </a:prstGeom>
          <a:noFill/>
        </p:spPr>
        <p:txBody>
          <a:bodyPr wrap="square" rtlCol="0">
            <a:spAutoFit/>
          </a:bodyPr>
          <a:lstStyle/>
          <a:p>
            <a:pPr marL="285750" indent="-285750">
              <a:buFont typeface="Arial" panose="020B0604020202020204" pitchFamily="34" charset="0"/>
              <a:buChar char="•"/>
            </a:pPr>
            <a:r>
              <a:rPr lang="en-GB" sz="1600" dirty="0"/>
              <a:t>Radiography</a:t>
            </a:r>
          </a:p>
          <a:p>
            <a:pPr marL="285750" indent="-285750">
              <a:buFont typeface="Arial" panose="020B0604020202020204" pitchFamily="34" charset="0"/>
              <a:buChar char="•"/>
            </a:pPr>
            <a:r>
              <a:rPr lang="en-GB" sz="1600" dirty="0"/>
              <a:t>Security screening</a:t>
            </a:r>
          </a:p>
        </p:txBody>
      </p:sp>
      <p:sp>
        <p:nvSpPr>
          <p:cNvPr id="10" name="TextBox 9">
            <a:extLst>
              <a:ext uri="{FF2B5EF4-FFF2-40B4-BE49-F238E27FC236}">
                <a16:creationId xmlns:a16="http://schemas.microsoft.com/office/drawing/2014/main" id="{DA34E612-01D0-D3CF-BAF4-8E417E6DBECD}"/>
              </a:ext>
            </a:extLst>
          </p:cNvPr>
          <p:cNvSpPr txBox="1"/>
          <p:nvPr/>
        </p:nvSpPr>
        <p:spPr>
          <a:xfrm>
            <a:off x="4009992" y="5078673"/>
            <a:ext cx="1625600" cy="830997"/>
          </a:xfrm>
          <a:prstGeom prst="rect">
            <a:avLst/>
          </a:prstGeom>
          <a:noFill/>
        </p:spPr>
        <p:txBody>
          <a:bodyPr wrap="square" rtlCol="0">
            <a:spAutoFit/>
          </a:bodyPr>
          <a:lstStyle/>
          <a:p>
            <a:pPr marL="285750" indent="-285750">
              <a:buFont typeface="Arial" panose="020B0604020202020204" pitchFamily="34" charset="0"/>
              <a:buChar char="•"/>
            </a:pPr>
            <a:r>
              <a:rPr lang="en-GB" sz="1600" dirty="0"/>
              <a:t>Skin Treatments</a:t>
            </a:r>
          </a:p>
          <a:p>
            <a:pPr marL="285750" indent="-285750">
              <a:buFont typeface="Arial" panose="020B0604020202020204" pitchFamily="34" charset="0"/>
              <a:buChar char="•"/>
            </a:pPr>
            <a:r>
              <a:rPr lang="en-GB" sz="1600" dirty="0"/>
              <a:t>Astronomy</a:t>
            </a:r>
          </a:p>
        </p:txBody>
      </p:sp>
      <p:sp>
        <p:nvSpPr>
          <p:cNvPr id="11" name="TextBox 10">
            <a:extLst>
              <a:ext uri="{FF2B5EF4-FFF2-40B4-BE49-F238E27FC236}">
                <a16:creationId xmlns:a16="http://schemas.microsoft.com/office/drawing/2014/main" id="{E902EA28-CF42-0AA6-CCA5-5BE9088B7B3A}"/>
              </a:ext>
            </a:extLst>
          </p:cNvPr>
          <p:cNvSpPr txBox="1"/>
          <p:nvPr/>
        </p:nvSpPr>
        <p:spPr>
          <a:xfrm>
            <a:off x="5982301" y="5044557"/>
            <a:ext cx="1625600" cy="830997"/>
          </a:xfrm>
          <a:prstGeom prst="rect">
            <a:avLst/>
          </a:prstGeom>
          <a:noFill/>
        </p:spPr>
        <p:txBody>
          <a:bodyPr wrap="square" rtlCol="0">
            <a:spAutoFit/>
          </a:bodyPr>
          <a:lstStyle/>
          <a:p>
            <a:pPr marL="285750" indent="-285750">
              <a:buFont typeface="Arial" panose="020B0604020202020204" pitchFamily="34" charset="0"/>
              <a:buChar char="•"/>
            </a:pPr>
            <a:r>
              <a:rPr lang="en-GB" sz="1600" dirty="0"/>
              <a:t>Night Vision Cameras</a:t>
            </a:r>
          </a:p>
          <a:p>
            <a:pPr marL="285750" indent="-285750">
              <a:buFont typeface="Arial" panose="020B0604020202020204" pitchFamily="34" charset="0"/>
              <a:buChar char="•"/>
            </a:pPr>
            <a:r>
              <a:rPr lang="en-GB" sz="1600" dirty="0"/>
              <a:t>Sensor</a:t>
            </a:r>
          </a:p>
        </p:txBody>
      </p:sp>
      <p:sp>
        <p:nvSpPr>
          <p:cNvPr id="12" name="TextBox 11">
            <a:extLst>
              <a:ext uri="{FF2B5EF4-FFF2-40B4-BE49-F238E27FC236}">
                <a16:creationId xmlns:a16="http://schemas.microsoft.com/office/drawing/2014/main" id="{80B158FF-5C76-9128-5BB3-8AAA630810E0}"/>
              </a:ext>
            </a:extLst>
          </p:cNvPr>
          <p:cNvSpPr txBox="1"/>
          <p:nvPr/>
        </p:nvSpPr>
        <p:spPr>
          <a:xfrm>
            <a:off x="8094245" y="5092392"/>
            <a:ext cx="1625600" cy="830997"/>
          </a:xfrm>
          <a:prstGeom prst="rect">
            <a:avLst/>
          </a:prstGeom>
          <a:noFill/>
        </p:spPr>
        <p:txBody>
          <a:bodyPr wrap="square" rtlCol="0">
            <a:spAutoFit/>
          </a:bodyPr>
          <a:lstStyle/>
          <a:p>
            <a:pPr marL="285750" indent="-285750">
              <a:buFont typeface="Arial" panose="020B0604020202020204" pitchFamily="34" charset="0"/>
              <a:buChar char="•"/>
            </a:pPr>
            <a:r>
              <a:rPr lang="en-GB" sz="1600" dirty="0"/>
              <a:t>Cooking Appliances</a:t>
            </a:r>
          </a:p>
          <a:p>
            <a:pPr marL="285750" indent="-285750">
              <a:buFont typeface="Arial" panose="020B0604020202020204" pitchFamily="34" charset="0"/>
              <a:buChar char="•"/>
            </a:pPr>
            <a:r>
              <a:rPr lang="en-GB" sz="1600" dirty="0"/>
              <a:t>RADAR</a:t>
            </a:r>
          </a:p>
        </p:txBody>
      </p:sp>
      <p:sp>
        <p:nvSpPr>
          <p:cNvPr id="13" name="TextBox 12">
            <a:extLst>
              <a:ext uri="{FF2B5EF4-FFF2-40B4-BE49-F238E27FC236}">
                <a16:creationId xmlns:a16="http://schemas.microsoft.com/office/drawing/2014/main" id="{0258DF3C-2826-9921-424B-E2FDAA9FD049}"/>
              </a:ext>
            </a:extLst>
          </p:cNvPr>
          <p:cNvSpPr txBox="1"/>
          <p:nvPr/>
        </p:nvSpPr>
        <p:spPr>
          <a:xfrm>
            <a:off x="9995435" y="5084931"/>
            <a:ext cx="1625600" cy="1077218"/>
          </a:xfrm>
          <a:prstGeom prst="rect">
            <a:avLst/>
          </a:prstGeom>
          <a:noFill/>
        </p:spPr>
        <p:txBody>
          <a:bodyPr wrap="square" rtlCol="0">
            <a:spAutoFit/>
          </a:bodyPr>
          <a:lstStyle/>
          <a:p>
            <a:pPr marL="285750" indent="-285750">
              <a:buFont typeface="Arial" panose="020B0604020202020204" pitchFamily="34" charset="0"/>
              <a:buChar char="•"/>
            </a:pPr>
            <a:r>
              <a:rPr lang="en-GB" sz="1600" dirty="0"/>
              <a:t>Broadcasting</a:t>
            </a:r>
          </a:p>
          <a:p>
            <a:pPr marL="285750" indent="-285750">
              <a:buFont typeface="Arial" panose="020B0604020202020204" pitchFamily="34" charset="0"/>
              <a:buChar char="•"/>
            </a:pPr>
            <a:r>
              <a:rPr lang="en-GB" sz="1600" dirty="0"/>
              <a:t>GPS</a:t>
            </a:r>
          </a:p>
          <a:p>
            <a:pPr marL="285750" indent="-285750">
              <a:buFont typeface="Arial" panose="020B0604020202020204" pitchFamily="34" charset="0"/>
              <a:buChar char="•"/>
            </a:pPr>
            <a:r>
              <a:rPr lang="en-GB" sz="1600" dirty="0"/>
              <a:t>Remote Control</a:t>
            </a:r>
          </a:p>
        </p:txBody>
      </p:sp>
    </p:spTree>
    <p:extLst>
      <p:ext uri="{BB962C8B-B14F-4D97-AF65-F5344CB8AC3E}">
        <p14:creationId xmlns:p14="http://schemas.microsoft.com/office/powerpoint/2010/main" val="14057605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29593" y="6597013"/>
            <a:ext cx="7096760" cy="365125"/>
          </a:xfrm>
          <a:prstGeom prst="rect">
            <a:avLst/>
          </a:prstGeom>
        </p:spPr>
        <p:txBody>
          <a:bodyPr/>
          <a:lstStyle/>
          <a:p>
            <a:r>
              <a:rPr lang="en-GB" sz="1200" b="1" i="1" dirty="0"/>
              <a:t>Lecture 1– Introduction to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4</a:t>
            </a:fld>
            <a:endParaRPr lang="en-GB"/>
          </a:p>
        </p:txBody>
      </p:sp>
      <p:sp>
        <p:nvSpPr>
          <p:cNvPr id="11" name="Title 1">
            <a:extLst>
              <a:ext uri="{FF2B5EF4-FFF2-40B4-BE49-F238E27FC236}">
                <a16:creationId xmlns:a16="http://schemas.microsoft.com/office/drawing/2014/main" id="{45DE2B10-1151-55CA-7B6F-8239FB894743}"/>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pic>
        <p:nvPicPr>
          <p:cNvPr id="3" name="Picture 2">
            <a:extLst>
              <a:ext uri="{FF2B5EF4-FFF2-40B4-BE49-F238E27FC236}">
                <a16:creationId xmlns:a16="http://schemas.microsoft.com/office/drawing/2014/main" id="{21CE02F2-DA55-C8E4-608F-13C55D2C6937}"/>
              </a:ext>
            </a:extLst>
          </p:cNvPr>
          <p:cNvPicPr>
            <a:picLocks noChangeAspect="1"/>
          </p:cNvPicPr>
          <p:nvPr/>
        </p:nvPicPr>
        <p:blipFill>
          <a:blip r:embed="rId3"/>
          <a:stretch>
            <a:fillRect/>
          </a:stretch>
        </p:blipFill>
        <p:spPr>
          <a:xfrm>
            <a:off x="2890578" y="1813560"/>
            <a:ext cx="9152197" cy="4089399"/>
          </a:xfrm>
          <a:prstGeom prst="rect">
            <a:avLst/>
          </a:prstGeom>
        </p:spPr>
      </p:pic>
      <p:sp>
        <p:nvSpPr>
          <p:cNvPr id="2" name="Rectangle 1">
            <a:extLst>
              <a:ext uri="{FF2B5EF4-FFF2-40B4-BE49-F238E27FC236}">
                <a16:creationId xmlns:a16="http://schemas.microsoft.com/office/drawing/2014/main" id="{DD5BC1F3-5320-104F-D70E-04AEA0F9CE10}"/>
              </a:ext>
            </a:extLst>
          </p:cNvPr>
          <p:cNvSpPr/>
          <p:nvPr/>
        </p:nvSpPr>
        <p:spPr>
          <a:xfrm>
            <a:off x="89409" y="1180080"/>
            <a:ext cx="2658871" cy="5416934"/>
          </a:xfrm>
          <a:prstGeom prst="rect">
            <a:avLst/>
          </a:prstGeom>
        </p:spPr>
        <p:style>
          <a:lnRef idx="0">
            <a:schemeClr val="accent5"/>
          </a:lnRef>
          <a:fillRef idx="3">
            <a:schemeClr val="accent5"/>
          </a:fillRef>
          <a:effectRef idx="3">
            <a:schemeClr val="accent5"/>
          </a:effectRef>
          <a:fontRef idx="minor">
            <a:schemeClr val="lt1"/>
          </a:fontRef>
        </p:style>
        <p:txBody>
          <a:bodyPr rtlCol="0" anchor="ctr"/>
          <a:lstStyle/>
          <a:p>
            <a:pPr algn="ctr"/>
            <a:endParaRPr lang="en-GB" dirty="0"/>
          </a:p>
        </p:txBody>
      </p:sp>
      <p:sp>
        <p:nvSpPr>
          <p:cNvPr id="7" name="Title 3">
            <a:extLst>
              <a:ext uri="{FF2B5EF4-FFF2-40B4-BE49-F238E27FC236}">
                <a16:creationId xmlns:a16="http://schemas.microsoft.com/office/drawing/2014/main" id="{C063E935-A7A1-3300-DB0D-D16CCF8DBE7B}"/>
              </a:ext>
            </a:extLst>
          </p:cNvPr>
          <p:cNvSpPr>
            <a:spLocks noGrp="1"/>
          </p:cNvSpPr>
          <p:nvPr>
            <p:ph type="title"/>
          </p:nvPr>
        </p:nvSpPr>
        <p:spPr>
          <a:xfrm>
            <a:off x="149225" y="2817813"/>
            <a:ext cx="2713606" cy="1325562"/>
          </a:xfrm>
        </p:spPr>
        <p:txBody>
          <a:bodyPr>
            <a:normAutofit/>
          </a:bodyPr>
          <a:lstStyle/>
          <a:p>
            <a:r>
              <a:rPr lang="en-GB" sz="3000" b="1" dirty="0"/>
              <a:t>Electromagnetic Spectrum</a:t>
            </a:r>
          </a:p>
        </p:txBody>
      </p:sp>
    </p:spTree>
    <p:extLst>
      <p:ext uri="{BB962C8B-B14F-4D97-AF65-F5344CB8AC3E}">
        <p14:creationId xmlns:p14="http://schemas.microsoft.com/office/powerpoint/2010/main" val="25714022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Lecture 1– Introduction to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5</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106680" y="1249464"/>
            <a:ext cx="5120640" cy="815182"/>
          </a:xfrm>
        </p:spPr>
        <p:txBody>
          <a:bodyPr>
            <a:normAutofit fontScale="90000"/>
          </a:bodyPr>
          <a:lstStyle/>
          <a:p>
            <a:r>
              <a:rPr lang="en-GB" sz="2800" b="1" dirty="0"/>
              <a:t>Frequency and Wavelength of Electromagnetic Spectrum </a:t>
            </a:r>
          </a:p>
        </p:txBody>
      </p:sp>
      <p:sp>
        <p:nvSpPr>
          <p:cNvPr id="11" name="Title 1">
            <a:extLst>
              <a:ext uri="{FF2B5EF4-FFF2-40B4-BE49-F238E27FC236}">
                <a16:creationId xmlns:a16="http://schemas.microsoft.com/office/drawing/2014/main" id="{45DE2B10-1151-55CA-7B6F-8239FB894743}"/>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pic>
        <p:nvPicPr>
          <p:cNvPr id="8" name="Picture 7">
            <a:extLst>
              <a:ext uri="{FF2B5EF4-FFF2-40B4-BE49-F238E27FC236}">
                <a16:creationId xmlns:a16="http://schemas.microsoft.com/office/drawing/2014/main" id="{88C8BCC2-48E6-CF85-AE9E-8F3DF240A7F8}"/>
              </a:ext>
            </a:extLst>
          </p:cNvPr>
          <p:cNvPicPr>
            <a:picLocks noChangeAspect="1"/>
          </p:cNvPicPr>
          <p:nvPr/>
        </p:nvPicPr>
        <p:blipFill>
          <a:blip r:embed="rId3"/>
          <a:stretch>
            <a:fillRect/>
          </a:stretch>
        </p:blipFill>
        <p:spPr>
          <a:xfrm>
            <a:off x="4617839" y="2064645"/>
            <a:ext cx="5742569" cy="4491944"/>
          </a:xfrm>
          <a:prstGeom prst="rect">
            <a:avLst/>
          </a:prstGeom>
        </p:spPr>
      </p:pic>
    </p:spTree>
    <p:extLst>
      <p:ext uri="{BB962C8B-B14F-4D97-AF65-F5344CB8AC3E}">
        <p14:creationId xmlns:p14="http://schemas.microsoft.com/office/powerpoint/2010/main" val="976972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Lecture 1– Introduction to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6</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2869149" y="742167"/>
            <a:ext cx="11594969" cy="1325563"/>
          </a:xfrm>
        </p:spPr>
        <p:txBody>
          <a:bodyPr>
            <a:normAutofit/>
          </a:bodyPr>
          <a:lstStyle/>
          <a:p>
            <a:r>
              <a:rPr lang="en-GB" sz="3200" b="1" dirty="0"/>
              <a:t>Speed of the Light</a:t>
            </a:r>
          </a:p>
        </p:txBody>
      </p:sp>
      <mc:AlternateContent xmlns:mc="http://schemas.openxmlformats.org/markup-compatibility/2006" xmlns:a14="http://schemas.microsoft.com/office/drawing/2010/main">
        <mc:Choice Requires="a14">
          <p:sp>
            <p:nvSpPr>
              <p:cNvPr id="7" name="Content Placeholder 6">
                <a:extLst>
                  <a:ext uri="{FF2B5EF4-FFF2-40B4-BE49-F238E27FC236}">
                    <a16:creationId xmlns:a16="http://schemas.microsoft.com/office/drawing/2014/main" id="{552C2BF1-B589-0E03-0551-C24742A6724F}"/>
                  </a:ext>
                </a:extLst>
              </p:cNvPr>
              <p:cNvSpPr>
                <a:spLocks noGrp="1"/>
              </p:cNvSpPr>
              <p:nvPr>
                <p:ph idx="1"/>
              </p:nvPr>
            </p:nvSpPr>
            <p:spPr>
              <a:xfrm>
                <a:off x="3091179" y="1683758"/>
                <a:ext cx="8461791" cy="4732956"/>
              </a:xfrm>
            </p:spPr>
            <p:txBody>
              <a:bodyPr>
                <a:noAutofit/>
              </a:bodyPr>
              <a:lstStyle/>
              <a:p>
                <a:pPr algn="just">
                  <a:lnSpc>
                    <a:spcPct val="150000"/>
                  </a:lnSpc>
                </a:pPr>
                <a:r>
                  <a:rPr lang="en-GB" sz="2300" dirty="0"/>
                  <a:t>The speed of light travelling through a vacuum is   </a:t>
                </a:r>
              </a:p>
              <a:p>
                <a:pPr marL="715963" indent="0" algn="just">
                  <a:lnSpc>
                    <a:spcPct val="150000"/>
                  </a:lnSpc>
                  <a:buNone/>
                </a:pPr>
                <a14:m>
                  <m:oMath xmlns:m="http://schemas.openxmlformats.org/officeDocument/2006/math">
                    <m:r>
                      <a:rPr lang="en-GB" sz="2300" i="1" kern="100" smtClean="0">
                        <a:effectLst/>
                        <a:latin typeface="Cambria Math" panose="02040503050406030204" pitchFamily="18" charset="0"/>
                        <a:ea typeface="DengXian" panose="02010600030101010101" pitchFamily="2" charset="-122"/>
                        <a:cs typeface="Arial" panose="020B0604020202020204" pitchFamily="34" charset="0"/>
                      </a:rPr>
                      <m:t>𝑐</m:t>
                    </m:r>
                    <m:r>
                      <a:rPr lang="en-GB" sz="2300" i="1" kern="100" smtClean="0">
                        <a:effectLst/>
                        <a:latin typeface="Cambria Math" panose="02040503050406030204" pitchFamily="18" charset="0"/>
                        <a:ea typeface="DengXian" panose="02010600030101010101" pitchFamily="2" charset="-122"/>
                        <a:cs typeface="Arial" panose="020B0604020202020204" pitchFamily="34" charset="0"/>
                      </a:rPr>
                      <m:t>=</m:t>
                    </m:r>
                    <m:r>
                      <a:rPr lang="en-GB" sz="2300" i="1" kern="100" smtClean="0">
                        <a:effectLst/>
                        <a:latin typeface="Cambria Math" panose="02040503050406030204" pitchFamily="18" charset="0"/>
                        <a:ea typeface="DengXian" panose="02010600030101010101" pitchFamily="2" charset="-122"/>
                        <a:cs typeface="Arial" panose="020B0604020202020204" pitchFamily="34" charset="0"/>
                      </a:rPr>
                      <m:t>𝑓</m:t>
                    </m:r>
                    <m:r>
                      <a:rPr lang="en-GB" sz="2300" i="1" kern="100" smtClean="0">
                        <a:effectLst/>
                        <a:latin typeface="Cambria Math" panose="02040503050406030204" pitchFamily="18" charset="0"/>
                        <a:ea typeface="DengXian" panose="02010600030101010101" pitchFamily="2" charset="-122"/>
                        <a:cs typeface="Arial" panose="020B0604020202020204" pitchFamily="34" charset="0"/>
                      </a:rPr>
                      <m:t> </m:t>
                    </m:r>
                    <m:r>
                      <a:rPr lang="en-GB" sz="2300" i="1" kern="100" smtClean="0">
                        <a:effectLst/>
                        <a:latin typeface="Cambria Math" panose="02040503050406030204" pitchFamily="18" charset="0"/>
                        <a:ea typeface="DengXian" panose="02010600030101010101" pitchFamily="2" charset="-122"/>
                        <a:cs typeface="Arial" panose="020B0604020202020204" pitchFamily="34" charset="0"/>
                      </a:rPr>
                      <m:t>𝑋</m:t>
                    </m:r>
                    <m:r>
                      <a:rPr lang="en-GB" sz="2300" i="1" kern="100" smtClean="0">
                        <a:effectLst/>
                        <a:latin typeface="Cambria Math" panose="02040503050406030204" pitchFamily="18" charset="0"/>
                        <a:ea typeface="DengXian" panose="02010600030101010101" pitchFamily="2" charset="-122"/>
                        <a:cs typeface="Arial" panose="020B0604020202020204" pitchFamily="34" charset="0"/>
                      </a:rPr>
                      <m:t> </m:t>
                    </m:r>
                    <m:r>
                      <a:rPr lang="en-GB" sz="2300" i="1" kern="100" smtClean="0">
                        <a:effectLst/>
                        <a:latin typeface="Cambria Math" panose="02040503050406030204" pitchFamily="18" charset="0"/>
                        <a:ea typeface="DengXian" panose="02010600030101010101" pitchFamily="2" charset="-122"/>
                        <a:cs typeface="Arial" panose="020B0604020202020204" pitchFamily="34" charset="0"/>
                      </a:rPr>
                      <m:t>𝜆</m:t>
                    </m:r>
                    <m:r>
                      <a:rPr lang="en-GB" sz="2300" b="0" i="1" kern="100" smtClean="0">
                        <a:effectLst/>
                        <a:latin typeface="Cambria Math" panose="02040503050406030204" pitchFamily="18" charset="0"/>
                        <a:ea typeface="DengXian" panose="02010600030101010101" pitchFamily="2" charset="-122"/>
                        <a:cs typeface="Arial" panose="020B0604020202020204" pitchFamily="34" charset="0"/>
                      </a:rPr>
                      <m:t> </m:t>
                    </m:r>
                    <m:r>
                      <a:rPr lang="en-GB" sz="2300" b="0" i="0" kern="100" smtClean="0">
                        <a:effectLst/>
                        <a:latin typeface="Cambria Math" panose="02040503050406030204" pitchFamily="18" charset="0"/>
                        <a:ea typeface="DengXian" panose="02010600030101010101" pitchFamily="2" charset="-122"/>
                        <a:cs typeface="Arial" panose="020B0604020202020204" pitchFamily="34" charset="0"/>
                      </a:rPr>
                      <m:t>;</m:t>
                    </m:r>
                    <m:r>
                      <m:rPr>
                        <m:sty m:val="p"/>
                      </m:rPr>
                      <a:rPr lang="en-GB" sz="2300" b="0" i="0" kern="100" smtClean="0">
                        <a:effectLst/>
                        <a:latin typeface="Cambria Math" panose="02040503050406030204" pitchFamily="18" charset="0"/>
                        <a:ea typeface="DengXian" panose="02010600030101010101" pitchFamily="2" charset="-122"/>
                        <a:cs typeface="Arial" panose="020B0604020202020204" pitchFamily="34" charset="0"/>
                      </a:rPr>
                      <m:t>where</m:t>
                    </m:r>
                    <m:r>
                      <a:rPr lang="en-GB" sz="2300" b="0" i="0" kern="100" smtClean="0">
                        <a:effectLst/>
                        <a:latin typeface="Cambria Math" panose="02040503050406030204" pitchFamily="18" charset="0"/>
                        <a:ea typeface="DengXian" panose="02010600030101010101" pitchFamily="2" charset="-122"/>
                        <a:cs typeface="Arial" panose="020B0604020202020204" pitchFamily="34" charset="0"/>
                      </a:rPr>
                      <m:t> </m:t>
                    </m:r>
                  </m:oMath>
                </a14:m>
                <a:r>
                  <a:rPr lang="en-GB" sz="2300" kern="100" dirty="0">
                    <a:latin typeface="Aptos" panose="020B0004020202020204" pitchFamily="34" charset="0"/>
                    <a:ea typeface="DengXian" panose="02010600030101010101" pitchFamily="2" charset="-122"/>
                    <a:cs typeface="Arial" panose="020B0604020202020204" pitchFamily="34" charset="0"/>
                  </a:rPr>
                  <a:t> </a:t>
                </a:r>
                <a14:m>
                  <m:oMath xmlns:m="http://schemas.openxmlformats.org/officeDocument/2006/math">
                    <m:r>
                      <a:rPr lang="en-GB" sz="2300" i="1" kern="100" smtClean="0">
                        <a:effectLst/>
                        <a:latin typeface="Cambria Math" panose="02040503050406030204" pitchFamily="18" charset="0"/>
                        <a:ea typeface="DengXian" panose="02010600030101010101" pitchFamily="2" charset="-122"/>
                        <a:cs typeface="Arial" panose="020B0604020202020204" pitchFamily="34" charset="0"/>
                      </a:rPr>
                      <m:t>𝑐</m:t>
                    </m:r>
                    <m:r>
                      <a:rPr lang="en-GB" sz="2300" i="1" kern="100" smtClean="0">
                        <a:effectLst/>
                        <a:latin typeface="Cambria Math" panose="02040503050406030204" pitchFamily="18" charset="0"/>
                        <a:ea typeface="DengXian" panose="02010600030101010101" pitchFamily="2" charset="-122"/>
                        <a:cs typeface="Arial" panose="020B0604020202020204" pitchFamily="34" charset="0"/>
                      </a:rPr>
                      <m:t>=3 </m:t>
                    </m:r>
                    <m:r>
                      <a:rPr lang="en-GB" sz="2300" i="1" kern="100" smtClean="0">
                        <a:effectLst/>
                        <a:latin typeface="Cambria Math" panose="02040503050406030204" pitchFamily="18" charset="0"/>
                        <a:ea typeface="DengXian" panose="02010600030101010101" pitchFamily="2" charset="-122"/>
                        <a:cs typeface="Arial" panose="020B0604020202020204" pitchFamily="34" charset="0"/>
                      </a:rPr>
                      <m:t>𝑋</m:t>
                    </m:r>
                    <m:r>
                      <a:rPr lang="en-GB" sz="2300" i="1" kern="100" smtClean="0">
                        <a:effectLst/>
                        <a:latin typeface="Cambria Math" panose="02040503050406030204" pitchFamily="18" charset="0"/>
                        <a:ea typeface="DengXian" panose="02010600030101010101" pitchFamily="2" charset="-122"/>
                        <a:cs typeface="Arial" panose="020B0604020202020204" pitchFamily="34" charset="0"/>
                      </a:rPr>
                      <m:t> </m:t>
                    </m:r>
                    <m:sSup>
                      <m:sSupPr>
                        <m:ctrlPr>
                          <a:rPr lang="en-GB" sz="2300" i="1" kern="100">
                            <a:effectLst/>
                            <a:latin typeface="Cambria Math" panose="02040503050406030204" pitchFamily="18" charset="0"/>
                            <a:ea typeface="DengXian" panose="02010600030101010101" pitchFamily="2" charset="-122"/>
                            <a:cs typeface="Arial" panose="020B0604020202020204" pitchFamily="34" charset="0"/>
                          </a:rPr>
                        </m:ctrlPr>
                      </m:sSupPr>
                      <m:e>
                        <m:r>
                          <a:rPr lang="en-GB" sz="2300" i="1" kern="100">
                            <a:effectLst/>
                            <a:latin typeface="Cambria Math" panose="02040503050406030204" pitchFamily="18" charset="0"/>
                            <a:ea typeface="DengXian" panose="02010600030101010101" pitchFamily="2" charset="-122"/>
                            <a:cs typeface="Arial" panose="020B0604020202020204" pitchFamily="34" charset="0"/>
                          </a:rPr>
                          <m:t>10</m:t>
                        </m:r>
                      </m:e>
                      <m:sup>
                        <m:r>
                          <a:rPr lang="en-GB" sz="2300" i="1" kern="100">
                            <a:effectLst/>
                            <a:latin typeface="Cambria Math" panose="02040503050406030204" pitchFamily="18" charset="0"/>
                            <a:ea typeface="DengXian" panose="02010600030101010101" pitchFamily="2" charset="-122"/>
                            <a:cs typeface="Arial" panose="020B0604020202020204" pitchFamily="34" charset="0"/>
                          </a:rPr>
                          <m:t>8</m:t>
                        </m:r>
                      </m:sup>
                    </m:sSup>
                    <m:r>
                      <a:rPr lang="en-GB" sz="2300" i="1" kern="100">
                        <a:effectLst/>
                        <a:latin typeface="Cambria Math" panose="02040503050406030204" pitchFamily="18" charset="0"/>
                        <a:ea typeface="DengXian" panose="02010600030101010101" pitchFamily="2" charset="-122"/>
                        <a:cs typeface="Arial" panose="020B0604020202020204" pitchFamily="34" charset="0"/>
                      </a:rPr>
                      <m:t> </m:t>
                    </m:r>
                    <m:r>
                      <a:rPr lang="en-GB" sz="2300" i="1" kern="100">
                        <a:effectLst/>
                        <a:latin typeface="Cambria Math" panose="02040503050406030204" pitchFamily="18" charset="0"/>
                        <a:ea typeface="DengXian" panose="02010600030101010101" pitchFamily="2" charset="-122"/>
                        <a:cs typeface="Arial" panose="020B0604020202020204" pitchFamily="34" charset="0"/>
                      </a:rPr>
                      <m:t>𝑚</m:t>
                    </m:r>
                    <m:r>
                      <a:rPr lang="en-GB" sz="2300" i="1" kern="100">
                        <a:effectLst/>
                        <a:latin typeface="Cambria Math" panose="02040503050406030204" pitchFamily="18" charset="0"/>
                        <a:ea typeface="DengXian" panose="02010600030101010101" pitchFamily="2" charset="-122"/>
                        <a:cs typeface="Arial" panose="020B0604020202020204" pitchFamily="34" charset="0"/>
                      </a:rPr>
                      <m:t>/</m:t>
                    </m:r>
                    <m:r>
                      <a:rPr lang="en-GB" sz="2300" i="1" kern="100">
                        <a:effectLst/>
                        <a:latin typeface="Cambria Math" panose="02040503050406030204" pitchFamily="18" charset="0"/>
                        <a:ea typeface="DengXian" panose="02010600030101010101" pitchFamily="2" charset="-122"/>
                        <a:cs typeface="Arial" panose="020B0604020202020204" pitchFamily="34" charset="0"/>
                      </a:rPr>
                      <m:t>𝑠</m:t>
                    </m:r>
                  </m:oMath>
                </a14:m>
                <a:endParaRPr lang="en-GB" sz="2300" dirty="0"/>
              </a:p>
              <a:p>
                <a:pPr marL="0" indent="0" algn="just">
                  <a:lnSpc>
                    <a:spcPct val="150000"/>
                  </a:lnSpc>
                  <a:buNone/>
                </a:pPr>
                <a:r>
                  <a:rPr lang="en-GB" sz="2300" b="1" dirty="0"/>
                  <a:t>Example of its relative motion: </a:t>
                </a:r>
              </a:p>
              <a:p>
                <a:pPr marL="269875" indent="0" algn="just">
                  <a:lnSpc>
                    <a:spcPct val="150000"/>
                  </a:lnSpc>
                  <a:buNone/>
                </a:pPr>
                <a:r>
                  <a:rPr lang="en-GB" sz="2300" dirty="0"/>
                  <a:t>If a bullet is fired from an airplane, the speed observed on the ground is the sum of the airplane’s speed and the bullet’s speed.</a:t>
                </a:r>
              </a:p>
              <a:p>
                <a:pPr marL="1076325" indent="0" algn="just">
                  <a:lnSpc>
                    <a:spcPct val="150000"/>
                  </a:lnSpc>
                  <a:buNone/>
                </a:pPr>
                <a14:m>
                  <m:oMathPara xmlns:m="http://schemas.openxmlformats.org/officeDocument/2006/math">
                    <m:oMathParaPr>
                      <m:jc m:val="left"/>
                    </m:oMathParaPr>
                    <m:oMath xmlns:m="http://schemas.openxmlformats.org/officeDocument/2006/math">
                      <m:sSub>
                        <m:sSubPr>
                          <m:ctrlPr>
                            <a:rPr lang="en-GB" sz="2300" i="1" kern="100" smtClean="0">
                              <a:effectLst/>
                              <a:latin typeface="Cambria Math" panose="02040503050406030204" pitchFamily="18" charset="0"/>
                              <a:ea typeface="DengXian" panose="02010600030101010101" pitchFamily="2" charset="-122"/>
                              <a:cs typeface="Arial" panose="020B0604020202020204" pitchFamily="34" charset="0"/>
                            </a:rPr>
                          </m:ctrlPr>
                        </m:sSubPr>
                        <m:e>
                          <m:r>
                            <a:rPr lang="en-GB" sz="2300" i="1" kern="100">
                              <a:effectLst/>
                              <a:latin typeface="Cambria Math" panose="02040503050406030204" pitchFamily="18" charset="0"/>
                              <a:ea typeface="DengXian" panose="02010600030101010101" pitchFamily="2" charset="-122"/>
                              <a:cs typeface="Arial" panose="020B0604020202020204" pitchFamily="34" charset="0"/>
                            </a:rPr>
                            <m:t>𝑣</m:t>
                          </m:r>
                        </m:e>
                        <m:sub>
                          <m:r>
                            <a:rPr lang="en-GB" sz="2300" i="1" kern="100">
                              <a:effectLst/>
                              <a:latin typeface="Cambria Math" panose="02040503050406030204" pitchFamily="18" charset="0"/>
                              <a:ea typeface="DengXian" panose="02010600030101010101" pitchFamily="2" charset="-122"/>
                              <a:cs typeface="Arial" panose="020B0604020202020204" pitchFamily="34" charset="0"/>
                            </a:rPr>
                            <m:t>𝑡𝑜𝑡𝑎𝑙</m:t>
                          </m:r>
                        </m:sub>
                      </m:sSub>
                      <m:r>
                        <a:rPr lang="en-GB" sz="2300" i="1" kern="100">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23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2300" i="1" kern="100">
                              <a:effectLst/>
                              <a:latin typeface="Cambria Math" panose="02040503050406030204" pitchFamily="18" charset="0"/>
                              <a:ea typeface="DengXian" panose="02010600030101010101" pitchFamily="2" charset="-122"/>
                              <a:cs typeface="Arial" panose="020B0604020202020204" pitchFamily="34" charset="0"/>
                            </a:rPr>
                            <m:t>𝑣</m:t>
                          </m:r>
                        </m:e>
                        <m:sub>
                          <m:r>
                            <a:rPr lang="en-GB" sz="2300" i="1" kern="100">
                              <a:effectLst/>
                              <a:latin typeface="Cambria Math" panose="02040503050406030204" pitchFamily="18" charset="0"/>
                              <a:ea typeface="DengXian" panose="02010600030101010101" pitchFamily="2" charset="-122"/>
                              <a:cs typeface="Arial" panose="020B0604020202020204" pitchFamily="34" charset="0"/>
                            </a:rPr>
                            <m:t>𝑏</m:t>
                          </m:r>
                        </m:sub>
                      </m:sSub>
                      <m:r>
                        <a:rPr lang="en-GB" sz="2300" i="1" kern="100">
                          <a:effectLst/>
                          <a:latin typeface="Cambria Math" panose="02040503050406030204" pitchFamily="18" charset="0"/>
                          <a:ea typeface="DengXian" panose="02010600030101010101" pitchFamily="2" charset="-122"/>
                          <a:cs typeface="Arial" panose="020B0604020202020204" pitchFamily="34" charset="0"/>
                        </a:rPr>
                        <m:t>+</m:t>
                      </m:r>
                      <m:sSub>
                        <m:sSubPr>
                          <m:ctrlPr>
                            <a:rPr lang="en-GB" sz="23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2300" i="1" kern="100">
                              <a:effectLst/>
                              <a:latin typeface="Cambria Math" panose="02040503050406030204" pitchFamily="18" charset="0"/>
                              <a:ea typeface="DengXian" panose="02010600030101010101" pitchFamily="2" charset="-122"/>
                              <a:cs typeface="Arial" panose="020B0604020202020204" pitchFamily="34" charset="0"/>
                            </a:rPr>
                            <m:t>𝑣</m:t>
                          </m:r>
                        </m:e>
                        <m:sub>
                          <m:r>
                            <a:rPr lang="en-GB" sz="2300" i="1" kern="100">
                              <a:effectLst/>
                              <a:latin typeface="Cambria Math" panose="02040503050406030204" pitchFamily="18" charset="0"/>
                              <a:ea typeface="DengXian" panose="02010600030101010101" pitchFamily="2" charset="-122"/>
                              <a:cs typeface="Arial" panose="020B0604020202020204" pitchFamily="34" charset="0"/>
                            </a:rPr>
                            <m:t>𝑎</m:t>
                          </m:r>
                        </m:sub>
                      </m:sSub>
                    </m:oMath>
                  </m:oMathPara>
                </a14:m>
                <a:endParaRPr lang="en-GB" sz="2300" kern="100" dirty="0">
                  <a:effectLst/>
                  <a:latin typeface="Aptos" panose="020B0004020202020204" pitchFamily="34" charset="0"/>
                  <a:ea typeface="DengXian" panose="02010600030101010101" pitchFamily="2" charset="-122"/>
                  <a:cs typeface="Arial" panose="020B0604020202020204" pitchFamily="34" charset="0"/>
                </a:endParaRPr>
              </a:p>
              <a:p>
                <a:pPr marL="1793875" lvl="0" indent="-269875">
                  <a:lnSpc>
                    <a:spcPct val="115000"/>
                  </a:lnSpc>
                  <a:spcAft>
                    <a:spcPts val="800"/>
                  </a:spcAft>
                  <a:buSzPts val="1000"/>
                  <a:buFont typeface="Symbol" panose="05050102010706020507" pitchFamily="18" charset="2"/>
                  <a:buChar char=""/>
                  <a:tabLst>
                    <a:tab pos="457200" algn="l"/>
                  </a:tabLst>
                </a:pPr>
                <a14:m>
                  <m:oMath xmlns:m="http://schemas.openxmlformats.org/officeDocument/2006/math">
                    <m:sSub>
                      <m:sSubPr>
                        <m:ctrlPr>
                          <a:rPr lang="en-GB" sz="2300" i="1" kern="100" smtClean="0">
                            <a:effectLst/>
                            <a:latin typeface="Cambria Math" panose="02040503050406030204" pitchFamily="18" charset="0"/>
                            <a:ea typeface="DengXian" panose="02010600030101010101" pitchFamily="2" charset="-122"/>
                            <a:cs typeface="Arial" panose="020B0604020202020204" pitchFamily="34" charset="0"/>
                          </a:rPr>
                        </m:ctrlPr>
                      </m:sSubPr>
                      <m:e>
                        <m:r>
                          <a:rPr lang="en-GB" sz="2300" i="1" kern="100">
                            <a:effectLst/>
                            <a:latin typeface="Cambria Math" panose="02040503050406030204" pitchFamily="18" charset="0"/>
                            <a:ea typeface="DengXian" panose="02010600030101010101" pitchFamily="2" charset="-122"/>
                            <a:cs typeface="Arial" panose="020B0604020202020204" pitchFamily="34" charset="0"/>
                          </a:rPr>
                          <m:t>𝑣</m:t>
                        </m:r>
                      </m:e>
                      <m:sub>
                        <m:r>
                          <a:rPr lang="en-GB" sz="2300" i="1" kern="100">
                            <a:effectLst/>
                            <a:latin typeface="Cambria Math" panose="02040503050406030204" pitchFamily="18" charset="0"/>
                            <a:ea typeface="DengXian" panose="02010600030101010101" pitchFamily="2" charset="-122"/>
                            <a:cs typeface="Arial" panose="020B0604020202020204" pitchFamily="34" charset="0"/>
                          </a:rPr>
                          <m:t>𝑏</m:t>
                        </m:r>
                      </m:sub>
                    </m:sSub>
                  </m:oMath>
                </a14:m>
                <a:r>
                  <a:rPr lang="en-GB" sz="2300" kern="100" dirty="0">
                    <a:effectLst/>
                    <a:latin typeface="Aptos" panose="020B0004020202020204" pitchFamily="34" charset="0"/>
                    <a:ea typeface="DengXian" panose="02010600030101010101" pitchFamily="2" charset="-122"/>
                    <a:cs typeface="Arial" panose="020B0604020202020204" pitchFamily="34" charset="0"/>
                  </a:rPr>
                  <a:t> = speed of the bullet relative to the airplane.</a:t>
                </a:r>
              </a:p>
              <a:p>
                <a:pPr marL="1793875" lvl="0" indent="-269875">
                  <a:lnSpc>
                    <a:spcPct val="115000"/>
                  </a:lnSpc>
                  <a:spcAft>
                    <a:spcPts val="800"/>
                  </a:spcAft>
                  <a:buSzPts val="1000"/>
                  <a:buFont typeface="Symbol" panose="05050102010706020507" pitchFamily="18" charset="2"/>
                  <a:buChar char=""/>
                  <a:tabLst>
                    <a:tab pos="457200" algn="l"/>
                  </a:tabLst>
                </a:pPr>
                <a14:m>
                  <m:oMath xmlns:m="http://schemas.openxmlformats.org/officeDocument/2006/math">
                    <m:sSub>
                      <m:sSubPr>
                        <m:ctrlPr>
                          <a:rPr lang="en-GB" sz="2300" i="1" kern="100">
                            <a:effectLst/>
                            <a:latin typeface="Cambria Math" panose="02040503050406030204" pitchFamily="18" charset="0"/>
                            <a:ea typeface="DengXian" panose="02010600030101010101" pitchFamily="2" charset="-122"/>
                            <a:cs typeface="Arial" panose="020B0604020202020204" pitchFamily="34" charset="0"/>
                          </a:rPr>
                        </m:ctrlPr>
                      </m:sSubPr>
                      <m:e>
                        <m:r>
                          <a:rPr lang="en-GB" sz="2300" i="1" kern="100">
                            <a:effectLst/>
                            <a:latin typeface="Cambria Math" panose="02040503050406030204" pitchFamily="18" charset="0"/>
                            <a:ea typeface="DengXian" panose="02010600030101010101" pitchFamily="2" charset="-122"/>
                            <a:cs typeface="Arial" panose="020B0604020202020204" pitchFamily="34" charset="0"/>
                          </a:rPr>
                          <m:t>𝑣</m:t>
                        </m:r>
                      </m:e>
                      <m:sub>
                        <m:r>
                          <a:rPr lang="en-GB" sz="2300" i="1" kern="100">
                            <a:effectLst/>
                            <a:latin typeface="Cambria Math" panose="02040503050406030204" pitchFamily="18" charset="0"/>
                            <a:ea typeface="DengXian" panose="02010600030101010101" pitchFamily="2" charset="-122"/>
                            <a:cs typeface="Arial" panose="020B0604020202020204" pitchFamily="34" charset="0"/>
                          </a:rPr>
                          <m:t>𝑎</m:t>
                        </m:r>
                      </m:sub>
                    </m:sSub>
                  </m:oMath>
                </a14:m>
                <a:r>
                  <a:rPr lang="en-GB" sz="2300" kern="100" dirty="0">
                    <a:effectLst/>
                    <a:latin typeface="Aptos" panose="020B0004020202020204" pitchFamily="34" charset="0"/>
                    <a:ea typeface="DengXian" panose="02010600030101010101" pitchFamily="2" charset="-122"/>
                    <a:cs typeface="Arial" panose="020B0604020202020204" pitchFamily="34" charset="0"/>
                  </a:rPr>
                  <a:t>= speed of the airplane.</a:t>
                </a:r>
              </a:p>
              <a:p>
                <a:pPr marL="269875" lvl="0" indent="0">
                  <a:lnSpc>
                    <a:spcPct val="115000"/>
                  </a:lnSpc>
                  <a:spcAft>
                    <a:spcPts val="800"/>
                  </a:spcAft>
                  <a:buSzPts val="1000"/>
                  <a:buNone/>
                  <a:tabLst>
                    <a:tab pos="457200" algn="l"/>
                  </a:tabLst>
                </a:pPr>
                <a:endParaRPr lang="en-GB" sz="2300" kern="100" dirty="0">
                  <a:effectLst/>
                  <a:latin typeface="Aptos" panose="020B0004020202020204" pitchFamily="34" charset="0"/>
                  <a:ea typeface="DengXian" panose="02010600030101010101" pitchFamily="2" charset="-122"/>
                  <a:cs typeface="Arial" panose="020B0604020202020204" pitchFamily="34" charset="0"/>
                </a:endParaRPr>
              </a:p>
              <a:p>
                <a:pPr marL="269875" indent="0" algn="just">
                  <a:lnSpc>
                    <a:spcPct val="150000"/>
                  </a:lnSpc>
                  <a:buNone/>
                </a:pPr>
                <a:endParaRPr lang="en-GB" sz="2300" kern="100" dirty="0">
                  <a:effectLst/>
                  <a:latin typeface="Aptos" panose="020B0004020202020204" pitchFamily="34" charset="0"/>
                  <a:ea typeface="DengXian" panose="02010600030101010101" pitchFamily="2" charset="-122"/>
                  <a:cs typeface="Arial" panose="020B0604020202020204" pitchFamily="34" charset="0"/>
                </a:endParaRPr>
              </a:p>
              <a:p>
                <a:pPr marL="269875" indent="0" algn="just">
                  <a:lnSpc>
                    <a:spcPct val="150000"/>
                  </a:lnSpc>
                  <a:buNone/>
                </a:pPr>
                <a:endParaRPr lang="en-GB" sz="2300" dirty="0"/>
              </a:p>
            </p:txBody>
          </p:sp>
        </mc:Choice>
        <mc:Fallback xmlns="">
          <p:sp>
            <p:nvSpPr>
              <p:cNvPr id="7" name="Content Placeholder 6">
                <a:extLst>
                  <a:ext uri="{FF2B5EF4-FFF2-40B4-BE49-F238E27FC236}">
                    <a16:creationId xmlns:a16="http://schemas.microsoft.com/office/drawing/2014/main" id="{552C2BF1-B589-0E03-0551-C24742A6724F}"/>
                  </a:ext>
                </a:extLst>
              </p:cNvPr>
              <p:cNvSpPr>
                <a:spLocks noGrp="1" noRot="1" noChangeAspect="1" noMove="1" noResize="1" noEditPoints="1" noAdjustHandles="1" noChangeArrowheads="1" noChangeShapeType="1" noTextEdit="1"/>
              </p:cNvSpPr>
              <p:nvPr>
                <p:ph idx="1"/>
              </p:nvPr>
            </p:nvSpPr>
            <p:spPr>
              <a:xfrm>
                <a:off x="3091179" y="1683758"/>
                <a:ext cx="8461791" cy="4732956"/>
              </a:xfrm>
              <a:blipFill>
                <a:blip r:embed="rId3"/>
                <a:stretch>
                  <a:fillRect l="-1009" r="-1081" b="-3604"/>
                </a:stretch>
              </a:blipFill>
            </p:spPr>
            <p:txBody>
              <a:bodyPr/>
              <a:lstStyle/>
              <a:p>
                <a:r>
                  <a:rPr lang="en-GB">
                    <a:noFill/>
                  </a:rPr>
                  <a:t> </a:t>
                </a:r>
              </a:p>
            </p:txBody>
          </p:sp>
        </mc:Fallback>
      </mc:AlternateContent>
      <p:sp>
        <p:nvSpPr>
          <p:cNvPr id="2" name="Title 1">
            <a:extLst>
              <a:ext uri="{FF2B5EF4-FFF2-40B4-BE49-F238E27FC236}">
                <a16:creationId xmlns:a16="http://schemas.microsoft.com/office/drawing/2014/main" id="{24FFDB87-3BC8-4103-44AF-761AA562E882}"/>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pic>
        <p:nvPicPr>
          <p:cNvPr id="5" name="Picture 4" descr="A blue light rays in the dark&#10;&#10;Description automatically generated">
            <a:extLst>
              <a:ext uri="{FF2B5EF4-FFF2-40B4-BE49-F238E27FC236}">
                <a16:creationId xmlns:a16="http://schemas.microsoft.com/office/drawing/2014/main" id="{DC479871-E8DE-CDB0-FF94-448DAA664B72}"/>
              </a:ext>
            </a:extLst>
          </p:cNvPr>
          <p:cNvPicPr>
            <a:picLocks noChangeAspect="1"/>
          </p:cNvPicPr>
          <p:nvPr/>
        </p:nvPicPr>
        <p:blipFill>
          <a:blip r:embed="rId4"/>
          <a:stretch>
            <a:fillRect/>
          </a:stretch>
        </p:blipFill>
        <p:spPr>
          <a:xfrm>
            <a:off x="152400" y="1277341"/>
            <a:ext cx="2644009" cy="5199659"/>
          </a:xfrm>
          <a:prstGeom prst="rect">
            <a:avLst/>
          </a:prstGeom>
        </p:spPr>
      </p:pic>
    </p:spTree>
    <p:extLst>
      <p:ext uri="{BB962C8B-B14F-4D97-AF65-F5344CB8AC3E}">
        <p14:creationId xmlns:p14="http://schemas.microsoft.com/office/powerpoint/2010/main" val="18494390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Lecture 1– Introduction to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7</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2946400" y="1223893"/>
            <a:ext cx="11594969" cy="1325563"/>
          </a:xfrm>
        </p:spPr>
        <p:txBody>
          <a:bodyPr>
            <a:normAutofit/>
          </a:bodyPr>
          <a:lstStyle/>
          <a:p>
            <a:r>
              <a:rPr lang="en-GB" sz="3200" b="1" dirty="0"/>
              <a:t>Speed of the Light</a:t>
            </a:r>
          </a:p>
        </p:txBody>
      </p:sp>
      <p:sp>
        <p:nvSpPr>
          <p:cNvPr id="2" name="Title 1">
            <a:extLst>
              <a:ext uri="{FF2B5EF4-FFF2-40B4-BE49-F238E27FC236}">
                <a16:creationId xmlns:a16="http://schemas.microsoft.com/office/drawing/2014/main" id="{24FFDB87-3BC8-4103-44AF-761AA562E882}"/>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pic>
        <p:nvPicPr>
          <p:cNvPr id="5" name="Picture 4" descr="A blue light rays in the dark&#10;&#10;Description automatically generated">
            <a:extLst>
              <a:ext uri="{FF2B5EF4-FFF2-40B4-BE49-F238E27FC236}">
                <a16:creationId xmlns:a16="http://schemas.microsoft.com/office/drawing/2014/main" id="{DC479871-E8DE-CDB0-FF94-448DAA664B72}"/>
              </a:ext>
            </a:extLst>
          </p:cNvPr>
          <p:cNvPicPr>
            <a:picLocks noChangeAspect="1"/>
          </p:cNvPicPr>
          <p:nvPr/>
        </p:nvPicPr>
        <p:blipFill>
          <a:blip r:embed="rId3"/>
          <a:stretch>
            <a:fillRect/>
          </a:stretch>
        </p:blipFill>
        <p:spPr>
          <a:xfrm>
            <a:off x="152400" y="1277341"/>
            <a:ext cx="2644009" cy="5199659"/>
          </a:xfrm>
          <a:prstGeom prst="rect">
            <a:avLst/>
          </a:prstGeom>
        </p:spPr>
      </p:pic>
      <mc:AlternateContent xmlns:mc="http://schemas.openxmlformats.org/markup-compatibility/2006" xmlns:a14="http://schemas.microsoft.com/office/drawing/2010/main">
        <mc:Choice Requires="a14">
          <p:sp>
            <p:nvSpPr>
              <p:cNvPr id="3" name="Rectangle 1">
                <a:extLst>
                  <a:ext uri="{FF2B5EF4-FFF2-40B4-BE49-F238E27FC236}">
                    <a16:creationId xmlns:a16="http://schemas.microsoft.com/office/drawing/2014/main" id="{B71DDE8F-1BF0-C0F7-51A8-411EA99A8A37}"/>
                  </a:ext>
                </a:extLst>
              </p:cNvPr>
              <p:cNvSpPr>
                <a:spLocks noGrp="1" noChangeArrowheads="1"/>
              </p:cNvSpPr>
              <p:nvPr>
                <p:ph idx="1"/>
              </p:nvPr>
            </p:nvSpPr>
            <p:spPr bwMode="auto">
              <a:xfrm>
                <a:off x="3266440" y="2409567"/>
                <a:ext cx="8702040" cy="3798156"/>
              </a:xfrm>
              <a:prstGeom prst="rect">
                <a:avLst/>
              </a:prstGeom>
              <a:noFill/>
              <a:ln>
                <a:noFill/>
              </a:ln>
              <a:effectLst/>
              <a:extLst>
                <a:ext uri="{909E8E84-426E-40DD-AFC4-6F175D3DCCD1}">
                  <a14:hiddenFill>
                    <a:solidFill>
                      <a:schemeClr val="accent1"/>
                    </a:solidFill>
                  </a14:hiddenFill>
                </a:ext>
                <a:ext uri="{91240B29-F687-4F45-9708-019B960494DF}">
                  <a14:hiddenLine w="9525">
                    <a:solidFill>
                      <a:schemeClr val="tx1"/>
                    </a:solidFill>
                    <a:miter lim="800000"/>
                    <a:headEnd/>
                    <a:tailEnd/>
                  </a14:hiddenLine>
                </a:ext>
                <a:ext uri="{AF507438-7753-43E0-B8FC-AC1667EBCBE1}">
                  <a14:hiddenEffects>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indent="0" eaLnBrk="0" fontAlgn="base" hangingPunct="0">
                  <a:lnSpc>
                    <a:spcPct val="150000"/>
                  </a:lnSpc>
                  <a:spcBef>
                    <a:spcPct val="0"/>
                  </a:spcBef>
                  <a:spcAft>
                    <a:spcPct val="0"/>
                  </a:spcAft>
                  <a:buNone/>
                </a:pPr>
                <a:r>
                  <a:rPr kumimoji="0" lang="en-US" altLang="en-US" sz="2400" b="1" i="0" u="none" strike="noStrike" cap="none" normalizeH="0" baseline="0" dirty="0">
                    <a:ln>
                      <a:noFill/>
                    </a:ln>
                    <a:solidFill>
                      <a:schemeClr val="tx1"/>
                    </a:solidFill>
                    <a:effectLst/>
                  </a:rPr>
                  <a:t>Speed of Light</a:t>
                </a:r>
                <a:r>
                  <a:rPr kumimoji="0" lang="en-US" altLang="en-US" sz="2400" b="0" i="0" u="none" strike="noStrike" cap="none" normalizeH="0" baseline="0" dirty="0">
                    <a:ln>
                      <a:noFill/>
                    </a:ln>
                    <a:solidFill>
                      <a:schemeClr val="tx1"/>
                    </a:solidFill>
                    <a:effectLst/>
                  </a:rPr>
                  <a:t>:</a:t>
                </a:r>
                <a14:m>
                  <m:oMath xmlns:m="http://schemas.openxmlformats.org/officeDocument/2006/math">
                    <m:r>
                      <a:rPr lang="en-GB" sz="2400" b="0" i="0" kern="100" smtClean="0">
                        <a:effectLst/>
                        <a:latin typeface="Cambria Math" panose="02040503050406030204" pitchFamily="18" charset="0"/>
                        <a:ea typeface="DengXian" panose="02010600030101010101" pitchFamily="2" charset="-122"/>
                        <a:cs typeface="Arial" panose="020B0604020202020204" pitchFamily="34" charset="0"/>
                      </a:rPr>
                      <m:t>(</m:t>
                    </m:r>
                    <m:r>
                      <a:rPr lang="en-GB" sz="2400" i="1" kern="100" smtClean="0">
                        <a:effectLst/>
                        <a:latin typeface="Cambria Math" panose="02040503050406030204" pitchFamily="18" charset="0"/>
                        <a:ea typeface="DengXian" panose="02010600030101010101" pitchFamily="2" charset="-122"/>
                        <a:cs typeface="Arial" panose="020B0604020202020204" pitchFamily="34" charset="0"/>
                      </a:rPr>
                      <m:t>3 </m:t>
                    </m:r>
                    <m:r>
                      <a:rPr lang="en-GB" sz="2400" i="1" kern="100" smtClean="0">
                        <a:effectLst/>
                        <a:latin typeface="Cambria Math" panose="02040503050406030204" pitchFamily="18" charset="0"/>
                        <a:ea typeface="DengXian" panose="02010600030101010101" pitchFamily="2" charset="-122"/>
                        <a:cs typeface="Arial" panose="020B0604020202020204" pitchFamily="34" charset="0"/>
                      </a:rPr>
                      <m:t>𝑋</m:t>
                    </m:r>
                    <m:r>
                      <a:rPr lang="en-GB" sz="2400" i="1" kern="100" smtClean="0">
                        <a:effectLst/>
                        <a:latin typeface="Cambria Math" panose="02040503050406030204" pitchFamily="18" charset="0"/>
                        <a:ea typeface="DengXian" panose="02010600030101010101" pitchFamily="2" charset="-122"/>
                        <a:cs typeface="Arial" panose="020B0604020202020204" pitchFamily="34" charset="0"/>
                      </a:rPr>
                      <m:t> </m:t>
                    </m:r>
                    <m:sSup>
                      <m:sSupPr>
                        <m:ctrlPr>
                          <a:rPr lang="en-GB" sz="2400" i="1" kern="100">
                            <a:effectLst/>
                            <a:latin typeface="Cambria Math" panose="02040503050406030204" pitchFamily="18" charset="0"/>
                            <a:ea typeface="DengXian" panose="02010600030101010101" pitchFamily="2" charset="-122"/>
                            <a:cs typeface="Arial" panose="020B0604020202020204" pitchFamily="34" charset="0"/>
                          </a:rPr>
                        </m:ctrlPr>
                      </m:sSupPr>
                      <m:e>
                        <m:r>
                          <a:rPr lang="en-GB" sz="2400" i="1" kern="100">
                            <a:effectLst/>
                            <a:latin typeface="Cambria Math" panose="02040503050406030204" pitchFamily="18" charset="0"/>
                            <a:ea typeface="DengXian" panose="02010600030101010101" pitchFamily="2" charset="-122"/>
                            <a:cs typeface="Arial" panose="020B0604020202020204" pitchFamily="34" charset="0"/>
                          </a:rPr>
                          <m:t>10</m:t>
                        </m:r>
                      </m:e>
                      <m:sup>
                        <m:r>
                          <a:rPr lang="en-GB" sz="2400" i="1" kern="100">
                            <a:effectLst/>
                            <a:latin typeface="Cambria Math" panose="02040503050406030204" pitchFamily="18" charset="0"/>
                            <a:ea typeface="DengXian" panose="02010600030101010101" pitchFamily="2" charset="-122"/>
                            <a:cs typeface="Arial" panose="020B0604020202020204" pitchFamily="34" charset="0"/>
                          </a:rPr>
                          <m:t>8</m:t>
                        </m:r>
                      </m:sup>
                    </m:sSup>
                    <m:r>
                      <a:rPr lang="en-GB" sz="2400" i="1" kern="100">
                        <a:effectLst/>
                        <a:latin typeface="Cambria Math" panose="02040503050406030204" pitchFamily="18" charset="0"/>
                        <a:ea typeface="DengXian" panose="02010600030101010101" pitchFamily="2" charset="-122"/>
                        <a:cs typeface="Arial" panose="020B0604020202020204" pitchFamily="34" charset="0"/>
                      </a:rPr>
                      <m:t> </m:t>
                    </m:r>
                    <m:r>
                      <a:rPr lang="en-GB" sz="2400" i="1" kern="100">
                        <a:effectLst/>
                        <a:latin typeface="Cambria Math" panose="02040503050406030204" pitchFamily="18" charset="0"/>
                        <a:ea typeface="DengXian" panose="02010600030101010101" pitchFamily="2" charset="-122"/>
                        <a:cs typeface="Arial" panose="020B0604020202020204" pitchFamily="34" charset="0"/>
                      </a:rPr>
                      <m:t>𝑚</m:t>
                    </m:r>
                    <m:r>
                      <a:rPr lang="en-GB" sz="2400" i="1" kern="100">
                        <a:effectLst/>
                        <a:latin typeface="Cambria Math" panose="02040503050406030204" pitchFamily="18" charset="0"/>
                        <a:ea typeface="DengXian" panose="02010600030101010101" pitchFamily="2" charset="-122"/>
                        <a:cs typeface="Arial" panose="020B0604020202020204" pitchFamily="34" charset="0"/>
                      </a:rPr>
                      <m:t>/</m:t>
                    </m:r>
                    <m:r>
                      <a:rPr lang="en-GB" sz="2400" i="1" kern="100">
                        <a:effectLst/>
                        <a:latin typeface="Cambria Math" panose="02040503050406030204" pitchFamily="18" charset="0"/>
                        <a:ea typeface="DengXian" panose="02010600030101010101" pitchFamily="2" charset="-122"/>
                        <a:cs typeface="Arial" panose="020B0604020202020204" pitchFamily="34" charset="0"/>
                      </a:rPr>
                      <m:t>𝑠</m:t>
                    </m:r>
                  </m:oMath>
                </a14:m>
                <a:r>
                  <a:rPr lang="en-GB" sz="2400" dirty="0"/>
                  <a:t>)</a:t>
                </a:r>
              </a:p>
              <a:p>
                <a:pPr eaLnBrk="0" fontAlgn="base" hangingPunct="0">
                  <a:lnSpc>
                    <a:spcPct val="150000"/>
                  </a:lnSpc>
                  <a:spcBef>
                    <a:spcPct val="0"/>
                  </a:spcBef>
                  <a:spcAft>
                    <a:spcPct val="0"/>
                  </a:spcAft>
                </a:pPr>
                <a:r>
                  <a:rPr kumimoji="0" lang="en-US" altLang="en-US" sz="2400" i="0" u="none" strike="noStrike" cap="none" normalizeH="0" baseline="0" dirty="0">
                    <a:ln>
                      <a:noFill/>
                    </a:ln>
                    <a:solidFill>
                      <a:schemeClr val="tx1"/>
                    </a:solidFill>
                    <a:effectLst/>
                  </a:rPr>
                  <a:t>Millions of times faster </a:t>
                </a:r>
                <a:r>
                  <a:rPr kumimoji="0" lang="en-US" altLang="en-US" sz="2400" b="0" i="0" u="none" strike="noStrike" cap="none" normalizeH="0" baseline="0" dirty="0">
                    <a:ln>
                      <a:noFill/>
                    </a:ln>
                    <a:solidFill>
                      <a:schemeClr val="tx1"/>
                    </a:solidFill>
                    <a:effectLst/>
                  </a:rPr>
                  <a:t>than a bullet, unaffected by gravity in a vacuum, but slows in denser materials.</a:t>
                </a:r>
              </a:p>
              <a:p>
                <a:pPr marL="0" lvl="0" indent="0" eaLnBrk="0" fontAlgn="base" hangingPunct="0">
                  <a:lnSpc>
                    <a:spcPct val="150000"/>
                  </a:lnSpc>
                  <a:spcBef>
                    <a:spcPct val="0"/>
                  </a:spcBef>
                  <a:spcAft>
                    <a:spcPct val="0"/>
                  </a:spcAft>
                  <a:buNone/>
                </a:pPr>
                <a:r>
                  <a:rPr kumimoji="0" lang="en-US" altLang="en-US" sz="2400" b="1" i="0" u="none" strike="noStrike" cap="none" normalizeH="0" baseline="0" dirty="0">
                    <a:ln>
                      <a:noFill/>
                    </a:ln>
                    <a:solidFill>
                      <a:schemeClr val="tx1"/>
                    </a:solidFill>
                    <a:effectLst/>
                  </a:rPr>
                  <a:t>Speed of Bullet</a:t>
                </a:r>
                <a:r>
                  <a:rPr kumimoji="0" lang="en-US" altLang="en-US" sz="2400" b="0" i="0" u="none" strike="noStrike" cap="none" normalizeH="0" baseline="0" dirty="0">
                    <a:ln>
                      <a:noFill/>
                    </a:ln>
                    <a:solidFill>
                      <a:schemeClr val="tx1"/>
                    </a:solidFill>
                    <a:effectLst/>
                  </a:rPr>
                  <a:t>: </a:t>
                </a:r>
                <a:r>
                  <a:rPr kumimoji="0" lang="en-US" altLang="en-US" sz="2400" i="0" u="none" strike="noStrike" cap="none" normalizeH="0" baseline="0" dirty="0">
                    <a:ln>
                      <a:noFill/>
                    </a:ln>
                    <a:solidFill>
                      <a:schemeClr val="tx1"/>
                    </a:solidFill>
                    <a:effectLst/>
                  </a:rPr>
                  <a:t>(</a:t>
                </a:r>
                <a:r>
                  <a:rPr lang="en-GB" sz="2400" dirty="0">
                    <a:latin typeface="Cambria" panose="02040503050406030204" pitchFamily="18" charset="0"/>
                    <a:ea typeface="Cambria" panose="02040503050406030204" pitchFamily="18" charset="0"/>
                  </a:rPr>
                  <a:t>600 </a:t>
                </a:r>
                <a14:m>
                  <m:oMath xmlns:m="http://schemas.openxmlformats.org/officeDocument/2006/math">
                    <m:r>
                      <a:rPr lang="en-GB" sz="2400" i="1" kern="100" smtClean="0">
                        <a:effectLst/>
                        <a:latin typeface="Cambria Math" panose="02040503050406030204" pitchFamily="18" charset="0"/>
                        <a:ea typeface="DengXian" panose="02010600030101010101" pitchFamily="2" charset="-122"/>
                        <a:cs typeface="Arial" panose="020B0604020202020204" pitchFamily="34" charset="0"/>
                      </a:rPr>
                      <m:t>𝑚</m:t>
                    </m:r>
                    <m:r>
                      <a:rPr lang="en-GB" sz="2400" i="1" kern="100" smtClean="0">
                        <a:effectLst/>
                        <a:latin typeface="Cambria Math" panose="02040503050406030204" pitchFamily="18" charset="0"/>
                        <a:ea typeface="DengXian" panose="02010600030101010101" pitchFamily="2" charset="-122"/>
                        <a:cs typeface="Arial" panose="020B0604020202020204" pitchFamily="34" charset="0"/>
                      </a:rPr>
                      <m:t>/</m:t>
                    </m:r>
                    <m:r>
                      <a:rPr lang="en-GB" sz="2400" i="1" kern="100" smtClean="0">
                        <a:effectLst/>
                        <a:latin typeface="Cambria Math" panose="02040503050406030204" pitchFamily="18" charset="0"/>
                        <a:ea typeface="DengXian" panose="02010600030101010101" pitchFamily="2" charset="-122"/>
                        <a:cs typeface="Arial" panose="020B0604020202020204" pitchFamily="34" charset="0"/>
                      </a:rPr>
                      <m:t>𝑠</m:t>
                    </m:r>
                  </m:oMath>
                </a14:m>
                <a:r>
                  <a:rPr lang="en-GB" sz="2400" dirty="0">
                    <a:latin typeface="Cambria" panose="02040503050406030204" pitchFamily="18" charset="0"/>
                    <a:ea typeface="Cambria" panose="02040503050406030204" pitchFamily="18" charset="0"/>
                  </a:rPr>
                  <a:t> to 1200 </a:t>
                </a:r>
                <a14:m>
                  <m:oMath xmlns:m="http://schemas.openxmlformats.org/officeDocument/2006/math">
                    <m:r>
                      <a:rPr lang="en-GB" sz="2400" i="1" kern="100">
                        <a:latin typeface="Cambria Math" panose="02040503050406030204" pitchFamily="18" charset="0"/>
                        <a:ea typeface="DengXian" panose="02010600030101010101" pitchFamily="2" charset="-122"/>
                        <a:cs typeface="Arial" panose="020B0604020202020204" pitchFamily="34" charset="0"/>
                      </a:rPr>
                      <m:t>𝑚</m:t>
                    </m:r>
                    <m:r>
                      <a:rPr lang="en-GB" sz="2400" i="1" kern="100">
                        <a:latin typeface="Cambria Math" panose="02040503050406030204" pitchFamily="18" charset="0"/>
                        <a:ea typeface="DengXian" panose="02010600030101010101" pitchFamily="2" charset="-122"/>
                        <a:cs typeface="Arial" panose="020B0604020202020204" pitchFamily="34" charset="0"/>
                      </a:rPr>
                      <m:t>/</m:t>
                    </m:r>
                    <m:r>
                      <a:rPr lang="en-GB" sz="2400" i="1" kern="100">
                        <a:latin typeface="Cambria Math" panose="02040503050406030204" pitchFamily="18" charset="0"/>
                        <a:ea typeface="DengXian" panose="02010600030101010101" pitchFamily="2" charset="-122"/>
                        <a:cs typeface="Arial" panose="020B0604020202020204" pitchFamily="34" charset="0"/>
                      </a:rPr>
                      <m:t>𝑠</m:t>
                    </m:r>
                  </m:oMath>
                </a14:m>
                <a:r>
                  <a:rPr lang="en-GB" sz="2400" dirty="0">
                    <a:latin typeface="Cambria" panose="02040503050406030204" pitchFamily="18" charset="0"/>
                    <a:ea typeface="Cambria" panose="02040503050406030204" pitchFamily="18" charset="0"/>
                  </a:rPr>
                  <a:t>  or 250 </a:t>
                </a:r>
                <a14:m>
                  <m:oMath xmlns:m="http://schemas.openxmlformats.org/officeDocument/2006/math">
                    <m:r>
                      <a:rPr lang="en-GB" sz="2400" i="1" kern="100">
                        <a:latin typeface="Cambria Math" panose="02040503050406030204" pitchFamily="18" charset="0"/>
                        <a:ea typeface="DengXian" panose="02010600030101010101" pitchFamily="2" charset="-122"/>
                        <a:cs typeface="Arial" panose="020B0604020202020204" pitchFamily="34" charset="0"/>
                      </a:rPr>
                      <m:t>𝑚</m:t>
                    </m:r>
                    <m:r>
                      <a:rPr lang="en-GB" sz="2400" i="1" kern="100">
                        <a:latin typeface="Cambria Math" panose="02040503050406030204" pitchFamily="18" charset="0"/>
                        <a:ea typeface="DengXian" panose="02010600030101010101" pitchFamily="2" charset="-122"/>
                        <a:cs typeface="Arial" panose="020B0604020202020204" pitchFamily="34" charset="0"/>
                      </a:rPr>
                      <m:t>/</m:t>
                    </m:r>
                    <m:r>
                      <a:rPr lang="en-GB" sz="2400" i="1" kern="100">
                        <a:latin typeface="Cambria Math" panose="02040503050406030204" pitchFamily="18" charset="0"/>
                        <a:ea typeface="DengXian" panose="02010600030101010101" pitchFamily="2" charset="-122"/>
                        <a:cs typeface="Arial" panose="020B0604020202020204" pitchFamily="34" charset="0"/>
                      </a:rPr>
                      <m:t>𝑠</m:t>
                    </m:r>
                  </m:oMath>
                </a14:m>
                <a:r>
                  <a:rPr lang="en-GB" sz="2400" dirty="0">
                    <a:latin typeface="Cambria" panose="02040503050406030204" pitchFamily="18" charset="0"/>
                    <a:ea typeface="Cambria" panose="02040503050406030204" pitchFamily="18" charset="0"/>
                  </a:rPr>
                  <a:t> to 600 </a:t>
                </a:r>
                <a14:m>
                  <m:oMath xmlns:m="http://schemas.openxmlformats.org/officeDocument/2006/math">
                    <m:r>
                      <a:rPr lang="en-GB" sz="2400" i="1" kern="100">
                        <a:latin typeface="Cambria Math" panose="02040503050406030204" pitchFamily="18" charset="0"/>
                        <a:ea typeface="DengXian" panose="02010600030101010101" pitchFamily="2" charset="-122"/>
                        <a:cs typeface="Arial" panose="020B0604020202020204" pitchFamily="34" charset="0"/>
                      </a:rPr>
                      <m:t>𝑚</m:t>
                    </m:r>
                    <m:r>
                      <a:rPr lang="en-GB" sz="2400" i="1" kern="100">
                        <a:latin typeface="Cambria Math" panose="02040503050406030204" pitchFamily="18" charset="0"/>
                        <a:ea typeface="DengXian" panose="02010600030101010101" pitchFamily="2" charset="-122"/>
                        <a:cs typeface="Arial" panose="020B0604020202020204" pitchFamily="34" charset="0"/>
                      </a:rPr>
                      <m:t>/</m:t>
                    </m:r>
                    <m:r>
                      <a:rPr lang="en-GB" sz="2400" i="1" kern="100">
                        <a:latin typeface="Cambria Math" panose="02040503050406030204" pitchFamily="18" charset="0"/>
                        <a:ea typeface="DengXian" panose="02010600030101010101" pitchFamily="2" charset="-122"/>
                        <a:cs typeface="Arial" panose="020B0604020202020204" pitchFamily="34" charset="0"/>
                      </a:rPr>
                      <m:t>𝑠</m:t>
                    </m:r>
                  </m:oMath>
                </a14:m>
                <a:r>
                  <a:rPr lang="en-GB" sz="2400" dirty="0"/>
                  <a:t>)</a:t>
                </a:r>
                <a:endParaRPr kumimoji="0" lang="en-US" altLang="en-US" sz="2400" i="0" u="none" strike="noStrike" cap="none" normalizeH="0" baseline="0" dirty="0">
                  <a:ln>
                    <a:noFill/>
                  </a:ln>
                  <a:solidFill>
                    <a:schemeClr val="tx1"/>
                  </a:solidFill>
                  <a:effectLst/>
                </a:endParaRPr>
              </a:p>
              <a:p>
                <a:pPr eaLnBrk="0" fontAlgn="base" hangingPunct="0">
                  <a:lnSpc>
                    <a:spcPct val="150000"/>
                  </a:lnSpc>
                  <a:spcBef>
                    <a:spcPct val="0"/>
                  </a:spcBef>
                  <a:spcAft>
                    <a:spcPct val="0"/>
                  </a:spcAft>
                </a:pPr>
                <a:r>
                  <a:rPr kumimoji="0" lang="en-US" altLang="en-US" sz="2400" b="0" i="0" u="none" strike="noStrike" cap="none" normalizeH="0" baseline="0" dirty="0">
                    <a:ln>
                      <a:noFill/>
                    </a:ln>
                    <a:solidFill>
                      <a:schemeClr val="tx1"/>
                    </a:solidFill>
                    <a:effectLst/>
                  </a:rPr>
                  <a:t>Much slower, impacted by air resistance, and affected by gravity in vertical motion.</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400" b="0" i="0" u="none" strike="noStrike" cap="none" normalizeH="0" baseline="0" dirty="0">
                  <a:ln>
                    <a:noFill/>
                  </a:ln>
                  <a:solidFill>
                    <a:schemeClr val="tx1"/>
                  </a:solidFill>
                  <a:effectLst/>
                </a:endParaRPr>
              </a:p>
            </p:txBody>
          </p:sp>
        </mc:Choice>
        <mc:Fallback xmlns="">
          <p:sp>
            <p:nvSpPr>
              <p:cNvPr id="3" name="Rectangle 1">
                <a:extLst>
                  <a:ext uri="{FF2B5EF4-FFF2-40B4-BE49-F238E27FC236}">
                    <a16:creationId xmlns:a16="http://schemas.microsoft.com/office/drawing/2014/main" id="{B71DDE8F-1BF0-C0F7-51A8-411EA99A8A37}"/>
                  </a:ext>
                </a:extLst>
              </p:cNvPr>
              <p:cNvSpPr>
                <a:spLocks noGrp="1" noRot="1" noChangeAspect="1" noMove="1" noResize="1" noEditPoints="1" noAdjustHandles="1" noChangeArrowheads="1" noChangeShapeType="1" noTextEdit="1"/>
              </p:cNvSpPr>
              <p:nvPr>
                <p:ph idx="1"/>
              </p:nvPr>
            </p:nvSpPr>
            <p:spPr bwMode="auto">
              <a:xfrm>
                <a:off x="3266440" y="2409567"/>
                <a:ext cx="8702040" cy="3798156"/>
              </a:xfrm>
              <a:prstGeom prst="rect">
                <a:avLst/>
              </a:prstGeom>
              <a:blipFill>
                <a:blip r:embed="rId4"/>
                <a:stretch>
                  <a:fillRect l="-1121" r="-911"/>
                </a:stretch>
              </a:blip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r>
                  <a:rPr lang="en-GB">
                    <a:noFill/>
                  </a:rPr>
                  <a:t> </a:t>
                </a:r>
              </a:p>
            </p:txBody>
          </p:sp>
        </mc:Fallback>
      </mc:AlternateContent>
    </p:spTree>
    <p:extLst>
      <p:ext uri="{BB962C8B-B14F-4D97-AF65-F5344CB8AC3E}">
        <p14:creationId xmlns:p14="http://schemas.microsoft.com/office/powerpoint/2010/main" val="38686800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Lecture 1– Introduction to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8</a:t>
            </a:fld>
            <a:endParaRPr lang="en-GB"/>
          </a:p>
        </p:txBody>
      </p:sp>
      <p:sp>
        <p:nvSpPr>
          <p:cNvPr id="7" name="Content Placeholder 6">
            <a:extLst>
              <a:ext uri="{FF2B5EF4-FFF2-40B4-BE49-F238E27FC236}">
                <a16:creationId xmlns:a16="http://schemas.microsoft.com/office/drawing/2014/main" id="{552C2BF1-B589-0E03-0551-C24742A6724F}"/>
              </a:ext>
            </a:extLst>
          </p:cNvPr>
          <p:cNvSpPr>
            <a:spLocks noGrp="1"/>
          </p:cNvSpPr>
          <p:nvPr>
            <p:ph idx="1"/>
          </p:nvPr>
        </p:nvSpPr>
        <p:spPr>
          <a:xfrm>
            <a:off x="0" y="1331834"/>
            <a:ext cx="8097170" cy="4602307"/>
          </a:xfrm>
        </p:spPr>
        <p:txBody>
          <a:bodyPr>
            <a:noAutofit/>
          </a:bodyPr>
          <a:lstStyle/>
          <a:p>
            <a:pPr marL="457200" lvl="1" indent="0" algn="just">
              <a:lnSpc>
                <a:spcPct val="150000"/>
              </a:lnSpc>
              <a:buNone/>
            </a:pPr>
            <a:r>
              <a:rPr lang="en-GB" b="1" dirty="0"/>
              <a:t>Light and waves</a:t>
            </a:r>
          </a:p>
          <a:p>
            <a:pPr lvl="1" algn="just">
              <a:lnSpc>
                <a:spcPct val="150000"/>
              </a:lnSpc>
              <a:buFont typeface="Calibri" panose="020F0502020204030204" pitchFamily="34" charset="0"/>
              <a:buChar char="-"/>
            </a:pPr>
            <a:r>
              <a:rPr lang="en-GB" dirty="0"/>
              <a:t>Light travels in waves, which are oscillations in electric and magnetic fields.</a:t>
            </a:r>
          </a:p>
          <a:p>
            <a:pPr marL="457200" lvl="1" indent="0" algn="just">
              <a:lnSpc>
                <a:spcPct val="150000"/>
              </a:lnSpc>
              <a:buNone/>
            </a:pPr>
            <a:r>
              <a:rPr lang="en-GB" b="1" dirty="0"/>
              <a:t>Frequency</a:t>
            </a:r>
          </a:p>
          <a:p>
            <a:pPr lvl="1" algn="just">
              <a:lnSpc>
                <a:spcPct val="150000"/>
              </a:lnSpc>
              <a:buFont typeface="Calibri" panose="020F0502020204030204" pitchFamily="34" charset="0"/>
              <a:buChar char="-"/>
            </a:pPr>
            <a:r>
              <a:rPr lang="en-GB" dirty="0"/>
              <a:t>Frequency measures how many wave cycles pass a given point in one second.</a:t>
            </a:r>
          </a:p>
        </p:txBody>
      </p:sp>
      <p:sp>
        <p:nvSpPr>
          <p:cNvPr id="8" name="Title 1">
            <a:extLst>
              <a:ext uri="{FF2B5EF4-FFF2-40B4-BE49-F238E27FC236}">
                <a16:creationId xmlns:a16="http://schemas.microsoft.com/office/drawing/2014/main" id="{3B030C20-CC63-0BFF-EBFD-53D6B7A41268}"/>
              </a:ext>
            </a:extLst>
          </p:cNvPr>
          <p:cNvSpPr txBox="1">
            <a:spLocks/>
          </p:cNvSpPr>
          <p:nvPr/>
        </p:nvSpPr>
        <p:spPr>
          <a:xfrm>
            <a:off x="381875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pic>
        <p:nvPicPr>
          <p:cNvPr id="14" name="Picture 13">
            <a:extLst>
              <a:ext uri="{FF2B5EF4-FFF2-40B4-BE49-F238E27FC236}">
                <a16:creationId xmlns:a16="http://schemas.microsoft.com/office/drawing/2014/main" id="{EE51E705-5792-7CD2-8044-60F1983F5D06}"/>
              </a:ext>
            </a:extLst>
          </p:cNvPr>
          <p:cNvPicPr>
            <a:picLocks noChangeAspect="1"/>
          </p:cNvPicPr>
          <p:nvPr/>
        </p:nvPicPr>
        <p:blipFill>
          <a:blip r:embed="rId3"/>
          <a:stretch>
            <a:fillRect/>
          </a:stretch>
        </p:blipFill>
        <p:spPr>
          <a:xfrm>
            <a:off x="8336378" y="1982866"/>
            <a:ext cx="3629025" cy="3543300"/>
          </a:xfrm>
          <a:prstGeom prst="rect">
            <a:avLst/>
          </a:prstGeom>
        </p:spPr>
      </p:pic>
      <p:sp>
        <p:nvSpPr>
          <p:cNvPr id="16" name="TextBox 15">
            <a:extLst>
              <a:ext uri="{FF2B5EF4-FFF2-40B4-BE49-F238E27FC236}">
                <a16:creationId xmlns:a16="http://schemas.microsoft.com/office/drawing/2014/main" id="{2A5B9662-E3C3-B104-E101-952A50270253}"/>
              </a:ext>
            </a:extLst>
          </p:cNvPr>
          <p:cNvSpPr txBox="1"/>
          <p:nvPr/>
        </p:nvSpPr>
        <p:spPr>
          <a:xfrm>
            <a:off x="0" y="4954631"/>
            <a:ext cx="10173970" cy="1143070"/>
          </a:xfrm>
          <a:prstGeom prst="rect">
            <a:avLst/>
          </a:prstGeom>
          <a:noFill/>
        </p:spPr>
        <p:txBody>
          <a:bodyPr wrap="square">
            <a:spAutoFit/>
          </a:bodyPr>
          <a:lstStyle/>
          <a:p>
            <a:pPr marL="457200" lvl="1" indent="0" algn="just">
              <a:lnSpc>
                <a:spcPct val="150000"/>
              </a:lnSpc>
              <a:buNone/>
            </a:pPr>
            <a:r>
              <a:rPr lang="en-GB" sz="2400" b="1" dirty="0"/>
              <a:t>Unit of Frequency:</a:t>
            </a:r>
          </a:p>
          <a:p>
            <a:pPr marL="457200" lvl="1" indent="0" algn="just">
              <a:lnSpc>
                <a:spcPct val="150000"/>
              </a:lnSpc>
              <a:buNone/>
            </a:pPr>
            <a:r>
              <a:rPr lang="en-GB" sz="2400" dirty="0"/>
              <a:t>The unit of frequency is Hertz (Hz), which means "cycles per second."</a:t>
            </a:r>
          </a:p>
        </p:txBody>
      </p:sp>
    </p:spTree>
    <p:extLst>
      <p:ext uri="{BB962C8B-B14F-4D97-AF65-F5344CB8AC3E}">
        <p14:creationId xmlns:p14="http://schemas.microsoft.com/office/powerpoint/2010/main" val="41462280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Lecture 1– Introduction to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9</a:t>
            </a:fld>
            <a:endParaRPr lang="en-GB"/>
          </a:p>
        </p:txBody>
      </p:sp>
      <p:sp>
        <p:nvSpPr>
          <p:cNvPr id="7" name="Content Placeholder 6">
            <a:extLst>
              <a:ext uri="{FF2B5EF4-FFF2-40B4-BE49-F238E27FC236}">
                <a16:creationId xmlns:a16="http://schemas.microsoft.com/office/drawing/2014/main" id="{552C2BF1-B589-0E03-0551-C24742A6724F}"/>
              </a:ext>
            </a:extLst>
          </p:cNvPr>
          <p:cNvSpPr>
            <a:spLocks noGrp="1"/>
          </p:cNvSpPr>
          <p:nvPr>
            <p:ph idx="1"/>
          </p:nvPr>
        </p:nvSpPr>
        <p:spPr>
          <a:xfrm>
            <a:off x="206879" y="1418838"/>
            <a:ext cx="7284720" cy="4672082"/>
          </a:xfrm>
        </p:spPr>
        <p:txBody>
          <a:bodyPr>
            <a:noAutofit/>
          </a:bodyPr>
          <a:lstStyle/>
          <a:p>
            <a:pPr marL="457200" lvl="1" indent="0" algn="just">
              <a:buNone/>
            </a:pPr>
            <a:endParaRPr lang="en-GB" sz="2800" dirty="0"/>
          </a:p>
          <a:p>
            <a:pPr marL="0" lvl="1" indent="0" algn="just">
              <a:buNone/>
            </a:pPr>
            <a:r>
              <a:rPr lang="en-GB" sz="3200" b="1" dirty="0"/>
              <a:t>What is Wavelength?</a:t>
            </a:r>
          </a:p>
          <a:p>
            <a:pPr marL="0" lvl="1" indent="0" algn="just">
              <a:buNone/>
            </a:pPr>
            <a:endParaRPr lang="en-GB" sz="2800" dirty="0"/>
          </a:p>
          <a:p>
            <a:pPr marL="447675" lvl="1" indent="0" algn="just">
              <a:lnSpc>
                <a:spcPct val="150000"/>
              </a:lnSpc>
              <a:buNone/>
            </a:pPr>
            <a:r>
              <a:rPr lang="en-GB" b="1" dirty="0"/>
              <a:t>Wavelength: </a:t>
            </a:r>
            <a:r>
              <a:rPr lang="en-GB" dirty="0"/>
              <a:t>The distance between two consecutive peaks (or troughs) of a wave.</a:t>
            </a:r>
          </a:p>
          <a:p>
            <a:pPr marL="447675" lvl="1" indent="0" algn="just">
              <a:lnSpc>
                <a:spcPct val="150000"/>
              </a:lnSpc>
              <a:buNone/>
            </a:pPr>
            <a:r>
              <a:rPr lang="en-GB" b="1" dirty="0"/>
              <a:t>Inverse Relation with Frequency:</a:t>
            </a:r>
          </a:p>
          <a:p>
            <a:pPr marL="985838" lvl="1" indent="-360363" algn="just">
              <a:lnSpc>
                <a:spcPct val="150000"/>
              </a:lnSpc>
            </a:pPr>
            <a:r>
              <a:rPr lang="en-GB" dirty="0"/>
              <a:t>Higher frequency = shorter wavelength.</a:t>
            </a:r>
          </a:p>
          <a:p>
            <a:pPr marL="985838" lvl="1" indent="-360363" algn="just">
              <a:lnSpc>
                <a:spcPct val="150000"/>
              </a:lnSpc>
            </a:pPr>
            <a:r>
              <a:rPr lang="en-GB" dirty="0"/>
              <a:t>Lower Frequency = Higher Wavelength.</a:t>
            </a:r>
          </a:p>
          <a:p>
            <a:pPr marL="447675" lvl="1" indent="0" algn="just">
              <a:buNone/>
            </a:pPr>
            <a:endParaRPr lang="en-GB" sz="2800" dirty="0"/>
          </a:p>
          <a:p>
            <a:pPr marL="0" lvl="1" indent="0" algn="just">
              <a:buNone/>
            </a:pPr>
            <a:endParaRPr lang="en-GB" sz="2800" dirty="0"/>
          </a:p>
        </p:txBody>
      </p:sp>
      <p:pic>
        <p:nvPicPr>
          <p:cNvPr id="3" name="Picture 2">
            <a:extLst>
              <a:ext uri="{FF2B5EF4-FFF2-40B4-BE49-F238E27FC236}">
                <a16:creationId xmlns:a16="http://schemas.microsoft.com/office/drawing/2014/main" id="{5F758A4D-A66F-0717-6B85-B3ED8B92231B}"/>
              </a:ext>
            </a:extLst>
          </p:cNvPr>
          <p:cNvPicPr>
            <a:picLocks noChangeAspect="1"/>
          </p:cNvPicPr>
          <p:nvPr/>
        </p:nvPicPr>
        <p:blipFill>
          <a:blip r:embed="rId3"/>
          <a:stretch>
            <a:fillRect/>
          </a:stretch>
        </p:blipFill>
        <p:spPr>
          <a:xfrm>
            <a:off x="7486524" y="2020665"/>
            <a:ext cx="4151583" cy="3418497"/>
          </a:xfrm>
          <a:prstGeom prst="rect">
            <a:avLst/>
          </a:prstGeom>
        </p:spPr>
      </p:pic>
      <p:sp>
        <p:nvSpPr>
          <p:cNvPr id="4" name="Title 1">
            <a:extLst>
              <a:ext uri="{FF2B5EF4-FFF2-40B4-BE49-F238E27FC236}">
                <a16:creationId xmlns:a16="http://schemas.microsoft.com/office/drawing/2014/main" id="{C52E2904-0844-7CB0-C4B3-0C9AF63FD6BB}"/>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Tree>
    <p:extLst>
      <p:ext uri="{BB962C8B-B14F-4D97-AF65-F5344CB8AC3E}">
        <p14:creationId xmlns:p14="http://schemas.microsoft.com/office/powerpoint/2010/main" val="27919062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Lecture 1– Introduction to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10</a:t>
            </a:fld>
            <a:endParaRPr lang="en-GB"/>
          </a:p>
        </p:txBody>
      </p:sp>
      <p:sp>
        <p:nvSpPr>
          <p:cNvPr id="7" name="Content Placeholder 6">
            <a:extLst>
              <a:ext uri="{FF2B5EF4-FFF2-40B4-BE49-F238E27FC236}">
                <a16:creationId xmlns:a16="http://schemas.microsoft.com/office/drawing/2014/main" id="{552C2BF1-B589-0E03-0551-C24742A6724F}"/>
              </a:ext>
            </a:extLst>
          </p:cNvPr>
          <p:cNvSpPr>
            <a:spLocks noGrp="1"/>
          </p:cNvSpPr>
          <p:nvPr>
            <p:ph idx="1"/>
          </p:nvPr>
        </p:nvSpPr>
        <p:spPr>
          <a:xfrm>
            <a:off x="43951" y="594043"/>
            <a:ext cx="7203440" cy="1864677"/>
          </a:xfrm>
        </p:spPr>
        <p:txBody>
          <a:bodyPr>
            <a:noAutofit/>
          </a:bodyPr>
          <a:lstStyle/>
          <a:p>
            <a:pPr marL="457200" lvl="1" indent="0" algn="just">
              <a:buNone/>
            </a:pPr>
            <a:endParaRPr lang="en-GB" sz="2800" dirty="0"/>
          </a:p>
          <a:p>
            <a:pPr marL="447675" lvl="1" indent="0" algn="just">
              <a:buNone/>
            </a:pPr>
            <a:endParaRPr lang="en-GB" sz="2800" dirty="0"/>
          </a:p>
          <a:p>
            <a:pPr marL="0" lvl="1" indent="0" algn="just">
              <a:buNone/>
            </a:pPr>
            <a:r>
              <a:rPr lang="en-GB" sz="3200" b="1" dirty="0"/>
              <a:t>Energy</a:t>
            </a:r>
          </a:p>
          <a:p>
            <a:pPr marL="373063" lvl="1" indent="0" algn="just">
              <a:lnSpc>
                <a:spcPct val="150000"/>
              </a:lnSpc>
              <a:buNone/>
            </a:pPr>
            <a:r>
              <a:rPr lang="en-GB" sz="2100" b="1" dirty="0"/>
              <a:t>Energy and Frequency: </a:t>
            </a:r>
            <a:r>
              <a:rPr lang="en-GB" sz="2100" dirty="0"/>
              <a:t>Energy is directly related to frequency; higher frequency waves carry more energy.</a:t>
            </a:r>
          </a:p>
          <a:p>
            <a:pPr marL="373063" lvl="1" indent="0" algn="just">
              <a:lnSpc>
                <a:spcPct val="150000"/>
              </a:lnSpc>
              <a:buNone/>
            </a:pPr>
            <a:r>
              <a:rPr lang="en-GB" sz="2100" b="1" dirty="0"/>
              <a:t>Energy and Amplitude: </a:t>
            </a:r>
            <a:r>
              <a:rPr lang="en-GB" sz="2100" dirty="0"/>
              <a:t>The energy of a wave is also proportional to its amplitude (height of the wave).</a:t>
            </a:r>
          </a:p>
          <a:p>
            <a:pPr marL="808038" lvl="2" indent="-342900" algn="just">
              <a:lnSpc>
                <a:spcPct val="150000"/>
              </a:lnSpc>
            </a:pPr>
            <a:r>
              <a:rPr lang="en-GB" b="1" dirty="0"/>
              <a:t>High Energy Waves: </a:t>
            </a:r>
          </a:p>
          <a:p>
            <a:pPr marL="830263" lvl="2" indent="0" algn="just">
              <a:lnSpc>
                <a:spcPct val="150000"/>
              </a:lnSpc>
              <a:buNone/>
            </a:pPr>
            <a:r>
              <a:rPr lang="en-GB" b="1" dirty="0"/>
              <a:t>	</a:t>
            </a:r>
            <a:r>
              <a:rPr lang="en-GB" dirty="0"/>
              <a:t>High amplitude or high frequency = high energy.</a:t>
            </a:r>
          </a:p>
          <a:p>
            <a:pPr marL="808038" lvl="2" indent="-342900" algn="just">
              <a:lnSpc>
                <a:spcPct val="150000"/>
              </a:lnSpc>
            </a:pPr>
            <a:r>
              <a:rPr lang="en-GB" b="1" dirty="0"/>
              <a:t>Low Energy Waves:</a:t>
            </a:r>
          </a:p>
          <a:p>
            <a:pPr marL="373063" lvl="1" indent="0" algn="just">
              <a:lnSpc>
                <a:spcPct val="150000"/>
              </a:lnSpc>
              <a:buNone/>
            </a:pPr>
            <a:r>
              <a:rPr lang="en-GB" sz="2000" b="1" dirty="0"/>
              <a:t>	 </a:t>
            </a:r>
            <a:r>
              <a:rPr lang="en-GB" sz="2000" dirty="0"/>
              <a:t>Low amplitude or low frequency = low energy</a:t>
            </a:r>
            <a:r>
              <a:rPr lang="en-GB" sz="2100" dirty="0"/>
              <a:t>.</a:t>
            </a:r>
          </a:p>
        </p:txBody>
      </p:sp>
      <p:sp>
        <p:nvSpPr>
          <p:cNvPr id="2" name="Title 1">
            <a:extLst>
              <a:ext uri="{FF2B5EF4-FFF2-40B4-BE49-F238E27FC236}">
                <a16:creationId xmlns:a16="http://schemas.microsoft.com/office/drawing/2014/main" id="{E74EDC5F-B804-1416-B367-79CC7F0866A7}"/>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pic>
        <p:nvPicPr>
          <p:cNvPr id="8" name="Picture 7" descr="A green and orange light waves&#10;&#10;Description automatically generated with medium confidence">
            <a:extLst>
              <a:ext uri="{FF2B5EF4-FFF2-40B4-BE49-F238E27FC236}">
                <a16:creationId xmlns:a16="http://schemas.microsoft.com/office/drawing/2014/main" id="{577FC5E4-6E8D-E5DA-9908-46F05FDC3468}"/>
              </a:ext>
            </a:extLst>
          </p:cNvPr>
          <p:cNvPicPr>
            <a:picLocks noChangeAspect="1"/>
          </p:cNvPicPr>
          <p:nvPr/>
        </p:nvPicPr>
        <p:blipFill>
          <a:blip r:embed="rId3"/>
          <a:stretch>
            <a:fillRect/>
          </a:stretch>
        </p:blipFill>
        <p:spPr>
          <a:xfrm>
            <a:off x="6680200" y="3730702"/>
            <a:ext cx="5286624" cy="2687578"/>
          </a:xfrm>
          <a:prstGeom prst="rect">
            <a:avLst/>
          </a:prstGeom>
        </p:spPr>
      </p:pic>
      <p:pic>
        <p:nvPicPr>
          <p:cNvPr id="15" name="Picture 14">
            <a:extLst>
              <a:ext uri="{FF2B5EF4-FFF2-40B4-BE49-F238E27FC236}">
                <a16:creationId xmlns:a16="http://schemas.microsoft.com/office/drawing/2014/main" id="{D6472A2B-A88D-F160-94B0-5FCA4D1069B0}"/>
              </a:ext>
            </a:extLst>
          </p:cNvPr>
          <p:cNvPicPr>
            <a:picLocks noChangeAspect="1"/>
          </p:cNvPicPr>
          <p:nvPr/>
        </p:nvPicPr>
        <p:blipFill>
          <a:blip r:embed="rId4"/>
          <a:stretch>
            <a:fillRect/>
          </a:stretch>
        </p:blipFill>
        <p:spPr>
          <a:xfrm>
            <a:off x="7509900" y="1216650"/>
            <a:ext cx="4638149" cy="2456127"/>
          </a:xfrm>
          <a:prstGeom prst="rect">
            <a:avLst/>
          </a:prstGeom>
        </p:spPr>
      </p:pic>
      <p:sp>
        <p:nvSpPr>
          <p:cNvPr id="3" name="TextBox 2">
            <a:extLst>
              <a:ext uri="{FF2B5EF4-FFF2-40B4-BE49-F238E27FC236}">
                <a16:creationId xmlns:a16="http://schemas.microsoft.com/office/drawing/2014/main" id="{B6AD19AA-9D5B-1540-265B-EF6CF7ACA0BA}"/>
              </a:ext>
            </a:extLst>
          </p:cNvPr>
          <p:cNvSpPr txBox="1"/>
          <p:nvPr/>
        </p:nvSpPr>
        <p:spPr>
          <a:xfrm>
            <a:off x="8143240" y="6449810"/>
            <a:ext cx="2172518" cy="307777"/>
          </a:xfrm>
          <a:prstGeom prst="rect">
            <a:avLst/>
          </a:prstGeom>
          <a:noFill/>
        </p:spPr>
        <p:txBody>
          <a:bodyPr wrap="none" rtlCol="0">
            <a:spAutoFit/>
          </a:bodyPr>
          <a:lstStyle/>
          <a:p>
            <a:r>
              <a:rPr lang="en-GB" sz="1400" i="1" dirty="0"/>
              <a:t>High Energy Wave Example</a:t>
            </a:r>
          </a:p>
        </p:txBody>
      </p:sp>
    </p:spTree>
    <p:extLst>
      <p:ext uri="{BB962C8B-B14F-4D97-AF65-F5344CB8AC3E}">
        <p14:creationId xmlns:p14="http://schemas.microsoft.com/office/powerpoint/2010/main" val="26710794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Lecture 1– Introduction to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11</a:t>
            </a:fld>
            <a:endParaRPr lang="en-GB"/>
          </a:p>
        </p:txBody>
      </p:sp>
      <p:sp>
        <p:nvSpPr>
          <p:cNvPr id="2" name="Title 1">
            <a:extLst>
              <a:ext uri="{FF2B5EF4-FFF2-40B4-BE49-F238E27FC236}">
                <a16:creationId xmlns:a16="http://schemas.microsoft.com/office/drawing/2014/main" id="{E74EDC5F-B804-1416-B367-79CC7F0866A7}"/>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 name="TextBox 2">
            <a:extLst>
              <a:ext uri="{FF2B5EF4-FFF2-40B4-BE49-F238E27FC236}">
                <a16:creationId xmlns:a16="http://schemas.microsoft.com/office/drawing/2014/main" id="{B6AD19AA-9D5B-1540-265B-EF6CF7ACA0BA}"/>
              </a:ext>
            </a:extLst>
          </p:cNvPr>
          <p:cNvSpPr txBox="1"/>
          <p:nvPr/>
        </p:nvSpPr>
        <p:spPr>
          <a:xfrm>
            <a:off x="186690" y="4364128"/>
            <a:ext cx="2257349" cy="307777"/>
          </a:xfrm>
          <a:prstGeom prst="rect">
            <a:avLst/>
          </a:prstGeom>
          <a:noFill/>
        </p:spPr>
        <p:txBody>
          <a:bodyPr wrap="none" rtlCol="0">
            <a:spAutoFit/>
          </a:bodyPr>
          <a:lstStyle/>
          <a:p>
            <a:r>
              <a:rPr lang="en-GB" sz="1400" b="1" i="1" dirty="0"/>
              <a:t>Image from : </a:t>
            </a:r>
            <a:r>
              <a:rPr lang="en-GB" sz="1400" b="1" i="1" u="sng" dirty="0"/>
              <a:t>hubblesite.org</a:t>
            </a:r>
            <a:endParaRPr lang="en-GB" sz="1400" i="1" dirty="0"/>
          </a:p>
        </p:txBody>
      </p:sp>
      <p:sp>
        <p:nvSpPr>
          <p:cNvPr id="9" name="TextBox 8">
            <a:extLst>
              <a:ext uri="{FF2B5EF4-FFF2-40B4-BE49-F238E27FC236}">
                <a16:creationId xmlns:a16="http://schemas.microsoft.com/office/drawing/2014/main" id="{C3BAD7E4-0C94-3CCE-6142-C5757A53F3D8}"/>
              </a:ext>
            </a:extLst>
          </p:cNvPr>
          <p:cNvSpPr txBox="1"/>
          <p:nvPr/>
        </p:nvSpPr>
        <p:spPr>
          <a:xfrm>
            <a:off x="186690" y="1186960"/>
            <a:ext cx="10435590" cy="553998"/>
          </a:xfrm>
          <a:prstGeom prst="rect">
            <a:avLst/>
          </a:prstGeom>
          <a:noFill/>
        </p:spPr>
        <p:txBody>
          <a:bodyPr wrap="square">
            <a:spAutoFit/>
          </a:bodyPr>
          <a:lstStyle/>
          <a:p>
            <a:r>
              <a:rPr lang="en-GB" sz="3000" b="1" dirty="0"/>
              <a:t>Crab Nebula: Observed Across the Electromagnetic Spectrum</a:t>
            </a:r>
          </a:p>
        </p:txBody>
      </p:sp>
      <p:pic>
        <p:nvPicPr>
          <p:cNvPr id="11" name="Picture 10">
            <a:extLst>
              <a:ext uri="{FF2B5EF4-FFF2-40B4-BE49-F238E27FC236}">
                <a16:creationId xmlns:a16="http://schemas.microsoft.com/office/drawing/2014/main" id="{7D15FD3D-DB9B-9370-74C1-3B3C9768AC00}"/>
              </a:ext>
            </a:extLst>
          </p:cNvPr>
          <p:cNvPicPr>
            <a:picLocks noChangeAspect="1"/>
          </p:cNvPicPr>
          <p:nvPr/>
        </p:nvPicPr>
        <p:blipFill>
          <a:blip r:embed="rId3"/>
          <a:stretch>
            <a:fillRect/>
          </a:stretch>
        </p:blipFill>
        <p:spPr>
          <a:xfrm>
            <a:off x="233684" y="1747839"/>
            <a:ext cx="9662477" cy="2612602"/>
          </a:xfrm>
          <a:prstGeom prst="rect">
            <a:avLst/>
          </a:prstGeom>
        </p:spPr>
      </p:pic>
      <p:sp>
        <p:nvSpPr>
          <p:cNvPr id="16" name="TextBox 15">
            <a:extLst>
              <a:ext uri="{FF2B5EF4-FFF2-40B4-BE49-F238E27FC236}">
                <a16:creationId xmlns:a16="http://schemas.microsoft.com/office/drawing/2014/main" id="{CD639718-B148-6652-601E-98BBE400681A}"/>
              </a:ext>
            </a:extLst>
          </p:cNvPr>
          <p:cNvSpPr txBox="1"/>
          <p:nvPr/>
        </p:nvSpPr>
        <p:spPr>
          <a:xfrm>
            <a:off x="233684" y="4650557"/>
            <a:ext cx="9992356" cy="1891287"/>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sz="2000" dirty="0"/>
              <a:t>The Crab Nebula is the residue of a supernova explosion that was observed by astronomers on Earth in the year 1054.</a:t>
            </a:r>
          </a:p>
          <a:p>
            <a:pPr marL="285750" indent="-285750">
              <a:lnSpc>
                <a:spcPct val="150000"/>
              </a:lnSpc>
              <a:buFont typeface="Arial" panose="020B0604020202020204" pitchFamily="34" charset="0"/>
              <a:buChar char="•"/>
            </a:pPr>
            <a:r>
              <a:rPr lang="en-GB" sz="2000" dirty="0"/>
              <a:t>It is a cloud of expanding gas and dust and is a rich source of radiation across the entire electromagnetic spectrum, from radio waves to gamma rays.</a:t>
            </a:r>
          </a:p>
        </p:txBody>
      </p:sp>
      <p:cxnSp>
        <p:nvCxnSpPr>
          <p:cNvPr id="18" name="Straight Arrow Connector 17">
            <a:extLst>
              <a:ext uri="{FF2B5EF4-FFF2-40B4-BE49-F238E27FC236}">
                <a16:creationId xmlns:a16="http://schemas.microsoft.com/office/drawing/2014/main" id="{2A28CC90-A872-3EB0-F097-E65B132EED5B}"/>
              </a:ext>
            </a:extLst>
          </p:cNvPr>
          <p:cNvCxnSpPr>
            <a:cxnSpLocks/>
          </p:cNvCxnSpPr>
          <p:nvPr/>
        </p:nvCxnSpPr>
        <p:spPr>
          <a:xfrm>
            <a:off x="5404485" y="4021544"/>
            <a:ext cx="4760595" cy="37999"/>
          </a:xfrm>
          <a:prstGeom prst="straightConnector1">
            <a:avLst/>
          </a:prstGeom>
          <a:ln w="12700">
            <a:tailEnd type="triangle"/>
          </a:ln>
        </p:spPr>
        <p:style>
          <a:lnRef idx="1">
            <a:schemeClr val="accent1"/>
          </a:lnRef>
          <a:fillRef idx="0">
            <a:schemeClr val="accent1"/>
          </a:fillRef>
          <a:effectRef idx="0">
            <a:schemeClr val="accent1"/>
          </a:effectRef>
          <a:fontRef idx="minor">
            <a:schemeClr val="tx1"/>
          </a:fontRef>
        </p:style>
      </p:cxnSp>
      <p:sp>
        <p:nvSpPr>
          <p:cNvPr id="19" name="TextBox 18">
            <a:extLst>
              <a:ext uri="{FF2B5EF4-FFF2-40B4-BE49-F238E27FC236}">
                <a16:creationId xmlns:a16="http://schemas.microsoft.com/office/drawing/2014/main" id="{C4798E37-9980-3B33-2048-F817207F7797}"/>
              </a:ext>
            </a:extLst>
          </p:cNvPr>
          <p:cNvSpPr txBox="1"/>
          <p:nvPr/>
        </p:nvSpPr>
        <p:spPr>
          <a:xfrm>
            <a:off x="10281919" y="3727227"/>
            <a:ext cx="1793558" cy="1077218"/>
          </a:xfrm>
          <a:prstGeom prst="rect">
            <a:avLst/>
          </a:prstGeom>
          <a:noFill/>
        </p:spPr>
        <p:txBody>
          <a:bodyPr wrap="square" rtlCol="0">
            <a:spAutoFit/>
          </a:bodyPr>
          <a:lstStyle/>
          <a:p>
            <a:r>
              <a:rPr lang="en-GB" sz="1600" dirty="0"/>
              <a:t>Purple/ Blue: X rays and UV Rays(High frequency, High energy Radiation)</a:t>
            </a:r>
          </a:p>
        </p:txBody>
      </p:sp>
      <p:cxnSp>
        <p:nvCxnSpPr>
          <p:cNvPr id="23" name="Straight Arrow Connector 22">
            <a:extLst>
              <a:ext uri="{FF2B5EF4-FFF2-40B4-BE49-F238E27FC236}">
                <a16:creationId xmlns:a16="http://schemas.microsoft.com/office/drawing/2014/main" id="{32FE009F-0248-F102-FE68-08F0330B0563}"/>
              </a:ext>
            </a:extLst>
          </p:cNvPr>
          <p:cNvCxnSpPr>
            <a:cxnSpLocks/>
          </p:cNvCxnSpPr>
          <p:nvPr/>
        </p:nvCxnSpPr>
        <p:spPr>
          <a:xfrm flipV="1">
            <a:off x="2413000" y="3208876"/>
            <a:ext cx="7752080" cy="812668"/>
          </a:xfrm>
          <a:prstGeom prst="straightConnector1">
            <a:avLst/>
          </a:prstGeom>
          <a:ln w="19050">
            <a:tailEnd type="triangle"/>
          </a:ln>
        </p:spPr>
        <p:style>
          <a:lnRef idx="1">
            <a:schemeClr val="accent1"/>
          </a:lnRef>
          <a:fillRef idx="0">
            <a:schemeClr val="accent1"/>
          </a:fillRef>
          <a:effectRef idx="0">
            <a:schemeClr val="accent1"/>
          </a:effectRef>
          <a:fontRef idx="minor">
            <a:schemeClr val="tx1"/>
          </a:fontRef>
        </p:style>
      </p:cxnSp>
      <p:sp>
        <p:nvSpPr>
          <p:cNvPr id="24" name="TextBox 23">
            <a:extLst>
              <a:ext uri="{FF2B5EF4-FFF2-40B4-BE49-F238E27FC236}">
                <a16:creationId xmlns:a16="http://schemas.microsoft.com/office/drawing/2014/main" id="{B15948EF-53E1-A73D-56B6-C660645151B9}"/>
              </a:ext>
            </a:extLst>
          </p:cNvPr>
          <p:cNvSpPr txBox="1"/>
          <p:nvPr/>
        </p:nvSpPr>
        <p:spPr>
          <a:xfrm>
            <a:off x="10263191" y="2704765"/>
            <a:ext cx="1764665" cy="830997"/>
          </a:xfrm>
          <a:prstGeom prst="rect">
            <a:avLst/>
          </a:prstGeom>
          <a:noFill/>
        </p:spPr>
        <p:txBody>
          <a:bodyPr wrap="square" rtlCol="0">
            <a:spAutoFit/>
          </a:bodyPr>
          <a:lstStyle/>
          <a:p>
            <a:r>
              <a:rPr lang="en-GB" sz="1600" dirty="0"/>
              <a:t>Green: Gas and Dust clouds from Visible Range</a:t>
            </a:r>
          </a:p>
        </p:txBody>
      </p:sp>
      <p:cxnSp>
        <p:nvCxnSpPr>
          <p:cNvPr id="25" name="Straight Arrow Connector 24">
            <a:extLst>
              <a:ext uri="{FF2B5EF4-FFF2-40B4-BE49-F238E27FC236}">
                <a16:creationId xmlns:a16="http://schemas.microsoft.com/office/drawing/2014/main" id="{D81ED099-AEC3-B78C-429D-F3CC6AA52575}"/>
              </a:ext>
            </a:extLst>
          </p:cNvPr>
          <p:cNvCxnSpPr>
            <a:cxnSpLocks/>
            <a:endCxn id="30" idx="1"/>
          </p:cNvCxnSpPr>
          <p:nvPr/>
        </p:nvCxnSpPr>
        <p:spPr>
          <a:xfrm flipV="1">
            <a:off x="3936682" y="1851650"/>
            <a:ext cx="6111875" cy="523313"/>
          </a:xfrm>
          <a:prstGeom prst="straightConnector1">
            <a:avLst/>
          </a:prstGeom>
          <a:ln w="12700">
            <a:tailEnd type="triangle"/>
          </a:ln>
        </p:spPr>
        <p:style>
          <a:lnRef idx="1">
            <a:schemeClr val="accent1"/>
          </a:lnRef>
          <a:fillRef idx="0">
            <a:schemeClr val="accent1"/>
          </a:fillRef>
          <a:effectRef idx="0">
            <a:schemeClr val="accent1"/>
          </a:effectRef>
          <a:fontRef idx="minor">
            <a:schemeClr val="tx1"/>
          </a:fontRef>
        </p:style>
      </p:cxnSp>
      <p:sp>
        <p:nvSpPr>
          <p:cNvPr id="30" name="TextBox 29">
            <a:extLst>
              <a:ext uri="{FF2B5EF4-FFF2-40B4-BE49-F238E27FC236}">
                <a16:creationId xmlns:a16="http://schemas.microsoft.com/office/drawing/2014/main" id="{95C7555D-CF43-6E7F-0A5D-5B9647B83534}"/>
              </a:ext>
            </a:extLst>
          </p:cNvPr>
          <p:cNvSpPr txBox="1"/>
          <p:nvPr/>
        </p:nvSpPr>
        <p:spPr>
          <a:xfrm>
            <a:off x="10048557" y="1313041"/>
            <a:ext cx="2026920" cy="1077218"/>
          </a:xfrm>
          <a:prstGeom prst="rect">
            <a:avLst/>
          </a:prstGeom>
          <a:noFill/>
        </p:spPr>
        <p:txBody>
          <a:bodyPr wrap="square" rtlCol="0">
            <a:spAutoFit/>
          </a:bodyPr>
          <a:lstStyle/>
          <a:p>
            <a:r>
              <a:rPr lang="en-GB" sz="1600" dirty="0"/>
              <a:t>Yellow/ Red: Infrared and Radio Waves(Low Frequencies/ Low Energy Radiation)</a:t>
            </a:r>
          </a:p>
        </p:txBody>
      </p:sp>
    </p:spTree>
    <p:extLst>
      <p:ext uri="{BB962C8B-B14F-4D97-AF65-F5344CB8AC3E}">
        <p14:creationId xmlns:p14="http://schemas.microsoft.com/office/powerpoint/2010/main" val="1893263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Lecture 1– Introduction to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12</a:t>
            </a:fld>
            <a:endParaRPr lang="en-GB"/>
          </a:p>
        </p:txBody>
      </p:sp>
      <p:sp>
        <p:nvSpPr>
          <p:cNvPr id="2" name="Title 1">
            <a:extLst>
              <a:ext uri="{FF2B5EF4-FFF2-40B4-BE49-F238E27FC236}">
                <a16:creationId xmlns:a16="http://schemas.microsoft.com/office/drawing/2014/main" id="{E74EDC5F-B804-1416-B367-79CC7F0866A7}"/>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 name="TextBox 2">
            <a:extLst>
              <a:ext uri="{FF2B5EF4-FFF2-40B4-BE49-F238E27FC236}">
                <a16:creationId xmlns:a16="http://schemas.microsoft.com/office/drawing/2014/main" id="{B6AD19AA-9D5B-1540-265B-EF6CF7ACA0BA}"/>
              </a:ext>
            </a:extLst>
          </p:cNvPr>
          <p:cNvSpPr txBox="1"/>
          <p:nvPr/>
        </p:nvSpPr>
        <p:spPr>
          <a:xfrm>
            <a:off x="7767320" y="5604685"/>
            <a:ext cx="2257349" cy="307777"/>
          </a:xfrm>
          <a:prstGeom prst="rect">
            <a:avLst/>
          </a:prstGeom>
          <a:noFill/>
        </p:spPr>
        <p:txBody>
          <a:bodyPr wrap="none" rtlCol="0">
            <a:spAutoFit/>
          </a:bodyPr>
          <a:lstStyle/>
          <a:p>
            <a:r>
              <a:rPr lang="en-GB" sz="1400" b="1" i="1" dirty="0"/>
              <a:t>Image from : </a:t>
            </a:r>
            <a:r>
              <a:rPr lang="en-GB" sz="1400" b="1" i="1" u="sng" dirty="0"/>
              <a:t>hubblesite.org</a:t>
            </a:r>
            <a:endParaRPr lang="en-GB" sz="1400" i="1" dirty="0"/>
          </a:p>
        </p:txBody>
      </p:sp>
      <p:sp>
        <p:nvSpPr>
          <p:cNvPr id="9" name="TextBox 8">
            <a:extLst>
              <a:ext uri="{FF2B5EF4-FFF2-40B4-BE49-F238E27FC236}">
                <a16:creationId xmlns:a16="http://schemas.microsoft.com/office/drawing/2014/main" id="{C3BAD7E4-0C94-3CCE-6142-C5757A53F3D8}"/>
              </a:ext>
            </a:extLst>
          </p:cNvPr>
          <p:cNvSpPr txBox="1"/>
          <p:nvPr/>
        </p:nvSpPr>
        <p:spPr>
          <a:xfrm>
            <a:off x="156210" y="1365064"/>
            <a:ext cx="10435590" cy="553998"/>
          </a:xfrm>
          <a:prstGeom prst="rect">
            <a:avLst/>
          </a:prstGeom>
          <a:noFill/>
        </p:spPr>
        <p:txBody>
          <a:bodyPr wrap="square">
            <a:spAutoFit/>
          </a:bodyPr>
          <a:lstStyle/>
          <a:p>
            <a:r>
              <a:rPr lang="en-GB" sz="3000" b="1" dirty="0"/>
              <a:t>Crab Nebula: Observed Across the Electromagnetic Spectrum</a:t>
            </a:r>
          </a:p>
        </p:txBody>
      </p:sp>
      <p:sp>
        <p:nvSpPr>
          <p:cNvPr id="5" name="TextBox 4">
            <a:extLst>
              <a:ext uri="{FF2B5EF4-FFF2-40B4-BE49-F238E27FC236}">
                <a16:creationId xmlns:a16="http://schemas.microsoft.com/office/drawing/2014/main" id="{FD75C8ED-0FD6-540D-01D3-98F2B9F07960}"/>
              </a:ext>
            </a:extLst>
          </p:cNvPr>
          <p:cNvSpPr txBox="1"/>
          <p:nvPr/>
        </p:nvSpPr>
        <p:spPr>
          <a:xfrm>
            <a:off x="247650" y="2238453"/>
            <a:ext cx="7590790" cy="3594702"/>
          </a:xfrm>
          <a:prstGeom prst="rect">
            <a:avLst/>
          </a:prstGeom>
          <a:noFill/>
        </p:spPr>
        <p:txBody>
          <a:bodyPr wrap="square">
            <a:spAutoFit/>
          </a:bodyPr>
          <a:lstStyle/>
          <a:p>
            <a:pPr>
              <a:lnSpc>
                <a:spcPct val="150000"/>
              </a:lnSpc>
            </a:pPr>
            <a:r>
              <a:rPr lang="en-GB" sz="2200" dirty="0"/>
              <a:t>The image is a composite combining data from multiple telescopes at different wavelengths:</a:t>
            </a:r>
          </a:p>
          <a:p>
            <a:pPr marL="985838" lvl="2" indent="-360363">
              <a:lnSpc>
                <a:spcPct val="150000"/>
              </a:lnSpc>
              <a:buFont typeface="Arial" panose="020B0604020202020204" pitchFamily="34" charset="0"/>
              <a:buChar char="•"/>
            </a:pPr>
            <a:r>
              <a:rPr lang="en-GB" sz="2200" dirty="0"/>
              <a:t>Hubble: Captures visible light and ultraviolet.</a:t>
            </a:r>
          </a:p>
          <a:p>
            <a:pPr marL="985838" lvl="2" indent="-360363">
              <a:lnSpc>
                <a:spcPct val="150000"/>
              </a:lnSpc>
              <a:buFont typeface="Arial" panose="020B0604020202020204" pitchFamily="34" charset="0"/>
              <a:buChar char="•"/>
            </a:pPr>
            <a:r>
              <a:rPr lang="en-GB" sz="2200" dirty="0"/>
              <a:t>Chandra: Captures X-rays from high-energy regions.</a:t>
            </a:r>
          </a:p>
          <a:p>
            <a:pPr marL="985838" lvl="2" indent="-360363">
              <a:lnSpc>
                <a:spcPct val="150000"/>
              </a:lnSpc>
              <a:buFont typeface="Arial" panose="020B0604020202020204" pitchFamily="34" charset="0"/>
              <a:buChar char="•"/>
            </a:pPr>
            <a:r>
              <a:rPr lang="en-GB" sz="2200" dirty="0"/>
              <a:t>Spitzer: Captures infrared light, showing cooler areas.</a:t>
            </a:r>
          </a:p>
          <a:p>
            <a:pPr marL="985838" lvl="2" indent="-360363">
              <a:lnSpc>
                <a:spcPct val="150000"/>
              </a:lnSpc>
              <a:buFont typeface="Arial" panose="020B0604020202020204" pitchFamily="34" charset="0"/>
              <a:buChar char="•"/>
            </a:pPr>
            <a:r>
              <a:rPr lang="en-GB" sz="2200" dirty="0"/>
              <a:t>VLA: Captures radio waves, mapping low-energy structures.</a:t>
            </a:r>
          </a:p>
        </p:txBody>
      </p:sp>
      <p:pic>
        <p:nvPicPr>
          <p:cNvPr id="6" name="Picture 5">
            <a:extLst>
              <a:ext uri="{FF2B5EF4-FFF2-40B4-BE49-F238E27FC236}">
                <a16:creationId xmlns:a16="http://schemas.microsoft.com/office/drawing/2014/main" id="{EE09D8AB-E198-9D72-6172-725C38E1CC58}"/>
              </a:ext>
            </a:extLst>
          </p:cNvPr>
          <p:cNvPicPr>
            <a:picLocks noChangeAspect="1"/>
          </p:cNvPicPr>
          <p:nvPr/>
        </p:nvPicPr>
        <p:blipFill>
          <a:blip r:embed="rId3"/>
          <a:stretch>
            <a:fillRect/>
          </a:stretch>
        </p:blipFill>
        <p:spPr>
          <a:xfrm>
            <a:off x="7838440" y="2062799"/>
            <a:ext cx="4206240" cy="3520121"/>
          </a:xfrm>
          <a:prstGeom prst="rect">
            <a:avLst/>
          </a:prstGeom>
        </p:spPr>
      </p:pic>
    </p:spTree>
    <p:extLst>
      <p:ext uri="{BB962C8B-B14F-4D97-AF65-F5344CB8AC3E}">
        <p14:creationId xmlns:p14="http://schemas.microsoft.com/office/powerpoint/2010/main" val="29275426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Lecture 1– Introduction to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13</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1" y="939823"/>
            <a:ext cx="11594969" cy="1325563"/>
          </a:xfrm>
        </p:spPr>
        <p:txBody>
          <a:bodyPr>
            <a:normAutofit/>
          </a:bodyPr>
          <a:lstStyle/>
          <a:p>
            <a:r>
              <a:rPr lang="en-GB" sz="3200" b="1" dirty="0"/>
              <a:t>Radio Spectrum</a:t>
            </a:r>
          </a:p>
        </p:txBody>
      </p:sp>
      <p:sp>
        <p:nvSpPr>
          <p:cNvPr id="7" name="Content Placeholder 6">
            <a:extLst>
              <a:ext uri="{FF2B5EF4-FFF2-40B4-BE49-F238E27FC236}">
                <a16:creationId xmlns:a16="http://schemas.microsoft.com/office/drawing/2014/main" id="{552C2BF1-B589-0E03-0551-C24742A6724F}"/>
              </a:ext>
            </a:extLst>
          </p:cNvPr>
          <p:cNvSpPr>
            <a:spLocks noGrp="1"/>
          </p:cNvSpPr>
          <p:nvPr>
            <p:ph idx="1"/>
          </p:nvPr>
        </p:nvSpPr>
        <p:spPr>
          <a:xfrm>
            <a:off x="231140" y="2025129"/>
            <a:ext cx="7617460" cy="4349126"/>
          </a:xfrm>
        </p:spPr>
        <p:txBody>
          <a:bodyPr>
            <a:noAutofit/>
          </a:bodyPr>
          <a:lstStyle/>
          <a:p>
            <a:pPr algn="just">
              <a:lnSpc>
                <a:spcPct val="150000"/>
              </a:lnSpc>
            </a:pPr>
            <a:r>
              <a:rPr lang="en-GB" sz="2200" dirty="0"/>
              <a:t>The range of the radio spectrum is 3 </a:t>
            </a:r>
            <a:r>
              <a:rPr lang="en-GB" sz="2200" dirty="0" err="1"/>
              <a:t>KHz</a:t>
            </a:r>
            <a:r>
              <a:rPr lang="en-GB" sz="2200" dirty="0"/>
              <a:t> up to 300 GHz.</a:t>
            </a:r>
          </a:p>
          <a:p>
            <a:pPr algn="just">
              <a:lnSpc>
                <a:spcPct val="150000"/>
              </a:lnSpc>
            </a:pPr>
            <a:r>
              <a:rPr lang="en-GB" sz="2200" dirty="0"/>
              <a:t> A radio wave has a much </a:t>
            </a:r>
            <a:r>
              <a:rPr lang="en-GB" sz="2200" b="1" dirty="0"/>
              <a:t>longer</a:t>
            </a:r>
            <a:r>
              <a:rPr lang="en-GB" sz="2200" dirty="0"/>
              <a:t> wavelength than visible light. </a:t>
            </a:r>
          </a:p>
          <a:p>
            <a:pPr algn="just">
              <a:lnSpc>
                <a:spcPct val="150000"/>
              </a:lnSpc>
            </a:pPr>
            <a:r>
              <a:rPr lang="en-GB" sz="2200" dirty="0"/>
              <a:t>Radio waves are extensively for communications using antennas. </a:t>
            </a:r>
          </a:p>
          <a:p>
            <a:pPr algn="just">
              <a:lnSpc>
                <a:spcPct val="150000"/>
              </a:lnSpc>
            </a:pPr>
            <a:r>
              <a:rPr lang="en-GB" sz="2200" dirty="0"/>
              <a:t>The radio tower has both rectangular and circular antennas to transmit and receive radio frequency energy.</a:t>
            </a:r>
          </a:p>
        </p:txBody>
      </p:sp>
      <p:pic>
        <p:nvPicPr>
          <p:cNvPr id="14" name="Picture 13">
            <a:extLst>
              <a:ext uri="{FF2B5EF4-FFF2-40B4-BE49-F238E27FC236}">
                <a16:creationId xmlns:a16="http://schemas.microsoft.com/office/drawing/2014/main" id="{FA50EB58-D4E1-A6BC-0A85-CC8D2B7102CB}"/>
              </a:ext>
            </a:extLst>
          </p:cNvPr>
          <p:cNvPicPr>
            <a:picLocks noChangeAspect="1"/>
          </p:cNvPicPr>
          <p:nvPr/>
        </p:nvPicPr>
        <p:blipFill>
          <a:blip r:embed="rId3"/>
          <a:stretch>
            <a:fillRect/>
          </a:stretch>
        </p:blipFill>
        <p:spPr>
          <a:xfrm>
            <a:off x="8300720" y="1292813"/>
            <a:ext cx="3451728" cy="5410563"/>
          </a:xfrm>
          <a:prstGeom prst="rect">
            <a:avLst/>
          </a:prstGeom>
        </p:spPr>
      </p:pic>
    </p:spTree>
    <p:extLst>
      <p:ext uri="{BB962C8B-B14F-4D97-AF65-F5344CB8AC3E}">
        <p14:creationId xmlns:p14="http://schemas.microsoft.com/office/powerpoint/2010/main" val="31542887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Lecture 1– Introduction to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14</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71120" y="1054439"/>
            <a:ext cx="11594969" cy="1325563"/>
          </a:xfrm>
        </p:spPr>
        <p:txBody>
          <a:bodyPr>
            <a:normAutofit/>
          </a:bodyPr>
          <a:lstStyle/>
          <a:p>
            <a:r>
              <a:rPr lang="en-GB" sz="2800" b="1" dirty="0"/>
              <a:t>How are RF Signals generated and transmitted?</a:t>
            </a:r>
          </a:p>
        </p:txBody>
      </p:sp>
      <p:sp>
        <p:nvSpPr>
          <p:cNvPr id="2" name="Content Placeholder 2">
            <a:extLst>
              <a:ext uri="{FF2B5EF4-FFF2-40B4-BE49-F238E27FC236}">
                <a16:creationId xmlns:a16="http://schemas.microsoft.com/office/drawing/2014/main" id="{D728537F-215B-84F2-AE7F-11083A0F6FBC}"/>
              </a:ext>
            </a:extLst>
          </p:cNvPr>
          <p:cNvSpPr>
            <a:spLocks noGrp="1"/>
          </p:cNvSpPr>
          <p:nvPr>
            <p:ph idx="1"/>
          </p:nvPr>
        </p:nvSpPr>
        <p:spPr>
          <a:xfrm>
            <a:off x="914404" y="2106387"/>
            <a:ext cx="9408155" cy="3697174"/>
          </a:xfrm>
        </p:spPr>
        <p:txBody>
          <a:bodyPr>
            <a:noAutofit/>
          </a:bodyPr>
          <a:lstStyle/>
          <a:p>
            <a:pPr marL="0" indent="0" algn="just">
              <a:lnSpc>
                <a:spcPct val="150000"/>
              </a:lnSpc>
              <a:buNone/>
            </a:pPr>
            <a:r>
              <a:rPr lang="en-GB" sz="2100" b="1" dirty="0"/>
              <a:t>Oscillator: </a:t>
            </a:r>
          </a:p>
          <a:p>
            <a:pPr marL="447675" algn="just">
              <a:lnSpc>
                <a:spcPct val="150000"/>
              </a:lnSpc>
            </a:pPr>
            <a:r>
              <a:rPr lang="en-GB" sz="2100" dirty="0"/>
              <a:t>Produces a high-frequency alternating current (AC) signal.</a:t>
            </a:r>
          </a:p>
          <a:p>
            <a:pPr marL="447675" algn="just">
              <a:lnSpc>
                <a:spcPct val="150000"/>
              </a:lnSpc>
            </a:pPr>
            <a:r>
              <a:rPr lang="en-GB" sz="2100" dirty="0"/>
              <a:t>This AC signal serves as the carrier wave that will carry information.</a:t>
            </a:r>
          </a:p>
          <a:p>
            <a:pPr marL="0" lvl="1" indent="0" algn="just">
              <a:lnSpc>
                <a:spcPct val="150000"/>
              </a:lnSpc>
              <a:buNone/>
            </a:pPr>
            <a:r>
              <a:rPr lang="en-GB" sz="2100" b="1" dirty="0"/>
              <a:t>Modulation:</a:t>
            </a:r>
          </a:p>
          <a:p>
            <a:pPr marL="447675" lvl="1" indent="-285750" algn="just">
              <a:lnSpc>
                <a:spcPct val="150000"/>
              </a:lnSpc>
            </a:pPr>
            <a:r>
              <a:rPr lang="en-GB" sz="2100" dirty="0"/>
              <a:t>The carrier wave is combined with the data (e.g., voice, music, or digital signals).</a:t>
            </a:r>
          </a:p>
          <a:p>
            <a:pPr marL="447675" lvl="1" indent="-285750" algn="just">
              <a:lnSpc>
                <a:spcPct val="150000"/>
              </a:lnSpc>
            </a:pPr>
            <a:r>
              <a:rPr lang="en-GB" sz="2100" dirty="0"/>
              <a:t>Modulation alters the carrier wave (Amplitude, Frequency, or Phase) to encode the data.</a:t>
            </a:r>
          </a:p>
          <a:p>
            <a:pPr marL="0" lvl="1" indent="0" algn="just">
              <a:lnSpc>
                <a:spcPct val="150000"/>
              </a:lnSpc>
              <a:buNone/>
            </a:pPr>
            <a:endParaRPr lang="en-GB" sz="2100" dirty="0"/>
          </a:p>
        </p:txBody>
      </p:sp>
    </p:spTree>
    <p:extLst>
      <p:ext uri="{BB962C8B-B14F-4D97-AF65-F5344CB8AC3E}">
        <p14:creationId xmlns:p14="http://schemas.microsoft.com/office/powerpoint/2010/main" val="21023620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Lecture 1– Introduction to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15</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0" y="975928"/>
            <a:ext cx="11594969" cy="1325563"/>
          </a:xfrm>
        </p:spPr>
        <p:txBody>
          <a:bodyPr>
            <a:normAutofit/>
          </a:bodyPr>
          <a:lstStyle/>
          <a:p>
            <a:r>
              <a:rPr lang="en-GB" sz="2800" b="1" dirty="0"/>
              <a:t>How are RF Signals generated and transmitted?</a:t>
            </a:r>
          </a:p>
        </p:txBody>
      </p:sp>
      <p:sp>
        <p:nvSpPr>
          <p:cNvPr id="2" name="Content Placeholder 2">
            <a:extLst>
              <a:ext uri="{FF2B5EF4-FFF2-40B4-BE49-F238E27FC236}">
                <a16:creationId xmlns:a16="http://schemas.microsoft.com/office/drawing/2014/main" id="{D728537F-215B-84F2-AE7F-11083A0F6FBC}"/>
              </a:ext>
            </a:extLst>
          </p:cNvPr>
          <p:cNvSpPr>
            <a:spLocks noGrp="1"/>
          </p:cNvSpPr>
          <p:nvPr>
            <p:ph idx="1"/>
          </p:nvPr>
        </p:nvSpPr>
        <p:spPr>
          <a:xfrm>
            <a:off x="1153160" y="2184898"/>
            <a:ext cx="8829040" cy="3697174"/>
          </a:xfrm>
        </p:spPr>
        <p:txBody>
          <a:bodyPr>
            <a:noAutofit/>
          </a:bodyPr>
          <a:lstStyle/>
          <a:p>
            <a:pPr marL="0" lvl="1" indent="0" algn="just">
              <a:lnSpc>
                <a:spcPct val="150000"/>
              </a:lnSpc>
              <a:buNone/>
            </a:pPr>
            <a:r>
              <a:rPr lang="en-GB" sz="2100" b="1" dirty="0"/>
              <a:t>Transmitter:</a:t>
            </a:r>
          </a:p>
          <a:p>
            <a:pPr marL="447675" lvl="1" indent="-269875" algn="just">
              <a:lnSpc>
                <a:spcPct val="150000"/>
              </a:lnSpc>
            </a:pPr>
            <a:r>
              <a:rPr lang="en-GB" sz="2100" dirty="0"/>
              <a:t>After modulation, the signal is amplified by the transmitter to ensure it can travel long distances.</a:t>
            </a:r>
          </a:p>
          <a:p>
            <a:pPr marL="447675" lvl="1" indent="-269875" algn="just">
              <a:lnSpc>
                <a:spcPct val="150000"/>
              </a:lnSpc>
            </a:pPr>
            <a:r>
              <a:rPr lang="en-GB" sz="2100" dirty="0"/>
              <a:t>Sends the modulated RF signal to the antenna.</a:t>
            </a:r>
          </a:p>
          <a:p>
            <a:pPr marL="0" lvl="1" indent="0" algn="just">
              <a:lnSpc>
                <a:spcPct val="150000"/>
              </a:lnSpc>
              <a:buNone/>
            </a:pPr>
            <a:r>
              <a:rPr lang="en-GB" sz="2100" b="1" dirty="0"/>
              <a:t>Antenna: </a:t>
            </a:r>
          </a:p>
          <a:p>
            <a:pPr marL="447675" lvl="1" indent="-269875" algn="just">
              <a:lnSpc>
                <a:spcPct val="150000"/>
              </a:lnSpc>
            </a:pPr>
            <a:r>
              <a:rPr lang="en-GB" sz="2100" dirty="0"/>
              <a:t>Converts the electrical signal into radio waves. </a:t>
            </a:r>
          </a:p>
          <a:p>
            <a:pPr marL="447675" lvl="1" indent="-269875" algn="just">
              <a:lnSpc>
                <a:spcPct val="150000"/>
              </a:lnSpc>
            </a:pPr>
            <a:r>
              <a:rPr lang="en-GB" sz="2100" dirty="0"/>
              <a:t>The antenna radiates these waves into space for transmission over the air.</a:t>
            </a:r>
          </a:p>
        </p:txBody>
      </p:sp>
    </p:spTree>
    <p:extLst>
      <p:ext uri="{BB962C8B-B14F-4D97-AF65-F5344CB8AC3E}">
        <p14:creationId xmlns:p14="http://schemas.microsoft.com/office/powerpoint/2010/main" val="40644879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Lecture 1– Introduction to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16</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477520" y="1166741"/>
            <a:ext cx="11594969" cy="1325563"/>
          </a:xfrm>
        </p:spPr>
        <p:txBody>
          <a:bodyPr>
            <a:normAutofit/>
          </a:bodyPr>
          <a:lstStyle/>
          <a:p>
            <a:r>
              <a:rPr lang="en-GB" sz="3200" b="1" dirty="0"/>
              <a:t>How is a Signal Transmitted and Received?</a:t>
            </a:r>
          </a:p>
        </p:txBody>
      </p:sp>
      <p:pic>
        <p:nvPicPr>
          <p:cNvPr id="12" name="Picture 11">
            <a:extLst>
              <a:ext uri="{FF2B5EF4-FFF2-40B4-BE49-F238E27FC236}">
                <a16:creationId xmlns:a16="http://schemas.microsoft.com/office/drawing/2014/main" id="{EFFA4D75-9FD3-7979-50CC-D316D77B7C1F}"/>
              </a:ext>
            </a:extLst>
          </p:cNvPr>
          <p:cNvPicPr>
            <a:picLocks noChangeAspect="1"/>
          </p:cNvPicPr>
          <p:nvPr/>
        </p:nvPicPr>
        <p:blipFill>
          <a:blip r:embed="rId3">
            <a:extLst>
              <a:ext uri="{BEBA8EAE-BF5A-486C-A8C5-ECC9F3942E4B}">
                <a14:imgProps xmlns:a14="http://schemas.microsoft.com/office/drawing/2010/main">
                  <a14:imgLayer r:embed="rId4">
                    <a14:imgEffect>
                      <a14:saturation sat="66000"/>
                    </a14:imgEffect>
                    <a14:imgEffect>
                      <a14:brightnessContrast bright="20000" contrast="-40000"/>
                    </a14:imgEffect>
                  </a14:imgLayer>
                </a14:imgProps>
              </a:ext>
            </a:extLst>
          </a:blip>
          <a:stretch>
            <a:fillRect/>
          </a:stretch>
        </p:blipFill>
        <p:spPr>
          <a:xfrm>
            <a:off x="659794" y="2689389"/>
            <a:ext cx="11115646" cy="2519200"/>
          </a:xfrm>
          <a:prstGeom prst="rect">
            <a:avLst/>
          </a:prstGeom>
        </p:spPr>
      </p:pic>
    </p:spTree>
    <p:extLst>
      <p:ext uri="{BB962C8B-B14F-4D97-AF65-F5344CB8AC3E}">
        <p14:creationId xmlns:p14="http://schemas.microsoft.com/office/powerpoint/2010/main" val="7914313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Lecture 1– Introduction to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17</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0" y="1101500"/>
            <a:ext cx="11594969" cy="1325563"/>
          </a:xfrm>
        </p:spPr>
        <p:txBody>
          <a:bodyPr>
            <a:normAutofit/>
          </a:bodyPr>
          <a:lstStyle/>
          <a:p>
            <a:r>
              <a:rPr lang="en-GB" sz="3200" b="1" dirty="0"/>
              <a:t>How is the Signal Transmitted and Received?</a:t>
            </a:r>
          </a:p>
        </p:txBody>
      </p:sp>
      <p:sp>
        <p:nvSpPr>
          <p:cNvPr id="6" name="Content Placeholder 2">
            <a:extLst>
              <a:ext uri="{FF2B5EF4-FFF2-40B4-BE49-F238E27FC236}">
                <a16:creationId xmlns:a16="http://schemas.microsoft.com/office/drawing/2014/main" id="{74DC3978-5378-48DF-4148-89434FCCFDCB}"/>
              </a:ext>
            </a:extLst>
          </p:cNvPr>
          <p:cNvSpPr txBox="1">
            <a:spLocks/>
          </p:cNvSpPr>
          <p:nvPr/>
        </p:nvSpPr>
        <p:spPr>
          <a:xfrm>
            <a:off x="1153160" y="2184898"/>
            <a:ext cx="9453880" cy="3697174"/>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1" indent="0" algn="just">
              <a:lnSpc>
                <a:spcPct val="150000"/>
              </a:lnSpc>
              <a:buFont typeface="Arial" panose="020B0604020202020204" pitchFamily="34" charset="0"/>
              <a:buNone/>
            </a:pPr>
            <a:r>
              <a:rPr lang="en-GB" sz="2100" b="1" dirty="0"/>
              <a:t>Antenna Transmission:</a:t>
            </a:r>
          </a:p>
          <a:p>
            <a:pPr marL="715963" lvl="1" indent="-342900" algn="just">
              <a:lnSpc>
                <a:spcPct val="150000"/>
              </a:lnSpc>
            </a:pPr>
            <a:r>
              <a:rPr lang="en-GB" sz="2100" dirty="0"/>
              <a:t>The modulated radio waves propagate from the transmitting antenna.</a:t>
            </a:r>
          </a:p>
          <a:p>
            <a:pPr marL="715963" lvl="1" indent="-342900" algn="just">
              <a:lnSpc>
                <a:spcPct val="150000"/>
              </a:lnSpc>
            </a:pPr>
            <a:r>
              <a:rPr lang="en-GB" sz="2100" dirty="0"/>
              <a:t>These waves travel through the air towards the receiver.</a:t>
            </a:r>
          </a:p>
          <a:p>
            <a:pPr marL="0" lvl="1" indent="0" algn="just">
              <a:lnSpc>
                <a:spcPct val="150000"/>
              </a:lnSpc>
              <a:buFont typeface="Arial" panose="020B0604020202020204" pitchFamily="34" charset="0"/>
              <a:buNone/>
            </a:pPr>
            <a:r>
              <a:rPr lang="en-GB" sz="2100" b="1" dirty="0"/>
              <a:t>Signal Propagation:</a:t>
            </a:r>
          </a:p>
          <a:p>
            <a:pPr marL="715963" lvl="1" indent="-342900" algn="just">
              <a:lnSpc>
                <a:spcPct val="150000"/>
              </a:lnSpc>
            </a:pPr>
            <a:r>
              <a:rPr lang="en-GB" sz="2100" dirty="0"/>
              <a:t>The RF waves travel over long distances through various mediums (air, space). </a:t>
            </a:r>
          </a:p>
          <a:p>
            <a:pPr marL="715963" lvl="1" indent="-342900" algn="just">
              <a:lnSpc>
                <a:spcPct val="150000"/>
              </a:lnSpc>
            </a:pPr>
            <a:r>
              <a:rPr lang="en-GB" sz="2100" dirty="0"/>
              <a:t>The waves may reflect, refract, or diffuse as they propagate, depending on the environment.</a:t>
            </a:r>
          </a:p>
        </p:txBody>
      </p:sp>
    </p:spTree>
    <p:extLst>
      <p:ext uri="{BB962C8B-B14F-4D97-AF65-F5344CB8AC3E}">
        <p14:creationId xmlns:p14="http://schemas.microsoft.com/office/powerpoint/2010/main" val="14668940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Lecture 1– Introduction to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18</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0" y="1101500"/>
            <a:ext cx="11594969" cy="1325563"/>
          </a:xfrm>
        </p:spPr>
        <p:txBody>
          <a:bodyPr>
            <a:normAutofit/>
          </a:bodyPr>
          <a:lstStyle/>
          <a:p>
            <a:r>
              <a:rPr lang="en-GB" sz="3200" b="1" dirty="0"/>
              <a:t>How is the Signal Transmitted and Received?</a:t>
            </a:r>
          </a:p>
        </p:txBody>
      </p:sp>
      <p:sp>
        <p:nvSpPr>
          <p:cNvPr id="6" name="Content Placeholder 2">
            <a:extLst>
              <a:ext uri="{FF2B5EF4-FFF2-40B4-BE49-F238E27FC236}">
                <a16:creationId xmlns:a16="http://schemas.microsoft.com/office/drawing/2014/main" id="{74DC3978-5378-48DF-4148-89434FCCFDCB}"/>
              </a:ext>
            </a:extLst>
          </p:cNvPr>
          <p:cNvSpPr txBox="1">
            <a:spLocks/>
          </p:cNvSpPr>
          <p:nvPr/>
        </p:nvSpPr>
        <p:spPr>
          <a:xfrm>
            <a:off x="939800" y="2271258"/>
            <a:ext cx="9453880" cy="3697174"/>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1" indent="0" algn="just">
              <a:lnSpc>
                <a:spcPct val="150000"/>
              </a:lnSpc>
              <a:buFont typeface="Arial" panose="020B0604020202020204" pitchFamily="34" charset="0"/>
              <a:buNone/>
            </a:pPr>
            <a:r>
              <a:rPr lang="en-GB" sz="2100" b="1" dirty="0"/>
              <a:t>Receiver’s Antenna:</a:t>
            </a:r>
          </a:p>
          <a:p>
            <a:pPr marL="715963" lvl="1" indent="-342900" algn="just">
              <a:lnSpc>
                <a:spcPct val="150000"/>
              </a:lnSpc>
            </a:pPr>
            <a:r>
              <a:rPr lang="en-GB" sz="2100" dirty="0"/>
              <a:t>The receiving antenna captures the RF waves and converts them back into an electrical signal.</a:t>
            </a:r>
          </a:p>
          <a:p>
            <a:pPr marL="0" lvl="1" indent="0" algn="just">
              <a:lnSpc>
                <a:spcPct val="150000"/>
              </a:lnSpc>
              <a:buNone/>
            </a:pPr>
            <a:r>
              <a:rPr lang="en-GB" sz="2100" b="1" dirty="0"/>
              <a:t>Demodulation:</a:t>
            </a:r>
          </a:p>
          <a:p>
            <a:pPr marL="715963" lvl="1" indent="-342900" algn="just">
              <a:lnSpc>
                <a:spcPct val="150000"/>
              </a:lnSpc>
            </a:pPr>
            <a:r>
              <a:rPr lang="en-GB" sz="2100" dirty="0"/>
              <a:t>The receiver extracts the original data by demodulating the received signal.</a:t>
            </a:r>
          </a:p>
          <a:p>
            <a:pPr marL="715963" lvl="1" indent="-342900" algn="just">
              <a:lnSpc>
                <a:spcPct val="150000"/>
              </a:lnSpc>
            </a:pPr>
            <a:r>
              <a:rPr lang="en-GB" sz="2100" dirty="0"/>
              <a:t>The demodulator decodes the modulated carrier wave to recover the transmitted information (e.g., sound, video, or data).</a:t>
            </a:r>
          </a:p>
        </p:txBody>
      </p:sp>
    </p:spTree>
    <p:extLst>
      <p:ext uri="{BB962C8B-B14F-4D97-AF65-F5344CB8AC3E}">
        <p14:creationId xmlns:p14="http://schemas.microsoft.com/office/powerpoint/2010/main" val="395146694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Lecture 1– Introduction to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19</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350520" y="1101769"/>
            <a:ext cx="11594969" cy="1325563"/>
          </a:xfrm>
        </p:spPr>
        <p:txBody>
          <a:bodyPr>
            <a:normAutofit/>
          </a:bodyPr>
          <a:lstStyle/>
          <a:p>
            <a:r>
              <a:rPr lang="en-GB" sz="3200" b="1" dirty="0"/>
              <a:t>Types of Antenna</a:t>
            </a:r>
          </a:p>
        </p:txBody>
      </p:sp>
      <p:sp>
        <p:nvSpPr>
          <p:cNvPr id="2" name="Content Placeholder 2">
            <a:extLst>
              <a:ext uri="{FF2B5EF4-FFF2-40B4-BE49-F238E27FC236}">
                <a16:creationId xmlns:a16="http://schemas.microsoft.com/office/drawing/2014/main" id="{D728537F-215B-84F2-AE7F-11083A0F6FBC}"/>
              </a:ext>
            </a:extLst>
          </p:cNvPr>
          <p:cNvSpPr>
            <a:spLocks noGrp="1"/>
          </p:cNvSpPr>
          <p:nvPr>
            <p:ph idx="1"/>
          </p:nvPr>
        </p:nvSpPr>
        <p:spPr>
          <a:xfrm>
            <a:off x="2200144" y="2239168"/>
            <a:ext cx="11764776" cy="3697174"/>
          </a:xfrm>
        </p:spPr>
        <p:txBody>
          <a:bodyPr>
            <a:noAutofit/>
          </a:bodyPr>
          <a:lstStyle/>
          <a:p>
            <a:pPr algn="just">
              <a:lnSpc>
                <a:spcPct val="150000"/>
              </a:lnSpc>
            </a:pPr>
            <a:r>
              <a:rPr lang="en-GB" sz="2200" dirty="0"/>
              <a:t>Horizontal Dipole FM Antenna</a:t>
            </a:r>
          </a:p>
          <a:p>
            <a:pPr algn="just">
              <a:lnSpc>
                <a:spcPct val="150000"/>
              </a:lnSpc>
            </a:pPr>
            <a:r>
              <a:rPr lang="en-GB" sz="2200" dirty="0"/>
              <a:t>Vertical Beer- Can Dipole Antenna</a:t>
            </a:r>
          </a:p>
          <a:p>
            <a:pPr algn="just">
              <a:lnSpc>
                <a:spcPct val="150000"/>
              </a:lnSpc>
            </a:pPr>
            <a:r>
              <a:rPr lang="en-GB" sz="2200" dirty="0"/>
              <a:t>Vertical Dipole DVB- T Antenna</a:t>
            </a:r>
          </a:p>
          <a:p>
            <a:pPr algn="just">
              <a:lnSpc>
                <a:spcPct val="150000"/>
              </a:lnSpc>
            </a:pPr>
            <a:r>
              <a:rPr lang="en-GB" sz="2200" dirty="0"/>
              <a:t>Telescopic Vertical Antenna</a:t>
            </a:r>
          </a:p>
          <a:p>
            <a:pPr algn="just">
              <a:lnSpc>
                <a:spcPct val="150000"/>
              </a:lnSpc>
            </a:pPr>
            <a:r>
              <a:rPr lang="en-GB" sz="2200" dirty="0" err="1"/>
              <a:t>Discone</a:t>
            </a:r>
            <a:r>
              <a:rPr lang="en-GB" sz="2200" dirty="0"/>
              <a:t> antenna</a:t>
            </a:r>
          </a:p>
          <a:p>
            <a:pPr algn="just">
              <a:lnSpc>
                <a:spcPct val="150000"/>
              </a:lnSpc>
            </a:pPr>
            <a:r>
              <a:rPr lang="en-GB" sz="2200" dirty="0"/>
              <a:t>Vertical duo or 3-band antenna</a:t>
            </a:r>
          </a:p>
        </p:txBody>
      </p:sp>
    </p:spTree>
    <p:extLst>
      <p:ext uri="{BB962C8B-B14F-4D97-AF65-F5344CB8AC3E}">
        <p14:creationId xmlns:p14="http://schemas.microsoft.com/office/powerpoint/2010/main" val="196038776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Lecture 1– Introduction to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20</a:t>
            </a:fld>
            <a:endParaRPr lang="en-GB"/>
          </a:p>
        </p:txBody>
      </p:sp>
      <p:sp>
        <p:nvSpPr>
          <p:cNvPr id="8" name="TextBox 7">
            <a:extLst>
              <a:ext uri="{FF2B5EF4-FFF2-40B4-BE49-F238E27FC236}">
                <a16:creationId xmlns:a16="http://schemas.microsoft.com/office/drawing/2014/main" id="{7A060D88-047F-9DC0-200E-E6BC31AB82B2}"/>
              </a:ext>
            </a:extLst>
          </p:cNvPr>
          <p:cNvSpPr txBox="1"/>
          <p:nvPr/>
        </p:nvSpPr>
        <p:spPr>
          <a:xfrm>
            <a:off x="394063" y="1296064"/>
            <a:ext cx="6036905" cy="52322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black"/>
                </a:solidFill>
                <a:effectLst/>
                <a:uLnTx/>
                <a:uFillTx/>
                <a:latin typeface="Calibri" panose="020F0502020204030204"/>
                <a:ea typeface="+mn-ea"/>
                <a:cs typeface="+mn-cs"/>
              </a:rPr>
              <a:t>Horizontal Dipole FM Antenna </a:t>
            </a:r>
          </a:p>
        </p:txBody>
      </p:sp>
      <p:sp>
        <p:nvSpPr>
          <p:cNvPr id="10" name="TextBox 9">
            <a:extLst>
              <a:ext uri="{FF2B5EF4-FFF2-40B4-BE49-F238E27FC236}">
                <a16:creationId xmlns:a16="http://schemas.microsoft.com/office/drawing/2014/main" id="{A59E7A36-5878-4797-9A3F-8DAACA485C69}"/>
              </a:ext>
            </a:extLst>
          </p:cNvPr>
          <p:cNvSpPr txBox="1"/>
          <p:nvPr/>
        </p:nvSpPr>
        <p:spPr>
          <a:xfrm>
            <a:off x="649388" y="5641358"/>
            <a:ext cx="6097554" cy="1015663"/>
          </a:xfrm>
          <a:prstGeom prst="rect">
            <a:avLst/>
          </a:prstGeom>
          <a:noFill/>
        </p:spPr>
        <p:txBody>
          <a:bodyPr wrap="square">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Only sensitive in 2 opposite directions.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Signals get short-circuited.</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Needs a good base</a:t>
            </a: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1" name="TextBox 10">
            <a:extLst>
              <a:ext uri="{FF2B5EF4-FFF2-40B4-BE49-F238E27FC236}">
                <a16:creationId xmlns:a16="http://schemas.microsoft.com/office/drawing/2014/main" id="{069A2906-B66B-9166-617F-AE7BEADC414B}"/>
              </a:ext>
            </a:extLst>
          </p:cNvPr>
          <p:cNvSpPr txBox="1"/>
          <p:nvPr/>
        </p:nvSpPr>
        <p:spPr>
          <a:xfrm>
            <a:off x="5761421" y="1296064"/>
            <a:ext cx="6097554" cy="52322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black"/>
                </a:solidFill>
                <a:effectLst/>
                <a:uLnTx/>
                <a:uFillTx/>
                <a:latin typeface="Calibri" panose="020F0502020204030204"/>
                <a:ea typeface="+mn-ea"/>
                <a:cs typeface="+mn-cs"/>
              </a:rPr>
              <a:t>Vertical Beer- Can Dipole Antenna</a:t>
            </a:r>
          </a:p>
        </p:txBody>
      </p:sp>
      <p:pic>
        <p:nvPicPr>
          <p:cNvPr id="12" name="Content Placeholder 4">
            <a:extLst>
              <a:ext uri="{FF2B5EF4-FFF2-40B4-BE49-F238E27FC236}">
                <a16:creationId xmlns:a16="http://schemas.microsoft.com/office/drawing/2014/main" id="{677AF474-8A8A-9FA4-BE65-04E171831989}"/>
              </a:ext>
            </a:extLst>
          </p:cNvPr>
          <p:cNvPicPr>
            <a:picLocks noChangeAspect="1"/>
          </p:cNvPicPr>
          <p:nvPr/>
        </p:nvPicPr>
        <p:blipFill>
          <a:blip r:embed="rId3"/>
          <a:stretch>
            <a:fillRect/>
          </a:stretch>
        </p:blipFill>
        <p:spPr>
          <a:xfrm>
            <a:off x="7036190" y="2084563"/>
            <a:ext cx="2890447" cy="3386358"/>
          </a:xfrm>
          <a:prstGeom prst="rect">
            <a:avLst/>
          </a:prstGeom>
        </p:spPr>
      </p:pic>
      <p:sp>
        <p:nvSpPr>
          <p:cNvPr id="13" name="TextBox 12">
            <a:extLst>
              <a:ext uri="{FF2B5EF4-FFF2-40B4-BE49-F238E27FC236}">
                <a16:creationId xmlns:a16="http://schemas.microsoft.com/office/drawing/2014/main" id="{5B33A064-3E82-D594-0735-E9D491FEFCE8}"/>
              </a:ext>
            </a:extLst>
          </p:cNvPr>
          <p:cNvSpPr txBox="1"/>
          <p:nvPr/>
        </p:nvSpPr>
        <p:spPr>
          <a:xfrm>
            <a:off x="5835366" y="5470921"/>
            <a:ext cx="6097554" cy="1631216"/>
          </a:xfrm>
          <a:prstGeom prst="rect">
            <a:avLst/>
          </a:prstGeom>
          <a:noFill/>
        </p:spPr>
        <p:txBody>
          <a:bodyPr wrap="square">
            <a:spAutoFit/>
          </a:bodyPr>
          <a:lstStyle/>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Receives more radio signals as it is positioned vertically.</a:t>
            </a: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rPr>
              <a:t>It is still a simple dipole and hence can only be used with a very limited number of frequencies.</a:t>
            </a:r>
            <a:br>
              <a:rPr kumimoji="0" lang="en-US" sz="2000" b="0" i="0" u="none" strike="noStrike" kern="1200" cap="none" spc="0" normalizeH="0" baseline="0" noProof="0" dirty="0">
                <a:ln>
                  <a:noFill/>
                </a:ln>
                <a:solidFill>
                  <a:prstClr val="black"/>
                </a:solidFill>
                <a:effectLst/>
                <a:highlight>
                  <a:srgbClr val="FFFF00"/>
                </a:highlight>
                <a:uLnTx/>
                <a:uFillTx/>
                <a:latin typeface="Cambria" panose="02040503050406030204" pitchFamily="18" charset="0"/>
                <a:ea typeface="Cambria" panose="02040503050406030204" pitchFamily="18" charset="0"/>
                <a:cs typeface="+mn-cs"/>
              </a:rPr>
            </a:b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14" name="Picture 13">
            <a:extLst>
              <a:ext uri="{FF2B5EF4-FFF2-40B4-BE49-F238E27FC236}">
                <a16:creationId xmlns:a16="http://schemas.microsoft.com/office/drawing/2014/main" id="{9342B515-FA45-0EE6-9C5D-241FC481DE5B}"/>
              </a:ext>
            </a:extLst>
          </p:cNvPr>
          <p:cNvPicPr>
            <a:picLocks noChangeAspect="1"/>
          </p:cNvPicPr>
          <p:nvPr/>
        </p:nvPicPr>
        <p:blipFill>
          <a:blip r:embed="rId4"/>
          <a:stretch>
            <a:fillRect/>
          </a:stretch>
        </p:blipFill>
        <p:spPr>
          <a:xfrm>
            <a:off x="1190562" y="2470437"/>
            <a:ext cx="2890447" cy="2614609"/>
          </a:xfrm>
          <a:prstGeom prst="rect">
            <a:avLst/>
          </a:prstGeom>
        </p:spPr>
      </p:pic>
    </p:spTree>
    <p:extLst>
      <p:ext uri="{BB962C8B-B14F-4D97-AF65-F5344CB8AC3E}">
        <p14:creationId xmlns:p14="http://schemas.microsoft.com/office/powerpoint/2010/main" val="31912835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Lecture 1– Introduction to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21</a:t>
            </a:fld>
            <a:endParaRPr lang="en-GB"/>
          </a:p>
        </p:txBody>
      </p:sp>
      <p:pic>
        <p:nvPicPr>
          <p:cNvPr id="8" name="Content Placeholder 10">
            <a:extLst>
              <a:ext uri="{FF2B5EF4-FFF2-40B4-BE49-F238E27FC236}">
                <a16:creationId xmlns:a16="http://schemas.microsoft.com/office/drawing/2014/main" id="{F01AE2EF-6460-3A37-4F9E-C10D44478CAC}"/>
              </a:ext>
            </a:extLst>
          </p:cNvPr>
          <p:cNvPicPr>
            <a:picLocks noChangeAspect="1"/>
          </p:cNvPicPr>
          <p:nvPr/>
        </p:nvPicPr>
        <p:blipFill>
          <a:blip r:embed="rId3"/>
          <a:stretch>
            <a:fillRect/>
          </a:stretch>
        </p:blipFill>
        <p:spPr>
          <a:xfrm>
            <a:off x="106680" y="2039620"/>
            <a:ext cx="2174875" cy="3076575"/>
          </a:xfrm>
          <a:prstGeom prst="rect">
            <a:avLst/>
          </a:prstGeom>
        </p:spPr>
      </p:pic>
      <p:pic>
        <p:nvPicPr>
          <p:cNvPr id="10" name="Picture 9">
            <a:extLst>
              <a:ext uri="{FF2B5EF4-FFF2-40B4-BE49-F238E27FC236}">
                <a16:creationId xmlns:a16="http://schemas.microsoft.com/office/drawing/2014/main" id="{32B8D7A3-A209-1188-2257-535677AE22EA}"/>
              </a:ext>
            </a:extLst>
          </p:cNvPr>
          <p:cNvPicPr>
            <a:picLocks noChangeAspect="1"/>
          </p:cNvPicPr>
          <p:nvPr/>
        </p:nvPicPr>
        <p:blipFill>
          <a:blip r:embed="rId4"/>
          <a:stretch>
            <a:fillRect/>
          </a:stretch>
        </p:blipFill>
        <p:spPr>
          <a:xfrm>
            <a:off x="6842956" y="2038886"/>
            <a:ext cx="1995137" cy="2992706"/>
          </a:xfrm>
          <a:prstGeom prst="rect">
            <a:avLst/>
          </a:prstGeom>
        </p:spPr>
      </p:pic>
      <p:sp>
        <p:nvSpPr>
          <p:cNvPr id="11" name="TextBox 10">
            <a:extLst>
              <a:ext uri="{FF2B5EF4-FFF2-40B4-BE49-F238E27FC236}">
                <a16:creationId xmlns:a16="http://schemas.microsoft.com/office/drawing/2014/main" id="{FFE5A860-ECA6-6F8F-E346-311270D92949}"/>
              </a:ext>
            </a:extLst>
          </p:cNvPr>
          <p:cNvSpPr txBox="1"/>
          <p:nvPr/>
        </p:nvSpPr>
        <p:spPr>
          <a:xfrm>
            <a:off x="573560" y="1295211"/>
            <a:ext cx="6036905" cy="52322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it-IT" sz="2800" b="1" i="0" u="none" strike="noStrike" kern="1200" cap="none" spc="0" normalizeH="0" baseline="0" noProof="0" dirty="0">
                <a:ln>
                  <a:noFill/>
                </a:ln>
                <a:solidFill>
                  <a:prstClr val="black"/>
                </a:solidFill>
                <a:effectLst/>
                <a:uLnTx/>
                <a:uFillTx/>
                <a:latin typeface="Calibri" panose="020F0502020204030204"/>
                <a:ea typeface="+mn-ea"/>
                <a:cs typeface="+mn-cs"/>
              </a:rPr>
              <a:t>Vertical Dipole DVB- T Antenna</a:t>
            </a:r>
          </a:p>
        </p:txBody>
      </p:sp>
      <p:sp>
        <p:nvSpPr>
          <p:cNvPr id="12" name="TextBox 11">
            <a:extLst>
              <a:ext uri="{FF2B5EF4-FFF2-40B4-BE49-F238E27FC236}">
                <a16:creationId xmlns:a16="http://schemas.microsoft.com/office/drawing/2014/main" id="{6920A656-114B-AE19-958D-036B8908C89D}"/>
              </a:ext>
            </a:extLst>
          </p:cNvPr>
          <p:cNvSpPr txBox="1"/>
          <p:nvPr/>
        </p:nvSpPr>
        <p:spPr>
          <a:xfrm>
            <a:off x="5940918" y="1295211"/>
            <a:ext cx="6097554" cy="52322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black"/>
                </a:solidFill>
                <a:effectLst/>
                <a:uLnTx/>
                <a:uFillTx/>
                <a:latin typeface="Calibri" panose="020F0502020204030204"/>
                <a:ea typeface="+mn-ea"/>
                <a:cs typeface="+mn-cs"/>
              </a:rPr>
              <a:t>Telescopic Vertical Antenna</a:t>
            </a:r>
          </a:p>
        </p:txBody>
      </p:sp>
      <p:sp>
        <p:nvSpPr>
          <p:cNvPr id="13" name="TextBox 12">
            <a:extLst>
              <a:ext uri="{FF2B5EF4-FFF2-40B4-BE49-F238E27FC236}">
                <a16:creationId xmlns:a16="http://schemas.microsoft.com/office/drawing/2014/main" id="{2C4FF7CB-2A2B-B57D-F8EF-E19E43FD1203}"/>
              </a:ext>
            </a:extLst>
          </p:cNvPr>
          <p:cNvSpPr txBox="1"/>
          <p:nvPr/>
        </p:nvSpPr>
        <p:spPr>
          <a:xfrm>
            <a:off x="153528" y="5496874"/>
            <a:ext cx="6097554" cy="646331"/>
          </a:xfrm>
          <a:prstGeom prst="rect">
            <a:avLst/>
          </a:prstGeom>
          <a:noFill/>
        </p:spPr>
        <p:txBody>
          <a:bodyPr wrap="square">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DVB broadcast for only a few active users. It would be less resource-efficient when using Multicast connections.</a:t>
            </a:r>
          </a:p>
        </p:txBody>
      </p:sp>
      <p:sp>
        <p:nvSpPr>
          <p:cNvPr id="14" name="TextBox 13">
            <a:extLst>
              <a:ext uri="{FF2B5EF4-FFF2-40B4-BE49-F238E27FC236}">
                <a16:creationId xmlns:a16="http://schemas.microsoft.com/office/drawing/2014/main" id="{C003A836-3FF0-88BC-52B9-4791F256D9F8}"/>
              </a:ext>
            </a:extLst>
          </p:cNvPr>
          <p:cNvSpPr txBox="1"/>
          <p:nvPr/>
        </p:nvSpPr>
        <p:spPr>
          <a:xfrm>
            <a:off x="6437745" y="5438297"/>
            <a:ext cx="5428007" cy="1200329"/>
          </a:xfrm>
          <a:prstGeom prst="rect">
            <a:avLst/>
          </a:prstGeom>
          <a:noFill/>
        </p:spPr>
        <p:txBody>
          <a:bodyPr wrap="square">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1C1C1C"/>
                </a:solidFill>
                <a:effectLst/>
                <a:uLnTx/>
                <a:uFillTx/>
                <a:latin typeface="Cambria" panose="02040503050406030204" pitchFamily="18" charset="0"/>
                <a:ea typeface="Cambria" panose="02040503050406030204" pitchFamily="18" charset="0"/>
                <a:cs typeface="+mn-cs"/>
              </a:rPr>
              <a:t>Works for frequencies of about 400MHz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srgbClr val="1C1C1C"/>
                </a:solidFill>
                <a:effectLst/>
                <a:uLnTx/>
                <a:uFillTx/>
                <a:latin typeface="Cambria" panose="02040503050406030204" pitchFamily="18" charset="0"/>
                <a:ea typeface="Cambria" panose="02040503050406030204" pitchFamily="18" charset="0"/>
                <a:cs typeface="+mn-cs"/>
              </a:rPr>
              <a:t>The antenna kit that also includes the longer whip, which can capture about 30MHz to a 400MHz frequencies.</a:t>
            </a:r>
            <a:endParaRPr kumimoji="0" lang="en-US" sz="18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mn-cs"/>
            </a:endParaRPr>
          </a:p>
        </p:txBody>
      </p:sp>
    </p:spTree>
    <p:extLst>
      <p:ext uri="{BB962C8B-B14F-4D97-AF65-F5344CB8AC3E}">
        <p14:creationId xmlns:p14="http://schemas.microsoft.com/office/powerpoint/2010/main" val="254520012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Lecture 1– Introduction to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22</a:t>
            </a:fld>
            <a:endParaRPr lang="en-GB"/>
          </a:p>
        </p:txBody>
      </p:sp>
      <p:sp>
        <p:nvSpPr>
          <p:cNvPr id="11" name="TextBox 10">
            <a:extLst>
              <a:ext uri="{FF2B5EF4-FFF2-40B4-BE49-F238E27FC236}">
                <a16:creationId xmlns:a16="http://schemas.microsoft.com/office/drawing/2014/main" id="{23D3AFD6-8B89-6318-EC07-36BFB3BC1B8A}"/>
              </a:ext>
            </a:extLst>
          </p:cNvPr>
          <p:cNvSpPr txBox="1"/>
          <p:nvPr/>
        </p:nvSpPr>
        <p:spPr>
          <a:xfrm>
            <a:off x="1444523" y="1118391"/>
            <a:ext cx="3916950"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err="1">
                <a:ln>
                  <a:noFill/>
                </a:ln>
                <a:solidFill>
                  <a:prstClr val="black"/>
                </a:solidFill>
                <a:effectLst/>
                <a:uLnTx/>
                <a:uFillTx/>
                <a:latin typeface="Calibri" panose="020F0502020204030204"/>
                <a:ea typeface="+mn-ea"/>
                <a:cs typeface="+mn-cs"/>
              </a:rPr>
              <a:t>Discone</a:t>
            </a:r>
            <a:r>
              <a:rPr kumimoji="0" lang="en-US" sz="2800" b="1" i="0" u="none" strike="noStrike" kern="1200" cap="none" spc="0" normalizeH="0" baseline="0" noProof="0" dirty="0">
                <a:ln>
                  <a:noFill/>
                </a:ln>
                <a:solidFill>
                  <a:prstClr val="black"/>
                </a:solidFill>
                <a:effectLst/>
                <a:uLnTx/>
                <a:uFillTx/>
                <a:latin typeface="Calibri" panose="020F0502020204030204"/>
                <a:ea typeface="+mn-ea"/>
                <a:cs typeface="+mn-cs"/>
              </a:rPr>
              <a:t> Antenna</a:t>
            </a:r>
          </a:p>
        </p:txBody>
      </p:sp>
      <p:sp>
        <p:nvSpPr>
          <p:cNvPr id="12" name="TextBox 11">
            <a:extLst>
              <a:ext uri="{FF2B5EF4-FFF2-40B4-BE49-F238E27FC236}">
                <a16:creationId xmlns:a16="http://schemas.microsoft.com/office/drawing/2014/main" id="{F7078892-DA6B-BFB7-5BF8-888575A095C9}"/>
              </a:ext>
            </a:extLst>
          </p:cNvPr>
          <p:cNvSpPr txBox="1"/>
          <p:nvPr/>
        </p:nvSpPr>
        <p:spPr>
          <a:xfrm>
            <a:off x="469122" y="5105174"/>
            <a:ext cx="5980020" cy="1261884"/>
          </a:xfrm>
          <a:prstGeom prst="rect">
            <a:avLst/>
          </a:prstGeom>
          <a:noFill/>
        </p:spPr>
        <p:txBody>
          <a:bodyPr wrap="square">
            <a:spAutoFit/>
          </a:bodyPr>
          <a:lstStyle/>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900" b="0" i="0" u="none" strike="noStrike" kern="1200" cap="none" spc="0" normalizeH="0" baseline="0" noProof="0" dirty="0" err="1">
                <a:ln>
                  <a:noFill/>
                </a:ln>
                <a:solidFill>
                  <a:srgbClr val="333333"/>
                </a:solidFill>
                <a:effectLst/>
                <a:uLnTx/>
                <a:uFillTx/>
                <a:ea typeface="+mn-ea"/>
                <a:cs typeface="+mn-cs"/>
              </a:rPr>
              <a:t>Discone</a:t>
            </a:r>
            <a:r>
              <a:rPr kumimoji="0" lang="en-US" sz="1900" b="0" i="0" u="none" strike="noStrike" kern="1200" cap="none" spc="0" normalizeH="0" baseline="0" noProof="0" dirty="0">
                <a:ln>
                  <a:noFill/>
                </a:ln>
                <a:solidFill>
                  <a:srgbClr val="333333"/>
                </a:solidFill>
                <a:effectLst/>
                <a:uLnTx/>
                <a:uFillTx/>
                <a:ea typeface="+mn-ea"/>
                <a:cs typeface="+mn-cs"/>
              </a:rPr>
              <a:t> antennas are normally used for frequencies above 30 MHz</a:t>
            </a: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900" b="0" i="0" u="none" strike="noStrike" kern="1200" cap="none" spc="0" normalizeH="0" baseline="0" noProof="0" dirty="0">
                <a:ln>
                  <a:noFill/>
                </a:ln>
                <a:solidFill>
                  <a:srgbClr val="333333"/>
                </a:solidFill>
                <a:effectLst/>
                <a:uLnTx/>
                <a:uFillTx/>
                <a:ea typeface="+mn-ea"/>
                <a:cs typeface="+mn-cs"/>
              </a:rPr>
              <a:t>It is widely used for receiving applications, the </a:t>
            </a:r>
            <a:r>
              <a:rPr kumimoji="0" lang="en-US" sz="1900" b="0" i="0" u="none" strike="noStrike" kern="1200" cap="none" spc="0" normalizeH="0" baseline="0" noProof="0" dirty="0" err="1">
                <a:ln>
                  <a:noFill/>
                </a:ln>
                <a:solidFill>
                  <a:srgbClr val="333333"/>
                </a:solidFill>
                <a:effectLst/>
                <a:uLnTx/>
                <a:uFillTx/>
                <a:ea typeface="+mn-ea"/>
                <a:cs typeface="+mn-cs"/>
              </a:rPr>
              <a:t>discone</a:t>
            </a:r>
            <a:r>
              <a:rPr kumimoji="0" lang="en-US" sz="1900" b="0" i="0" u="none" strike="noStrike" kern="1200" cap="none" spc="0" normalizeH="0" baseline="0" noProof="0" dirty="0">
                <a:ln>
                  <a:noFill/>
                </a:ln>
                <a:solidFill>
                  <a:srgbClr val="333333"/>
                </a:solidFill>
                <a:effectLst/>
                <a:uLnTx/>
                <a:uFillTx/>
                <a:ea typeface="+mn-ea"/>
                <a:cs typeface="+mn-cs"/>
              </a:rPr>
              <a:t> antenna is less commonly used for transmitting.</a:t>
            </a:r>
            <a:endParaRPr kumimoji="0" lang="en-US" sz="1900" b="0" i="0" u="none" strike="noStrike" kern="1200" cap="none" spc="0" normalizeH="0" baseline="0" noProof="0" dirty="0">
              <a:ln>
                <a:noFill/>
              </a:ln>
              <a:solidFill>
                <a:prstClr val="black"/>
              </a:solidFill>
              <a:effectLst/>
              <a:uLnTx/>
              <a:uFillTx/>
              <a:ea typeface="+mn-ea"/>
              <a:cs typeface="+mn-cs"/>
            </a:endParaRPr>
          </a:p>
        </p:txBody>
      </p:sp>
      <p:pic>
        <p:nvPicPr>
          <p:cNvPr id="13" name="Picture 12">
            <a:extLst>
              <a:ext uri="{FF2B5EF4-FFF2-40B4-BE49-F238E27FC236}">
                <a16:creationId xmlns:a16="http://schemas.microsoft.com/office/drawing/2014/main" id="{92FF45F7-8614-9069-50BF-A36CC7A03A48}"/>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50000"/>
                    </a14:imgEffect>
                  </a14:imgLayer>
                </a14:imgProps>
              </a:ext>
            </a:extLst>
          </a:blip>
          <a:stretch>
            <a:fillRect/>
          </a:stretch>
        </p:blipFill>
        <p:spPr>
          <a:xfrm>
            <a:off x="1072198" y="1874428"/>
            <a:ext cx="3734958" cy="3239673"/>
          </a:xfrm>
          <a:prstGeom prst="rect">
            <a:avLst/>
          </a:prstGeom>
        </p:spPr>
      </p:pic>
      <p:pic>
        <p:nvPicPr>
          <p:cNvPr id="14" name="Picture 13">
            <a:extLst>
              <a:ext uri="{FF2B5EF4-FFF2-40B4-BE49-F238E27FC236}">
                <a16:creationId xmlns:a16="http://schemas.microsoft.com/office/drawing/2014/main" id="{DC29780D-86F6-3020-07F5-A6CA4F79E9FC}"/>
              </a:ext>
            </a:extLst>
          </p:cNvPr>
          <p:cNvPicPr>
            <a:picLocks noChangeAspect="1"/>
          </p:cNvPicPr>
          <p:nvPr/>
        </p:nvPicPr>
        <p:blipFill>
          <a:blip r:embed="rId5"/>
          <a:stretch>
            <a:fillRect/>
          </a:stretch>
        </p:blipFill>
        <p:spPr>
          <a:xfrm>
            <a:off x="8273946" y="2003141"/>
            <a:ext cx="2952372" cy="2527044"/>
          </a:xfrm>
          <a:prstGeom prst="rect">
            <a:avLst/>
          </a:prstGeom>
        </p:spPr>
      </p:pic>
      <p:sp>
        <p:nvSpPr>
          <p:cNvPr id="15" name="TextBox 14">
            <a:extLst>
              <a:ext uri="{FF2B5EF4-FFF2-40B4-BE49-F238E27FC236}">
                <a16:creationId xmlns:a16="http://schemas.microsoft.com/office/drawing/2014/main" id="{9ED6340E-47BF-EA91-B418-2D7CDA2E0C92}"/>
              </a:ext>
            </a:extLst>
          </p:cNvPr>
          <p:cNvSpPr txBox="1"/>
          <p:nvPr/>
        </p:nvSpPr>
        <p:spPr>
          <a:xfrm>
            <a:off x="6777139" y="1197319"/>
            <a:ext cx="6096000" cy="430887"/>
          </a:xfrm>
          <a:prstGeom prst="rect">
            <a:avLst/>
          </a:prstGeom>
          <a:noFill/>
        </p:spPr>
        <p:txBody>
          <a:bodyPr wrap="square">
            <a:spAutoFit/>
          </a:bodyPr>
          <a:lstStyle/>
          <a:p>
            <a:pPr marL="684213" marR="0" lvl="0" indent="0" algn="l" defTabSz="914400" rtl="0" eaLnBrk="1" fontAlgn="auto" latinLnBrk="0" hangingPunct="1">
              <a:lnSpc>
                <a:spcPct val="100000"/>
              </a:lnSpc>
              <a:spcBef>
                <a:spcPts val="0"/>
              </a:spcBef>
              <a:spcAft>
                <a:spcPts val="0"/>
              </a:spcAft>
              <a:buClrTx/>
              <a:buSzTx/>
              <a:buFontTx/>
              <a:buNone/>
              <a:tabLst/>
              <a:defRPr/>
            </a:pPr>
            <a:r>
              <a:rPr kumimoji="0" lang="en-US" sz="2200" b="1"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Vertical duo or 3-band antenna</a:t>
            </a:r>
          </a:p>
        </p:txBody>
      </p:sp>
      <p:sp>
        <p:nvSpPr>
          <p:cNvPr id="16" name="TextBox 15">
            <a:extLst>
              <a:ext uri="{FF2B5EF4-FFF2-40B4-BE49-F238E27FC236}">
                <a16:creationId xmlns:a16="http://schemas.microsoft.com/office/drawing/2014/main" id="{3A1FDB0A-09E6-E31D-9959-DB30BA48B481}"/>
              </a:ext>
            </a:extLst>
          </p:cNvPr>
          <p:cNvSpPr txBox="1"/>
          <p:nvPr/>
        </p:nvSpPr>
        <p:spPr>
          <a:xfrm>
            <a:off x="6350820" y="5114101"/>
            <a:ext cx="5882802" cy="646331"/>
          </a:xfrm>
          <a:prstGeom prst="rect">
            <a:avLst/>
          </a:prstGeom>
          <a:noFill/>
        </p:spPr>
        <p:txBody>
          <a:bodyPr wrap="square">
            <a:spAutoFit/>
          </a:bodyPr>
          <a:lstStyle/>
          <a:p>
            <a:pPr marL="969963"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It covers a frequency range of 700 M Hz to 2600 M Hz.</a:t>
            </a:r>
          </a:p>
        </p:txBody>
      </p:sp>
    </p:spTree>
    <p:extLst>
      <p:ext uri="{BB962C8B-B14F-4D97-AF65-F5344CB8AC3E}">
        <p14:creationId xmlns:p14="http://schemas.microsoft.com/office/powerpoint/2010/main" val="340895210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Lecture 1– Introduction to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23</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597031" y="1603783"/>
            <a:ext cx="11594969" cy="1325563"/>
          </a:xfrm>
        </p:spPr>
        <p:txBody>
          <a:bodyPr>
            <a:normAutofit/>
          </a:bodyPr>
          <a:lstStyle/>
          <a:p>
            <a:r>
              <a:rPr lang="en-GB" sz="3200" b="1" dirty="0"/>
              <a:t>Why do we need Modulation?</a:t>
            </a:r>
          </a:p>
        </p:txBody>
      </p:sp>
      <p:sp>
        <p:nvSpPr>
          <p:cNvPr id="2" name="Content Placeholder 2">
            <a:extLst>
              <a:ext uri="{FF2B5EF4-FFF2-40B4-BE49-F238E27FC236}">
                <a16:creationId xmlns:a16="http://schemas.microsoft.com/office/drawing/2014/main" id="{D728537F-215B-84F2-AE7F-11083A0F6FBC}"/>
              </a:ext>
            </a:extLst>
          </p:cNvPr>
          <p:cNvSpPr>
            <a:spLocks noGrp="1"/>
          </p:cNvSpPr>
          <p:nvPr>
            <p:ph idx="1"/>
          </p:nvPr>
        </p:nvSpPr>
        <p:spPr>
          <a:xfrm>
            <a:off x="2743704" y="2762193"/>
            <a:ext cx="11764776" cy="3697174"/>
          </a:xfrm>
        </p:spPr>
        <p:txBody>
          <a:bodyPr>
            <a:noAutofit/>
          </a:bodyPr>
          <a:lstStyle/>
          <a:p>
            <a:pPr algn="just">
              <a:lnSpc>
                <a:spcPct val="150000"/>
              </a:lnSpc>
            </a:pPr>
            <a:r>
              <a:rPr lang="en-GB" sz="2200" dirty="0"/>
              <a:t>To reduce the size of the Antenna</a:t>
            </a:r>
          </a:p>
          <a:p>
            <a:pPr algn="just">
              <a:lnSpc>
                <a:spcPct val="150000"/>
              </a:lnSpc>
            </a:pPr>
            <a:r>
              <a:rPr lang="en-GB" sz="2200" dirty="0"/>
              <a:t>For Wireless Communication</a:t>
            </a:r>
          </a:p>
          <a:p>
            <a:pPr algn="just">
              <a:lnSpc>
                <a:spcPct val="150000"/>
              </a:lnSpc>
            </a:pPr>
            <a:r>
              <a:rPr lang="en-GB" sz="2200" dirty="0"/>
              <a:t>To reduce the interference</a:t>
            </a:r>
          </a:p>
          <a:p>
            <a:pPr algn="just">
              <a:lnSpc>
                <a:spcPct val="150000"/>
              </a:lnSpc>
            </a:pPr>
            <a:endParaRPr lang="en-GB" sz="2200" dirty="0"/>
          </a:p>
          <a:p>
            <a:pPr marL="0" indent="0" algn="just">
              <a:lnSpc>
                <a:spcPct val="150000"/>
              </a:lnSpc>
              <a:buNone/>
            </a:pPr>
            <a:endParaRPr lang="en-GB" sz="2400" b="1" dirty="0"/>
          </a:p>
        </p:txBody>
      </p:sp>
    </p:spTree>
    <p:extLst>
      <p:ext uri="{BB962C8B-B14F-4D97-AF65-F5344CB8AC3E}">
        <p14:creationId xmlns:p14="http://schemas.microsoft.com/office/powerpoint/2010/main" val="127385108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Lecture 1– Introduction to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24</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106680" y="826543"/>
            <a:ext cx="11594969" cy="1325563"/>
          </a:xfrm>
        </p:spPr>
        <p:txBody>
          <a:bodyPr>
            <a:normAutofit/>
          </a:bodyPr>
          <a:lstStyle/>
          <a:p>
            <a:r>
              <a:rPr lang="en-GB" sz="3200" b="1" dirty="0"/>
              <a:t>To reduce the size of the Antenna</a:t>
            </a:r>
          </a:p>
        </p:txBody>
      </p:sp>
      <mc:AlternateContent xmlns:mc="http://schemas.openxmlformats.org/markup-compatibility/2006">
        <mc:Choice xmlns:a14="http://schemas.microsoft.com/office/drawing/2010/main" Requires="a14">
          <p:sp>
            <p:nvSpPr>
              <p:cNvPr id="2" name="Content Placeholder 2">
                <a:extLst>
                  <a:ext uri="{FF2B5EF4-FFF2-40B4-BE49-F238E27FC236}">
                    <a16:creationId xmlns:a16="http://schemas.microsoft.com/office/drawing/2014/main" id="{D728537F-215B-84F2-AE7F-11083A0F6FBC}"/>
                  </a:ext>
                </a:extLst>
              </p:cNvPr>
              <p:cNvSpPr>
                <a:spLocks noGrp="1"/>
              </p:cNvSpPr>
              <p:nvPr>
                <p:ph idx="1"/>
              </p:nvPr>
            </p:nvSpPr>
            <p:spPr>
              <a:xfrm>
                <a:off x="335784" y="1851613"/>
                <a:ext cx="9245096" cy="3697174"/>
              </a:xfrm>
            </p:spPr>
            <p:txBody>
              <a:bodyPr>
                <a:noAutofit/>
              </a:bodyPr>
              <a:lstStyle/>
              <a:p>
                <a:pPr algn="just">
                  <a:lnSpc>
                    <a:spcPct val="150000"/>
                  </a:lnSpc>
                </a:pPr>
                <a:r>
                  <a:rPr lang="en-GB" sz="2200" dirty="0"/>
                  <a:t>The length of the antenna determines the frequency to be transmitted. Lower the frequency, Higher the size of the antenna.</a:t>
                </a:r>
              </a:p>
              <a:p>
                <a:pPr algn="just">
                  <a:lnSpc>
                    <a:spcPct val="150000"/>
                  </a:lnSpc>
                </a:pPr>
                <a:r>
                  <a:rPr lang="en-GB" sz="2200" dirty="0"/>
                  <a:t>Example: If the frequency to be transmitted is 120 </a:t>
                </a:r>
                <a:r>
                  <a:rPr lang="en-GB" sz="2200" dirty="0" err="1"/>
                  <a:t>KHz</a:t>
                </a:r>
                <a:r>
                  <a:rPr lang="en-GB" sz="2200" dirty="0"/>
                  <a:t> then the size of the antenna could be calculated using </a:t>
                </a:r>
              </a:p>
              <a:p>
                <a:pPr marL="2239963" lvl="6" indent="0" algn="just">
                  <a:lnSpc>
                    <a:spcPct val="150000"/>
                  </a:lnSpc>
                  <a:buNone/>
                </a:pPr>
                <a14:m>
                  <m:oMath xmlns:m="http://schemas.openxmlformats.org/officeDocument/2006/math">
                    <m:r>
                      <a:rPr lang="en-GB" sz="2200" b="0" i="1" kern="100" smtClean="0">
                        <a:effectLst/>
                        <a:latin typeface="Cambria Math" panose="02040503050406030204" pitchFamily="18" charset="0"/>
                        <a:ea typeface="DengXian" panose="02010600030101010101" pitchFamily="2" charset="-122"/>
                        <a:cs typeface="Arial" panose="020B0604020202020204" pitchFamily="34" charset="0"/>
                      </a:rPr>
                      <m:t>𝐿</m:t>
                    </m:r>
                    <m:r>
                      <a:rPr lang="en-GB" sz="2200" b="0" i="1" kern="100" smtClean="0">
                        <a:effectLst/>
                        <a:latin typeface="Cambria Math" panose="02040503050406030204" pitchFamily="18" charset="0"/>
                        <a:ea typeface="DengXian" panose="02010600030101010101" pitchFamily="2" charset="-122"/>
                        <a:cs typeface="Arial" panose="020B0604020202020204" pitchFamily="34" charset="0"/>
                      </a:rPr>
                      <m:t>= </m:t>
                    </m:r>
                    <m:f>
                      <m:fPr>
                        <m:ctrlPr>
                          <a:rPr lang="en-GB" sz="2200" i="1" kern="100">
                            <a:effectLst/>
                            <a:latin typeface="Cambria Math" panose="02040503050406030204" pitchFamily="18" charset="0"/>
                            <a:ea typeface="DengXian" panose="02010600030101010101" pitchFamily="2" charset="-122"/>
                            <a:cs typeface="Arial" panose="020B0604020202020204" pitchFamily="34" charset="0"/>
                          </a:rPr>
                        </m:ctrlPr>
                      </m:fPr>
                      <m:num>
                        <m:r>
                          <a:rPr lang="en-GB" sz="2200" b="0" i="1" kern="100" smtClean="0">
                            <a:effectLst/>
                            <a:latin typeface="Cambria Math" panose="02040503050406030204" pitchFamily="18" charset="0"/>
                            <a:ea typeface="DengXian" panose="02010600030101010101" pitchFamily="2" charset="-122"/>
                            <a:cs typeface="Arial" panose="020B0604020202020204" pitchFamily="34" charset="0"/>
                          </a:rPr>
                          <m:t>𝑐</m:t>
                        </m:r>
                      </m:num>
                      <m:den>
                        <m:r>
                          <a:rPr lang="en-GB" sz="2200" b="0" i="1" kern="100" smtClean="0">
                            <a:effectLst/>
                            <a:latin typeface="Cambria Math" panose="02040503050406030204" pitchFamily="18" charset="0"/>
                            <a:ea typeface="DengXian" panose="02010600030101010101" pitchFamily="2" charset="-122"/>
                            <a:cs typeface="Arial" panose="020B0604020202020204" pitchFamily="34" charset="0"/>
                          </a:rPr>
                          <m:t>𝑓</m:t>
                        </m:r>
                      </m:den>
                    </m:f>
                  </m:oMath>
                </a14:m>
                <a:r>
                  <a:rPr lang="en-GB" sz="2200" kern="100" dirty="0">
                    <a:effectLst/>
                    <a:latin typeface="Calibri" panose="020F0502020204030204" pitchFamily="34" charset="0"/>
                    <a:ea typeface="DengXian" panose="02010600030101010101" pitchFamily="2" charset="-122"/>
                    <a:cs typeface="Arial" panose="020B0604020202020204" pitchFamily="34" charset="0"/>
                  </a:rPr>
                  <a:t> </a:t>
                </a:r>
                <a:endParaRPr lang="en-GB" sz="2200" kern="100" dirty="0">
                  <a:latin typeface="Calibri" panose="020F0502020204030204" pitchFamily="34" charset="0"/>
                  <a:ea typeface="DengXian" panose="02010600030101010101" pitchFamily="2" charset="-122"/>
                  <a:cs typeface="Arial" panose="020B0604020202020204" pitchFamily="34" charset="0"/>
                </a:endParaRPr>
              </a:p>
              <a:p>
                <a:pPr marL="538163" lvl="6" indent="0" algn="just">
                  <a:lnSpc>
                    <a:spcPct val="150000"/>
                  </a:lnSpc>
                  <a:buNone/>
                </a:pPr>
                <a:r>
                  <a:rPr lang="en-GB" sz="2200" kern="100" dirty="0">
                    <a:effectLst/>
                    <a:latin typeface="Calibri" panose="020F0502020204030204" pitchFamily="34" charset="0"/>
                    <a:ea typeface="DengXian" panose="02010600030101010101" pitchFamily="2" charset="-122"/>
                    <a:cs typeface="Arial" panose="020B0604020202020204" pitchFamily="34" charset="0"/>
                  </a:rPr>
                  <a:t>Where c is the speed of the light in m/s</a:t>
                </a:r>
                <a:r>
                  <a:rPr lang="en-GB" sz="2200" kern="100" dirty="0">
                    <a:latin typeface="Calibri" panose="020F0502020204030204" pitchFamily="34" charset="0"/>
                    <a:ea typeface="DengXian" panose="02010600030101010101" pitchFamily="2" charset="-122"/>
                    <a:cs typeface="Arial" panose="020B0604020202020204" pitchFamily="34" charset="0"/>
                  </a:rPr>
                  <a:t> and f is the frequency</a:t>
                </a:r>
                <a:endParaRPr lang="en-GB" sz="2200" kern="100" dirty="0">
                  <a:effectLst/>
                  <a:latin typeface="Calibri" panose="020F0502020204030204" pitchFamily="34" charset="0"/>
                  <a:ea typeface="DengXian" panose="02010600030101010101" pitchFamily="2" charset="-122"/>
                  <a:cs typeface="Arial" panose="020B0604020202020204" pitchFamily="34" charset="0"/>
                </a:endParaRPr>
              </a:p>
              <a:p>
                <a:pPr marL="898525" lvl="6" indent="0" algn="just">
                  <a:lnSpc>
                    <a:spcPct val="150000"/>
                  </a:lnSpc>
                  <a:buNone/>
                </a:pPr>
                <a:r>
                  <a:rPr lang="en-GB" sz="2200" kern="100" dirty="0">
                    <a:effectLst/>
                    <a:latin typeface="Calibri" panose="020F0502020204030204" pitchFamily="34" charset="0"/>
                    <a:ea typeface="DengXian" panose="02010600030101010101" pitchFamily="2" charset="-122"/>
                    <a:cs typeface="Arial" panose="020B0604020202020204" pitchFamily="34" charset="0"/>
                  </a:rPr>
                  <a:t>Therefore, </a:t>
                </a:r>
                <a14:m>
                  <m:oMath xmlns:m="http://schemas.openxmlformats.org/officeDocument/2006/math">
                    <m:r>
                      <a:rPr lang="en-GB" sz="2200" i="1" kern="100" smtClean="0">
                        <a:effectLst/>
                        <a:latin typeface="Cambria Math" panose="02040503050406030204" pitchFamily="18" charset="0"/>
                        <a:ea typeface="DengXian" panose="02010600030101010101" pitchFamily="2" charset="-122"/>
                        <a:cs typeface="Arial" panose="020B0604020202020204" pitchFamily="34" charset="0"/>
                      </a:rPr>
                      <m:t>𝐿</m:t>
                    </m:r>
                    <m:r>
                      <a:rPr lang="en-GB" sz="2200" i="1" kern="100" smtClean="0">
                        <a:effectLst/>
                        <a:latin typeface="Cambria Math" panose="02040503050406030204" pitchFamily="18" charset="0"/>
                        <a:ea typeface="DengXian" panose="02010600030101010101" pitchFamily="2" charset="-122"/>
                        <a:cs typeface="Arial" panose="020B0604020202020204" pitchFamily="34" charset="0"/>
                      </a:rPr>
                      <m:t>= </m:t>
                    </m:r>
                    <m:f>
                      <m:fPr>
                        <m:ctrlPr>
                          <a:rPr lang="en-GB" sz="2200" i="1" kern="100">
                            <a:effectLst/>
                            <a:latin typeface="Cambria Math" panose="02040503050406030204" pitchFamily="18" charset="0"/>
                            <a:ea typeface="DengXian" panose="02010600030101010101" pitchFamily="2" charset="-122"/>
                            <a:cs typeface="Arial" panose="020B0604020202020204" pitchFamily="34" charset="0"/>
                          </a:rPr>
                        </m:ctrlPr>
                      </m:fPr>
                      <m:num>
                        <m:r>
                          <a:rPr lang="en-GB" sz="2200" i="1" kern="100">
                            <a:effectLst/>
                            <a:latin typeface="Cambria Math" panose="02040503050406030204" pitchFamily="18" charset="0"/>
                            <a:ea typeface="DengXian" panose="02010600030101010101" pitchFamily="2" charset="-122"/>
                            <a:cs typeface="Arial" panose="020B0604020202020204" pitchFamily="34" charset="0"/>
                          </a:rPr>
                          <m:t>𝑐</m:t>
                        </m:r>
                      </m:num>
                      <m:den>
                        <m:r>
                          <a:rPr lang="en-GB" sz="2200" i="1" kern="100">
                            <a:effectLst/>
                            <a:latin typeface="Cambria Math" panose="02040503050406030204" pitchFamily="18" charset="0"/>
                            <a:ea typeface="DengXian" panose="02010600030101010101" pitchFamily="2" charset="-122"/>
                            <a:cs typeface="Arial" panose="020B0604020202020204" pitchFamily="34" charset="0"/>
                          </a:rPr>
                          <m:t>𝑓</m:t>
                        </m:r>
                      </m:den>
                    </m:f>
                  </m:oMath>
                </a14:m>
                <a:r>
                  <a:rPr lang="en-GB" sz="2200" kern="100" dirty="0">
                    <a:effectLst/>
                    <a:latin typeface="Calibri" panose="020F0502020204030204" pitchFamily="34" charset="0"/>
                    <a:ea typeface="DengXian" panose="02010600030101010101" pitchFamily="2" charset="-122"/>
                    <a:cs typeface="Arial" panose="020B0604020202020204" pitchFamily="34" charset="0"/>
                  </a:rPr>
                  <a:t> = </a:t>
                </a:r>
                <a14:m>
                  <m:oMath xmlns:m="http://schemas.openxmlformats.org/officeDocument/2006/math">
                    <m:f>
                      <m:fPr>
                        <m:ctrlPr>
                          <a:rPr lang="en-GB" sz="2200" i="1" kern="100">
                            <a:effectLst/>
                            <a:latin typeface="Cambria Math" panose="02040503050406030204" pitchFamily="18" charset="0"/>
                            <a:ea typeface="DengXian" panose="02010600030101010101" pitchFamily="2" charset="-122"/>
                            <a:cs typeface="Arial" panose="020B0604020202020204" pitchFamily="34" charset="0"/>
                          </a:rPr>
                        </m:ctrlPr>
                      </m:fPr>
                      <m:num>
                        <m:r>
                          <a:rPr lang="en-GB" sz="2200" i="1" kern="100">
                            <a:effectLst/>
                            <a:latin typeface="Cambria Math" panose="02040503050406030204" pitchFamily="18" charset="0"/>
                            <a:ea typeface="DengXian" panose="02010600030101010101" pitchFamily="2" charset="-122"/>
                            <a:cs typeface="Arial" panose="020B0604020202020204" pitchFamily="34" charset="0"/>
                          </a:rPr>
                          <m:t>299792458</m:t>
                        </m:r>
                      </m:num>
                      <m:den>
                        <m:r>
                          <a:rPr lang="en-GB" sz="2200" i="1" kern="100">
                            <a:effectLst/>
                            <a:latin typeface="Cambria Math" panose="02040503050406030204" pitchFamily="18" charset="0"/>
                            <a:ea typeface="DengXian" panose="02010600030101010101" pitchFamily="2" charset="-122"/>
                            <a:cs typeface="Arial" panose="020B0604020202020204" pitchFamily="34" charset="0"/>
                          </a:rPr>
                          <m:t>120 ×</m:t>
                        </m:r>
                        <m:sSup>
                          <m:sSupPr>
                            <m:ctrlPr>
                              <a:rPr lang="en-GB" sz="2200" i="1" kern="100">
                                <a:effectLst/>
                                <a:latin typeface="Cambria Math" panose="02040503050406030204" pitchFamily="18" charset="0"/>
                                <a:ea typeface="DengXian" panose="02010600030101010101" pitchFamily="2" charset="-122"/>
                                <a:cs typeface="Arial" panose="020B0604020202020204" pitchFamily="34" charset="0"/>
                              </a:rPr>
                            </m:ctrlPr>
                          </m:sSupPr>
                          <m:e>
                            <m:r>
                              <a:rPr lang="en-GB" sz="2200" i="1" kern="100">
                                <a:effectLst/>
                                <a:latin typeface="Cambria Math" panose="02040503050406030204" pitchFamily="18" charset="0"/>
                                <a:ea typeface="DengXian" panose="02010600030101010101" pitchFamily="2" charset="-122"/>
                                <a:cs typeface="Arial" panose="020B0604020202020204" pitchFamily="34" charset="0"/>
                              </a:rPr>
                              <m:t>10</m:t>
                            </m:r>
                          </m:e>
                          <m:sup>
                            <m:r>
                              <a:rPr lang="en-GB" sz="2200" i="1" kern="100">
                                <a:effectLst/>
                                <a:latin typeface="Cambria Math" panose="02040503050406030204" pitchFamily="18" charset="0"/>
                                <a:ea typeface="DengXian" panose="02010600030101010101" pitchFamily="2" charset="-122"/>
                                <a:cs typeface="Arial" panose="020B0604020202020204" pitchFamily="34" charset="0"/>
                              </a:rPr>
                              <m:t>3</m:t>
                            </m:r>
                          </m:sup>
                        </m:sSup>
                      </m:den>
                    </m:f>
                  </m:oMath>
                </a14:m>
                <a:r>
                  <a:rPr lang="en-GB" sz="2200" kern="100" dirty="0">
                    <a:effectLst/>
                    <a:latin typeface="Calibri" panose="020F0502020204030204" pitchFamily="34" charset="0"/>
                    <a:ea typeface="DengXian" panose="02010600030101010101" pitchFamily="2" charset="-122"/>
                    <a:cs typeface="Arial" panose="020B0604020202020204" pitchFamily="34" charset="0"/>
                  </a:rPr>
                  <a:t> = </a:t>
                </a:r>
                <a:r>
                  <a:rPr lang="en-GB" sz="2200" kern="100" dirty="0">
                    <a:solidFill>
                      <a:srgbClr val="FF0000"/>
                    </a:solidFill>
                    <a:effectLst/>
                    <a:latin typeface="Calibri" panose="020F0502020204030204" pitchFamily="34" charset="0"/>
                    <a:ea typeface="DengXian" panose="02010600030101010101" pitchFamily="2" charset="-122"/>
                    <a:cs typeface="Arial" panose="020B0604020202020204" pitchFamily="34" charset="0"/>
                  </a:rPr>
                  <a:t>2498.27 meters</a:t>
                </a:r>
              </a:p>
              <a:p>
                <a:pPr marL="538163" lvl="6" indent="0" algn="just">
                  <a:lnSpc>
                    <a:spcPct val="150000"/>
                  </a:lnSpc>
                  <a:buNone/>
                </a:pPr>
                <a:endParaRPr lang="en-GB" sz="2200" kern="100" dirty="0">
                  <a:effectLst/>
                  <a:latin typeface="Calibri" panose="020F0502020204030204" pitchFamily="34" charset="0"/>
                  <a:ea typeface="DengXian" panose="02010600030101010101" pitchFamily="2" charset="-122"/>
                  <a:cs typeface="Arial" panose="020B0604020202020204" pitchFamily="34" charset="0"/>
                </a:endParaRPr>
              </a:p>
              <a:p>
                <a:pPr lvl="6" algn="just">
                  <a:lnSpc>
                    <a:spcPct val="150000"/>
                  </a:lnSpc>
                </a:pPr>
                <a:endParaRPr lang="en-GB" sz="1400" dirty="0"/>
              </a:p>
            </p:txBody>
          </p:sp>
        </mc:Choice>
        <mc:Fallback>
          <p:sp>
            <p:nvSpPr>
              <p:cNvPr id="2" name="Content Placeholder 2">
                <a:extLst>
                  <a:ext uri="{FF2B5EF4-FFF2-40B4-BE49-F238E27FC236}">
                    <a16:creationId xmlns:a16="http://schemas.microsoft.com/office/drawing/2014/main" id="{D728537F-215B-84F2-AE7F-11083A0F6FBC}"/>
                  </a:ext>
                </a:extLst>
              </p:cNvPr>
              <p:cNvSpPr>
                <a:spLocks noGrp="1" noRot="1" noChangeAspect="1" noMove="1" noResize="1" noEditPoints="1" noAdjustHandles="1" noChangeArrowheads="1" noChangeShapeType="1" noTextEdit="1"/>
              </p:cNvSpPr>
              <p:nvPr>
                <p:ph idx="1"/>
              </p:nvPr>
            </p:nvSpPr>
            <p:spPr>
              <a:xfrm>
                <a:off x="335784" y="1851613"/>
                <a:ext cx="9245096" cy="3697174"/>
              </a:xfrm>
              <a:blipFill>
                <a:blip r:embed="rId3"/>
                <a:stretch>
                  <a:fillRect l="-725" r="-791" b="-18647"/>
                </a:stretch>
              </a:blipFill>
            </p:spPr>
            <p:txBody>
              <a:bodyPr/>
              <a:lstStyle/>
              <a:p>
                <a:r>
                  <a:rPr lang="en-GB">
                    <a:noFill/>
                  </a:rPr>
                  <a:t> </a:t>
                </a:r>
              </a:p>
            </p:txBody>
          </p:sp>
        </mc:Fallback>
      </mc:AlternateContent>
      <p:pic>
        <p:nvPicPr>
          <p:cNvPr id="5" name="Picture 4" descr="A black screen with yellow and blue objects&#10;&#10;Description automatically generated">
            <a:extLst>
              <a:ext uri="{FF2B5EF4-FFF2-40B4-BE49-F238E27FC236}">
                <a16:creationId xmlns:a16="http://schemas.microsoft.com/office/drawing/2014/main" id="{02103151-307A-534D-B1E4-D6CB595EE9ED}"/>
              </a:ext>
            </a:extLst>
          </p:cNvPr>
          <p:cNvPicPr>
            <a:picLocks noChangeAspect="1"/>
          </p:cNvPicPr>
          <p:nvPr/>
        </p:nvPicPr>
        <p:blipFill>
          <a:blip r:embed="rId4"/>
          <a:stretch>
            <a:fillRect/>
          </a:stretch>
        </p:blipFill>
        <p:spPr>
          <a:xfrm>
            <a:off x="9443720" y="2280920"/>
            <a:ext cx="2700398" cy="3346505"/>
          </a:xfrm>
          <a:prstGeom prst="rect">
            <a:avLst/>
          </a:prstGeom>
        </p:spPr>
      </p:pic>
    </p:spTree>
    <p:extLst>
      <p:ext uri="{BB962C8B-B14F-4D97-AF65-F5344CB8AC3E}">
        <p14:creationId xmlns:p14="http://schemas.microsoft.com/office/powerpoint/2010/main" val="299680373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Lecture 1– Introduction to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25</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106680" y="1363933"/>
            <a:ext cx="11594969" cy="1325563"/>
          </a:xfrm>
        </p:spPr>
        <p:txBody>
          <a:bodyPr>
            <a:normAutofit/>
          </a:bodyPr>
          <a:lstStyle/>
          <a:p>
            <a:r>
              <a:rPr lang="en-GB" sz="3200" b="1" dirty="0"/>
              <a:t>For Wireless Communication</a:t>
            </a:r>
          </a:p>
        </p:txBody>
      </p:sp>
      <p:sp>
        <p:nvSpPr>
          <p:cNvPr id="2" name="Content Placeholder 2">
            <a:extLst>
              <a:ext uri="{FF2B5EF4-FFF2-40B4-BE49-F238E27FC236}">
                <a16:creationId xmlns:a16="http://schemas.microsoft.com/office/drawing/2014/main" id="{D728537F-215B-84F2-AE7F-11083A0F6FBC}"/>
              </a:ext>
            </a:extLst>
          </p:cNvPr>
          <p:cNvSpPr>
            <a:spLocks noGrp="1"/>
          </p:cNvSpPr>
          <p:nvPr>
            <p:ph idx="1"/>
          </p:nvPr>
        </p:nvSpPr>
        <p:spPr>
          <a:xfrm>
            <a:off x="967871" y="2639786"/>
            <a:ext cx="11764776" cy="3697174"/>
          </a:xfrm>
        </p:spPr>
        <p:txBody>
          <a:bodyPr>
            <a:noAutofit/>
          </a:bodyPr>
          <a:lstStyle/>
          <a:p>
            <a:pPr algn="just">
              <a:lnSpc>
                <a:spcPct val="150000"/>
              </a:lnSpc>
            </a:pPr>
            <a:r>
              <a:rPr lang="en-GB" sz="2200" dirty="0"/>
              <a:t>To achieve long distance communication without wires.</a:t>
            </a:r>
          </a:p>
          <a:p>
            <a:pPr algn="just">
              <a:lnSpc>
                <a:spcPct val="150000"/>
              </a:lnSpc>
            </a:pPr>
            <a:r>
              <a:rPr lang="en-GB" sz="2200" dirty="0"/>
              <a:t>The technique of modulation helped humans to become wireless. </a:t>
            </a:r>
          </a:p>
          <a:p>
            <a:pPr algn="just">
              <a:lnSpc>
                <a:spcPct val="150000"/>
              </a:lnSpc>
            </a:pPr>
            <a:r>
              <a:rPr lang="en-GB" sz="2200" dirty="0"/>
              <a:t>Telephones no longer had to be plugged into a wall. </a:t>
            </a:r>
            <a:endParaRPr lang="en-GB" sz="2400" b="1" dirty="0"/>
          </a:p>
        </p:txBody>
      </p:sp>
    </p:spTree>
    <p:extLst>
      <p:ext uri="{BB962C8B-B14F-4D97-AF65-F5344CB8AC3E}">
        <p14:creationId xmlns:p14="http://schemas.microsoft.com/office/powerpoint/2010/main" val="22717375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A7F5752-A0C9-094D-03B8-0FF958738336}"/>
              </a:ext>
            </a:extLst>
          </p:cNvPr>
          <p:cNvSpPr txBox="1">
            <a:spLocks/>
          </p:cNvSpPr>
          <p:nvPr/>
        </p:nvSpPr>
        <p:spPr>
          <a:xfrm>
            <a:off x="3849239" y="120400"/>
            <a:ext cx="11290572" cy="105967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b="1" dirty="0">
                <a:solidFill>
                  <a:schemeClr val="bg1"/>
                </a:solidFill>
                <a:latin typeface="Calibri "/>
                <a:ea typeface="Cambria" panose="02040503050406030204" pitchFamily="18" charset="0"/>
                <a:cs typeface="Arial"/>
              </a:rPr>
              <a:t>Radio Frequency Systems</a:t>
            </a:r>
            <a:endParaRPr lang="en-IN" sz="2800" b="1" dirty="0">
              <a:solidFill>
                <a:schemeClr val="bg1"/>
              </a:solidFill>
              <a:latin typeface="Calibri "/>
              <a:ea typeface="Cambria" panose="02040503050406030204" pitchFamily="18" charset="0"/>
            </a:endParaRPr>
          </a:p>
        </p:txBody>
      </p:sp>
      <p:sp>
        <p:nvSpPr>
          <p:cNvPr id="32" name="Footer Placeholder 31">
            <a:extLst>
              <a:ext uri="{FF2B5EF4-FFF2-40B4-BE49-F238E27FC236}">
                <a16:creationId xmlns:a16="http://schemas.microsoft.com/office/drawing/2014/main" id="{5E00E472-BBBB-4F28-B703-63BC998B6DE4}"/>
              </a:ext>
            </a:extLst>
          </p:cNvPr>
          <p:cNvSpPr>
            <a:spLocks noGrp="1"/>
          </p:cNvSpPr>
          <p:nvPr>
            <p:ph type="ftr" sz="quarter" idx="4294967295"/>
          </p:nvPr>
        </p:nvSpPr>
        <p:spPr>
          <a:xfrm>
            <a:off x="106680" y="6520814"/>
            <a:ext cx="7096760" cy="365125"/>
          </a:xfrm>
          <a:prstGeom prst="rect">
            <a:avLst/>
          </a:prstGeom>
        </p:spPr>
        <p:txBody>
          <a:bodyPr/>
          <a:lstStyle/>
          <a:p>
            <a:r>
              <a:rPr lang="en-GB" sz="1200" b="1" i="1" dirty="0"/>
              <a:t>Lecture 1– Introduction to Radio Frequency</a:t>
            </a:r>
          </a:p>
        </p:txBody>
      </p:sp>
      <p:sp>
        <p:nvSpPr>
          <p:cNvPr id="33" name="Slide Number Placeholder 32">
            <a:extLst>
              <a:ext uri="{FF2B5EF4-FFF2-40B4-BE49-F238E27FC236}">
                <a16:creationId xmlns:a16="http://schemas.microsoft.com/office/drawing/2014/main" id="{D9B1CDAC-D0F8-57FB-4D7F-E9D317614EEE}"/>
              </a:ext>
            </a:extLst>
          </p:cNvPr>
          <p:cNvSpPr>
            <a:spLocks noGrp="1"/>
          </p:cNvSpPr>
          <p:nvPr>
            <p:ph type="sldNum" sz="quarter" idx="4294967295"/>
          </p:nvPr>
        </p:nvSpPr>
        <p:spPr>
          <a:xfrm>
            <a:off x="0" y="0"/>
            <a:ext cx="0" cy="0"/>
          </a:xfrm>
        </p:spPr>
        <p:txBody>
          <a:bodyPr/>
          <a:lstStyle/>
          <a:p>
            <a:fld id="{AC82685A-BD3A-4230-8D85-804689F67293}" type="slidenum">
              <a:rPr lang="en-GB" smtClean="0"/>
              <a:t>26</a:t>
            </a:fld>
            <a:endParaRPr lang="en-GB"/>
          </a:p>
        </p:txBody>
      </p:sp>
      <p:sp>
        <p:nvSpPr>
          <p:cNvPr id="4" name="Title 3">
            <a:extLst>
              <a:ext uri="{FF2B5EF4-FFF2-40B4-BE49-F238E27FC236}">
                <a16:creationId xmlns:a16="http://schemas.microsoft.com/office/drawing/2014/main" id="{C063E935-A7A1-3300-DB0D-D16CCF8DBE7B}"/>
              </a:ext>
            </a:extLst>
          </p:cNvPr>
          <p:cNvSpPr>
            <a:spLocks noGrp="1"/>
          </p:cNvSpPr>
          <p:nvPr>
            <p:ph type="title"/>
          </p:nvPr>
        </p:nvSpPr>
        <p:spPr>
          <a:xfrm>
            <a:off x="533400" y="1430359"/>
            <a:ext cx="11594969" cy="1325563"/>
          </a:xfrm>
        </p:spPr>
        <p:txBody>
          <a:bodyPr>
            <a:normAutofit/>
          </a:bodyPr>
          <a:lstStyle/>
          <a:p>
            <a:r>
              <a:rPr lang="en-GB" sz="3200" b="1" dirty="0"/>
              <a:t>To reduce the interference</a:t>
            </a:r>
          </a:p>
        </p:txBody>
      </p:sp>
      <p:sp>
        <p:nvSpPr>
          <p:cNvPr id="2" name="Content Placeholder 2">
            <a:extLst>
              <a:ext uri="{FF2B5EF4-FFF2-40B4-BE49-F238E27FC236}">
                <a16:creationId xmlns:a16="http://schemas.microsoft.com/office/drawing/2014/main" id="{D728537F-215B-84F2-AE7F-11083A0F6FBC}"/>
              </a:ext>
            </a:extLst>
          </p:cNvPr>
          <p:cNvSpPr>
            <a:spLocks noGrp="1"/>
          </p:cNvSpPr>
          <p:nvPr>
            <p:ph idx="1"/>
          </p:nvPr>
        </p:nvSpPr>
        <p:spPr>
          <a:xfrm>
            <a:off x="1071880" y="2604882"/>
            <a:ext cx="9570720" cy="3697174"/>
          </a:xfrm>
        </p:spPr>
        <p:txBody>
          <a:bodyPr>
            <a:noAutofit/>
          </a:bodyPr>
          <a:lstStyle/>
          <a:p>
            <a:pPr algn="just">
              <a:lnSpc>
                <a:spcPct val="150000"/>
              </a:lnSpc>
            </a:pPr>
            <a:r>
              <a:rPr lang="en-GB" sz="2200" dirty="0"/>
              <a:t>Using a carrier wave of high frequencies and allotting a band of frequencies to each message, there is no mixing up of signals, and the received signals are perfect.</a:t>
            </a:r>
            <a:endParaRPr lang="en-GB" sz="2400" b="1" dirty="0"/>
          </a:p>
        </p:txBody>
      </p:sp>
    </p:spTree>
    <p:extLst>
      <p:ext uri="{BB962C8B-B14F-4D97-AF65-F5344CB8AC3E}">
        <p14:creationId xmlns:p14="http://schemas.microsoft.com/office/powerpoint/2010/main" val="163759367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a:extLst>
              <a:ext uri="{FF2B5EF4-FFF2-40B4-BE49-F238E27FC236}">
                <a16:creationId xmlns:a16="http://schemas.microsoft.com/office/drawing/2014/main" id="{BE605BA5-7179-54D8-AA19-BC9809E09348}"/>
              </a:ext>
            </a:extLst>
          </p:cNvPr>
          <p:cNvSpPr txBox="1">
            <a:spLocks/>
          </p:cNvSpPr>
          <p:nvPr/>
        </p:nvSpPr>
        <p:spPr>
          <a:xfrm>
            <a:off x="3202451" y="2319251"/>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b="1" dirty="0">
                <a:latin typeface="Arial"/>
                <a:cs typeface="Arial"/>
              </a:rPr>
              <a:t>Thank you</a:t>
            </a:r>
            <a:endParaRPr lang="en-US" dirty="0"/>
          </a:p>
        </p:txBody>
      </p:sp>
    </p:spTree>
    <p:extLst>
      <p:ext uri="{BB962C8B-B14F-4D97-AF65-F5344CB8AC3E}">
        <p14:creationId xmlns:p14="http://schemas.microsoft.com/office/powerpoint/2010/main" val="3949027904"/>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12" ma:contentTypeDescription="Create a new document." ma:contentTypeScope="" ma:versionID="5c81c53a402e6d4cdf1213f0cdb4457e">
  <xsd:schema xmlns:xsd="http://www.w3.org/2001/XMLSchema" xmlns:xs="http://www.w3.org/2001/XMLSchema" xmlns:p="http://schemas.microsoft.com/office/2006/metadata/properties" xmlns:ns3="d8e79d84-78fb-44a9-92e9-d04bdd8f0359" xmlns:ns4="04c7059f-bde8-4ce9-bb0f-e52888740953" targetNamespace="http://schemas.microsoft.com/office/2006/metadata/properties" ma:root="true" ma:fieldsID="be1b2890ab1318a7a06729010eb0bbf9" ns3:_="" ns4:_="">
    <xsd:import namespace="d8e79d84-78fb-44a9-92e9-d04bdd8f0359"/>
    <xsd:import namespace="04c7059f-bde8-4ce9-bb0f-e5288874095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DateTaken" minOccurs="0"/>
                <xsd:element ref="ns3:MediaServiceAutoTags" minOccurs="0"/>
                <xsd:element ref="ns3:MediaLengthInSeconds" minOccurs="0"/>
                <xsd:element ref="ns3:MediaServiceGenerationTime" minOccurs="0"/>
                <xsd:element ref="ns3:MediaServiceEventHashCode" minOccurs="0"/>
                <xsd:element ref="ns4:SharedWithUsers" minOccurs="0"/>
                <xsd:element ref="ns4:SharedWithDetails" minOccurs="0"/>
                <xsd:element ref="ns4:SharingHintHash"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AutoTags" ma:index="12" nillable="true" ma:displayName="Tags" ma:internalName="MediaServiceAutoTags" ma:readOnly="true">
      <xsd:simpleType>
        <xsd:restriction base="dms:Text"/>
      </xsd:simpleType>
    </xsd:element>
    <xsd:element name="MediaLengthInSeconds" ma:index="13" nillable="true" ma:displayName="MediaLengthInSeconds" ma:hidden="true" ma:internalName="MediaLengthInSeconds" ma:readOnly="true">
      <xsd:simpleType>
        <xsd:restriction base="dms:Unknow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04c7059f-bde8-4ce9-bb0f-e52888740953"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SharingHintHash" ma:index="18"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7D09DC4-48CE-45C2-9393-0A8E48C8FD95}">
  <ds:schemaRefs>
    <ds:schemaRef ds:uri="04c7059f-bde8-4ce9-bb0f-e52888740953"/>
    <ds:schemaRef ds:uri="d8e79d84-78fb-44a9-92e9-d04bdd8f0359"/>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9DB61DE1-D78C-49DF-BF2B-F8284A9B5320}">
  <ds:schemaRefs>
    <ds:schemaRef ds:uri="04c7059f-bde8-4ce9-bb0f-e52888740953"/>
    <ds:schemaRef ds:uri="d8e79d84-78fb-44a9-92e9-d04bdd8f0359"/>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DAEDFBF8-727B-4366-BD16-3E84A7D128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1901</Words>
  <Application>Microsoft Office PowerPoint</Application>
  <PresentationFormat>Widescreen</PresentationFormat>
  <Paragraphs>291</Paragraphs>
  <Slides>27</Slides>
  <Notes>25</Notes>
  <HiddenSlides>0</HiddenSlides>
  <MMClips>0</MMClips>
  <ScaleCrop>false</ScaleCrop>
  <HeadingPairs>
    <vt:vector size="6" baseType="variant">
      <vt:variant>
        <vt:lpstr>Fonts Used</vt:lpstr>
      </vt:variant>
      <vt:variant>
        <vt:i4>8</vt:i4>
      </vt:variant>
      <vt:variant>
        <vt:lpstr>Theme</vt:lpstr>
      </vt:variant>
      <vt:variant>
        <vt:i4>20</vt:i4>
      </vt:variant>
      <vt:variant>
        <vt:lpstr>Slide Titles</vt:lpstr>
      </vt:variant>
      <vt:variant>
        <vt:i4>27</vt:i4>
      </vt:variant>
    </vt:vector>
  </HeadingPairs>
  <TitlesOfParts>
    <vt:vector size="55" baseType="lpstr">
      <vt:lpstr>Calibri </vt:lpstr>
      <vt:lpstr>Aptos</vt:lpstr>
      <vt:lpstr>Arial</vt:lpstr>
      <vt:lpstr>Calibri</vt:lpstr>
      <vt:lpstr>Calibri Light</vt:lpstr>
      <vt:lpstr>Cambria</vt:lpstr>
      <vt:lpstr>Cambria Math</vt:lpstr>
      <vt:lpstr>Symbol</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Electromagnetic Spectrum</vt:lpstr>
      <vt:lpstr>Electromagnetic Spectrum</vt:lpstr>
      <vt:lpstr>Electromagnetic Spectrum</vt:lpstr>
      <vt:lpstr>Frequency and Wavelength of Electromagnetic Spectrum </vt:lpstr>
      <vt:lpstr>Speed of the Light</vt:lpstr>
      <vt:lpstr>Speed of the Light</vt:lpstr>
      <vt:lpstr>PowerPoint Presentation</vt:lpstr>
      <vt:lpstr>PowerPoint Presentation</vt:lpstr>
      <vt:lpstr>PowerPoint Presentation</vt:lpstr>
      <vt:lpstr>PowerPoint Presentation</vt:lpstr>
      <vt:lpstr>PowerPoint Presentation</vt:lpstr>
      <vt:lpstr>Radio Spectrum</vt:lpstr>
      <vt:lpstr>How are RF Signals generated and transmitted?</vt:lpstr>
      <vt:lpstr>How are RF Signals generated and transmitted?</vt:lpstr>
      <vt:lpstr>How is a Signal Transmitted and Received?</vt:lpstr>
      <vt:lpstr>How is the Signal Transmitted and Received?</vt:lpstr>
      <vt:lpstr>How is the Signal Transmitted and Received?</vt:lpstr>
      <vt:lpstr>Types of Antenna</vt:lpstr>
      <vt:lpstr>PowerPoint Presentation</vt:lpstr>
      <vt:lpstr>PowerPoint Presentation</vt:lpstr>
      <vt:lpstr>PowerPoint Presentation</vt:lpstr>
      <vt:lpstr>Why do we need Modulation?</vt:lpstr>
      <vt:lpstr>To reduce the size of the Antenna</vt:lpstr>
      <vt:lpstr>For Wireless Communication</vt:lpstr>
      <vt:lpstr>To reduce the interference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Jenifer Prince Devaraj</cp:lastModifiedBy>
  <cp:revision>130</cp:revision>
  <dcterms:created xsi:type="dcterms:W3CDTF">2021-03-09T15:35:42Z</dcterms:created>
  <dcterms:modified xsi:type="dcterms:W3CDTF">2024-09-24T06:22:03Z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ies>
</file>