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8" r:id="rId4"/>
  </p:sldMasterIdLst>
  <p:notesMasterIdLst>
    <p:notesMasterId r:id="rId35"/>
  </p:notesMasterIdLst>
  <p:handoutMasterIdLst>
    <p:handoutMasterId r:id="rId36"/>
  </p:handoutMasterIdLst>
  <p:sldIdLst>
    <p:sldId id="350" r:id="rId5"/>
    <p:sldId id="351" r:id="rId6"/>
    <p:sldId id="352" r:id="rId7"/>
    <p:sldId id="353" r:id="rId8"/>
    <p:sldId id="361" r:id="rId9"/>
    <p:sldId id="362" r:id="rId10"/>
    <p:sldId id="357" r:id="rId11"/>
    <p:sldId id="354" r:id="rId12"/>
    <p:sldId id="358" r:id="rId13"/>
    <p:sldId id="360" r:id="rId14"/>
    <p:sldId id="363" r:id="rId15"/>
    <p:sldId id="364" r:id="rId16"/>
    <p:sldId id="365" r:id="rId17"/>
    <p:sldId id="366" r:id="rId18"/>
    <p:sldId id="367" r:id="rId19"/>
    <p:sldId id="368" r:id="rId20"/>
    <p:sldId id="369" r:id="rId21"/>
    <p:sldId id="370" r:id="rId22"/>
    <p:sldId id="371" r:id="rId23"/>
    <p:sldId id="372" r:id="rId24"/>
    <p:sldId id="373" r:id="rId25"/>
    <p:sldId id="374" r:id="rId26"/>
    <p:sldId id="375" r:id="rId27"/>
    <p:sldId id="376" r:id="rId28"/>
    <p:sldId id="378" r:id="rId29"/>
    <p:sldId id="379" r:id="rId30"/>
    <p:sldId id="380" r:id="rId31"/>
    <p:sldId id="381" r:id="rId32"/>
    <p:sldId id="382" r:id="rId33"/>
    <p:sldId id="383"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5226" autoAdjust="0"/>
  </p:normalViewPr>
  <p:slideViewPr>
    <p:cSldViewPr snapToGrid="0">
      <p:cViewPr varScale="1">
        <p:scale>
          <a:sx n="110" d="100"/>
          <a:sy n="110" d="100"/>
        </p:scale>
        <p:origin x="492" y="108"/>
      </p:cViewPr>
      <p:guideLst/>
    </p:cSldViewPr>
  </p:slideViewPr>
  <p:notesTextViewPr>
    <p:cViewPr>
      <p:scale>
        <a:sx n="1" d="1"/>
        <a:sy n="1" d="1"/>
      </p:scale>
      <p:origin x="0" y="0"/>
    </p:cViewPr>
  </p:notesTextViewPr>
  <p:sorterViewPr>
    <p:cViewPr>
      <p:scale>
        <a:sx n="80" d="100"/>
        <a:sy n="80" d="100"/>
      </p:scale>
      <p:origin x="0" y="0"/>
    </p:cViewPr>
  </p:sorterViewPr>
  <p:notesViewPr>
    <p:cSldViewPr snapToGrid="0" showGuides="1">
      <p:cViewPr varScale="1">
        <p:scale>
          <a:sx n="60" d="100"/>
          <a:sy n="60" d="100"/>
        </p:scale>
        <p:origin x="3187"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commentAuthors" Target="commentAuthors.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2C6C85-BCB7-48AE-AA17-1AA6B877CCD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45905AD-6A30-4983-8831-A06C8CAE1867}">
      <dgm:prSet/>
      <dgm:spPr/>
      <dgm:t>
        <a:bodyPr/>
        <a:lstStyle/>
        <a:p>
          <a:pPr>
            <a:lnSpc>
              <a:spcPct val="100000"/>
            </a:lnSpc>
          </a:pPr>
          <a:r>
            <a:rPr lang="en-GB" b="0" i="0" dirty="0">
              <a:solidFill>
                <a:schemeClr val="bg1"/>
              </a:solidFill>
            </a:rPr>
            <a:t>Support Brand Building</a:t>
          </a:r>
          <a:endParaRPr lang="en-US" dirty="0">
            <a:solidFill>
              <a:schemeClr val="bg1"/>
            </a:solidFill>
          </a:endParaRPr>
        </a:p>
      </dgm:t>
    </dgm:pt>
    <dgm:pt modelId="{CCA49CCF-E0EE-4E54-926C-1D7D20348E2F}" type="parTrans" cxnId="{795C77A8-A638-49EF-8CD5-C9A7AF91305C}">
      <dgm:prSet/>
      <dgm:spPr/>
      <dgm:t>
        <a:bodyPr/>
        <a:lstStyle/>
        <a:p>
          <a:endParaRPr lang="en-US"/>
        </a:p>
      </dgm:t>
    </dgm:pt>
    <dgm:pt modelId="{7ABEB83D-50D3-4E60-BF95-0CDB9C1212C4}" type="sibTrans" cxnId="{795C77A8-A638-49EF-8CD5-C9A7AF91305C}">
      <dgm:prSet/>
      <dgm:spPr/>
      <dgm:t>
        <a:bodyPr/>
        <a:lstStyle/>
        <a:p>
          <a:endParaRPr lang="en-US"/>
        </a:p>
      </dgm:t>
    </dgm:pt>
    <dgm:pt modelId="{6829C4A3-0CB5-47AF-BA65-5C42D57C3ACD}">
      <dgm:prSet/>
      <dgm:spPr/>
      <dgm:t>
        <a:bodyPr/>
        <a:lstStyle/>
        <a:p>
          <a:pPr>
            <a:lnSpc>
              <a:spcPct val="100000"/>
            </a:lnSpc>
          </a:pPr>
          <a:r>
            <a:rPr lang="en-GB" b="0" i="0" dirty="0">
              <a:solidFill>
                <a:schemeClr val="bg1"/>
              </a:solidFill>
            </a:rPr>
            <a:t>Satisfy Needs and Aspirations of Targeted Groups of Customers </a:t>
          </a:r>
          <a:endParaRPr lang="en-US" dirty="0">
            <a:solidFill>
              <a:schemeClr val="bg1"/>
            </a:solidFill>
          </a:endParaRPr>
        </a:p>
      </dgm:t>
    </dgm:pt>
    <dgm:pt modelId="{84342C81-DAAE-45DB-9565-8723555BD32B}" type="parTrans" cxnId="{D5F17A89-D61E-451B-AEEC-489164F149EA}">
      <dgm:prSet/>
      <dgm:spPr/>
      <dgm:t>
        <a:bodyPr/>
        <a:lstStyle/>
        <a:p>
          <a:endParaRPr lang="en-US"/>
        </a:p>
      </dgm:t>
    </dgm:pt>
    <dgm:pt modelId="{44509500-CB53-4ABA-83AF-D67AE656F653}" type="sibTrans" cxnId="{D5F17A89-D61E-451B-AEEC-489164F149EA}">
      <dgm:prSet/>
      <dgm:spPr/>
      <dgm:t>
        <a:bodyPr/>
        <a:lstStyle/>
        <a:p>
          <a:endParaRPr lang="en-US"/>
        </a:p>
      </dgm:t>
    </dgm:pt>
    <dgm:pt modelId="{CA2AF96F-1907-441B-B695-BA5AF30CCBFB}" type="pres">
      <dgm:prSet presAssocID="{1E2C6C85-BCB7-48AE-AA17-1AA6B877CCDF}" presName="root" presStyleCnt="0">
        <dgm:presLayoutVars>
          <dgm:dir/>
          <dgm:resizeHandles val="exact"/>
        </dgm:presLayoutVars>
      </dgm:prSet>
      <dgm:spPr/>
    </dgm:pt>
    <dgm:pt modelId="{7924042E-4DEA-48CD-B9FD-AE1C8EE5AE87}" type="pres">
      <dgm:prSet presAssocID="{945905AD-6A30-4983-8831-A06C8CAE1867}" presName="compNode" presStyleCnt="0"/>
      <dgm:spPr/>
    </dgm:pt>
    <dgm:pt modelId="{36354DD7-42BA-4A56-B535-A85895D297EE}" type="pres">
      <dgm:prSet presAssocID="{945905AD-6A30-4983-8831-A06C8CAE1867}" presName="bgRect" presStyleLbl="bgShp" presStyleIdx="0" presStyleCnt="2"/>
      <dgm:spPr/>
    </dgm:pt>
    <dgm:pt modelId="{4BA5F772-CF21-4B74-ACB1-97F00CBFEC48}" type="pres">
      <dgm:prSet presAssocID="{945905AD-6A30-4983-8831-A06C8CAE186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FAEB1BF8-E071-41BB-8136-AFD41C150625}" type="pres">
      <dgm:prSet presAssocID="{945905AD-6A30-4983-8831-A06C8CAE1867}" presName="spaceRect" presStyleCnt="0"/>
      <dgm:spPr/>
    </dgm:pt>
    <dgm:pt modelId="{BDB13525-058B-47B6-9581-6191EB94AEC7}" type="pres">
      <dgm:prSet presAssocID="{945905AD-6A30-4983-8831-A06C8CAE1867}" presName="parTx" presStyleLbl="revTx" presStyleIdx="0" presStyleCnt="2">
        <dgm:presLayoutVars>
          <dgm:chMax val="0"/>
          <dgm:chPref val="0"/>
        </dgm:presLayoutVars>
      </dgm:prSet>
      <dgm:spPr/>
    </dgm:pt>
    <dgm:pt modelId="{142FBBB5-437B-48B8-AD03-4B5B1124BC54}" type="pres">
      <dgm:prSet presAssocID="{7ABEB83D-50D3-4E60-BF95-0CDB9C1212C4}" presName="sibTrans" presStyleCnt="0"/>
      <dgm:spPr/>
    </dgm:pt>
    <dgm:pt modelId="{C7BE501F-4DBB-46B4-9A92-F962BE91244E}" type="pres">
      <dgm:prSet presAssocID="{6829C4A3-0CB5-47AF-BA65-5C42D57C3ACD}" presName="compNode" presStyleCnt="0"/>
      <dgm:spPr/>
    </dgm:pt>
    <dgm:pt modelId="{EE53D511-FD53-4CE7-8F09-FDC688A072CF}" type="pres">
      <dgm:prSet presAssocID="{6829C4A3-0CB5-47AF-BA65-5C42D57C3ACD}" presName="bgRect" presStyleLbl="bgShp" presStyleIdx="1" presStyleCnt="2"/>
      <dgm:spPr/>
    </dgm:pt>
    <dgm:pt modelId="{DBF05E9B-EE04-4E99-A658-5F7BAA9F3B3B}" type="pres">
      <dgm:prSet presAssocID="{6829C4A3-0CB5-47AF-BA65-5C42D57C3AC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338DBBDF-DD84-4AB5-ACDD-66B9D9857FA6}" type="pres">
      <dgm:prSet presAssocID="{6829C4A3-0CB5-47AF-BA65-5C42D57C3ACD}" presName="spaceRect" presStyleCnt="0"/>
      <dgm:spPr/>
    </dgm:pt>
    <dgm:pt modelId="{975B8ED5-62E5-4C02-B22A-840FC41542A0}" type="pres">
      <dgm:prSet presAssocID="{6829C4A3-0CB5-47AF-BA65-5C42D57C3ACD}" presName="parTx" presStyleLbl="revTx" presStyleIdx="1" presStyleCnt="2">
        <dgm:presLayoutVars>
          <dgm:chMax val="0"/>
          <dgm:chPref val="0"/>
        </dgm:presLayoutVars>
      </dgm:prSet>
      <dgm:spPr/>
    </dgm:pt>
  </dgm:ptLst>
  <dgm:cxnLst>
    <dgm:cxn modelId="{B6608B0A-8825-4557-AE7F-95612E0C189C}" type="presOf" srcId="{945905AD-6A30-4983-8831-A06C8CAE1867}" destId="{BDB13525-058B-47B6-9581-6191EB94AEC7}" srcOrd="0" destOrd="0" presId="urn:microsoft.com/office/officeart/2018/2/layout/IconVerticalSolidList"/>
    <dgm:cxn modelId="{0C649B56-2044-4D9D-86A8-ADC537E2A6C8}" type="presOf" srcId="{1E2C6C85-BCB7-48AE-AA17-1AA6B877CCDF}" destId="{CA2AF96F-1907-441B-B695-BA5AF30CCBFB}" srcOrd="0" destOrd="0" presId="urn:microsoft.com/office/officeart/2018/2/layout/IconVerticalSolidList"/>
    <dgm:cxn modelId="{D5F17A89-D61E-451B-AEEC-489164F149EA}" srcId="{1E2C6C85-BCB7-48AE-AA17-1AA6B877CCDF}" destId="{6829C4A3-0CB5-47AF-BA65-5C42D57C3ACD}" srcOrd="1" destOrd="0" parTransId="{84342C81-DAAE-45DB-9565-8723555BD32B}" sibTransId="{44509500-CB53-4ABA-83AF-D67AE656F653}"/>
    <dgm:cxn modelId="{E58F3DA2-BCA7-48E2-9C29-F099CEBE84FC}" type="presOf" srcId="{6829C4A3-0CB5-47AF-BA65-5C42D57C3ACD}" destId="{975B8ED5-62E5-4C02-B22A-840FC41542A0}" srcOrd="0" destOrd="0" presId="urn:microsoft.com/office/officeart/2018/2/layout/IconVerticalSolidList"/>
    <dgm:cxn modelId="{795C77A8-A638-49EF-8CD5-C9A7AF91305C}" srcId="{1E2C6C85-BCB7-48AE-AA17-1AA6B877CCDF}" destId="{945905AD-6A30-4983-8831-A06C8CAE1867}" srcOrd="0" destOrd="0" parTransId="{CCA49CCF-E0EE-4E54-926C-1D7D20348E2F}" sibTransId="{7ABEB83D-50D3-4E60-BF95-0CDB9C1212C4}"/>
    <dgm:cxn modelId="{A113BE9B-E86B-4108-8379-52324EEDB262}" type="presParOf" srcId="{CA2AF96F-1907-441B-B695-BA5AF30CCBFB}" destId="{7924042E-4DEA-48CD-B9FD-AE1C8EE5AE87}" srcOrd="0" destOrd="0" presId="urn:microsoft.com/office/officeart/2018/2/layout/IconVerticalSolidList"/>
    <dgm:cxn modelId="{05E51D25-A96B-4567-A3EB-FCE8D4CA1294}" type="presParOf" srcId="{7924042E-4DEA-48CD-B9FD-AE1C8EE5AE87}" destId="{36354DD7-42BA-4A56-B535-A85895D297EE}" srcOrd="0" destOrd="0" presId="urn:microsoft.com/office/officeart/2018/2/layout/IconVerticalSolidList"/>
    <dgm:cxn modelId="{9CB85673-C49A-4917-A7A4-1F183DCC7890}" type="presParOf" srcId="{7924042E-4DEA-48CD-B9FD-AE1C8EE5AE87}" destId="{4BA5F772-CF21-4B74-ACB1-97F00CBFEC48}" srcOrd="1" destOrd="0" presId="urn:microsoft.com/office/officeart/2018/2/layout/IconVerticalSolidList"/>
    <dgm:cxn modelId="{DCA49AEC-4BA7-40DD-BFA5-A3C7591159B7}" type="presParOf" srcId="{7924042E-4DEA-48CD-B9FD-AE1C8EE5AE87}" destId="{FAEB1BF8-E071-41BB-8136-AFD41C150625}" srcOrd="2" destOrd="0" presId="urn:microsoft.com/office/officeart/2018/2/layout/IconVerticalSolidList"/>
    <dgm:cxn modelId="{B2399A44-4431-4229-AD93-816A0266591E}" type="presParOf" srcId="{7924042E-4DEA-48CD-B9FD-AE1C8EE5AE87}" destId="{BDB13525-058B-47B6-9581-6191EB94AEC7}" srcOrd="3" destOrd="0" presId="urn:microsoft.com/office/officeart/2018/2/layout/IconVerticalSolidList"/>
    <dgm:cxn modelId="{2EB926E3-6553-4877-91B1-D361247A8D7B}" type="presParOf" srcId="{CA2AF96F-1907-441B-B695-BA5AF30CCBFB}" destId="{142FBBB5-437B-48B8-AD03-4B5B1124BC54}" srcOrd="1" destOrd="0" presId="urn:microsoft.com/office/officeart/2018/2/layout/IconVerticalSolidList"/>
    <dgm:cxn modelId="{6E31C3B7-FA93-47F1-A9C4-FC680CB3237B}" type="presParOf" srcId="{CA2AF96F-1907-441B-B695-BA5AF30CCBFB}" destId="{C7BE501F-4DBB-46B4-9A92-F962BE91244E}" srcOrd="2" destOrd="0" presId="urn:microsoft.com/office/officeart/2018/2/layout/IconVerticalSolidList"/>
    <dgm:cxn modelId="{787C0BBA-5319-4F5E-ABB8-45E143603E3A}" type="presParOf" srcId="{C7BE501F-4DBB-46B4-9A92-F962BE91244E}" destId="{EE53D511-FD53-4CE7-8F09-FDC688A072CF}" srcOrd="0" destOrd="0" presId="urn:microsoft.com/office/officeart/2018/2/layout/IconVerticalSolidList"/>
    <dgm:cxn modelId="{24F19B21-A947-442D-A698-5DF735BCEA09}" type="presParOf" srcId="{C7BE501F-4DBB-46B4-9A92-F962BE91244E}" destId="{DBF05E9B-EE04-4E99-A658-5F7BAA9F3B3B}" srcOrd="1" destOrd="0" presId="urn:microsoft.com/office/officeart/2018/2/layout/IconVerticalSolidList"/>
    <dgm:cxn modelId="{BC4D02DA-8FAB-437A-9D4F-582F7C8265F4}" type="presParOf" srcId="{C7BE501F-4DBB-46B4-9A92-F962BE91244E}" destId="{338DBBDF-DD84-4AB5-ACDD-66B9D9857FA6}" srcOrd="2" destOrd="0" presId="urn:microsoft.com/office/officeart/2018/2/layout/IconVerticalSolidList"/>
    <dgm:cxn modelId="{1A176C6A-C0FF-4838-BBC1-A10DBE249FBB}" type="presParOf" srcId="{C7BE501F-4DBB-46B4-9A92-F962BE91244E}" destId="{975B8ED5-62E5-4C02-B22A-840FC41542A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CD96A10-6529-4224-A945-4E1216A327BA}" type="doc">
      <dgm:prSet loTypeId="urn:microsoft.com/office/officeart/2005/8/layout/default" loCatId="list" qsTypeId="urn:microsoft.com/office/officeart/2005/8/quickstyle/3d1" qsCatId="3D" csTypeId="urn:microsoft.com/office/officeart/2005/8/colors/accent3_2" csCatId="accent3"/>
      <dgm:spPr/>
      <dgm:t>
        <a:bodyPr/>
        <a:lstStyle/>
        <a:p>
          <a:endParaRPr lang="en-US"/>
        </a:p>
      </dgm:t>
    </dgm:pt>
    <dgm:pt modelId="{5583F30C-ADB3-49C5-8255-FD5DFE0251ED}">
      <dgm:prSet/>
      <dgm:spPr/>
      <dgm:t>
        <a:bodyPr/>
        <a:lstStyle/>
        <a:p>
          <a:r>
            <a:rPr lang="en-GB" dirty="0"/>
            <a:t>Premium – High Price – High Quality</a:t>
          </a:r>
          <a:endParaRPr lang="en-US" dirty="0"/>
        </a:p>
      </dgm:t>
    </dgm:pt>
    <dgm:pt modelId="{417B4FCC-E4FF-473C-BDF1-849ABE426B37}" type="parTrans" cxnId="{4E6FA125-72A0-4DE0-842F-2BF773C10D9A}">
      <dgm:prSet/>
      <dgm:spPr/>
      <dgm:t>
        <a:bodyPr/>
        <a:lstStyle/>
        <a:p>
          <a:endParaRPr lang="en-US">
            <a:solidFill>
              <a:schemeClr val="bg1"/>
            </a:solidFill>
          </a:endParaRPr>
        </a:p>
      </dgm:t>
    </dgm:pt>
    <dgm:pt modelId="{29A46EDC-2688-438A-A7DA-168FF6255448}" type="sibTrans" cxnId="{4E6FA125-72A0-4DE0-842F-2BF773C10D9A}">
      <dgm:prSet/>
      <dgm:spPr/>
      <dgm:t>
        <a:bodyPr/>
        <a:lstStyle/>
        <a:p>
          <a:endParaRPr lang="en-US">
            <a:solidFill>
              <a:schemeClr val="bg1"/>
            </a:solidFill>
          </a:endParaRPr>
        </a:p>
      </dgm:t>
    </dgm:pt>
    <dgm:pt modelId="{82180DE2-7343-4752-9E82-8F8D74CE519C}">
      <dgm:prSet/>
      <dgm:spPr/>
      <dgm:t>
        <a:bodyPr/>
        <a:lstStyle/>
        <a:p>
          <a:r>
            <a:rPr lang="en-GB"/>
            <a:t>Penetration – Initial Low Price – Price Increase</a:t>
          </a:r>
          <a:endParaRPr lang="en-US"/>
        </a:p>
      </dgm:t>
    </dgm:pt>
    <dgm:pt modelId="{FDFF5FE6-1605-42A6-977F-D1BB4F4A8415}" type="parTrans" cxnId="{7F312AF4-02CF-4818-B133-B5BDFE15ABBA}">
      <dgm:prSet/>
      <dgm:spPr/>
      <dgm:t>
        <a:bodyPr/>
        <a:lstStyle/>
        <a:p>
          <a:endParaRPr lang="en-US">
            <a:solidFill>
              <a:schemeClr val="bg1"/>
            </a:solidFill>
          </a:endParaRPr>
        </a:p>
      </dgm:t>
    </dgm:pt>
    <dgm:pt modelId="{6A4ACE98-BDFA-432B-8854-6A80E57C3268}" type="sibTrans" cxnId="{7F312AF4-02CF-4818-B133-B5BDFE15ABBA}">
      <dgm:prSet/>
      <dgm:spPr/>
      <dgm:t>
        <a:bodyPr/>
        <a:lstStyle/>
        <a:p>
          <a:endParaRPr lang="en-US">
            <a:solidFill>
              <a:schemeClr val="bg1"/>
            </a:solidFill>
          </a:endParaRPr>
        </a:p>
      </dgm:t>
    </dgm:pt>
    <dgm:pt modelId="{CAB55A12-168A-4D03-980F-B6637F254D9A}">
      <dgm:prSet/>
      <dgm:spPr/>
      <dgm:t>
        <a:bodyPr/>
        <a:lstStyle/>
        <a:p>
          <a:r>
            <a:rPr lang="en-GB"/>
            <a:t>Economy – Deliberate Setting of Low Price</a:t>
          </a:r>
          <a:endParaRPr lang="en-US"/>
        </a:p>
      </dgm:t>
    </dgm:pt>
    <dgm:pt modelId="{71A3D5EC-ABC6-4538-9EDC-75923B621124}" type="parTrans" cxnId="{B8505DD0-D64F-460A-88B2-7924077D03E8}">
      <dgm:prSet/>
      <dgm:spPr/>
      <dgm:t>
        <a:bodyPr/>
        <a:lstStyle/>
        <a:p>
          <a:endParaRPr lang="en-US">
            <a:solidFill>
              <a:schemeClr val="bg1"/>
            </a:solidFill>
          </a:endParaRPr>
        </a:p>
      </dgm:t>
    </dgm:pt>
    <dgm:pt modelId="{B7246683-A5C0-4DAC-AC32-F739B797D02C}" type="sibTrans" cxnId="{B8505DD0-D64F-460A-88B2-7924077D03E8}">
      <dgm:prSet/>
      <dgm:spPr/>
      <dgm:t>
        <a:bodyPr/>
        <a:lstStyle/>
        <a:p>
          <a:endParaRPr lang="en-US">
            <a:solidFill>
              <a:schemeClr val="bg1"/>
            </a:solidFill>
          </a:endParaRPr>
        </a:p>
      </dgm:t>
    </dgm:pt>
    <dgm:pt modelId="{44F3E20F-8F0D-47BF-92D3-465E4D399805}">
      <dgm:prSet/>
      <dgm:spPr/>
      <dgm:t>
        <a:bodyPr/>
        <a:lstStyle/>
        <a:p>
          <a:r>
            <a:rPr lang="en-GB"/>
            <a:t>Skim – High Initial Price – Price Lowers</a:t>
          </a:r>
          <a:endParaRPr lang="en-US"/>
        </a:p>
      </dgm:t>
    </dgm:pt>
    <dgm:pt modelId="{1A3086BD-1A80-42FC-A401-21FABBD41320}" type="parTrans" cxnId="{90D154CC-3608-4310-9B5F-EA9D0B32C3E7}">
      <dgm:prSet/>
      <dgm:spPr/>
      <dgm:t>
        <a:bodyPr/>
        <a:lstStyle/>
        <a:p>
          <a:endParaRPr lang="en-US">
            <a:solidFill>
              <a:schemeClr val="bg1"/>
            </a:solidFill>
          </a:endParaRPr>
        </a:p>
      </dgm:t>
    </dgm:pt>
    <dgm:pt modelId="{2D52801B-AE82-462B-BA85-2C828E9EAC4E}" type="sibTrans" cxnId="{90D154CC-3608-4310-9B5F-EA9D0B32C3E7}">
      <dgm:prSet/>
      <dgm:spPr/>
      <dgm:t>
        <a:bodyPr/>
        <a:lstStyle/>
        <a:p>
          <a:endParaRPr lang="en-US">
            <a:solidFill>
              <a:schemeClr val="bg1"/>
            </a:solidFill>
          </a:endParaRPr>
        </a:p>
      </dgm:t>
    </dgm:pt>
    <dgm:pt modelId="{B1CCAF8C-7410-4F91-82AB-13B297FD2D77}">
      <dgm:prSet/>
      <dgm:spPr/>
      <dgm:t>
        <a:bodyPr/>
        <a:lstStyle/>
        <a:p>
          <a:r>
            <a:rPr lang="en-GB"/>
            <a:t>Psychological – Customers Emotive Response – High Quality with High Price</a:t>
          </a:r>
          <a:endParaRPr lang="en-US"/>
        </a:p>
      </dgm:t>
    </dgm:pt>
    <dgm:pt modelId="{78B97CED-A70D-45B6-927B-3BC4AE7B8372}" type="parTrans" cxnId="{39F6A41D-1BCF-4160-BA09-163D75F54522}">
      <dgm:prSet/>
      <dgm:spPr/>
      <dgm:t>
        <a:bodyPr/>
        <a:lstStyle/>
        <a:p>
          <a:endParaRPr lang="en-US">
            <a:solidFill>
              <a:schemeClr val="bg1"/>
            </a:solidFill>
          </a:endParaRPr>
        </a:p>
      </dgm:t>
    </dgm:pt>
    <dgm:pt modelId="{6F3EE4C6-1874-49CE-B805-95A8516FC38D}" type="sibTrans" cxnId="{39F6A41D-1BCF-4160-BA09-163D75F54522}">
      <dgm:prSet/>
      <dgm:spPr/>
      <dgm:t>
        <a:bodyPr/>
        <a:lstStyle/>
        <a:p>
          <a:endParaRPr lang="en-US">
            <a:solidFill>
              <a:schemeClr val="bg1"/>
            </a:solidFill>
          </a:endParaRPr>
        </a:p>
      </dgm:t>
    </dgm:pt>
    <dgm:pt modelId="{69B895F6-9D1E-4692-ACFA-4F8457306295}">
      <dgm:prSet/>
      <dgm:spPr/>
      <dgm:t>
        <a:bodyPr/>
        <a:lstStyle/>
        <a:p>
          <a:r>
            <a:rPr lang="en-GB"/>
            <a:t>Captive Product – Consumable Supplies – Razors – Low Cost – Replacement Blades Priced High</a:t>
          </a:r>
          <a:endParaRPr lang="en-US"/>
        </a:p>
      </dgm:t>
    </dgm:pt>
    <dgm:pt modelId="{C2DFBEBE-C5D2-42DF-A49B-C04F10C6B3F7}" type="parTrans" cxnId="{3CBD0A14-858E-480E-91B3-52736382597A}">
      <dgm:prSet/>
      <dgm:spPr/>
      <dgm:t>
        <a:bodyPr/>
        <a:lstStyle/>
        <a:p>
          <a:endParaRPr lang="en-US">
            <a:solidFill>
              <a:schemeClr val="bg1"/>
            </a:solidFill>
          </a:endParaRPr>
        </a:p>
      </dgm:t>
    </dgm:pt>
    <dgm:pt modelId="{817C8CBA-66B3-4A20-82D3-FDD94083F607}" type="sibTrans" cxnId="{3CBD0A14-858E-480E-91B3-52736382597A}">
      <dgm:prSet/>
      <dgm:spPr/>
      <dgm:t>
        <a:bodyPr/>
        <a:lstStyle/>
        <a:p>
          <a:endParaRPr lang="en-US">
            <a:solidFill>
              <a:schemeClr val="bg1"/>
            </a:solidFill>
          </a:endParaRPr>
        </a:p>
      </dgm:t>
    </dgm:pt>
    <dgm:pt modelId="{53EC3091-6989-44AC-A790-CF36EEE48D15}">
      <dgm:prSet/>
      <dgm:spPr/>
      <dgm:t>
        <a:bodyPr/>
        <a:lstStyle/>
        <a:p>
          <a:r>
            <a:rPr lang="en-GB"/>
            <a:t>Product Line – Different Products – Same Product Range – Different Prices</a:t>
          </a:r>
          <a:endParaRPr lang="en-US"/>
        </a:p>
      </dgm:t>
    </dgm:pt>
    <dgm:pt modelId="{0250CA07-613F-4CD0-AEA3-1664AE48B6B1}" type="parTrans" cxnId="{5FA6BCD2-19C3-4CD5-B427-367AB335FE73}">
      <dgm:prSet/>
      <dgm:spPr/>
      <dgm:t>
        <a:bodyPr/>
        <a:lstStyle/>
        <a:p>
          <a:endParaRPr lang="en-US">
            <a:solidFill>
              <a:schemeClr val="bg1"/>
            </a:solidFill>
          </a:endParaRPr>
        </a:p>
      </dgm:t>
    </dgm:pt>
    <dgm:pt modelId="{6A82FB7F-B71F-4549-A96A-73BE04E3136B}" type="sibTrans" cxnId="{5FA6BCD2-19C3-4CD5-B427-367AB335FE73}">
      <dgm:prSet/>
      <dgm:spPr/>
      <dgm:t>
        <a:bodyPr/>
        <a:lstStyle/>
        <a:p>
          <a:endParaRPr lang="en-US">
            <a:solidFill>
              <a:schemeClr val="bg1"/>
            </a:solidFill>
          </a:endParaRPr>
        </a:p>
      </dgm:t>
    </dgm:pt>
    <dgm:pt modelId="{37167930-B145-496B-A8B1-FE1A5207190F}" type="pres">
      <dgm:prSet presAssocID="{BCD96A10-6529-4224-A945-4E1216A327BA}" presName="diagram" presStyleCnt="0">
        <dgm:presLayoutVars>
          <dgm:dir/>
          <dgm:resizeHandles val="exact"/>
        </dgm:presLayoutVars>
      </dgm:prSet>
      <dgm:spPr/>
    </dgm:pt>
    <dgm:pt modelId="{48B19187-75D3-42B8-8B9F-E45872543A80}" type="pres">
      <dgm:prSet presAssocID="{5583F30C-ADB3-49C5-8255-FD5DFE0251ED}" presName="node" presStyleLbl="node1" presStyleIdx="0" presStyleCnt="7">
        <dgm:presLayoutVars>
          <dgm:bulletEnabled val="1"/>
        </dgm:presLayoutVars>
      </dgm:prSet>
      <dgm:spPr/>
    </dgm:pt>
    <dgm:pt modelId="{31B340CA-325D-4EC0-8532-09F2FC20011D}" type="pres">
      <dgm:prSet presAssocID="{29A46EDC-2688-438A-A7DA-168FF6255448}" presName="sibTrans" presStyleCnt="0"/>
      <dgm:spPr/>
    </dgm:pt>
    <dgm:pt modelId="{38AEB850-C030-438D-8D3C-C6FE0EA0C1CF}" type="pres">
      <dgm:prSet presAssocID="{82180DE2-7343-4752-9E82-8F8D74CE519C}" presName="node" presStyleLbl="node1" presStyleIdx="1" presStyleCnt="7">
        <dgm:presLayoutVars>
          <dgm:bulletEnabled val="1"/>
        </dgm:presLayoutVars>
      </dgm:prSet>
      <dgm:spPr/>
    </dgm:pt>
    <dgm:pt modelId="{DC1ECDAD-BA53-4390-BC45-754B8C75480D}" type="pres">
      <dgm:prSet presAssocID="{6A4ACE98-BDFA-432B-8854-6A80E57C3268}" presName="sibTrans" presStyleCnt="0"/>
      <dgm:spPr/>
    </dgm:pt>
    <dgm:pt modelId="{75CB8114-076B-4A70-BB71-DA50A3A29205}" type="pres">
      <dgm:prSet presAssocID="{CAB55A12-168A-4D03-980F-B6637F254D9A}" presName="node" presStyleLbl="node1" presStyleIdx="2" presStyleCnt="7">
        <dgm:presLayoutVars>
          <dgm:bulletEnabled val="1"/>
        </dgm:presLayoutVars>
      </dgm:prSet>
      <dgm:spPr/>
    </dgm:pt>
    <dgm:pt modelId="{283E9781-BC7A-435B-AF41-5AAC710D0A09}" type="pres">
      <dgm:prSet presAssocID="{B7246683-A5C0-4DAC-AC32-F739B797D02C}" presName="sibTrans" presStyleCnt="0"/>
      <dgm:spPr/>
    </dgm:pt>
    <dgm:pt modelId="{A9F820AC-0528-49F5-B47F-FE85D19E1D3F}" type="pres">
      <dgm:prSet presAssocID="{44F3E20F-8F0D-47BF-92D3-465E4D399805}" presName="node" presStyleLbl="node1" presStyleIdx="3" presStyleCnt="7">
        <dgm:presLayoutVars>
          <dgm:bulletEnabled val="1"/>
        </dgm:presLayoutVars>
      </dgm:prSet>
      <dgm:spPr/>
    </dgm:pt>
    <dgm:pt modelId="{963050B3-DC2D-4441-8E93-250D23F22BAF}" type="pres">
      <dgm:prSet presAssocID="{2D52801B-AE82-462B-BA85-2C828E9EAC4E}" presName="sibTrans" presStyleCnt="0"/>
      <dgm:spPr/>
    </dgm:pt>
    <dgm:pt modelId="{0722AD5F-D428-4664-93E8-B927325DFDC9}" type="pres">
      <dgm:prSet presAssocID="{B1CCAF8C-7410-4F91-82AB-13B297FD2D77}" presName="node" presStyleLbl="node1" presStyleIdx="4" presStyleCnt="7">
        <dgm:presLayoutVars>
          <dgm:bulletEnabled val="1"/>
        </dgm:presLayoutVars>
      </dgm:prSet>
      <dgm:spPr/>
    </dgm:pt>
    <dgm:pt modelId="{A4A37BED-1061-49E8-AD85-64C6B0CAEB27}" type="pres">
      <dgm:prSet presAssocID="{6F3EE4C6-1874-49CE-B805-95A8516FC38D}" presName="sibTrans" presStyleCnt="0"/>
      <dgm:spPr/>
    </dgm:pt>
    <dgm:pt modelId="{704EF9F4-6253-4CAD-9770-F8C3325D5A20}" type="pres">
      <dgm:prSet presAssocID="{69B895F6-9D1E-4692-ACFA-4F8457306295}" presName="node" presStyleLbl="node1" presStyleIdx="5" presStyleCnt="7">
        <dgm:presLayoutVars>
          <dgm:bulletEnabled val="1"/>
        </dgm:presLayoutVars>
      </dgm:prSet>
      <dgm:spPr/>
    </dgm:pt>
    <dgm:pt modelId="{470171EE-F6C6-4786-B95E-372D7A2CFBBE}" type="pres">
      <dgm:prSet presAssocID="{817C8CBA-66B3-4A20-82D3-FDD94083F607}" presName="sibTrans" presStyleCnt="0"/>
      <dgm:spPr/>
    </dgm:pt>
    <dgm:pt modelId="{D2EA063A-1E8D-453D-9660-E462000E2549}" type="pres">
      <dgm:prSet presAssocID="{53EC3091-6989-44AC-A790-CF36EEE48D15}" presName="node" presStyleLbl="node1" presStyleIdx="6" presStyleCnt="7">
        <dgm:presLayoutVars>
          <dgm:bulletEnabled val="1"/>
        </dgm:presLayoutVars>
      </dgm:prSet>
      <dgm:spPr/>
    </dgm:pt>
  </dgm:ptLst>
  <dgm:cxnLst>
    <dgm:cxn modelId="{3CBD0A14-858E-480E-91B3-52736382597A}" srcId="{BCD96A10-6529-4224-A945-4E1216A327BA}" destId="{69B895F6-9D1E-4692-ACFA-4F8457306295}" srcOrd="5" destOrd="0" parTransId="{C2DFBEBE-C5D2-42DF-A49B-C04F10C6B3F7}" sibTransId="{817C8CBA-66B3-4A20-82D3-FDD94083F607}"/>
    <dgm:cxn modelId="{39F6A41D-1BCF-4160-BA09-163D75F54522}" srcId="{BCD96A10-6529-4224-A945-4E1216A327BA}" destId="{B1CCAF8C-7410-4F91-82AB-13B297FD2D77}" srcOrd="4" destOrd="0" parTransId="{78B97CED-A70D-45B6-927B-3BC4AE7B8372}" sibTransId="{6F3EE4C6-1874-49CE-B805-95A8516FC38D}"/>
    <dgm:cxn modelId="{4E6FA125-72A0-4DE0-842F-2BF773C10D9A}" srcId="{BCD96A10-6529-4224-A945-4E1216A327BA}" destId="{5583F30C-ADB3-49C5-8255-FD5DFE0251ED}" srcOrd="0" destOrd="0" parTransId="{417B4FCC-E4FF-473C-BDF1-849ABE426B37}" sibTransId="{29A46EDC-2688-438A-A7DA-168FF6255448}"/>
    <dgm:cxn modelId="{98BC2926-075D-4AC6-AE0F-A8C68D919D8E}" type="presOf" srcId="{69B895F6-9D1E-4692-ACFA-4F8457306295}" destId="{704EF9F4-6253-4CAD-9770-F8C3325D5A20}" srcOrd="0" destOrd="0" presId="urn:microsoft.com/office/officeart/2005/8/layout/default"/>
    <dgm:cxn modelId="{0DDA8C32-2D19-4108-9831-2CBE8E724694}" type="presOf" srcId="{44F3E20F-8F0D-47BF-92D3-465E4D399805}" destId="{A9F820AC-0528-49F5-B47F-FE85D19E1D3F}" srcOrd="0" destOrd="0" presId="urn:microsoft.com/office/officeart/2005/8/layout/default"/>
    <dgm:cxn modelId="{BED91C6B-A8F5-427F-A514-3ED7C3F586BD}" type="presOf" srcId="{BCD96A10-6529-4224-A945-4E1216A327BA}" destId="{37167930-B145-496B-A8B1-FE1A5207190F}" srcOrd="0" destOrd="0" presId="urn:microsoft.com/office/officeart/2005/8/layout/default"/>
    <dgm:cxn modelId="{3764EBA1-95FB-4444-8038-CCE242FA2ABD}" type="presOf" srcId="{53EC3091-6989-44AC-A790-CF36EEE48D15}" destId="{D2EA063A-1E8D-453D-9660-E462000E2549}" srcOrd="0" destOrd="0" presId="urn:microsoft.com/office/officeart/2005/8/layout/default"/>
    <dgm:cxn modelId="{EBE513AB-F0D9-4ABB-96DE-B31BD213C151}" type="presOf" srcId="{CAB55A12-168A-4D03-980F-B6637F254D9A}" destId="{75CB8114-076B-4A70-BB71-DA50A3A29205}" srcOrd="0" destOrd="0" presId="urn:microsoft.com/office/officeart/2005/8/layout/default"/>
    <dgm:cxn modelId="{DDF2F9AE-7993-4781-8900-2B336E04FF66}" type="presOf" srcId="{82180DE2-7343-4752-9E82-8F8D74CE519C}" destId="{38AEB850-C030-438D-8D3C-C6FE0EA0C1CF}" srcOrd="0" destOrd="0" presId="urn:microsoft.com/office/officeart/2005/8/layout/default"/>
    <dgm:cxn modelId="{2A9095C5-3C63-42DE-8275-85CB656A8984}" type="presOf" srcId="{B1CCAF8C-7410-4F91-82AB-13B297FD2D77}" destId="{0722AD5F-D428-4664-93E8-B927325DFDC9}" srcOrd="0" destOrd="0" presId="urn:microsoft.com/office/officeart/2005/8/layout/default"/>
    <dgm:cxn modelId="{90D154CC-3608-4310-9B5F-EA9D0B32C3E7}" srcId="{BCD96A10-6529-4224-A945-4E1216A327BA}" destId="{44F3E20F-8F0D-47BF-92D3-465E4D399805}" srcOrd="3" destOrd="0" parTransId="{1A3086BD-1A80-42FC-A401-21FABBD41320}" sibTransId="{2D52801B-AE82-462B-BA85-2C828E9EAC4E}"/>
    <dgm:cxn modelId="{B8505DD0-D64F-460A-88B2-7924077D03E8}" srcId="{BCD96A10-6529-4224-A945-4E1216A327BA}" destId="{CAB55A12-168A-4D03-980F-B6637F254D9A}" srcOrd="2" destOrd="0" parTransId="{71A3D5EC-ABC6-4538-9EDC-75923B621124}" sibTransId="{B7246683-A5C0-4DAC-AC32-F739B797D02C}"/>
    <dgm:cxn modelId="{5FA6BCD2-19C3-4CD5-B427-367AB335FE73}" srcId="{BCD96A10-6529-4224-A945-4E1216A327BA}" destId="{53EC3091-6989-44AC-A790-CF36EEE48D15}" srcOrd="6" destOrd="0" parTransId="{0250CA07-613F-4CD0-AEA3-1664AE48B6B1}" sibTransId="{6A82FB7F-B71F-4549-A96A-73BE04E3136B}"/>
    <dgm:cxn modelId="{35509FD5-6D48-4A54-B04C-DB004703AC1D}" type="presOf" srcId="{5583F30C-ADB3-49C5-8255-FD5DFE0251ED}" destId="{48B19187-75D3-42B8-8B9F-E45872543A80}" srcOrd="0" destOrd="0" presId="urn:microsoft.com/office/officeart/2005/8/layout/default"/>
    <dgm:cxn modelId="{7F312AF4-02CF-4818-B133-B5BDFE15ABBA}" srcId="{BCD96A10-6529-4224-A945-4E1216A327BA}" destId="{82180DE2-7343-4752-9E82-8F8D74CE519C}" srcOrd="1" destOrd="0" parTransId="{FDFF5FE6-1605-42A6-977F-D1BB4F4A8415}" sibTransId="{6A4ACE98-BDFA-432B-8854-6A80E57C3268}"/>
    <dgm:cxn modelId="{984507E6-CC86-421E-BCE7-2E31C3FBABF0}" type="presParOf" srcId="{37167930-B145-496B-A8B1-FE1A5207190F}" destId="{48B19187-75D3-42B8-8B9F-E45872543A80}" srcOrd="0" destOrd="0" presId="urn:microsoft.com/office/officeart/2005/8/layout/default"/>
    <dgm:cxn modelId="{A79AC71C-8472-4044-BC0C-BD5072AFC1D4}" type="presParOf" srcId="{37167930-B145-496B-A8B1-FE1A5207190F}" destId="{31B340CA-325D-4EC0-8532-09F2FC20011D}" srcOrd="1" destOrd="0" presId="urn:microsoft.com/office/officeart/2005/8/layout/default"/>
    <dgm:cxn modelId="{DC78C57A-74F7-4CC5-930C-9455D143AE04}" type="presParOf" srcId="{37167930-B145-496B-A8B1-FE1A5207190F}" destId="{38AEB850-C030-438D-8D3C-C6FE0EA0C1CF}" srcOrd="2" destOrd="0" presId="urn:microsoft.com/office/officeart/2005/8/layout/default"/>
    <dgm:cxn modelId="{0CF2FFB6-06C2-4B11-9C51-C8CA459CA1E6}" type="presParOf" srcId="{37167930-B145-496B-A8B1-FE1A5207190F}" destId="{DC1ECDAD-BA53-4390-BC45-754B8C75480D}" srcOrd="3" destOrd="0" presId="urn:microsoft.com/office/officeart/2005/8/layout/default"/>
    <dgm:cxn modelId="{9A40A6C2-8163-42B5-81A7-4F3CA45C84F4}" type="presParOf" srcId="{37167930-B145-496B-A8B1-FE1A5207190F}" destId="{75CB8114-076B-4A70-BB71-DA50A3A29205}" srcOrd="4" destOrd="0" presId="urn:microsoft.com/office/officeart/2005/8/layout/default"/>
    <dgm:cxn modelId="{D4C36CE4-C9AC-421C-BA0D-5E139304994B}" type="presParOf" srcId="{37167930-B145-496B-A8B1-FE1A5207190F}" destId="{283E9781-BC7A-435B-AF41-5AAC710D0A09}" srcOrd="5" destOrd="0" presId="urn:microsoft.com/office/officeart/2005/8/layout/default"/>
    <dgm:cxn modelId="{11E0478F-4163-4B1F-93B6-59FF959EEFEA}" type="presParOf" srcId="{37167930-B145-496B-A8B1-FE1A5207190F}" destId="{A9F820AC-0528-49F5-B47F-FE85D19E1D3F}" srcOrd="6" destOrd="0" presId="urn:microsoft.com/office/officeart/2005/8/layout/default"/>
    <dgm:cxn modelId="{5D666850-CB29-4D7E-BC80-A19A69C6E86D}" type="presParOf" srcId="{37167930-B145-496B-A8B1-FE1A5207190F}" destId="{963050B3-DC2D-4441-8E93-250D23F22BAF}" srcOrd="7" destOrd="0" presId="urn:microsoft.com/office/officeart/2005/8/layout/default"/>
    <dgm:cxn modelId="{82F2145D-0080-41D6-A2A8-AEA334BA3D5A}" type="presParOf" srcId="{37167930-B145-496B-A8B1-FE1A5207190F}" destId="{0722AD5F-D428-4664-93E8-B927325DFDC9}" srcOrd="8" destOrd="0" presId="urn:microsoft.com/office/officeart/2005/8/layout/default"/>
    <dgm:cxn modelId="{8EF6D5E3-7533-462E-A6CB-16A3A72CBA5E}" type="presParOf" srcId="{37167930-B145-496B-A8B1-FE1A5207190F}" destId="{A4A37BED-1061-49E8-AD85-64C6B0CAEB27}" srcOrd="9" destOrd="0" presId="urn:microsoft.com/office/officeart/2005/8/layout/default"/>
    <dgm:cxn modelId="{7AEE0664-3250-4E51-8AED-4A61FE5757D4}" type="presParOf" srcId="{37167930-B145-496B-A8B1-FE1A5207190F}" destId="{704EF9F4-6253-4CAD-9770-F8C3325D5A20}" srcOrd="10" destOrd="0" presId="urn:microsoft.com/office/officeart/2005/8/layout/default"/>
    <dgm:cxn modelId="{E091346F-D12B-47E1-AF35-8EB995336BFC}" type="presParOf" srcId="{37167930-B145-496B-A8B1-FE1A5207190F}" destId="{470171EE-F6C6-4786-B95E-372D7A2CFBBE}" srcOrd="11" destOrd="0" presId="urn:microsoft.com/office/officeart/2005/8/layout/default"/>
    <dgm:cxn modelId="{C83C2622-2EDD-47EF-A9BC-FF7C1A52758E}" type="presParOf" srcId="{37167930-B145-496B-A8B1-FE1A5207190F}" destId="{D2EA063A-1E8D-453D-9660-E462000E2549}"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264CFC-8FAA-46C8-86DB-E630AB9E4549}" type="doc">
      <dgm:prSet loTypeId="urn:microsoft.com/office/officeart/2005/8/layout/process1" loCatId="process" qsTypeId="urn:microsoft.com/office/officeart/2005/8/quickstyle/simple3" qsCatId="simple" csTypeId="urn:microsoft.com/office/officeart/2005/8/colors/colorful3" csCatId="colorful" phldr="1"/>
      <dgm:spPr/>
    </dgm:pt>
    <dgm:pt modelId="{6226FC44-4492-4A9A-A072-D7424431AE1F}">
      <dgm:prSet phldrT="[Text]"/>
      <dgm:spPr/>
      <dgm:t>
        <a:bodyPr/>
        <a:lstStyle/>
        <a:p>
          <a:r>
            <a:rPr lang="en-GB" dirty="0"/>
            <a:t>Indirect Distribution</a:t>
          </a:r>
        </a:p>
      </dgm:t>
    </dgm:pt>
    <dgm:pt modelId="{74BD97A3-B9BF-4C13-BBDE-D0BDA2A888F2}" type="parTrans" cxnId="{45CFE28D-83D6-435F-A964-6BE9366C6996}">
      <dgm:prSet/>
      <dgm:spPr/>
      <dgm:t>
        <a:bodyPr/>
        <a:lstStyle/>
        <a:p>
          <a:endParaRPr lang="en-GB"/>
        </a:p>
      </dgm:t>
    </dgm:pt>
    <dgm:pt modelId="{3F3B9D9C-AFF7-4EA6-885B-2CB07DDC04CA}" type="sibTrans" cxnId="{45CFE28D-83D6-435F-A964-6BE9366C6996}">
      <dgm:prSet/>
      <dgm:spPr/>
      <dgm:t>
        <a:bodyPr/>
        <a:lstStyle/>
        <a:p>
          <a:endParaRPr lang="en-GB"/>
        </a:p>
      </dgm:t>
    </dgm:pt>
    <dgm:pt modelId="{E3BA526B-9162-4604-9E09-1B383898DABE}">
      <dgm:prSet phldrT="[Text]"/>
      <dgm:spPr/>
      <dgm:t>
        <a:bodyPr/>
        <a:lstStyle/>
        <a:p>
          <a:r>
            <a:rPr lang="en-GB" dirty="0"/>
            <a:t>Manufacturer</a:t>
          </a:r>
        </a:p>
      </dgm:t>
    </dgm:pt>
    <dgm:pt modelId="{9CE01AC3-1C86-4D0A-B1F0-4135E844BF8F}" type="parTrans" cxnId="{17DDEBE8-43A7-461F-BDBC-6BBC764B2F74}">
      <dgm:prSet/>
      <dgm:spPr/>
      <dgm:t>
        <a:bodyPr/>
        <a:lstStyle/>
        <a:p>
          <a:endParaRPr lang="en-GB"/>
        </a:p>
      </dgm:t>
    </dgm:pt>
    <dgm:pt modelId="{035F44A9-C328-4961-9E17-CF688173F21B}" type="sibTrans" cxnId="{17DDEBE8-43A7-461F-BDBC-6BBC764B2F74}">
      <dgm:prSet/>
      <dgm:spPr/>
      <dgm:t>
        <a:bodyPr/>
        <a:lstStyle/>
        <a:p>
          <a:endParaRPr lang="en-GB"/>
        </a:p>
      </dgm:t>
    </dgm:pt>
    <dgm:pt modelId="{1E46689D-EA9B-4F8A-A6F6-F5C23A2646CC}">
      <dgm:prSet phldrT="[Text]"/>
      <dgm:spPr/>
      <dgm:t>
        <a:bodyPr/>
        <a:lstStyle/>
        <a:p>
          <a:r>
            <a:rPr lang="en-GB" dirty="0"/>
            <a:t>Wholesaler</a:t>
          </a:r>
        </a:p>
      </dgm:t>
    </dgm:pt>
    <dgm:pt modelId="{7D2724C1-2FE6-4353-819B-1004397B58A9}" type="parTrans" cxnId="{F1628EA6-1AF2-4F85-A628-87AD7EF00622}">
      <dgm:prSet/>
      <dgm:spPr/>
      <dgm:t>
        <a:bodyPr/>
        <a:lstStyle/>
        <a:p>
          <a:endParaRPr lang="en-GB"/>
        </a:p>
      </dgm:t>
    </dgm:pt>
    <dgm:pt modelId="{EDA42D75-45D7-4BD7-99CD-7BFA7DA1A64A}" type="sibTrans" cxnId="{F1628EA6-1AF2-4F85-A628-87AD7EF00622}">
      <dgm:prSet/>
      <dgm:spPr/>
      <dgm:t>
        <a:bodyPr/>
        <a:lstStyle/>
        <a:p>
          <a:endParaRPr lang="en-GB"/>
        </a:p>
      </dgm:t>
    </dgm:pt>
    <dgm:pt modelId="{FD7481F8-364A-44E2-A308-FBC321AA333F}" type="pres">
      <dgm:prSet presAssocID="{18264CFC-8FAA-46C8-86DB-E630AB9E4549}" presName="Name0" presStyleCnt="0">
        <dgm:presLayoutVars>
          <dgm:dir/>
          <dgm:resizeHandles val="exact"/>
        </dgm:presLayoutVars>
      </dgm:prSet>
      <dgm:spPr/>
    </dgm:pt>
    <dgm:pt modelId="{7E9855C5-F67E-404D-BDDA-34082D7D0CBD}" type="pres">
      <dgm:prSet presAssocID="{6226FC44-4492-4A9A-A072-D7424431AE1F}" presName="node" presStyleLbl="node1" presStyleIdx="0" presStyleCnt="3" custLinFactX="-9275" custLinFactNeighborX="-100000" custLinFactNeighborY="-8913">
        <dgm:presLayoutVars>
          <dgm:bulletEnabled val="1"/>
        </dgm:presLayoutVars>
      </dgm:prSet>
      <dgm:spPr/>
    </dgm:pt>
    <dgm:pt modelId="{41C09DF6-57CA-4E73-987A-CA4DC650D4DD}" type="pres">
      <dgm:prSet presAssocID="{3F3B9D9C-AFF7-4EA6-885B-2CB07DDC04CA}" presName="sibTrans" presStyleLbl="sibTrans2D1" presStyleIdx="0" presStyleCnt="2"/>
      <dgm:spPr/>
    </dgm:pt>
    <dgm:pt modelId="{E4E8227F-AE08-450C-A991-0892D4F3A51F}" type="pres">
      <dgm:prSet presAssocID="{3F3B9D9C-AFF7-4EA6-885B-2CB07DDC04CA}" presName="connectorText" presStyleLbl="sibTrans2D1" presStyleIdx="0" presStyleCnt="2"/>
      <dgm:spPr/>
    </dgm:pt>
    <dgm:pt modelId="{B7A3957B-59AB-499D-ADF0-5A0802AC5602}" type="pres">
      <dgm:prSet presAssocID="{E3BA526B-9162-4604-9E09-1B383898DABE}" presName="node" presStyleLbl="node1" presStyleIdx="1" presStyleCnt="3">
        <dgm:presLayoutVars>
          <dgm:bulletEnabled val="1"/>
        </dgm:presLayoutVars>
      </dgm:prSet>
      <dgm:spPr/>
    </dgm:pt>
    <dgm:pt modelId="{9D64655A-5A37-4145-BEDA-24C94AABB10F}" type="pres">
      <dgm:prSet presAssocID="{035F44A9-C328-4961-9E17-CF688173F21B}" presName="sibTrans" presStyleLbl="sibTrans2D1" presStyleIdx="1" presStyleCnt="2" custLinFactNeighborX="-1198" custLinFactNeighborY="-4820"/>
      <dgm:spPr/>
    </dgm:pt>
    <dgm:pt modelId="{CB876866-980D-422A-84CF-DDDA586C21DD}" type="pres">
      <dgm:prSet presAssocID="{035F44A9-C328-4961-9E17-CF688173F21B}" presName="connectorText" presStyleLbl="sibTrans2D1" presStyleIdx="1" presStyleCnt="2"/>
      <dgm:spPr/>
    </dgm:pt>
    <dgm:pt modelId="{2D3D7716-43A8-47BD-85CF-F1A05A02CECB}" type="pres">
      <dgm:prSet presAssocID="{1E46689D-EA9B-4F8A-A6F6-F5C23A2646CC}" presName="node" presStyleLbl="node1" presStyleIdx="2" presStyleCnt="3" custLinFactX="88012" custLinFactNeighborX="100000" custLinFactNeighborY="13200">
        <dgm:presLayoutVars>
          <dgm:bulletEnabled val="1"/>
        </dgm:presLayoutVars>
      </dgm:prSet>
      <dgm:spPr/>
    </dgm:pt>
  </dgm:ptLst>
  <dgm:cxnLst>
    <dgm:cxn modelId="{5060BD0A-3E60-45CA-80CA-C11CBB9281B8}" type="presOf" srcId="{3F3B9D9C-AFF7-4EA6-885B-2CB07DDC04CA}" destId="{E4E8227F-AE08-450C-A991-0892D4F3A51F}" srcOrd="1" destOrd="0" presId="urn:microsoft.com/office/officeart/2005/8/layout/process1"/>
    <dgm:cxn modelId="{6B5F4010-8E8C-4675-8F14-0EE2763EEAB4}" type="presOf" srcId="{18264CFC-8FAA-46C8-86DB-E630AB9E4549}" destId="{FD7481F8-364A-44E2-A308-FBC321AA333F}" srcOrd="0" destOrd="0" presId="urn:microsoft.com/office/officeart/2005/8/layout/process1"/>
    <dgm:cxn modelId="{4EA03916-ADE4-4B87-B786-1BC12A5C66E0}" type="presOf" srcId="{035F44A9-C328-4961-9E17-CF688173F21B}" destId="{CB876866-980D-422A-84CF-DDDA586C21DD}" srcOrd="1" destOrd="0" presId="urn:microsoft.com/office/officeart/2005/8/layout/process1"/>
    <dgm:cxn modelId="{A15A092E-CEAB-40A1-A6FC-8447D2D54E7F}" type="presOf" srcId="{6226FC44-4492-4A9A-A072-D7424431AE1F}" destId="{7E9855C5-F67E-404D-BDDA-34082D7D0CBD}" srcOrd="0" destOrd="0" presId="urn:microsoft.com/office/officeart/2005/8/layout/process1"/>
    <dgm:cxn modelId="{36A6125F-3E7B-4AD4-9404-8B7CD39EBEFC}" type="presOf" srcId="{1E46689D-EA9B-4F8A-A6F6-F5C23A2646CC}" destId="{2D3D7716-43A8-47BD-85CF-F1A05A02CECB}" srcOrd="0" destOrd="0" presId="urn:microsoft.com/office/officeart/2005/8/layout/process1"/>
    <dgm:cxn modelId="{45CFE28D-83D6-435F-A964-6BE9366C6996}" srcId="{18264CFC-8FAA-46C8-86DB-E630AB9E4549}" destId="{6226FC44-4492-4A9A-A072-D7424431AE1F}" srcOrd="0" destOrd="0" parTransId="{74BD97A3-B9BF-4C13-BBDE-D0BDA2A888F2}" sibTransId="{3F3B9D9C-AFF7-4EA6-885B-2CB07DDC04CA}"/>
    <dgm:cxn modelId="{F1628EA6-1AF2-4F85-A628-87AD7EF00622}" srcId="{18264CFC-8FAA-46C8-86DB-E630AB9E4549}" destId="{1E46689D-EA9B-4F8A-A6F6-F5C23A2646CC}" srcOrd="2" destOrd="0" parTransId="{7D2724C1-2FE6-4353-819B-1004397B58A9}" sibTransId="{EDA42D75-45D7-4BD7-99CD-7BFA7DA1A64A}"/>
    <dgm:cxn modelId="{CEA2AFAE-E68F-4473-9CD6-E77E21FF9B45}" type="presOf" srcId="{3F3B9D9C-AFF7-4EA6-885B-2CB07DDC04CA}" destId="{41C09DF6-57CA-4E73-987A-CA4DC650D4DD}" srcOrd="0" destOrd="0" presId="urn:microsoft.com/office/officeart/2005/8/layout/process1"/>
    <dgm:cxn modelId="{8A53D2C4-E815-4186-881E-4138589E5E75}" type="presOf" srcId="{E3BA526B-9162-4604-9E09-1B383898DABE}" destId="{B7A3957B-59AB-499D-ADF0-5A0802AC5602}" srcOrd="0" destOrd="0" presId="urn:microsoft.com/office/officeart/2005/8/layout/process1"/>
    <dgm:cxn modelId="{1DD6B5E1-5744-466F-AD57-D6C425CB48CC}" type="presOf" srcId="{035F44A9-C328-4961-9E17-CF688173F21B}" destId="{9D64655A-5A37-4145-BEDA-24C94AABB10F}" srcOrd="0" destOrd="0" presId="urn:microsoft.com/office/officeart/2005/8/layout/process1"/>
    <dgm:cxn modelId="{17DDEBE8-43A7-461F-BDBC-6BBC764B2F74}" srcId="{18264CFC-8FAA-46C8-86DB-E630AB9E4549}" destId="{E3BA526B-9162-4604-9E09-1B383898DABE}" srcOrd="1" destOrd="0" parTransId="{9CE01AC3-1C86-4D0A-B1F0-4135E844BF8F}" sibTransId="{035F44A9-C328-4961-9E17-CF688173F21B}"/>
    <dgm:cxn modelId="{69EAC45B-9433-45E4-AC7F-B6AB6DBCCBA0}" type="presParOf" srcId="{FD7481F8-364A-44E2-A308-FBC321AA333F}" destId="{7E9855C5-F67E-404D-BDDA-34082D7D0CBD}" srcOrd="0" destOrd="0" presId="urn:microsoft.com/office/officeart/2005/8/layout/process1"/>
    <dgm:cxn modelId="{53BF44A5-5BDE-48A7-A45C-668F13C2868E}" type="presParOf" srcId="{FD7481F8-364A-44E2-A308-FBC321AA333F}" destId="{41C09DF6-57CA-4E73-987A-CA4DC650D4DD}" srcOrd="1" destOrd="0" presId="urn:microsoft.com/office/officeart/2005/8/layout/process1"/>
    <dgm:cxn modelId="{94ADCF8C-E915-4A61-A465-7CFBBF128708}" type="presParOf" srcId="{41C09DF6-57CA-4E73-987A-CA4DC650D4DD}" destId="{E4E8227F-AE08-450C-A991-0892D4F3A51F}" srcOrd="0" destOrd="0" presId="urn:microsoft.com/office/officeart/2005/8/layout/process1"/>
    <dgm:cxn modelId="{4D3E0761-9C3C-4992-98C5-846A632A90E6}" type="presParOf" srcId="{FD7481F8-364A-44E2-A308-FBC321AA333F}" destId="{B7A3957B-59AB-499D-ADF0-5A0802AC5602}" srcOrd="2" destOrd="0" presId="urn:microsoft.com/office/officeart/2005/8/layout/process1"/>
    <dgm:cxn modelId="{D0E5C797-16C6-46FB-9FF4-D32E6663AF06}" type="presParOf" srcId="{FD7481F8-364A-44E2-A308-FBC321AA333F}" destId="{9D64655A-5A37-4145-BEDA-24C94AABB10F}" srcOrd="3" destOrd="0" presId="urn:microsoft.com/office/officeart/2005/8/layout/process1"/>
    <dgm:cxn modelId="{AE0589B5-4F1B-44F1-A4D1-760A75BD5D14}" type="presParOf" srcId="{9D64655A-5A37-4145-BEDA-24C94AABB10F}" destId="{CB876866-980D-422A-84CF-DDDA586C21DD}" srcOrd="0" destOrd="0" presId="urn:microsoft.com/office/officeart/2005/8/layout/process1"/>
    <dgm:cxn modelId="{E8C1905D-F040-455B-BCF3-485B1A125230}" type="presParOf" srcId="{FD7481F8-364A-44E2-A308-FBC321AA333F}" destId="{2D3D7716-43A8-47BD-85CF-F1A05A02CECB}"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BA3C37D-15CB-429D-B100-5B238A2BD9BC}" type="doc">
      <dgm:prSet loTypeId="urn:microsoft.com/office/officeart/2005/8/layout/vList2" loCatId="list" qsTypeId="urn:microsoft.com/office/officeart/2005/8/quickstyle/simple5" qsCatId="simple" csTypeId="urn:microsoft.com/office/officeart/2005/8/colors/accent1_2" csCatId="accent1"/>
      <dgm:spPr/>
      <dgm:t>
        <a:bodyPr/>
        <a:lstStyle/>
        <a:p>
          <a:endParaRPr lang="en-US"/>
        </a:p>
      </dgm:t>
    </dgm:pt>
    <dgm:pt modelId="{8581DB1D-D6CD-4527-967D-F847BFE9B53D}">
      <dgm:prSet/>
      <dgm:spPr/>
      <dgm:t>
        <a:bodyPr/>
        <a:lstStyle/>
        <a:p>
          <a:r>
            <a:rPr lang="en-US" dirty="0">
              <a:solidFill>
                <a:schemeClr val="bg1"/>
              </a:solidFill>
            </a:rPr>
            <a:t>Customers look for clues to examine the likely quality of a service by inspecting the tangible evidence.</a:t>
          </a:r>
        </a:p>
      </dgm:t>
    </dgm:pt>
    <dgm:pt modelId="{AD223B25-4776-43C1-8F07-8640DF9F8D5D}" type="parTrans" cxnId="{056E7A0A-C25D-4817-828E-8A6594F7D7BF}">
      <dgm:prSet/>
      <dgm:spPr/>
      <dgm:t>
        <a:bodyPr/>
        <a:lstStyle/>
        <a:p>
          <a:endParaRPr lang="en-US">
            <a:solidFill>
              <a:schemeClr val="bg1"/>
            </a:solidFill>
          </a:endParaRPr>
        </a:p>
      </dgm:t>
    </dgm:pt>
    <dgm:pt modelId="{37B9B625-D59B-40C9-89CD-C8D0E42B35CF}" type="sibTrans" cxnId="{056E7A0A-C25D-4817-828E-8A6594F7D7BF}">
      <dgm:prSet/>
      <dgm:spPr/>
      <dgm:t>
        <a:bodyPr/>
        <a:lstStyle/>
        <a:p>
          <a:endParaRPr lang="en-US">
            <a:solidFill>
              <a:schemeClr val="bg1"/>
            </a:solidFill>
          </a:endParaRPr>
        </a:p>
      </dgm:t>
    </dgm:pt>
    <dgm:pt modelId="{6E19E4E3-265A-4EFC-B458-C470E519F010}">
      <dgm:prSet/>
      <dgm:spPr/>
      <dgm:t>
        <a:bodyPr/>
        <a:lstStyle/>
        <a:p>
          <a:r>
            <a:rPr lang="en-US">
              <a:solidFill>
                <a:schemeClr val="bg1"/>
              </a:solidFill>
            </a:rPr>
            <a:t>Includes the décor, furnishings and lighting.</a:t>
          </a:r>
        </a:p>
      </dgm:t>
    </dgm:pt>
    <dgm:pt modelId="{B6EE99D5-1059-44FD-B070-33B60F5FCB56}" type="parTrans" cxnId="{97D10506-D77B-4C52-882B-18A9EF303801}">
      <dgm:prSet/>
      <dgm:spPr/>
      <dgm:t>
        <a:bodyPr/>
        <a:lstStyle/>
        <a:p>
          <a:endParaRPr lang="en-US">
            <a:solidFill>
              <a:schemeClr val="bg1"/>
            </a:solidFill>
          </a:endParaRPr>
        </a:p>
      </dgm:t>
    </dgm:pt>
    <dgm:pt modelId="{7C913D2B-6EEA-47AC-84BB-4491A3AE80F4}" type="sibTrans" cxnId="{97D10506-D77B-4C52-882B-18A9EF303801}">
      <dgm:prSet/>
      <dgm:spPr/>
      <dgm:t>
        <a:bodyPr/>
        <a:lstStyle/>
        <a:p>
          <a:endParaRPr lang="en-US">
            <a:solidFill>
              <a:schemeClr val="bg1"/>
            </a:solidFill>
          </a:endParaRPr>
        </a:p>
      </dgm:t>
    </dgm:pt>
    <dgm:pt modelId="{C97A4732-983E-439F-BEF0-5333E31F730E}">
      <dgm:prSet/>
      <dgm:spPr/>
      <dgm:t>
        <a:bodyPr/>
        <a:lstStyle/>
        <a:p>
          <a:r>
            <a:rPr lang="en-US">
              <a:solidFill>
                <a:schemeClr val="bg1"/>
              </a:solidFill>
            </a:rPr>
            <a:t>The ambience of a retail store is highly dependent on décor, and colour can play an important role in establishing mood because colour has meaning.</a:t>
          </a:r>
        </a:p>
      </dgm:t>
    </dgm:pt>
    <dgm:pt modelId="{C05F8807-17E8-4EA2-B977-9509F2F167AD}" type="parTrans" cxnId="{35E4B487-7925-444B-82D8-F6FFE787DC5C}">
      <dgm:prSet/>
      <dgm:spPr/>
      <dgm:t>
        <a:bodyPr/>
        <a:lstStyle/>
        <a:p>
          <a:endParaRPr lang="en-US">
            <a:solidFill>
              <a:schemeClr val="bg1"/>
            </a:solidFill>
          </a:endParaRPr>
        </a:p>
      </dgm:t>
    </dgm:pt>
    <dgm:pt modelId="{8FD3DED9-920E-4942-828B-9DF6F62C1F9E}" type="sibTrans" cxnId="{35E4B487-7925-444B-82D8-F6FFE787DC5C}">
      <dgm:prSet/>
      <dgm:spPr/>
      <dgm:t>
        <a:bodyPr/>
        <a:lstStyle/>
        <a:p>
          <a:endParaRPr lang="en-US">
            <a:solidFill>
              <a:schemeClr val="bg1"/>
            </a:solidFill>
          </a:endParaRPr>
        </a:p>
      </dgm:t>
    </dgm:pt>
    <dgm:pt modelId="{9F6B4B59-A8DA-4610-81B3-F0CC9CDE0135}">
      <dgm:prSet/>
      <dgm:spPr/>
      <dgm:t>
        <a:bodyPr/>
        <a:lstStyle/>
        <a:p>
          <a:r>
            <a:rPr lang="en-US">
              <a:solidFill>
                <a:schemeClr val="bg1"/>
              </a:solidFill>
            </a:rPr>
            <a:t>Changes in the physical evidence are often part of a marketer’s effort to reposition a brand.</a:t>
          </a:r>
        </a:p>
      </dgm:t>
    </dgm:pt>
    <dgm:pt modelId="{D606CDD0-31D8-4585-A7DF-6015382269B1}" type="parTrans" cxnId="{7DC5F2C4-E3F3-4705-B49A-88826EED55CF}">
      <dgm:prSet/>
      <dgm:spPr/>
      <dgm:t>
        <a:bodyPr/>
        <a:lstStyle/>
        <a:p>
          <a:endParaRPr lang="en-US">
            <a:solidFill>
              <a:schemeClr val="bg1"/>
            </a:solidFill>
          </a:endParaRPr>
        </a:p>
      </dgm:t>
    </dgm:pt>
    <dgm:pt modelId="{860316C9-E5D6-4DBE-85E6-225B726704EC}" type="sibTrans" cxnId="{7DC5F2C4-E3F3-4705-B49A-88826EED55CF}">
      <dgm:prSet/>
      <dgm:spPr/>
      <dgm:t>
        <a:bodyPr/>
        <a:lstStyle/>
        <a:p>
          <a:endParaRPr lang="en-US">
            <a:solidFill>
              <a:schemeClr val="bg1"/>
            </a:solidFill>
          </a:endParaRPr>
        </a:p>
      </dgm:t>
    </dgm:pt>
    <dgm:pt modelId="{440475C6-C297-4C8E-8004-D421259EE167}" type="pres">
      <dgm:prSet presAssocID="{0BA3C37D-15CB-429D-B100-5B238A2BD9BC}" presName="linear" presStyleCnt="0">
        <dgm:presLayoutVars>
          <dgm:animLvl val="lvl"/>
          <dgm:resizeHandles val="exact"/>
        </dgm:presLayoutVars>
      </dgm:prSet>
      <dgm:spPr/>
    </dgm:pt>
    <dgm:pt modelId="{E4938E77-CEEB-4B3C-859D-4947489C6A7F}" type="pres">
      <dgm:prSet presAssocID="{8581DB1D-D6CD-4527-967D-F847BFE9B53D}" presName="parentText" presStyleLbl="node1" presStyleIdx="0" presStyleCnt="4">
        <dgm:presLayoutVars>
          <dgm:chMax val="0"/>
          <dgm:bulletEnabled val="1"/>
        </dgm:presLayoutVars>
      </dgm:prSet>
      <dgm:spPr/>
    </dgm:pt>
    <dgm:pt modelId="{2BF8AD46-21B1-4B76-A041-B81878ADC93B}" type="pres">
      <dgm:prSet presAssocID="{37B9B625-D59B-40C9-89CD-C8D0E42B35CF}" presName="spacer" presStyleCnt="0"/>
      <dgm:spPr/>
    </dgm:pt>
    <dgm:pt modelId="{DA9BDA6C-97F5-4259-9EF6-39377A8958AF}" type="pres">
      <dgm:prSet presAssocID="{6E19E4E3-265A-4EFC-B458-C470E519F010}" presName="parentText" presStyleLbl="node1" presStyleIdx="1" presStyleCnt="4">
        <dgm:presLayoutVars>
          <dgm:chMax val="0"/>
          <dgm:bulletEnabled val="1"/>
        </dgm:presLayoutVars>
      </dgm:prSet>
      <dgm:spPr/>
    </dgm:pt>
    <dgm:pt modelId="{35FD11E6-A1CC-4900-B8C9-DAF245CBABC7}" type="pres">
      <dgm:prSet presAssocID="{7C913D2B-6EEA-47AC-84BB-4491A3AE80F4}" presName="spacer" presStyleCnt="0"/>
      <dgm:spPr/>
    </dgm:pt>
    <dgm:pt modelId="{DAA14A2C-EDA1-4AE3-8BA4-C068E51963EB}" type="pres">
      <dgm:prSet presAssocID="{C97A4732-983E-439F-BEF0-5333E31F730E}" presName="parentText" presStyleLbl="node1" presStyleIdx="2" presStyleCnt="4">
        <dgm:presLayoutVars>
          <dgm:chMax val="0"/>
          <dgm:bulletEnabled val="1"/>
        </dgm:presLayoutVars>
      </dgm:prSet>
      <dgm:spPr/>
    </dgm:pt>
    <dgm:pt modelId="{3AA3FAA3-D1DC-4D3E-8081-1A635F9EB0E0}" type="pres">
      <dgm:prSet presAssocID="{8FD3DED9-920E-4942-828B-9DF6F62C1F9E}" presName="spacer" presStyleCnt="0"/>
      <dgm:spPr/>
    </dgm:pt>
    <dgm:pt modelId="{A3CF5CE2-0E28-4607-A384-9F8B7731B145}" type="pres">
      <dgm:prSet presAssocID="{9F6B4B59-A8DA-4610-81B3-F0CC9CDE0135}" presName="parentText" presStyleLbl="node1" presStyleIdx="3" presStyleCnt="4">
        <dgm:presLayoutVars>
          <dgm:chMax val="0"/>
          <dgm:bulletEnabled val="1"/>
        </dgm:presLayoutVars>
      </dgm:prSet>
      <dgm:spPr/>
    </dgm:pt>
  </dgm:ptLst>
  <dgm:cxnLst>
    <dgm:cxn modelId="{97D10506-D77B-4C52-882B-18A9EF303801}" srcId="{0BA3C37D-15CB-429D-B100-5B238A2BD9BC}" destId="{6E19E4E3-265A-4EFC-B458-C470E519F010}" srcOrd="1" destOrd="0" parTransId="{B6EE99D5-1059-44FD-B070-33B60F5FCB56}" sibTransId="{7C913D2B-6EEA-47AC-84BB-4491A3AE80F4}"/>
    <dgm:cxn modelId="{056E7A0A-C25D-4817-828E-8A6594F7D7BF}" srcId="{0BA3C37D-15CB-429D-B100-5B238A2BD9BC}" destId="{8581DB1D-D6CD-4527-967D-F847BFE9B53D}" srcOrd="0" destOrd="0" parTransId="{AD223B25-4776-43C1-8F07-8640DF9F8D5D}" sibTransId="{37B9B625-D59B-40C9-89CD-C8D0E42B35CF}"/>
    <dgm:cxn modelId="{0ED0BA17-85F7-4A9E-915E-F1361EB62FF3}" type="presOf" srcId="{C97A4732-983E-439F-BEF0-5333E31F730E}" destId="{DAA14A2C-EDA1-4AE3-8BA4-C068E51963EB}" srcOrd="0" destOrd="0" presId="urn:microsoft.com/office/officeart/2005/8/layout/vList2"/>
    <dgm:cxn modelId="{13831239-6009-4FDC-894A-072098D294B3}" type="presOf" srcId="{9F6B4B59-A8DA-4610-81B3-F0CC9CDE0135}" destId="{A3CF5CE2-0E28-4607-A384-9F8B7731B145}" srcOrd="0" destOrd="0" presId="urn:microsoft.com/office/officeart/2005/8/layout/vList2"/>
    <dgm:cxn modelId="{E2DAE367-5EEE-4DF5-99B8-96C34E4E9943}" type="presOf" srcId="{6E19E4E3-265A-4EFC-B458-C470E519F010}" destId="{DA9BDA6C-97F5-4259-9EF6-39377A8958AF}" srcOrd="0" destOrd="0" presId="urn:microsoft.com/office/officeart/2005/8/layout/vList2"/>
    <dgm:cxn modelId="{35E4B487-7925-444B-82D8-F6FFE787DC5C}" srcId="{0BA3C37D-15CB-429D-B100-5B238A2BD9BC}" destId="{C97A4732-983E-439F-BEF0-5333E31F730E}" srcOrd="2" destOrd="0" parTransId="{C05F8807-17E8-4EA2-B977-9509F2F167AD}" sibTransId="{8FD3DED9-920E-4942-828B-9DF6F62C1F9E}"/>
    <dgm:cxn modelId="{42EB27C0-D276-4152-B285-3EF1D0816407}" type="presOf" srcId="{8581DB1D-D6CD-4527-967D-F847BFE9B53D}" destId="{E4938E77-CEEB-4B3C-859D-4947489C6A7F}" srcOrd="0" destOrd="0" presId="urn:microsoft.com/office/officeart/2005/8/layout/vList2"/>
    <dgm:cxn modelId="{7DC5F2C4-E3F3-4705-B49A-88826EED55CF}" srcId="{0BA3C37D-15CB-429D-B100-5B238A2BD9BC}" destId="{9F6B4B59-A8DA-4610-81B3-F0CC9CDE0135}" srcOrd="3" destOrd="0" parTransId="{D606CDD0-31D8-4585-A7DF-6015382269B1}" sibTransId="{860316C9-E5D6-4DBE-85E6-225B726704EC}"/>
    <dgm:cxn modelId="{E01462F6-BF18-44A4-B02B-4E663CE451EC}" type="presOf" srcId="{0BA3C37D-15CB-429D-B100-5B238A2BD9BC}" destId="{440475C6-C297-4C8E-8004-D421259EE167}" srcOrd="0" destOrd="0" presId="urn:microsoft.com/office/officeart/2005/8/layout/vList2"/>
    <dgm:cxn modelId="{35FDB12A-0254-49A6-8E6B-157088A4DFCA}" type="presParOf" srcId="{440475C6-C297-4C8E-8004-D421259EE167}" destId="{E4938E77-CEEB-4B3C-859D-4947489C6A7F}" srcOrd="0" destOrd="0" presId="urn:microsoft.com/office/officeart/2005/8/layout/vList2"/>
    <dgm:cxn modelId="{B3FAE781-C741-4AE6-B78B-3EC69068727F}" type="presParOf" srcId="{440475C6-C297-4C8E-8004-D421259EE167}" destId="{2BF8AD46-21B1-4B76-A041-B81878ADC93B}" srcOrd="1" destOrd="0" presId="urn:microsoft.com/office/officeart/2005/8/layout/vList2"/>
    <dgm:cxn modelId="{C3EEA455-D1F6-49EC-977E-0F49B7476AA4}" type="presParOf" srcId="{440475C6-C297-4C8E-8004-D421259EE167}" destId="{DA9BDA6C-97F5-4259-9EF6-39377A8958AF}" srcOrd="2" destOrd="0" presId="urn:microsoft.com/office/officeart/2005/8/layout/vList2"/>
    <dgm:cxn modelId="{459A5421-CA0E-43B1-BAF4-DB6DA234A0BB}" type="presParOf" srcId="{440475C6-C297-4C8E-8004-D421259EE167}" destId="{35FD11E6-A1CC-4900-B8C9-DAF245CBABC7}" srcOrd="3" destOrd="0" presId="urn:microsoft.com/office/officeart/2005/8/layout/vList2"/>
    <dgm:cxn modelId="{14B9F63B-D8D6-40CF-9CD9-F849F1D511FB}" type="presParOf" srcId="{440475C6-C297-4C8E-8004-D421259EE167}" destId="{DAA14A2C-EDA1-4AE3-8BA4-C068E51963EB}" srcOrd="4" destOrd="0" presId="urn:microsoft.com/office/officeart/2005/8/layout/vList2"/>
    <dgm:cxn modelId="{D3B9C3DB-04CE-46F1-A710-9D5B018BFC26}" type="presParOf" srcId="{440475C6-C297-4C8E-8004-D421259EE167}" destId="{3AA3FAA3-D1DC-4D3E-8081-1A635F9EB0E0}" srcOrd="5" destOrd="0" presId="urn:microsoft.com/office/officeart/2005/8/layout/vList2"/>
    <dgm:cxn modelId="{FF36AB37-A4AE-4D8C-BBDF-3FDDD1E5001F}" type="presParOf" srcId="{440475C6-C297-4C8E-8004-D421259EE167}" destId="{A3CF5CE2-0E28-4607-A384-9F8B7731B14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354DD7-42BA-4A56-B535-A85895D297EE}">
      <dsp:nvSpPr>
        <dsp:cNvPr id="0" name=""/>
        <dsp:cNvSpPr/>
      </dsp:nvSpPr>
      <dsp:spPr>
        <a:xfrm>
          <a:off x="0" y="667989"/>
          <a:ext cx="10352810" cy="12332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A5F772-CF21-4B74-ACB1-97F00CBFEC48}">
      <dsp:nvSpPr>
        <dsp:cNvPr id="0" name=""/>
        <dsp:cNvSpPr/>
      </dsp:nvSpPr>
      <dsp:spPr>
        <a:xfrm>
          <a:off x="373046" y="945461"/>
          <a:ext cx="678265" cy="6782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B13525-058B-47B6-9581-6191EB94AEC7}">
      <dsp:nvSpPr>
        <dsp:cNvPr id="0" name=""/>
        <dsp:cNvSpPr/>
      </dsp:nvSpPr>
      <dsp:spPr>
        <a:xfrm>
          <a:off x="1424358" y="667989"/>
          <a:ext cx="8928451" cy="1233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515" tIns="130515" rIns="130515" bIns="130515" numCol="1" spcCol="1270" anchor="ctr" anchorCtr="0">
          <a:noAutofit/>
        </a:bodyPr>
        <a:lstStyle/>
        <a:p>
          <a:pPr marL="0" lvl="0" indent="0" algn="l" defTabSz="1111250">
            <a:lnSpc>
              <a:spcPct val="100000"/>
            </a:lnSpc>
            <a:spcBef>
              <a:spcPct val="0"/>
            </a:spcBef>
            <a:spcAft>
              <a:spcPct val="35000"/>
            </a:spcAft>
            <a:buNone/>
          </a:pPr>
          <a:r>
            <a:rPr lang="en-GB" sz="2500" b="0" i="0" kern="1200" dirty="0">
              <a:solidFill>
                <a:schemeClr val="bg1"/>
              </a:solidFill>
            </a:rPr>
            <a:t>Support Brand Building</a:t>
          </a:r>
          <a:endParaRPr lang="en-US" sz="2500" kern="1200" dirty="0">
            <a:solidFill>
              <a:schemeClr val="bg1"/>
            </a:solidFill>
          </a:endParaRPr>
        </a:p>
      </dsp:txBody>
      <dsp:txXfrm>
        <a:off x="1424358" y="667989"/>
        <a:ext cx="8928451" cy="1233210"/>
      </dsp:txXfrm>
    </dsp:sp>
    <dsp:sp modelId="{EE53D511-FD53-4CE7-8F09-FDC688A072CF}">
      <dsp:nvSpPr>
        <dsp:cNvPr id="0" name=""/>
        <dsp:cNvSpPr/>
      </dsp:nvSpPr>
      <dsp:spPr>
        <a:xfrm>
          <a:off x="0" y="2209502"/>
          <a:ext cx="10352810" cy="12332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F05E9B-EE04-4E99-A658-5F7BAA9F3B3B}">
      <dsp:nvSpPr>
        <dsp:cNvPr id="0" name=""/>
        <dsp:cNvSpPr/>
      </dsp:nvSpPr>
      <dsp:spPr>
        <a:xfrm>
          <a:off x="373046" y="2486974"/>
          <a:ext cx="678265" cy="6782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5B8ED5-62E5-4C02-B22A-840FC41542A0}">
      <dsp:nvSpPr>
        <dsp:cNvPr id="0" name=""/>
        <dsp:cNvSpPr/>
      </dsp:nvSpPr>
      <dsp:spPr>
        <a:xfrm>
          <a:off x="1424358" y="2209502"/>
          <a:ext cx="8928451" cy="1233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515" tIns="130515" rIns="130515" bIns="130515" numCol="1" spcCol="1270" anchor="ctr" anchorCtr="0">
          <a:noAutofit/>
        </a:bodyPr>
        <a:lstStyle/>
        <a:p>
          <a:pPr marL="0" lvl="0" indent="0" algn="l" defTabSz="1111250">
            <a:lnSpc>
              <a:spcPct val="100000"/>
            </a:lnSpc>
            <a:spcBef>
              <a:spcPct val="0"/>
            </a:spcBef>
            <a:spcAft>
              <a:spcPct val="35000"/>
            </a:spcAft>
            <a:buNone/>
          </a:pPr>
          <a:r>
            <a:rPr lang="en-GB" sz="2500" b="0" i="0" kern="1200" dirty="0">
              <a:solidFill>
                <a:schemeClr val="bg1"/>
              </a:solidFill>
            </a:rPr>
            <a:t>Satisfy Needs and Aspirations of Targeted Groups of Customers </a:t>
          </a:r>
          <a:endParaRPr lang="en-US" sz="2500" kern="1200" dirty="0">
            <a:solidFill>
              <a:schemeClr val="bg1"/>
            </a:solidFill>
          </a:endParaRPr>
        </a:p>
      </dsp:txBody>
      <dsp:txXfrm>
        <a:off x="1424358" y="2209502"/>
        <a:ext cx="8928451" cy="12332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B19187-75D3-42B8-8B9F-E45872543A80}">
      <dsp:nvSpPr>
        <dsp:cNvPr id="0" name=""/>
        <dsp:cNvSpPr/>
      </dsp:nvSpPr>
      <dsp:spPr>
        <a:xfrm>
          <a:off x="3033" y="491308"/>
          <a:ext cx="2406219" cy="144373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Premium – High Price – High Quality</a:t>
          </a:r>
          <a:endParaRPr lang="en-US" sz="1900" kern="1200" dirty="0"/>
        </a:p>
      </dsp:txBody>
      <dsp:txXfrm>
        <a:off x="3033" y="491308"/>
        <a:ext cx="2406219" cy="1443731"/>
      </dsp:txXfrm>
    </dsp:sp>
    <dsp:sp modelId="{38AEB850-C030-438D-8D3C-C6FE0EA0C1CF}">
      <dsp:nvSpPr>
        <dsp:cNvPr id="0" name=""/>
        <dsp:cNvSpPr/>
      </dsp:nvSpPr>
      <dsp:spPr>
        <a:xfrm>
          <a:off x="2649874" y="491308"/>
          <a:ext cx="2406219" cy="144373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Penetration – Initial Low Price – Price Increase</a:t>
          </a:r>
          <a:endParaRPr lang="en-US" sz="1900" kern="1200"/>
        </a:p>
      </dsp:txBody>
      <dsp:txXfrm>
        <a:off x="2649874" y="491308"/>
        <a:ext cx="2406219" cy="1443731"/>
      </dsp:txXfrm>
    </dsp:sp>
    <dsp:sp modelId="{75CB8114-076B-4A70-BB71-DA50A3A29205}">
      <dsp:nvSpPr>
        <dsp:cNvPr id="0" name=""/>
        <dsp:cNvSpPr/>
      </dsp:nvSpPr>
      <dsp:spPr>
        <a:xfrm>
          <a:off x="5296715" y="491308"/>
          <a:ext cx="2406219" cy="144373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Economy – Deliberate Setting of Low Price</a:t>
          </a:r>
          <a:endParaRPr lang="en-US" sz="1900" kern="1200"/>
        </a:p>
      </dsp:txBody>
      <dsp:txXfrm>
        <a:off x="5296715" y="491308"/>
        <a:ext cx="2406219" cy="1443731"/>
      </dsp:txXfrm>
    </dsp:sp>
    <dsp:sp modelId="{A9F820AC-0528-49F5-B47F-FE85D19E1D3F}">
      <dsp:nvSpPr>
        <dsp:cNvPr id="0" name=""/>
        <dsp:cNvSpPr/>
      </dsp:nvSpPr>
      <dsp:spPr>
        <a:xfrm>
          <a:off x="7943557" y="491308"/>
          <a:ext cx="2406219" cy="144373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Skim – High Initial Price – Price Lowers</a:t>
          </a:r>
          <a:endParaRPr lang="en-US" sz="1900" kern="1200"/>
        </a:p>
      </dsp:txBody>
      <dsp:txXfrm>
        <a:off x="7943557" y="491308"/>
        <a:ext cx="2406219" cy="1443731"/>
      </dsp:txXfrm>
    </dsp:sp>
    <dsp:sp modelId="{0722AD5F-D428-4664-93E8-B927325DFDC9}">
      <dsp:nvSpPr>
        <dsp:cNvPr id="0" name=""/>
        <dsp:cNvSpPr/>
      </dsp:nvSpPr>
      <dsp:spPr>
        <a:xfrm>
          <a:off x="1326453" y="2175661"/>
          <a:ext cx="2406219" cy="144373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Psychological – Customers Emotive Response – High Quality with High Price</a:t>
          </a:r>
          <a:endParaRPr lang="en-US" sz="1900" kern="1200"/>
        </a:p>
      </dsp:txBody>
      <dsp:txXfrm>
        <a:off x="1326453" y="2175661"/>
        <a:ext cx="2406219" cy="1443731"/>
      </dsp:txXfrm>
    </dsp:sp>
    <dsp:sp modelId="{704EF9F4-6253-4CAD-9770-F8C3325D5A20}">
      <dsp:nvSpPr>
        <dsp:cNvPr id="0" name=""/>
        <dsp:cNvSpPr/>
      </dsp:nvSpPr>
      <dsp:spPr>
        <a:xfrm>
          <a:off x="3973295" y="2175661"/>
          <a:ext cx="2406219" cy="144373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Captive Product – Consumable Supplies – Razors – Low Cost – Replacement Blades Priced High</a:t>
          </a:r>
          <a:endParaRPr lang="en-US" sz="1900" kern="1200"/>
        </a:p>
      </dsp:txBody>
      <dsp:txXfrm>
        <a:off x="3973295" y="2175661"/>
        <a:ext cx="2406219" cy="1443731"/>
      </dsp:txXfrm>
    </dsp:sp>
    <dsp:sp modelId="{D2EA063A-1E8D-453D-9660-E462000E2549}">
      <dsp:nvSpPr>
        <dsp:cNvPr id="0" name=""/>
        <dsp:cNvSpPr/>
      </dsp:nvSpPr>
      <dsp:spPr>
        <a:xfrm>
          <a:off x="6620136" y="2175661"/>
          <a:ext cx="2406219" cy="144373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Product Line – Different Products – Same Product Range – Different Prices</a:t>
          </a:r>
          <a:endParaRPr lang="en-US" sz="1900" kern="1200"/>
        </a:p>
      </dsp:txBody>
      <dsp:txXfrm>
        <a:off x="6620136" y="2175661"/>
        <a:ext cx="2406219" cy="14437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9855C5-F67E-404D-BDDA-34082D7D0CBD}">
      <dsp:nvSpPr>
        <dsp:cNvPr id="0" name=""/>
        <dsp:cNvSpPr/>
      </dsp:nvSpPr>
      <dsp:spPr>
        <a:xfrm>
          <a:off x="0" y="642942"/>
          <a:ext cx="1313649" cy="788189"/>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Indirect Distribution</a:t>
          </a:r>
        </a:p>
      </dsp:txBody>
      <dsp:txXfrm>
        <a:off x="23085" y="666027"/>
        <a:ext cx="1267479" cy="742019"/>
      </dsp:txXfrm>
    </dsp:sp>
    <dsp:sp modelId="{41C09DF6-57CA-4E73-987A-CA4DC650D4DD}">
      <dsp:nvSpPr>
        <dsp:cNvPr id="0" name=""/>
        <dsp:cNvSpPr/>
      </dsp:nvSpPr>
      <dsp:spPr>
        <a:xfrm rot="130941">
          <a:off x="1446011" y="909573"/>
          <a:ext cx="281027" cy="325785"/>
        </a:xfrm>
        <a:prstGeom prst="rightArrow">
          <a:avLst>
            <a:gd name="adj1" fmla="val 60000"/>
            <a:gd name="adj2" fmla="val 5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1446042" y="973125"/>
        <a:ext cx="196719" cy="195471"/>
      </dsp:txXfrm>
    </dsp:sp>
    <dsp:sp modelId="{B7A3957B-59AB-499D-ADF0-5A0802AC5602}">
      <dsp:nvSpPr>
        <dsp:cNvPr id="0" name=""/>
        <dsp:cNvSpPr/>
      </dsp:nvSpPr>
      <dsp:spPr>
        <a:xfrm>
          <a:off x="1843505" y="713194"/>
          <a:ext cx="1313649" cy="788189"/>
        </a:xfrm>
        <a:prstGeom prst="roundRect">
          <a:avLst>
            <a:gd name="adj" fmla="val 10000"/>
          </a:avLst>
        </a:prstGeom>
        <a:gradFill rotWithShape="0">
          <a:gsLst>
            <a:gs pos="0">
              <a:schemeClr val="accent3">
                <a:hueOff val="4251024"/>
                <a:satOff val="-4164"/>
                <a:lumOff val="2745"/>
                <a:alphaOff val="0"/>
                <a:lumMod val="110000"/>
                <a:satMod val="105000"/>
                <a:tint val="67000"/>
              </a:schemeClr>
            </a:gs>
            <a:gs pos="50000">
              <a:schemeClr val="accent3">
                <a:hueOff val="4251024"/>
                <a:satOff val="-4164"/>
                <a:lumOff val="2745"/>
                <a:alphaOff val="0"/>
                <a:lumMod val="105000"/>
                <a:satMod val="103000"/>
                <a:tint val="73000"/>
              </a:schemeClr>
            </a:gs>
            <a:gs pos="100000">
              <a:schemeClr val="accent3">
                <a:hueOff val="4251024"/>
                <a:satOff val="-4164"/>
                <a:lumOff val="274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Manufacturer</a:t>
          </a:r>
        </a:p>
      </dsp:txBody>
      <dsp:txXfrm>
        <a:off x="1866590" y="736279"/>
        <a:ext cx="1267479" cy="742019"/>
      </dsp:txXfrm>
    </dsp:sp>
    <dsp:sp modelId="{9D64655A-5A37-4145-BEDA-24C94AABB10F}">
      <dsp:nvSpPr>
        <dsp:cNvPr id="0" name=""/>
        <dsp:cNvSpPr/>
      </dsp:nvSpPr>
      <dsp:spPr>
        <a:xfrm rot="193809">
          <a:off x="3286025" y="981162"/>
          <a:ext cx="281270" cy="325785"/>
        </a:xfrm>
        <a:prstGeom prst="rightArrow">
          <a:avLst>
            <a:gd name="adj1" fmla="val 60000"/>
            <a:gd name="adj2" fmla="val 50000"/>
          </a:avLst>
        </a:prstGeom>
        <a:gradFill rotWithShape="0">
          <a:gsLst>
            <a:gs pos="0">
              <a:schemeClr val="accent3">
                <a:hueOff val="8502047"/>
                <a:satOff val="-8328"/>
                <a:lumOff val="5490"/>
                <a:alphaOff val="0"/>
                <a:lumMod val="110000"/>
                <a:satMod val="105000"/>
                <a:tint val="67000"/>
              </a:schemeClr>
            </a:gs>
            <a:gs pos="50000">
              <a:schemeClr val="accent3">
                <a:hueOff val="8502047"/>
                <a:satOff val="-8328"/>
                <a:lumOff val="5490"/>
                <a:alphaOff val="0"/>
                <a:lumMod val="105000"/>
                <a:satMod val="103000"/>
                <a:tint val="73000"/>
              </a:schemeClr>
            </a:gs>
            <a:gs pos="100000">
              <a:schemeClr val="accent3">
                <a:hueOff val="8502047"/>
                <a:satOff val="-8328"/>
                <a:lumOff val="549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3286092" y="1043942"/>
        <a:ext cx="196889" cy="195471"/>
      </dsp:txXfrm>
    </dsp:sp>
    <dsp:sp modelId="{2D3D7716-43A8-47BD-85CF-F1A05A02CECB}">
      <dsp:nvSpPr>
        <dsp:cNvPr id="0" name=""/>
        <dsp:cNvSpPr/>
      </dsp:nvSpPr>
      <dsp:spPr>
        <a:xfrm>
          <a:off x="3687010" y="817235"/>
          <a:ext cx="1313649" cy="788189"/>
        </a:xfrm>
        <a:prstGeom prst="roundRect">
          <a:avLst>
            <a:gd name="adj" fmla="val 10000"/>
          </a:avLst>
        </a:prstGeom>
        <a:gradFill rotWithShape="0">
          <a:gsLst>
            <a:gs pos="0">
              <a:schemeClr val="accent3">
                <a:hueOff val="8502047"/>
                <a:satOff val="-8328"/>
                <a:lumOff val="5490"/>
                <a:alphaOff val="0"/>
                <a:lumMod val="110000"/>
                <a:satMod val="105000"/>
                <a:tint val="67000"/>
              </a:schemeClr>
            </a:gs>
            <a:gs pos="50000">
              <a:schemeClr val="accent3">
                <a:hueOff val="8502047"/>
                <a:satOff val="-8328"/>
                <a:lumOff val="5490"/>
                <a:alphaOff val="0"/>
                <a:lumMod val="105000"/>
                <a:satMod val="103000"/>
                <a:tint val="73000"/>
              </a:schemeClr>
            </a:gs>
            <a:gs pos="100000">
              <a:schemeClr val="accent3">
                <a:hueOff val="8502047"/>
                <a:satOff val="-8328"/>
                <a:lumOff val="549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Wholesaler</a:t>
          </a:r>
        </a:p>
      </dsp:txBody>
      <dsp:txXfrm>
        <a:off x="3710095" y="840320"/>
        <a:ext cx="1267479" cy="7420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938E77-CEEB-4B3C-859D-4947489C6A7F}">
      <dsp:nvSpPr>
        <dsp:cNvPr id="0" name=""/>
        <dsp:cNvSpPr/>
      </dsp:nvSpPr>
      <dsp:spPr>
        <a:xfrm>
          <a:off x="0" y="75350"/>
          <a:ext cx="10352810" cy="9360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solidFill>
                <a:schemeClr val="bg1"/>
              </a:solidFill>
            </a:rPr>
            <a:t>Customers look for clues to examine the likely quality of a service by inspecting the tangible evidence.</a:t>
          </a:r>
        </a:p>
      </dsp:txBody>
      <dsp:txXfrm>
        <a:off x="45692" y="121042"/>
        <a:ext cx="10261426" cy="844616"/>
      </dsp:txXfrm>
    </dsp:sp>
    <dsp:sp modelId="{DA9BDA6C-97F5-4259-9EF6-39377A8958AF}">
      <dsp:nvSpPr>
        <dsp:cNvPr id="0" name=""/>
        <dsp:cNvSpPr/>
      </dsp:nvSpPr>
      <dsp:spPr>
        <a:xfrm>
          <a:off x="0" y="1083351"/>
          <a:ext cx="10352810" cy="9360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solidFill>
                <a:schemeClr val="bg1"/>
              </a:solidFill>
            </a:rPr>
            <a:t>Includes the décor, furnishings and lighting.</a:t>
          </a:r>
        </a:p>
      </dsp:txBody>
      <dsp:txXfrm>
        <a:off x="45692" y="1129043"/>
        <a:ext cx="10261426" cy="844616"/>
      </dsp:txXfrm>
    </dsp:sp>
    <dsp:sp modelId="{DAA14A2C-EDA1-4AE3-8BA4-C068E51963EB}">
      <dsp:nvSpPr>
        <dsp:cNvPr id="0" name=""/>
        <dsp:cNvSpPr/>
      </dsp:nvSpPr>
      <dsp:spPr>
        <a:xfrm>
          <a:off x="0" y="2091351"/>
          <a:ext cx="10352810" cy="9360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solidFill>
                <a:schemeClr val="bg1"/>
              </a:solidFill>
            </a:rPr>
            <a:t>The ambience of a retail store is highly dependent on décor, and colour can play an important role in establishing mood because colour has meaning.</a:t>
          </a:r>
        </a:p>
      </dsp:txBody>
      <dsp:txXfrm>
        <a:off x="45692" y="2137043"/>
        <a:ext cx="10261426" cy="844616"/>
      </dsp:txXfrm>
    </dsp:sp>
    <dsp:sp modelId="{A3CF5CE2-0E28-4607-A384-9F8B7731B145}">
      <dsp:nvSpPr>
        <dsp:cNvPr id="0" name=""/>
        <dsp:cNvSpPr/>
      </dsp:nvSpPr>
      <dsp:spPr>
        <a:xfrm>
          <a:off x="0" y="3099351"/>
          <a:ext cx="10352810" cy="93600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solidFill>
                <a:schemeClr val="bg1"/>
              </a:solidFill>
            </a:rPr>
            <a:t>Changes in the physical evidence are often part of a marketer’s effort to reposition a brand.</a:t>
          </a:r>
        </a:p>
      </dsp:txBody>
      <dsp:txXfrm>
        <a:off x="45692" y="3145043"/>
        <a:ext cx="10261426" cy="84461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95B66E5-15AA-4745-8A67-3CE257BEE39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4" name="Footer Placeholder 3">
            <a:extLst>
              <a:ext uri="{FF2B5EF4-FFF2-40B4-BE49-F238E27FC236}">
                <a16:creationId xmlns:a16="http://schemas.microsoft.com/office/drawing/2014/main" id="{AC844A45-21B3-834A-A491-E4E4B9DC117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C039FDB-18A0-074D-8BA3-A4C3DE896AF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E6D13E5-4CEC-3A4A-8E5D-AFCEE7512EEC}" type="slidenum">
              <a:t>‹#›</a:t>
            </a:fld>
            <a:endParaRPr lang="en-US" dirty="0"/>
          </a:p>
        </p:txBody>
      </p:sp>
    </p:spTree>
    <p:extLst>
      <p:ext uri="{BB962C8B-B14F-4D97-AF65-F5344CB8AC3E}">
        <p14:creationId xmlns:p14="http://schemas.microsoft.com/office/powerpoint/2010/main" val="26532284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E7A52F-9D89-7442-A8E9-48D1527B5F6B}" type="datetimeFigureOut">
              <a:rPr lang="en-US" smtClean="0"/>
              <a:t>5/6/2021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9C7E07-3C67-C64C-8DA0-0404F6303970}" type="slidenum">
              <a:rPr lang="en-US" smtClean="0"/>
              <a:t>‹#›</a:t>
            </a:fld>
            <a:endParaRPr lang="en-US" dirty="0"/>
          </a:p>
        </p:txBody>
      </p:sp>
    </p:spTree>
    <p:extLst>
      <p:ext uri="{BB962C8B-B14F-4D97-AF65-F5344CB8AC3E}">
        <p14:creationId xmlns:p14="http://schemas.microsoft.com/office/powerpoint/2010/main" val="4032528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p:nvPr>
        </p:nvSpPr>
        <p:spPr>
          <a:xfrm>
            <a:off x="6367054" y="2116182"/>
            <a:ext cx="5491571" cy="1514019"/>
          </a:xfrm>
          <a:prstGeom prst="rect">
            <a:avLst/>
          </a:prstGeom>
        </p:spPr>
        <p:txBody>
          <a:bodyPr lIns="0" tIns="0" rIns="0" bIns="0" anchor="b">
            <a:noAutofit/>
          </a:bodyPr>
          <a:lstStyle>
            <a:lvl1pPr algn="l">
              <a:defRPr sz="6000" b="1" i="0" spc="100" baseline="0">
                <a:solidFill>
                  <a:schemeClr val="bg1"/>
                </a:solidFill>
                <a:latin typeface="+mj-lt"/>
              </a:defRPr>
            </a:lvl1pPr>
          </a:lstStyle>
          <a:p>
            <a:r>
              <a:rPr lang="en-US"/>
              <a:t>Click to edit Master title style</a:t>
            </a:r>
            <a:endParaRPr lang="en-US" dirty="0"/>
          </a:p>
        </p:txBody>
      </p:sp>
      <p:grpSp>
        <p:nvGrpSpPr>
          <p:cNvPr id="9" name="Group 8">
            <a:extLst>
              <a:ext uri="{FF2B5EF4-FFF2-40B4-BE49-F238E27FC236}">
                <a16:creationId xmlns:a16="http://schemas.microsoft.com/office/drawing/2014/main" id="{C26C18C3-ED25-DD4B-BA72-24932D54DE37}"/>
              </a:ext>
            </a:extLst>
          </p:cNvPr>
          <p:cNvGrpSpPr>
            <a:grpSpLocks/>
          </p:cNvGrpSpPr>
          <p:nvPr userDrawn="1"/>
        </p:nvGrpSpPr>
        <p:grpSpPr bwMode="auto">
          <a:xfrm>
            <a:off x="1" y="758752"/>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p:nvPr>
        </p:nvSpPr>
        <p:spPr>
          <a:xfrm>
            <a:off x="6367055" y="4549553"/>
            <a:ext cx="5491570" cy="953337"/>
          </a:xfrm>
        </p:spPr>
        <p:txBody>
          <a:bodyPr lIns="0" tIns="0" rIns="0" bIns="0">
            <a:noAutofit/>
          </a:bodyPr>
          <a:lstStyle>
            <a:lvl1pPr marL="0" indent="0">
              <a:buNone/>
              <a:defRPr sz="1800" b="0" i="0">
                <a:solidFill>
                  <a:schemeClr val="tx2"/>
                </a:solidFill>
                <a:latin typeface="+mn-lt"/>
              </a:defRPr>
            </a:lvl1pPr>
            <a:lvl2pPr>
              <a:defRPr sz="4000"/>
            </a:lvl2pPr>
            <a:lvl3pPr>
              <a:defRPr sz="4000"/>
            </a:lvl3pPr>
            <a:lvl4pPr>
              <a:defRPr sz="4000"/>
            </a:lvl4pPr>
            <a:lvl5pPr>
              <a:defRPr sz="4000"/>
            </a:lvl5pPr>
          </a:lstStyle>
          <a:p>
            <a:pPr lvl="0"/>
            <a:r>
              <a:rPr lang="en-US"/>
              <a:t>Click to edit Master text styles</a:t>
            </a:r>
          </a:p>
        </p:txBody>
      </p:sp>
      <p:cxnSp>
        <p:nvCxnSpPr>
          <p:cNvPr id="13" name="Straight Connector 12">
            <a:extLst>
              <a:ext uri="{FF2B5EF4-FFF2-40B4-BE49-F238E27FC236}">
                <a16:creationId xmlns:a16="http://schemas.microsoft.com/office/drawing/2014/main" id="{A69706A2-3726-FE4E-B923-E75D48597816}"/>
              </a:ext>
            </a:extLst>
          </p:cNvPr>
          <p:cNvCxnSpPr>
            <a:cxnSpLocks/>
          </p:cNvCxnSpPr>
          <p:nvPr userDrawn="1"/>
        </p:nvCxnSpPr>
        <p:spPr>
          <a:xfrm>
            <a:off x="6367055"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027108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806C6F65-35CD-D64B-992A-0C1C1E00384D}"/>
              </a:ext>
            </a:extLst>
          </p:cNvPr>
          <p:cNvGrpSpPr/>
          <p:nvPr userDrawn="1"/>
        </p:nvGrpSpPr>
        <p:grpSpPr>
          <a:xfrm>
            <a:off x="6362700" y="0"/>
            <a:ext cx="5829298" cy="3235602"/>
            <a:chOff x="5612972" y="1"/>
            <a:chExt cx="6615961" cy="3672246"/>
          </a:xfrm>
        </p:grpSpPr>
        <p:sp>
          <p:nvSpPr>
            <p:cNvPr id="7" name="AutoShape 24">
              <a:extLst>
                <a:ext uri="{FF2B5EF4-FFF2-40B4-BE49-F238E27FC236}">
                  <a16:creationId xmlns:a16="http://schemas.microsoft.com/office/drawing/2014/main" id="{CFD467E2-FF13-7E4F-BEF9-EA1A17665B2D}"/>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8" name="Freeform 7">
              <a:extLst>
                <a:ext uri="{FF2B5EF4-FFF2-40B4-BE49-F238E27FC236}">
                  <a16:creationId xmlns:a16="http://schemas.microsoft.com/office/drawing/2014/main" id="{CA85A327-3157-B442-993A-6900F71249AC}"/>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9" name="Freeform 8">
              <a:extLst>
                <a:ext uri="{FF2B5EF4-FFF2-40B4-BE49-F238E27FC236}">
                  <a16:creationId xmlns:a16="http://schemas.microsoft.com/office/drawing/2014/main" id="{9A459CB4-74AF-0544-AB1E-7CC6D10F84EB}"/>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0" name="Freeform 9">
              <a:extLst>
                <a:ext uri="{FF2B5EF4-FFF2-40B4-BE49-F238E27FC236}">
                  <a16:creationId xmlns:a16="http://schemas.microsoft.com/office/drawing/2014/main" id="{95A20BFD-9142-D64A-A78A-61B75FCA0D76}"/>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B80736DF-C890-DB47-AEAA-D3D92505E632}"/>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2" name="Title 1">
            <a:extLst>
              <a:ext uri="{FF2B5EF4-FFF2-40B4-BE49-F238E27FC236}">
                <a16:creationId xmlns:a16="http://schemas.microsoft.com/office/drawing/2014/main" id="{39F93F26-ED5C-E74E-BFBD-E3054DC1B9C1}"/>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spc="50" baseline="0">
                <a:latin typeface="+mj-lt"/>
              </a:defRPr>
            </a:lvl1pPr>
          </a:lstStyle>
          <a:p>
            <a:r>
              <a:rPr lang="en-US"/>
              <a:t>Click to edit Master title style</a:t>
            </a:r>
            <a:endParaRPr lang="en-US" dirty="0"/>
          </a:p>
        </p:txBody>
      </p:sp>
      <p:cxnSp>
        <p:nvCxnSpPr>
          <p:cNvPr id="13" name="Straight Connector 12">
            <a:extLst>
              <a:ext uri="{FF2B5EF4-FFF2-40B4-BE49-F238E27FC236}">
                <a16:creationId xmlns:a16="http://schemas.microsoft.com/office/drawing/2014/main" id="{CF0FD074-81E2-0D4E-8446-C5B415B238A0}"/>
              </a:ext>
            </a:extLst>
          </p:cNvPr>
          <p:cNvCxnSpPr>
            <a:cxnSpLocks/>
          </p:cNvCxnSpPr>
          <p:nvPr userDrawn="1"/>
        </p:nvCxnSpPr>
        <p:spPr>
          <a:xfrm>
            <a:off x="952500" y="1934655"/>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4" name="Text Placeholder 29">
            <a:extLst>
              <a:ext uri="{FF2B5EF4-FFF2-40B4-BE49-F238E27FC236}">
                <a16:creationId xmlns:a16="http://schemas.microsoft.com/office/drawing/2014/main" id="{58AAB058-5FFC-9E4E-AD2E-FB1B4EE51025}"/>
              </a:ext>
            </a:extLst>
          </p:cNvPr>
          <p:cNvSpPr>
            <a:spLocks noGrp="1"/>
          </p:cNvSpPr>
          <p:nvPr>
            <p:ph type="body" sz="quarter" idx="13"/>
          </p:nvPr>
        </p:nvSpPr>
        <p:spPr>
          <a:xfrm>
            <a:off x="952500" y="2818296"/>
            <a:ext cx="2133600"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5" name="Text Placeholder 29">
            <a:extLst>
              <a:ext uri="{FF2B5EF4-FFF2-40B4-BE49-F238E27FC236}">
                <a16:creationId xmlns:a16="http://schemas.microsoft.com/office/drawing/2014/main" id="{18ABDA74-C3EC-274D-BE87-AC5B825A2A4C}"/>
              </a:ext>
            </a:extLst>
          </p:cNvPr>
          <p:cNvSpPr>
            <a:spLocks noGrp="1"/>
          </p:cNvSpPr>
          <p:nvPr>
            <p:ph type="body" sz="quarter" idx="14"/>
          </p:nvPr>
        </p:nvSpPr>
        <p:spPr>
          <a:xfrm>
            <a:off x="952500" y="2209800"/>
            <a:ext cx="2133600"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16" name="Straight Connector 15">
            <a:extLst>
              <a:ext uri="{FF2B5EF4-FFF2-40B4-BE49-F238E27FC236}">
                <a16:creationId xmlns:a16="http://schemas.microsoft.com/office/drawing/2014/main" id="{A3DDE02E-BC75-2645-8725-CA2CFD327A3C}"/>
              </a:ext>
            </a:extLst>
          </p:cNvPr>
          <p:cNvCxnSpPr>
            <a:cxnSpLocks/>
          </p:cNvCxnSpPr>
          <p:nvPr userDrawn="1"/>
        </p:nvCxnSpPr>
        <p:spPr>
          <a:xfrm>
            <a:off x="3663043"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7" name="Text Placeholder 29">
            <a:extLst>
              <a:ext uri="{FF2B5EF4-FFF2-40B4-BE49-F238E27FC236}">
                <a16:creationId xmlns:a16="http://schemas.microsoft.com/office/drawing/2014/main" id="{3ABA9FD1-9B74-F14F-81EF-7B3407196B03}"/>
              </a:ext>
            </a:extLst>
          </p:cNvPr>
          <p:cNvSpPr>
            <a:spLocks noGrp="1"/>
          </p:cNvSpPr>
          <p:nvPr>
            <p:ph type="body" sz="quarter" idx="15"/>
          </p:nvPr>
        </p:nvSpPr>
        <p:spPr>
          <a:xfrm>
            <a:off x="3663042" y="2818296"/>
            <a:ext cx="2128157"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8" name="Text Placeholder 29">
            <a:extLst>
              <a:ext uri="{FF2B5EF4-FFF2-40B4-BE49-F238E27FC236}">
                <a16:creationId xmlns:a16="http://schemas.microsoft.com/office/drawing/2014/main" id="{0E9E9D03-0186-5B4C-A73F-95ADCD08A44A}"/>
              </a:ext>
            </a:extLst>
          </p:cNvPr>
          <p:cNvSpPr>
            <a:spLocks noGrp="1"/>
          </p:cNvSpPr>
          <p:nvPr>
            <p:ph type="body" sz="quarter" idx="16"/>
          </p:nvPr>
        </p:nvSpPr>
        <p:spPr>
          <a:xfrm>
            <a:off x="3663042" y="2209800"/>
            <a:ext cx="2128157"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20" name="Straight Connector 19">
            <a:extLst>
              <a:ext uri="{FF2B5EF4-FFF2-40B4-BE49-F238E27FC236}">
                <a16:creationId xmlns:a16="http://schemas.microsoft.com/office/drawing/2014/main" id="{E01EE6FD-FABB-AD48-92DA-19805B502918}"/>
              </a:ext>
            </a:extLst>
          </p:cNvPr>
          <p:cNvCxnSpPr>
            <a:cxnSpLocks/>
          </p:cNvCxnSpPr>
          <p:nvPr userDrawn="1"/>
        </p:nvCxnSpPr>
        <p:spPr>
          <a:xfrm>
            <a:off x="952500" y="4248119"/>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1" name="Text Placeholder 29">
            <a:extLst>
              <a:ext uri="{FF2B5EF4-FFF2-40B4-BE49-F238E27FC236}">
                <a16:creationId xmlns:a16="http://schemas.microsoft.com/office/drawing/2014/main" id="{F953BCFF-5CB8-784F-ACC1-A14670E62196}"/>
              </a:ext>
            </a:extLst>
          </p:cNvPr>
          <p:cNvSpPr>
            <a:spLocks noGrp="1"/>
          </p:cNvSpPr>
          <p:nvPr>
            <p:ph type="body" sz="quarter" idx="19"/>
          </p:nvPr>
        </p:nvSpPr>
        <p:spPr>
          <a:xfrm>
            <a:off x="952500" y="5131299"/>
            <a:ext cx="2133600"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22" name="Text Placeholder 29">
            <a:extLst>
              <a:ext uri="{FF2B5EF4-FFF2-40B4-BE49-F238E27FC236}">
                <a16:creationId xmlns:a16="http://schemas.microsoft.com/office/drawing/2014/main" id="{97DCC038-CDD3-1D48-B8BA-2617616935C5}"/>
              </a:ext>
            </a:extLst>
          </p:cNvPr>
          <p:cNvSpPr>
            <a:spLocks noGrp="1"/>
          </p:cNvSpPr>
          <p:nvPr>
            <p:ph type="body" sz="quarter" idx="20"/>
          </p:nvPr>
        </p:nvSpPr>
        <p:spPr>
          <a:xfrm>
            <a:off x="952500" y="4522803"/>
            <a:ext cx="2133600"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23" name="Straight Connector 22">
            <a:extLst>
              <a:ext uri="{FF2B5EF4-FFF2-40B4-BE49-F238E27FC236}">
                <a16:creationId xmlns:a16="http://schemas.microsoft.com/office/drawing/2014/main" id="{93BB36CC-7349-334D-A028-58D01025E726}"/>
              </a:ext>
            </a:extLst>
          </p:cNvPr>
          <p:cNvCxnSpPr>
            <a:cxnSpLocks/>
          </p:cNvCxnSpPr>
          <p:nvPr userDrawn="1"/>
        </p:nvCxnSpPr>
        <p:spPr>
          <a:xfrm>
            <a:off x="3663043"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4" name="Text Placeholder 29">
            <a:extLst>
              <a:ext uri="{FF2B5EF4-FFF2-40B4-BE49-F238E27FC236}">
                <a16:creationId xmlns:a16="http://schemas.microsoft.com/office/drawing/2014/main" id="{C20DFC6E-CE65-E94B-921D-38F386E173F2}"/>
              </a:ext>
            </a:extLst>
          </p:cNvPr>
          <p:cNvSpPr>
            <a:spLocks noGrp="1"/>
          </p:cNvSpPr>
          <p:nvPr>
            <p:ph type="body" sz="quarter" idx="21"/>
          </p:nvPr>
        </p:nvSpPr>
        <p:spPr>
          <a:xfrm>
            <a:off x="3663042" y="5131299"/>
            <a:ext cx="2128157"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25" name="Text Placeholder 29">
            <a:extLst>
              <a:ext uri="{FF2B5EF4-FFF2-40B4-BE49-F238E27FC236}">
                <a16:creationId xmlns:a16="http://schemas.microsoft.com/office/drawing/2014/main" id="{773FBF72-A3D8-2F4E-BAD2-2755F0BE4A47}"/>
              </a:ext>
            </a:extLst>
          </p:cNvPr>
          <p:cNvSpPr>
            <a:spLocks noGrp="1"/>
          </p:cNvSpPr>
          <p:nvPr>
            <p:ph type="body" sz="quarter" idx="22"/>
          </p:nvPr>
        </p:nvSpPr>
        <p:spPr>
          <a:xfrm>
            <a:off x="3663042" y="4522803"/>
            <a:ext cx="2128157"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26" name="Straight Connector 25">
            <a:extLst>
              <a:ext uri="{FF2B5EF4-FFF2-40B4-BE49-F238E27FC236}">
                <a16:creationId xmlns:a16="http://schemas.microsoft.com/office/drawing/2014/main" id="{C402C0D4-D9C4-F547-B996-38177302A3DC}"/>
              </a:ext>
            </a:extLst>
          </p:cNvPr>
          <p:cNvCxnSpPr>
            <a:cxnSpLocks/>
          </p:cNvCxnSpPr>
          <p:nvPr userDrawn="1"/>
        </p:nvCxnSpPr>
        <p:spPr>
          <a:xfrm>
            <a:off x="6367055"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7" name="Text Placeholder 29">
            <a:extLst>
              <a:ext uri="{FF2B5EF4-FFF2-40B4-BE49-F238E27FC236}">
                <a16:creationId xmlns:a16="http://schemas.microsoft.com/office/drawing/2014/main" id="{9B18A1DC-4A61-514B-9F70-1DCC893EBB17}"/>
              </a:ext>
            </a:extLst>
          </p:cNvPr>
          <p:cNvSpPr>
            <a:spLocks noGrp="1"/>
          </p:cNvSpPr>
          <p:nvPr>
            <p:ph type="body" sz="quarter" idx="23"/>
          </p:nvPr>
        </p:nvSpPr>
        <p:spPr>
          <a:xfrm>
            <a:off x="6367054" y="5131299"/>
            <a:ext cx="2129245"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28" name="Text Placeholder 29">
            <a:extLst>
              <a:ext uri="{FF2B5EF4-FFF2-40B4-BE49-F238E27FC236}">
                <a16:creationId xmlns:a16="http://schemas.microsoft.com/office/drawing/2014/main" id="{DD138509-2AA1-D540-90D6-288474956619}"/>
              </a:ext>
            </a:extLst>
          </p:cNvPr>
          <p:cNvSpPr>
            <a:spLocks noGrp="1"/>
          </p:cNvSpPr>
          <p:nvPr>
            <p:ph type="body" sz="quarter" idx="24"/>
          </p:nvPr>
        </p:nvSpPr>
        <p:spPr>
          <a:xfrm>
            <a:off x="6367054" y="4522803"/>
            <a:ext cx="2129245"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2" name="Date Placeholder 1">
            <a:extLst>
              <a:ext uri="{FF2B5EF4-FFF2-40B4-BE49-F238E27FC236}">
                <a16:creationId xmlns:a16="http://schemas.microsoft.com/office/drawing/2014/main" id="{62655503-4608-4F79-A5D4-B2F67958F263}"/>
              </a:ext>
            </a:extLst>
          </p:cNvPr>
          <p:cNvSpPr>
            <a:spLocks noGrp="1"/>
          </p:cNvSpPr>
          <p:nvPr>
            <p:ph type="dt" sz="half" idx="25"/>
          </p:nvPr>
        </p:nvSpPr>
        <p:spPr/>
        <p:txBody>
          <a:bodyPr/>
          <a:lstStyle/>
          <a:p>
            <a:fld id="{6FCA8E82-58CD-E045-8B98-B7A85B79B752}" type="datetime4">
              <a:rPr lang="en-US" smtClean="0"/>
              <a:pPr/>
              <a:t>May 6, 2021</a:t>
            </a:fld>
            <a:endParaRPr lang="en-US" dirty="0">
              <a:latin typeface="+mn-lt"/>
            </a:endParaRPr>
          </a:p>
        </p:txBody>
      </p:sp>
      <p:sp>
        <p:nvSpPr>
          <p:cNvPr id="3" name="Footer Placeholder 2">
            <a:extLst>
              <a:ext uri="{FF2B5EF4-FFF2-40B4-BE49-F238E27FC236}">
                <a16:creationId xmlns:a16="http://schemas.microsoft.com/office/drawing/2014/main" id="{9DAFA395-FE4C-4A99-A74E-57757D8473E1}"/>
              </a:ext>
            </a:extLst>
          </p:cNvPr>
          <p:cNvSpPr>
            <a:spLocks noGrp="1"/>
          </p:cNvSpPr>
          <p:nvPr>
            <p:ph type="ftr" sz="quarter" idx="26"/>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30A6A117-A0E8-43E1-9120-CE3B8B97667F}"/>
              </a:ext>
            </a:extLst>
          </p:cNvPr>
          <p:cNvSpPr>
            <a:spLocks noGrp="1"/>
          </p:cNvSpPr>
          <p:nvPr>
            <p:ph type="sldNum" sz="quarter" idx="27"/>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40930664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C82066DD-D313-D148-89C7-338EB873A730}"/>
              </a:ext>
            </a:extLst>
          </p:cNvPr>
          <p:cNvGrpSpPr>
            <a:grpSpLocks/>
          </p:cNvGrpSpPr>
          <p:nvPr userDrawn="1"/>
        </p:nvGrpSpPr>
        <p:grpSpPr bwMode="auto">
          <a:xfrm rot="16200000" flipV="1">
            <a:off x="0" y="3900132"/>
            <a:ext cx="2959226" cy="2959226"/>
            <a:chOff x="0" y="12289"/>
            <a:chExt cx="3550" cy="3551"/>
          </a:xfrm>
        </p:grpSpPr>
        <p:sp>
          <p:nvSpPr>
            <p:cNvPr id="15" name="Freeform 14">
              <a:extLst>
                <a:ext uri="{FF2B5EF4-FFF2-40B4-BE49-F238E27FC236}">
                  <a16:creationId xmlns:a16="http://schemas.microsoft.com/office/drawing/2014/main" id="{A5BBD7C7-99D1-E841-A081-6912D1F2B85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6" name="Freeform 15">
              <a:extLst>
                <a:ext uri="{FF2B5EF4-FFF2-40B4-BE49-F238E27FC236}">
                  <a16:creationId xmlns:a16="http://schemas.microsoft.com/office/drawing/2014/main" id="{227A14EE-CB79-754A-8B19-EB9874B3158E}"/>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9" name="Freeform 18">
              <a:extLst>
                <a:ext uri="{FF2B5EF4-FFF2-40B4-BE49-F238E27FC236}">
                  <a16:creationId xmlns:a16="http://schemas.microsoft.com/office/drawing/2014/main" id="{35B38B80-C3D3-4C47-B468-C41A8FF36F2A}"/>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4" name="Picture Placeholder 2">
            <a:extLst>
              <a:ext uri="{FF2B5EF4-FFF2-40B4-BE49-F238E27FC236}">
                <a16:creationId xmlns:a16="http://schemas.microsoft.com/office/drawing/2014/main" id="{F0C4E8C2-3240-594A-9D5E-1BCD1AF44C5E}"/>
              </a:ext>
            </a:extLst>
          </p:cNvPr>
          <p:cNvSpPr>
            <a:spLocks noGrp="1"/>
          </p:cNvSpPr>
          <p:nvPr>
            <p:ph type="pic" sz="quarter" idx="13"/>
          </p:nvPr>
        </p:nvSpPr>
        <p:spPr>
          <a:xfrm>
            <a:off x="6096000" y="-22543"/>
            <a:ext cx="6096000" cy="6903086"/>
          </a:xfrm>
        </p:spPr>
        <p:txBody>
          <a:bodyPr/>
          <a:lstStyle/>
          <a:p>
            <a:r>
              <a:rPr lang="en-US"/>
              <a:t>Click icon to add picture</a:t>
            </a:r>
            <a:endParaRPr lang="en-US" dirty="0"/>
          </a:p>
        </p:txBody>
      </p:sp>
      <p:sp>
        <p:nvSpPr>
          <p:cNvPr id="9" name="Title 1">
            <a:extLst>
              <a:ext uri="{FF2B5EF4-FFF2-40B4-BE49-F238E27FC236}">
                <a16:creationId xmlns:a16="http://schemas.microsoft.com/office/drawing/2014/main" id="{A5C37098-CEB2-1E45-989B-3DD92F3B1A30}"/>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17" name="Straight Connector 16">
            <a:extLst>
              <a:ext uri="{FF2B5EF4-FFF2-40B4-BE49-F238E27FC236}">
                <a16:creationId xmlns:a16="http://schemas.microsoft.com/office/drawing/2014/main" id="{1D23F761-57FC-3649-AE84-0C3EF95EF561}"/>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8" name="Text Placeholder 29">
            <a:extLst>
              <a:ext uri="{FF2B5EF4-FFF2-40B4-BE49-F238E27FC236}">
                <a16:creationId xmlns:a16="http://schemas.microsoft.com/office/drawing/2014/main" id="{E66F2BC9-2F8A-1543-9AFD-9BAB0E75B31C}"/>
              </a:ext>
            </a:extLst>
          </p:cNvPr>
          <p:cNvSpPr>
            <a:spLocks noGrp="1"/>
          </p:cNvSpPr>
          <p:nvPr>
            <p:ph type="body" sz="quarter" idx="11"/>
          </p:nvPr>
        </p:nvSpPr>
        <p:spPr>
          <a:xfrm>
            <a:off x="952499" y="2289363"/>
            <a:ext cx="4572001" cy="2795232"/>
          </a:xfrm>
        </p:spPr>
        <p:txBody>
          <a:bodyPr lIns="0" tIns="0" rIns="0" bIns="0">
            <a:noAutofit/>
          </a:bodyPr>
          <a:lstStyle>
            <a:lvl1pPr marL="0" indent="0">
              <a:lnSpc>
                <a:spcPct val="100000"/>
              </a:lnSpc>
              <a:buNone/>
              <a:defRPr sz="16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Tree>
    <p:extLst>
      <p:ext uri="{BB962C8B-B14F-4D97-AF65-F5344CB8AC3E}">
        <p14:creationId xmlns:p14="http://schemas.microsoft.com/office/powerpoint/2010/main" val="3073769527"/>
      </p:ext>
    </p:extLst>
  </p:cSld>
  <p:clrMapOvr>
    <a:masterClrMapping/>
  </p:clrMapOvr>
  <p:extLst>
    <p:ext uri="{DCECCB84-F9BA-43D5-87BE-67443E8EF086}">
      <p15:sldGuideLst xmlns:p15="http://schemas.microsoft.com/office/powerpoint/2012/main">
        <p15:guide id="1" pos="600">
          <p15:clr>
            <a:srgbClr val="FBAE40"/>
          </p15:clr>
        </p15:guide>
        <p15:guide id="6" pos="3480" userDrawn="1">
          <p15:clr>
            <a:srgbClr val="FBAE40"/>
          </p15:clr>
        </p15:guide>
        <p15:guide id="7" orient="horz" pos="1440" userDrawn="1">
          <p15:clr>
            <a:srgbClr val="FBAE40"/>
          </p15:clr>
        </p15:guide>
        <p15:guide id="9" orient="horz" pos="1224" userDrawn="1">
          <p15:clr>
            <a:srgbClr val="FBAE40"/>
          </p15:clr>
        </p15:guide>
        <p15:guide id="10" orient="horz" pos="552"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reak">
    <p:bg>
      <p:bgPr>
        <a:solidFill>
          <a:schemeClr val="tx1"/>
        </a:solidFill>
        <a:effectLst/>
      </p:bgPr>
    </p:bg>
    <p:spTree>
      <p:nvGrpSpPr>
        <p:cNvPr id="1" name=""/>
        <p:cNvGrpSpPr/>
        <p:nvPr/>
      </p:nvGrpSpPr>
      <p:grpSpPr>
        <a:xfrm>
          <a:off x="0" y="0"/>
          <a:ext cx="0" cy="0"/>
          <a:chOff x="0" y="0"/>
          <a:chExt cx="0" cy="0"/>
        </a:xfrm>
      </p:grpSpPr>
      <p:sp>
        <p:nvSpPr>
          <p:cNvPr id="21" name="Picture Placeholder 2">
            <a:extLst>
              <a:ext uri="{FF2B5EF4-FFF2-40B4-BE49-F238E27FC236}">
                <a16:creationId xmlns:a16="http://schemas.microsoft.com/office/drawing/2014/main" id="{50E2385F-F6FA-D345-AF77-A9EE8E49310D}"/>
              </a:ext>
            </a:extLst>
          </p:cNvPr>
          <p:cNvSpPr>
            <a:spLocks noGrp="1"/>
          </p:cNvSpPr>
          <p:nvPr>
            <p:ph type="pic" sz="quarter" idx="13"/>
          </p:nvPr>
        </p:nvSpPr>
        <p:spPr>
          <a:xfrm>
            <a:off x="0" y="0"/>
            <a:ext cx="12191998" cy="6858000"/>
          </a:xfrm>
          <a:solidFill>
            <a:schemeClr val="accent2"/>
          </a:solidFill>
        </p:spPr>
        <p:txBody>
          <a:bodyPr/>
          <a:lstStyle/>
          <a:p>
            <a:r>
              <a:rPr lang="en-US"/>
              <a:t>Click icon to add picture</a:t>
            </a:r>
            <a:endParaRPr lang="en-US" dirty="0"/>
          </a:p>
        </p:txBody>
      </p:sp>
      <p:sp>
        <p:nvSpPr>
          <p:cNvPr id="18" name="Title 1">
            <a:extLst>
              <a:ext uri="{FF2B5EF4-FFF2-40B4-BE49-F238E27FC236}">
                <a16:creationId xmlns:a16="http://schemas.microsoft.com/office/drawing/2014/main" id="{8D492973-78E3-D34E-835E-CF2D4517016D}"/>
              </a:ext>
            </a:extLst>
          </p:cNvPr>
          <p:cNvSpPr>
            <a:spLocks noGrp="1"/>
          </p:cNvSpPr>
          <p:nvPr>
            <p:ph type="title"/>
          </p:nvPr>
        </p:nvSpPr>
        <p:spPr>
          <a:xfrm>
            <a:off x="7193943" y="3045437"/>
            <a:ext cx="4941477" cy="610863"/>
          </a:xfrm>
          <a:prstGeom prst="rect">
            <a:avLst/>
          </a:prstGeom>
        </p:spPr>
        <p:txBody>
          <a:bodyPr lIns="0" tIns="0" rIns="0" bIns="0" anchor="b" anchorCtr="0">
            <a:normAutofit/>
          </a:bodyPr>
          <a:lstStyle>
            <a:lvl1pPr>
              <a:defRPr sz="4100" b="1" i="0" baseline="0">
                <a:solidFill>
                  <a:schemeClr val="tx1"/>
                </a:solidFill>
                <a:latin typeface="+mj-lt"/>
              </a:defRPr>
            </a:lvl1pPr>
          </a:lstStyle>
          <a:p>
            <a:r>
              <a:rPr lang="en-US"/>
              <a:t>Click to edit Master title style</a:t>
            </a:r>
            <a:endParaRPr lang="en-US" dirty="0"/>
          </a:p>
        </p:txBody>
      </p:sp>
      <p:cxnSp>
        <p:nvCxnSpPr>
          <p:cNvPr id="20" name="Straight Connector 19">
            <a:extLst>
              <a:ext uri="{FF2B5EF4-FFF2-40B4-BE49-F238E27FC236}">
                <a16:creationId xmlns:a16="http://schemas.microsoft.com/office/drawing/2014/main" id="{4BE3A3D6-A0AD-C84D-8B2A-743F5F95432E}"/>
              </a:ext>
            </a:extLst>
          </p:cNvPr>
          <p:cNvCxnSpPr>
            <a:cxnSpLocks/>
          </p:cNvCxnSpPr>
          <p:nvPr userDrawn="1"/>
        </p:nvCxnSpPr>
        <p:spPr>
          <a:xfrm>
            <a:off x="7154721" y="4003877"/>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grpSp>
        <p:nvGrpSpPr>
          <p:cNvPr id="22" name="Group 21">
            <a:extLst>
              <a:ext uri="{FF2B5EF4-FFF2-40B4-BE49-F238E27FC236}">
                <a16:creationId xmlns:a16="http://schemas.microsoft.com/office/drawing/2014/main" id="{F4CB38BE-0FF2-694C-AA3C-D73DBF7C332C}"/>
              </a:ext>
            </a:extLst>
          </p:cNvPr>
          <p:cNvGrpSpPr>
            <a:grpSpLocks/>
          </p:cNvGrpSpPr>
          <p:nvPr userDrawn="1"/>
        </p:nvGrpSpPr>
        <p:grpSpPr bwMode="auto">
          <a:xfrm rot="10800000">
            <a:off x="9509760" y="-3"/>
            <a:ext cx="2682238" cy="2682238"/>
            <a:chOff x="0" y="12289"/>
            <a:chExt cx="3550" cy="3551"/>
          </a:xfrm>
          <a:solidFill>
            <a:schemeClr val="tx1"/>
          </a:solidFill>
        </p:grpSpPr>
        <p:sp>
          <p:nvSpPr>
            <p:cNvPr id="23" name="Freeform 22">
              <a:extLst>
                <a:ext uri="{FF2B5EF4-FFF2-40B4-BE49-F238E27FC236}">
                  <a16:creationId xmlns:a16="http://schemas.microsoft.com/office/drawing/2014/main" id="{F0257420-2EA0-6348-8B9E-1414F529726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4" name="Freeform 23">
              <a:extLst>
                <a:ext uri="{FF2B5EF4-FFF2-40B4-BE49-F238E27FC236}">
                  <a16:creationId xmlns:a16="http://schemas.microsoft.com/office/drawing/2014/main" id="{7FE65C23-C0EF-BB41-884A-01C2A7356159}"/>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5" name="Freeform 24">
              <a:extLst>
                <a:ext uri="{FF2B5EF4-FFF2-40B4-BE49-F238E27FC236}">
                  <a16:creationId xmlns:a16="http://schemas.microsoft.com/office/drawing/2014/main" id="{F73F5EB6-53C7-D44C-9003-FB5A81F9890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2357889184"/>
      </p:ext>
    </p:extLst>
  </p:cSld>
  <p:clrMapOvr>
    <a:masterClrMapping/>
  </p:clrMapOvr>
  <p:extLst>
    <p:ext uri="{DCECCB84-F9BA-43D5-87BE-67443E8EF086}">
      <p15:sldGuideLst xmlns:p15="http://schemas.microsoft.com/office/powerpoint/2012/main">
        <p15:guide id="2" pos="7104">
          <p15:clr>
            <a:srgbClr val="FBAE40"/>
          </p15:clr>
        </p15:guide>
        <p15:guide id="3" pos="4344" userDrawn="1">
          <p15:clr>
            <a:srgbClr val="FBAE40"/>
          </p15:clr>
        </p15:guide>
        <p15:guide id="4" pos="4560" userDrawn="1">
          <p15:clr>
            <a:srgbClr val="FBAE40"/>
          </p15:clr>
        </p15:guide>
        <p15:guide id="8" orient="horz" pos="1848"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tx1"/>
        </a:solidFill>
        <a:effectLst/>
      </p:bgPr>
    </p:bg>
    <p:spTree>
      <p:nvGrpSpPr>
        <p:cNvPr id="1" name=""/>
        <p:cNvGrpSpPr/>
        <p:nvPr/>
      </p:nvGrpSpPr>
      <p:grpSpPr>
        <a:xfrm>
          <a:off x="0" y="0"/>
          <a:ext cx="0" cy="0"/>
          <a:chOff x="0" y="0"/>
          <a:chExt cx="0" cy="0"/>
        </a:xfrm>
      </p:grpSpPr>
      <p:sp>
        <p:nvSpPr>
          <p:cNvPr id="6" name="Chart Placeholder 5">
            <a:extLst>
              <a:ext uri="{FF2B5EF4-FFF2-40B4-BE49-F238E27FC236}">
                <a16:creationId xmlns:a16="http://schemas.microsoft.com/office/drawing/2014/main" id="{75992517-0394-6B43-B15D-2A86A34512F3}"/>
              </a:ext>
            </a:extLst>
          </p:cNvPr>
          <p:cNvSpPr>
            <a:spLocks noGrp="1"/>
          </p:cNvSpPr>
          <p:nvPr>
            <p:ph type="chart" sz="quarter" idx="10"/>
          </p:nvPr>
        </p:nvSpPr>
        <p:spPr>
          <a:xfrm>
            <a:off x="952500" y="1939108"/>
            <a:ext cx="10352810" cy="4110702"/>
          </a:xfrm>
        </p:spPr>
        <p:txBody>
          <a:bodyPr/>
          <a:lstStyle>
            <a:lvl1pPr>
              <a:defRPr>
                <a:solidFill>
                  <a:schemeClr val="tx1"/>
                </a:solidFill>
              </a:defRPr>
            </a:lvl1pPr>
          </a:lstStyle>
          <a:p>
            <a:r>
              <a:rPr lang="en-US"/>
              <a:t>Click icon to add chart</a:t>
            </a:r>
            <a:endParaRPr lang="en-US" dirty="0"/>
          </a:p>
        </p:txBody>
      </p:sp>
      <p:sp>
        <p:nvSpPr>
          <p:cNvPr id="16" name="Title 1">
            <a:extLst>
              <a:ext uri="{FF2B5EF4-FFF2-40B4-BE49-F238E27FC236}">
                <a16:creationId xmlns:a16="http://schemas.microsoft.com/office/drawing/2014/main" id="{109B023A-F28F-184D-BA48-3F1C0502AE0A}"/>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solidFill>
                  <a:schemeClr val="bg1"/>
                </a:solidFill>
                <a:latin typeface="+mj-lt"/>
              </a:defRPr>
            </a:lvl1pPr>
          </a:lstStyle>
          <a:p>
            <a:r>
              <a:rPr lang="en-US"/>
              <a:t>Click to edit Master title style</a:t>
            </a:r>
            <a:endParaRPr lang="en-US" dirty="0"/>
          </a:p>
        </p:txBody>
      </p:sp>
      <p:sp>
        <p:nvSpPr>
          <p:cNvPr id="2" name="Date Placeholder 1">
            <a:extLst>
              <a:ext uri="{FF2B5EF4-FFF2-40B4-BE49-F238E27FC236}">
                <a16:creationId xmlns:a16="http://schemas.microsoft.com/office/drawing/2014/main" id="{371012B1-809A-45CE-9FED-46D08DC8C42B}"/>
              </a:ext>
            </a:extLst>
          </p:cNvPr>
          <p:cNvSpPr>
            <a:spLocks noGrp="1"/>
          </p:cNvSpPr>
          <p:nvPr>
            <p:ph type="dt" sz="half" idx="11"/>
          </p:nvPr>
        </p:nvSpPr>
        <p:spPr/>
        <p:txBody>
          <a:bodyPr/>
          <a:lstStyle/>
          <a:p>
            <a:fld id="{6FCA8E82-58CD-E045-8B98-B7A85B79B752}" type="datetime4">
              <a:rPr lang="en-US" smtClean="0"/>
              <a:pPr/>
              <a:t>May 6, 2021</a:t>
            </a:fld>
            <a:endParaRPr lang="en-US" dirty="0">
              <a:latin typeface="+mn-lt"/>
            </a:endParaRPr>
          </a:p>
        </p:txBody>
      </p:sp>
      <p:sp>
        <p:nvSpPr>
          <p:cNvPr id="3" name="Footer Placeholder 2">
            <a:extLst>
              <a:ext uri="{FF2B5EF4-FFF2-40B4-BE49-F238E27FC236}">
                <a16:creationId xmlns:a16="http://schemas.microsoft.com/office/drawing/2014/main" id="{3FB6FA27-6601-4107-A3C9-808CB4430246}"/>
              </a:ext>
            </a:extLst>
          </p:cNvPr>
          <p:cNvSpPr>
            <a:spLocks noGrp="1"/>
          </p:cNvSpPr>
          <p:nvPr>
            <p:ph type="ftr" sz="quarter" idx="12"/>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0919432A-F8B5-4A96-AEE6-2E159658D5DD}"/>
              </a:ext>
            </a:extLst>
          </p:cNvPr>
          <p:cNvSpPr>
            <a:spLocks noGrp="1"/>
          </p:cNvSpPr>
          <p:nvPr>
            <p:ph type="sldNum" sz="quarter" idx="13"/>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2065862895"/>
      </p:ext>
    </p:extLst>
  </p:cSld>
  <p:clrMapOvr>
    <a:masterClrMapping/>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224" userDrawn="1">
          <p15:clr>
            <a:srgbClr val="FBAE40"/>
          </p15:clr>
        </p15:guide>
        <p15:guide id="8" orient="horz" pos="1392" userDrawn="1">
          <p15:clr>
            <a:srgbClr val="FBAE40"/>
          </p15:clr>
        </p15:guide>
        <p15:guide id="10" orient="horz" pos="552"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1"/>
        </a:solidFill>
        <a:effectLst/>
      </p:bgPr>
    </p:bg>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109B023A-F28F-184D-BA48-3F1C0502AE0A}"/>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solidFill>
                  <a:schemeClr val="bg1"/>
                </a:solidFill>
                <a:latin typeface="+mj-lt"/>
              </a:defRPr>
            </a:lvl1pPr>
          </a:lstStyle>
          <a:p>
            <a:r>
              <a:rPr lang="en-US"/>
              <a:t>Click to edit Master title style</a:t>
            </a:r>
            <a:endParaRPr lang="en-US" dirty="0"/>
          </a:p>
        </p:txBody>
      </p:sp>
      <p:sp>
        <p:nvSpPr>
          <p:cNvPr id="9" name="Table Placeholder 2">
            <a:extLst>
              <a:ext uri="{FF2B5EF4-FFF2-40B4-BE49-F238E27FC236}">
                <a16:creationId xmlns:a16="http://schemas.microsoft.com/office/drawing/2014/main" id="{1506B022-475A-6647-98FF-D5C319A0C7C4}"/>
              </a:ext>
            </a:extLst>
          </p:cNvPr>
          <p:cNvSpPr>
            <a:spLocks noGrp="1"/>
          </p:cNvSpPr>
          <p:nvPr>
            <p:ph type="tbl" sz="quarter" idx="10"/>
          </p:nvPr>
        </p:nvSpPr>
        <p:spPr>
          <a:xfrm>
            <a:off x="952500" y="2209800"/>
            <a:ext cx="10287000" cy="2593109"/>
          </a:xfrm>
        </p:spPr>
        <p:txBody>
          <a:bodyPr/>
          <a:lstStyle/>
          <a:p>
            <a:r>
              <a:rPr lang="en-US"/>
              <a:t>Click icon to add table</a:t>
            </a:r>
            <a:endParaRPr lang="en-US" dirty="0"/>
          </a:p>
        </p:txBody>
      </p:sp>
      <p:sp>
        <p:nvSpPr>
          <p:cNvPr id="2" name="Date Placeholder 1">
            <a:extLst>
              <a:ext uri="{FF2B5EF4-FFF2-40B4-BE49-F238E27FC236}">
                <a16:creationId xmlns:a16="http://schemas.microsoft.com/office/drawing/2014/main" id="{9B2411D2-78FE-46C1-9EA9-C6A882903B53}"/>
              </a:ext>
            </a:extLst>
          </p:cNvPr>
          <p:cNvSpPr>
            <a:spLocks noGrp="1"/>
          </p:cNvSpPr>
          <p:nvPr>
            <p:ph type="dt" sz="half" idx="11"/>
          </p:nvPr>
        </p:nvSpPr>
        <p:spPr/>
        <p:txBody>
          <a:bodyPr/>
          <a:lstStyle/>
          <a:p>
            <a:fld id="{6FCA8E82-58CD-E045-8B98-B7A85B79B752}" type="datetime4">
              <a:rPr lang="en-US" smtClean="0"/>
              <a:pPr/>
              <a:t>May 6, 2021</a:t>
            </a:fld>
            <a:endParaRPr lang="en-US" dirty="0">
              <a:latin typeface="+mn-lt"/>
            </a:endParaRPr>
          </a:p>
        </p:txBody>
      </p:sp>
      <p:sp>
        <p:nvSpPr>
          <p:cNvPr id="3" name="Footer Placeholder 2">
            <a:extLst>
              <a:ext uri="{FF2B5EF4-FFF2-40B4-BE49-F238E27FC236}">
                <a16:creationId xmlns:a16="http://schemas.microsoft.com/office/drawing/2014/main" id="{C04DAF8F-82DB-4DBE-9041-71217A4516CB}"/>
              </a:ext>
            </a:extLst>
          </p:cNvPr>
          <p:cNvSpPr>
            <a:spLocks noGrp="1"/>
          </p:cNvSpPr>
          <p:nvPr>
            <p:ph type="ftr" sz="quarter" idx="12"/>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782F761B-6706-439D-9C75-43E751AB195C}"/>
              </a:ext>
            </a:extLst>
          </p:cNvPr>
          <p:cNvSpPr>
            <a:spLocks noGrp="1"/>
          </p:cNvSpPr>
          <p:nvPr>
            <p:ph type="sldNum" sz="quarter" idx="13"/>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3401310734"/>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1"/>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5C37098-CEB2-1E45-989B-3DD92F3B1A30}"/>
              </a:ext>
            </a:extLst>
          </p:cNvPr>
          <p:cNvSpPr>
            <a:spLocks noGrp="1"/>
          </p:cNvSpPr>
          <p:nvPr>
            <p:ph type="title"/>
          </p:nvPr>
        </p:nvSpPr>
        <p:spPr>
          <a:xfrm>
            <a:off x="964022" y="2476500"/>
            <a:ext cx="7132320" cy="3289971"/>
          </a:xfrm>
          <a:prstGeom prst="rect">
            <a:avLst/>
          </a:prstGeom>
          <a:ln>
            <a:noFill/>
          </a:ln>
        </p:spPr>
        <p:txBody>
          <a:bodyPr lIns="0" tIns="0" rIns="0" bIns="0" anchor="t" anchorCtr="0">
            <a:normAutofit/>
          </a:bodyPr>
          <a:lstStyle>
            <a:lvl1pPr>
              <a:lnSpc>
                <a:spcPct val="100000"/>
              </a:lnSpc>
              <a:defRPr sz="2800" b="0" i="0">
                <a:solidFill>
                  <a:schemeClr val="bg1"/>
                </a:solidFill>
                <a:latin typeface="+mn-lt"/>
              </a:defRPr>
            </a:lvl1pPr>
          </a:lstStyle>
          <a:p>
            <a:r>
              <a:rPr lang="en-US"/>
              <a:t>Click to edit Master title style</a:t>
            </a:r>
            <a:endParaRPr lang="en-US" dirty="0"/>
          </a:p>
        </p:txBody>
      </p:sp>
      <p:sp>
        <p:nvSpPr>
          <p:cNvPr id="10" name="TextBox 9">
            <a:extLst>
              <a:ext uri="{FF2B5EF4-FFF2-40B4-BE49-F238E27FC236}">
                <a16:creationId xmlns:a16="http://schemas.microsoft.com/office/drawing/2014/main" id="{E902327D-DBD4-7A4E-ABF2-A946A559A8AD}"/>
              </a:ext>
            </a:extLst>
          </p:cNvPr>
          <p:cNvSpPr txBox="1"/>
          <p:nvPr userDrawn="1"/>
        </p:nvSpPr>
        <p:spPr>
          <a:xfrm>
            <a:off x="699948" y="548291"/>
            <a:ext cx="1589372" cy="3170099"/>
          </a:xfrm>
          <a:prstGeom prst="rect">
            <a:avLst/>
          </a:prstGeom>
          <a:noFill/>
        </p:spPr>
        <p:txBody>
          <a:bodyPr wrap="square" rtlCol="0">
            <a:spAutoFit/>
          </a:bodyPr>
          <a:lstStyle/>
          <a:p>
            <a:r>
              <a:rPr lang="en-US" sz="20000" b="1" dirty="0">
                <a:solidFill>
                  <a:schemeClr val="bg1"/>
                </a:solidFill>
              </a:rPr>
              <a:t>“</a:t>
            </a:r>
          </a:p>
        </p:txBody>
      </p:sp>
      <p:grpSp>
        <p:nvGrpSpPr>
          <p:cNvPr id="18" name="Group 17">
            <a:extLst>
              <a:ext uri="{FF2B5EF4-FFF2-40B4-BE49-F238E27FC236}">
                <a16:creationId xmlns:a16="http://schemas.microsoft.com/office/drawing/2014/main" id="{6ACB4ADD-D9F4-984E-B29D-A2CF6D19E810}"/>
              </a:ext>
            </a:extLst>
          </p:cNvPr>
          <p:cNvGrpSpPr/>
          <p:nvPr userDrawn="1"/>
        </p:nvGrpSpPr>
        <p:grpSpPr>
          <a:xfrm>
            <a:off x="6362700" y="0"/>
            <a:ext cx="5829298" cy="3235602"/>
            <a:chOff x="5612972" y="1"/>
            <a:chExt cx="6615961" cy="3672246"/>
          </a:xfrm>
        </p:grpSpPr>
        <p:sp>
          <p:nvSpPr>
            <p:cNvPr id="19" name="AutoShape 24">
              <a:extLst>
                <a:ext uri="{FF2B5EF4-FFF2-40B4-BE49-F238E27FC236}">
                  <a16:creationId xmlns:a16="http://schemas.microsoft.com/office/drawing/2014/main" id="{5017C477-A988-7041-8A67-3D8294D6AD7C}"/>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0" name="Freeform 19">
              <a:extLst>
                <a:ext uri="{FF2B5EF4-FFF2-40B4-BE49-F238E27FC236}">
                  <a16:creationId xmlns:a16="http://schemas.microsoft.com/office/drawing/2014/main" id="{206D7F37-5DD1-A24E-9CCA-84B2A168554D}"/>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1" name="Freeform 20">
              <a:extLst>
                <a:ext uri="{FF2B5EF4-FFF2-40B4-BE49-F238E27FC236}">
                  <a16:creationId xmlns:a16="http://schemas.microsoft.com/office/drawing/2014/main" id="{A6E321C8-096C-1B41-B14F-4CA7AE04BB16}"/>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2" name="Freeform 21">
              <a:extLst>
                <a:ext uri="{FF2B5EF4-FFF2-40B4-BE49-F238E27FC236}">
                  <a16:creationId xmlns:a16="http://schemas.microsoft.com/office/drawing/2014/main" id="{32B3FDD4-EB13-F44F-99D0-BFAB06F00B3A}"/>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23" name="Freeform 22">
              <a:extLst>
                <a:ext uri="{FF2B5EF4-FFF2-40B4-BE49-F238E27FC236}">
                  <a16:creationId xmlns:a16="http://schemas.microsoft.com/office/drawing/2014/main" id="{A20BCBD2-A735-0C43-8C55-B384372AC62C}"/>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grpSp>
        <p:nvGrpSpPr>
          <p:cNvPr id="24" name="Group 23">
            <a:extLst>
              <a:ext uri="{FF2B5EF4-FFF2-40B4-BE49-F238E27FC236}">
                <a16:creationId xmlns:a16="http://schemas.microsoft.com/office/drawing/2014/main" id="{669A90A7-BF26-684E-8C8B-638053DA1234}"/>
              </a:ext>
            </a:extLst>
          </p:cNvPr>
          <p:cNvGrpSpPr>
            <a:grpSpLocks/>
          </p:cNvGrpSpPr>
          <p:nvPr userDrawn="1"/>
        </p:nvGrpSpPr>
        <p:grpSpPr bwMode="auto">
          <a:xfrm rot="16200000" flipV="1">
            <a:off x="0" y="3900132"/>
            <a:ext cx="2959226" cy="2959226"/>
            <a:chOff x="0" y="12289"/>
            <a:chExt cx="3550" cy="3551"/>
          </a:xfrm>
        </p:grpSpPr>
        <p:sp>
          <p:nvSpPr>
            <p:cNvPr id="25" name="Freeform 24">
              <a:extLst>
                <a:ext uri="{FF2B5EF4-FFF2-40B4-BE49-F238E27FC236}">
                  <a16:creationId xmlns:a16="http://schemas.microsoft.com/office/drawing/2014/main" id="{861D8E86-886A-8744-BC4C-FE82B02438F1}"/>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6" name="Freeform 25">
              <a:extLst>
                <a:ext uri="{FF2B5EF4-FFF2-40B4-BE49-F238E27FC236}">
                  <a16:creationId xmlns:a16="http://schemas.microsoft.com/office/drawing/2014/main" id="{2D967470-E96E-8843-AAD2-E0C8B807793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7" name="Freeform 26">
              <a:extLst>
                <a:ext uri="{FF2B5EF4-FFF2-40B4-BE49-F238E27FC236}">
                  <a16:creationId xmlns:a16="http://schemas.microsoft.com/office/drawing/2014/main" id="{C8A27D09-765D-3949-BCCA-238C3514D4CF}"/>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144782921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560">
          <p15:clr>
            <a:srgbClr val="FBAE40"/>
          </p15:clr>
        </p15:guide>
        <p15:guide id="8" orient="horz" pos="1752" userDrawn="1">
          <p15:clr>
            <a:srgbClr val="FBAE40"/>
          </p15:clr>
        </p15:guide>
        <p15:guide id="9" orient="horz" pos="1248"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bg>
      <p:bgPr>
        <a:solidFill>
          <a:schemeClr val="tx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A7D9F21A-75CF-6045-8FA1-C4F4E21B699C}"/>
              </a:ext>
            </a:extLst>
          </p:cNvPr>
          <p:cNvGrpSpPr>
            <a:grpSpLocks/>
          </p:cNvGrpSpPr>
          <p:nvPr userDrawn="1"/>
        </p:nvGrpSpPr>
        <p:grpSpPr bwMode="auto">
          <a:xfrm rot="16200000" flipV="1">
            <a:off x="0" y="3900132"/>
            <a:ext cx="2959226" cy="2959226"/>
            <a:chOff x="0" y="12289"/>
            <a:chExt cx="3550" cy="3551"/>
          </a:xfrm>
        </p:grpSpPr>
        <p:sp>
          <p:nvSpPr>
            <p:cNvPr id="26" name="Freeform 25">
              <a:extLst>
                <a:ext uri="{FF2B5EF4-FFF2-40B4-BE49-F238E27FC236}">
                  <a16:creationId xmlns:a16="http://schemas.microsoft.com/office/drawing/2014/main" id="{AEA7E377-BB07-FA43-B532-10A92EE030B0}"/>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7" name="Freeform 26">
              <a:extLst>
                <a:ext uri="{FF2B5EF4-FFF2-40B4-BE49-F238E27FC236}">
                  <a16:creationId xmlns:a16="http://schemas.microsoft.com/office/drawing/2014/main" id="{F18DE645-B3D5-2F4E-AAD6-002FEF13A310}"/>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6" name="Freeform 35">
              <a:extLst>
                <a:ext uri="{FF2B5EF4-FFF2-40B4-BE49-F238E27FC236}">
                  <a16:creationId xmlns:a16="http://schemas.microsoft.com/office/drawing/2014/main" id="{B90F6499-BA50-2340-A026-32C79B6BFAF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38" name="Picture Placeholder 25">
            <a:extLst>
              <a:ext uri="{FF2B5EF4-FFF2-40B4-BE49-F238E27FC236}">
                <a16:creationId xmlns:a16="http://schemas.microsoft.com/office/drawing/2014/main" id="{2274C164-503B-E746-A155-849A9BC2406E}"/>
              </a:ext>
            </a:extLst>
          </p:cNvPr>
          <p:cNvSpPr>
            <a:spLocks noGrp="1"/>
          </p:cNvSpPr>
          <p:nvPr>
            <p:ph type="pic" sz="quarter" idx="18"/>
          </p:nvPr>
        </p:nvSpPr>
        <p:spPr>
          <a:xfrm>
            <a:off x="954268" y="2572883"/>
            <a:ext cx="2118245" cy="2037217"/>
          </a:xfrm>
          <a:prstGeom prst="rect">
            <a:avLst/>
          </a:prstGeom>
        </p:spPr>
        <p:txBody>
          <a:bodyPr/>
          <a:lstStyle/>
          <a:p>
            <a:r>
              <a:rPr lang="en-US"/>
              <a:t>Click icon to add picture</a:t>
            </a:r>
            <a:endParaRPr lang="en-US" dirty="0"/>
          </a:p>
        </p:txBody>
      </p:sp>
      <p:sp>
        <p:nvSpPr>
          <p:cNvPr id="61" name="Title 1">
            <a:extLst>
              <a:ext uri="{FF2B5EF4-FFF2-40B4-BE49-F238E27FC236}">
                <a16:creationId xmlns:a16="http://schemas.microsoft.com/office/drawing/2014/main" id="{E2F20AFE-B282-5146-B0D6-F2FC1B6D303E}"/>
              </a:ext>
            </a:extLst>
          </p:cNvPr>
          <p:cNvSpPr>
            <a:spLocks noGrp="1"/>
          </p:cNvSpPr>
          <p:nvPr>
            <p:ph type="title"/>
          </p:nvPr>
        </p:nvSpPr>
        <p:spPr>
          <a:xfrm>
            <a:off x="964022" y="879063"/>
            <a:ext cx="7532277" cy="610863"/>
          </a:xfrm>
          <a:prstGeom prst="rect">
            <a:avLst/>
          </a:prstGeom>
        </p:spPr>
        <p:txBody>
          <a:bodyPr lIns="0" tIns="0" rIns="0" bIns="0" anchor="b" anchorCtr="0">
            <a:normAutofit/>
          </a:bodyPr>
          <a:lstStyle>
            <a:lvl1pPr>
              <a:defRPr sz="4400" b="1" i="0">
                <a:solidFill>
                  <a:schemeClr val="bg1"/>
                </a:solidFill>
                <a:latin typeface="+mj-lt"/>
              </a:defRPr>
            </a:lvl1pPr>
          </a:lstStyle>
          <a:p>
            <a:r>
              <a:rPr lang="en-US"/>
              <a:t>Click to edit Master title style</a:t>
            </a:r>
            <a:endParaRPr lang="en-US" dirty="0"/>
          </a:p>
        </p:txBody>
      </p:sp>
      <p:cxnSp>
        <p:nvCxnSpPr>
          <p:cNvPr id="62" name="Straight Connector 61">
            <a:extLst>
              <a:ext uri="{FF2B5EF4-FFF2-40B4-BE49-F238E27FC236}">
                <a16:creationId xmlns:a16="http://schemas.microsoft.com/office/drawing/2014/main" id="{F777D2F0-DE3F-8343-B97A-E7FA440532FD}"/>
              </a:ext>
            </a:extLst>
          </p:cNvPr>
          <p:cNvCxnSpPr>
            <a:cxnSpLocks/>
          </p:cNvCxnSpPr>
          <p:nvPr userDrawn="1"/>
        </p:nvCxnSpPr>
        <p:spPr>
          <a:xfrm>
            <a:off x="952500" y="1939108"/>
            <a:ext cx="2133600" cy="0"/>
          </a:xfrm>
          <a:prstGeom prst="line">
            <a:avLst/>
          </a:prstGeom>
          <a:ln w="101600">
            <a:solidFill>
              <a:schemeClr val="tx1"/>
            </a:solidFill>
          </a:ln>
        </p:spPr>
        <p:style>
          <a:lnRef idx="1">
            <a:schemeClr val="dk1"/>
          </a:lnRef>
          <a:fillRef idx="0">
            <a:schemeClr val="dk1"/>
          </a:fillRef>
          <a:effectRef idx="0">
            <a:schemeClr val="dk1"/>
          </a:effectRef>
          <a:fontRef idx="minor">
            <a:schemeClr val="tx1"/>
          </a:fontRef>
        </p:style>
      </p:cxnSp>
      <p:sp>
        <p:nvSpPr>
          <p:cNvPr id="63" name="Picture Placeholder 25">
            <a:extLst>
              <a:ext uri="{FF2B5EF4-FFF2-40B4-BE49-F238E27FC236}">
                <a16:creationId xmlns:a16="http://schemas.microsoft.com/office/drawing/2014/main" id="{AF1B5ED8-33F6-FB44-AA92-F0D227BB310C}"/>
              </a:ext>
            </a:extLst>
          </p:cNvPr>
          <p:cNvSpPr>
            <a:spLocks noGrp="1"/>
          </p:cNvSpPr>
          <p:nvPr>
            <p:ph type="pic" sz="quarter" idx="24"/>
          </p:nvPr>
        </p:nvSpPr>
        <p:spPr>
          <a:xfrm>
            <a:off x="3658280" y="2572883"/>
            <a:ext cx="2118245" cy="2037217"/>
          </a:xfrm>
          <a:prstGeom prst="rect">
            <a:avLst/>
          </a:prstGeom>
        </p:spPr>
        <p:txBody>
          <a:bodyPr/>
          <a:lstStyle/>
          <a:p>
            <a:r>
              <a:rPr lang="en-US"/>
              <a:t>Click icon to add picture</a:t>
            </a:r>
            <a:endParaRPr lang="en-US" dirty="0"/>
          </a:p>
        </p:txBody>
      </p:sp>
      <p:sp>
        <p:nvSpPr>
          <p:cNvPr id="72" name="Text Placeholder 29">
            <a:extLst>
              <a:ext uri="{FF2B5EF4-FFF2-40B4-BE49-F238E27FC236}">
                <a16:creationId xmlns:a16="http://schemas.microsoft.com/office/drawing/2014/main" id="{0D824BDD-2D23-C943-8FE9-60B7B23B5ECD}"/>
              </a:ext>
            </a:extLst>
          </p:cNvPr>
          <p:cNvSpPr>
            <a:spLocks noGrp="1"/>
          </p:cNvSpPr>
          <p:nvPr>
            <p:ph type="body" sz="quarter" idx="12"/>
          </p:nvPr>
        </p:nvSpPr>
        <p:spPr>
          <a:xfrm>
            <a:off x="952500" y="5393169"/>
            <a:ext cx="2133600" cy="369332"/>
          </a:xfrm>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73" name="Text Placeholder 29">
            <a:extLst>
              <a:ext uri="{FF2B5EF4-FFF2-40B4-BE49-F238E27FC236}">
                <a16:creationId xmlns:a16="http://schemas.microsoft.com/office/drawing/2014/main" id="{2F3D441E-DFB1-084B-8192-C6CBECCA40B9}"/>
              </a:ext>
            </a:extLst>
          </p:cNvPr>
          <p:cNvSpPr>
            <a:spLocks noGrp="1"/>
          </p:cNvSpPr>
          <p:nvPr>
            <p:ph type="body" sz="quarter" idx="11"/>
          </p:nvPr>
        </p:nvSpPr>
        <p:spPr>
          <a:xfrm>
            <a:off x="952500" y="4986745"/>
            <a:ext cx="2133600" cy="205837"/>
          </a:xfrm>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74" name="Text Placeholder 29">
            <a:extLst>
              <a:ext uri="{FF2B5EF4-FFF2-40B4-BE49-F238E27FC236}">
                <a16:creationId xmlns:a16="http://schemas.microsoft.com/office/drawing/2014/main" id="{25797825-E7AE-2C41-A965-E6F0D70D9747}"/>
              </a:ext>
            </a:extLst>
          </p:cNvPr>
          <p:cNvSpPr>
            <a:spLocks noGrp="1"/>
          </p:cNvSpPr>
          <p:nvPr>
            <p:ph type="body" sz="quarter" idx="13"/>
          </p:nvPr>
        </p:nvSpPr>
        <p:spPr>
          <a:xfrm>
            <a:off x="3663042" y="5393169"/>
            <a:ext cx="2128157" cy="369332"/>
          </a:xfrm>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75" name="Text Placeholder 29">
            <a:extLst>
              <a:ext uri="{FF2B5EF4-FFF2-40B4-BE49-F238E27FC236}">
                <a16:creationId xmlns:a16="http://schemas.microsoft.com/office/drawing/2014/main" id="{63C1927C-E23B-204E-9F3A-2A67D2BF702C}"/>
              </a:ext>
            </a:extLst>
          </p:cNvPr>
          <p:cNvSpPr>
            <a:spLocks noGrp="1"/>
          </p:cNvSpPr>
          <p:nvPr>
            <p:ph type="body" sz="quarter" idx="15"/>
          </p:nvPr>
        </p:nvSpPr>
        <p:spPr>
          <a:xfrm>
            <a:off x="3663042" y="4986745"/>
            <a:ext cx="2128157" cy="205837"/>
          </a:xfrm>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76" name="Text Placeholder 29">
            <a:extLst>
              <a:ext uri="{FF2B5EF4-FFF2-40B4-BE49-F238E27FC236}">
                <a16:creationId xmlns:a16="http://schemas.microsoft.com/office/drawing/2014/main" id="{EC81F0F5-C204-7248-A336-A655814A8A34}"/>
              </a:ext>
            </a:extLst>
          </p:cNvPr>
          <p:cNvSpPr>
            <a:spLocks noGrp="1"/>
          </p:cNvSpPr>
          <p:nvPr>
            <p:ph type="body" sz="quarter" idx="16"/>
          </p:nvPr>
        </p:nvSpPr>
        <p:spPr>
          <a:xfrm>
            <a:off x="6367054" y="5393169"/>
            <a:ext cx="2129245" cy="369332"/>
          </a:xfrm>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77" name="Text Placeholder 29">
            <a:extLst>
              <a:ext uri="{FF2B5EF4-FFF2-40B4-BE49-F238E27FC236}">
                <a16:creationId xmlns:a16="http://schemas.microsoft.com/office/drawing/2014/main" id="{C9FEF82E-4E9C-8343-9D36-C4A00D7137CC}"/>
              </a:ext>
            </a:extLst>
          </p:cNvPr>
          <p:cNvSpPr>
            <a:spLocks noGrp="1"/>
          </p:cNvSpPr>
          <p:nvPr>
            <p:ph type="body" sz="quarter" idx="31"/>
          </p:nvPr>
        </p:nvSpPr>
        <p:spPr>
          <a:xfrm>
            <a:off x="6367054" y="4986745"/>
            <a:ext cx="2129245" cy="205837"/>
          </a:xfrm>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78" name="Text Placeholder 29">
            <a:extLst>
              <a:ext uri="{FF2B5EF4-FFF2-40B4-BE49-F238E27FC236}">
                <a16:creationId xmlns:a16="http://schemas.microsoft.com/office/drawing/2014/main" id="{F8AF6664-A005-7A42-9AEF-C5AA5603E49D}"/>
              </a:ext>
            </a:extLst>
          </p:cNvPr>
          <p:cNvSpPr>
            <a:spLocks noGrp="1"/>
          </p:cNvSpPr>
          <p:nvPr>
            <p:ph type="body" sz="quarter" idx="19"/>
          </p:nvPr>
        </p:nvSpPr>
        <p:spPr>
          <a:xfrm>
            <a:off x="9110254" y="5393169"/>
            <a:ext cx="2129245" cy="369332"/>
          </a:xfrm>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79" name="Text Placeholder 29">
            <a:extLst>
              <a:ext uri="{FF2B5EF4-FFF2-40B4-BE49-F238E27FC236}">
                <a16:creationId xmlns:a16="http://schemas.microsoft.com/office/drawing/2014/main" id="{5F6C1E52-E2B6-5F45-A863-5BB35ABAFCD6}"/>
              </a:ext>
            </a:extLst>
          </p:cNvPr>
          <p:cNvSpPr>
            <a:spLocks noGrp="1"/>
          </p:cNvSpPr>
          <p:nvPr>
            <p:ph type="body" sz="quarter" idx="21"/>
          </p:nvPr>
        </p:nvSpPr>
        <p:spPr>
          <a:xfrm>
            <a:off x="9110254" y="4986745"/>
            <a:ext cx="2129245" cy="205837"/>
          </a:xfrm>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grpSp>
        <p:nvGrpSpPr>
          <p:cNvPr id="23" name="Group 22">
            <a:extLst>
              <a:ext uri="{FF2B5EF4-FFF2-40B4-BE49-F238E27FC236}">
                <a16:creationId xmlns:a16="http://schemas.microsoft.com/office/drawing/2014/main" id="{EFD0B2D5-B3C2-D847-A220-86CB6A37E418}"/>
              </a:ext>
            </a:extLst>
          </p:cNvPr>
          <p:cNvGrpSpPr/>
          <p:nvPr userDrawn="1"/>
        </p:nvGrpSpPr>
        <p:grpSpPr>
          <a:xfrm>
            <a:off x="6362700" y="0"/>
            <a:ext cx="5829298" cy="3235602"/>
            <a:chOff x="5612972" y="1"/>
            <a:chExt cx="6615961" cy="3672246"/>
          </a:xfrm>
        </p:grpSpPr>
        <p:sp>
          <p:nvSpPr>
            <p:cNvPr id="28" name="AutoShape 24">
              <a:extLst>
                <a:ext uri="{FF2B5EF4-FFF2-40B4-BE49-F238E27FC236}">
                  <a16:creationId xmlns:a16="http://schemas.microsoft.com/office/drawing/2014/main" id="{A7FD25A4-760F-814C-915F-DD6E89CA3A40}"/>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9" name="Freeform 28">
              <a:extLst>
                <a:ext uri="{FF2B5EF4-FFF2-40B4-BE49-F238E27FC236}">
                  <a16:creationId xmlns:a16="http://schemas.microsoft.com/office/drawing/2014/main" id="{A0CC8369-E81F-D447-87D8-1AF0C58EAC07}"/>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0" name="Freeform 29">
              <a:extLst>
                <a:ext uri="{FF2B5EF4-FFF2-40B4-BE49-F238E27FC236}">
                  <a16:creationId xmlns:a16="http://schemas.microsoft.com/office/drawing/2014/main" id="{C41CA81E-EF54-D048-8775-CD4AB37A7DF6}"/>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1" name="Freeform 30">
              <a:extLst>
                <a:ext uri="{FF2B5EF4-FFF2-40B4-BE49-F238E27FC236}">
                  <a16:creationId xmlns:a16="http://schemas.microsoft.com/office/drawing/2014/main" id="{D95A4B85-923E-B641-B239-2A1999AB294B}"/>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32" name="Freeform 31">
              <a:extLst>
                <a:ext uri="{FF2B5EF4-FFF2-40B4-BE49-F238E27FC236}">
                  <a16:creationId xmlns:a16="http://schemas.microsoft.com/office/drawing/2014/main" id="{501386DC-76EB-F34E-AD0E-22957D3B38D5}"/>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66" name="Picture Placeholder 25">
            <a:extLst>
              <a:ext uri="{FF2B5EF4-FFF2-40B4-BE49-F238E27FC236}">
                <a16:creationId xmlns:a16="http://schemas.microsoft.com/office/drawing/2014/main" id="{2D21D633-C51E-E94E-BAE3-96F52F76E496}"/>
              </a:ext>
            </a:extLst>
          </p:cNvPr>
          <p:cNvSpPr>
            <a:spLocks noGrp="1"/>
          </p:cNvSpPr>
          <p:nvPr>
            <p:ph type="pic" sz="quarter" idx="27"/>
          </p:nvPr>
        </p:nvSpPr>
        <p:spPr>
          <a:xfrm>
            <a:off x="6362292" y="2572883"/>
            <a:ext cx="2118245" cy="2037217"/>
          </a:xfrm>
          <a:prstGeom prst="rect">
            <a:avLst/>
          </a:prstGeom>
        </p:spPr>
        <p:txBody>
          <a:bodyPr/>
          <a:lstStyle/>
          <a:p>
            <a:r>
              <a:rPr lang="en-US"/>
              <a:t>Click icon to add picture</a:t>
            </a:r>
            <a:endParaRPr lang="en-US" dirty="0"/>
          </a:p>
        </p:txBody>
      </p:sp>
      <p:sp>
        <p:nvSpPr>
          <p:cNvPr id="69" name="Picture Placeholder 25">
            <a:extLst>
              <a:ext uri="{FF2B5EF4-FFF2-40B4-BE49-F238E27FC236}">
                <a16:creationId xmlns:a16="http://schemas.microsoft.com/office/drawing/2014/main" id="{639EFA5A-9C69-DF4D-81B7-FA1F8CCCF934}"/>
              </a:ext>
            </a:extLst>
          </p:cNvPr>
          <p:cNvSpPr>
            <a:spLocks noGrp="1"/>
          </p:cNvSpPr>
          <p:nvPr>
            <p:ph type="pic" sz="quarter" idx="30"/>
          </p:nvPr>
        </p:nvSpPr>
        <p:spPr>
          <a:xfrm>
            <a:off x="9112023" y="2572883"/>
            <a:ext cx="2118245" cy="2037217"/>
          </a:xfrm>
          <a:prstGeom prst="rect">
            <a:avLst/>
          </a:prstGeom>
        </p:spPr>
        <p:txBody>
          <a:bodyPr/>
          <a:lstStyle/>
          <a:p>
            <a:r>
              <a:rPr lang="en-US"/>
              <a:t>Click icon to add picture</a:t>
            </a:r>
            <a:endParaRPr lang="en-US" dirty="0"/>
          </a:p>
        </p:txBody>
      </p:sp>
      <p:sp>
        <p:nvSpPr>
          <p:cNvPr id="2" name="Date Placeholder 1">
            <a:extLst>
              <a:ext uri="{FF2B5EF4-FFF2-40B4-BE49-F238E27FC236}">
                <a16:creationId xmlns:a16="http://schemas.microsoft.com/office/drawing/2014/main" id="{8ED89364-B1CB-4E72-A6BB-95A34B50661C}"/>
              </a:ext>
            </a:extLst>
          </p:cNvPr>
          <p:cNvSpPr>
            <a:spLocks noGrp="1"/>
          </p:cNvSpPr>
          <p:nvPr>
            <p:ph type="dt" sz="half" idx="32"/>
          </p:nvPr>
        </p:nvSpPr>
        <p:spPr/>
        <p:txBody>
          <a:bodyPr/>
          <a:lstStyle/>
          <a:p>
            <a:fld id="{6FCA8E82-58CD-E045-8B98-B7A85B79B752}" type="datetime4">
              <a:rPr lang="en-US" smtClean="0"/>
              <a:pPr/>
              <a:t>May 6, 2021</a:t>
            </a:fld>
            <a:endParaRPr lang="en-US" dirty="0">
              <a:latin typeface="+mn-lt"/>
            </a:endParaRPr>
          </a:p>
        </p:txBody>
      </p:sp>
      <p:sp>
        <p:nvSpPr>
          <p:cNvPr id="3" name="Footer Placeholder 2">
            <a:extLst>
              <a:ext uri="{FF2B5EF4-FFF2-40B4-BE49-F238E27FC236}">
                <a16:creationId xmlns:a16="http://schemas.microsoft.com/office/drawing/2014/main" id="{8E09328F-B310-4BF3-883E-BA9A39676AF2}"/>
              </a:ext>
            </a:extLst>
          </p:cNvPr>
          <p:cNvSpPr>
            <a:spLocks noGrp="1"/>
          </p:cNvSpPr>
          <p:nvPr>
            <p:ph type="ftr" sz="quarter" idx="33"/>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04192EF2-9336-43EF-A365-1F54000F7DE9}"/>
              </a:ext>
            </a:extLst>
          </p:cNvPr>
          <p:cNvSpPr>
            <a:spLocks noGrp="1"/>
          </p:cNvSpPr>
          <p:nvPr>
            <p:ph type="sldNum" sz="quarter" idx="34"/>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99636246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304" userDrawn="1">
          <p15:clr>
            <a:srgbClr val="FBAE40"/>
          </p15:clr>
        </p15:guide>
        <p15:guide id="4" pos="4008" userDrawn="1">
          <p15:clr>
            <a:srgbClr val="FBAE40"/>
          </p15:clr>
        </p15:guide>
        <p15:guide id="5" pos="1944" userDrawn="1">
          <p15:clr>
            <a:srgbClr val="FBAE40"/>
          </p15:clr>
        </p15:guide>
        <p15:guide id="6" pos="3648" userDrawn="1">
          <p15:clr>
            <a:srgbClr val="FBAE40"/>
          </p15:clr>
        </p15:guide>
        <p15:guide id="7" orient="horz" pos="1392" userDrawn="1">
          <p15:clr>
            <a:srgbClr val="FBAE40"/>
          </p15:clr>
        </p15:guide>
        <p15:guide id="8" orient="horz" pos="552" userDrawn="1">
          <p15:clr>
            <a:srgbClr val="FBAE40"/>
          </p15:clr>
        </p15:guide>
        <p15:guide id="9" orient="horz" pos="1224" userDrawn="1">
          <p15:clr>
            <a:srgbClr val="FBAE40"/>
          </p15:clr>
        </p15:guide>
        <p15:guide id="10" pos="5352" userDrawn="1">
          <p15:clr>
            <a:srgbClr val="FBAE40"/>
          </p15:clr>
        </p15:guide>
        <p15:guide id="11" pos="5736" userDrawn="1">
          <p15:clr>
            <a:srgbClr val="FBAE40"/>
          </p15:clr>
        </p15:guide>
        <p15:guide id="12" orient="horz" pos="2904" userDrawn="1">
          <p15:clr>
            <a:srgbClr val="FBAE40"/>
          </p15:clr>
        </p15:guide>
        <p15:guide id="13" orient="horz" pos="1608"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
    <p:bg>
      <p:bgPr>
        <a:solidFill>
          <a:schemeClr val="tx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040046AF-E5BF-854D-9986-7C3019770FE7}"/>
              </a:ext>
            </a:extLst>
          </p:cNvPr>
          <p:cNvCxnSpPr>
            <a:cxnSpLocks/>
          </p:cNvCxnSpPr>
          <p:nvPr userDrawn="1"/>
        </p:nvCxnSpPr>
        <p:spPr>
          <a:xfrm flipH="1">
            <a:off x="1045959" y="2213783"/>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6CA14A6-0144-BC49-A8D4-C979D13258C0}"/>
              </a:ext>
            </a:extLst>
          </p:cNvPr>
          <p:cNvCxnSpPr>
            <a:cxnSpLocks/>
          </p:cNvCxnSpPr>
          <p:nvPr userDrawn="1"/>
        </p:nvCxnSpPr>
        <p:spPr>
          <a:xfrm flipH="1">
            <a:off x="6180493" y="2213783"/>
            <a:ext cx="11102"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A582FC2-A135-5743-B9C0-6AC7225B42E1}"/>
              </a:ext>
            </a:extLst>
          </p:cNvPr>
          <p:cNvCxnSpPr>
            <a:cxnSpLocks/>
          </p:cNvCxnSpPr>
          <p:nvPr userDrawn="1"/>
        </p:nvCxnSpPr>
        <p:spPr>
          <a:xfrm flipH="1">
            <a:off x="8745623" y="3904712"/>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7C43222-5868-0247-838F-58F4F6C8EE75}"/>
              </a:ext>
            </a:extLst>
          </p:cNvPr>
          <p:cNvCxnSpPr>
            <a:cxnSpLocks/>
          </p:cNvCxnSpPr>
          <p:nvPr userDrawn="1"/>
        </p:nvCxnSpPr>
        <p:spPr>
          <a:xfrm flipH="1">
            <a:off x="3611089" y="3895941"/>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sp>
        <p:nvSpPr>
          <p:cNvPr id="30" name="Title 1">
            <a:extLst>
              <a:ext uri="{FF2B5EF4-FFF2-40B4-BE49-F238E27FC236}">
                <a16:creationId xmlns:a16="http://schemas.microsoft.com/office/drawing/2014/main" id="{46EEE005-F78A-9D4F-B159-964376C387DD}"/>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solidFill>
                  <a:schemeClr val="bg1"/>
                </a:solidFill>
                <a:latin typeface="+mj-lt"/>
              </a:defRPr>
            </a:lvl1pPr>
          </a:lstStyle>
          <a:p>
            <a:r>
              <a:rPr lang="en-US"/>
              <a:t>Click to edit Master title style</a:t>
            </a:r>
            <a:endParaRPr lang="en-US" dirty="0"/>
          </a:p>
        </p:txBody>
      </p:sp>
      <p:sp>
        <p:nvSpPr>
          <p:cNvPr id="96" name="Text Placeholder 29">
            <a:extLst>
              <a:ext uri="{FF2B5EF4-FFF2-40B4-BE49-F238E27FC236}">
                <a16:creationId xmlns:a16="http://schemas.microsoft.com/office/drawing/2014/main" id="{FC61536F-8EA7-5A48-AF76-8B0E251BD8CB}"/>
              </a:ext>
            </a:extLst>
          </p:cNvPr>
          <p:cNvSpPr>
            <a:spLocks noGrp="1"/>
          </p:cNvSpPr>
          <p:nvPr>
            <p:ph type="body" sz="quarter" idx="12"/>
          </p:nvPr>
        </p:nvSpPr>
        <p:spPr>
          <a:xfrm>
            <a:off x="1296955" y="2934856"/>
            <a:ext cx="2133600" cy="369332"/>
          </a:xfrm>
          <a:ln>
            <a:noFill/>
          </a:ln>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97" name="Text Placeholder 29">
            <a:extLst>
              <a:ext uri="{FF2B5EF4-FFF2-40B4-BE49-F238E27FC236}">
                <a16:creationId xmlns:a16="http://schemas.microsoft.com/office/drawing/2014/main" id="{64FFD994-BD97-ED49-8607-286ECBB1CDA3}"/>
              </a:ext>
            </a:extLst>
          </p:cNvPr>
          <p:cNvSpPr>
            <a:spLocks noGrp="1"/>
          </p:cNvSpPr>
          <p:nvPr>
            <p:ph type="body" sz="quarter" idx="11"/>
          </p:nvPr>
        </p:nvSpPr>
        <p:spPr>
          <a:xfrm>
            <a:off x="1296955" y="2568686"/>
            <a:ext cx="2133600" cy="205837"/>
          </a:xfrm>
          <a:ln>
            <a:noFill/>
          </a:ln>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102" name="Text Placeholder 29">
            <a:extLst>
              <a:ext uri="{FF2B5EF4-FFF2-40B4-BE49-F238E27FC236}">
                <a16:creationId xmlns:a16="http://schemas.microsoft.com/office/drawing/2014/main" id="{D1ADE805-BFBC-ED47-B9CB-6CB2FF02E868}"/>
              </a:ext>
            </a:extLst>
          </p:cNvPr>
          <p:cNvSpPr>
            <a:spLocks noGrp="1"/>
          </p:cNvSpPr>
          <p:nvPr>
            <p:ph type="body" sz="quarter" idx="30"/>
          </p:nvPr>
        </p:nvSpPr>
        <p:spPr>
          <a:xfrm>
            <a:off x="3897799" y="5087328"/>
            <a:ext cx="2133600" cy="369332"/>
          </a:xfrm>
          <a:ln>
            <a:noFill/>
          </a:ln>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03" name="Text Placeholder 29">
            <a:extLst>
              <a:ext uri="{FF2B5EF4-FFF2-40B4-BE49-F238E27FC236}">
                <a16:creationId xmlns:a16="http://schemas.microsoft.com/office/drawing/2014/main" id="{334A3589-641F-F547-891B-149579153B75}"/>
              </a:ext>
            </a:extLst>
          </p:cNvPr>
          <p:cNvSpPr>
            <a:spLocks noGrp="1"/>
          </p:cNvSpPr>
          <p:nvPr>
            <p:ph type="body" sz="quarter" idx="31"/>
          </p:nvPr>
        </p:nvSpPr>
        <p:spPr>
          <a:xfrm>
            <a:off x="3897799" y="4701908"/>
            <a:ext cx="2133600" cy="205837"/>
          </a:xfrm>
          <a:ln>
            <a:noFill/>
          </a:ln>
        </p:spPr>
        <p:txBody>
          <a:bodyPr vert="horz" lIns="0" tIns="0" rIns="0" bIns="0" rtlCol="0">
            <a:noAutofit/>
          </a:bodyPr>
          <a:lstStyle>
            <a:lvl1pPr marL="0" indent="0">
              <a:spcBef>
                <a:spcPts val="400"/>
              </a:spcBef>
              <a:buNone/>
              <a:defRPr lang="en-US" sz="1800" spc="0" baseline="0" dirty="0">
                <a:latin typeface="+mj-lt"/>
              </a:defRPr>
            </a:lvl1pPr>
            <a:lvl2pPr>
              <a:defRPr sz="4000"/>
            </a:lvl2pPr>
            <a:lvl3pPr>
              <a:defRPr sz="4000"/>
            </a:lvl3pPr>
            <a:lvl4pPr>
              <a:defRPr sz="4000"/>
            </a:lvl4pPr>
            <a:lvl5pPr>
              <a:defRPr sz="4000"/>
            </a:lvl5pPr>
          </a:lstStyle>
          <a:p>
            <a:pPr marL="0" lvl="0" indent="0">
              <a:spcBef>
                <a:spcPts val="400"/>
              </a:spcBef>
              <a:buNone/>
            </a:pPr>
            <a:r>
              <a:rPr lang="en-US"/>
              <a:t>Click to edit Master text styles</a:t>
            </a:r>
          </a:p>
        </p:txBody>
      </p:sp>
      <p:sp>
        <p:nvSpPr>
          <p:cNvPr id="106" name="Text Placeholder 29">
            <a:extLst>
              <a:ext uri="{FF2B5EF4-FFF2-40B4-BE49-F238E27FC236}">
                <a16:creationId xmlns:a16="http://schemas.microsoft.com/office/drawing/2014/main" id="{A63F8454-D12E-A641-ABD0-8977D3F5EC05}"/>
              </a:ext>
            </a:extLst>
          </p:cNvPr>
          <p:cNvSpPr>
            <a:spLocks noGrp="1"/>
          </p:cNvSpPr>
          <p:nvPr>
            <p:ph type="body" sz="quarter" idx="32"/>
          </p:nvPr>
        </p:nvSpPr>
        <p:spPr>
          <a:xfrm>
            <a:off x="9001711" y="5087328"/>
            <a:ext cx="2133600" cy="369332"/>
          </a:xfrm>
          <a:ln>
            <a:noFill/>
          </a:ln>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07" name="Text Placeholder 29">
            <a:extLst>
              <a:ext uri="{FF2B5EF4-FFF2-40B4-BE49-F238E27FC236}">
                <a16:creationId xmlns:a16="http://schemas.microsoft.com/office/drawing/2014/main" id="{F35AA15D-DBAD-9840-8764-A5B6D486A234}"/>
              </a:ext>
            </a:extLst>
          </p:cNvPr>
          <p:cNvSpPr>
            <a:spLocks noGrp="1"/>
          </p:cNvSpPr>
          <p:nvPr>
            <p:ph type="body" sz="quarter" idx="33"/>
          </p:nvPr>
        </p:nvSpPr>
        <p:spPr>
          <a:xfrm>
            <a:off x="9001711" y="4701908"/>
            <a:ext cx="2133600" cy="205837"/>
          </a:xfrm>
          <a:ln>
            <a:noFill/>
          </a:ln>
        </p:spPr>
        <p:txBody>
          <a:bodyPr vert="horz" lIns="0" tIns="0" rIns="0" bIns="0" rtlCol="0">
            <a:noAutofit/>
          </a:bodyPr>
          <a:lstStyle>
            <a:lvl1pPr marL="0" indent="0">
              <a:spcBef>
                <a:spcPts val="400"/>
              </a:spcBef>
              <a:buNone/>
              <a:defRPr lang="en-US" sz="1800" spc="0" baseline="0" dirty="0">
                <a:latin typeface="+mj-lt"/>
              </a:defRPr>
            </a:lvl1pPr>
            <a:lvl2pPr>
              <a:defRPr sz="4000"/>
            </a:lvl2pPr>
            <a:lvl3pPr>
              <a:defRPr sz="4000"/>
            </a:lvl3pPr>
            <a:lvl4pPr>
              <a:defRPr sz="4000"/>
            </a:lvl4pPr>
            <a:lvl5pPr>
              <a:defRPr sz="4000"/>
            </a:lvl5pPr>
          </a:lstStyle>
          <a:p>
            <a:pPr marL="0" lvl="0" indent="0">
              <a:spcBef>
                <a:spcPts val="400"/>
              </a:spcBef>
              <a:buNone/>
            </a:pPr>
            <a:r>
              <a:rPr lang="en-US"/>
              <a:t>Click to edit Master text styles</a:t>
            </a:r>
          </a:p>
        </p:txBody>
      </p:sp>
      <p:sp>
        <p:nvSpPr>
          <p:cNvPr id="108" name="Text Placeholder 29">
            <a:extLst>
              <a:ext uri="{FF2B5EF4-FFF2-40B4-BE49-F238E27FC236}">
                <a16:creationId xmlns:a16="http://schemas.microsoft.com/office/drawing/2014/main" id="{8357CA0F-1A55-B145-8305-562F0DF22543}"/>
              </a:ext>
            </a:extLst>
          </p:cNvPr>
          <p:cNvSpPr>
            <a:spLocks noGrp="1"/>
          </p:cNvSpPr>
          <p:nvPr>
            <p:ph type="body" sz="quarter" idx="34"/>
          </p:nvPr>
        </p:nvSpPr>
        <p:spPr>
          <a:xfrm>
            <a:off x="6438143" y="2934856"/>
            <a:ext cx="2133600" cy="369332"/>
          </a:xfrm>
          <a:ln>
            <a:noFill/>
          </a:ln>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09" name="Text Placeholder 29">
            <a:extLst>
              <a:ext uri="{FF2B5EF4-FFF2-40B4-BE49-F238E27FC236}">
                <a16:creationId xmlns:a16="http://schemas.microsoft.com/office/drawing/2014/main" id="{D6C49F6F-AF28-8942-8442-8F54A1DC388B}"/>
              </a:ext>
            </a:extLst>
          </p:cNvPr>
          <p:cNvSpPr>
            <a:spLocks noGrp="1"/>
          </p:cNvSpPr>
          <p:nvPr>
            <p:ph type="body" sz="quarter" idx="35"/>
          </p:nvPr>
        </p:nvSpPr>
        <p:spPr>
          <a:xfrm>
            <a:off x="6438143" y="2568686"/>
            <a:ext cx="2133600" cy="205837"/>
          </a:xfrm>
          <a:ln>
            <a:noFill/>
          </a:ln>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8" name="Straight Connector 7">
            <a:extLst>
              <a:ext uri="{FF2B5EF4-FFF2-40B4-BE49-F238E27FC236}">
                <a16:creationId xmlns:a16="http://schemas.microsoft.com/office/drawing/2014/main" id="{4CE2724A-BCA1-604F-9D18-BF05746408C2}"/>
              </a:ext>
            </a:extLst>
          </p:cNvPr>
          <p:cNvCxnSpPr/>
          <p:nvPr userDrawn="1"/>
        </p:nvCxnSpPr>
        <p:spPr>
          <a:xfrm>
            <a:off x="967689" y="3968780"/>
            <a:ext cx="10275477" cy="0"/>
          </a:xfrm>
          <a:prstGeom prst="line">
            <a:avLst/>
          </a:prstGeom>
          <a:ln w="165100">
            <a:solidFill>
              <a:schemeClr val="accent3"/>
            </a:solidFill>
          </a:ln>
        </p:spPr>
        <p:style>
          <a:lnRef idx="1">
            <a:schemeClr val="accent1"/>
          </a:lnRef>
          <a:fillRef idx="0">
            <a:schemeClr val="accent1"/>
          </a:fillRef>
          <a:effectRef idx="0">
            <a:schemeClr val="accent1"/>
          </a:effectRef>
          <a:fontRef idx="minor">
            <a:schemeClr val="tx1"/>
          </a:fontRef>
        </p:style>
      </p:cxnSp>
      <p:sp>
        <p:nvSpPr>
          <p:cNvPr id="44" name="Rectangle 43">
            <a:extLst>
              <a:ext uri="{FF2B5EF4-FFF2-40B4-BE49-F238E27FC236}">
                <a16:creationId xmlns:a16="http://schemas.microsoft.com/office/drawing/2014/main" id="{4923D7D1-A9CC-C34C-86FF-43B5C8978712}"/>
              </a:ext>
            </a:extLst>
          </p:cNvPr>
          <p:cNvSpPr/>
          <p:nvPr userDrawn="1"/>
        </p:nvSpPr>
        <p:spPr>
          <a:xfrm>
            <a:off x="964323" y="3883241"/>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6119FF13-13AB-3448-B24E-58E18B3CE2B6}"/>
              </a:ext>
            </a:extLst>
          </p:cNvPr>
          <p:cNvSpPr/>
          <p:nvPr userDrawn="1"/>
        </p:nvSpPr>
        <p:spPr>
          <a:xfrm>
            <a:off x="3531590" y="3892012"/>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22F8F982-870E-AE44-B0D3-B3313BC48DB7}"/>
              </a:ext>
            </a:extLst>
          </p:cNvPr>
          <p:cNvSpPr/>
          <p:nvPr userDrawn="1"/>
        </p:nvSpPr>
        <p:spPr>
          <a:xfrm>
            <a:off x="6098857" y="3883241"/>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C549A137-DB5E-9C40-8C0A-ED607212022C}"/>
              </a:ext>
            </a:extLst>
          </p:cNvPr>
          <p:cNvSpPr/>
          <p:nvPr userDrawn="1"/>
        </p:nvSpPr>
        <p:spPr>
          <a:xfrm>
            <a:off x="8666124" y="3892012"/>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Date Placeholder 1">
            <a:extLst>
              <a:ext uri="{FF2B5EF4-FFF2-40B4-BE49-F238E27FC236}">
                <a16:creationId xmlns:a16="http://schemas.microsoft.com/office/drawing/2014/main" id="{21DC2552-C347-4C3D-8C92-4A6981227C0E}"/>
              </a:ext>
            </a:extLst>
          </p:cNvPr>
          <p:cNvSpPr>
            <a:spLocks noGrp="1"/>
          </p:cNvSpPr>
          <p:nvPr>
            <p:ph type="dt" sz="half" idx="36"/>
          </p:nvPr>
        </p:nvSpPr>
        <p:spPr/>
        <p:txBody>
          <a:bodyPr/>
          <a:lstStyle/>
          <a:p>
            <a:fld id="{6FCA8E82-58CD-E045-8B98-B7A85B79B752}" type="datetime4">
              <a:rPr lang="en-US" smtClean="0"/>
              <a:pPr/>
              <a:t>May 6, 2021</a:t>
            </a:fld>
            <a:endParaRPr lang="en-US" dirty="0">
              <a:latin typeface="+mn-lt"/>
            </a:endParaRPr>
          </a:p>
        </p:txBody>
      </p:sp>
      <p:sp>
        <p:nvSpPr>
          <p:cNvPr id="3" name="Footer Placeholder 2">
            <a:extLst>
              <a:ext uri="{FF2B5EF4-FFF2-40B4-BE49-F238E27FC236}">
                <a16:creationId xmlns:a16="http://schemas.microsoft.com/office/drawing/2014/main" id="{A5B7C35C-F3E4-4522-8711-16E4F9052C2C}"/>
              </a:ext>
            </a:extLst>
          </p:cNvPr>
          <p:cNvSpPr>
            <a:spLocks noGrp="1"/>
          </p:cNvSpPr>
          <p:nvPr>
            <p:ph type="ftr" sz="quarter" idx="37"/>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1F4D6BAD-56F4-42F1-A2B3-FDB73364FD40}"/>
              </a:ext>
            </a:extLst>
          </p:cNvPr>
          <p:cNvSpPr>
            <a:spLocks noGrp="1"/>
          </p:cNvSpPr>
          <p:nvPr>
            <p:ph type="sldNum" sz="quarter" idx="38"/>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298615523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224" userDrawn="1">
          <p15:clr>
            <a:srgbClr val="FBAE40"/>
          </p15:clr>
        </p15:guide>
        <p15:guide id="8" orient="horz" pos="3768" userDrawn="1">
          <p15:clr>
            <a:srgbClr val="FBAE40"/>
          </p15:clr>
        </p15:guide>
        <p15:guide id="9" orient="horz" pos="552" userDrawn="1">
          <p15:clr>
            <a:srgbClr val="FBAE40"/>
          </p15:clr>
        </p15:guide>
        <p15:guide id="10" orient="horz" pos="1512" userDrawn="1">
          <p15:clr>
            <a:srgbClr val="FBAE40"/>
          </p15:clr>
        </p15:guide>
        <p15:guide id="11" orient="horz" pos="2832"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 Col">
    <p:bg>
      <p:bgPr>
        <a:solidFill>
          <a:schemeClr val="tx1"/>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DEF3328-825B-3946-8472-DB93D6A32867}"/>
              </a:ext>
            </a:extLst>
          </p:cNvPr>
          <p:cNvGrpSpPr>
            <a:grpSpLocks/>
          </p:cNvGrpSpPr>
          <p:nvPr userDrawn="1"/>
        </p:nvGrpSpPr>
        <p:grpSpPr bwMode="auto">
          <a:xfrm rot="16200000" flipV="1">
            <a:off x="0" y="3900132"/>
            <a:ext cx="2959226" cy="2959226"/>
            <a:chOff x="0" y="12289"/>
            <a:chExt cx="3550" cy="3551"/>
          </a:xfrm>
        </p:grpSpPr>
        <p:sp>
          <p:nvSpPr>
            <p:cNvPr id="20" name="Freeform 19">
              <a:extLst>
                <a:ext uri="{FF2B5EF4-FFF2-40B4-BE49-F238E27FC236}">
                  <a16:creationId xmlns:a16="http://schemas.microsoft.com/office/drawing/2014/main" id="{4E4E09DF-AF21-0E4A-9838-14DFBFFED7D7}"/>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1" name="Freeform 20">
              <a:extLst>
                <a:ext uri="{FF2B5EF4-FFF2-40B4-BE49-F238E27FC236}">
                  <a16:creationId xmlns:a16="http://schemas.microsoft.com/office/drawing/2014/main" id="{653F54AE-9BC1-3A45-A129-4028EADE406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2" name="Freeform 21">
              <a:extLst>
                <a:ext uri="{FF2B5EF4-FFF2-40B4-BE49-F238E27FC236}">
                  <a16:creationId xmlns:a16="http://schemas.microsoft.com/office/drawing/2014/main" id="{254F6D22-4944-974A-999E-F9E22F159523}"/>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3" name="Text Placeholder 2">
            <a:extLst>
              <a:ext uri="{FF2B5EF4-FFF2-40B4-BE49-F238E27FC236}">
                <a16:creationId xmlns:a16="http://schemas.microsoft.com/office/drawing/2014/main" id="{A6147D10-E7D7-8F40-AF69-726398729333}"/>
              </a:ext>
            </a:extLst>
          </p:cNvPr>
          <p:cNvSpPr>
            <a:spLocks noGrp="1"/>
          </p:cNvSpPr>
          <p:nvPr>
            <p:ph type="body" idx="1"/>
          </p:nvPr>
        </p:nvSpPr>
        <p:spPr>
          <a:xfrm>
            <a:off x="964023" y="2300984"/>
            <a:ext cx="4827178" cy="404216"/>
          </a:xfrm>
          <a:prstGeom prst="rect">
            <a:avLst/>
          </a:prstGeom>
        </p:spPr>
        <p:txBody>
          <a:bodyPr lIns="0" tIns="0" rIns="0" bIns="0" anchor="t" anchorCtr="0">
            <a:normAutofit/>
          </a:bodyPr>
          <a:lstStyle>
            <a:lvl1pPr marL="0" indent="0">
              <a:buNone/>
              <a:defRPr sz="1800" b="0" i="0" spc="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5" name="Text Placeholder 2">
            <a:extLst>
              <a:ext uri="{FF2B5EF4-FFF2-40B4-BE49-F238E27FC236}">
                <a16:creationId xmlns:a16="http://schemas.microsoft.com/office/drawing/2014/main" id="{3A0EE708-F36B-444B-9A8B-D48D69535E45}"/>
              </a:ext>
            </a:extLst>
          </p:cNvPr>
          <p:cNvSpPr>
            <a:spLocks noGrp="1"/>
          </p:cNvSpPr>
          <p:nvPr>
            <p:ph type="body" idx="10"/>
          </p:nvPr>
        </p:nvSpPr>
        <p:spPr>
          <a:xfrm>
            <a:off x="6362700" y="2300984"/>
            <a:ext cx="4764829" cy="404216"/>
          </a:xfrm>
          <a:prstGeom prst="rect">
            <a:avLst/>
          </a:prstGeom>
        </p:spPr>
        <p:txBody>
          <a:bodyPr lIns="0" tIns="0" rIns="0" bIns="0" anchor="t" anchorCtr="0">
            <a:normAutofit/>
          </a:bodyPr>
          <a:lstStyle>
            <a:lvl1pPr marL="0" indent="0">
              <a:buNone/>
              <a:defRPr sz="1800" b="0" i="0" spc="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7" name="Content Placeholder 3">
            <a:extLst>
              <a:ext uri="{FF2B5EF4-FFF2-40B4-BE49-F238E27FC236}">
                <a16:creationId xmlns:a16="http://schemas.microsoft.com/office/drawing/2014/main" id="{E81957B7-CEA6-A446-A203-471CF9A57FFD}"/>
              </a:ext>
            </a:extLst>
          </p:cNvPr>
          <p:cNvSpPr>
            <a:spLocks noGrp="1"/>
          </p:cNvSpPr>
          <p:nvPr>
            <p:ph sz="half" idx="2"/>
          </p:nvPr>
        </p:nvSpPr>
        <p:spPr>
          <a:xfrm>
            <a:off x="964023" y="2799146"/>
            <a:ext cx="4827178"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sp>
        <p:nvSpPr>
          <p:cNvPr id="28" name="Content Placeholder 3">
            <a:extLst>
              <a:ext uri="{FF2B5EF4-FFF2-40B4-BE49-F238E27FC236}">
                <a16:creationId xmlns:a16="http://schemas.microsoft.com/office/drawing/2014/main" id="{E40D4044-0F7B-0647-BAB5-16B23EBD9ECD}"/>
              </a:ext>
            </a:extLst>
          </p:cNvPr>
          <p:cNvSpPr>
            <a:spLocks noGrp="1"/>
          </p:cNvSpPr>
          <p:nvPr>
            <p:ph sz="half" idx="13"/>
          </p:nvPr>
        </p:nvSpPr>
        <p:spPr>
          <a:xfrm>
            <a:off x="6362700" y="2799146"/>
            <a:ext cx="4756241"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cxnSp>
        <p:nvCxnSpPr>
          <p:cNvPr id="15" name="Straight Connector 14">
            <a:extLst>
              <a:ext uri="{FF2B5EF4-FFF2-40B4-BE49-F238E27FC236}">
                <a16:creationId xmlns:a16="http://schemas.microsoft.com/office/drawing/2014/main" id="{ED51C063-0222-064B-8A2E-485FE9EAC10D}"/>
              </a:ext>
            </a:extLst>
          </p:cNvPr>
          <p:cNvCxnSpPr>
            <a:cxnSpLocks/>
          </p:cNvCxnSpPr>
          <p:nvPr userDrawn="1"/>
        </p:nvCxnSpPr>
        <p:spPr>
          <a:xfrm>
            <a:off x="63627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 name="Date Placeholder 1">
            <a:extLst>
              <a:ext uri="{FF2B5EF4-FFF2-40B4-BE49-F238E27FC236}">
                <a16:creationId xmlns:a16="http://schemas.microsoft.com/office/drawing/2014/main" id="{4914D182-A7DD-4F7B-B207-262854316EDA}"/>
              </a:ext>
            </a:extLst>
          </p:cNvPr>
          <p:cNvSpPr>
            <a:spLocks noGrp="1"/>
          </p:cNvSpPr>
          <p:nvPr>
            <p:ph type="dt" sz="half" idx="14"/>
          </p:nvPr>
        </p:nvSpPr>
        <p:spPr/>
        <p:txBody>
          <a:bodyPr/>
          <a:lstStyle/>
          <a:p>
            <a:fld id="{6FCA8E82-58CD-E045-8B98-B7A85B79B752}" type="datetime4">
              <a:rPr lang="en-US" smtClean="0"/>
              <a:pPr/>
              <a:t>May 6, 2021</a:t>
            </a:fld>
            <a:endParaRPr lang="en-US" dirty="0">
              <a:latin typeface="+mn-lt"/>
            </a:endParaRPr>
          </a:p>
        </p:txBody>
      </p:sp>
      <p:sp>
        <p:nvSpPr>
          <p:cNvPr id="3" name="Footer Placeholder 2">
            <a:extLst>
              <a:ext uri="{FF2B5EF4-FFF2-40B4-BE49-F238E27FC236}">
                <a16:creationId xmlns:a16="http://schemas.microsoft.com/office/drawing/2014/main" id="{10B29252-5D0B-4B9D-9FBD-8EC0929FE096}"/>
              </a:ext>
            </a:extLst>
          </p:cNvPr>
          <p:cNvSpPr>
            <a:spLocks noGrp="1"/>
          </p:cNvSpPr>
          <p:nvPr>
            <p:ph type="ftr" sz="quarter" idx="15"/>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5BB4FEF6-E217-4110-BBF5-C4B77ADC8457}"/>
              </a:ext>
            </a:extLst>
          </p:cNvPr>
          <p:cNvSpPr>
            <a:spLocks noGrp="1"/>
          </p:cNvSpPr>
          <p:nvPr>
            <p:ph type="sldNum" sz="quarter" idx="16"/>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255042539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
    <p:bg>
      <p:bgPr>
        <a:solidFill>
          <a:schemeClr val="tx1"/>
        </a:solidFill>
        <a:effectLst/>
      </p:bgPr>
    </p:bg>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868B08E5-2F7C-7749-8BDF-386EAF974BB0}"/>
              </a:ext>
            </a:extLst>
          </p:cNvPr>
          <p:cNvGrpSpPr>
            <a:grpSpLocks/>
          </p:cNvGrpSpPr>
          <p:nvPr userDrawn="1"/>
        </p:nvGrpSpPr>
        <p:grpSpPr bwMode="auto">
          <a:xfrm rot="16200000" flipV="1">
            <a:off x="0" y="3900132"/>
            <a:ext cx="2959226" cy="2959226"/>
            <a:chOff x="0" y="12289"/>
            <a:chExt cx="3550" cy="3551"/>
          </a:xfrm>
        </p:grpSpPr>
        <p:sp>
          <p:nvSpPr>
            <p:cNvPr id="38" name="Freeform 37">
              <a:extLst>
                <a:ext uri="{FF2B5EF4-FFF2-40B4-BE49-F238E27FC236}">
                  <a16:creationId xmlns:a16="http://schemas.microsoft.com/office/drawing/2014/main" id="{F3E300C0-0B72-9048-9E16-2166E1A88FE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9" name="Freeform 38">
              <a:extLst>
                <a:ext uri="{FF2B5EF4-FFF2-40B4-BE49-F238E27FC236}">
                  <a16:creationId xmlns:a16="http://schemas.microsoft.com/office/drawing/2014/main" id="{E4AA520D-9D51-3A42-B9B1-DF72169BC8DB}"/>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40" name="Freeform 39">
              <a:extLst>
                <a:ext uri="{FF2B5EF4-FFF2-40B4-BE49-F238E27FC236}">
                  <a16:creationId xmlns:a16="http://schemas.microsoft.com/office/drawing/2014/main" id="{D5F2735E-137C-DB47-AEF0-EFC871A32373}"/>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3" name="Text Placeholder 2">
            <a:extLst>
              <a:ext uri="{FF2B5EF4-FFF2-40B4-BE49-F238E27FC236}">
                <a16:creationId xmlns:a16="http://schemas.microsoft.com/office/drawing/2014/main" id="{A6147D10-E7D7-8F40-AF69-726398729333}"/>
              </a:ext>
            </a:extLst>
          </p:cNvPr>
          <p:cNvSpPr>
            <a:spLocks noGrp="1"/>
          </p:cNvSpPr>
          <p:nvPr>
            <p:ph type="body" idx="1"/>
          </p:nvPr>
        </p:nvSpPr>
        <p:spPr>
          <a:xfrm>
            <a:off x="952500"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buNone/>
            </a:pPr>
            <a:r>
              <a:rPr lang="en-US"/>
              <a:t>Click to edit Master text styles</a:t>
            </a:r>
          </a:p>
        </p:txBody>
      </p:sp>
      <p:sp>
        <p:nvSpPr>
          <p:cNvPr id="27" name="Content Placeholder 3">
            <a:extLst>
              <a:ext uri="{FF2B5EF4-FFF2-40B4-BE49-F238E27FC236}">
                <a16:creationId xmlns:a16="http://schemas.microsoft.com/office/drawing/2014/main" id="{E81957B7-CEA6-A446-A203-471CF9A57FFD}"/>
              </a:ext>
            </a:extLst>
          </p:cNvPr>
          <p:cNvSpPr>
            <a:spLocks noGrp="1"/>
          </p:cNvSpPr>
          <p:nvPr>
            <p:ph sz="half" idx="2"/>
          </p:nvPr>
        </p:nvSpPr>
        <p:spPr>
          <a:xfrm>
            <a:off x="952500" y="2799146"/>
            <a:ext cx="3036477"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sp>
        <p:nvSpPr>
          <p:cNvPr id="20" name="Text Placeholder 2">
            <a:extLst>
              <a:ext uri="{FF2B5EF4-FFF2-40B4-BE49-F238E27FC236}">
                <a16:creationId xmlns:a16="http://schemas.microsoft.com/office/drawing/2014/main" id="{057DFE0A-61D9-1B48-8196-EA94D04685DD}"/>
              </a:ext>
            </a:extLst>
          </p:cNvPr>
          <p:cNvSpPr>
            <a:spLocks noGrp="1"/>
          </p:cNvSpPr>
          <p:nvPr>
            <p:ph type="body" idx="10"/>
          </p:nvPr>
        </p:nvSpPr>
        <p:spPr>
          <a:xfrm>
            <a:off x="4569372"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buNone/>
            </a:pPr>
            <a:r>
              <a:rPr lang="en-US"/>
              <a:t>Click to edit Master text styles</a:t>
            </a:r>
          </a:p>
        </p:txBody>
      </p:sp>
      <p:sp>
        <p:nvSpPr>
          <p:cNvPr id="21" name="Content Placeholder 3">
            <a:extLst>
              <a:ext uri="{FF2B5EF4-FFF2-40B4-BE49-F238E27FC236}">
                <a16:creationId xmlns:a16="http://schemas.microsoft.com/office/drawing/2014/main" id="{C946754A-F105-644E-99A4-DC80B9944243}"/>
              </a:ext>
            </a:extLst>
          </p:cNvPr>
          <p:cNvSpPr>
            <a:spLocks noGrp="1"/>
          </p:cNvSpPr>
          <p:nvPr>
            <p:ph sz="half" idx="11"/>
          </p:nvPr>
        </p:nvSpPr>
        <p:spPr>
          <a:xfrm>
            <a:off x="4569372" y="2799146"/>
            <a:ext cx="3050628"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sp>
        <p:nvSpPr>
          <p:cNvPr id="22" name="Text Placeholder 2">
            <a:extLst>
              <a:ext uri="{FF2B5EF4-FFF2-40B4-BE49-F238E27FC236}">
                <a16:creationId xmlns:a16="http://schemas.microsoft.com/office/drawing/2014/main" id="{368648FC-FC9A-5645-8F0C-390FFFAE180D}"/>
              </a:ext>
            </a:extLst>
          </p:cNvPr>
          <p:cNvSpPr>
            <a:spLocks noGrp="1"/>
          </p:cNvSpPr>
          <p:nvPr>
            <p:ph type="body" idx="12"/>
          </p:nvPr>
        </p:nvSpPr>
        <p:spPr>
          <a:xfrm>
            <a:off x="8187017"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buNone/>
            </a:pPr>
            <a:r>
              <a:rPr lang="en-US"/>
              <a:t>Click to edit Master text styles</a:t>
            </a:r>
          </a:p>
        </p:txBody>
      </p:sp>
      <p:sp>
        <p:nvSpPr>
          <p:cNvPr id="24" name="Content Placeholder 3">
            <a:extLst>
              <a:ext uri="{FF2B5EF4-FFF2-40B4-BE49-F238E27FC236}">
                <a16:creationId xmlns:a16="http://schemas.microsoft.com/office/drawing/2014/main" id="{BBB849DC-B114-D145-9879-4FE0688BF57E}"/>
              </a:ext>
            </a:extLst>
          </p:cNvPr>
          <p:cNvSpPr>
            <a:spLocks noGrp="1"/>
          </p:cNvSpPr>
          <p:nvPr>
            <p:ph sz="half" idx="13"/>
          </p:nvPr>
        </p:nvSpPr>
        <p:spPr>
          <a:xfrm>
            <a:off x="8187017" y="2799146"/>
            <a:ext cx="3036477"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cxnSp>
        <p:nvCxnSpPr>
          <p:cNvPr id="26" name="Straight Connector 25">
            <a:extLst>
              <a:ext uri="{FF2B5EF4-FFF2-40B4-BE49-F238E27FC236}">
                <a16:creationId xmlns:a16="http://schemas.microsoft.com/office/drawing/2014/main" id="{9F0C4CE5-5F02-B143-8FD1-1B235D270DAC}"/>
              </a:ext>
            </a:extLst>
          </p:cNvPr>
          <p:cNvCxnSpPr>
            <a:cxnSpLocks/>
          </p:cNvCxnSpPr>
          <p:nvPr userDrawn="1"/>
        </p:nvCxnSpPr>
        <p:spPr>
          <a:xfrm>
            <a:off x="4569372"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cxnSp>
        <p:nvCxnSpPr>
          <p:cNvPr id="28" name="Straight Connector 27">
            <a:extLst>
              <a:ext uri="{FF2B5EF4-FFF2-40B4-BE49-F238E27FC236}">
                <a16:creationId xmlns:a16="http://schemas.microsoft.com/office/drawing/2014/main" id="{289A8C14-DB28-F34E-8098-168D4C75AF23}"/>
              </a:ext>
            </a:extLst>
          </p:cNvPr>
          <p:cNvCxnSpPr>
            <a:cxnSpLocks/>
          </p:cNvCxnSpPr>
          <p:nvPr userDrawn="1"/>
        </p:nvCxnSpPr>
        <p:spPr>
          <a:xfrm>
            <a:off x="8187017"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 name="Date Placeholder 1">
            <a:extLst>
              <a:ext uri="{FF2B5EF4-FFF2-40B4-BE49-F238E27FC236}">
                <a16:creationId xmlns:a16="http://schemas.microsoft.com/office/drawing/2014/main" id="{F0FA07F3-F8E4-4505-85EC-22734AC68792}"/>
              </a:ext>
            </a:extLst>
          </p:cNvPr>
          <p:cNvSpPr>
            <a:spLocks noGrp="1"/>
          </p:cNvSpPr>
          <p:nvPr>
            <p:ph type="dt" sz="half" idx="14"/>
          </p:nvPr>
        </p:nvSpPr>
        <p:spPr/>
        <p:txBody>
          <a:bodyPr/>
          <a:lstStyle/>
          <a:p>
            <a:fld id="{6FCA8E82-58CD-E045-8B98-B7A85B79B752}" type="datetime4">
              <a:rPr lang="en-US" smtClean="0"/>
              <a:pPr/>
              <a:t>May 6, 2021</a:t>
            </a:fld>
            <a:endParaRPr lang="en-US" dirty="0">
              <a:latin typeface="+mn-lt"/>
            </a:endParaRPr>
          </a:p>
        </p:txBody>
      </p:sp>
      <p:sp>
        <p:nvSpPr>
          <p:cNvPr id="3" name="Footer Placeholder 2">
            <a:extLst>
              <a:ext uri="{FF2B5EF4-FFF2-40B4-BE49-F238E27FC236}">
                <a16:creationId xmlns:a16="http://schemas.microsoft.com/office/drawing/2014/main" id="{D5165D22-FEF5-4F30-8822-5D2378806A9B}"/>
              </a:ext>
            </a:extLst>
          </p:cNvPr>
          <p:cNvSpPr>
            <a:spLocks noGrp="1"/>
          </p:cNvSpPr>
          <p:nvPr>
            <p:ph type="ftr" sz="quarter" idx="15"/>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1540F86B-3DA3-4708-AAF5-387BA115C415}"/>
              </a:ext>
            </a:extLst>
          </p:cNvPr>
          <p:cNvSpPr>
            <a:spLocks noGrp="1"/>
          </p:cNvSpPr>
          <p:nvPr>
            <p:ph type="sldNum" sz="quarter" idx="16"/>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422794871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520" userDrawn="1">
          <p15:clr>
            <a:srgbClr val="FBAE40"/>
          </p15:clr>
        </p15:guide>
        <p15:guide id="4" pos="5160" userDrawn="1">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4800" userDrawn="1">
          <p15:clr>
            <a:srgbClr val="FBAE40"/>
          </p15:clr>
        </p15:guide>
        <p15:guide id="11" pos="2880" userDrawn="1">
          <p15:clr>
            <a:srgbClr val="FBAE40"/>
          </p15:clr>
        </p15:guide>
        <p15:guide id="12" orient="horz" pos="1752"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
    <p:bg>
      <p:bgPr>
        <a:solidFill>
          <a:schemeClr val="tx1"/>
        </a:solidFill>
        <a:effectLst/>
      </p:bgPr>
    </p:bg>
    <p:spTree>
      <p:nvGrpSpPr>
        <p:cNvPr id="1" name=""/>
        <p:cNvGrpSpPr/>
        <p:nvPr/>
      </p:nvGrpSpPr>
      <p:grpSpPr>
        <a:xfrm>
          <a:off x="0" y="0"/>
          <a:ext cx="0" cy="0"/>
          <a:chOff x="0" y="0"/>
          <a:chExt cx="0" cy="0"/>
        </a:xfrm>
      </p:grpSpPr>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3" name="Text Placeholder 2">
            <a:extLst>
              <a:ext uri="{FF2B5EF4-FFF2-40B4-BE49-F238E27FC236}">
                <a16:creationId xmlns:a16="http://schemas.microsoft.com/office/drawing/2014/main" id="{0DA8C895-11B9-EA40-B0F8-0F4FE9881512}"/>
              </a:ext>
            </a:extLst>
          </p:cNvPr>
          <p:cNvSpPr>
            <a:spLocks noGrp="1"/>
          </p:cNvSpPr>
          <p:nvPr>
            <p:ph type="body" sz="quarter" idx="10"/>
          </p:nvPr>
        </p:nvSpPr>
        <p:spPr>
          <a:xfrm>
            <a:off x="952500" y="2656904"/>
            <a:ext cx="4838700" cy="574318"/>
          </a:xfrm>
        </p:spPr>
        <p:txBody>
          <a:bodyPr>
            <a:noAutofit/>
          </a:bodyPr>
          <a:lstStyle>
            <a:lvl1pPr marL="0" indent="0">
              <a:buNone/>
              <a:defRPr sz="1600">
                <a:latin typeface="+mn-lt"/>
              </a:defRPr>
            </a:lvl1pPr>
          </a:lstStyle>
          <a:p>
            <a:pPr lvl="0"/>
            <a:r>
              <a:rPr lang="en-US"/>
              <a:t>Click to edit Master text styles</a:t>
            </a:r>
          </a:p>
        </p:txBody>
      </p:sp>
      <p:grpSp>
        <p:nvGrpSpPr>
          <p:cNvPr id="15" name="Group 14">
            <a:extLst>
              <a:ext uri="{FF2B5EF4-FFF2-40B4-BE49-F238E27FC236}">
                <a16:creationId xmlns:a16="http://schemas.microsoft.com/office/drawing/2014/main" id="{C47A1EE0-4011-3749-B01C-FC489EEDF880}"/>
              </a:ext>
            </a:extLst>
          </p:cNvPr>
          <p:cNvGrpSpPr>
            <a:grpSpLocks/>
          </p:cNvGrpSpPr>
          <p:nvPr userDrawn="1"/>
        </p:nvGrpSpPr>
        <p:grpSpPr bwMode="auto">
          <a:xfrm rot="10800000">
            <a:off x="8870040" y="0"/>
            <a:ext cx="3325208" cy="3325208"/>
            <a:chOff x="0" y="12289"/>
            <a:chExt cx="3550" cy="3551"/>
          </a:xfrm>
        </p:grpSpPr>
        <p:sp>
          <p:nvSpPr>
            <p:cNvPr id="16" name="Freeform 15">
              <a:extLst>
                <a:ext uri="{FF2B5EF4-FFF2-40B4-BE49-F238E27FC236}">
                  <a16:creationId xmlns:a16="http://schemas.microsoft.com/office/drawing/2014/main" id="{17EED68A-6660-2643-BBFB-B6AB92A7C227}"/>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7" name="Freeform 16">
              <a:extLst>
                <a:ext uri="{FF2B5EF4-FFF2-40B4-BE49-F238E27FC236}">
                  <a16:creationId xmlns:a16="http://schemas.microsoft.com/office/drawing/2014/main" id="{BECF9FB8-F6C7-C54D-99F4-11FDF26D7F9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8" name="Freeform 17">
              <a:extLst>
                <a:ext uri="{FF2B5EF4-FFF2-40B4-BE49-F238E27FC236}">
                  <a16:creationId xmlns:a16="http://schemas.microsoft.com/office/drawing/2014/main" id="{46C7C62D-7D3B-934C-AFF9-0F10E727B42E}"/>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4" name="Text Placeholder 3">
            <a:extLst>
              <a:ext uri="{FF2B5EF4-FFF2-40B4-BE49-F238E27FC236}">
                <a16:creationId xmlns:a16="http://schemas.microsoft.com/office/drawing/2014/main" id="{FF85D552-3AFC-4D21-A944-9D41E128A96E}"/>
              </a:ext>
            </a:extLst>
          </p:cNvPr>
          <p:cNvSpPr>
            <a:spLocks noGrp="1"/>
          </p:cNvSpPr>
          <p:nvPr>
            <p:ph type="body" sz="quarter" idx="12"/>
          </p:nvPr>
        </p:nvSpPr>
        <p:spPr>
          <a:xfrm>
            <a:off x="952500" y="2286000"/>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1" name="Text Placeholder 2">
            <a:extLst>
              <a:ext uri="{FF2B5EF4-FFF2-40B4-BE49-F238E27FC236}">
                <a16:creationId xmlns:a16="http://schemas.microsoft.com/office/drawing/2014/main" id="{BE8C2EDB-9C70-49A2-865C-E5CD77D3E741}"/>
              </a:ext>
            </a:extLst>
          </p:cNvPr>
          <p:cNvSpPr>
            <a:spLocks noGrp="1"/>
          </p:cNvSpPr>
          <p:nvPr>
            <p:ph type="body" sz="quarter" idx="13"/>
          </p:nvPr>
        </p:nvSpPr>
        <p:spPr>
          <a:xfrm>
            <a:off x="953655" y="3841846"/>
            <a:ext cx="4838700" cy="636754"/>
          </a:xfrm>
        </p:spPr>
        <p:txBody>
          <a:bodyPr>
            <a:noAutofit/>
          </a:bodyPr>
          <a:lstStyle>
            <a:lvl1pPr marL="0" indent="0">
              <a:buNone/>
              <a:defRPr sz="1600">
                <a:latin typeface="+mn-lt"/>
              </a:defRPr>
            </a:lvl1pPr>
          </a:lstStyle>
          <a:p>
            <a:pPr lvl="0"/>
            <a:r>
              <a:rPr lang="en-US"/>
              <a:t>Click to edit Master text styles</a:t>
            </a:r>
          </a:p>
        </p:txBody>
      </p:sp>
      <p:sp>
        <p:nvSpPr>
          <p:cNvPr id="22" name="Text Placeholder 3">
            <a:extLst>
              <a:ext uri="{FF2B5EF4-FFF2-40B4-BE49-F238E27FC236}">
                <a16:creationId xmlns:a16="http://schemas.microsoft.com/office/drawing/2014/main" id="{EE50320A-D017-45C6-9986-94BC43911E98}"/>
              </a:ext>
            </a:extLst>
          </p:cNvPr>
          <p:cNvSpPr>
            <a:spLocks noGrp="1"/>
          </p:cNvSpPr>
          <p:nvPr>
            <p:ph type="body" sz="quarter" idx="14"/>
          </p:nvPr>
        </p:nvSpPr>
        <p:spPr>
          <a:xfrm>
            <a:off x="953655" y="3470942"/>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3" name="Text Placeholder 2">
            <a:extLst>
              <a:ext uri="{FF2B5EF4-FFF2-40B4-BE49-F238E27FC236}">
                <a16:creationId xmlns:a16="http://schemas.microsoft.com/office/drawing/2014/main" id="{673EB498-F5D2-4E15-990A-2AFA4A377CBB}"/>
              </a:ext>
            </a:extLst>
          </p:cNvPr>
          <p:cNvSpPr>
            <a:spLocks noGrp="1"/>
          </p:cNvSpPr>
          <p:nvPr>
            <p:ph type="body" sz="quarter" idx="15"/>
          </p:nvPr>
        </p:nvSpPr>
        <p:spPr>
          <a:xfrm>
            <a:off x="952500" y="5017901"/>
            <a:ext cx="4838700" cy="908340"/>
          </a:xfrm>
        </p:spPr>
        <p:txBody>
          <a:bodyPr>
            <a:noAutofit/>
          </a:bodyPr>
          <a:lstStyle>
            <a:lvl1pPr marL="0" indent="0">
              <a:buNone/>
              <a:defRPr sz="1600">
                <a:latin typeface="+mn-lt"/>
              </a:defRPr>
            </a:lvl1pPr>
          </a:lstStyle>
          <a:p>
            <a:pPr lvl="0"/>
            <a:r>
              <a:rPr lang="en-US"/>
              <a:t>Click to edit Master text styles</a:t>
            </a:r>
          </a:p>
        </p:txBody>
      </p:sp>
      <p:sp>
        <p:nvSpPr>
          <p:cNvPr id="24" name="Text Placeholder 3">
            <a:extLst>
              <a:ext uri="{FF2B5EF4-FFF2-40B4-BE49-F238E27FC236}">
                <a16:creationId xmlns:a16="http://schemas.microsoft.com/office/drawing/2014/main" id="{1F528150-326B-4BB3-AC38-7FC805DB6BA7}"/>
              </a:ext>
            </a:extLst>
          </p:cNvPr>
          <p:cNvSpPr>
            <a:spLocks noGrp="1"/>
          </p:cNvSpPr>
          <p:nvPr>
            <p:ph type="body" sz="quarter" idx="16"/>
          </p:nvPr>
        </p:nvSpPr>
        <p:spPr>
          <a:xfrm>
            <a:off x="952500" y="4646997"/>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5" name="Text Placeholder 2">
            <a:extLst>
              <a:ext uri="{FF2B5EF4-FFF2-40B4-BE49-F238E27FC236}">
                <a16:creationId xmlns:a16="http://schemas.microsoft.com/office/drawing/2014/main" id="{20EBEFF7-AECA-409B-9ACC-A63A168283BE}"/>
              </a:ext>
            </a:extLst>
          </p:cNvPr>
          <p:cNvSpPr>
            <a:spLocks noGrp="1"/>
          </p:cNvSpPr>
          <p:nvPr>
            <p:ph type="body" sz="quarter" idx="17"/>
          </p:nvPr>
        </p:nvSpPr>
        <p:spPr>
          <a:xfrm>
            <a:off x="6399647" y="2656904"/>
            <a:ext cx="4838700" cy="574318"/>
          </a:xfrm>
        </p:spPr>
        <p:txBody>
          <a:bodyPr>
            <a:noAutofit/>
          </a:bodyPr>
          <a:lstStyle>
            <a:lvl1pPr marL="0" indent="0">
              <a:buNone/>
              <a:defRPr sz="1600">
                <a:latin typeface="+mn-lt"/>
              </a:defRPr>
            </a:lvl1pPr>
          </a:lstStyle>
          <a:p>
            <a:pPr lvl="0"/>
            <a:r>
              <a:rPr lang="en-US"/>
              <a:t>Click to edit Master text styles</a:t>
            </a:r>
          </a:p>
        </p:txBody>
      </p:sp>
      <p:sp>
        <p:nvSpPr>
          <p:cNvPr id="26" name="Text Placeholder 3">
            <a:extLst>
              <a:ext uri="{FF2B5EF4-FFF2-40B4-BE49-F238E27FC236}">
                <a16:creationId xmlns:a16="http://schemas.microsoft.com/office/drawing/2014/main" id="{29E4D063-8666-4D7A-B8C8-2B9383F798E0}"/>
              </a:ext>
            </a:extLst>
          </p:cNvPr>
          <p:cNvSpPr>
            <a:spLocks noGrp="1"/>
          </p:cNvSpPr>
          <p:nvPr>
            <p:ph type="body" sz="quarter" idx="18"/>
          </p:nvPr>
        </p:nvSpPr>
        <p:spPr>
          <a:xfrm>
            <a:off x="6399647" y="2286000"/>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7" name="Text Placeholder 2">
            <a:extLst>
              <a:ext uri="{FF2B5EF4-FFF2-40B4-BE49-F238E27FC236}">
                <a16:creationId xmlns:a16="http://schemas.microsoft.com/office/drawing/2014/main" id="{4717B7CD-A4F9-444E-82B9-8914CB574887}"/>
              </a:ext>
            </a:extLst>
          </p:cNvPr>
          <p:cNvSpPr>
            <a:spLocks noGrp="1"/>
          </p:cNvSpPr>
          <p:nvPr>
            <p:ph type="body" sz="quarter" idx="19"/>
          </p:nvPr>
        </p:nvSpPr>
        <p:spPr>
          <a:xfrm>
            <a:off x="6399647" y="3841846"/>
            <a:ext cx="4838700" cy="908340"/>
          </a:xfrm>
        </p:spPr>
        <p:txBody>
          <a:bodyPr>
            <a:noAutofit/>
          </a:bodyPr>
          <a:lstStyle>
            <a:lvl1pPr marL="0" indent="0">
              <a:buNone/>
              <a:defRPr sz="1600">
                <a:latin typeface="+mn-lt"/>
              </a:defRPr>
            </a:lvl1pPr>
          </a:lstStyle>
          <a:p>
            <a:pPr lvl="0"/>
            <a:r>
              <a:rPr lang="en-US"/>
              <a:t>Click to edit Master text styles</a:t>
            </a:r>
          </a:p>
        </p:txBody>
      </p:sp>
      <p:sp>
        <p:nvSpPr>
          <p:cNvPr id="28" name="Text Placeholder 3">
            <a:extLst>
              <a:ext uri="{FF2B5EF4-FFF2-40B4-BE49-F238E27FC236}">
                <a16:creationId xmlns:a16="http://schemas.microsoft.com/office/drawing/2014/main" id="{2CF285B7-A950-4326-A4D5-F5D542D2D65B}"/>
              </a:ext>
            </a:extLst>
          </p:cNvPr>
          <p:cNvSpPr>
            <a:spLocks noGrp="1"/>
          </p:cNvSpPr>
          <p:nvPr>
            <p:ph type="body" sz="quarter" idx="20"/>
          </p:nvPr>
        </p:nvSpPr>
        <p:spPr>
          <a:xfrm>
            <a:off x="6399647" y="3470942"/>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 name="Date Placeholder 1">
            <a:extLst>
              <a:ext uri="{FF2B5EF4-FFF2-40B4-BE49-F238E27FC236}">
                <a16:creationId xmlns:a16="http://schemas.microsoft.com/office/drawing/2014/main" id="{EC45E38A-5516-4C3E-88FC-0DCBD876054B}"/>
              </a:ext>
            </a:extLst>
          </p:cNvPr>
          <p:cNvSpPr>
            <a:spLocks noGrp="1"/>
          </p:cNvSpPr>
          <p:nvPr>
            <p:ph type="dt" sz="half" idx="21"/>
          </p:nvPr>
        </p:nvSpPr>
        <p:spPr/>
        <p:txBody>
          <a:bodyPr/>
          <a:lstStyle/>
          <a:p>
            <a:fld id="{6FCA8E82-58CD-E045-8B98-B7A85B79B752}" type="datetime4">
              <a:rPr lang="en-US" smtClean="0"/>
              <a:pPr/>
              <a:t>May 6, 2021</a:t>
            </a:fld>
            <a:endParaRPr lang="en-US" dirty="0">
              <a:latin typeface="+mn-lt"/>
            </a:endParaRPr>
          </a:p>
        </p:txBody>
      </p:sp>
      <p:sp>
        <p:nvSpPr>
          <p:cNvPr id="5" name="Footer Placeholder 4">
            <a:extLst>
              <a:ext uri="{FF2B5EF4-FFF2-40B4-BE49-F238E27FC236}">
                <a16:creationId xmlns:a16="http://schemas.microsoft.com/office/drawing/2014/main" id="{14225273-038D-4F51-A093-83D80104F21A}"/>
              </a:ext>
            </a:extLst>
          </p:cNvPr>
          <p:cNvSpPr>
            <a:spLocks noGrp="1"/>
          </p:cNvSpPr>
          <p:nvPr>
            <p:ph type="ftr" sz="quarter" idx="22"/>
          </p:nvPr>
        </p:nvSpPr>
        <p:spPr/>
        <p:txBody>
          <a:bodyPr/>
          <a:lstStyle/>
          <a:p>
            <a:r>
              <a:rPr lang="en-US"/>
              <a:t>Annual Review</a:t>
            </a:r>
            <a:endParaRPr lang="en-US" b="0" dirty="0"/>
          </a:p>
        </p:txBody>
      </p:sp>
      <p:sp>
        <p:nvSpPr>
          <p:cNvPr id="6" name="Slide Number Placeholder 5">
            <a:extLst>
              <a:ext uri="{FF2B5EF4-FFF2-40B4-BE49-F238E27FC236}">
                <a16:creationId xmlns:a16="http://schemas.microsoft.com/office/drawing/2014/main" id="{C7F24E14-E0E0-44FA-A4AA-FA63A858730C}"/>
              </a:ext>
            </a:extLst>
          </p:cNvPr>
          <p:cNvSpPr>
            <a:spLocks noGrp="1"/>
          </p:cNvSpPr>
          <p:nvPr>
            <p:ph type="sldNum" sz="quarter" idx="23"/>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30601358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tx1"/>
        </a:solidFill>
        <a:effectLst/>
      </p:bgPr>
    </p:bg>
    <p:spTree>
      <p:nvGrpSpPr>
        <p:cNvPr id="1" name=""/>
        <p:cNvGrpSpPr/>
        <p:nvPr/>
      </p:nvGrpSpPr>
      <p:grpSpPr>
        <a:xfrm>
          <a:off x="0" y="0"/>
          <a:ext cx="0" cy="0"/>
          <a:chOff x="0" y="0"/>
          <a:chExt cx="0" cy="0"/>
        </a:xfrm>
      </p:grpSpPr>
      <p:sp>
        <p:nvSpPr>
          <p:cNvPr id="16" name="Text Placeholder 29">
            <a:extLst>
              <a:ext uri="{FF2B5EF4-FFF2-40B4-BE49-F238E27FC236}">
                <a16:creationId xmlns:a16="http://schemas.microsoft.com/office/drawing/2014/main" id="{BB778BC5-5409-574B-96E2-B45CDD940DF4}"/>
              </a:ext>
            </a:extLst>
          </p:cNvPr>
          <p:cNvSpPr>
            <a:spLocks noGrp="1"/>
          </p:cNvSpPr>
          <p:nvPr>
            <p:ph type="body" sz="quarter" idx="11"/>
          </p:nvPr>
        </p:nvSpPr>
        <p:spPr>
          <a:xfrm>
            <a:off x="6896100" y="5102063"/>
            <a:ext cx="4914900" cy="588795"/>
          </a:xfrm>
        </p:spPr>
        <p:txBody>
          <a:bodyPr lIns="0" tIns="0" rIns="0" bIns="0" anchor="b">
            <a:noAutofit/>
          </a:bodyPr>
          <a:lstStyle>
            <a:lvl1pPr marL="0" indent="0">
              <a:buNone/>
              <a:defRPr sz="1600" b="0" i="0">
                <a:solidFill>
                  <a:schemeClr val="tx2"/>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7" name="Subtitle 2">
            <a:extLst>
              <a:ext uri="{FF2B5EF4-FFF2-40B4-BE49-F238E27FC236}">
                <a16:creationId xmlns:a16="http://schemas.microsoft.com/office/drawing/2014/main" id="{32916F3A-28FA-9A4B-A780-0D687D932893}"/>
              </a:ext>
            </a:extLst>
          </p:cNvPr>
          <p:cNvSpPr>
            <a:spLocks noGrp="1"/>
          </p:cNvSpPr>
          <p:nvPr>
            <p:ph type="subTitle" idx="1"/>
          </p:nvPr>
        </p:nvSpPr>
        <p:spPr>
          <a:xfrm>
            <a:off x="6907623" y="3591098"/>
            <a:ext cx="4903377" cy="1057791"/>
          </a:xfrm>
        </p:spPr>
        <p:txBody>
          <a:bodyPr lIns="0" tIns="0" rIns="0" bIns="0">
            <a:normAutofit/>
          </a:bodyPr>
          <a:lstStyle>
            <a:lvl1pPr marL="0" indent="0" algn="l">
              <a:buNone/>
              <a:defRPr sz="1600" b="0" i="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6" name="Title 1">
            <a:extLst>
              <a:ext uri="{FF2B5EF4-FFF2-40B4-BE49-F238E27FC236}">
                <a16:creationId xmlns:a16="http://schemas.microsoft.com/office/drawing/2014/main" id="{E29321F6-59C5-6E4C-A846-6AD00848A444}"/>
              </a:ext>
            </a:extLst>
          </p:cNvPr>
          <p:cNvSpPr>
            <a:spLocks noGrp="1"/>
          </p:cNvSpPr>
          <p:nvPr>
            <p:ph type="title"/>
          </p:nvPr>
        </p:nvSpPr>
        <p:spPr>
          <a:xfrm>
            <a:off x="6907623" y="2173658"/>
            <a:ext cx="49033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27" name="Straight Connector 26">
            <a:extLst>
              <a:ext uri="{FF2B5EF4-FFF2-40B4-BE49-F238E27FC236}">
                <a16:creationId xmlns:a16="http://schemas.microsoft.com/office/drawing/2014/main" id="{AB5C3BF3-A164-DD48-BD02-4587489DA105}"/>
              </a:ext>
            </a:extLst>
          </p:cNvPr>
          <p:cNvCxnSpPr>
            <a:cxnSpLocks/>
          </p:cNvCxnSpPr>
          <p:nvPr userDrawn="1"/>
        </p:nvCxnSpPr>
        <p:spPr>
          <a:xfrm>
            <a:off x="6896100" y="3233703"/>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1" name="Picture Placeholder 2">
            <a:extLst>
              <a:ext uri="{FF2B5EF4-FFF2-40B4-BE49-F238E27FC236}">
                <a16:creationId xmlns:a16="http://schemas.microsoft.com/office/drawing/2014/main" id="{F8C225AD-C009-894E-8AFA-C94EAA06509C}"/>
              </a:ext>
            </a:extLst>
          </p:cNvPr>
          <p:cNvSpPr>
            <a:spLocks noGrp="1"/>
          </p:cNvSpPr>
          <p:nvPr>
            <p:ph type="pic" sz="quarter" idx="13"/>
          </p:nvPr>
        </p:nvSpPr>
        <p:spPr>
          <a:xfrm>
            <a:off x="0" y="0"/>
            <a:ext cx="6096000" cy="6858000"/>
          </a:xfrm>
        </p:spPr>
        <p:txBody>
          <a:bodyPr/>
          <a:lstStyle/>
          <a:p>
            <a:r>
              <a:rPr lang="en-US"/>
              <a:t>Click icon to add picture</a:t>
            </a:r>
            <a:endParaRPr lang="en-US" dirty="0"/>
          </a:p>
        </p:txBody>
      </p:sp>
      <p:grpSp>
        <p:nvGrpSpPr>
          <p:cNvPr id="30" name="Group 29">
            <a:extLst>
              <a:ext uri="{FF2B5EF4-FFF2-40B4-BE49-F238E27FC236}">
                <a16:creationId xmlns:a16="http://schemas.microsoft.com/office/drawing/2014/main" id="{FFEF81ED-50DF-3946-87D9-407C13C3CE9F}"/>
              </a:ext>
            </a:extLst>
          </p:cNvPr>
          <p:cNvGrpSpPr>
            <a:grpSpLocks/>
          </p:cNvGrpSpPr>
          <p:nvPr userDrawn="1"/>
        </p:nvGrpSpPr>
        <p:grpSpPr bwMode="auto">
          <a:xfrm rot="10800000">
            <a:off x="8870040" y="0"/>
            <a:ext cx="3325208" cy="3325208"/>
            <a:chOff x="0" y="12289"/>
            <a:chExt cx="3550" cy="3551"/>
          </a:xfrm>
        </p:grpSpPr>
        <p:sp>
          <p:nvSpPr>
            <p:cNvPr id="31" name="Freeform 30">
              <a:extLst>
                <a:ext uri="{FF2B5EF4-FFF2-40B4-BE49-F238E27FC236}">
                  <a16:creationId xmlns:a16="http://schemas.microsoft.com/office/drawing/2014/main" id="{4B6857A0-601C-9C40-ADB4-7927C7A4ECA0}"/>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2" name="Freeform 31">
              <a:extLst>
                <a:ext uri="{FF2B5EF4-FFF2-40B4-BE49-F238E27FC236}">
                  <a16:creationId xmlns:a16="http://schemas.microsoft.com/office/drawing/2014/main" id="{31562ACC-ECB3-4841-A52C-00DAFF438EBF}"/>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3" name="Freeform 32">
              <a:extLst>
                <a:ext uri="{FF2B5EF4-FFF2-40B4-BE49-F238E27FC236}">
                  <a16:creationId xmlns:a16="http://schemas.microsoft.com/office/drawing/2014/main" id="{77C317B8-91B4-7040-AB8C-CE822CA28AA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999130720"/>
      </p:ext>
    </p:extLst>
  </p:cSld>
  <p:clrMapOvr>
    <a:masterClrMapping/>
  </p:clrMapOvr>
  <p:extLst>
    <p:ext uri="{DCECCB84-F9BA-43D5-87BE-67443E8EF086}">
      <p15:sldGuideLst xmlns:p15="http://schemas.microsoft.com/office/powerpoint/2012/main">
        <p15:guide id="1" pos="60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EED84C6-50E6-6C43-8031-AFF6268E0C06}"/>
              </a:ext>
            </a:extLst>
          </p:cNvPr>
          <p:cNvSpPr>
            <a:spLocks noGrp="1"/>
          </p:cNvSpPr>
          <p:nvPr>
            <p:ph type="body" idx="1"/>
          </p:nvPr>
        </p:nvSpPr>
        <p:spPr>
          <a:xfrm>
            <a:off x="971550" y="1825625"/>
            <a:ext cx="1038225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Title Placeholder 11">
            <a:extLst>
              <a:ext uri="{FF2B5EF4-FFF2-40B4-BE49-F238E27FC236}">
                <a16:creationId xmlns:a16="http://schemas.microsoft.com/office/drawing/2014/main" id="{D41FC0AE-253D-D242-9C88-017078F8A23A}"/>
              </a:ext>
            </a:extLst>
          </p:cNvPr>
          <p:cNvSpPr>
            <a:spLocks noGrp="1"/>
          </p:cNvSpPr>
          <p:nvPr>
            <p:ph type="title"/>
          </p:nvPr>
        </p:nvSpPr>
        <p:spPr>
          <a:xfrm>
            <a:off x="952500" y="365125"/>
            <a:ext cx="104013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0" name="Date Placeholder 3">
            <a:extLst>
              <a:ext uri="{FF2B5EF4-FFF2-40B4-BE49-F238E27FC236}">
                <a16:creationId xmlns:a16="http://schemas.microsoft.com/office/drawing/2014/main" id="{EF47083A-6D76-4B4D-87CA-E08E212F781D}"/>
              </a:ext>
            </a:extLst>
          </p:cNvPr>
          <p:cNvSpPr>
            <a:spLocks noGrp="1"/>
          </p:cNvSpPr>
          <p:nvPr>
            <p:ph type="dt" sz="half" idx="2"/>
          </p:nvPr>
        </p:nvSpPr>
        <p:spPr>
          <a:xfrm>
            <a:off x="2992120" y="6332220"/>
            <a:ext cx="1313180" cy="247651"/>
          </a:xfrm>
          <a:prstGeom prst="rect">
            <a:avLst/>
          </a:prstGeom>
        </p:spPr>
        <p:txBody>
          <a:bodyPr vert="horz" lIns="0" tIns="0" rIns="0" bIns="0" rtlCol="0" anchor="t" anchorCtr="0"/>
          <a:lstStyle>
            <a:lvl1pPr algn="l">
              <a:defRPr sz="1100" b="0" i="0">
                <a:solidFill>
                  <a:schemeClr val="bg1"/>
                </a:solidFill>
                <a:latin typeface="+mn-lt"/>
              </a:defRPr>
            </a:lvl1pPr>
          </a:lstStyle>
          <a:p>
            <a:fld id="{6FCA8E82-58CD-E045-8B98-B7A85B79B752}" type="datetime4">
              <a:rPr lang="en-US" smtClean="0"/>
              <a:pPr/>
              <a:t>May 6, 2021</a:t>
            </a:fld>
            <a:endParaRPr lang="en-US" dirty="0">
              <a:latin typeface="+mn-lt"/>
            </a:endParaRPr>
          </a:p>
        </p:txBody>
      </p:sp>
      <p:sp>
        <p:nvSpPr>
          <p:cNvPr id="31" name="Footer Placeholder 4">
            <a:extLst>
              <a:ext uri="{FF2B5EF4-FFF2-40B4-BE49-F238E27FC236}">
                <a16:creationId xmlns:a16="http://schemas.microsoft.com/office/drawing/2014/main" id="{C9955F1C-C0B1-BA44-8905-6991FA0D1EF3}"/>
              </a:ext>
            </a:extLst>
          </p:cNvPr>
          <p:cNvSpPr>
            <a:spLocks noGrp="1"/>
          </p:cNvSpPr>
          <p:nvPr>
            <p:ph type="ftr" sz="quarter" idx="3"/>
          </p:nvPr>
        </p:nvSpPr>
        <p:spPr>
          <a:xfrm>
            <a:off x="1494790" y="6332220"/>
            <a:ext cx="1497330" cy="247651"/>
          </a:xfrm>
          <a:prstGeom prst="rect">
            <a:avLst/>
          </a:prstGeom>
        </p:spPr>
        <p:txBody>
          <a:bodyPr vert="horz" lIns="0" tIns="0" rIns="0" bIns="0" rtlCol="0" anchor="t" anchorCtr="0"/>
          <a:lstStyle>
            <a:lvl1pPr algn="l">
              <a:defRPr sz="1100" b="0" i="0">
                <a:solidFill>
                  <a:schemeClr val="bg1"/>
                </a:solidFill>
                <a:latin typeface="+mj-lt"/>
              </a:defRPr>
            </a:lvl1pPr>
          </a:lstStyle>
          <a:p>
            <a:r>
              <a:rPr lang="en-US"/>
              <a:t>Annual Review</a:t>
            </a:r>
            <a:endParaRPr lang="en-US" b="0" dirty="0"/>
          </a:p>
        </p:txBody>
      </p:sp>
      <p:sp>
        <p:nvSpPr>
          <p:cNvPr id="32" name="Slide Number Placeholder 5">
            <a:extLst>
              <a:ext uri="{FF2B5EF4-FFF2-40B4-BE49-F238E27FC236}">
                <a16:creationId xmlns:a16="http://schemas.microsoft.com/office/drawing/2014/main" id="{C8ADA0DF-3751-9A48-8A21-59F01C782D7C}"/>
              </a:ext>
            </a:extLst>
          </p:cNvPr>
          <p:cNvSpPr>
            <a:spLocks noGrp="1"/>
          </p:cNvSpPr>
          <p:nvPr>
            <p:ph type="sldNum" sz="quarter" idx="4"/>
          </p:nvPr>
        </p:nvSpPr>
        <p:spPr>
          <a:xfrm>
            <a:off x="971550" y="6332220"/>
            <a:ext cx="523240" cy="247651"/>
          </a:xfrm>
          <a:prstGeom prst="rect">
            <a:avLst/>
          </a:prstGeom>
        </p:spPr>
        <p:txBody>
          <a:bodyPr vert="horz" lIns="0" tIns="0" rIns="0" bIns="0" rtlCol="0" anchor="t" anchorCtr="0"/>
          <a:lstStyle>
            <a:lvl1pPr algn="l">
              <a:defRPr sz="1100" b="0" i="0">
                <a:solidFill>
                  <a:schemeClr val="bg1"/>
                </a:solidFill>
                <a:latin typeface="+mn-lt"/>
              </a:defRPr>
            </a:lvl1p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3515892240"/>
      </p:ext>
    </p:extLst>
  </p:cSld>
  <p:clrMap bg1="dk1" tx1="lt1" bg2="dk2" tx2="lt2" accent1="accent1" accent2="accent2" accent3="accent3" accent4="accent4" accent5="accent5" accent6="accent6" hlink="hlink" folHlink="folHlink"/>
  <p:sldLayoutIdLst>
    <p:sldLayoutId id="2147483659" r:id="rId1"/>
    <p:sldLayoutId id="2147483693" r:id="rId2"/>
    <p:sldLayoutId id="2147483671" r:id="rId3"/>
    <p:sldLayoutId id="2147483672" r:id="rId4"/>
    <p:sldLayoutId id="2147483673" r:id="rId5"/>
    <p:sldLayoutId id="2147483684" r:id="rId6"/>
    <p:sldLayoutId id="2147483675" r:id="rId7"/>
    <p:sldLayoutId id="2147483676" r:id="rId8"/>
    <p:sldLayoutId id="2147483677" r:id="rId9"/>
    <p:sldLayoutId id="2147483685" r:id="rId10"/>
    <p:sldLayoutId id="2147483688" r:id="rId11"/>
    <p:sldLayoutId id="2147483692" r:id="rId12"/>
    <p:sldLayoutId id="2147483682" r:id="rId13"/>
  </p:sldLayoutIdLst>
  <p:hf hdr="0"/>
  <p:txStyles>
    <p:title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600" userDrawn="1">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guide id="17" pos="39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5.xml"/><Relationship Id="rId1" Type="http://schemas.openxmlformats.org/officeDocument/2006/relationships/video" Target="https://www.youtube.com/embed/JIirzTdaey4?start=196&amp;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18E61D8-31A3-2D45-8E25-CBE846E26E1C}"/>
              </a:ext>
            </a:extLst>
          </p:cNvPr>
          <p:cNvSpPr>
            <a:spLocks noGrp="1"/>
          </p:cNvSpPr>
          <p:nvPr>
            <p:ph type="body" sz="quarter" idx="11"/>
          </p:nvPr>
        </p:nvSpPr>
        <p:spPr>
          <a:xfrm>
            <a:off x="6367055" y="4549553"/>
            <a:ext cx="5491570" cy="953337"/>
          </a:xfrm>
        </p:spPr>
        <p:txBody>
          <a:bodyPr/>
          <a:lstStyle/>
          <a:p>
            <a:r>
              <a:rPr lang="en-US" sz="3000" dirty="0"/>
              <a:t>BMMB7012</a:t>
            </a:r>
          </a:p>
          <a:p>
            <a:r>
              <a:rPr lang="en-US" sz="3000" dirty="0"/>
              <a:t>Marketing Management</a:t>
            </a:r>
          </a:p>
          <a:p>
            <a:r>
              <a:rPr lang="en-US" sz="3000" dirty="0"/>
              <a:t>By: Davina Evans </a:t>
            </a:r>
          </a:p>
        </p:txBody>
      </p:sp>
      <p:pic>
        <p:nvPicPr>
          <p:cNvPr id="1026" name="Picture 2" descr="How to use the 7Ps Marketing Mix strategy model?">
            <a:extLst>
              <a:ext uri="{FF2B5EF4-FFF2-40B4-BE49-F238E27FC236}">
                <a16:creationId xmlns:a16="http://schemas.microsoft.com/office/drawing/2014/main" id="{63367F2B-4362-44A2-AAD2-8F4D652F0910}"/>
              </a:ext>
            </a:extLst>
          </p:cNvPr>
          <p:cNvPicPr>
            <a:picLocks noChangeAspect="1" noChangeArrowheads="1"/>
          </p:cNvPicPr>
          <p:nvPr/>
        </p:nvPicPr>
        <p:blipFill>
          <a:blip r:embed="rId2">
            <a:clrChange>
              <a:clrFrom>
                <a:srgbClr val="3DC5FC"/>
              </a:clrFrom>
              <a:clrTo>
                <a:srgbClr val="3DC5FC">
                  <a:alpha val="0"/>
                </a:srgbClr>
              </a:clrTo>
            </a:clrChange>
            <a:extLst>
              <a:ext uri="{28A0092B-C50C-407E-A947-70E740481C1C}">
                <a14:useLocalDpi xmlns:a14="http://schemas.microsoft.com/office/drawing/2010/main" val="0"/>
              </a:ext>
            </a:extLst>
          </a:blip>
          <a:srcRect/>
          <a:stretch>
            <a:fillRect/>
          </a:stretch>
        </p:blipFill>
        <p:spPr bwMode="auto">
          <a:xfrm>
            <a:off x="4249782" y="243840"/>
            <a:ext cx="6713087" cy="37575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0950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4 Step approach to writing the Introduction section of a research paper |  Editage Insights">
            <a:extLst>
              <a:ext uri="{FF2B5EF4-FFF2-40B4-BE49-F238E27FC236}">
                <a16:creationId xmlns:a16="http://schemas.microsoft.com/office/drawing/2014/main" id="{B29CD64F-76B5-425F-A26E-60592AD7B1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664" r="28078" b="1"/>
          <a:stretch/>
        </p:blipFill>
        <p:spPr bwMode="auto">
          <a:xfrm>
            <a:off x="6096000" y="-22543"/>
            <a:ext cx="6096000" cy="6903086"/>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FA02BC24-9B19-4E9A-9B49-3FE671837036}"/>
              </a:ext>
            </a:extLst>
          </p:cNvPr>
          <p:cNvSpPr>
            <a:spLocks noGrp="1"/>
          </p:cNvSpPr>
          <p:nvPr>
            <p:ph type="title"/>
          </p:nvPr>
        </p:nvSpPr>
        <p:spPr>
          <a:xfrm>
            <a:off x="964023" y="879063"/>
            <a:ext cx="4941477" cy="610863"/>
          </a:xfrm>
        </p:spPr>
        <p:txBody>
          <a:bodyPr anchor="b">
            <a:normAutofit/>
          </a:bodyPr>
          <a:lstStyle/>
          <a:p>
            <a:r>
              <a:rPr lang="en-GB" dirty="0"/>
              <a:t>Introduction</a:t>
            </a:r>
          </a:p>
        </p:txBody>
      </p:sp>
      <p:sp>
        <p:nvSpPr>
          <p:cNvPr id="4" name="Text Placeholder 3">
            <a:extLst>
              <a:ext uri="{FF2B5EF4-FFF2-40B4-BE49-F238E27FC236}">
                <a16:creationId xmlns:a16="http://schemas.microsoft.com/office/drawing/2014/main" id="{9BEDED7D-375B-4891-BB2A-3150A98099F5}"/>
              </a:ext>
            </a:extLst>
          </p:cNvPr>
          <p:cNvSpPr>
            <a:spLocks noGrp="1"/>
          </p:cNvSpPr>
          <p:nvPr>
            <p:ph type="body" sz="quarter" idx="11"/>
          </p:nvPr>
        </p:nvSpPr>
        <p:spPr>
          <a:xfrm>
            <a:off x="952499" y="2289363"/>
            <a:ext cx="4572001" cy="2795232"/>
          </a:xfrm>
        </p:spPr>
        <p:txBody>
          <a:bodyPr>
            <a:noAutofit/>
          </a:bodyPr>
          <a:lstStyle/>
          <a:p>
            <a:pPr algn="ctr"/>
            <a:r>
              <a:rPr lang="en-GB" sz="1800" b="0" i="0" dirty="0">
                <a:effectLst/>
              </a:rPr>
              <a:t>In previous weeks we have looked at the </a:t>
            </a:r>
            <a:r>
              <a:rPr lang="en-GB" sz="1800" b="1" i="0" dirty="0">
                <a:effectLst/>
              </a:rPr>
              <a:t>micro (internal) </a:t>
            </a:r>
            <a:r>
              <a:rPr lang="en-GB" sz="1800" b="0" i="0" dirty="0">
                <a:effectLst/>
              </a:rPr>
              <a:t>and </a:t>
            </a:r>
            <a:r>
              <a:rPr lang="en-GB" sz="1800" b="1" i="0" dirty="0">
                <a:effectLst/>
              </a:rPr>
              <a:t>macro (external) </a:t>
            </a:r>
            <a:r>
              <a:rPr lang="en-GB" sz="1800" b="0" i="0" dirty="0">
                <a:effectLst/>
              </a:rPr>
              <a:t>environments within which an organisation or company operates, as well as ways of </a:t>
            </a:r>
            <a:r>
              <a:rPr lang="en-GB" sz="1800" b="1" i="0" dirty="0">
                <a:effectLst/>
              </a:rPr>
              <a:t>identifying and analysing consumer behaviour</a:t>
            </a:r>
            <a:r>
              <a:rPr lang="en-GB" sz="1800" b="0" i="0" dirty="0">
                <a:effectLst/>
              </a:rPr>
              <a:t> in order to develop the </a:t>
            </a:r>
            <a:r>
              <a:rPr lang="en-GB" sz="1800" b="1" i="0" dirty="0">
                <a:effectLst/>
              </a:rPr>
              <a:t>STP approach</a:t>
            </a:r>
            <a:r>
              <a:rPr lang="en-GB" sz="1800" b="0" i="0" dirty="0">
                <a:effectLst/>
              </a:rPr>
              <a:t>. There is however, another series of basic questions that all organisations need to look at on a regular basis: what is our business </a:t>
            </a:r>
            <a:r>
              <a:rPr lang="en-GB" sz="1800" b="0" i="0" dirty="0" err="1">
                <a:effectLst/>
              </a:rPr>
              <a:t>ie</a:t>
            </a:r>
            <a:r>
              <a:rPr lang="en-GB" sz="1800" b="0" i="0" dirty="0">
                <a:effectLst/>
              </a:rPr>
              <a:t> what are we trying to achieve?; and does this need to change to take account of the changing environment and consumer needs.</a:t>
            </a:r>
            <a:endParaRPr lang="en-GB" sz="1800" dirty="0"/>
          </a:p>
        </p:txBody>
      </p:sp>
    </p:spTree>
    <p:extLst>
      <p:ext uri="{BB962C8B-B14F-4D97-AF65-F5344CB8AC3E}">
        <p14:creationId xmlns:p14="http://schemas.microsoft.com/office/powerpoint/2010/main" val="3530468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rialteam - Sales Management and Marketing">
            <a:extLst>
              <a:ext uri="{FF2B5EF4-FFF2-40B4-BE49-F238E27FC236}">
                <a16:creationId xmlns:a16="http://schemas.microsoft.com/office/drawing/2014/main" id="{3228AFE7-9519-45C8-9A9F-D28C6190DBB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6000" y="1143000"/>
            <a:ext cx="6096000" cy="457200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4730913C-4061-4346-9B46-3E29CE7A8513}"/>
              </a:ext>
            </a:extLst>
          </p:cNvPr>
          <p:cNvSpPr>
            <a:spLocks noGrp="1"/>
          </p:cNvSpPr>
          <p:nvPr>
            <p:ph type="title"/>
          </p:nvPr>
        </p:nvSpPr>
        <p:spPr>
          <a:xfrm>
            <a:off x="964023" y="1231488"/>
            <a:ext cx="4941477" cy="610863"/>
          </a:xfrm>
        </p:spPr>
        <p:txBody>
          <a:bodyPr anchor="b">
            <a:noAutofit/>
          </a:bodyPr>
          <a:lstStyle/>
          <a:p>
            <a:r>
              <a:rPr lang="en-GB" sz="4000" dirty="0"/>
              <a:t>The Ever Growing ‘P’s of the Marketing Mix</a:t>
            </a:r>
          </a:p>
        </p:txBody>
      </p:sp>
      <p:sp>
        <p:nvSpPr>
          <p:cNvPr id="4" name="Text Placeholder 3">
            <a:extLst>
              <a:ext uri="{FF2B5EF4-FFF2-40B4-BE49-F238E27FC236}">
                <a16:creationId xmlns:a16="http://schemas.microsoft.com/office/drawing/2014/main" id="{F0B14A21-1B00-4DF5-9ED6-F73475DC70D6}"/>
              </a:ext>
            </a:extLst>
          </p:cNvPr>
          <p:cNvSpPr>
            <a:spLocks noGrp="1"/>
          </p:cNvSpPr>
          <p:nvPr>
            <p:ph type="body" sz="quarter" idx="11"/>
          </p:nvPr>
        </p:nvSpPr>
        <p:spPr>
          <a:xfrm>
            <a:off x="952499" y="2098863"/>
            <a:ext cx="4572001" cy="2795232"/>
          </a:xfrm>
        </p:spPr>
        <p:txBody>
          <a:bodyPr>
            <a:noAutofit/>
          </a:bodyPr>
          <a:lstStyle/>
          <a:p>
            <a:pPr marL="285750" indent="-285750">
              <a:lnSpc>
                <a:spcPct val="90000"/>
              </a:lnSpc>
              <a:buClr>
                <a:schemeClr val="tx2"/>
              </a:buClr>
              <a:buFont typeface="Wingdings" panose="05000000000000000000" pitchFamily="2" charset="2"/>
              <a:buChar char="§"/>
            </a:pPr>
            <a:r>
              <a:rPr lang="en-GB" sz="1800" b="0" i="0" dirty="0">
                <a:effectLst/>
              </a:rPr>
              <a:t>Another strategic issue that has become more popular in market-orientated firms and the study of marketing in recent years is that of customer value. Developing value for customers can be a key part of ensuring long term success for an organisation and this also links back to the STP process.</a:t>
            </a:r>
          </a:p>
          <a:p>
            <a:pPr marL="285750" indent="-285750">
              <a:lnSpc>
                <a:spcPct val="90000"/>
              </a:lnSpc>
              <a:buClr>
                <a:schemeClr val="tx2"/>
              </a:buClr>
              <a:buFont typeface="Wingdings" panose="05000000000000000000" pitchFamily="2" charset="2"/>
              <a:buChar char="§"/>
            </a:pPr>
            <a:r>
              <a:rPr lang="en-GB" sz="1800" b="0" i="0" dirty="0">
                <a:effectLst/>
              </a:rPr>
              <a:t>Once the target market is identified, the details of the marketing mix can be planned. The marketing mix comprises the tactical tools in the marketer’s armoury with which the organisation can try to adapt its overall product offering for customers. </a:t>
            </a:r>
            <a:endParaRPr lang="en-GB" sz="1800" dirty="0"/>
          </a:p>
        </p:txBody>
      </p:sp>
    </p:spTree>
    <p:extLst>
      <p:ext uri="{BB962C8B-B14F-4D97-AF65-F5344CB8AC3E}">
        <p14:creationId xmlns:p14="http://schemas.microsoft.com/office/powerpoint/2010/main" val="1445731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8DA339DC-4DA5-4EF0-85D7-3047F81935A9}"/>
              </a:ext>
            </a:extLst>
          </p:cNvPr>
          <p:cNvPicPr>
            <a:picLocks noChangeAspect="1"/>
          </p:cNvPicPr>
          <p:nvPr/>
        </p:nvPicPr>
        <p:blipFill rotWithShape="1">
          <a:blip r:embed="rId2"/>
          <a:srcRect l="11691" r="2" b="2"/>
          <a:stretch/>
        </p:blipFill>
        <p:spPr>
          <a:xfrm>
            <a:off x="6096000" y="-22543"/>
            <a:ext cx="6096000" cy="6903086"/>
          </a:xfrm>
          <a:prstGeom prst="rect">
            <a:avLst/>
          </a:prstGeom>
          <a:noFill/>
        </p:spPr>
      </p:pic>
      <p:sp>
        <p:nvSpPr>
          <p:cNvPr id="27" name="Title 2">
            <a:extLst>
              <a:ext uri="{FF2B5EF4-FFF2-40B4-BE49-F238E27FC236}">
                <a16:creationId xmlns:a16="http://schemas.microsoft.com/office/drawing/2014/main" id="{E8DF4CB2-908F-4CEE-B397-333BA725DDEB}"/>
              </a:ext>
            </a:extLst>
          </p:cNvPr>
          <p:cNvSpPr>
            <a:spLocks noGrp="1"/>
          </p:cNvSpPr>
          <p:nvPr>
            <p:ph type="title"/>
          </p:nvPr>
        </p:nvSpPr>
        <p:spPr>
          <a:xfrm>
            <a:off x="952499" y="1192572"/>
            <a:ext cx="4941477" cy="610863"/>
          </a:xfrm>
        </p:spPr>
        <p:txBody>
          <a:bodyPr>
            <a:normAutofit fontScale="90000"/>
          </a:bodyPr>
          <a:lstStyle/>
          <a:p>
            <a:r>
              <a:rPr lang="en-GB" sz="4400" dirty="0"/>
              <a:t>The Ever Growing ‘P’s of the Marketing Mix</a:t>
            </a:r>
            <a:endParaRPr lang="en-US" dirty="0"/>
          </a:p>
        </p:txBody>
      </p:sp>
      <p:sp>
        <p:nvSpPr>
          <p:cNvPr id="29" name="Text Placeholder 3">
            <a:extLst>
              <a:ext uri="{FF2B5EF4-FFF2-40B4-BE49-F238E27FC236}">
                <a16:creationId xmlns:a16="http://schemas.microsoft.com/office/drawing/2014/main" id="{D80DE8FB-97A0-461C-8F90-AE9FA33AD055}"/>
              </a:ext>
            </a:extLst>
          </p:cNvPr>
          <p:cNvSpPr>
            <a:spLocks noGrp="1"/>
          </p:cNvSpPr>
          <p:nvPr>
            <p:ph type="body" sz="quarter" idx="11"/>
          </p:nvPr>
        </p:nvSpPr>
        <p:spPr>
          <a:xfrm>
            <a:off x="952499" y="2123892"/>
            <a:ext cx="4572001" cy="2795232"/>
          </a:xfrm>
        </p:spPr>
        <p:txBody>
          <a:bodyPr/>
          <a:lstStyle/>
          <a:p>
            <a:pPr marL="285750" indent="-285750">
              <a:buClr>
                <a:schemeClr val="tx2"/>
              </a:buClr>
              <a:buFont typeface="Wingdings" panose="05000000000000000000" pitchFamily="2" charset="2"/>
              <a:buChar char="§"/>
            </a:pPr>
            <a:r>
              <a:rPr lang="en-GB" sz="1800" b="0" i="0" dirty="0">
                <a:solidFill>
                  <a:srgbClr val="333333"/>
                </a:solidFill>
                <a:effectLst/>
                <a:latin typeface="Helvetica Neue"/>
              </a:rPr>
              <a:t>McCarthy’s (1960) traditional four Ps of the marketing mix – product, price, place, promotion should be well recognised by all marketers. These were extended to include people, process and physical evidence, to reflect elements more relevant to ‘service’ products.</a:t>
            </a:r>
          </a:p>
          <a:p>
            <a:pPr marL="285750" indent="-285750">
              <a:buClr>
                <a:schemeClr val="tx2"/>
              </a:buClr>
              <a:buFont typeface="Wingdings" panose="05000000000000000000" pitchFamily="2" charset="2"/>
              <a:buChar char="§"/>
            </a:pPr>
            <a:r>
              <a:rPr lang="en-GB" sz="1800" b="0" i="0" dirty="0">
                <a:solidFill>
                  <a:srgbClr val="333333"/>
                </a:solidFill>
                <a:effectLst/>
                <a:latin typeface="Helvetica Neue"/>
              </a:rPr>
              <a:t>The key point is that a clear understanding of the elements of the marketing mix is crucial for any organisation and can be used to design an integrated marketing programme to complement the STP process.</a:t>
            </a:r>
          </a:p>
          <a:p>
            <a:pPr marL="285750" indent="-285750">
              <a:buClr>
                <a:schemeClr val="tx2"/>
              </a:buClr>
              <a:buFont typeface="Wingdings" panose="05000000000000000000" pitchFamily="2" charset="2"/>
              <a:buChar char="§"/>
            </a:pPr>
            <a:endParaRPr lang="en-US" sz="1800" dirty="0"/>
          </a:p>
        </p:txBody>
      </p:sp>
    </p:spTree>
    <p:extLst>
      <p:ext uri="{BB962C8B-B14F-4D97-AF65-F5344CB8AC3E}">
        <p14:creationId xmlns:p14="http://schemas.microsoft.com/office/powerpoint/2010/main" val="21256178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ubtitle 2">
            <a:extLst>
              <a:ext uri="{FF2B5EF4-FFF2-40B4-BE49-F238E27FC236}">
                <a16:creationId xmlns:a16="http://schemas.microsoft.com/office/drawing/2014/main" id="{504492B7-ACC9-4CF0-92B9-00D2348FD4C6}"/>
              </a:ext>
            </a:extLst>
          </p:cNvPr>
          <p:cNvSpPr>
            <a:spLocks noGrp="1"/>
          </p:cNvSpPr>
          <p:nvPr>
            <p:ph type="subTitle" idx="1"/>
          </p:nvPr>
        </p:nvSpPr>
        <p:spPr>
          <a:xfrm>
            <a:off x="6907623" y="3591098"/>
            <a:ext cx="4903377" cy="1057791"/>
          </a:xfrm>
        </p:spPr>
        <p:txBody>
          <a:bodyPr>
            <a:normAutofit/>
          </a:bodyPr>
          <a:lstStyle/>
          <a:p>
            <a:r>
              <a:rPr lang="en-GB" sz="2500" b="1" dirty="0">
                <a:solidFill>
                  <a:schemeClr val="tx2"/>
                </a:solidFill>
              </a:rPr>
              <a:t>Q</a:t>
            </a:r>
            <a:r>
              <a:rPr lang="en-GB" sz="2500" b="1" dirty="0">
                <a:solidFill>
                  <a:schemeClr val="bg1"/>
                </a:solidFill>
              </a:rPr>
              <a:t> - What is the Objective of Developing a Marketing Mix?</a:t>
            </a:r>
          </a:p>
          <a:p>
            <a:endParaRPr lang="en-US" sz="2500" b="1" dirty="0"/>
          </a:p>
        </p:txBody>
      </p:sp>
      <p:sp>
        <p:nvSpPr>
          <p:cNvPr id="12" name="Title 3">
            <a:extLst>
              <a:ext uri="{FF2B5EF4-FFF2-40B4-BE49-F238E27FC236}">
                <a16:creationId xmlns:a16="http://schemas.microsoft.com/office/drawing/2014/main" id="{91262EC8-62F1-4674-8088-85FC540F1A58}"/>
              </a:ext>
            </a:extLst>
          </p:cNvPr>
          <p:cNvSpPr>
            <a:spLocks noGrp="1"/>
          </p:cNvSpPr>
          <p:nvPr>
            <p:ph type="title"/>
          </p:nvPr>
        </p:nvSpPr>
        <p:spPr>
          <a:xfrm>
            <a:off x="6907623" y="2173658"/>
            <a:ext cx="4903377" cy="610863"/>
          </a:xfrm>
        </p:spPr>
        <p:txBody>
          <a:bodyPr/>
          <a:lstStyle/>
          <a:p>
            <a:r>
              <a:rPr lang="en-US" dirty="0"/>
              <a:t>The Objective </a:t>
            </a:r>
          </a:p>
        </p:txBody>
      </p:sp>
      <p:pic>
        <p:nvPicPr>
          <p:cNvPr id="6" name="Picture 5" descr="White bulbs with a yellow one standing out">
            <a:extLst>
              <a:ext uri="{FF2B5EF4-FFF2-40B4-BE49-F238E27FC236}">
                <a16:creationId xmlns:a16="http://schemas.microsoft.com/office/drawing/2014/main" id="{7A536C68-036D-4618-B409-3184AE711CB6}"/>
              </a:ext>
            </a:extLst>
          </p:cNvPr>
          <p:cNvPicPr>
            <a:picLocks noChangeAspect="1"/>
          </p:cNvPicPr>
          <p:nvPr/>
        </p:nvPicPr>
        <p:blipFill rotWithShape="1">
          <a:blip r:embed="rId2"/>
          <a:srcRect l="12398" r="28268" b="-1"/>
          <a:stretch/>
        </p:blipFill>
        <p:spPr>
          <a:xfrm>
            <a:off x="20" y="10"/>
            <a:ext cx="6095980" cy="6857990"/>
          </a:xfrm>
          <a:prstGeom prst="rect">
            <a:avLst/>
          </a:prstGeom>
          <a:noFill/>
        </p:spPr>
      </p:pic>
    </p:spTree>
    <p:extLst>
      <p:ext uri="{BB962C8B-B14F-4D97-AF65-F5344CB8AC3E}">
        <p14:creationId xmlns:p14="http://schemas.microsoft.com/office/powerpoint/2010/main" val="1630170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ext Placeholder 3">
            <a:extLst>
              <a:ext uri="{FF2B5EF4-FFF2-40B4-BE49-F238E27FC236}">
                <a16:creationId xmlns:a16="http://schemas.microsoft.com/office/drawing/2014/main" id="{8095EFE5-03E5-45F3-88E7-07AD5540A945}"/>
              </a:ext>
            </a:extLst>
          </p:cNvPr>
          <p:cNvGraphicFramePr/>
          <p:nvPr>
            <p:extLst>
              <p:ext uri="{D42A27DB-BD31-4B8C-83A1-F6EECF244321}">
                <p14:modId xmlns:p14="http://schemas.microsoft.com/office/powerpoint/2010/main" val="2376394539"/>
              </p:ext>
            </p:extLst>
          </p:nvPr>
        </p:nvGraphicFramePr>
        <p:xfrm>
          <a:off x="919595" y="577033"/>
          <a:ext cx="10352810" cy="41107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7644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Telescope at top of the Eiffel Tower looking down out at the city">
            <a:extLst>
              <a:ext uri="{FF2B5EF4-FFF2-40B4-BE49-F238E27FC236}">
                <a16:creationId xmlns:a16="http://schemas.microsoft.com/office/drawing/2014/main" id="{38FBDBDB-5B79-48E9-9793-2B127B1C8874}"/>
              </a:ext>
            </a:extLst>
          </p:cNvPr>
          <p:cNvPicPr>
            <a:picLocks noChangeAspect="1"/>
          </p:cNvPicPr>
          <p:nvPr/>
        </p:nvPicPr>
        <p:blipFill rotWithShape="1">
          <a:blip r:embed="rId2"/>
          <a:srcRect t="17883"/>
          <a:stretch/>
        </p:blipFill>
        <p:spPr>
          <a:xfrm>
            <a:off x="20" y="10"/>
            <a:ext cx="12191978" cy="6857990"/>
          </a:xfrm>
          <a:prstGeom prst="rect">
            <a:avLst/>
          </a:prstGeom>
          <a:noFill/>
        </p:spPr>
      </p:pic>
      <p:sp>
        <p:nvSpPr>
          <p:cNvPr id="11" name="Text Placeholder 3">
            <a:extLst>
              <a:ext uri="{FF2B5EF4-FFF2-40B4-BE49-F238E27FC236}">
                <a16:creationId xmlns:a16="http://schemas.microsoft.com/office/drawing/2014/main" id="{1E42D03F-C874-4658-9674-C799F0960BCA}"/>
              </a:ext>
            </a:extLst>
          </p:cNvPr>
          <p:cNvSpPr>
            <a:spLocks noGrp="1"/>
          </p:cNvSpPr>
          <p:nvPr>
            <p:ph type="title"/>
          </p:nvPr>
        </p:nvSpPr>
        <p:spPr>
          <a:xfrm>
            <a:off x="345468" y="264137"/>
            <a:ext cx="11663652" cy="610863"/>
          </a:xfrm>
        </p:spPr>
        <p:txBody>
          <a:bodyPr anchor="b">
            <a:normAutofit/>
          </a:bodyPr>
          <a:lstStyle/>
          <a:p>
            <a:pPr algn="ctr"/>
            <a:r>
              <a:rPr lang="en-US" sz="4000" dirty="0">
                <a:solidFill>
                  <a:schemeClr val="bg1"/>
                </a:solidFill>
              </a:rPr>
              <a:t>Let's Take a Closer Look at These Different P’s  </a:t>
            </a:r>
          </a:p>
        </p:txBody>
      </p:sp>
    </p:spTree>
    <p:extLst>
      <p:ext uri="{BB962C8B-B14F-4D97-AF65-F5344CB8AC3E}">
        <p14:creationId xmlns:p14="http://schemas.microsoft.com/office/powerpoint/2010/main" val="3815214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74C6135-4998-41C4-9D49-853433A05439}"/>
              </a:ext>
            </a:extLst>
          </p:cNvPr>
          <p:cNvSpPr>
            <a:spLocks noGrp="1"/>
          </p:cNvSpPr>
          <p:nvPr>
            <p:ph type="title"/>
          </p:nvPr>
        </p:nvSpPr>
        <p:spPr>
          <a:xfrm>
            <a:off x="964023" y="322217"/>
            <a:ext cx="10341287" cy="1167709"/>
          </a:xfrm>
          <a:ln w="38100">
            <a:solidFill>
              <a:schemeClr val="tx2"/>
            </a:solidFill>
          </a:ln>
        </p:spPr>
        <p:txBody>
          <a:bodyPr anchor="ctr">
            <a:normAutofit/>
          </a:bodyPr>
          <a:lstStyle/>
          <a:p>
            <a:pPr algn="ctr"/>
            <a:r>
              <a:rPr lang="en-GB" dirty="0"/>
              <a:t>A New Look at The 4P’s of Marketing </a:t>
            </a:r>
          </a:p>
        </p:txBody>
      </p:sp>
      <p:pic>
        <p:nvPicPr>
          <p:cNvPr id="7" name="Online Media 6" title="A New Look at the 4Ps of Marketing">
            <a:hlinkClick r:id="" action="ppaction://media"/>
            <a:extLst>
              <a:ext uri="{FF2B5EF4-FFF2-40B4-BE49-F238E27FC236}">
                <a16:creationId xmlns:a16="http://schemas.microsoft.com/office/drawing/2014/main" id="{D5039495-9772-468B-8661-625FE1CBED2C}"/>
              </a:ext>
            </a:extLst>
          </p:cNvPr>
          <p:cNvPicPr>
            <a:picLocks noRot="1" noChangeAspect="1"/>
          </p:cNvPicPr>
          <p:nvPr>
            <a:videoFile r:link="rId1"/>
          </p:nvPr>
        </p:nvPicPr>
        <p:blipFill>
          <a:blip r:embed="rId3"/>
          <a:stretch>
            <a:fillRect/>
          </a:stretch>
        </p:blipFill>
        <p:spPr>
          <a:xfrm>
            <a:off x="3640182" y="2102032"/>
            <a:ext cx="4232366" cy="3174275"/>
          </a:xfrm>
          <a:prstGeom prst="rect">
            <a:avLst/>
          </a:prstGeom>
        </p:spPr>
      </p:pic>
    </p:spTree>
    <p:extLst>
      <p:ext uri="{BB962C8B-B14F-4D97-AF65-F5344CB8AC3E}">
        <p14:creationId xmlns:p14="http://schemas.microsoft.com/office/powerpoint/2010/main" val="3079153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ubtitle 2">
            <a:extLst>
              <a:ext uri="{FF2B5EF4-FFF2-40B4-BE49-F238E27FC236}">
                <a16:creationId xmlns:a16="http://schemas.microsoft.com/office/drawing/2014/main" id="{FF08ACFB-5765-49D2-A085-0ACE5A101E3E}"/>
              </a:ext>
            </a:extLst>
          </p:cNvPr>
          <p:cNvSpPr>
            <a:spLocks noGrp="1"/>
          </p:cNvSpPr>
          <p:nvPr>
            <p:ph type="subTitle" idx="1"/>
          </p:nvPr>
        </p:nvSpPr>
        <p:spPr>
          <a:xfrm>
            <a:off x="6907623" y="3591098"/>
            <a:ext cx="4903377" cy="1057791"/>
          </a:xfrm>
        </p:spPr>
        <p:txBody>
          <a:bodyPr>
            <a:normAutofit/>
          </a:bodyPr>
          <a:lstStyle/>
          <a:p>
            <a:r>
              <a:rPr lang="en-GB" sz="2500" b="1" dirty="0">
                <a:solidFill>
                  <a:schemeClr val="tx2"/>
                </a:solidFill>
              </a:rPr>
              <a:t>Q </a:t>
            </a:r>
            <a:r>
              <a:rPr lang="en-GB" sz="2500" b="1" dirty="0"/>
              <a:t>– What is a Product? </a:t>
            </a:r>
          </a:p>
          <a:p>
            <a:endParaRPr lang="en-US" sz="2500" b="1" dirty="0"/>
          </a:p>
        </p:txBody>
      </p:sp>
      <p:sp>
        <p:nvSpPr>
          <p:cNvPr id="3" name="Title 2">
            <a:extLst>
              <a:ext uri="{FF2B5EF4-FFF2-40B4-BE49-F238E27FC236}">
                <a16:creationId xmlns:a16="http://schemas.microsoft.com/office/drawing/2014/main" id="{49AC2BA4-2616-4C0F-A6B2-2F10C4D0EF6D}"/>
              </a:ext>
            </a:extLst>
          </p:cNvPr>
          <p:cNvSpPr>
            <a:spLocks noGrp="1"/>
          </p:cNvSpPr>
          <p:nvPr>
            <p:ph type="title"/>
          </p:nvPr>
        </p:nvSpPr>
        <p:spPr>
          <a:xfrm>
            <a:off x="6907623" y="2173658"/>
            <a:ext cx="4903377" cy="610863"/>
          </a:xfrm>
        </p:spPr>
        <p:txBody>
          <a:bodyPr anchor="b">
            <a:normAutofit/>
          </a:bodyPr>
          <a:lstStyle/>
          <a:p>
            <a:r>
              <a:rPr lang="en-GB" dirty="0"/>
              <a:t>Product </a:t>
            </a:r>
          </a:p>
        </p:txBody>
      </p:sp>
      <p:pic>
        <p:nvPicPr>
          <p:cNvPr id="6" name="Picture 5" descr="Abstract illustration of a graphene sheet">
            <a:extLst>
              <a:ext uri="{FF2B5EF4-FFF2-40B4-BE49-F238E27FC236}">
                <a16:creationId xmlns:a16="http://schemas.microsoft.com/office/drawing/2014/main" id="{8FB80462-9A3F-4B70-89A1-FCECA1B24FCD}"/>
              </a:ext>
            </a:extLst>
          </p:cNvPr>
          <p:cNvPicPr>
            <a:picLocks noChangeAspect="1"/>
          </p:cNvPicPr>
          <p:nvPr/>
        </p:nvPicPr>
        <p:blipFill rotWithShape="1">
          <a:blip r:embed="rId2"/>
          <a:srcRect l="9016" r="31650" b="-1"/>
          <a:stretch/>
        </p:blipFill>
        <p:spPr>
          <a:xfrm>
            <a:off x="20" y="10"/>
            <a:ext cx="6095980" cy="6857990"/>
          </a:xfrm>
          <a:prstGeom prst="rect">
            <a:avLst/>
          </a:prstGeom>
          <a:noFill/>
        </p:spPr>
      </p:pic>
    </p:spTree>
    <p:extLst>
      <p:ext uri="{BB962C8B-B14F-4D97-AF65-F5344CB8AC3E}">
        <p14:creationId xmlns:p14="http://schemas.microsoft.com/office/powerpoint/2010/main" val="18408498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Rural entrepreneurship in Wales: 3.4.1 Product (or service) - OpenLearn -  Open University - GB093_2">
            <a:extLst>
              <a:ext uri="{FF2B5EF4-FFF2-40B4-BE49-F238E27FC236}">
                <a16:creationId xmlns:a16="http://schemas.microsoft.com/office/drawing/2014/main" id="{5D53CF2C-E84F-4637-BECF-5B35A56CAF4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6000" y="345281"/>
            <a:ext cx="6096000" cy="6167437"/>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71" name="Title 2">
            <a:extLst>
              <a:ext uri="{FF2B5EF4-FFF2-40B4-BE49-F238E27FC236}">
                <a16:creationId xmlns:a16="http://schemas.microsoft.com/office/drawing/2014/main" id="{6123D723-F304-4102-AA67-ADA1844297A7}"/>
              </a:ext>
            </a:extLst>
          </p:cNvPr>
          <p:cNvSpPr>
            <a:spLocks noGrp="1"/>
          </p:cNvSpPr>
          <p:nvPr>
            <p:ph type="title"/>
          </p:nvPr>
        </p:nvSpPr>
        <p:spPr>
          <a:xfrm>
            <a:off x="964023" y="879063"/>
            <a:ext cx="4941477" cy="610863"/>
          </a:xfrm>
        </p:spPr>
        <p:txBody>
          <a:bodyPr/>
          <a:lstStyle/>
          <a:p>
            <a:r>
              <a:rPr lang="en-US" dirty="0"/>
              <a:t>Product </a:t>
            </a:r>
          </a:p>
        </p:txBody>
      </p:sp>
      <p:sp>
        <p:nvSpPr>
          <p:cNvPr id="73" name="Text Placeholder 3">
            <a:extLst>
              <a:ext uri="{FF2B5EF4-FFF2-40B4-BE49-F238E27FC236}">
                <a16:creationId xmlns:a16="http://schemas.microsoft.com/office/drawing/2014/main" id="{2465B269-9B22-4856-8E61-51FC0647E7DA}"/>
              </a:ext>
            </a:extLst>
          </p:cNvPr>
          <p:cNvSpPr>
            <a:spLocks noGrp="1"/>
          </p:cNvSpPr>
          <p:nvPr>
            <p:ph type="body" sz="quarter" idx="11"/>
          </p:nvPr>
        </p:nvSpPr>
        <p:spPr>
          <a:xfrm>
            <a:off x="952499" y="2289363"/>
            <a:ext cx="4572001" cy="2795232"/>
          </a:xfrm>
        </p:spPr>
        <p:txBody>
          <a:bodyPr/>
          <a:lstStyle/>
          <a:p>
            <a:pPr marL="285750" indent="-285750">
              <a:buClr>
                <a:schemeClr val="tx2"/>
              </a:buClr>
              <a:buFont typeface="Wingdings" panose="05000000000000000000" pitchFamily="2" charset="2"/>
              <a:buChar char="§"/>
            </a:pPr>
            <a:r>
              <a:rPr lang="en-GB" altLang="en-US" sz="1800" dirty="0"/>
              <a:t>A product can be described as a tangible, physical entity that can be bought or sold.</a:t>
            </a:r>
          </a:p>
          <a:p>
            <a:pPr marL="285750" indent="-285750">
              <a:buClr>
                <a:schemeClr val="tx2"/>
              </a:buClr>
              <a:buFont typeface="Wingdings" panose="05000000000000000000" pitchFamily="2" charset="2"/>
              <a:buChar char="§"/>
            </a:pPr>
            <a:r>
              <a:rPr lang="en-GB" altLang="en-US" sz="1800" dirty="0"/>
              <a:t>A product can be viewed at three different levels </a:t>
            </a:r>
          </a:p>
          <a:p>
            <a:endParaRPr lang="en-US" sz="1800" dirty="0"/>
          </a:p>
        </p:txBody>
      </p:sp>
      <p:sp>
        <p:nvSpPr>
          <p:cNvPr id="5" name="Arrow: Right 4">
            <a:extLst>
              <a:ext uri="{FF2B5EF4-FFF2-40B4-BE49-F238E27FC236}">
                <a16:creationId xmlns:a16="http://schemas.microsoft.com/office/drawing/2014/main" id="{124E8A3C-F7C0-4DAB-A620-C96AC127492A}"/>
              </a:ext>
            </a:extLst>
          </p:cNvPr>
          <p:cNvSpPr/>
          <p:nvPr/>
        </p:nvSpPr>
        <p:spPr>
          <a:xfrm>
            <a:off x="1959428" y="3289662"/>
            <a:ext cx="3356066" cy="27867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668653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Rural entrepreneurship in Wales: 3.4.1 Product (or service) - OpenLearn -  Open University - GB093_2">
            <a:extLst>
              <a:ext uri="{FF2B5EF4-FFF2-40B4-BE49-F238E27FC236}">
                <a16:creationId xmlns:a16="http://schemas.microsoft.com/office/drawing/2014/main" id="{2FEB505E-25F3-4D49-9DB0-E6BAA9D587B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6000" y="432366"/>
            <a:ext cx="6096000" cy="6167437"/>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cxnSp>
        <p:nvCxnSpPr>
          <p:cNvPr id="9" name="Straight Arrow Connector 8">
            <a:extLst>
              <a:ext uri="{FF2B5EF4-FFF2-40B4-BE49-F238E27FC236}">
                <a16:creationId xmlns:a16="http://schemas.microsoft.com/office/drawing/2014/main" id="{CEB2D972-CE79-4A25-9F9C-3A207A0B82EF}"/>
              </a:ext>
            </a:extLst>
          </p:cNvPr>
          <p:cNvCxnSpPr>
            <a:cxnSpLocks/>
          </p:cNvCxnSpPr>
          <p:nvPr/>
        </p:nvCxnSpPr>
        <p:spPr>
          <a:xfrm flipV="1">
            <a:off x="5756365" y="3655421"/>
            <a:ext cx="3204755" cy="1724407"/>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E0C30F58-CB1E-468B-B5C9-2853FB659D8E}"/>
              </a:ext>
            </a:extLst>
          </p:cNvPr>
          <p:cNvCxnSpPr>
            <a:cxnSpLocks/>
          </p:cNvCxnSpPr>
          <p:nvPr/>
        </p:nvCxnSpPr>
        <p:spPr>
          <a:xfrm>
            <a:off x="5294811" y="1084217"/>
            <a:ext cx="2956559" cy="1"/>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11" name="Straight Arrow Connector 10">
            <a:extLst>
              <a:ext uri="{FF2B5EF4-FFF2-40B4-BE49-F238E27FC236}">
                <a16:creationId xmlns:a16="http://schemas.microsoft.com/office/drawing/2014/main" id="{86B87478-F588-435B-86B1-ED3B88DDAFE4}"/>
              </a:ext>
            </a:extLst>
          </p:cNvPr>
          <p:cNvCxnSpPr>
            <a:cxnSpLocks/>
          </p:cNvCxnSpPr>
          <p:nvPr/>
        </p:nvCxnSpPr>
        <p:spPr>
          <a:xfrm flipV="1">
            <a:off x="4624252" y="2072746"/>
            <a:ext cx="4158341" cy="1398857"/>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sp>
        <p:nvSpPr>
          <p:cNvPr id="17" name="TextBox 16">
            <a:extLst>
              <a:ext uri="{FF2B5EF4-FFF2-40B4-BE49-F238E27FC236}">
                <a16:creationId xmlns:a16="http://schemas.microsoft.com/office/drawing/2014/main" id="{FD41EDAB-D2D2-4E2D-B0BE-8C13D726D5F0}"/>
              </a:ext>
            </a:extLst>
          </p:cNvPr>
          <p:cNvSpPr txBox="1"/>
          <p:nvPr/>
        </p:nvSpPr>
        <p:spPr>
          <a:xfrm>
            <a:off x="2116182" y="5104947"/>
            <a:ext cx="3640183" cy="923330"/>
          </a:xfrm>
          <a:prstGeom prst="rect">
            <a:avLst/>
          </a:prstGeom>
          <a:ln w="28575"/>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dirty="0"/>
              <a:t>Level 1 – is the </a:t>
            </a:r>
            <a:r>
              <a:rPr lang="en-GB" b="1" dirty="0">
                <a:solidFill>
                  <a:schemeClr val="tx2"/>
                </a:solidFill>
              </a:rPr>
              <a:t>benefit</a:t>
            </a:r>
            <a:r>
              <a:rPr lang="en-GB" dirty="0"/>
              <a:t> of the product that makes it valuable to you</a:t>
            </a:r>
          </a:p>
        </p:txBody>
      </p:sp>
      <p:sp>
        <p:nvSpPr>
          <p:cNvPr id="18" name="TextBox 17">
            <a:extLst>
              <a:ext uri="{FF2B5EF4-FFF2-40B4-BE49-F238E27FC236}">
                <a16:creationId xmlns:a16="http://schemas.microsoft.com/office/drawing/2014/main" id="{A9CD0BF8-EAD2-4BFE-926B-4B17F9E44FFE}"/>
              </a:ext>
            </a:extLst>
          </p:cNvPr>
          <p:cNvSpPr txBox="1"/>
          <p:nvPr/>
        </p:nvSpPr>
        <p:spPr>
          <a:xfrm>
            <a:off x="984069" y="3289160"/>
            <a:ext cx="3640183" cy="369332"/>
          </a:xfrm>
          <a:prstGeom prst="rect">
            <a:avLst/>
          </a:prstGeom>
          <a:ln w="28575"/>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dirty="0"/>
              <a:t>Level 2 – is the </a:t>
            </a:r>
            <a:r>
              <a:rPr lang="en-GB" b="1" dirty="0">
                <a:solidFill>
                  <a:schemeClr val="tx2"/>
                </a:solidFill>
              </a:rPr>
              <a:t>physical</a:t>
            </a:r>
            <a:r>
              <a:rPr lang="en-GB" dirty="0"/>
              <a:t> item</a:t>
            </a:r>
          </a:p>
        </p:txBody>
      </p:sp>
      <p:sp>
        <p:nvSpPr>
          <p:cNvPr id="19" name="TextBox 18">
            <a:extLst>
              <a:ext uri="{FF2B5EF4-FFF2-40B4-BE49-F238E27FC236}">
                <a16:creationId xmlns:a16="http://schemas.microsoft.com/office/drawing/2014/main" id="{E755BFD8-AB43-44F3-BA92-DA58FCCC27C6}"/>
              </a:ext>
            </a:extLst>
          </p:cNvPr>
          <p:cNvSpPr txBox="1"/>
          <p:nvPr/>
        </p:nvSpPr>
        <p:spPr>
          <a:xfrm>
            <a:off x="1654628" y="761051"/>
            <a:ext cx="3640183" cy="646331"/>
          </a:xfrm>
          <a:prstGeom prst="rect">
            <a:avLst/>
          </a:prstGeom>
          <a:ln w="28575"/>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dirty="0"/>
              <a:t>Level 3 – is the </a:t>
            </a:r>
            <a:r>
              <a:rPr lang="en-GB" b="1" dirty="0">
                <a:solidFill>
                  <a:schemeClr val="tx2"/>
                </a:solidFill>
              </a:rPr>
              <a:t>additional value </a:t>
            </a:r>
            <a:r>
              <a:rPr lang="en-GB" dirty="0"/>
              <a:t>beyond the physical product</a:t>
            </a:r>
          </a:p>
        </p:txBody>
      </p:sp>
    </p:spTree>
    <p:extLst>
      <p:ext uri="{BB962C8B-B14F-4D97-AF65-F5344CB8AC3E}">
        <p14:creationId xmlns:p14="http://schemas.microsoft.com/office/powerpoint/2010/main" val="36360134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872CA8C-D4AF-419C-A5B0-2E6615A5EE69}"/>
              </a:ext>
            </a:extLst>
          </p:cNvPr>
          <p:cNvSpPr>
            <a:spLocks noGrp="1"/>
          </p:cNvSpPr>
          <p:nvPr>
            <p:ph type="title"/>
          </p:nvPr>
        </p:nvSpPr>
        <p:spPr/>
        <p:txBody>
          <a:bodyPr/>
          <a:lstStyle/>
          <a:p>
            <a:r>
              <a:rPr lang="en-GB" dirty="0"/>
              <a:t>Examples </a:t>
            </a:r>
          </a:p>
        </p:txBody>
      </p:sp>
      <p:graphicFrame>
        <p:nvGraphicFramePr>
          <p:cNvPr id="7" name="Table 7">
            <a:extLst>
              <a:ext uri="{FF2B5EF4-FFF2-40B4-BE49-F238E27FC236}">
                <a16:creationId xmlns:a16="http://schemas.microsoft.com/office/drawing/2014/main" id="{80D88B07-C8BF-46C1-AE8D-F483EAB1081A}"/>
              </a:ext>
            </a:extLst>
          </p:cNvPr>
          <p:cNvGraphicFramePr>
            <a:graphicFrameLocks noGrp="1"/>
          </p:cNvGraphicFramePr>
          <p:nvPr>
            <p:extLst>
              <p:ext uri="{D42A27DB-BD31-4B8C-83A1-F6EECF244321}">
                <p14:modId xmlns:p14="http://schemas.microsoft.com/office/powerpoint/2010/main" val="32479227"/>
              </p:ext>
            </p:extLst>
          </p:nvPr>
        </p:nvGraphicFramePr>
        <p:xfrm>
          <a:off x="1518194" y="2182706"/>
          <a:ext cx="8128000" cy="341376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3565135567"/>
                    </a:ext>
                  </a:extLst>
                </a:gridCol>
                <a:gridCol w="2032000">
                  <a:extLst>
                    <a:ext uri="{9D8B030D-6E8A-4147-A177-3AD203B41FA5}">
                      <a16:colId xmlns:a16="http://schemas.microsoft.com/office/drawing/2014/main" val="3411269946"/>
                    </a:ext>
                  </a:extLst>
                </a:gridCol>
                <a:gridCol w="2032000">
                  <a:extLst>
                    <a:ext uri="{9D8B030D-6E8A-4147-A177-3AD203B41FA5}">
                      <a16:colId xmlns:a16="http://schemas.microsoft.com/office/drawing/2014/main" val="3827077372"/>
                    </a:ext>
                  </a:extLst>
                </a:gridCol>
                <a:gridCol w="2032000">
                  <a:extLst>
                    <a:ext uri="{9D8B030D-6E8A-4147-A177-3AD203B41FA5}">
                      <a16:colId xmlns:a16="http://schemas.microsoft.com/office/drawing/2014/main" val="335207080"/>
                    </a:ext>
                  </a:extLst>
                </a:gridCol>
              </a:tblGrid>
              <a:tr h="370840">
                <a:tc>
                  <a:txBody>
                    <a:bodyPr/>
                    <a:lstStyle/>
                    <a:p>
                      <a:pPr algn="ctr"/>
                      <a:r>
                        <a:rPr lang="en-GB" sz="2000" dirty="0">
                          <a:solidFill>
                            <a:schemeClr val="bg1"/>
                          </a:solidFill>
                        </a:rPr>
                        <a:t>Product or Service</a:t>
                      </a:r>
                    </a:p>
                  </a:txBody>
                  <a:tcPr/>
                </a:tc>
                <a:tc>
                  <a:txBody>
                    <a:bodyPr/>
                    <a:lstStyle/>
                    <a:p>
                      <a:pPr algn="ctr"/>
                      <a:r>
                        <a:rPr lang="en-GB" sz="2000" dirty="0">
                          <a:solidFill>
                            <a:schemeClr val="bg1"/>
                          </a:solidFill>
                        </a:rPr>
                        <a:t>Core</a:t>
                      </a:r>
                    </a:p>
                  </a:txBody>
                  <a:tcPr/>
                </a:tc>
                <a:tc>
                  <a:txBody>
                    <a:bodyPr/>
                    <a:lstStyle/>
                    <a:p>
                      <a:pPr algn="ctr"/>
                      <a:r>
                        <a:rPr lang="en-GB" sz="2000" dirty="0">
                          <a:solidFill>
                            <a:schemeClr val="bg1"/>
                          </a:solidFill>
                        </a:rPr>
                        <a:t>Actual</a:t>
                      </a:r>
                    </a:p>
                  </a:txBody>
                  <a:tcPr/>
                </a:tc>
                <a:tc>
                  <a:txBody>
                    <a:bodyPr/>
                    <a:lstStyle/>
                    <a:p>
                      <a:pPr algn="ctr"/>
                      <a:r>
                        <a:rPr lang="en-GB" sz="2000" dirty="0">
                          <a:solidFill>
                            <a:schemeClr val="bg1"/>
                          </a:solidFill>
                        </a:rPr>
                        <a:t>Augmented</a:t>
                      </a:r>
                    </a:p>
                  </a:txBody>
                  <a:tcPr/>
                </a:tc>
                <a:extLst>
                  <a:ext uri="{0D108BD9-81ED-4DB2-BD59-A6C34878D82A}">
                    <a16:rowId xmlns:a16="http://schemas.microsoft.com/office/drawing/2014/main" val="1544272499"/>
                  </a:ext>
                </a:extLst>
              </a:tr>
              <a:tr h="370840">
                <a:tc>
                  <a:txBody>
                    <a:bodyPr/>
                    <a:lstStyle/>
                    <a:p>
                      <a:r>
                        <a:rPr lang="en-GB" sz="2000" dirty="0"/>
                        <a:t>BMW Car</a:t>
                      </a:r>
                    </a:p>
                    <a:p>
                      <a:endParaRPr lang="en-GB" sz="2000" dirty="0"/>
                    </a:p>
                  </a:txBody>
                  <a:tcPr/>
                </a:tc>
                <a:tc>
                  <a:txBody>
                    <a:bodyPr/>
                    <a:lstStyle/>
                    <a:p>
                      <a:endParaRPr lang="en-GB" sz="2000"/>
                    </a:p>
                  </a:txBody>
                  <a:tcPr/>
                </a:tc>
                <a:tc>
                  <a:txBody>
                    <a:bodyPr/>
                    <a:lstStyle/>
                    <a:p>
                      <a:endParaRPr lang="en-GB" sz="2000"/>
                    </a:p>
                  </a:txBody>
                  <a:tcPr/>
                </a:tc>
                <a:tc>
                  <a:txBody>
                    <a:bodyPr/>
                    <a:lstStyle/>
                    <a:p>
                      <a:endParaRPr lang="en-GB" sz="2000"/>
                    </a:p>
                  </a:txBody>
                  <a:tcPr/>
                </a:tc>
                <a:extLst>
                  <a:ext uri="{0D108BD9-81ED-4DB2-BD59-A6C34878D82A}">
                    <a16:rowId xmlns:a16="http://schemas.microsoft.com/office/drawing/2014/main" val="4190128815"/>
                  </a:ext>
                </a:extLst>
              </a:tr>
              <a:tr h="370840">
                <a:tc>
                  <a:txBody>
                    <a:bodyPr/>
                    <a:lstStyle/>
                    <a:p>
                      <a:r>
                        <a:rPr lang="en-GB" sz="2000" dirty="0"/>
                        <a:t>Caribbean Holiday</a:t>
                      </a:r>
                    </a:p>
                    <a:p>
                      <a:endParaRPr lang="en-GB" sz="2000" dirty="0"/>
                    </a:p>
                  </a:txBody>
                  <a:tcPr/>
                </a:tc>
                <a:tc>
                  <a:txBody>
                    <a:bodyPr/>
                    <a:lstStyle/>
                    <a:p>
                      <a:endParaRPr lang="en-GB" sz="2000"/>
                    </a:p>
                  </a:txBody>
                  <a:tcPr/>
                </a:tc>
                <a:tc>
                  <a:txBody>
                    <a:bodyPr/>
                    <a:lstStyle/>
                    <a:p>
                      <a:endParaRPr lang="en-GB" sz="2000"/>
                    </a:p>
                  </a:txBody>
                  <a:tcPr/>
                </a:tc>
                <a:tc>
                  <a:txBody>
                    <a:bodyPr/>
                    <a:lstStyle/>
                    <a:p>
                      <a:endParaRPr lang="en-GB" sz="2000"/>
                    </a:p>
                  </a:txBody>
                  <a:tcPr/>
                </a:tc>
                <a:extLst>
                  <a:ext uri="{0D108BD9-81ED-4DB2-BD59-A6C34878D82A}">
                    <a16:rowId xmlns:a16="http://schemas.microsoft.com/office/drawing/2014/main" val="2124085875"/>
                  </a:ext>
                </a:extLst>
              </a:tr>
              <a:tr h="370840">
                <a:tc>
                  <a:txBody>
                    <a:bodyPr/>
                    <a:lstStyle/>
                    <a:p>
                      <a:r>
                        <a:rPr lang="en-GB" sz="2000" dirty="0"/>
                        <a:t>Swansea City Football Club</a:t>
                      </a:r>
                    </a:p>
                    <a:p>
                      <a:endParaRPr lang="en-GB" sz="2000" dirty="0"/>
                    </a:p>
                  </a:txBody>
                  <a:tcPr/>
                </a:tc>
                <a:tc>
                  <a:txBody>
                    <a:bodyPr/>
                    <a:lstStyle/>
                    <a:p>
                      <a:endParaRPr lang="en-GB" sz="2000"/>
                    </a:p>
                  </a:txBody>
                  <a:tcPr/>
                </a:tc>
                <a:tc>
                  <a:txBody>
                    <a:bodyPr/>
                    <a:lstStyle/>
                    <a:p>
                      <a:endParaRPr lang="en-GB" sz="2000"/>
                    </a:p>
                  </a:txBody>
                  <a:tcPr/>
                </a:tc>
                <a:tc>
                  <a:txBody>
                    <a:bodyPr/>
                    <a:lstStyle/>
                    <a:p>
                      <a:endParaRPr lang="en-GB" sz="2000" dirty="0"/>
                    </a:p>
                  </a:txBody>
                  <a:tcPr/>
                </a:tc>
                <a:extLst>
                  <a:ext uri="{0D108BD9-81ED-4DB2-BD59-A6C34878D82A}">
                    <a16:rowId xmlns:a16="http://schemas.microsoft.com/office/drawing/2014/main" val="78881028"/>
                  </a:ext>
                </a:extLst>
              </a:tr>
            </a:tbl>
          </a:graphicData>
        </a:graphic>
      </p:graphicFrame>
    </p:spTree>
    <p:extLst>
      <p:ext uri="{BB962C8B-B14F-4D97-AF65-F5344CB8AC3E}">
        <p14:creationId xmlns:p14="http://schemas.microsoft.com/office/powerpoint/2010/main" val="12648758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CB20B57-1532-4EDD-8821-D76EFDA19D73}"/>
              </a:ext>
            </a:extLst>
          </p:cNvPr>
          <p:cNvSpPr>
            <a:spLocks noGrp="1"/>
          </p:cNvSpPr>
          <p:nvPr>
            <p:ph type="title"/>
          </p:nvPr>
        </p:nvSpPr>
        <p:spPr/>
        <p:txBody>
          <a:bodyPr/>
          <a:lstStyle/>
          <a:p>
            <a:r>
              <a:rPr lang="en-GB" dirty="0"/>
              <a:t>Product Range </a:t>
            </a:r>
          </a:p>
        </p:txBody>
      </p:sp>
      <p:sp>
        <p:nvSpPr>
          <p:cNvPr id="4" name="Text Placeholder 3">
            <a:extLst>
              <a:ext uri="{FF2B5EF4-FFF2-40B4-BE49-F238E27FC236}">
                <a16:creationId xmlns:a16="http://schemas.microsoft.com/office/drawing/2014/main" id="{50986CCE-1216-41DA-9AD5-3D330343E303}"/>
              </a:ext>
            </a:extLst>
          </p:cNvPr>
          <p:cNvSpPr>
            <a:spLocks noGrp="1"/>
          </p:cNvSpPr>
          <p:nvPr>
            <p:ph type="body" sz="quarter" idx="11"/>
          </p:nvPr>
        </p:nvSpPr>
        <p:spPr/>
        <p:txBody>
          <a:bodyPr/>
          <a:lstStyle/>
          <a:p>
            <a:pPr marL="285750" indent="-285750" eaLnBrk="1" hangingPunct="1">
              <a:buClr>
                <a:schemeClr val="tx2"/>
              </a:buClr>
              <a:buFont typeface="Wingdings" panose="05000000000000000000" pitchFamily="2" charset="2"/>
              <a:buChar char="§"/>
            </a:pPr>
            <a:r>
              <a:rPr lang="en-GB" altLang="en-US" sz="1800" dirty="0"/>
              <a:t>A business will constantly change and update its product range.</a:t>
            </a:r>
          </a:p>
          <a:p>
            <a:pPr marL="285750" indent="-285750" eaLnBrk="1" hangingPunct="1">
              <a:buClr>
                <a:schemeClr val="tx2"/>
              </a:buClr>
              <a:buFont typeface="Wingdings" panose="05000000000000000000" pitchFamily="2" charset="2"/>
              <a:buChar char="§"/>
            </a:pPr>
            <a:endParaRPr lang="en-GB" altLang="en-US" sz="1800" dirty="0"/>
          </a:p>
          <a:p>
            <a:pPr marL="285750" indent="-285750" eaLnBrk="1" hangingPunct="1">
              <a:buClr>
                <a:schemeClr val="tx2"/>
              </a:buClr>
              <a:buFont typeface="Wingdings" panose="05000000000000000000" pitchFamily="2" charset="2"/>
              <a:buChar char="§"/>
            </a:pPr>
            <a:r>
              <a:rPr lang="en-GB" altLang="en-US" sz="1800" b="1" dirty="0">
                <a:solidFill>
                  <a:schemeClr val="tx2"/>
                </a:solidFill>
              </a:rPr>
              <a:t>What would happen if a business has too few products?</a:t>
            </a:r>
          </a:p>
          <a:p>
            <a:pPr marL="285750" indent="-285750" eaLnBrk="1" hangingPunct="1">
              <a:buClr>
                <a:schemeClr val="tx2"/>
              </a:buClr>
              <a:buFont typeface="Wingdings" panose="05000000000000000000" pitchFamily="2" charset="2"/>
              <a:buChar char="§"/>
            </a:pPr>
            <a:endParaRPr lang="en-GB" altLang="en-US" sz="1800" b="1" dirty="0">
              <a:solidFill>
                <a:schemeClr val="tx2"/>
              </a:solidFill>
            </a:endParaRPr>
          </a:p>
          <a:p>
            <a:pPr marL="285750" indent="-285750" eaLnBrk="1" hangingPunct="1">
              <a:buClr>
                <a:schemeClr val="tx2"/>
              </a:buClr>
              <a:buFont typeface="Wingdings" panose="05000000000000000000" pitchFamily="2" charset="2"/>
              <a:buChar char="§"/>
            </a:pPr>
            <a:r>
              <a:rPr lang="en-GB" altLang="en-US" sz="1800" b="1" dirty="0">
                <a:solidFill>
                  <a:schemeClr val="tx2"/>
                </a:solidFill>
              </a:rPr>
              <a:t>What if there are too many products?</a:t>
            </a:r>
          </a:p>
          <a:p>
            <a:pPr marL="285750" indent="-285750">
              <a:buClr>
                <a:schemeClr val="tx2"/>
              </a:buClr>
              <a:buFont typeface="Wingdings" panose="05000000000000000000" pitchFamily="2" charset="2"/>
              <a:buChar char="§"/>
            </a:pPr>
            <a:endParaRPr lang="en-GB" sz="1800" dirty="0"/>
          </a:p>
        </p:txBody>
      </p:sp>
      <p:pic>
        <p:nvPicPr>
          <p:cNvPr id="5" name="Picture 4" descr="http://cdn1.shopperhive.co.uk/n/eden4hampers-xl-cadbury-chocolate-basket.jpg">
            <a:extLst>
              <a:ext uri="{FF2B5EF4-FFF2-40B4-BE49-F238E27FC236}">
                <a16:creationId xmlns:a16="http://schemas.microsoft.com/office/drawing/2014/main" id="{6707EB04-C584-467A-968C-D5C55FD61F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7502" y="190500"/>
            <a:ext cx="5075237" cy="647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81935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Product Life Cycle (PLC) EXPLAINED with EXAMPLES | B2U">
            <a:extLst>
              <a:ext uri="{FF2B5EF4-FFF2-40B4-BE49-F238E27FC236}">
                <a16:creationId xmlns:a16="http://schemas.microsoft.com/office/drawing/2014/main" id="{3D31DFE1-618E-4614-9B72-AF32948E48D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43841" y="1295400"/>
            <a:ext cx="6448159" cy="404622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2C3DC049-42AD-4847-9AF9-9BFAA248262B}"/>
              </a:ext>
            </a:extLst>
          </p:cNvPr>
          <p:cNvSpPr>
            <a:spLocks noGrp="1"/>
          </p:cNvSpPr>
          <p:nvPr>
            <p:ph type="title"/>
          </p:nvPr>
        </p:nvSpPr>
        <p:spPr>
          <a:xfrm>
            <a:off x="964023" y="879063"/>
            <a:ext cx="4941477" cy="610863"/>
          </a:xfrm>
        </p:spPr>
        <p:txBody>
          <a:bodyPr anchor="b">
            <a:normAutofit/>
          </a:bodyPr>
          <a:lstStyle/>
          <a:p>
            <a:r>
              <a:rPr lang="en-GB" dirty="0"/>
              <a:t>Product Life Cycle </a:t>
            </a:r>
          </a:p>
        </p:txBody>
      </p:sp>
      <p:sp>
        <p:nvSpPr>
          <p:cNvPr id="4" name="Text Placeholder 3">
            <a:extLst>
              <a:ext uri="{FF2B5EF4-FFF2-40B4-BE49-F238E27FC236}">
                <a16:creationId xmlns:a16="http://schemas.microsoft.com/office/drawing/2014/main" id="{59366534-2E85-488F-8023-44F09DAA993A}"/>
              </a:ext>
            </a:extLst>
          </p:cNvPr>
          <p:cNvSpPr>
            <a:spLocks noGrp="1"/>
          </p:cNvSpPr>
          <p:nvPr>
            <p:ph type="body" sz="quarter" idx="11"/>
          </p:nvPr>
        </p:nvSpPr>
        <p:spPr>
          <a:xfrm>
            <a:off x="952499" y="2289363"/>
            <a:ext cx="4572001" cy="2795232"/>
          </a:xfrm>
        </p:spPr>
        <p:txBody>
          <a:bodyPr>
            <a:normAutofit/>
          </a:bodyPr>
          <a:lstStyle/>
          <a:p>
            <a:pPr marL="285750" indent="-285750">
              <a:buClr>
                <a:schemeClr val="tx2"/>
              </a:buClr>
              <a:buFont typeface="Wingdings" panose="05000000000000000000" pitchFamily="2" charset="2"/>
              <a:buChar char="§"/>
            </a:pPr>
            <a:r>
              <a:rPr lang="en-GB" sz="1800" dirty="0"/>
              <a:t>The product life cycle reflects the theory that Products are like People and they live a life.</a:t>
            </a:r>
          </a:p>
          <a:p>
            <a:pPr marL="285750" indent="-285750">
              <a:buClr>
                <a:schemeClr val="tx2"/>
              </a:buClr>
              <a:buFont typeface="Wingdings" panose="05000000000000000000" pitchFamily="2" charset="2"/>
              <a:buChar char="§"/>
            </a:pPr>
            <a:r>
              <a:rPr lang="en-GB" sz="1800" dirty="0"/>
              <a:t>They are born, they grow up, they mature and eventually die.</a:t>
            </a:r>
          </a:p>
          <a:p>
            <a:pPr marL="285750" indent="-285750">
              <a:buClr>
                <a:schemeClr val="tx2"/>
              </a:buClr>
              <a:buFont typeface="Wingdings" panose="05000000000000000000" pitchFamily="2" charset="2"/>
              <a:buChar char="§"/>
            </a:pPr>
            <a:r>
              <a:rPr lang="en-GB" sz="1800" dirty="0"/>
              <a:t>It is a useful concept for thinking about what a product has achieved and where it is heading In the future.</a:t>
            </a:r>
          </a:p>
        </p:txBody>
      </p:sp>
    </p:spTree>
    <p:extLst>
      <p:ext uri="{BB962C8B-B14F-4D97-AF65-F5344CB8AC3E}">
        <p14:creationId xmlns:p14="http://schemas.microsoft.com/office/powerpoint/2010/main" val="19964498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6" name="Picture 4" descr="11 Sweet Facts About Cadbury | Mental Floss">
            <a:extLst>
              <a:ext uri="{FF2B5EF4-FFF2-40B4-BE49-F238E27FC236}">
                <a16:creationId xmlns:a16="http://schemas.microsoft.com/office/drawing/2014/main" id="{5532C06B-9172-4438-B414-50EC844A321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05500" y="1714500"/>
            <a:ext cx="6096000" cy="342900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73" name="Title 2">
            <a:extLst>
              <a:ext uri="{FF2B5EF4-FFF2-40B4-BE49-F238E27FC236}">
                <a16:creationId xmlns:a16="http://schemas.microsoft.com/office/drawing/2014/main" id="{72AEB789-2796-4A9D-BBD1-8CA42950736D}"/>
              </a:ext>
            </a:extLst>
          </p:cNvPr>
          <p:cNvSpPr>
            <a:spLocks noGrp="1"/>
          </p:cNvSpPr>
          <p:nvPr>
            <p:ph type="title"/>
          </p:nvPr>
        </p:nvSpPr>
        <p:spPr>
          <a:xfrm>
            <a:off x="964023" y="879063"/>
            <a:ext cx="4941477" cy="610863"/>
          </a:xfrm>
        </p:spPr>
        <p:txBody>
          <a:bodyPr/>
          <a:lstStyle/>
          <a:p>
            <a:r>
              <a:rPr lang="en-US" dirty="0"/>
              <a:t>Extension Strategy </a:t>
            </a:r>
          </a:p>
        </p:txBody>
      </p:sp>
      <p:sp>
        <p:nvSpPr>
          <p:cNvPr id="75" name="Text Placeholder 3">
            <a:extLst>
              <a:ext uri="{FF2B5EF4-FFF2-40B4-BE49-F238E27FC236}">
                <a16:creationId xmlns:a16="http://schemas.microsoft.com/office/drawing/2014/main" id="{8F8A4F78-49A2-459E-9002-599223DB9BEC}"/>
              </a:ext>
            </a:extLst>
          </p:cNvPr>
          <p:cNvSpPr>
            <a:spLocks noGrp="1"/>
          </p:cNvSpPr>
          <p:nvPr>
            <p:ph type="body" sz="quarter" idx="11"/>
          </p:nvPr>
        </p:nvSpPr>
        <p:spPr>
          <a:xfrm>
            <a:off x="952499" y="2289363"/>
            <a:ext cx="4572001" cy="2795232"/>
          </a:xfrm>
        </p:spPr>
        <p:txBody>
          <a:bodyPr/>
          <a:lstStyle/>
          <a:p>
            <a:r>
              <a:rPr lang="en-US" sz="1800" b="1" dirty="0">
                <a:solidFill>
                  <a:schemeClr val="tx2"/>
                </a:solidFill>
              </a:rPr>
              <a:t>Q</a:t>
            </a:r>
            <a:r>
              <a:rPr lang="en-US" sz="1800" dirty="0"/>
              <a:t> – How can an organization like Cadbury stop its products from going into decline? </a:t>
            </a:r>
          </a:p>
        </p:txBody>
      </p:sp>
    </p:spTree>
    <p:extLst>
      <p:ext uri="{BB962C8B-B14F-4D97-AF65-F5344CB8AC3E}">
        <p14:creationId xmlns:p14="http://schemas.microsoft.com/office/powerpoint/2010/main" val="10358688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Subtitle 2">
            <a:extLst>
              <a:ext uri="{FF2B5EF4-FFF2-40B4-BE49-F238E27FC236}">
                <a16:creationId xmlns:a16="http://schemas.microsoft.com/office/drawing/2014/main" id="{9FF30538-56BD-4FE6-B3D5-45FC8F9C586C}"/>
              </a:ext>
            </a:extLst>
          </p:cNvPr>
          <p:cNvSpPr>
            <a:spLocks noGrp="1"/>
          </p:cNvSpPr>
          <p:nvPr>
            <p:ph type="subTitle" idx="1"/>
          </p:nvPr>
        </p:nvSpPr>
        <p:spPr>
          <a:xfrm>
            <a:off x="6907623" y="3591098"/>
            <a:ext cx="4903377" cy="1433748"/>
          </a:xfrm>
        </p:spPr>
        <p:txBody>
          <a:bodyPr>
            <a:normAutofit/>
          </a:bodyPr>
          <a:lstStyle/>
          <a:p>
            <a:pPr marL="285750" indent="-285750">
              <a:buClr>
                <a:schemeClr val="tx2"/>
              </a:buClr>
              <a:buFont typeface="Wingdings" panose="05000000000000000000" pitchFamily="2" charset="2"/>
              <a:buChar char="§"/>
            </a:pPr>
            <a:r>
              <a:rPr lang="en-US" sz="1800" dirty="0"/>
              <a:t>Price is one element of the Marketing Mix that produces </a:t>
            </a:r>
            <a:r>
              <a:rPr lang="en-US" sz="1800" b="1" dirty="0">
                <a:solidFill>
                  <a:schemeClr val="tx2"/>
                </a:solidFill>
              </a:rPr>
              <a:t>Revenue</a:t>
            </a:r>
            <a:r>
              <a:rPr lang="en-US" sz="1800" dirty="0"/>
              <a:t> – the others produce </a:t>
            </a:r>
            <a:r>
              <a:rPr lang="en-US" sz="1800" b="1" dirty="0">
                <a:solidFill>
                  <a:schemeClr val="tx2"/>
                </a:solidFill>
              </a:rPr>
              <a:t>Costs</a:t>
            </a:r>
            <a:r>
              <a:rPr lang="en-US" sz="1800" dirty="0"/>
              <a:t>.</a:t>
            </a:r>
          </a:p>
          <a:p>
            <a:pPr marL="285750" indent="-285750">
              <a:buClr>
                <a:schemeClr val="tx2"/>
              </a:buClr>
              <a:buFont typeface="Wingdings" panose="05000000000000000000" pitchFamily="2" charset="2"/>
              <a:buChar char="§"/>
            </a:pPr>
            <a:r>
              <a:rPr lang="en-US" sz="1800" dirty="0"/>
              <a:t>Prices can be changed quickly – therefore an organization must set a price for a product.</a:t>
            </a:r>
          </a:p>
          <a:p>
            <a:pPr marL="285750" indent="-285750">
              <a:buClr>
                <a:schemeClr val="tx2"/>
              </a:buClr>
              <a:buFont typeface="Wingdings" panose="05000000000000000000" pitchFamily="2" charset="2"/>
              <a:buChar char="§"/>
            </a:pPr>
            <a:endParaRPr lang="en-US" sz="1800" dirty="0"/>
          </a:p>
        </p:txBody>
      </p:sp>
      <p:sp>
        <p:nvSpPr>
          <p:cNvPr id="3" name="Title 2">
            <a:extLst>
              <a:ext uri="{FF2B5EF4-FFF2-40B4-BE49-F238E27FC236}">
                <a16:creationId xmlns:a16="http://schemas.microsoft.com/office/drawing/2014/main" id="{CD5EA710-9DB4-43B1-A758-50FE9CADF047}"/>
              </a:ext>
            </a:extLst>
          </p:cNvPr>
          <p:cNvSpPr>
            <a:spLocks noGrp="1"/>
          </p:cNvSpPr>
          <p:nvPr>
            <p:ph type="title"/>
          </p:nvPr>
        </p:nvSpPr>
        <p:spPr>
          <a:xfrm>
            <a:off x="6907623" y="2173658"/>
            <a:ext cx="4903377" cy="610863"/>
          </a:xfrm>
        </p:spPr>
        <p:txBody>
          <a:bodyPr anchor="b">
            <a:normAutofit/>
          </a:bodyPr>
          <a:lstStyle/>
          <a:p>
            <a:r>
              <a:rPr lang="en-GB" dirty="0"/>
              <a:t>Price </a:t>
            </a:r>
          </a:p>
        </p:txBody>
      </p:sp>
      <p:pic>
        <p:nvPicPr>
          <p:cNvPr id="9218" name="Picture 2" descr="Why Everyone is Talking About TripTease's Price Check Widget">
            <a:extLst>
              <a:ext uri="{FF2B5EF4-FFF2-40B4-BE49-F238E27FC236}">
                <a16:creationId xmlns:a16="http://schemas.microsoft.com/office/drawing/2014/main" id="{7991CA81-615B-4E2A-BC67-78D29D2C796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1447800"/>
            <a:ext cx="6096000" cy="396240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37478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One orange paper boat leading a group of white paper boats">
            <a:extLst>
              <a:ext uri="{FF2B5EF4-FFF2-40B4-BE49-F238E27FC236}">
                <a16:creationId xmlns:a16="http://schemas.microsoft.com/office/drawing/2014/main" id="{7FE17229-02E2-4DEF-9962-70B84D90851D}"/>
              </a:ext>
            </a:extLst>
          </p:cNvPr>
          <p:cNvPicPr>
            <a:picLocks noChangeAspect="1"/>
          </p:cNvPicPr>
          <p:nvPr/>
        </p:nvPicPr>
        <p:blipFill rotWithShape="1">
          <a:blip r:embed="rId2"/>
          <a:srcRect l="7414" r="33640" b="-1"/>
          <a:stretch/>
        </p:blipFill>
        <p:spPr>
          <a:xfrm>
            <a:off x="6096000" y="-22543"/>
            <a:ext cx="6096000" cy="6903086"/>
          </a:xfrm>
          <a:prstGeom prst="rect">
            <a:avLst/>
          </a:prstGeom>
          <a:noFill/>
        </p:spPr>
      </p:pic>
      <p:sp>
        <p:nvSpPr>
          <p:cNvPr id="3" name="Title 2">
            <a:extLst>
              <a:ext uri="{FF2B5EF4-FFF2-40B4-BE49-F238E27FC236}">
                <a16:creationId xmlns:a16="http://schemas.microsoft.com/office/drawing/2014/main" id="{86F9731B-34C4-48C3-BF07-4E4820A576FF}"/>
              </a:ext>
            </a:extLst>
          </p:cNvPr>
          <p:cNvSpPr>
            <a:spLocks noGrp="1"/>
          </p:cNvSpPr>
          <p:nvPr>
            <p:ph type="title"/>
          </p:nvPr>
        </p:nvSpPr>
        <p:spPr>
          <a:xfrm>
            <a:off x="964023" y="879063"/>
            <a:ext cx="4941477" cy="610863"/>
          </a:xfrm>
        </p:spPr>
        <p:txBody>
          <a:bodyPr anchor="b">
            <a:normAutofit/>
          </a:bodyPr>
          <a:lstStyle/>
          <a:p>
            <a:r>
              <a:rPr lang="en-GB" dirty="0"/>
              <a:t>Pricing Strategy </a:t>
            </a:r>
          </a:p>
        </p:txBody>
      </p:sp>
      <p:sp>
        <p:nvSpPr>
          <p:cNvPr id="10" name="Text Placeholder 3">
            <a:extLst>
              <a:ext uri="{FF2B5EF4-FFF2-40B4-BE49-F238E27FC236}">
                <a16:creationId xmlns:a16="http://schemas.microsoft.com/office/drawing/2014/main" id="{D74B62C4-A0D5-4B84-9522-8FD1F8851F36}"/>
              </a:ext>
            </a:extLst>
          </p:cNvPr>
          <p:cNvSpPr>
            <a:spLocks noGrp="1"/>
          </p:cNvSpPr>
          <p:nvPr>
            <p:ph type="body" sz="quarter" idx="11"/>
          </p:nvPr>
        </p:nvSpPr>
        <p:spPr>
          <a:xfrm>
            <a:off x="952499" y="2289363"/>
            <a:ext cx="4572001" cy="2795232"/>
          </a:xfrm>
        </p:spPr>
        <p:txBody>
          <a:bodyPr/>
          <a:lstStyle/>
          <a:p>
            <a:r>
              <a:rPr lang="en-US" sz="1800" dirty="0"/>
              <a:t>In deciding a product’s price, marketers can follow six stages:</a:t>
            </a:r>
          </a:p>
          <a:p>
            <a:pPr marL="342900" indent="-342900">
              <a:buClr>
                <a:schemeClr val="tx2"/>
              </a:buClr>
              <a:buFont typeface="+mj-lt"/>
              <a:buAutoNum type="arabicPeriod"/>
            </a:pPr>
            <a:r>
              <a:rPr lang="en-US" sz="1800" dirty="0"/>
              <a:t>Select the price objective</a:t>
            </a:r>
          </a:p>
          <a:p>
            <a:pPr marL="342900" indent="-342900">
              <a:buClr>
                <a:schemeClr val="tx2"/>
              </a:buClr>
              <a:buFont typeface="+mj-lt"/>
              <a:buAutoNum type="arabicPeriod"/>
            </a:pPr>
            <a:r>
              <a:rPr lang="en-US" sz="1800" dirty="0"/>
              <a:t>Determine the demand</a:t>
            </a:r>
          </a:p>
          <a:p>
            <a:pPr marL="342900" indent="-342900">
              <a:buClr>
                <a:schemeClr val="tx2"/>
              </a:buClr>
              <a:buFont typeface="+mj-lt"/>
              <a:buAutoNum type="arabicPeriod"/>
            </a:pPr>
            <a:r>
              <a:rPr lang="en-US" sz="1800" dirty="0"/>
              <a:t>Estimate costs</a:t>
            </a:r>
          </a:p>
          <a:p>
            <a:pPr marL="342900" indent="-342900">
              <a:buClr>
                <a:schemeClr val="tx2"/>
              </a:buClr>
              <a:buFont typeface="+mj-lt"/>
              <a:buAutoNum type="arabicPeriod"/>
            </a:pPr>
            <a:r>
              <a:rPr lang="en-US" sz="1800" dirty="0"/>
              <a:t>Analyze competitors</a:t>
            </a:r>
          </a:p>
          <a:p>
            <a:pPr marL="342900" indent="-342900">
              <a:buClr>
                <a:schemeClr val="tx2"/>
              </a:buClr>
              <a:buFont typeface="+mj-lt"/>
              <a:buAutoNum type="arabicPeriod"/>
            </a:pPr>
            <a:r>
              <a:rPr lang="en-US" sz="1800" dirty="0"/>
              <a:t>Select pricing strategy</a:t>
            </a:r>
          </a:p>
          <a:p>
            <a:pPr marL="342900" indent="-342900">
              <a:buClr>
                <a:schemeClr val="tx2"/>
              </a:buClr>
              <a:buFont typeface="+mj-lt"/>
              <a:buAutoNum type="arabicPeriod"/>
            </a:pPr>
            <a:r>
              <a:rPr lang="en-US" sz="1800" dirty="0"/>
              <a:t>Select final price </a:t>
            </a:r>
          </a:p>
        </p:txBody>
      </p:sp>
    </p:spTree>
    <p:extLst>
      <p:ext uri="{BB962C8B-B14F-4D97-AF65-F5344CB8AC3E}">
        <p14:creationId xmlns:p14="http://schemas.microsoft.com/office/powerpoint/2010/main" val="40043661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495B095-D480-40B7-8250-23F933D59B69}"/>
              </a:ext>
            </a:extLst>
          </p:cNvPr>
          <p:cNvSpPr>
            <a:spLocks noGrp="1"/>
          </p:cNvSpPr>
          <p:nvPr>
            <p:ph type="title"/>
          </p:nvPr>
        </p:nvSpPr>
        <p:spPr>
          <a:xfrm>
            <a:off x="355070" y="5488577"/>
            <a:ext cx="4941477" cy="610863"/>
          </a:xfrm>
        </p:spPr>
        <p:txBody>
          <a:bodyPr>
            <a:normAutofit fontScale="90000"/>
          </a:bodyPr>
          <a:lstStyle/>
          <a:p>
            <a:r>
              <a:rPr lang="en-GB" dirty="0"/>
              <a:t>Pricing </a:t>
            </a:r>
            <a:br>
              <a:rPr lang="en-GB" dirty="0"/>
            </a:br>
            <a:r>
              <a:rPr lang="en-GB" dirty="0"/>
              <a:t>Strategy </a:t>
            </a:r>
          </a:p>
        </p:txBody>
      </p:sp>
      <p:sp>
        <p:nvSpPr>
          <p:cNvPr id="7" name="8-Point Star 3">
            <a:extLst>
              <a:ext uri="{FF2B5EF4-FFF2-40B4-BE49-F238E27FC236}">
                <a16:creationId xmlns:a16="http://schemas.microsoft.com/office/drawing/2014/main" id="{57B2847E-F547-4488-B771-7C5EC63100F3}"/>
              </a:ext>
            </a:extLst>
          </p:cNvPr>
          <p:cNvSpPr/>
          <p:nvPr/>
        </p:nvSpPr>
        <p:spPr>
          <a:xfrm>
            <a:off x="3049905" y="239148"/>
            <a:ext cx="2571962" cy="2106179"/>
          </a:xfrm>
          <a:prstGeom prst="star8">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200" b="1" dirty="0">
                <a:solidFill>
                  <a:schemeClr val="bg1"/>
                </a:solidFill>
                <a:effectLst>
                  <a:outerShdw blurRad="38100" dist="38100" dir="2700000" algn="tl">
                    <a:srgbClr val="000000">
                      <a:alpha val="43137"/>
                    </a:srgbClr>
                  </a:outerShdw>
                </a:effectLst>
              </a:rPr>
              <a:t>Premium Pricing </a:t>
            </a:r>
          </a:p>
        </p:txBody>
      </p:sp>
      <p:sp>
        <p:nvSpPr>
          <p:cNvPr id="8" name="8-Point Star 4">
            <a:extLst>
              <a:ext uri="{FF2B5EF4-FFF2-40B4-BE49-F238E27FC236}">
                <a16:creationId xmlns:a16="http://schemas.microsoft.com/office/drawing/2014/main" id="{121E4FDF-B14E-4B54-8E5F-96FC05E48B86}"/>
              </a:ext>
            </a:extLst>
          </p:cNvPr>
          <p:cNvSpPr/>
          <p:nvPr/>
        </p:nvSpPr>
        <p:spPr>
          <a:xfrm>
            <a:off x="5550217" y="156361"/>
            <a:ext cx="3134579" cy="2331841"/>
          </a:xfrm>
          <a:prstGeom prst="star8">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200" b="1" dirty="0">
                <a:solidFill>
                  <a:schemeClr val="bg1"/>
                </a:solidFill>
                <a:effectLst>
                  <a:outerShdw blurRad="38100" dist="38100" dir="2700000" algn="tl">
                    <a:srgbClr val="000000">
                      <a:alpha val="43137"/>
                    </a:srgbClr>
                  </a:outerShdw>
                </a:effectLst>
              </a:rPr>
              <a:t>Penetration Pricing </a:t>
            </a:r>
          </a:p>
        </p:txBody>
      </p:sp>
      <p:sp>
        <p:nvSpPr>
          <p:cNvPr id="9" name="8-Point Star 5">
            <a:extLst>
              <a:ext uri="{FF2B5EF4-FFF2-40B4-BE49-F238E27FC236}">
                <a16:creationId xmlns:a16="http://schemas.microsoft.com/office/drawing/2014/main" id="{2F53BA9D-5DE0-42C3-ABE1-B3A659ED8276}"/>
              </a:ext>
            </a:extLst>
          </p:cNvPr>
          <p:cNvSpPr/>
          <p:nvPr/>
        </p:nvSpPr>
        <p:spPr>
          <a:xfrm>
            <a:off x="2907030" y="2382273"/>
            <a:ext cx="2571962" cy="2106179"/>
          </a:xfrm>
          <a:prstGeom prst="star8">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200" b="1" dirty="0">
                <a:solidFill>
                  <a:schemeClr val="bg1"/>
                </a:solidFill>
                <a:effectLst>
                  <a:outerShdw blurRad="38100" dist="38100" dir="2700000" algn="tl">
                    <a:srgbClr val="000000">
                      <a:alpha val="43137"/>
                    </a:srgbClr>
                  </a:outerShdw>
                </a:effectLst>
              </a:rPr>
              <a:t>Economy Pricing </a:t>
            </a:r>
          </a:p>
        </p:txBody>
      </p:sp>
      <p:sp>
        <p:nvSpPr>
          <p:cNvPr id="10" name="8-Point Star 6">
            <a:extLst>
              <a:ext uri="{FF2B5EF4-FFF2-40B4-BE49-F238E27FC236}">
                <a16:creationId xmlns:a16="http://schemas.microsoft.com/office/drawing/2014/main" id="{EF47A3A3-B5CD-4E23-AD1F-4702D9E981D1}"/>
              </a:ext>
            </a:extLst>
          </p:cNvPr>
          <p:cNvSpPr/>
          <p:nvPr/>
        </p:nvSpPr>
        <p:spPr>
          <a:xfrm>
            <a:off x="4050030" y="4382523"/>
            <a:ext cx="2571962" cy="2106179"/>
          </a:xfrm>
          <a:prstGeom prst="star8">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200" b="1" dirty="0">
                <a:solidFill>
                  <a:schemeClr val="bg1"/>
                </a:solidFill>
                <a:effectLst>
                  <a:outerShdw blurRad="38100" dist="38100" dir="2700000" algn="tl">
                    <a:srgbClr val="000000">
                      <a:alpha val="43137"/>
                    </a:srgbClr>
                  </a:outerShdw>
                </a:effectLst>
              </a:rPr>
              <a:t>Skim Pricing </a:t>
            </a:r>
          </a:p>
        </p:txBody>
      </p:sp>
      <p:sp>
        <p:nvSpPr>
          <p:cNvPr id="11" name="8-Point Star 7">
            <a:extLst>
              <a:ext uri="{FF2B5EF4-FFF2-40B4-BE49-F238E27FC236}">
                <a16:creationId xmlns:a16="http://schemas.microsoft.com/office/drawing/2014/main" id="{FF2BD19F-6D0A-4E2A-BF89-F903F5E0B3B6}"/>
              </a:ext>
            </a:extLst>
          </p:cNvPr>
          <p:cNvSpPr/>
          <p:nvPr/>
        </p:nvSpPr>
        <p:spPr>
          <a:xfrm>
            <a:off x="8407718" y="652640"/>
            <a:ext cx="3697196" cy="2407062"/>
          </a:xfrm>
          <a:prstGeom prst="star8">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200" b="1" dirty="0">
                <a:solidFill>
                  <a:schemeClr val="bg1"/>
                </a:solidFill>
                <a:effectLst>
                  <a:outerShdw blurRad="38100" dist="38100" dir="2700000" algn="tl">
                    <a:srgbClr val="000000">
                      <a:alpha val="43137"/>
                    </a:srgbClr>
                  </a:outerShdw>
                </a:effectLst>
              </a:rPr>
              <a:t>Psychological  Pricing </a:t>
            </a:r>
          </a:p>
        </p:txBody>
      </p:sp>
      <p:sp>
        <p:nvSpPr>
          <p:cNvPr id="12" name="8-Point Star 8">
            <a:extLst>
              <a:ext uri="{FF2B5EF4-FFF2-40B4-BE49-F238E27FC236}">
                <a16:creationId xmlns:a16="http://schemas.microsoft.com/office/drawing/2014/main" id="{3A139646-C9D8-4F7E-ADEA-6AF37B967A40}"/>
              </a:ext>
            </a:extLst>
          </p:cNvPr>
          <p:cNvSpPr/>
          <p:nvPr/>
        </p:nvSpPr>
        <p:spPr>
          <a:xfrm>
            <a:off x="9264968" y="3382398"/>
            <a:ext cx="2571962" cy="2106179"/>
          </a:xfrm>
          <a:prstGeom prst="star8">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200" b="1" dirty="0">
                <a:solidFill>
                  <a:schemeClr val="bg1"/>
                </a:solidFill>
                <a:effectLst>
                  <a:outerShdw blurRad="38100" dist="38100" dir="2700000" algn="tl">
                    <a:srgbClr val="000000">
                      <a:alpha val="43137"/>
                    </a:srgbClr>
                  </a:outerShdw>
                </a:effectLst>
              </a:rPr>
              <a:t>Captive</a:t>
            </a:r>
          </a:p>
          <a:p>
            <a:pPr algn="ctr">
              <a:defRPr/>
            </a:pPr>
            <a:r>
              <a:rPr lang="en-GB" sz="2200" b="1" dirty="0">
                <a:solidFill>
                  <a:schemeClr val="bg1"/>
                </a:solidFill>
                <a:effectLst>
                  <a:outerShdw blurRad="38100" dist="38100" dir="2700000" algn="tl">
                    <a:srgbClr val="000000">
                      <a:alpha val="43137"/>
                    </a:srgbClr>
                  </a:outerShdw>
                </a:effectLst>
              </a:rPr>
              <a:t>Product Pricing </a:t>
            </a:r>
          </a:p>
        </p:txBody>
      </p:sp>
      <p:sp>
        <p:nvSpPr>
          <p:cNvPr id="13" name="8-Point Star 9">
            <a:extLst>
              <a:ext uri="{FF2B5EF4-FFF2-40B4-BE49-F238E27FC236}">
                <a16:creationId xmlns:a16="http://schemas.microsoft.com/office/drawing/2014/main" id="{BDACEB68-5E84-4C9A-863F-27EC1997027F}"/>
              </a:ext>
            </a:extLst>
          </p:cNvPr>
          <p:cNvSpPr/>
          <p:nvPr/>
        </p:nvSpPr>
        <p:spPr>
          <a:xfrm>
            <a:off x="7193280" y="4525398"/>
            <a:ext cx="2571962" cy="2106179"/>
          </a:xfrm>
          <a:prstGeom prst="star8">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200" b="1" dirty="0">
                <a:solidFill>
                  <a:schemeClr val="bg1"/>
                </a:solidFill>
                <a:effectLst>
                  <a:outerShdw blurRad="38100" dist="38100" dir="2700000" algn="tl">
                    <a:srgbClr val="000000">
                      <a:alpha val="43137"/>
                    </a:srgbClr>
                  </a:outerShdw>
                </a:effectLst>
              </a:rPr>
              <a:t>Product Line Pricing </a:t>
            </a:r>
          </a:p>
        </p:txBody>
      </p:sp>
    </p:spTree>
    <p:extLst>
      <p:ext uri="{BB962C8B-B14F-4D97-AF65-F5344CB8AC3E}">
        <p14:creationId xmlns:p14="http://schemas.microsoft.com/office/powerpoint/2010/main" val="1991005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ssolv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dissolv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dissolv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dissolv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dissolv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dissolv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dissolve">
                                      <p:cBhvr>
                                        <p:cTn id="3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P spid="12" grpId="0" animBg="1"/>
      <p:bldP spid="13"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3342EA1-BE60-4A59-A258-E33EB4CDC58D}"/>
              </a:ext>
            </a:extLst>
          </p:cNvPr>
          <p:cNvSpPr>
            <a:spLocks noGrp="1"/>
          </p:cNvSpPr>
          <p:nvPr>
            <p:ph type="title"/>
          </p:nvPr>
        </p:nvSpPr>
        <p:spPr>
          <a:xfrm>
            <a:off x="964023" y="879063"/>
            <a:ext cx="4941477" cy="610863"/>
          </a:xfrm>
        </p:spPr>
        <p:txBody>
          <a:bodyPr vert="horz" lIns="0" tIns="0" rIns="0" bIns="0" rtlCol="0" anchor="b" anchorCtr="0">
            <a:normAutofit/>
          </a:bodyPr>
          <a:lstStyle/>
          <a:p>
            <a:r>
              <a:rPr lang="en-US" b="1" i="0" kern="1200" spc="100" baseline="0"/>
              <a:t>Pricing Strategy </a:t>
            </a:r>
          </a:p>
        </p:txBody>
      </p:sp>
      <p:graphicFrame>
        <p:nvGraphicFramePr>
          <p:cNvPr id="9" name="TextBox 6">
            <a:extLst>
              <a:ext uri="{FF2B5EF4-FFF2-40B4-BE49-F238E27FC236}">
                <a16:creationId xmlns:a16="http://schemas.microsoft.com/office/drawing/2014/main" id="{4C54F995-2108-492B-958D-ABABAFF7E709}"/>
              </a:ext>
            </a:extLst>
          </p:cNvPr>
          <p:cNvGraphicFramePr/>
          <p:nvPr>
            <p:extLst>
              <p:ext uri="{D42A27DB-BD31-4B8C-83A1-F6EECF244321}">
                <p14:modId xmlns:p14="http://schemas.microsoft.com/office/powerpoint/2010/main" val="1153054026"/>
              </p:ext>
            </p:extLst>
          </p:nvPr>
        </p:nvGraphicFramePr>
        <p:xfrm>
          <a:off x="952500" y="1939108"/>
          <a:ext cx="10352810" cy="41107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1312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Subtitle 2">
            <a:extLst>
              <a:ext uri="{FF2B5EF4-FFF2-40B4-BE49-F238E27FC236}">
                <a16:creationId xmlns:a16="http://schemas.microsoft.com/office/drawing/2014/main" id="{5A4FC6E2-B0D6-454B-A791-17A90CC25C93}"/>
              </a:ext>
            </a:extLst>
          </p:cNvPr>
          <p:cNvSpPr>
            <a:spLocks noGrp="1"/>
          </p:cNvSpPr>
          <p:nvPr>
            <p:ph type="subTitle" idx="1"/>
          </p:nvPr>
        </p:nvSpPr>
        <p:spPr>
          <a:xfrm>
            <a:off x="6907623" y="3591098"/>
            <a:ext cx="4903377" cy="1057791"/>
          </a:xfrm>
        </p:spPr>
        <p:txBody>
          <a:bodyPr>
            <a:normAutofit/>
          </a:bodyPr>
          <a:lstStyle/>
          <a:p>
            <a:pPr algn="ctr"/>
            <a:r>
              <a:rPr lang="en-US" sz="2500" dirty="0"/>
              <a:t>Refers to </a:t>
            </a:r>
            <a:r>
              <a:rPr lang="en-US" sz="2500" b="1" dirty="0">
                <a:solidFill>
                  <a:schemeClr val="tx2"/>
                </a:solidFill>
              </a:rPr>
              <a:t>where</a:t>
            </a:r>
            <a:r>
              <a:rPr lang="en-US" sz="2500" dirty="0"/>
              <a:t> the product is purchased from and how it is </a:t>
            </a:r>
            <a:r>
              <a:rPr lang="en-US" sz="2500" b="1" dirty="0">
                <a:solidFill>
                  <a:schemeClr val="tx2"/>
                </a:solidFill>
              </a:rPr>
              <a:t>distributed</a:t>
            </a:r>
          </a:p>
        </p:txBody>
      </p:sp>
      <p:sp>
        <p:nvSpPr>
          <p:cNvPr id="3" name="Title 2">
            <a:extLst>
              <a:ext uri="{FF2B5EF4-FFF2-40B4-BE49-F238E27FC236}">
                <a16:creationId xmlns:a16="http://schemas.microsoft.com/office/drawing/2014/main" id="{5C195182-E907-4AB9-B813-4110C250A216}"/>
              </a:ext>
            </a:extLst>
          </p:cNvPr>
          <p:cNvSpPr>
            <a:spLocks noGrp="1"/>
          </p:cNvSpPr>
          <p:nvPr>
            <p:ph type="title"/>
          </p:nvPr>
        </p:nvSpPr>
        <p:spPr>
          <a:xfrm>
            <a:off x="6907623" y="2173658"/>
            <a:ext cx="4903377" cy="610863"/>
          </a:xfrm>
        </p:spPr>
        <p:txBody>
          <a:bodyPr anchor="b">
            <a:normAutofit/>
          </a:bodyPr>
          <a:lstStyle/>
          <a:p>
            <a:r>
              <a:rPr lang="en-GB" dirty="0"/>
              <a:t>Place </a:t>
            </a:r>
          </a:p>
        </p:txBody>
      </p:sp>
      <p:pic>
        <p:nvPicPr>
          <p:cNvPr id="10242" name="Picture 2" descr="What makes a place a place?. by Rahmin Eslami | by Hornall Anderson | HA  Perspectives | Medium">
            <a:extLst>
              <a:ext uri="{FF2B5EF4-FFF2-40B4-BE49-F238E27FC236}">
                <a16:creationId xmlns:a16="http://schemas.microsoft.com/office/drawing/2014/main" id="{58A0B84F-2CA9-4218-91BD-20920CCC9F7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083" r="33473"/>
          <a:stretch/>
        </p:blipFill>
        <p:spPr bwMode="auto">
          <a:xfrm>
            <a:off x="20" y="10"/>
            <a:ext cx="6095980" cy="685799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10220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 name="Picture 72" descr="Cardboard boxes on conveyor belt">
            <a:extLst>
              <a:ext uri="{FF2B5EF4-FFF2-40B4-BE49-F238E27FC236}">
                <a16:creationId xmlns:a16="http://schemas.microsoft.com/office/drawing/2014/main" id="{E18D4F6E-4EB0-4066-8178-7EC98783CB88}"/>
              </a:ext>
            </a:extLst>
          </p:cNvPr>
          <p:cNvPicPr>
            <a:picLocks noChangeAspect="1"/>
          </p:cNvPicPr>
          <p:nvPr/>
        </p:nvPicPr>
        <p:blipFill rotWithShape="1">
          <a:blip r:embed="rId2"/>
          <a:srcRect l="25601" r="15453" b="-1"/>
          <a:stretch/>
        </p:blipFill>
        <p:spPr>
          <a:xfrm>
            <a:off x="6096000" y="-22543"/>
            <a:ext cx="6096000" cy="6903086"/>
          </a:xfrm>
          <a:prstGeom prst="rect">
            <a:avLst/>
          </a:prstGeom>
          <a:noFill/>
        </p:spPr>
      </p:pic>
      <p:sp>
        <p:nvSpPr>
          <p:cNvPr id="3" name="Title 2">
            <a:extLst>
              <a:ext uri="{FF2B5EF4-FFF2-40B4-BE49-F238E27FC236}">
                <a16:creationId xmlns:a16="http://schemas.microsoft.com/office/drawing/2014/main" id="{F38D238D-3BBB-4C95-8EBA-3CE275E609DC}"/>
              </a:ext>
            </a:extLst>
          </p:cNvPr>
          <p:cNvSpPr>
            <a:spLocks noGrp="1"/>
          </p:cNvSpPr>
          <p:nvPr>
            <p:ph type="title"/>
          </p:nvPr>
        </p:nvSpPr>
        <p:spPr>
          <a:xfrm>
            <a:off x="964023" y="879063"/>
            <a:ext cx="4941477" cy="610863"/>
          </a:xfrm>
        </p:spPr>
        <p:txBody>
          <a:bodyPr anchor="b">
            <a:normAutofit/>
          </a:bodyPr>
          <a:lstStyle/>
          <a:p>
            <a:r>
              <a:rPr lang="en-GB" dirty="0"/>
              <a:t>Distribution </a:t>
            </a:r>
          </a:p>
        </p:txBody>
      </p:sp>
      <p:sp>
        <p:nvSpPr>
          <p:cNvPr id="71" name="Text Placeholder 3">
            <a:extLst>
              <a:ext uri="{FF2B5EF4-FFF2-40B4-BE49-F238E27FC236}">
                <a16:creationId xmlns:a16="http://schemas.microsoft.com/office/drawing/2014/main" id="{6897E4C3-1530-485D-BCA6-3AAEB64862DB}"/>
              </a:ext>
            </a:extLst>
          </p:cNvPr>
          <p:cNvSpPr>
            <a:spLocks noGrp="1"/>
          </p:cNvSpPr>
          <p:nvPr>
            <p:ph type="body" sz="quarter" idx="11"/>
          </p:nvPr>
        </p:nvSpPr>
        <p:spPr>
          <a:xfrm>
            <a:off x="952499" y="2289363"/>
            <a:ext cx="4572001" cy="2795232"/>
          </a:xfrm>
        </p:spPr>
        <p:txBody>
          <a:bodyPr>
            <a:normAutofit/>
          </a:bodyPr>
          <a:lstStyle/>
          <a:p>
            <a:r>
              <a:rPr lang="en-US" sz="2000" dirty="0"/>
              <a:t>The process of moving products from its manufacturing source to its customers.</a:t>
            </a:r>
          </a:p>
          <a:p>
            <a:r>
              <a:rPr lang="en-US" sz="2000" dirty="0"/>
              <a:t>Two forms of Distribution:</a:t>
            </a:r>
          </a:p>
          <a:p>
            <a:pPr marL="457200" indent="-457200">
              <a:buClr>
                <a:schemeClr val="tx2"/>
              </a:buClr>
              <a:buFont typeface="+mj-lt"/>
              <a:buAutoNum type="arabicPeriod"/>
            </a:pPr>
            <a:r>
              <a:rPr lang="en-US" sz="2000" dirty="0"/>
              <a:t>Indirect </a:t>
            </a:r>
          </a:p>
          <a:p>
            <a:pPr marL="457200" indent="-457200">
              <a:buClr>
                <a:schemeClr val="tx2"/>
              </a:buClr>
              <a:buFont typeface="+mj-lt"/>
              <a:buAutoNum type="arabicPeriod"/>
            </a:pPr>
            <a:r>
              <a:rPr lang="en-US" sz="2000" dirty="0"/>
              <a:t>Direct </a:t>
            </a:r>
          </a:p>
        </p:txBody>
      </p:sp>
    </p:spTree>
    <p:extLst>
      <p:ext uri="{BB962C8B-B14F-4D97-AF65-F5344CB8AC3E}">
        <p14:creationId xmlns:p14="http://schemas.microsoft.com/office/powerpoint/2010/main" val="4650755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14926EE-6882-4AD4-87C8-EB82A0FFF22F}"/>
              </a:ext>
            </a:extLst>
          </p:cNvPr>
          <p:cNvSpPr>
            <a:spLocks noGrp="1"/>
          </p:cNvSpPr>
          <p:nvPr>
            <p:ph type="title"/>
          </p:nvPr>
        </p:nvSpPr>
        <p:spPr>
          <a:xfrm>
            <a:off x="964023" y="879063"/>
            <a:ext cx="8806994" cy="610863"/>
          </a:xfrm>
        </p:spPr>
        <p:txBody>
          <a:bodyPr>
            <a:normAutofit/>
          </a:bodyPr>
          <a:lstStyle/>
          <a:p>
            <a:r>
              <a:rPr lang="en-GB" dirty="0"/>
              <a:t>Distribution Methods</a:t>
            </a:r>
          </a:p>
        </p:txBody>
      </p:sp>
      <p:graphicFrame>
        <p:nvGraphicFramePr>
          <p:cNvPr id="7" name="Diagram 6">
            <a:extLst>
              <a:ext uri="{FF2B5EF4-FFF2-40B4-BE49-F238E27FC236}">
                <a16:creationId xmlns:a16="http://schemas.microsoft.com/office/drawing/2014/main" id="{8D46976A-A4E6-4283-AED3-598F8E8BF837}"/>
              </a:ext>
            </a:extLst>
          </p:cNvPr>
          <p:cNvGraphicFramePr/>
          <p:nvPr>
            <p:extLst>
              <p:ext uri="{D42A27DB-BD31-4B8C-83A1-F6EECF244321}">
                <p14:modId xmlns:p14="http://schemas.microsoft.com/office/powerpoint/2010/main" val="1497554301"/>
              </p:ext>
            </p:extLst>
          </p:nvPr>
        </p:nvGraphicFramePr>
        <p:xfrm>
          <a:off x="878664" y="2093509"/>
          <a:ext cx="5000660" cy="22145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44" name="Group 43">
            <a:extLst>
              <a:ext uri="{FF2B5EF4-FFF2-40B4-BE49-F238E27FC236}">
                <a16:creationId xmlns:a16="http://schemas.microsoft.com/office/drawing/2014/main" id="{F64914CA-FD6E-4557-AB04-1960D398B671}"/>
              </a:ext>
            </a:extLst>
          </p:cNvPr>
          <p:cNvGrpSpPr/>
          <p:nvPr/>
        </p:nvGrpSpPr>
        <p:grpSpPr>
          <a:xfrm>
            <a:off x="6285706" y="3092295"/>
            <a:ext cx="277812" cy="325437"/>
            <a:chOff x="5357813" y="3929063"/>
            <a:chExt cx="277812" cy="325437"/>
          </a:xfrm>
        </p:grpSpPr>
        <p:sp>
          <p:nvSpPr>
            <p:cNvPr id="9" name="Right Arrow 8">
              <a:extLst>
                <a:ext uri="{FF2B5EF4-FFF2-40B4-BE49-F238E27FC236}">
                  <a16:creationId xmlns:a16="http://schemas.microsoft.com/office/drawing/2014/main" id="{CD468DF0-FC85-4713-94E5-4AD05E76BED3}"/>
                </a:ext>
              </a:extLst>
            </p:cNvPr>
            <p:cNvSpPr/>
            <p:nvPr/>
          </p:nvSpPr>
          <p:spPr bwMode="auto">
            <a:xfrm>
              <a:off x="5357813" y="3929063"/>
              <a:ext cx="277812" cy="325437"/>
            </a:xfrm>
            <a:prstGeom prst="rightArrow">
              <a:avLst>
                <a:gd name="adj1" fmla="val 60000"/>
                <a:gd name="adj2" fmla="val 50000"/>
              </a:avLst>
            </a:prstGeom>
          </p:spPr>
          <p:style>
            <a:lnRef idx="0">
              <a:schemeClr val="lt1">
                <a:hueOff val="0"/>
                <a:satOff val="0"/>
                <a:lumOff val="0"/>
                <a:alphaOff val="0"/>
              </a:schemeClr>
            </a:lnRef>
            <a:fillRef idx="2">
              <a:schemeClr val="accent3">
                <a:hueOff val="0"/>
                <a:satOff val="0"/>
                <a:lumOff val="0"/>
                <a:alphaOff val="0"/>
              </a:schemeClr>
            </a:fillRef>
            <a:effectRef idx="1">
              <a:schemeClr val="accent3">
                <a:hueOff val="0"/>
                <a:satOff val="0"/>
                <a:lumOff val="0"/>
                <a:alphaOff val="0"/>
              </a:schemeClr>
            </a:effectRef>
            <a:fontRef idx="minor">
              <a:schemeClr val="dk1"/>
            </a:fontRef>
          </p:style>
        </p:sp>
        <p:sp>
          <p:nvSpPr>
            <p:cNvPr id="10" name="Right Arrow 4">
              <a:extLst>
                <a:ext uri="{FF2B5EF4-FFF2-40B4-BE49-F238E27FC236}">
                  <a16:creationId xmlns:a16="http://schemas.microsoft.com/office/drawing/2014/main" id="{A4D4A498-E16F-494C-A032-A2699038CDE8}"/>
                </a:ext>
              </a:extLst>
            </p:cNvPr>
            <p:cNvSpPr/>
            <p:nvPr/>
          </p:nvSpPr>
          <p:spPr bwMode="auto">
            <a:xfrm>
              <a:off x="5357813" y="3994150"/>
              <a:ext cx="193675" cy="195263"/>
            </a:xfrm>
            <a:prstGeom prst="rect">
              <a:avLst/>
            </a:prstGeom>
          </p:spPr>
          <p:style>
            <a:lnRef idx="0">
              <a:scrgbClr r="0" g="0" b="0"/>
            </a:lnRef>
            <a:fillRef idx="0">
              <a:scrgbClr r="0" g="0" b="0"/>
            </a:fillRef>
            <a:effectRef idx="0">
              <a:scrgbClr r="0" g="0" b="0"/>
            </a:effectRef>
            <a:fontRef idx="minor">
              <a:schemeClr val="dk1"/>
            </a:fontRef>
          </p:style>
          <p:txBody>
            <a:bodyPr lIns="0" tIns="0" rIns="0" bIns="0" spcCol="1270" anchor="ctr"/>
            <a:lstStyle/>
            <a:p>
              <a:pPr algn="ctr" defTabSz="488950">
                <a:lnSpc>
                  <a:spcPct val="90000"/>
                </a:lnSpc>
                <a:spcAft>
                  <a:spcPct val="35000"/>
                </a:spcAft>
                <a:defRPr/>
              </a:pPr>
              <a:endParaRPr lang="en-GB" sz="1100"/>
            </a:p>
          </p:txBody>
        </p:sp>
      </p:grpSp>
      <p:grpSp>
        <p:nvGrpSpPr>
          <p:cNvPr id="45" name="Group 44">
            <a:extLst>
              <a:ext uri="{FF2B5EF4-FFF2-40B4-BE49-F238E27FC236}">
                <a16:creationId xmlns:a16="http://schemas.microsoft.com/office/drawing/2014/main" id="{87064756-AC11-4B6D-8D14-F0040D416EF8}"/>
              </a:ext>
            </a:extLst>
          </p:cNvPr>
          <p:cNvGrpSpPr/>
          <p:nvPr/>
        </p:nvGrpSpPr>
        <p:grpSpPr>
          <a:xfrm>
            <a:off x="6736386" y="2843204"/>
            <a:ext cx="1313649" cy="813457"/>
            <a:chOff x="5715008" y="3714752"/>
            <a:chExt cx="1313649" cy="813457"/>
          </a:xfrm>
        </p:grpSpPr>
        <p:sp>
          <p:nvSpPr>
            <p:cNvPr id="12" name="Rounded Rectangle 11">
              <a:extLst>
                <a:ext uri="{FF2B5EF4-FFF2-40B4-BE49-F238E27FC236}">
                  <a16:creationId xmlns:a16="http://schemas.microsoft.com/office/drawing/2014/main" id="{0552D2A8-20AB-4185-AE9C-0D0E6980C775}"/>
                </a:ext>
              </a:extLst>
            </p:cNvPr>
            <p:cNvSpPr/>
            <p:nvPr/>
          </p:nvSpPr>
          <p:spPr>
            <a:xfrm>
              <a:off x="5715008" y="3714752"/>
              <a:ext cx="1313649" cy="788189"/>
            </a:xfrm>
            <a:prstGeom prst="roundRect">
              <a:avLst>
                <a:gd name="adj" fmla="val 10000"/>
              </a:avLst>
            </a:prstGeom>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8269636"/>
                <a:satOff val="13411"/>
                <a:lumOff val="98"/>
                <a:alphaOff val="0"/>
              </a:schemeClr>
            </a:fillRef>
            <a:effectRef idx="1">
              <a:schemeClr val="accent3">
                <a:hueOff val="-8269636"/>
                <a:satOff val="13411"/>
                <a:lumOff val="98"/>
                <a:alphaOff val="0"/>
              </a:schemeClr>
            </a:effectRef>
            <a:fontRef idx="minor">
              <a:schemeClr val="dk1"/>
            </a:fontRef>
          </p:style>
        </p:sp>
        <p:sp>
          <p:nvSpPr>
            <p:cNvPr id="13" name="Rounded Rectangle 4">
              <a:extLst>
                <a:ext uri="{FF2B5EF4-FFF2-40B4-BE49-F238E27FC236}">
                  <a16:creationId xmlns:a16="http://schemas.microsoft.com/office/drawing/2014/main" id="{22DA9309-D5D9-4095-A254-84C16EB600EB}"/>
                </a:ext>
              </a:extLst>
            </p:cNvPr>
            <p:cNvSpPr/>
            <p:nvPr/>
          </p:nvSpPr>
          <p:spPr>
            <a:xfrm>
              <a:off x="5715008" y="3786190"/>
              <a:ext cx="1267479" cy="742019"/>
            </a:xfrm>
            <a:prstGeom prst="rect">
              <a:avLst/>
            </a:prstGeom>
            <a:scene3d>
              <a:camera prst="orthographicFront"/>
              <a:lightRig rig="flat" dir="t"/>
            </a:scene3d>
            <a:sp3d/>
          </p:spPr>
          <p:style>
            <a:lnRef idx="0">
              <a:scrgbClr r="0" g="0" b="0"/>
            </a:lnRef>
            <a:fillRef idx="0">
              <a:scrgbClr r="0" g="0" b="0"/>
            </a:fillRef>
            <a:effectRef idx="0">
              <a:scrgbClr r="0" g="0" b="0"/>
            </a:effectRef>
            <a:fontRef idx="minor">
              <a:schemeClr val="dk1"/>
            </a:fontRef>
          </p:style>
          <p:txBody>
            <a:bodyPr lIns="53340" tIns="53340" rIns="53340" bIns="53340" spcCol="1270" anchor="ctr"/>
            <a:lstStyle/>
            <a:p>
              <a:pPr algn="ctr" defTabSz="622300">
                <a:lnSpc>
                  <a:spcPct val="90000"/>
                </a:lnSpc>
                <a:spcAft>
                  <a:spcPct val="35000"/>
                </a:spcAft>
                <a:defRPr/>
              </a:pPr>
              <a:r>
                <a:rPr lang="en-GB" sz="1400" dirty="0"/>
                <a:t>Retailer</a:t>
              </a:r>
            </a:p>
          </p:txBody>
        </p:sp>
      </p:grpSp>
      <p:grpSp>
        <p:nvGrpSpPr>
          <p:cNvPr id="46" name="Group 45">
            <a:extLst>
              <a:ext uri="{FF2B5EF4-FFF2-40B4-BE49-F238E27FC236}">
                <a16:creationId xmlns:a16="http://schemas.microsoft.com/office/drawing/2014/main" id="{505CA34D-09E5-44CD-AA05-6413CB4D7823}"/>
              </a:ext>
            </a:extLst>
          </p:cNvPr>
          <p:cNvGrpSpPr/>
          <p:nvPr/>
        </p:nvGrpSpPr>
        <p:grpSpPr>
          <a:xfrm>
            <a:off x="8282646" y="3121409"/>
            <a:ext cx="280988" cy="325437"/>
            <a:chOff x="7143750" y="3929063"/>
            <a:chExt cx="280988" cy="325437"/>
          </a:xfrm>
        </p:grpSpPr>
        <p:sp>
          <p:nvSpPr>
            <p:cNvPr id="15" name="Right Arrow 14">
              <a:extLst>
                <a:ext uri="{FF2B5EF4-FFF2-40B4-BE49-F238E27FC236}">
                  <a16:creationId xmlns:a16="http://schemas.microsoft.com/office/drawing/2014/main" id="{9D5FDDFB-AEB0-41D8-9988-E7BC33468F48}"/>
                </a:ext>
              </a:extLst>
            </p:cNvPr>
            <p:cNvSpPr/>
            <p:nvPr/>
          </p:nvSpPr>
          <p:spPr bwMode="auto">
            <a:xfrm rot="2205">
              <a:off x="7143750" y="3929063"/>
              <a:ext cx="280988" cy="325437"/>
            </a:xfrm>
            <a:prstGeom prst="rightArrow">
              <a:avLst>
                <a:gd name="adj1" fmla="val 60000"/>
                <a:gd name="adj2" fmla="val 50000"/>
              </a:avLst>
            </a:prstGeom>
          </p:spPr>
          <p:style>
            <a:lnRef idx="0">
              <a:schemeClr val="lt1">
                <a:hueOff val="0"/>
                <a:satOff val="0"/>
                <a:lumOff val="0"/>
                <a:alphaOff val="0"/>
              </a:schemeClr>
            </a:lnRef>
            <a:fillRef idx="2">
              <a:schemeClr val="accent3">
                <a:hueOff val="-16539272"/>
                <a:satOff val="26822"/>
                <a:lumOff val="197"/>
                <a:alphaOff val="0"/>
              </a:schemeClr>
            </a:fillRef>
            <a:effectRef idx="1">
              <a:schemeClr val="accent3">
                <a:hueOff val="-16539272"/>
                <a:satOff val="26822"/>
                <a:lumOff val="197"/>
                <a:alphaOff val="0"/>
              </a:schemeClr>
            </a:effectRef>
            <a:fontRef idx="minor">
              <a:schemeClr val="dk1"/>
            </a:fontRef>
          </p:style>
        </p:sp>
        <p:sp>
          <p:nvSpPr>
            <p:cNvPr id="16" name="Right Arrow 4">
              <a:extLst>
                <a:ext uri="{FF2B5EF4-FFF2-40B4-BE49-F238E27FC236}">
                  <a16:creationId xmlns:a16="http://schemas.microsoft.com/office/drawing/2014/main" id="{19743040-267F-4FF8-BC44-3A013DC6B67A}"/>
                </a:ext>
              </a:extLst>
            </p:cNvPr>
            <p:cNvSpPr/>
            <p:nvPr/>
          </p:nvSpPr>
          <p:spPr bwMode="auto">
            <a:xfrm rot="2205">
              <a:off x="7143750" y="3994150"/>
              <a:ext cx="196850" cy="195263"/>
            </a:xfrm>
            <a:prstGeom prst="rect">
              <a:avLst/>
            </a:prstGeom>
          </p:spPr>
          <p:style>
            <a:lnRef idx="0">
              <a:scrgbClr r="0" g="0" b="0"/>
            </a:lnRef>
            <a:fillRef idx="0">
              <a:scrgbClr r="0" g="0" b="0"/>
            </a:fillRef>
            <a:effectRef idx="0">
              <a:scrgbClr r="0" g="0" b="0"/>
            </a:effectRef>
            <a:fontRef idx="minor">
              <a:schemeClr val="dk1"/>
            </a:fontRef>
          </p:style>
          <p:txBody>
            <a:bodyPr lIns="0" tIns="0" rIns="0" bIns="0" spcCol="1270" anchor="ctr"/>
            <a:lstStyle/>
            <a:p>
              <a:pPr algn="ctr" defTabSz="488950">
                <a:lnSpc>
                  <a:spcPct val="90000"/>
                </a:lnSpc>
                <a:spcAft>
                  <a:spcPct val="35000"/>
                </a:spcAft>
                <a:defRPr/>
              </a:pPr>
              <a:endParaRPr lang="en-GB" sz="1100"/>
            </a:p>
          </p:txBody>
        </p:sp>
      </p:grpSp>
      <p:grpSp>
        <p:nvGrpSpPr>
          <p:cNvPr id="47" name="Group 46">
            <a:extLst>
              <a:ext uri="{FF2B5EF4-FFF2-40B4-BE49-F238E27FC236}">
                <a16:creationId xmlns:a16="http://schemas.microsoft.com/office/drawing/2014/main" id="{AF670B4D-48B5-46CE-B532-4FE01A50C679}"/>
              </a:ext>
            </a:extLst>
          </p:cNvPr>
          <p:cNvGrpSpPr/>
          <p:nvPr/>
        </p:nvGrpSpPr>
        <p:grpSpPr>
          <a:xfrm>
            <a:off x="8860927" y="2928529"/>
            <a:ext cx="1313649" cy="788189"/>
            <a:chOff x="7500958" y="3714752"/>
            <a:chExt cx="1313649" cy="788189"/>
          </a:xfrm>
        </p:grpSpPr>
        <p:sp>
          <p:nvSpPr>
            <p:cNvPr id="18" name="Rounded Rectangle 17">
              <a:extLst>
                <a:ext uri="{FF2B5EF4-FFF2-40B4-BE49-F238E27FC236}">
                  <a16:creationId xmlns:a16="http://schemas.microsoft.com/office/drawing/2014/main" id="{4D5E70DF-07D2-46EF-9F22-F6D01324B1A6}"/>
                </a:ext>
              </a:extLst>
            </p:cNvPr>
            <p:cNvSpPr/>
            <p:nvPr/>
          </p:nvSpPr>
          <p:spPr>
            <a:xfrm>
              <a:off x="7500958" y="3714752"/>
              <a:ext cx="1313649" cy="788189"/>
            </a:xfrm>
            <a:prstGeom prst="roundRect">
              <a:avLst>
                <a:gd name="adj" fmla="val 10000"/>
              </a:avLst>
            </a:prstGeom>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16539272"/>
                <a:satOff val="26822"/>
                <a:lumOff val="197"/>
                <a:alphaOff val="0"/>
              </a:schemeClr>
            </a:fillRef>
            <a:effectRef idx="1">
              <a:schemeClr val="accent3">
                <a:hueOff val="-16539272"/>
                <a:satOff val="26822"/>
                <a:lumOff val="197"/>
                <a:alphaOff val="0"/>
              </a:schemeClr>
            </a:effectRef>
            <a:fontRef idx="minor">
              <a:schemeClr val="dk1"/>
            </a:fontRef>
          </p:style>
        </p:sp>
        <p:sp>
          <p:nvSpPr>
            <p:cNvPr id="19" name="Rounded Rectangle 4">
              <a:extLst>
                <a:ext uri="{FF2B5EF4-FFF2-40B4-BE49-F238E27FC236}">
                  <a16:creationId xmlns:a16="http://schemas.microsoft.com/office/drawing/2014/main" id="{EA1FCA45-EB27-46B9-BB97-24C75557173B}"/>
                </a:ext>
              </a:extLst>
            </p:cNvPr>
            <p:cNvSpPr/>
            <p:nvPr/>
          </p:nvSpPr>
          <p:spPr>
            <a:xfrm>
              <a:off x="7524043" y="3737837"/>
              <a:ext cx="1267479" cy="742019"/>
            </a:xfrm>
            <a:prstGeom prst="rect">
              <a:avLst/>
            </a:prstGeom>
            <a:scene3d>
              <a:camera prst="orthographicFront"/>
              <a:lightRig rig="flat" dir="t"/>
            </a:scene3d>
            <a:sp3d/>
          </p:spPr>
          <p:style>
            <a:lnRef idx="0">
              <a:scrgbClr r="0" g="0" b="0"/>
            </a:lnRef>
            <a:fillRef idx="0">
              <a:scrgbClr r="0" g="0" b="0"/>
            </a:fillRef>
            <a:effectRef idx="0">
              <a:scrgbClr r="0" g="0" b="0"/>
            </a:effectRef>
            <a:fontRef idx="minor">
              <a:schemeClr val="dk1"/>
            </a:fontRef>
          </p:style>
          <p:txBody>
            <a:bodyPr lIns="53340" tIns="53340" rIns="53340" bIns="53340" spcCol="1270" anchor="ctr"/>
            <a:lstStyle/>
            <a:p>
              <a:pPr algn="ctr" defTabSz="622300">
                <a:lnSpc>
                  <a:spcPct val="90000"/>
                </a:lnSpc>
                <a:spcAft>
                  <a:spcPct val="35000"/>
                </a:spcAft>
                <a:defRPr/>
              </a:pPr>
              <a:r>
                <a:rPr lang="en-GB" sz="1400" dirty="0"/>
                <a:t>Customer</a:t>
              </a:r>
            </a:p>
          </p:txBody>
        </p:sp>
      </p:grpSp>
      <p:grpSp>
        <p:nvGrpSpPr>
          <p:cNvPr id="48" name="Group 47">
            <a:extLst>
              <a:ext uri="{FF2B5EF4-FFF2-40B4-BE49-F238E27FC236}">
                <a16:creationId xmlns:a16="http://schemas.microsoft.com/office/drawing/2014/main" id="{B31F3731-35D3-4324-8A62-2C62CAF43C67}"/>
              </a:ext>
            </a:extLst>
          </p:cNvPr>
          <p:cNvGrpSpPr/>
          <p:nvPr/>
        </p:nvGrpSpPr>
        <p:grpSpPr>
          <a:xfrm>
            <a:off x="878664" y="4249613"/>
            <a:ext cx="1313649" cy="788189"/>
            <a:chOff x="285720" y="5069703"/>
            <a:chExt cx="1313649" cy="788189"/>
          </a:xfrm>
        </p:grpSpPr>
        <p:sp>
          <p:nvSpPr>
            <p:cNvPr id="21" name="Rounded Rectangle 20">
              <a:extLst>
                <a:ext uri="{FF2B5EF4-FFF2-40B4-BE49-F238E27FC236}">
                  <a16:creationId xmlns:a16="http://schemas.microsoft.com/office/drawing/2014/main" id="{2B5DDEEB-DBBD-456A-A339-07C25D5CA8FF}"/>
                </a:ext>
              </a:extLst>
            </p:cNvPr>
            <p:cNvSpPr/>
            <p:nvPr/>
          </p:nvSpPr>
          <p:spPr>
            <a:xfrm>
              <a:off x="285720" y="5069703"/>
              <a:ext cx="1313649" cy="788189"/>
            </a:xfrm>
            <a:prstGeom prst="roundRect">
              <a:avLst>
                <a:gd name="adj" fmla="val 10000"/>
              </a:avLst>
            </a:prstGeom>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0"/>
                <a:satOff val="0"/>
                <a:lumOff val="0"/>
                <a:alphaOff val="0"/>
              </a:schemeClr>
            </a:fillRef>
            <a:effectRef idx="1">
              <a:schemeClr val="accent3">
                <a:hueOff val="0"/>
                <a:satOff val="0"/>
                <a:lumOff val="0"/>
                <a:alphaOff val="0"/>
              </a:schemeClr>
            </a:effectRef>
            <a:fontRef idx="minor">
              <a:schemeClr val="dk1"/>
            </a:fontRef>
          </p:style>
        </p:sp>
        <p:sp>
          <p:nvSpPr>
            <p:cNvPr id="22" name="Rounded Rectangle 4">
              <a:extLst>
                <a:ext uri="{FF2B5EF4-FFF2-40B4-BE49-F238E27FC236}">
                  <a16:creationId xmlns:a16="http://schemas.microsoft.com/office/drawing/2014/main" id="{91DDF0D9-8573-4EC6-BC3D-69A04C56DA0C}"/>
                </a:ext>
              </a:extLst>
            </p:cNvPr>
            <p:cNvSpPr/>
            <p:nvPr/>
          </p:nvSpPr>
          <p:spPr>
            <a:xfrm>
              <a:off x="308805" y="5092788"/>
              <a:ext cx="1267479" cy="742019"/>
            </a:xfrm>
            <a:prstGeom prst="rect">
              <a:avLst/>
            </a:prstGeom>
            <a:scene3d>
              <a:camera prst="orthographicFront"/>
              <a:lightRig rig="flat" dir="t"/>
            </a:scene3d>
            <a:sp3d/>
          </p:spPr>
          <p:style>
            <a:lnRef idx="0">
              <a:scrgbClr r="0" g="0" b="0"/>
            </a:lnRef>
            <a:fillRef idx="0">
              <a:scrgbClr r="0" g="0" b="0"/>
            </a:fillRef>
            <a:effectRef idx="0">
              <a:scrgbClr r="0" g="0" b="0"/>
            </a:effectRef>
            <a:fontRef idx="minor">
              <a:schemeClr val="dk1"/>
            </a:fontRef>
          </p:style>
          <p:txBody>
            <a:bodyPr lIns="53340" tIns="53340" rIns="53340" bIns="53340" spcCol="1270" anchor="ctr"/>
            <a:lstStyle/>
            <a:p>
              <a:pPr algn="ctr" defTabSz="622300">
                <a:lnSpc>
                  <a:spcPct val="90000"/>
                </a:lnSpc>
                <a:spcAft>
                  <a:spcPct val="35000"/>
                </a:spcAft>
                <a:defRPr/>
              </a:pPr>
              <a:r>
                <a:rPr lang="en-GB" sz="1400" dirty="0"/>
                <a:t>Direct Distribution</a:t>
              </a:r>
            </a:p>
          </p:txBody>
        </p:sp>
      </p:grpSp>
      <p:grpSp>
        <p:nvGrpSpPr>
          <p:cNvPr id="49" name="Group 48">
            <a:extLst>
              <a:ext uri="{FF2B5EF4-FFF2-40B4-BE49-F238E27FC236}">
                <a16:creationId xmlns:a16="http://schemas.microsoft.com/office/drawing/2014/main" id="{755717F8-458D-4C1B-AF66-D0A8216D388F}"/>
              </a:ext>
            </a:extLst>
          </p:cNvPr>
          <p:cNvGrpSpPr/>
          <p:nvPr/>
        </p:nvGrpSpPr>
        <p:grpSpPr>
          <a:xfrm>
            <a:off x="2376352" y="4423979"/>
            <a:ext cx="280988" cy="325438"/>
            <a:chOff x="1714500" y="5318125"/>
            <a:chExt cx="280988" cy="325438"/>
          </a:xfrm>
        </p:grpSpPr>
        <p:sp>
          <p:nvSpPr>
            <p:cNvPr id="24" name="Right Arrow 23">
              <a:extLst>
                <a:ext uri="{FF2B5EF4-FFF2-40B4-BE49-F238E27FC236}">
                  <a16:creationId xmlns:a16="http://schemas.microsoft.com/office/drawing/2014/main" id="{2C583820-C3CE-4163-A053-4623665E3087}"/>
                </a:ext>
              </a:extLst>
            </p:cNvPr>
            <p:cNvSpPr/>
            <p:nvPr/>
          </p:nvSpPr>
          <p:spPr bwMode="auto">
            <a:xfrm rot="130941">
              <a:off x="1714500" y="5318125"/>
              <a:ext cx="280988" cy="325438"/>
            </a:xfrm>
            <a:prstGeom prst="rightArrow">
              <a:avLst>
                <a:gd name="adj1" fmla="val 60000"/>
                <a:gd name="adj2" fmla="val 50000"/>
              </a:avLst>
            </a:prstGeom>
          </p:spPr>
          <p:style>
            <a:lnRef idx="0">
              <a:schemeClr val="lt1">
                <a:hueOff val="0"/>
                <a:satOff val="0"/>
                <a:lumOff val="0"/>
                <a:alphaOff val="0"/>
              </a:schemeClr>
            </a:lnRef>
            <a:fillRef idx="2">
              <a:schemeClr val="accent3">
                <a:hueOff val="0"/>
                <a:satOff val="0"/>
                <a:lumOff val="0"/>
                <a:alphaOff val="0"/>
              </a:schemeClr>
            </a:fillRef>
            <a:effectRef idx="1">
              <a:schemeClr val="accent3">
                <a:hueOff val="0"/>
                <a:satOff val="0"/>
                <a:lumOff val="0"/>
                <a:alphaOff val="0"/>
              </a:schemeClr>
            </a:effectRef>
            <a:fontRef idx="minor">
              <a:schemeClr val="dk1"/>
            </a:fontRef>
          </p:style>
        </p:sp>
        <p:sp>
          <p:nvSpPr>
            <p:cNvPr id="25" name="Right Arrow 4">
              <a:extLst>
                <a:ext uri="{FF2B5EF4-FFF2-40B4-BE49-F238E27FC236}">
                  <a16:creationId xmlns:a16="http://schemas.microsoft.com/office/drawing/2014/main" id="{5D81630F-E9EB-437D-8590-86FE5EE7D0C4}"/>
                </a:ext>
              </a:extLst>
            </p:cNvPr>
            <p:cNvSpPr/>
            <p:nvPr/>
          </p:nvSpPr>
          <p:spPr bwMode="auto">
            <a:xfrm rot="130941">
              <a:off x="1714500" y="5381625"/>
              <a:ext cx="196850" cy="195263"/>
            </a:xfrm>
            <a:prstGeom prst="rect">
              <a:avLst/>
            </a:prstGeom>
          </p:spPr>
          <p:style>
            <a:lnRef idx="0">
              <a:scrgbClr r="0" g="0" b="0"/>
            </a:lnRef>
            <a:fillRef idx="0">
              <a:scrgbClr r="0" g="0" b="0"/>
            </a:fillRef>
            <a:effectRef idx="0">
              <a:scrgbClr r="0" g="0" b="0"/>
            </a:effectRef>
            <a:fontRef idx="minor">
              <a:schemeClr val="dk1"/>
            </a:fontRef>
          </p:style>
          <p:txBody>
            <a:bodyPr lIns="0" tIns="0" rIns="0" bIns="0" spcCol="1270" anchor="ctr"/>
            <a:lstStyle/>
            <a:p>
              <a:pPr algn="ctr" defTabSz="488950">
                <a:lnSpc>
                  <a:spcPct val="90000"/>
                </a:lnSpc>
                <a:spcAft>
                  <a:spcPct val="35000"/>
                </a:spcAft>
                <a:defRPr/>
              </a:pPr>
              <a:endParaRPr lang="en-GB" sz="1100"/>
            </a:p>
          </p:txBody>
        </p:sp>
      </p:grpSp>
      <p:grpSp>
        <p:nvGrpSpPr>
          <p:cNvPr id="50" name="Group 49">
            <a:extLst>
              <a:ext uri="{FF2B5EF4-FFF2-40B4-BE49-F238E27FC236}">
                <a16:creationId xmlns:a16="http://schemas.microsoft.com/office/drawing/2014/main" id="{97ADD75B-A96C-43F4-8480-4B9ECF9BB115}"/>
              </a:ext>
            </a:extLst>
          </p:cNvPr>
          <p:cNvGrpSpPr/>
          <p:nvPr/>
        </p:nvGrpSpPr>
        <p:grpSpPr>
          <a:xfrm>
            <a:off x="2840587" y="4206510"/>
            <a:ext cx="1313649" cy="788189"/>
            <a:chOff x="2071670" y="5072074"/>
            <a:chExt cx="1313649" cy="788189"/>
          </a:xfrm>
        </p:grpSpPr>
        <p:sp>
          <p:nvSpPr>
            <p:cNvPr id="27" name="Rounded Rectangle 26">
              <a:extLst>
                <a:ext uri="{FF2B5EF4-FFF2-40B4-BE49-F238E27FC236}">
                  <a16:creationId xmlns:a16="http://schemas.microsoft.com/office/drawing/2014/main" id="{E62A9C0F-CD15-46EA-936D-4D9266B48F0F}"/>
                </a:ext>
              </a:extLst>
            </p:cNvPr>
            <p:cNvSpPr/>
            <p:nvPr/>
          </p:nvSpPr>
          <p:spPr>
            <a:xfrm>
              <a:off x="2071670" y="5072074"/>
              <a:ext cx="1313649" cy="788189"/>
            </a:xfrm>
            <a:prstGeom prst="roundRect">
              <a:avLst>
                <a:gd name="adj" fmla="val 10000"/>
              </a:avLst>
            </a:prstGeom>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8269636"/>
                <a:satOff val="13411"/>
                <a:lumOff val="98"/>
                <a:alphaOff val="0"/>
              </a:schemeClr>
            </a:fillRef>
            <a:effectRef idx="1">
              <a:schemeClr val="accent3">
                <a:hueOff val="-8269636"/>
                <a:satOff val="13411"/>
                <a:lumOff val="98"/>
                <a:alphaOff val="0"/>
              </a:schemeClr>
            </a:effectRef>
            <a:fontRef idx="minor">
              <a:schemeClr val="dk1"/>
            </a:fontRef>
          </p:style>
        </p:sp>
        <p:sp>
          <p:nvSpPr>
            <p:cNvPr id="28" name="Rounded Rectangle 4">
              <a:extLst>
                <a:ext uri="{FF2B5EF4-FFF2-40B4-BE49-F238E27FC236}">
                  <a16:creationId xmlns:a16="http://schemas.microsoft.com/office/drawing/2014/main" id="{2D445E3D-11D0-4312-B26D-68FC438C0982}"/>
                </a:ext>
              </a:extLst>
            </p:cNvPr>
            <p:cNvSpPr/>
            <p:nvPr/>
          </p:nvSpPr>
          <p:spPr>
            <a:xfrm>
              <a:off x="2094755" y="5095159"/>
              <a:ext cx="1267479" cy="742019"/>
            </a:xfrm>
            <a:prstGeom prst="rect">
              <a:avLst/>
            </a:prstGeom>
            <a:scene3d>
              <a:camera prst="orthographicFront"/>
              <a:lightRig rig="flat" dir="t"/>
            </a:scene3d>
            <a:sp3d/>
          </p:spPr>
          <p:style>
            <a:lnRef idx="0">
              <a:scrgbClr r="0" g="0" b="0"/>
            </a:lnRef>
            <a:fillRef idx="0">
              <a:scrgbClr r="0" g="0" b="0"/>
            </a:fillRef>
            <a:effectRef idx="0">
              <a:scrgbClr r="0" g="0" b="0"/>
            </a:effectRef>
            <a:fontRef idx="minor">
              <a:schemeClr val="dk1"/>
            </a:fontRef>
          </p:style>
          <p:txBody>
            <a:bodyPr lIns="53340" tIns="53340" rIns="53340" bIns="53340" spcCol="1270" anchor="ctr"/>
            <a:lstStyle/>
            <a:p>
              <a:pPr algn="ctr" defTabSz="622300">
                <a:lnSpc>
                  <a:spcPct val="90000"/>
                </a:lnSpc>
                <a:spcAft>
                  <a:spcPct val="35000"/>
                </a:spcAft>
                <a:defRPr/>
              </a:pPr>
              <a:r>
                <a:rPr lang="en-GB" sz="1400" dirty="0"/>
                <a:t>Manufacturer</a:t>
              </a:r>
            </a:p>
          </p:txBody>
        </p:sp>
      </p:grpSp>
      <p:grpSp>
        <p:nvGrpSpPr>
          <p:cNvPr id="51" name="Group 50">
            <a:extLst>
              <a:ext uri="{FF2B5EF4-FFF2-40B4-BE49-F238E27FC236}">
                <a16:creationId xmlns:a16="http://schemas.microsoft.com/office/drawing/2014/main" id="{D4D6D67B-7EC6-4AC0-BCBF-07C153E77F1F}"/>
              </a:ext>
            </a:extLst>
          </p:cNvPr>
          <p:cNvGrpSpPr/>
          <p:nvPr/>
        </p:nvGrpSpPr>
        <p:grpSpPr>
          <a:xfrm>
            <a:off x="4407735" y="4418747"/>
            <a:ext cx="4000500" cy="428625"/>
            <a:chOff x="3500438" y="5286375"/>
            <a:chExt cx="4000500" cy="428625"/>
          </a:xfrm>
        </p:grpSpPr>
        <p:sp>
          <p:nvSpPr>
            <p:cNvPr id="30" name="Right Arrow 29">
              <a:extLst>
                <a:ext uri="{FF2B5EF4-FFF2-40B4-BE49-F238E27FC236}">
                  <a16:creationId xmlns:a16="http://schemas.microsoft.com/office/drawing/2014/main" id="{B562F8F9-B338-4624-859A-32BCEFAB5BC2}"/>
                </a:ext>
              </a:extLst>
            </p:cNvPr>
            <p:cNvSpPr/>
            <p:nvPr/>
          </p:nvSpPr>
          <p:spPr bwMode="auto">
            <a:xfrm rot="2205">
              <a:off x="3500438" y="5286375"/>
              <a:ext cx="4000500" cy="428625"/>
            </a:xfrm>
            <a:prstGeom prst="rightArrow">
              <a:avLst>
                <a:gd name="adj1" fmla="val 60000"/>
                <a:gd name="adj2" fmla="val 50000"/>
              </a:avLst>
            </a:prstGeom>
          </p:spPr>
          <p:style>
            <a:lnRef idx="0">
              <a:schemeClr val="lt1">
                <a:hueOff val="0"/>
                <a:satOff val="0"/>
                <a:lumOff val="0"/>
                <a:alphaOff val="0"/>
              </a:schemeClr>
            </a:lnRef>
            <a:fillRef idx="2">
              <a:schemeClr val="accent3">
                <a:hueOff val="-16539272"/>
                <a:satOff val="26822"/>
                <a:lumOff val="197"/>
                <a:alphaOff val="0"/>
              </a:schemeClr>
            </a:fillRef>
            <a:effectRef idx="1">
              <a:schemeClr val="accent3">
                <a:hueOff val="-16539272"/>
                <a:satOff val="26822"/>
                <a:lumOff val="197"/>
                <a:alphaOff val="0"/>
              </a:schemeClr>
            </a:effectRef>
            <a:fontRef idx="minor">
              <a:schemeClr val="dk1"/>
            </a:fontRef>
          </p:style>
        </p:sp>
        <p:sp>
          <p:nvSpPr>
            <p:cNvPr id="31" name="Right Arrow 4">
              <a:extLst>
                <a:ext uri="{FF2B5EF4-FFF2-40B4-BE49-F238E27FC236}">
                  <a16:creationId xmlns:a16="http://schemas.microsoft.com/office/drawing/2014/main" id="{28C89143-DE71-470A-84FE-C4FFB2F63D94}"/>
                </a:ext>
              </a:extLst>
            </p:cNvPr>
            <p:cNvSpPr/>
            <p:nvPr/>
          </p:nvSpPr>
          <p:spPr bwMode="auto">
            <a:xfrm rot="2205">
              <a:off x="3500438" y="5372100"/>
              <a:ext cx="2800349" cy="257175"/>
            </a:xfrm>
            <a:prstGeom prst="rect">
              <a:avLst/>
            </a:prstGeom>
          </p:spPr>
          <p:style>
            <a:lnRef idx="0">
              <a:scrgbClr r="0" g="0" b="0"/>
            </a:lnRef>
            <a:fillRef idx="0">
              <a:scrgbClr r="0" g="0" b="0"/>
            </a:fillRef>
            <a:effectRef idx="0">
              <a:scrgbClr r="0" g="0" b="0"/>
            </a:effectRef>
            <a:fontRef idx="minor">
              <a:schemeClr val="dk1"/>
            </a:fontRef>
          </p:style>
          <p:txBody>
            <a:bodyPr lIns="0" tIns="0" rIns="0" bIns="0" spcCol="1270" anchor="ctr"/>
            <a:lstStyle/>
            <a:p>
              <a:pPr algn="ctr" defTabSz="488950">
                <a:lnSpc>
                  <a:spcPct val="90000"/>
                </a:lnSpc>
                <a:spcAft>
                  <a:spcPct val="35000"/>
                </a:spcAft>
                <a:defRPr/>
              </a:pPr>
              <a:endParaRPr lang="en-GB" sz="1100"/>
            </a:p>
          </p:txBody>
        </p:sp>
      </p:grpSp>
      <p:grpSp>
        <p:nvGrpSpPr>
          <p:cNvPr id="52" name="Group 51">
            <a:extLst>
              <a:ext uri="{FF2B5EF4-FFF2-40B4-BE49-F238E27FC236}">
                <a16:creationId xmlns:a16="http://schemas.microsoft.com/office/drawing/2014/main" id="{77884C08-C367-4579-B018-51493BCD73B5}"/>
              </a:ext>
            </a:extLst>
          </p:cNvPr>
          <p:cNvGrpSpPr/>
          <p:nvPr/>
        </p:nvGrpSpPr>
        <p:grpSpPr>
          <a:xfrm>
            <a:off x="8837842" y="4191015"/>
            <a:ext cx="1313649" cy="788189"/>
            <a:chOff x="7544631" y="5000636"/>
            <a:chExt cx="1313649" cy="788189"/>
          </a:xfrm>
        </p:grpSpPr>
        <p:sp>
          <p:nvSpPr>
            <p:cNvPr id="33" name="Rounded Rectangle 32">
              <a:extLst>
                <a:ext uri="{FF2B5EF4-FFF2-40B4-BE49-F238E27FC236}">
                  <a16:creationId xmlns:a16="http://schemas.microsoft.com/office/drawing/2014/main" id="{40F998FE-B9E7-419D-9E66-9A6A26ABEF8D}"/>
                </a:ext>
              </a:extLst>
            </p:cNvPr>
            <p:cNvSpPr/>
            <p:nvPr/>
          </p:nvSpPr>
          <p:spPr>
            <a:xfrm>
              <a:off x="7544631" y="5000636"/>
              <a:ext cx="1313649" cy="788189"/>
            </a:xfrm>
            <a:prstGeom prst="roundRect">
              <a:avLst>
                <a:gd name="adj" fmla="val 10000"/>
              </a:avLst>
            </a:prstGeom>
            <a:scene3d>
              <a:camera prst="orthographicFront"/>
              <a:lightRig rig="flat" dir="t"/>
            </a:scene3d>
            <a:sp3d prstMaterial="dkEdge">
              <a:bevelT w="8200" h="38100"/>
            </a:sp3d>
          </p:spPr>
          <p:style>
            <a:lnRef idx="0">
              <a:schemeClr val="lt1">
                <a:hueOff val="0"/>
                <a:satOff val="0"/>
                <a:lumOff val="0"/>
                <a:alphaOff val="0"/>
              </a:schemeClr>
            </a:lnRef>
            <a:fillRef idx="2">
              <a:schemeClr val="accent3">
                <a:hueOff val="-16539272"/>
                <a:satOff val="26822"/>
                <a:lumOff val="197"/>
                <a:alphaOff val="0"/>
              </a:schemeClr>
            </a:fillRef>
            <a:effectRef idx="1">
              <a:schemeClr val="accent3">
                <a:hueOff val="-16539272"/>
                <a:satOff val="26822"/>
                <a:lumOff val="197"/>
                <a:alphaOff val="0"/>
              </a:schemeClr>
            </a:effectRef>
            <a:fontRef idx="minor">
              <a:schemeClr val="dk1"/>
            </a:fontRef>
          </p:style>
        </p:sp>
        <p:sp>
          <p:nvSpPr>
            <p:cNvPr id="34" name="Rounded Rectangle 4">
              <a:extLst>
                <a:ext uri="{FF2B5EF4-FFF2-40B4-BE49-F238E27FC236}">
                  <a16:creationId xmlns:a16="http://schemas.microsoft.com/office/drawing/2014/main" id="{BA50515D-75DF-43FC-A584-1079665546D4}"/>
                </a:ext>
              </a:extLst>
            </p:cNvPr>
            <p:cNvSpPr/>
            <p:nvPr/>
          </p:nvSpPr>
          <p:spPr>
            <a:xfrm>
              <a:off x="7567716" y="5023721"/>
              <a:ext cx="1267479" cy="742019"/>
            </a:xfrm>
            <a:prstGeom prst="rect">
              <a:avLst/>
            </a:prstGeom>
            <a:scene3d>
              <a:camera prst="orthographicFront"/>
              <a:lightRig rig="flat" dir="t"/>
            </a:scene3d>
            <a:sp3d/>
          </p:spPr>
          <p:style>
            <a:lnRef idx="0">
              <a:scrgbClr r="0" g="0" b="0"/>
            </a:lnRef>
            <a:fillRef idx="0">
              <a:scrgbClr r="0" g="0" b="0"/>
            </a:fillRef>
            <a:effectRef idx="0">
              <a:scrgbClr r="0" g="0" b="0"/>
            </a:effectRef>
            <a:fontRef idx="minor">
              <a:schemeClr val="dk1"/>
            </a:fontRef>
          </p:style>
          <p:txBody>
            <a:bodyPr lIns="53340" tIns="53340" rIns="53340" bIns="53340" spcCol="1270" anchor="ctr"/>
            <a:lstStyle/>
            <a:p>
              <a:pPr algn="ctr" defTabSz="622300">
                <a:lnSpc>
                  <a:spcPct val="90000"/>
                </a:lnSpc>
                <a:spcAft>
                  <a:spcPct val="35000"/>
                </a:spcAft>
                <a:defRPr/>
              </a:pPr>
              <a:r>
                <a:rPr lang="en-GB" sz="1400" dirty="0"/>
                <a:t>Customer</a:t>
              </a:r>
            </a:p>
          </p:txBody>
        </p:sp>
      </p:grpSp>
    </p:spTree>
    <p:extLst>
      <p:ext uri="{BB962C8B-B14F-4D97-AF65-F5344CB8AC3E}">
        <p14:creationId xmlns:p14="http://schemas.microsoft.com/office/powerpoint/2010/main" val="41856396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Lewis Hamilton - What Are You Made Of? by TAG Heuer | Flickr">
            <a:extLst>
              <a:ext uri="{FF2B5EF4-FFF2-40B4-BE49-F238E27FC236}">
                <a16:creationId xmlns:a16="http://schemas.microsoft.com/office/drawing/2014/main" id="{72187D81-A64C-4BDE-8454-E1C570731EF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7" b="-1"/>
          <a:stretch/>
        </p:blipFill>
        <p:spPr bwMode="auto">
          <a:xfrm>
            <a:off x="6096000" y="-22543"/>
            <a:ext cx="6096000" cy="6903086"/>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A56A9680-0124-4B75-8165-5636D793030F}"/>
              </a:ext>
            </a:extLst>
          </p:cNvPr>
          <p:cNvSpPr>
            <a:spLocks noGrp="1"/>
          </p:cNvSpPr>
          <p:nvPr>
            <p:ph type="title"/>
          </p:nvPr>
        </p:nvSpPr>
        <p:spPr>
          <a:xfrm>
            <a:off x="964023" y="879063"/>
            <a:ext cx="4941477" cy="610863"/>
          </a:xfrm>
        </p:spPr>
        <p:txBody>
          <a:bodyPr anchor="b">
            <a:normAutofit/>
          </a:bodyPr>
          <a:lstStyle/>
          <a:p>
            <a:r>
              <a:rPr lang="en-GB" dirty="0"/>
              <a:t>Promotion </a:t>
            </a:r>
          </a:p>
        </p:txBody>
      </p:sp>
      <p:sp>
        <p:nvSpPr>
          <p:cNvPr id="71" name="Text Placeholder 3">
            <a:extLst>
              <a:ext uri="{FF2B5EF4-FFF2-40B4-BE49-F238E27FC236}">
                <a16:creationId xmlns:a16="http://schemas.microsoft.com/office/drawing/2014/main" id="{FDD789B2-C609-42F6-AFE8-CC28DF94F7E9}"/>
              </a:ext>
            </a:extLst>
          </p:cNvPr>
          <p:cNvSpPr>
            <a:spLocks noGrp="1"/>
          </p:cNvSpPr>
          <p:nvPr>
            <p:ph type="body" sz="quarter" idx="11"/>
          </p:nvPr>
        </p:nvSpPr>
        <p:spPr>
          <a:xfrm>
            <a:off x="952499" y="2289363"/>
            <a:ext cx="4572001" cy="2795232"/>
          </a:xfrm>
        </p:spPr>
        <p:txBody>
          <a:bodyPr/>
          <a:lstStyle/>
          <a:p>
            <a:pPr algn="ctr"/>
            <a:r>
              <a:rPr lang="en-US" sz="2000" dirty="0"/>
              <a:t>Do Ads that feature celebrities influence you in buying a product?</a:t>
            </a:r>
          </a:p>
        </p:txBody>
      </p:sp>
    </p:spTree>
    <p:extLst>
      <p:ext uri="{BB962C8B-B14F-4D97-AF65-F5344CB8AC3E}">
        <p14:creationId xmlns:p14="http://schemas.microsoft.com/office/powerpoint/2010/main" val="41932771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D02CD4C-AF66-4050-A45F-A6135323C162}"/>
              </a:ext>
            </a:extLst>
          </p:cNvPr>
          <p:cNvSpPr>
            <a:spLocks noGrp="1"/>
          </p:cNvSpPr>
          <p:nvPr>
            <p:ph type="title"/>
          </p:nvPr>
        </p:nvSpPr>
        <p:spPr/>
        <p:txBody>
          <a:bodyPr/>
          <a:lstStyle/>
          <a:p>
            <a:r>
              <a:rPr lang="en-GB" dirty="0"/>
              <a:t>Promotion </a:t>
            </a:r>
          </a:p>
        </p:txBody>
      </p:sp>
      <p:sp>
        <p:nvSpPr>
          <p:cNvPr id="4" name="Text Placeholder 3">
            <a:extLst>
              <a:ext uri="{FF2B5EF4-FFF2-40B4-BE49-F238E27FC236}">
                <a16:creationId xmlns:a16="http://schemas.microsoft.com/office/drawing/2014/main" id="{335E2566-22DE-4D98-A88E-F9639D936BF8}"/>
              </a:ext>
            </a:extLst>
          </p:cNvPr>
          <p:cNvSpPr>
            <a:spLocks noGrp="1"/>
          </p:cNvSpPr>
          <p:nvPr>
            <p:ph type="body" sz="quarter" idx="11"/>
          </p:nvPr>
        </p:nvSpPr>
        <p:spPr/>
        <p:txBody>
          <a:bodyPr/>
          <a:lstStyle/>
          <a:p>
            <a:pPr marL="342900" indent="-342900">
              <a:buClr>
                <a:schemeClr val="tx2"/>
              </a:buClr>
              <a:buFont typeface="Wingdings" panose="05000000000000000000" pitchFamily="2" charset="2"/>
              <a:buChar char="§"/>
            </a:pPr>
            <a:r>
              <a:rPr lang="en-GB" sz="2000" dirty="0"/>
              <a:t>Various methods of Communicating with your Target Audience.</a:t>
            </a:r>
          </a:p>
          <a:p>
            <a:pPr marL="342900" indent="-342900">
              <a:buClr>
                <a:schemeClr val="tx2"/>
              </a:buClr>
              <a:buFont typeface="Wingdings" panose="05000000000000000000" pitchFamily="2" charset="2"/>
              <a:buChar char="§"/>
            </a:pPr>
            <a:r>
              <a:rPr lang="en-GB" sz="2000" dirty="0"/>
              <a:t>Aim to raise awareness of an organisations product or service to generate sales.</a:t>
            </a:r>
          </a:p>
          <a:p>
            <a:pPr marL="342900" indent="-342900">
              <a:buClr>
                <a:schemeClr val="tx2"/>
              </a:buClr>
              <a:buFont typeface="Wingdings" panose="05000000000000000000" pitchFamily="2" charset="2"/>
              <a:buChar char="§"/>
            </a:pPr>
            <a:r>
              <a:rPr lang="en-GB" sz="2000" dirty="0"/>
              <a:t>A common model for doing this is the AIDA model.</a:t>
            </a:r>
          </a:p>
        </p:txBody>
      </p:sp>
      <p:pic>
        <p:nvPicPr>
          <p:cNvPr id="8" name="Picture 7">
            <a:extLst>
              <a:ext uri="{FF2B5EF4-FFF2-40B4-BE49-F238E27FC236}">
                <a16:creationId xmlns:a16="http://schemas.microsoft.com/office/drawing/2014/main" id="{109E4FC9-061A-4F85-A0B0-4202FB4164C9}"/>
              </a:ext>
            </a:extLst>
          </p:cNvPr>
          <p:cNvPicPr>
            <a:picLocks noChangeAspect="1"/>
          </p:cNvPicPr>
          <p:nvPr/>
        </p:nvPicPr>
        <p:blipFill>
          <a:blip r:embed="rId2"/>
          <a:stretch>
            <a:fillRect/>
          </a:stretch>
        </p:blipFill>
        <p:spPr>
          <a:xfrm>
            <a:off x="5409110" y="1422713"/>
            <a:ext cx="6576877" cy="3820520"/>
          </a:xfrm>
          <a:prstGeom prst="rect">
            <a:avLst/>
          </a:prstGeom>
        </p:spPr>
      </p:pic>
    </p:spTree>
    <p:extLst>
      <p:ext uri="{BB962C8B-B14F-4D97-AF65-F5344CB8AC3E}">
        <p14:creationId xmlns:p14="http://schemas.microsoft.com/office/powerpoint/2010/main" val="9649482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CAD0D41-11F9-4631-9049-C706D95898E3}"/>
              </a:ext>
            </a:extLst>
          </p:cNvPr>
          <p:cNvSpPr>
            <a:spLocks noGrp="1"/>
          </p:cNvSpPr>
          <p:nvPr>
            <p:ph type="title"/>
          </p:nvPr>
        </p:nvSpPr>
        <p:spPr/>
        <p:txBody>
          <a:bodyPr/>
          <a:lstStyle/>
          <a:p>
            <a:r>
              <a:rPr lang="en-GB" dirty="0"/>
              <a:t>Promotional Mix </a:t>
            </a:r>
          </a:p>
        </p:txBody>
      </p:sp>
      <p:graphicFrame>
        <p:nvGraphicFramePr>
          <p:cNvPr id="7" name="Table 7">
            <a:extLst>
              <a:ext uri="{FF2B5EF4-FFF2-40B4-BE49-F238E27FC236}">
                <a16:creationId xmlns:a16="http://schemas.microsoft.com/office/drawing/2014/main" id="{982A322A-83BD-4466-A3AA-DCA84A8EB712}"/>
              </a:ext>
            </a:extLst>
          </p:cNvPr>
          <p:cNvGraphicFramePr>
            <a:graphicFrameLocks noGrp="1"/>
          </p:cNvGraphicFramePr>
          <p:nvPr>
            <p:extLst>
              <p:ext uri="{D42A27DB-BD31-4B8C-83A1-F6EECF244321}">
                <p14:modId xmlns:p14="http://schemas.microsoft.com/office/powerpoint/2010/main" val="1733562352"/>
              </p:ext>
            </p:extLst>
          </p:nvPr>
        </p:nvGraphicFramePr>
        <p:xfrm>
          <a:off x="2032000" y="2287209"/>
          <a:ext cx="8575040" cy="2842137"/>
        </p:xfrm>
        <a:graphic>
          <a:graphicData uri="http://schemas.openxmlformats.org/drawingml/2006/table">
            <a:tbl>
              <a:tblPr firstRow="1" bandRow="1">
                <a:tableStyleId>{5C22544A-7EE6-4342-B048-85BDC9FD1C3A}</a:tableStyleId>
              </a:tblPr>
              <a:tblGrid>
                <a:gridCol w="2143760">
                  <a:extLst>
                    <a:ext uri="{9D8B030D-6E8A-4147-A177-3AD203B41FA5}">
                      <a16:colId xmlns:a16="http://schemas.microsoft.com/office/drawing/2014/main" val="41336233"/>
                    </a:ext>
                  </a:extLst>
                </a:gridCol>
                <a:gridCol w="2143760">
                  <a:extLst>
                    <a:ext uri="{9D8B030D-6E8A-4147-A177-3AD203B41FA5}">
                      <a16:colId xmlns:a16="http://schemas.microsoft.com/office/drawing/2014/main" val="1074643686"/>
                    </a:ext>
                  </a:extLst>
                </a:gridCol>
                <a:gridCol w="2143760">
                  <a:extLst>
                    <a:ext uri="{9D8B030D-6E8A-4147-A177-3AD203B41FA5}">
                      <a16:colId xmlns:a16="http://schemas.microsoft.com/office/drawing/2014/main" val="1553287002"/>
                    </a:ext>
                  </a:extLst>
                </a:gridCol>
                <a:gridCol w="2143760">
                  <a:extLst>
                    <a:ext uri="{9D8B030D-6E8A-4147-A177-3AD203B41FA5}">
                      <a16:colId xmlns:a16="http://schemas.microsoft.com/office/drawing/2014/main" val="3198623298"/>
                    </a:ext>
                  </a:extLst>
                </a:gridCol>
              </a:tblGrid>
              <a:tr h="856721">
                <a:tc>
                  <a:txBody>
                    <a:bodyPr/>
                    <a:lstStyle/>
                    <a:p>
                      <a:pPr algn="ctr"/>
                      <a:r>
                        <a:rPr lang="en-GB" dirty="0"/>
                        <a:t>Advertising</a:t>
                      </a:r>
                    </a:p>
                  </a:txBody>
                  <a:tcPr/>
                </a:tc>
                <a:tc>
                  <a:txBody>
                    <a:bodyPr/>
                    <a:lstStyle/>
                    <a:p>
                      <a:pPr algn="ctr"/>
                      <a:r>
                        <a:rPr lang="en-GB" dirty="0"/>
                        <a:t>Personal Selling</a:t>
                      </a:r>
                    </a:p>
                  </a:txBody>
                  <a:tcPr/>
                </a:tc>
                <a:tc>
                  <a:txBody>
                    <a:bodyPr/>
                    <a:lstStyle/>
                    <a:p>
                      <a:pPr algn="ctr"/>
                      <a:r>
                        <a:rPr lang="en-GB" dirty="0"/>
                        <a:t>Public Relations (PR)</a:t>
                      </a:r>
                    </a:p>
                  </a:txBody>
                  <a:tcPr/>
                </a:tc>
                <a:tc>
                  <a:txBody>
                    <a:bodyPr/>
                    <a:lstStyle/>
                    <a:p>
                      <a:pPr algn="ctr"/>
                      <a:r>
                        <a:rPr lang="en-GB" dirty="0"/>
                        <a:t>Sales Promotion</a:t>
                      </a:r>
                    </a:p>
                  </a:txBody>
                  <a:tcPr/>
                </a:tc>
                <a:extLst>
                  <a:ext uri="{0D108BD9-81ED-4DB2-BD59-A6C34878D82A}">
                    <a16:rowId xmlns:a16="http://schemas.microsoft.com/office/drawing/2014/main" val="4219004377"/>
                  </a:ext>
                </a:extLst>
              </a:tr>
              <a:tr h="496354">
                <a:tc>
                  <a:txBody>
                    <a:bodyPr/>
                    <a:lstStyle/>
                    <a:p>
                      <a:r>
                        <a:rPr lang="en-GB" dirty="0"/>
                        <a:t>Different Media</a:t>
                      </a:r>
                    </a:p>
                  </a:txBody>
                  <a:tcPr/>
                </a:tc>
                <a:tc>
                  <a:txBody>
                    <a:bodyPr/>
                    <a:lstStyle/>
                    <a:p>
                      <a:r>
                        <a:rPr lang="en-GB" dirty="0"/>
                        <a:t>Presents a Product</a:t>
                      </a:r>
                    </a:p>
                  </a:txBody>
                  <a:tcPr/>
                </a:tc>
                <a:tc>
                  <a:txBody>
                    <a:bodyPr/>
                    <a:lstStyle/>
                    <a:p>
                      <a:r>
                        <a:rPr lang="en-GB" dirty="0"/>
                        <a:t>Communications</a:t>
                      </a:r>
                    </a:p>
                  </a:txBody>
                  <a:tcPr/>
                </a:tc>
                <a:tc>
                  <a:txBody>
                    <a:bodyPr/>
                    <a:lstStyle/>
                    <a:p>
                      <a:r>
                        <a:rPr lang="en-GB" dirty="0"/>
                        <a:t>Coupons</a:t>
                      </a:r>
                    </a:p>
                  </a:txBody>
                  <a:tcPr/>
                </a:tc>
                <a:extLst>
                  <a:ext uri="{0D108BD9-81ED-4DB2-BD59-A6C34878D82A}">
                    <a16:rowId xmlns:a16="http://schemas.microsoft.com/office/drawing/2014/main" val="2884651381"/>
                  </a:ext>
                </a:extLst>
              </a:tr>
              <a:tr h="496354">
                <a:tc>
                  <a:txBody>
                    <a:bodyPr/>
                    <a:lstStyle/>
                    <a:p>
                      <a:r>
                        <a:rPr lang="en-GB" dirty="0"/>
                        <a:t>Online Techniques</a:t>
                      </a:r>
                    </a:p>
                  </a:txBody>
                  <a:tcPr/>
                </a:tc>
                <a:tc>
                  <a:txBody>
                    <a:bodyPr/>
                    <a:lstStyle/>
                    <a:p>
                      <a:r>
                        <a:rPr lang="en-GB" dirty="0"/>
                        <a:t>Face-to-Face</a:t>
                      </a:r>
                    </a:p>
                  </a:txBody>
                  <a:tcPr/>
                </a:tc>
                <a:tc>
                  <a:txBody>
                    <a:bodyPr/>
                    <a:lstStyle/>
                    <a:p>
                      <a:r>
                        <a:rPr lang="en-GB" dirty="0"/>
                        <a:t>Relationships</a:t>
                      </a:r>
                    </a:p>
                  </a:txBody>
                  <a:tcPr/>
                </a:tc>
                <a:tc>
                  <a:txBody>
                    <a:bodyPr/>
                    <a:lstStyle/>
                    <a:p>
                      <a:r>
                        <a:rPr lang="en-GB" dirty="0"/>
                        <a:t>BOGOF</a:t>
                      </a:r>
                    </a:p>
                  </a:txBody>
                  <a:tcPr/>
                </a:tc>
                <a:extLst>
                  <a:ext uri="{0D108BD9-81ED-4DB2-BD59-A6C34878D82A}">
                    <a16:rowId xmlns:a16="http://schemas.microsoft.com/office/drawing/2014/main" val="1764298524"/>
                  </a:ext>
                </a:extLst>
              </a:tr>
              <a:tr h="496354">
                <a:tc>
                  <a:txBody>
                    <a:bodyPr/>
                    <a:lstStyle/>
                    <a:p>
                      <a:endParaRPr lang="en-GB"/>
                    </a:p>
                  </a:txBody>
                  <a:tcPr/>
                </a:tc>
                <a:tc>
                  <a:txBody>
                    <a:bodyPr/>
                    <a:lstStyle/>
                    <a:p>
                      <a:r>
                        <a:rPr lang="en-GB" dirty="0"/>
                        <a:t>Telephone</a:t>
                      </a:r>
                    </a:p>
                  </a:txBody>
                  <a:tcPr/>
                </a:tc>
                <a:tc>
                  <a:txBody>
                    <a:bodyPr/>
                    <a:lstStyle/>
                    <a:p>
                      <a:r>
                        <a:rPr lang="en-GB" dirty="0"/>
                        <a:t>Publicity</a:t>
                      </a:r>
                    </a:p>
                  </a:txBody>
                  <a:tcPr/>
                </a:tc>
                <a:tc>
                  <a:txBody>
                    <a:bodyPr/>
                    <a:lstStyle/>
                    <a:p>
                      <a:r>
                        <a:rPr lang="en-GB" dirty="0"/>
                        <a:t>Free Gifts </a:t>
                      </a:r>
                    </a:p>
                  </a:txBody>
                  <a:tcPr/>
                </a:tc>
                <a:extLst>
                  <a:ext uri="{0D108BD9-81ED-4DB2-BD59-A6C34878D82A}">
                    <a16:rowId xmlns:a16="http://schemas.microsoft.com/office/drawing/2014/main" val="2999609021"/>
                  </a:ext>
                </a:extLst>
              </a:tr>
              <a:tr h="496354">
                <a:tc>
                  <a:txBody>
                    <a:bodyPr/>
                    <a:lstStyle/>
                    <a:p>
                      <a:endParaRPr lang="en-GB"/>
                    </a:p>
                  </a:txBody>
                  <a:tcPr/>
                </a:tc>
                <a:tc>
                  <a:txBody>
                    <a:bodyPr/>
                    <a:lstStyle/>
                    <a:p>
                      <a:r>
                        <a:rPr lang="en-GB" dirty="0"/>
                        <a:t>Video Conference</a:t>
                      </a:r>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306107873"/>
                  </a:ext>
                </a:extLst>
              </a:tr>
            </a:tbl>
          </a:graphicData>
        </a:graphic>
      </p:graphicFrame>
    </p:spTree>
    <p:extLst>
      <p:ext uri="{BB962C8B-B14F-4D97-AF65-F5344CB8AC3E}">
        <p14:creationId xmlns:p14="http://schemas.microsoft.com/office/powerpoint/2010/main" val="19090100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990D373-969E-4C8C-B1A1-F20DB95D8368}"/>
              </a:ext>
            </a:extLst>
          </p:cNvPr>
          <p:cNvSpPr>
            <a:spLocks noGrp="1"/>
          </p:cNvSpPr>
          <p:nvPr>
            <p:ph type="title"/>
          </p:nvPr>
        </p:nvSpPr>
        <p:spPr>
          <a:xfrm>
            <a:off x="964023" y="879063"/>
            <a:ext cx="4941477" cy="610863"/>
          </a:xfrm>
        </p:spPr>
        <p:txBody>
          <a:bodyPr anchor="b">
            <a:normAutofit/>
          </a:bodyPr>
          <a:lstStyle/>
          <a:p>
            <a:r>
              <a:rPr lang="en-GB" dirty="0"/>
              <a:t>Physical Evidence </a:t>
            </a:r>
          </a:p>
        </p:txBody>
      </p:sp>
      <p:graphicFrame>
        <p:nvGraphicFramePr>
          <p:cNvPr id="6" name="Text Placeholder 3">
            <a:extLst>
              <a:ext uri="{FF2B5EF4-FFF2-40B4-BE49-F238E27FC236}">
                <a16:creationId xmlns:a16="http://schemas.microsoft.com/office/drawing/2014/main" id="{D308B9F3-8411-4162-A142-39AC444D46E5}"/>
              </a:ext>
            </a:extLst>
          </p:cNvPr>
          <p:cNvGraphicFramePr/>
          <p:nvPr>
            <p:extLst>
              <p:ext uri="{D42A27DB-BD31-4B8C-83A1-F6EECF244321}">
                <p14:modId xmlns:p14="http://schemas.microsoft.com/office/powerpoint/2010/main" val="3797145086"/>
              </p:ext>
            </p:extLst>
          </p:nvPr>
        </p:nvGraphicFramePr>
        <p:xfrm>
          <a:off x="952500" y="1939108"/>
          <a:ext cx="10352810" cy="41107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19390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men in a cockpit&#10;&#10;Description automatically generated with low confidence">
            <a:extLst>
              <a:ext uri="{FF2B5EF4-FFF2-40B4-BE49-F238E27FC236}">
                <a16:creationId xmlns:a16="http://schemas.microsoft.com/office/drawing/2014/main" id="{088CE8AA-50C8-4C2B-B88F-431F2CC92A6E}"/>
              </a:ext>
            </a:extLst>
          </p:cNvPr>
          <p:cNvPicPr>
            <a:picLocks noChangeAspect="1"/>
          </p:cNvPicPr>
          <p:nvPr/>
        </p:nvPicPr>
        <p:blipFill rotWithShape="1">
          <a:blip r:embed="rId2">
            <a:extLst>
              <a:ext uri="{28A0092B-C50C-407E-A947-70E740481C1C}">
                <a14:useLocalDpi xmlns:a14="http://schemas.microsoft.com/office/drawing/2010/main" val="0"/>
              </a:ext>
            </a:extLst>
          </a:blip>
          <a:srcRect l="22027" r="19026" b="-1"/>
          <a:stretch/>
        </p:blipFill>
        <p:spPr>
          <a:xfrm>
            <a:off x="6096000" y="-22543"/>
            <a:ext cx="6096000" cy="6903086"/>
          </a:xfrm>
          <a:prstGeom prst="rect">
            <a:avLst/>
          </a:prstGeom>
          <a:noFill/>
        </p:spPr>
      </p:pic>
      <p:sp>
        <p:nvSpPr>
          <p:cNvPr id="10" name="Text Placeholder 3">
            <a:extLst>
              <a:ext uri="{FF2B5EF4-FFF2-40B4-BE49-F238E27FC236}">
                <a16:creationId xmlns:a16="http://schemas.microsoft.com/office/drawing/2014/main" id="{6B924F4A-AF18-4761-89D6-AA93F5ADF0F3}"/>
              </a:ext>
            </a:extLst>
          </p:cNvPr>
          <p:cNvSpPr>
            <a:spLocks noGrp="1"/>
          </p:cNvSpPr>
          <p:nvPr>
            <p:ph type="body" sz="quarter" idx="11"/>
          </p:nvPr>
        </p:nvSpPr>
        <p:spPr>
          <a:xfrm>
            <a:off x="952499" y="2289363"/>
            <a:ext cx="4572001" cy="2795232"/>
          </a:xfrm>
        </p:spPr>
        <p:txBody>
          <a:bodyPr/>
          <a:lstStyle/>
          <a:p>
            <a:pPr algn="ctr"/>
            <a:r>
              <a:rPr lang="en-US" sz="2000" b="1" dirty="0"/>
              <a:t>Service providers like Emirates frequently use images of their staff (People) in their advertising. </a:t>
            </a:r>
          </a:p>
          <a:p>
            <a:pPr algn="ctr"/>
            <a:endParaRPr lang="en-US" sz="2000" b="1" dirty="0"/>
          </a:p>
          <a:p>
            <a:pPr algn="ctr"/>
            <a:r>
              <a:rPr lang="en-US" sz="2000" b="1" dirty="0">
                <a:solidFill>
                  <a:schemeClr val="tx2"/>
                </a:solidFill>
              </a:rPr>
              <a:t>WHY?</a:t>
            </a:r>
            <a:endParaRPr lang="en-US" sz="2000" dirty="0">
              <a:solidFill>
                <a:schemeClr val="tx2"/>
              </a:solidFill>
            </a:endParaRPr>
          </a:p>
        </p:txBody>
      </p:sp>
      <p:pic>
        <p:nvPicPr>
          <p:cNvPr id="16386" name="Picture 2" descr="Emirates Airways Logo Png - Emirates Plane Png, Transparent Png ,  Transparent Png Image - PNGitem">
            <a:extLst>
              <a:ext uri="{FF2B5EF4-FFF2-40B4-BE49-F238E27FC236}">
                <a16:creationId xmlns:a16="http://schemas.microsoft.com/office/drawing/2014/main" id="{BDD833D2-68BE-410D-8437-98053EE5412C}"/>
              </a:ext>
            </a:extLst>
          </p:cNvPr>
          <p:cNvPicPr>
            <a:picLocks noChangeAspect="1" noChangeArrowheads="1"/>
          </p:cNvPicPr>
          <p:nvPr/>
        </p:nvPicPr>
        <p:blipFill>
          <a:blip r:embed="rId3">
            <a:clrChange>
              <a:clrFrom>
                <a:srgbClr val="F7F7F7"/>
              </a:clrFrom>
              <a:clrTo>
                <a:srgbClr val="F7F7F7">
                  <a:alpha val="0"/>
                </a:srgbClr>
              </a:clrTo>
            </a:clrChange>
            <a:extLst>
              <a:ext uri="{28A0092B-C50C-407E-A947-70E740481C1C}">
                <a14:useLocalDpi xmlns:a14="http://schemas.microsoft.com/office/drawing/2010/main" val="0"/>
              </a:ext>
            </a:extLst>
          </a:blip>
          <a:srcRect/>
          <a:stretch>
            <a:fillRect/>
          </a:stretch>
        </p:blipFill>
        <p:spPr bwMode="auto">
          <a:xfrm>
            <a:off x="541835" y="397020"/>
            <a:ext cx="5393327" cy="12793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14416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People with sparklers">
            <a:extLst>
              <a:ext uri="{FF2B5EF4-FFF2-40B4-BE49-F238E27FC236}">
                <a16:creationId xmlns:a16="http://schemas.microsoft.com/office/drawing/2014/main" id="{95EE16C8-12F4-4EA0-866C-599F268BF1DA}"/>
              </a:ext>
            </a:extLst>
          </p:cNvPr>
          <p:cNvPicPr>
            <a:picLocks noChangeAspect="1"/>
          </p:cNvPicPr>
          <p:nvPr/>
        </p:nvPicPr>
        <p:blipFill rotWithShape="1">
          <a:blip r:embed="rId2">
            <a:extLst>
              <a:ext uri="{28A0092B-C50C-407E-A947-70E740481C1C}">
                <a14:useLocalDpi xmlns:a14="http://schemas.microsoft.com/office/drawing/2010/main" val="0"/>
              </a:ext>
            </a:extLst>
          </a:blip>
          <a:srcRect l="28529" r="12525" b="-1"/>
          <a:stretch/>
        </p:blipFill>
        <p:spPr>
          <a:xfrm>
            <a:off x="6096000" y="-22543"/>
            <a:ext cx="6096000" cy="6903086"/>
          </a:xfrm>
          <a:prstGeom prst="rect">
            <a:avLst/>
          </a:prstGeom>
          <a:noFill/>
        </p:spPr>
      </p:pic>
      <p:sp>
        <p:nvSpPr>
          <p:cNvPr id="3" name="Title 2">
            <a:extLst>
              <a:ext uri="{FF2B5EF4-FFF2-40B4-BE49-F238E27FC236}">
                <a16:creationId xmlns:a16="http://schemas.microsoft.com/office/drawing/2014/main" id="{CD8833AD-F110-4C84-A8CC-C0DCF1873DE4}"/>
              </a:ext>
            </a:extLst>
          </p:cNvPr>
          <p:cNvSpPr>
            <a:spLocks noGrp="1"/>
          </p:cNvSpPr>
          <p:nvPr>
            <p:ph type="title"/>
          </p:nvPr>
        </p:nvSpPr>
        <p:spPr>
          <a:xfrm>
            <a:off x="964023" y="879063"/>
            <a:ext cx="4941477" cy="610863"/>
          </a:xfrm>
        </p:spPr>
        <p:txBody>
          <a:bodyPr anchor="b">
            <a:normAutofit/>
          </a:bodyPr>
          <a:lstStyle/>
          <a:p>
            <a:r>
              <a:rPr lang="en-GB" dirty="0"/>
              <a:t>People </a:t>
            </a:r>
          </a:p>
        </p:txBody>
      </p:sp>
      <p:sp>
        <p:nvSpPr>
          <p:cNvPr id="4" name="Text Placeholder 3">
            <a:extLst>
              <a:ext uri="{FF2B5EF4-FFF2-40B4-BE49-F238E27FC236}">
                <a16:creationId xmlns:a16="http://schemas.microsoft.com/office/drawing/2014/main" id="{4D2C8E10-5823-497F-9E37-D8613EEB9745}"/>
              </a:ext>
            </a:extLst>
          </p:cNvPr>
          <p:cNvSpPr>
            <a:spLocks noGrp="1"/>
          </p:cNvSpPr>
          <p:nvPr>
            <p:ph type="body" sz="quarter" idx="11"/>
          </p:nvPr>
        </p:nvSpPr>
        <p:spPr>
          <a:xfrm>
            <a:off x="952499" y="2289363"/>
            <a:ext cx="4572001" cy="2795232"/>
          </a:xfrm>
        </p:spPr>
        <p:txBody>
          <a:bodyPr>
            <a:noAutofit/>
          </a:bodyPr>
          <a:lstStyle/>
          <a:p>
            <a:pPr marL="342900" indent="-342900">
              <a:lnSpc>
                <a:spcPct val="90000"/>
              </a:lnSpc>
              <a:buClr>
                <a:schemeClr val="tx2"/>
              </a:buClr>
              <a:buFont typeface="Wingdings" panose="05000000000000000000" pitchFamily="2" charset="2"/>
              <a:buChar char="§"/>
            </a:pPr>
            <a:r>
              <a:rPr lang="en-US" dirty="0"/>
              <a:t>The term service encounter is used to describe an interaction between a service provider and a customer.</a:t>
            </a:r>
          </a:p>
          <a:p>
            <a:pPr marL="342900" indent="-342900">
              <a:lnSpc>
                <a:spcPct val="90000"/>
              </a:lnSpc>
              <a:buClr>
                <a:schemeClr val="tx2"/>
              </a:buClr>
              <a:buFont typeface="Wingdings" panose="05000000000000000000" pitchFamily="2" charset="2"/>
              <a:buChar char="§"/>
            </a:pPr>
            <a:r>
              <a:rPr lang="en-US" dirty="0"/>
              <a:t>For service employees to be in the frame of mind to treat customers well, they need to feel that their company is treating them well.</a:t>
            </a:r>
          </a:p>
          <a:p>
            <a:pPr marL="342900" indent="-342900">
              <a:lnSpc>
                <a:spcPct val="90000"/>
              </a:lnSpc>
              <a:buClr>
                <a:schemeClr val="tx2"/>
              </a:buClr>
              <a:buFont typeface="Wingdings" panose="05000000000000000000" pitchFamily="2" charset="2"/>
              <a:buChar char="§"/>
            </a:pPr>
            <a:r>
              <a:rPr lang="en-US" dirty="0"/>
              <a:t>This has given rise to the idea of the service profit chain whereby having a happy workforce leads to having happy customers and, ultimately, superior profitability.</a:t>
            </a:r>
          </a:p>
          <a:p>
            <a:pPr marL="342900" indent="-342900">
              <a:lnSpc>
                <a:spcPct val="90000"/>
              </a:lnSpc>
              <a:buClr>
                <a:schemeClr val="tx2"/>
              </a:buClr>
              <a:buFont typeface="Wingdings" panose="05000000000000000000" pitchFamily="2" charset="2"/>
              <a:buChar char="§"/>
            </a:pPr>
            <a:r>
              <a:rPr lang="en-US" dirty="0"/>
              <a:t>Internal marketing – that is, selecting, training, and motivating staff members to provide customer satisfaction.</a:t>
            </a:r>
            <a:endParaRPr lang="en-IE" dirty="0"/>
          </a:p>
          <a:p>
            <a:pPr marL="285750" indent="-285750">
              <a:lnSpc>
                <a:spcPct val="90000"/>
              </a:lnSpc>
              <a:buClr>
                <a:schemeClr val="tx2"/>
              </a:buClr>
              <a:buFont typeface="Wingdings" panose="05000000000000000000" pitchFamily="2" charset="2"/>
              <a:buChar char="§"/>
            </a:pPr>
            <a:endParaRPr lang="en-GB" dirty="0"/>
          </a:p>
        </p:txBody>
      </p:sp>
    </p:spTree>
    <p:extLst>
      <p:ext uri="{BB962C8B-B14F-4D97-AF65-F5344CB8AC3E}">
        <p14:creationId xmlns:p14="http://schemas.microsoft.com/office/powerpoint/2010/main" val="20372870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Diagram&#10;&#10;Description automatically generated">
            <a:extLst>
              <a:ext uri="{FF2B5EF4-FFF2-40B4-BE49-F238E27FC236}">
                <a16:creationId xmlns:a16="http://schemas.microsoft.com/office/drawing/2014/main" id="{6341E566-559C-4561-B3D4-05C1C10833C8}"/>
              </a:ext>
            </a:extLst>
          </p:cNvPr>
          <p:cNvPicPr>
            <a:picLocks noChangeAspect="1"/>
          </p:cNvPicPr>
          <p:nvPr/>
        </p:nvPicPr>
        <p:blipFill>
          <a:blip r:embed="rId2"/>
          <a:stretch>
            <a:fillRect/>
          </a:stretch>
        </p:blipFill>
        <p:spPr>
          <a:xfrm>
            <a:off x="6106642" y="-22543"/>
            <a:ext cx="6074715" cy="6903086"/>
          </a:xfrm>
          <a:prstGeom prst="rect">
            <a:avLst/>
          </a:prstGeom>
          <a:noFill/>
        </p:spPr>
      </p:pic>
      <p:sp>
        <p:nvSpPr>
          <p:cNvPr id="3" name="Title 2">
            <a:extLst>
              <a:ext uri="{FF2B5EF4-FFF2-40B4-BE49-F238E27FC236}">
                <a16:creationId xmlns:a16="http://schemas.microsoft.com/office/drawing/2014/main" id="{AEFC8E37-8A2C-41EB-B722-47897B0311B5}"/>
              </a:ext>
            </a:extLst>
          </p:cNvPr>
          <p:cNvSpPr>
            <a:spLocks noGrp="1"/>
          </p:cNvSpPr>
          <p:nvPr>
            <p:ph type="title"/>
          </p:nvPr>
        </p:nvSpPr>
        <p:spPr>
          <a:xfrm>
            <a:off x="964023" y="879063"/>
            <a:ext cx="4941477" cy="610863"/>
          </a:xfrm>
        </p:spPr>
        <p:txBody>
          <a:bodyPr anchor="b">
            <a:normAutofit/>
          </a:bodyPr>
          <a:lstStyle/>
          <a:p>
            <a:r>
              <a:rPr lang="en-GB" dirty="0"/>
              <a:t>Process </a:t>
            </a:r>
          </a:p>
        </p:txBody>
      </p:sp>
      <p:sp>
        <p:nvSpPr>
          <p:cNvPr id="11" name="Text Placeholder 3">
            <a:extLst>
              <a:ext uri="{FF2B5EF4-FFF2-40B4-BE49-F238E27FC236}">
                <a16:creationId xmlns:a16="http://schemas.microsoft.com/office/drawing/2014/main" id="{021AB316-ACF9-4D18-A529-B95B223963B2}"/>
              </a:ext>
            </a:extLst>
          </p:cNvPr>
          <p:cNvSpPr>
            <a:spLocks noGrp="1"/>
          </p:cNvSpPr>
          <p:nvPr>
            <p:ph type="body" sz="quarter" idx="11"/>
          </p:nvPr>
        </p:nvSpPr>
        <p:spPr>
          <a:xfrm>
            <a:off x="964023" y="2132608"/>
            <a:ext cx="4572001" cy="2795232"/>
          </a:xfrm>
        </p:spPr>
        <p:txBody>
          <a:bodyPr/>
          <a:lstStyle/>
          <a:p>
            <a:pPr marL="285750" indent="-285750">
              <a:buClr>
                <a:schemeClr val="tx2"/>
              </a:buClr>
              <a:buFont typeface="Wingdings" panose="05000000000000000000" pitchFamily="2" charset="2"/>
              <a:buChar char="§"/>
            </a:pPr>
            <a:r>
              <a:rPr lang="en-GB" b="0" i="0" dirty="0">
                <a:effectLst/>
              </a:rPr>
              <a:t>Process refers to the flow of activities or mechanism that take place when there is in an interaction between the customers and the businesses.</a:t>
            </a:r>
          </a:p>
          <a:p>
            <a:pPr marL="285750" indent="-285750">
              <a:buClr>
                <a:schemeClr val="tx2"/>
              </a:buClr>
              <a:buFont typeface="Wingdings" panose="05000000000000000000" pitchFamily="2" charset="2"/>
              <a:buChar char="§"/>
            </a:pPr>
            <a:r>
              <a:rPr lang="en-GB" b="0" i="0" dirty="0">
                <a:effectLst/>
              </a:rPr>
              <a:t>Example of the simple process would be when a customer decides to take membership with service providers like Netflix or </a:t>
            </a:r>
            <a:r>
              <a:rPr lang="en-GB" b="0" i="0" u="none" strike="noStrike" dirty="0">
                <a:effectLst/>
              </a:rPr>
              <a:t>Amazon</a:t>
            </a:r>
            <a:r>
              <a:rPr lang="en-GB" b="0" i="0" dirty="0">
                <a:effectLst/>
              </a:rPr>
              <a:t> prime, the steps involved would be first that the customer who decides on a particular service depending on the features. This will constitute one process. Then the customer will download the application which was constituted as the second process then the customer will register his/her account with it which will constitute as another process.</a:t>
            </a:r>
            <a:endParaRPr lang="en-US" dirty="0"/>
          </a:p>
        </p:txBody>
      </p:sp>
    </p:spTree>
    <p:extLst>
      <p:ext uri="{BB962C8B-B14F-4D97-AF65-F5344CB8AC3E}">
        <p14:creationId xmlns:p14="http://schemas.microsoft.com/office/powerpoint/2010/main" val="22804654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Diagram&#10;&#10;Description automatically generated">
            <a:extLst>
              <a:ext uri="{FF2B5EF4-FFF2-40B4-BE49-F238E27FC236}">
                <a16:creationId xmlns:a16="http://schemas.microsoft.com/office/drawing/2014/main" id="{B4ACA3D9-E29F-4EEF-9D28-DC30D7C6099C}"/>
              </a:ext>
            </a:extLst>
          </p:cNvPr>
          <p:cNvPicPr>
            <a:picLocks noChangeAspect="1"/>
          </p:cNvPicPr>
          <p:nvPr/>
        </p:nvPicPr>
        <p:blipFill>
          <a:blip r:embed="rId2"/>
          <a:stretch>
            <a:fillRect/>
          </a:stretch>
        </p:blipFill>
        <p:spPr>
          <a:xfrm>
            <a:off x="1952192" y="0"/>
            <a:ext cx="8287613" cy="6858000"/>
          </a:xfrm>
          <a:prstGeom prst="rect">
            <a:avLst/>
          </a:prstGeom>
          <a:noFill/>
        </p:spPr>
      </p:pic>
    </p:spTree>
    <p:extLst>
      <p:ext uri="{BB962C8B-B14F-4D97-AF65-F5344CB8AC3E}">
        <p14:creationId xmlns:p14="http://schemas.microsoft.com/office/powerpoint/2010/main" val="3603262799"/>
      </p:ext>
    </p:extLst>
  </p:cSld>
  <p:clrMapOvr>
    <a:masterClrMapping/>
  </p:clrMapOvr>
</p:sld>
</file>

<file path=ppt/theme/theme1.xml><?xml version="1.0" encoding="utf-8"?>
<a:theme xmlns:a="http://schemas.openxmlformats.org/drawingml/2006/main" name="Theme1">
  <a:themeElements>
    <a:clrScheme name="Swiss">
      <a:dk1>
        <a:srgbClr val="000000"/>
      </a:dk1>
      <a:lt1>
        <a:srgbClr val="FFFFFF"/>
      </a:lt1>
      <a:dk2>
        <a:srgbClr val="E4E4E4"/>
      </a:dk2>
      <a:lt2>
        <a:srgbClr val="7CA655"/>
      </a:lt2>
      <a:accent1>
        <a:srgbClr val="A9D4DB"/>
      </a:accent1>
      <a:accent2>
        <a:srgbClr val="FBE284"/>
      </a:accent2>
      <a:accent3>
        <a:srgbClr val="4495A2"/>
      </a:accent3>
      <a:accent4>
        <a:srgbClr val="AA5881"/>
      </a:accent4>
      <a:accent5>
        <a:srgbClr val="E06742"/>
      </a:accent5>
      <a:accent6>
        <a:srgbClr val="F9D448"/>
      </a:accent6>
      <a:hlink>
        <a:srgbClr val="4495A2"/>
      </a:hlink>
      <a:folHlink>
        <a:srgbClr val="AA5881"/>
      </a:folHlink>
    </a:clrScheme>
    <a:fontScheme name="Custom 175">
      <a:majorFont>
        <a:latin typeface="Franklin Gothic Demi"/>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wissPresentation C_Win32_MW_JS_SL_v2.potx" id="{230A82CA-9023-4220-9E5B-0E652CF31B20}" vid="{96196EC2-C392-482E-BF29-9BD12A62668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1D20B6E4-879E-4E6C-BDE7-261540CD3765}">
  <ds:schemaRefs>
    <ds:schemaRef ds:uri="http://schemas.microsoft.com/sharepoint/v3/contenttype/forms"/>
  </ds:schemaRefs>
</ds:datastoreItem>
</file>

<file path=customXml/itemProps2.xml><?xml version="1.0" encoding="utf-8"?>
<ds:datastoreItem xmlns:ds="http://schemas.openxmlformats.org/officeDocument/2006/customXml" ds:itemID="{94F21D10-BD83-491A-AAA6-945C2DB1EB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9EC1AB0-9704-404D-B6D3-819D938AC55B}">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Geometric annual presentation</Template>
  <TotalTime>3681</TotalTime>
  <Words>1107</Words>
  <Application>Microsoft Office PowerPoint</Application>
  <PresentationFormat>Widescreen</PresentationFormat>
  <Paragraphs>128</Paragraphs>
  <Slides>30</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Arial</vt:lpstr>
      <vt:lpstr>Calibri</vt:lpstr>
      <vt:lpstr>Franklin Gothic Book</vt:lpstr>
      <vt:lpstr>Franklin Gothic Demi</vt:lpstr>
      <vt:lpstr>Helvetica Neue</vt:lpstr>
      <vt:lpstr>Wingdings</vt:lpstr>
      <vt:lpstr>Theme1</vt:lpstr>
      <vt:lpstr>PowerPoint Presentation</vt:lpstr>
      <vt:lpstr>Introduction</vt:lpstr>
      <vt:lpstr>The Ever Growing ‘P’s of the Marketing Mix</vt:lpstr>
      <vt:lpstr>The Ever Growing ‘P’s of the Marketing Mix</vt:lpstr>
      <vt:lpstr>The Objective </vt:lpstr>
      <vt:lpstr>PowerPoint Presentation</vt:lpstr>
      <vt:lpstr>Let's Take a Closer Look at These Different P’s  </vt:lpstr>
      <vt:lpstr>A New Look at The 4P’s of Marketing </vt:lpstr>
      <vt:lpstr>Product </vt:lpstr>
      <vt:lpstr>Product </vt:lpstr>
      <vt:lpstr>PowerPoint Presentation</vt:lpstr>
      <vt:lpstr>Examples </vt:lpstr>
      <vt:lpstr>Product Range </vt:lpstr>
      <vt:lpstr>Product Life Cycle </vt:lpstr>
      <vt:lpstr>Extension Strategy </vt:lpstr>
      <vt:lpstr>Price </vt:lpstr>
      <vt:lpstr>Pricing Strategy </vt:lpstr>
      <vt:lpstr>Pricing  Strategy </vt:lpstr>
      <vt:lpstr>Pricing Strategy </vt:lpstr>
      <vt:lpstr>Place </vt:lpstr>
      <vt:lpstr>Distribution </vt:lpstr>
      <vt:lpstr>Distribution Methods</vt:lpstr>
      <vt:lpstr>Promotion </vt:lpstr>
      <vt:lpstr>Promotion </vt:lpstr>
      <vt:lpstr>Promotional Mix </vt:lpstr>
      <vt:lpstr>Physical Evidence </vt:lpstr>
      <vt:lpstr>PowerPoint Presentation</vt:lpstr>
      <vt:lpstr>People </vt:lpstr>
      <vt:lpstr>Process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Annual Review</dc:title>
  <dc:creator>Davina Evans</dc:creator>
  <cp:lastModifiedBy>Davina Evans</cp:lastModifiedBy>
  <cp:revision>47</cp:revision>
  <dcterms:created xsi:type="dcterms:W3CDTF">2021-04-26T12:32:05Z</dcterms:created>
  <dcterms:modified xsi:type="dcterms:W3CDTF">2021-05-06T07:43:02Z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